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slideLayouts/slideLayout299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45.xml" ContentType="application/vnd.openxmlformats-officedocument.presentationml.slideLayout+xml"/>
  <Override PartName="/ppt/slideLayouts/slideLayout346.xml" ContentType="application/vnd.openxmlformats-officedocument.presentationml.slideLayout+xml"/>
  <Override PartName="/ppt/slideLayouts/slideLayout347.xml" ContentType="application/vnd.openxmlformats-officedocument.presentationml.slideLayout+xml"/>
  <Override PartName="/ppt/slideLayouts/slideLayout348.xml" ContentType="application/vnd.openxmlformats-officedocument.presentationml.slideLayout+xml"/>
  <Override PartName="/ppt/slideLayouts/slideLayout349.xml" ContentType="application/vnd.openxmlformats-officedocument.presentationml.slideLayout+xml"/>
  <Override PartName="/ppt/slideLayouts/slideLayout350.xml" ContentType="application/vnd.openxmlformats-officedocument.presentationml.slideLayout+xml"/>
  <Override PartName="/ppt/slideLayouts/slideLayout351.xml" ContentType="application/vnd.openxmlformats-officedocument.presentationml.slideLayout+xml"/>
  <Override PartName="/ppt/slideLayouts/slideLayout352.xml" ContentType="application/vnd.openxmlformats-officedocument.presentationml.slideLayout+xml"/>
  <Override PartName="/ppt/slideLayouts/slideLayout353.xml" ContentType="application/vnd.openxmlformats-officedocument.presentationml.slideLayout+xml"/>
  <Override PartName="/ppt/slideLayouts/slideLayout354.xml" ContentType="application/vnd.openxmlformats-officedocument.presentationml.slideLayout+xml"/>
  <Override PartName="/ppt/slideLayouts/slideLayout355.xml" ContentType="application/vnd.openxmlformats-officedocument.presentationml.slideLayout+xml"/>
  <Override PartName="/ppt/slideLayouts/slideLayout356.xml" ContentType="application/vnd.openxmlformats-officedocument.presentationml.slideLayout+xml"/>
  <Override PartName="/ppt/slideLayouts/slideLayout357.xml" ContentType="application/vnd.openxmlformats-officedocument.presentationml.slideLayout+xml"/>
  <Override PartName="/ppt/slideLayouts/slideLayout358.xml" ContentType="application/vnd.openxmlformats-officedocument.presentationml.slideLayout+xml"/>
  <Override PartName="/ppt/slideLayouts/slideLayout359.xml" ContentType="application/vnd.openxmlformats-officedocument.presentationml.slideLayout+xml"/>
  <Override PartName="/ppt/slideLayouts/slideLayout360.xml" ContentType="application/vnd.openxmlformats-officedocument.presentationml.slideLayout+xml"/>
  <Override PartName="/ppt/slideLayouts/slideLayout361.xml" ContentType="application/vnd.openxmlformats-officedocument.presentationml.slideLayout+xml"/>
  <Override PartName="/ppt/slideLayouts/slideLayout362.xml" ContentType="application/vnd.openxmlformats-officedocument.presentationml.slideLayout+xml"/>
  <Override PartName="/ppt/slideLayouts/slideLayout363.xml" ContentType="application/vnd.openxmlformats-officedocument.presentationml.slideLayout+xml"/>
  <Override PartName="/ppt/slideLayouts/slideLayout364.xml" ContentType="application/vnd.openxmlformats-officedocument.presentationml.slideLayout+xml"/>
  <Override PartName="/ppt/slideLayouts/slideLayout365.xml" ContentType="application/vnd.openxmlformats-officedocument.presentationml.slideLayout+xml"/>
  <Override PartName="/ppt/slideLayouts/slideLayout366.xml" ContentType="application/vnd.openxmlformats-officedocument.presentationml.slideLayout+xml"/>
  <Override PartName="/ppt/slideLayouts/slideLayout367.xml" ContentType="application/vnd.openxmlformats-officedocument.presentationml.slideLayout+xml"/>
  <Override PartName="/ppt/slideLayouts/slideLayout368.xml" ContentType="application/vnd.openxmlformats-officedocument.presentationml.slideLayout+xml"/>
  <Override PartName="/ppt/slideLayouts/slideLayout369.xml" ContentType="application/vnd.openxmlformats-officedocument.presentationml.slideLayout+xml"/>
  <Override PartName="/ppt/slideLayouts/slideLayout370.xml" ContentType="application/vnd.openxmlformats-officedocument.presentationml.slideLayout+xml"/>
  <Override PartName="/ppt/slideLayouts/slideLayout371.xml" ContentType="application/vnd.openxmlformats-officedocument.presentationml.slideLayout+xml"/>
  <Override PartName="/ppt/slideLayouts/slideLayout372.xml" ContentType="application/vnd.openxmlformats-officedocument.presentationml.slideLayout+xml"/>
  <Override PartName="/ppt/slideLayouts/slideLayout373.xml" ContentType="application/vnd.openxmlformats-officedocument.presentationml.slideLayout+xml"/>
  <Override PartName="/ppt/slideLayouts/slideLayout374.xml" ContentType="application/vnd.openxmlformats-officedocument.presentationml.slideLayout+xml"/>
  <Override PartName="/ppt/slideLayouts/slideLayout375.xml" ContentType="application/vnd.openxmlformats-officedocument.presentationml.slideLayout+xml"/>
  <Override PartName="/ppt/slideLayouts/slideLayout376.xml" ContentType="application/vnd.openxmlformats-officedocument.presentationml.slideLayout+xml"/>
  <Override PartName="/ppt/slideLayouts/slideLayout377.xml" ContentType="application/vnd.openxmlformats-officedocument.presentationml.slideLayout+xml"/>
  <Override PartName="/ppt/slideLayouts/slideLayout378.xml" ContentType="application/vnd.openxmlformats-officedocument.presentationml.slideLayout+xml"/>
  <Override PartName="/ppt/slideLayouts/slideLayout379.xml" ContentType="application/vnd.openxmlformats-officedocument.presentationml.slideLayout+xml"/>
  <Override PartName="/ppt/slideLayouts/slideLayout380.xml" ContentType="application/vnd.openxmlformats-officedocument.presentationml.slideLayout+xml"/>
  <Override PartName="/ppt/slideLayouts/slideLayout381.xml" ContentType="application/vnd.openxmlformats-officedocument.presentationml.slideLayout+xml"/>
  <Override PartName="/ppt/slideLayouts/slideLayout382.xml" ContentType="application/vnd.openxmlformats-officedocument.presentationml.slideLayout+xml"/>
  <Override PartName="/ppt/slideLayouts/slideLayout383.xml" ContentType="application/vnd.openxmlformats-officedocument.presentationml.slideLayout+xml"/>
  <Override PartName="/ppt/slideLayouts/slideLayout384.xml" ContentType="application/vnd.openxmlformats-officedocument.presentationml.slideLayout+xml"/>
  <Override PartName="/ppt/slideLayouts/slideLayout385.xml" ContentType="application/vnd.openxmlformats-officedocument.presentationml.slideLayout+xml"/>
  <Override PartName="/ppt/slideLayouts/slideLayout386.xml" ContentType="application/vnd.openxmlformats-officedocument.presentationml.slideLayout+xml"/>
  <Override PartName="/ppt/slideLayouts/slideLayout387.xml" ContentType="application/vnd.openxmlformats-officedocument.presentationml.slideLayout+xml"/>
  <Override PartName="/ppt/slideLayouts/slideLayout388.xml" ContentType="application/vnd.openxmlformats-officedocument.presentationml.slideLayout+xml"/>
  <Override PartName="/ppt/slideLayouts/slideLayout389.xml" ContentType="application/vnd.openxmlformats-officedocument.presentationml.slideLayout+xml"/>
  <Override PartName="/ppt/slideLayouts/slideLayout390.xml" ContentType="application/vnd.openxmlformats-officedocument.presentationml.slideLayout+xml"/>
  <Override PartName="/ppt/slideLayouts/slideLayout391.xml" ContentType="application/vnd.openxmlformats-officedocument.presentationml.slideLayout+xml"/>
  <Override PartName="/ppt/tags/tag1.xml" ContentType="application/vnd.openxmlformats-officedocument.presentationml.tags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ags/tag3.xml" ContentType="application/vnd.openxmlformats-officedocument.presentationml.tags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drawings/drawing1.xml" ContentType="application/vnd.openxmlformats-officedocument.drawingml.chartshapes+xml"/>
  <Override PartName="/ppt/tags/tag4.xml" ContentType="application/vnd.openxmlformats-officedocument.presentationml.tags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drawings/drawing2.xml" ContentType="application/vnd.openxmlformats-officedocument.drawingml.chartshape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charts/chart3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3.xml" ContentType="application/vnd.openxmlformats-officedocument.themeOverride+xml"/>
  <Override PartName="/ppt/drawings/drawing3.xml" ContentType="application/vnd.openxmlformats-officedocument.drawingml.chartshapes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rts/chart4.xml" ContentType="application/vnd.openxmlformats-officedocument.drawingml.chart+xml"/>
  <Override PartName="/ppt/theme/themeOverride4.xml" ContentType="application/vnd.openxmlformats-officedocument.themeOverride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charts/chartEx1.xml" ContentType="application/vnd.ms-office.chartex+xml"/>
  <Override PartName="/ppt/charts/style3.xml" ContentType="application/vnd.ms-office.chartstyle+xml"/>
  <Override PartName="/ppt/charts/colors3.xml" ContentType="application/vnd.ms-office.chartcolorstyle+xml"/>
  <Override PartName="/ppt/theme/themeOverride5.xml" ContentType="application/vnd.openxmlformats-officedocument.themeOverride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charts/chart5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6.xml" ContentType="application/vnd.openxmlformats-officedocument.themeOverride+xml"/>
  <Override PartName="/ppt/charts/chart6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theme/themeOverride7.xml" ContentType="application/vnd.openxmlformats-officedocument.themeOverr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5"/>
  </p:notesMasterIdLst>
  <p:sldIdLst>
    <p:sldId id="862" r:id="rId5"/>
    <p:sldId id="962" r:id="rId6"/>
    <p:sldId id="963" r:id="rId7"/>
    <p:sldId id="976" r:id="rId8"/>
    <p:sldId id="977" r:id="rId9"/>
    <p:sldId id="845" r:id="rId10"/>
    <p:sldId id="972" r:id="rId11"/>
    <p:sldId id="846" r:id="rId12"/>
    <p:sldId id="689" r:id="rId13"/>
    <p:sldId id="969" r:id="rId14"/>
    <p:sldId id="292" r:id="rId15"/>
    <p:sldId id="980" r:id="rId16"/>
    <p:sldId id="841" r:id="rId17"/>
    <p:sldId id="975" r:id="rId18"/>
    <p:sldId id="868" r:id="rId19"/>
    <p:sldId id="979" r:id="rId20"/>
    <p:sldId id="971" r:id="rId21"/>
    <p:sldId id="968" r:id="rId22"/>
    <p:sldId id="866" r:id="rId23"/>
    <p:sldId id="443" r:id="rId24"/>
  </p:sldIdLst>
  <p:sldSz cx="12192000" cy="6858000"/>
  <p:notesSz cx="6797675" cy="9872663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0069F"/>
    <a:srgbClr val="0E0C5A"/>
    <a:srgbClr val="0E065A"/>
    <a:srgbClr val="F0F3F7"/>
    <a:srgbClr val="10065A"/>
    <a:srgbClr val="6C61F9"/>
    <a:srgbClr val="000000"/>
    <a:srgbClr val="E7E6F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E93827A-E15D-4C62-9E0E-FBE71C1A5573}" v="37" dt="2026-08-13T07:11:45.054"/>
  </p1510:revLst>
</p1510:revInfo>
</file>

<file path=ppt/tableStyles.xml><?xml version="1.0" encoding="utf-8"?>
<a:tblStyleLst xmlns:a="http://schemas.openxmlformats.org/drawingml/2006/main" def="{0817EA92-75D0-4044-A80A-286907CE0D05}">
  <a:tblStyle styleId="{0817EA92-75D0-4044-A80A-286907CE0D03}" styleName="2. VCI-Dunkelblau I">
    <a:wholeTbl>
      <a:tcTxStyle>
        <a:fontRef idx="minor">
          <a:scrgbClr r="0" g="0" b="0"/>
        </a:fontRef>
        <a:srgbClr val="10065A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 w="15000">
              <a:solidFill>
                <a:srgbClr val="10065A"/>
              </a:solidFill>
            </a:ln>
          </a:bottom>
          <a:insideH>
            <a:ln w="7500">
              <a:solidFill>
                <a:srgbClr val="10065A"/>
              </a:solidFill>
            </a:ln>
          </a:insideH>
          <a:insideV>
            <a:ln>
              <a:noFill/>
            </a:ln>
          </a:insideV>
        </a:tcBdr>
        <a:fill>
          <a:noFill/>
        </a:fill>
      </a:tcStyle>
    </a:wholeTbl>
    <a:lastRow>
      <a:tcTxStyle b="on"/>
      <a:tcStyle>
        <a:tcBdr>
          <a:top>
            <a:ln w="15000">
              <a:solidFill>
                <a:srgbClr val="10065A"/>
              </a:solidFill>
            </a:ln>
          </a:top>
        </a:tcBdr>
      </a:tcStyle>
    </a:lastRow>
    <a:firstRow>
      <a:tcTxStyle b="on">
        <a:fontRef idx="minor">
          <a:scrgbClr r="0" g="0" b="0"/>
        </a:fontRef>
        <a:srgbClr val="FFFFFF"/>
      </a:tcTxStyle>
      <a:tcStyle>
        <a:tcBdr/>
        <a:fillRef idx="1">
          <a:srgbClr val="10065A"/>
        </a:fillRef>
      </a:tcStyle>
    </a:firstRow>
  </a:tblStyle>
  <a:tblStyle styleId="{0817EA92-75D0-4044-A80A-286907CE0D04}" styleName="2. VCI-Dunkelblau II">
    <a:wholeTbl>
      <a:tcTxStyle>
        <a:fontRef idx="minor">
          <a:scrgbClr r="0" g="0" b="0"/>
        </a:fontRef>
        <a:srgbClr val="10065A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 w="15000">
              <a:solidFill>
                <a:srgbClr val="10065A"/>
              </a:solidFill>
            </a:ln>
          </a:bottom>
          <a:insideH>
            <a:ln w="7500">
              <a:solidFill>
                <a:srgbClr val="10065A"/>
              </a:solidFill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rgbClr val="E7E6EF"/>
          </a:solidFill>
        </a:fill>
      </a:tcStyle>
    </a:band1H>
    <a:band2H>
      <a:tcStyle>
        <a:tcBdr/>
      </a:tcStyle>
    </a:band2H>
    <a:lastRow>
      <a:tcTxStyle b="on"/>
      <a:tcStyle>
        <a:tcBdr>
          <a:top>
            <a:ln w="15000">
              <a:solidFill>
                <a:srgbClr val="10065A"/>
              </a:solidFill>
            </a:ln>
          </a:top>
        </a:tcBdr>
        <a:fill>
          <a:noFill/>
        </a:fill>
      </a:tcStyle>
    </a:lastRow>
    <a:firstRow>
      <a:tcTxStyle b="on">
        <a:fontRef idx="minor">
          <a:scrgbClr r="0" g="0" b="0"/>
        </a:fontRef>
        <a:srgbClr val="10065A"/>
      </a:tcTxStyle>
      <a:tcStyle>
        <a:tcBdr>
          <a:bottom>
            <a:ln w="15000">
              <a:solidFill>
                <a:srgbClr val="10065A"/>
              </a:solidFill>
            </a:ln>
          </a:bottom>
        </a:tcBdr>
        <a:fill>
          <a:noFill/>
        </a:fill>
      </a:tcStyle>
    </a:firstRow>
  </a:tblStyle>
  <a:tblStyle styleId="{0817EA92-75D0-4044-A80A-286907CE0DDB}" styleName="1. VCI-Blau I">
    <a:wholeTbl>
      <a:tcTxStyle>
        <a:fontRef idx="minor">
          <a:scrgbClr r="0" g="0" b="0"/>
        </a:fontRef>
        <a:srgbClr val="10065A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 w="15000">
              <a:solidFill>
                <a:srgbClr val="10069F"/>
              </a:solidFill>
            </a:ln>
          </a:bottom>
          <a:insideH>
            <a:ln w="7500">
              <a:solidFill>
                <a:srgbClr val="10069F"/>
              </a:solidFill>
            </a:ln>
          </a:insideH>
          <a:insideV>
            <a:ln>
              <a:noFill/>
            </a:ln>
          </a:insideV>
        </a:tcBdr>
        <a:fill>
          <a:noFill/>
        </a:fill>
      </a:tcStyle>
    </a:wholeTbl>
    <a:lastRow>
      <a:tcTxStyle b="on"/>
      <a:tcStyle>
        <a:tcBdr>
          <a:top>
            <a:ln w="15000">
              <a:solidFill>
                <a:srgbClr val="10069F"/>
              </a:solidFill>
            </a:ln>
          </a:top>
        </a:tcBdr>
      </a:tcStyle>
    </a:lastRow>
    <a:firstRow>
      <a:tcTxStyle b="on">
        <a:fontRef idx="minor">
          <a:scrgbClr r="0" g="0" b="0"/>
        </a:fontRef>
        <a:srgbClr val="FFFFFF"/>
      </a:tcTxStyle>
      <a:tcStyle>
        <a:tcBdr/>
        <a:fillRef idx="1">
          <a:srgbClr val="10069F"/>
        </a:fillRef>
      </a:tcStyle>
    </a:firstRow>
  </a:tblStyle>
  <a:tblStyle styleId="{0817EA92-75D0-4044-A80A-286907CE0D02}" styleName="1. VCI-Blau II">
    <a:wholeTbl>
      <a:tcTxStyle>
        <a:fontRef idx="minor">
          <a:scrgbClr r="0" g="0" b="0"/>
        </a:fontRef>
        <a:srgbClr val="10065A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 w="15000">
              <a:solidFill>
                <a:srgbClr val="10069F"/>
              </a:solidFill>
            </a:ln>
          </a:bottom>
          <a:insideH>
            <a:ln w="7500">
              <a:solidFill>
                <a:srgbClr val="10069F"/>
              </a:solidFill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rgbClr val="E7E6F6"/>
          </a:solidFill>
        </a:fill>
      </a:tcStyle>
    </a:band1H>
    <a:band2H>
      <a:tcStyle>
        <a:tcBdr/>
      </a:tcStyle>
    </a:band2H>
    <a:lastRow>
      <a:tcTxStyle b="on"/>
      <a:tcStyle>
        <a:tcBdr>
          <a:top>
            <a:ln w="15000">
              <a:solidFill>
                <a:srgbClr val="10069F"/>
              </a:solidFill>
            </a:ln>
          </a:top>
        </a:tcBdr>
        <a:fill>
          <a:noFill/>
        </a:fill>
      </a:tcStyle>
    </a:lastRow>
    <a:firstRow>
      <a:tcTxStyle b="on">
        <a:fontRef idx="minor">
          <a:scrgbClr r="0" g="0" b="0"/>
        </a:fontRef>
        <a:srgbClr val="10069F"/>
      </a:tcTxStyle>
      <a:tcStyle>
        <a:tcBdr>
          <a:bottom>
            <a:ln w="15000">
              <a:solidFill>
                <a:srgbClr val="10069F"/>
              </a:solidFill>
            </a:ln>
          </a:bottom>
        </a:tcBdr>
        <a:fill>
          <a:noFill/>
        </a:fill>
      </a:tcStyle>
    </a:firstRow>
  </a:tblStyle>
  <a:tblStyle styleId="{0817EA92-75D0-4044-A80A-286907CE0D05}" styleName="3. VCI-Pink I">
    <a:wholeTbl>
      <a:tcTxStyle>
        <a:fontRef idx="minor">
          <a:scrgbClr r="0" g="0" b="0"/>
        </a:fontRef>
        <a:srgbClr val="10065A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 w="15000">
              <a:solidFill>
                <a:srgbClr val="FF3EB5"/>
              </a:solidFill>
            </a:ln>
          </a:bottom>
          <a:insideH>
            <a:ln w="7500">
              <a:solidFill>
                <a:srgbClr val="FF3EB5"/>
              </a:solidFill>
            </a:ln>
          </a:insideH>
          <a:insideV>
            <a:ln>
              <a:noFill/>
            </a:ln>
          </a:insideV>
        </a:tcBdr>
        <a:fill>
          <a:noFill/>
        </a:fill>
      </a:tcStyle>
    </a:wholeTbl>
    <a:lastRow>
      <a:tcTxStyle b="on"/>
      <a:tcStyle>
        <a:tcBdr>
          <a:top>
            <a:ln w="15000">
              <a:solidFill>
                <a:srgbClr val="FF3EB5"/>
              </a:solidFill>
            </a:ln>
          </a:top>
        </a:tcBdr>
      </a:tcStyle>
    </a:lastRow>
    <a:firstRow>
      <a:tcTxStyle b="on">
        <a:fontRef idx="minor">
          <a:scrgbClr r="0" g="0" b="0"/>
        </a:fontRef>
        <a:srgbClr val="FFFFFF"/>
      </a:tcTxStyle>
      <a:tcStyle>
        <a:tcBdr/>
        <a:fillRef idx="1">
          <a:srgbClr val="FF3EB5"/>
        </a:fillRef>
      </a:tcStyle>
    </a:firstRow>
  </a:tblStyle>
  <a:tblStyle styleId="{0817EA92-75D0-4044-A80A-286907CE0D06}" styleName="3. VCI-Pink II">
    <a:wholeTbl>
      <a:tcTxStyle>
        <a:fontRef idx="minor">
          <a:scrgbClr r="0" g="0" b="0"/>
        </a:fontRef>
        <a:srgbClr val="10065A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 w="15000">
              <a:solidFill>
                <a:srgbClr val="FF3EB5"/>
              </a:solidFill>
            </a:ln>
          </a:bottom>
          <a:insideH>
            <a:ln w="7500">
              <a:solidFill>
                <a:srgbClr val="FF3EB5"/>
              </a:solidFill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rgbClr val="FFECF8"/>
          </a:solidFill>
        </a:fill>
      </a:tcStyle>
    </a:band1H>
    <a:band2H>
      <a:tcStyle>
        <a:tcBdr/>
      </a:tcStyle>
    </a:band2H>
    <a:lastRow>
      <a:tcTxStyle b="on"/>
      <a:tcStyle>
        <a:tcBdr>
          <a:top>
            <a:ln w="15000">
              <a:solidFill>
                <a:srgbClr val="FF3EB5"/>
              </a:solidFill>
            </a:ln>
          </a:top>
        </a:tcBdr>
        <a:fill>
          <a:noFill/>
        </a:fill>
      </a:tcStyle>
    </a:lastRow>
    <a:firstRow>
      <a:tcTxStyle b="on">
        <a:fontRef idx="minor">
          <a:scrgbClr r="0" g="0" b="0"/>
        </a:fontRef>
        <a:srgbClr val="FF3EB5"/>
      </a:tcTxStyle>
      <a:tcStyle>
        <a:tcBdr>
          <a:bottom>
            <a:ln w="15000">
              <a:solidFill>
                <a:srgbClr val="FF3EB5"/>
              </a:solidFill>
            </a:ln>
          </a:bottom>
        </a:tcBdr>
        <a:fill>
          <a:noFill/>
        </a:fill>
      </a:tcStyle>
    </a:firstRow>
  </a:tblStyle>
  <a:tblStyle styleId="{0817EA92-75D0-4044-A80A-286907CE0D07}" styleName="4. VCI-Tuerkis I">
    <a:wholeTbl>
      <a:tcTxStyle>
        <a:fontRef idx="minor">
          <a:scrgbClr r="0" g="0" b="0"/>
        </a:fontRef>
        <a:srgbClr val="10065A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 w="15000">
              <a:solidFill>
                <a:srgbClr val="10ADAA"/>
              </a:solidFill>
            </a:ln>
          </a:bottom>
          <a:insideH>
            <a:ln w="7500">
              <a:solidFill>
                <a:srgbClr val="10ADAA"/>
              </a:solidFill>
            </a:ln>
          </a:insideH>
          <a:insideV>
            <a:ln>
              <a:noFill/>
            </a:ln>
          </a:insideV>
        </a:tcBdr>
        <a:fill>
          <a:noFill/>
        </a:fill>
      </a:tcStyle>
    </a:wholeTbl>
    <a:lastRow>
      <a:tcTxStyle b="on"/>
      <a:tcStyle>
        <a:tcBdr>
          <a:top>
            <a:ln w="15000">
              <a:solidFill>
                <a:srgbClr val="10ADAA"/>
              </a:solidFill>
            </a:ln>
          </a:top>
        </a:tcBdr>
      </a:tcStyle>
    </a:lastRow>
    <a:firstRow>
      <a:tcTxStyle b="on">
        <a:fontRef idx="minor">
          <a:scrgbClr r="0" g="0" b="0"/>
        </a:fontRef>
        <a:srgbClr val="FFFFFF"/>
      </a:tcTxStyle>
      <a:tcStyle>
        <a:tcBdr/>
        <a:fillRef idx="1">
          <a:srgbClr val="10ADAA"/>
        </a:fillRef>
      </a:tcStyle>
    </a:firstRow>
  </a:tblStyle>
  <a:tblStyle styleId="{0817EA92-75D0-4044-A80A-286907CE0D08}" styleName="4. VCI-Tuerkis II">
    <a:wholeTbl>
      <a:tcTxStyle>
        <a:fontRef idx="minor">
          <a:scrgbClr r="0" g="0" b="0"/>
        </a:fontRef>
        <a:srgbClr val="10065A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 w="15000">
              <a:solidFill>
                <a:srgbClr val="10ADAA"/>
              </a:solidFill>
            </a:ln>
          </a:bottom>
          <a:insideH>
            <a:ln w="7500">
              <a:solidFill>
                <a:srgbClr val="10ADAA"/>
              </a:solidFill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rgbClr val="E7F6F6"/>
          </a:solidFill>
        </a:fill>
      </a:tcStyle>
    </a:band1H>
    <a:band2H>
      <a:tcStyle>
        <a:tcBdr/>
      </a:tcStyle>
    </a:band2H>
    <a:lastRow>
      <a:tcTxStyle b="on"/>
      <a:tcStyle>
        <a:tcBdr>
          <a:top>
            <a:ln w="15000">
              <a:solidFill>
                <a:srgbClr val="10ADAA"/>
              </a:solidFill>
            </a:ln>
          </a:top>
        </a:tcBdr>
        <a:fill>
          <a:noFill/>
        </a:fill>
      </a:tcStyle>
    </a:lastRow>
    <a:firstRow>
      <a:tcTxStyle b="on">
        <a:fontRef idx="minor">
          <a:scrgbClr r="0" g="0" b="0"/>
        </a:fontRef>
        <a:srgbClr val="10ADAA"/>
      </a:tcTxStyle>
      <a:tcStyle>
        <a:tcBdr>
          <a:bottom>
            <a:ln w="15000">
              <a:solidFill>
                <a:srgbClr val="10ADAA"/>
              </a:solidFill>
            </a:ln>
          </a:bottom>
        </a:tcBdr>
        <a:fill>
          <a:noFill/>
        </a:fill>
      </a:tcStyle>
    </a:firstRow>
  </a:tblStyle>
  <a:tblStyle styleId="{0817EA92-75D0-4044-A80A-286907CE0D09}" styleName="5. VCI-Violett I">
    <a:wholeTbl>
      <a:tcTxStyle>
        <a:fontRef idx="minor">
          <a:scrgbClr r="0" g="0" b="0"/>
        </a:fontRef>
        <a:srgbClr val="10065A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 w="15000">
              <a:solidFill>
                <a:srgbClr val="8C3E9F"/>
              </a:solidFill>
            </a:ln>
          </a:bottom>
          <a:insideH>
            <a:ln w="7500">
              <a:solidFill>
                <a:srgbClr val="8C3E9F"/>
              </a:solidFill>
            </a:ln>
          </a:insideH>
          <a:insideV>
            <a:ln>
              <a:noFill/>
            </a:ln>
          </a:insideV>
        </a:tcBdr>
        <a:fill>
          <a:noFill/>
        </a:fill>
      </a:tcStyle>
    </a:wholeTbl>
    <a:lastRow>
      <a:tcTxStyle b="on"/>
      <a:tcStyle>
        <a:tcBdr>
          <a:top>
            <a:ln w="15000">
              <a:solidFill>
                <a:srgbClr val="8C3E9F"/>
              </a:solidFill>
            </a:ln>
          </a:top>
        </a:tcBdr>
      </a:tcStyle>
    </a:lastRow>
    <a:firstRow>
      <a:tcTxStyle b="on">
        <a:fontRef idx="minor">
          <a:scrgbClr r="0" g="0" b="0"/>
        </a:fontRef>
        <a:srgbClr val="FFFFFF"/>
      </a:tcTxStyle>
      <a:tcStyle>
        <a:tcBdr/>
        <a:fillRef idx="1">
          <a:srgbClr val="8C3E9F"/>
        </a:fillRef>
      </a:tcStyle>
    </a:firstRow>
  </a:tblStyle>
  <a:tblStyle styleId="{0817EA92-75D0-4044-A80A-286907CE0D10}" styleName="5. VCI-Violett II">
    <a:wholeTbl>
      <a:tcTxStyle>
        <a:fontRef idx="minor">
          <a:scrgbClr r="0" g="0" b="0"/>
        </a:fontRef>
        <a:srgbClr val="10065A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 w="15000">
              <a:solidFill>
                <a:srgbClr val="8C3E9F"/>
              </a:solidFill>
            </a:ln>
          </a:bottom>
          <a:insideH>
            <a:ln w="7500">
              <a:solidFill>
                <a:srgbClr val="8C3E9F"/>
              </a:solidFill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rgbClr val="F3EBF5"/>
          </a:solidFill>
        </a:fill>
      </a:tcStyle>
    </a:band1H>
    <a:band2H>
      <a:tcStyle>
        <a:tcBdr/>
      </a:tcStyle>
    </a:band2H>
    <a:lastRow>
      <a:tcTxStyle b="on"/>
      <a:tcStyle>
        <a:tcBdr>
          <a:top>
            <a:ln w="15000">
              <a:solidFill>
                <a:srgbClr val="8C3E9F"/>
              </a:solidFill>
            </a:ln>
          </a:top>
        </a:tcBdr>
        <a:fill>
          <a:noFill/>
        </a:fill>
      </a:tcStyle>
    </a:lastRow>
    <a:firstRow>
      <a:tcTxStyle b="on">
        <a:fontRef idx="minor">
          <a:scrgbClr r="0" g="0" b="0"/>
        </a:fontRef>
        <a:srgbClr val="8C3E9F"/>
      </a:tcTxStyle>
      <a:tcStyle>
        <a:tcBdr>
          <a:bottom>
            <a:ln w="15000">
              <a:solidFill>
                <a:srgbClr val="8C3E9F"/>
              </a:solidFill>
            </a:ln>
          </a:bottom>
        </a:tcBdr>
        <a:fill>
          <a:noFill/>
        </a:fill>
      </a:tcStyle>
    </a:firstRow>
  </a:tblStyle>
  <a:tblStyle styleId="{0817EA92-75D0-4044-A80A-286907CE0D11}" styleName="6. VCI-Orange I">
    <a:wholeTbl>
      <a:tcTxStyle>
        <a:fontRef idx="minor">
          <a:scrgbClr r="0" g="0" b="0"/>
        </a:fontRef>
        <a:srgbClr val="10065A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 w="15000">
              <a:solidFill>
                <a:srgbClr val="FF4414"/>
              </a:solidFill>
            </a:ln>
          </a:bottom>
          <a:insideH>
            <a:ln w="7500">
              <a:solidFill>
                <a:srgbClr val="FF4414"/>
              </a:solidFill>
            </a:ln>
          </a:insideH>
          <a:insideV>
            <a:ln>
              <a:noFill/>
            </a:ln>
          </a:insideV>
        </a:tcBdr>
        <a:fill>
          <a:noFill/>
        </a:fill>
      </a:tcStyle>
    </a:wholeTbl>
    <a:lastRow>
      <a:tcTxStyle b="on"/>
      <a:tcStyle>
        <a:tcBdr>
          <a:top>
            <a:ln w="15000">
              <a:solidFill>
                <a:srgbClr val="FF4414"/>
              </a:solidFill>
            </a:ln>
          </a:top>
        </a:tcBdr>
      </a:tcStyle>
    </a:lastRow>
    <a:firstRow>
      <a:tcTxStyle b="on">
        <a:fontRef idx="minor">
          <a:scrgbClr r="0" g="0" b="0"/>
        </a:fontRef>
        <a:srgbClr val="FFFFFF"/>
      </a:tcTxStyle>
      <a:tcStyle>
        <a:tcBdr/>
        <a:fillRef idx="1">
          <a:srgbClr val="FF4414"/>
        </a:fillRef>
      </a:tcStyle>
    </a:firstRow>
  </a:tblStyle>
  <a:tblStyle styleId="{0817EA92-75D0-4044-A80A-286907CE0D12}" styleName="6. VCI-Orange II">
    <a:wholeTbl>
      <a:tcTxStyle>
        <a:fontRef idx="minor">
          <a:scrgbClr r="0" g="0" b="0"/>
        </a:fontRef>
        <a:srgbClr val="10065A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 w="15000">
              <a:solidFill>
                <a:srgbClr val="FF4414"/>
              </a:solidFill>
            </a:ln>
          </a:bottom>
          <a:insideH>
            <a:ln w="7500">
              <a:solidFill>
                <a:srgbClr val="FF4414"/>
              </a:solidFill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rgbClr val="FFEDE8"/>
          </a:solidFill>
        </a:fill>
      </a:tcStyle>
    </a:band1H>
    <a:band2H>
      <a:tcStyle>
        <a:tcBdr/>
      </a:tcStyle>
    </a:band2H>
    <a:lastRow>
      <a:tcTxStyle b="on"/>
      <a:tcStyle>
        <a:tcBdr>
          <a:top>
            <a:ln w="15000">
              <a:solidFill>
                <a:srgbClr val="FF4414"/>
              </a:solidFill>
            </a:ln>
          </a:top>
        </a:tcBdr>
        <a:fill>
          <a:noFill/>
        </a:fill>
      </a:tcStyle>
    </a:lastRow>
    <a:firstRow>
      <a:tcTxStyle b="on">
        <a:fontRef idx="minor">
          <a:scrgbClr r="0" g="0" b="0"/>
        </a:fontRef>
        <a:srgbClr val="FF4414"/>
      </a:tcTxStyle>
      <a:tcStyle>
        <a:tcBdr>
          <a:bottom>
            <a:ln w="15000">
              <a:solidFill>
                <a:srgbClr val="FF4414"/>
              </a:solidFill>
            </a:ln>
          </a:bottom>
        </a:tcBdr>
        <a:fill>
          <a:noFill/>
        </a:fill>
      </a:tcStyle>
    </a:firstRow>
  </a:tblStyle>
  <a:tblStyle styleId="{0817EA92-75D0-4044-A80A-286907CE0D13}" styleName="7. VCI-Gold I">
    <a:wholeTbl>
      <a:tcTxStyle>
        <a:fontRef idx="minor">
          <a:scrgbClr r="0" g="0" b="0"/>
        </a:fontRef>
        <a:srgbClr val="10065A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 w="15000">
              <a:solidFill>
                <a:srgbClr val="FFAD00"/>
              </a:solidFill>
            </a:ln>
          </a:bottom>
          <a:insideH>
            <a:ln w="7500">
              <a:solidFill>
                <a:srgbClr val="FFAD00"/>
              </a:solidFill>
            </a:ln>
          </a:insideH>
          <a:insideV>
            <a:ln>
              <a:noFill/>
            </a:ln>
          </a:insideV>
        </a:tcBdr>
        <a:fill>
          <a:noFill/>
        </a:fill>
      </a:tcStyle>
    </a:wholeTbl>
    <a:lastRow>
      <a:tcTxStyle b="on"/>
      <a:tcStyle>
        <a:tcBdr>
          <a:top>
            <a:ln w="15000">
              <a:solidFill>
                <a:srgbClr val="FFAD00"/>
              </a:solidFill>
            </a:ln>
          </a:top>
        </a:tcBdr>
      </a:tcStyle>
    </a:lastRow>
    <a:firstRow>
      <a:tcTxStyle b="on">
        <a:fontRef idx="minor">
          <a:scrgbClr r="0" g="0" b="0"/>
        </a:fontRef>
        <a:srgbClr val="FFFFFF"/>
      </a:tcTxStyle>
      <a:tcStyle>
        <a:tcBdr/>
        <a:fillRef idx="1">
          <a:srgbClr val="FFAD00"/>
        </a:fillRef>
      </a:tcStyle>
    </a:firstRow>
  </a:tblStyle>
  <a:tblStyle styleId="{0817EA92-75D0-4044-A80A-286907CE0D14}" styleName="7. VCI-Gold II">
    <a:wholeTbl>
      <a:tcTxStyle>
        <a:fontRef idx="minor">
          <a:scrgbClr r="0" g="0" b="0"/>
        </a:fontRef>
        <a:srgbClr val="10065A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 w="15000">
              <a:solidFill>
                <a:srgbClr val="FFAD00"/>
              </a:solidFill>
            </a:ln>
          </a:bottom>
          <a:insideH>
            <a:ln w="7500">
              <a:solidFill>
                <a:srgbClr val="FFAD00"/>
              </a:solidFill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rgbClr val="FFF6E5"/>
          </a:solidFill>
        </a:fill>
      </a:tcStyle>
    </a:band1H>
    <a:band2H>
      <a:tcStyle>
        <a:tcBdr/>
      </a:tcStyle>
    </a:band2H>
    <a:lastRow>
      <a:tcTxStyle b="on"/>
      <a:tcStyle>
        <a:tcBdr>
          <a:top>
            <a:ln w="15000">
              <a:solidFill>
                <a:srgbClr val="FFAD00"/>
              </a:solidFill>
            </a:ln>
          </a:top>
        </a:tcBdr>
        <a:fill>
          <a:noFill/>
        </a:fill>
      </a:tcStyle>
    </a:lastRow>
    <a:firstRow>
      <a:tcTxStyle b="on">
        <a:fontRef idx="minor">
          <a:scrgbClr r="0" g="0" b="0"/>
        </a:fontRef>
        <a:srgbClr val="FFAD00"/>
      </a:tcTxStyle>
      <a:tcStyle>
        <a:tcBdr>
          <a:bottom>
            <a:ln w="15000">
              <a:solidFill>
                <a:srgbClr val="FFAD00"/>
              </a:solidFill>
            </a:ln>
          </a:bottom>
        </a:tcBdr>
        <a:fill>
          <a:noFill/>
        </a:fill>
      </a:tcStyle>
    </a:firstRow>
  </a:tblStyle>
  <a:tblStyle styleId="{0817EA92-75D0-4044-A80A-286907CE0D15}" styleName="8. VCI-Gruen I">
    <a:wholeTbl>
      <a:tcTxStyle>
        <a:fontRef idx="minor">
          <a:scrgbClr r="0" g="0" b="0"/>
        </a:fontRef>
        <a:srgbClr val="10065A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 w="15000">
              <a:solidFill>
                <a:srgbClr val="10AD00"/>
              </a:solidFill>
            </a:ln>
          </a:bottom>
          <a:insideH>
            <a:ln w="7500">
              <a:solidFill>
                <a:srgbClr val="10AD00"/>
              </a:solidFill>
            </a:ln>
          </a:insideH>
          <a:insideV>
            <a:ln>
              <a:noFill/>
            </a:ln>
          </a:insideV>
        </a:tcBdr>
        <a:fill>
          <a:noFill/>
        </a:fill>
      </a:tcStyle>
    </a:wholeTbl>
    <a:lastRow>
      <a:tcTxStyle b="on"/>
      <a:tcStyle>
        <a:tcBdr>
          <a:top>
            <a:ln w="15000">
              <a:solidFill>
                <a:srgbClr val="10AD00"/>
              </a:solidFill>
            </a:ln>
          </a:top>
        </a:tcBdr>
      </a:tcStyle>
    </a:lastRow>
    <a:firstRow>
      <a:tcTxStyle b="on">
        <a:fontRef idx="minor">
          <a:scrgbClr r="0" g="0" b="0"/>
        </a:fontRef>
        <a:srgbClr val="FFFFFF"/>
      </a:tcTxStyle>
      <a:tcStyle>
        <a:tcBdr/>
        <a:fillRef idx="1">
          <a:srgbClr val="10AD00"/>
        </a:fillRef>
      </a:tcStyle>
    </a:firstRow>
  </a:tblStyle>
  <a:tblStyle styleId="{0817EA92-75D0-4044-A80A-286907CE0D16}" styleName="8. VCI-Gruen II">
    <a:wholeTbl>
      <a:tcTxStyle>
        <a:fontRef idx="minor">
          <a:scrgbClr r="0" g="0" b="0"/>
        </a:fontRef>
        <a:srgbClr val="10065A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 w="15000">
              <a:solidFill>
                <a:srgbClr val="10AD00"/>
              </a:solidFill>
            </a:ln>
          </a:bottom>
          <a:insideH>
            <a:ln w="7500">
              <a:solidFill>
                <a:srgbClr val="10AD00"/>
              </a:solidFill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rgbClr val="E7F7E6"/>
          </a:solidFill>
        </a:fill>
      </a:tcStyle>
    </a:band1H>
    <a:band2H>
      <a:tcStyle>
        <a:tcBdr/>
      </a:tcStyle>
    </a:band2H>
    <a:lastRow>
      <a:tcTxStyle b="on"/>
      <a:tcStyle>
        <a:tcBdr>
          <a:top>
            <a:ln w="15000">
              <a:solidFill>
                <a:srgbClr val="10AD00"/>
              </a:solidFill>
            </a:ln>
          </a:top>
        </a:tcBdr>
        <a:fill>
          <a:noFill/>
        </a:fill>
      </a:tcStyle>
    </a:lastRow>
    <a:firstRow>
      <a:tcTxStyle b="on">
        <a:fontRef idx="minor">
          <a:scrgbClr r="0" g="0" b="0"/>
        </a:fontRef>
        <a:srgbClr val="10AD00"/>
      </a:tcTxStyle>
      <a:tcStyle>
        <a:tcBdr>
          <a:bottom>
            <a:ln w="15000">
              <a:solidFill>
                <a:srgbClr val="10AD00"/>
              </a:solidFill>
            </a:ln>
          </a:bottom>
        </a:tcBdr>
        <a:fill>
          <a:noFill/>
        </a:fill>
      </a:tcStyle>
    </a:firstRow>
  </a:tblStyle>
  <a:tblStyle styleId="{21E4AEA4-8DFA-4A89-87EB-49C32662AFE0}" styleName="Mittlere Formatvorlage 2 - Akz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ittlere Formatvorlage 2 - Akz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ittlere Formatvorlage 2 - Akz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D5ABB26-0587-4C30-8999-92F81FD0307C}" styleName="Keine Formatvorlage, kei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89527" autoAdjust="0"/>
  </p:normalViewPr>
  <p:slideViewPr>
    <p:cSldViewPr>
      <p:cViewPr varScale="1">
        <p:scale>
          <a:sx n="63" d="100"/>
          <a:sy n="63" d="100"/>
        </p:scale>
        <p:origin x="76" y="124"/>
      </p:cViewPr>
      <p:guideLst/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  <p:sld r:id="rId3" collapse="1"/>
      <p:sld r:id="rId4" collapse="1"/>
    </p:sldLst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-1156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Relationship Id="rId30" Type="http://schemas.microsoft.com/office/2015/10/relationships/revisionInfo" Target="revisionInfo.xml"/></Relationships>
</file>

<file path=ppt/_rels/viewProps.xml.rels><?xml version="1.0" encoding="UTF-8" standalone="yes"?>
<Relationships xmlns="http://schemas.openxmlformats.org/package/2006/relationships"><Relationship Id="rId3" Type="http://schemas.openxmlformats.org/officeDocument/2006/relationships/slide" Target="slides/slide11.xml"/><Relationship Id="rId2" Type="http://schemas.openxmlformats.org/officeDocument/2006/relationships/slide" Target="slides/slide9.xml"/><Relationship Id="rId1" Type="http://schemas.openxmlformats.org/officeDocument/2006/relationships/slide" Target="slides/slide8.xml"/><Relationship Id="rId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5" Type="http://schemas.openxmlformats.org/officeDocument/2006/relationships/chartUserShapes" Target="../drawings/drawing1.xml"/><Relationship Id="rId4" Type="http://schemas.openxmlformats.org/officeDocument/2006/relationships/oleObject" Target="https://vciev.sharepoint.com/teams/TeamVolkswirtschaft785/Shared%20Documents/Abteilungsb&#252;ro/02%20regelm&#228;&#223;ige%20Publikationen/Branchenportrait/Arbeitsdokumente/BP.xlsx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2.xml"/><Relationship Id="rId2" Type="http://schemas.openxmlformats.org/officeDocument/2006/relationships/oleObject" Target="https://vciev.sharepoint.com/teams/TeamVolkswirtschaft785/Shared%20Documents/Abteilungsb&#252;ro/02%20regelm&#228;&#223;ige%20Publikationen/Branchenportrait/Arbeitsdokumente/BP.xlsx" TargetMode="External"/><Relationship Id="rId1" Type="http://schemas.openxmlformats.org/officeDocument/2006/relationships/themeOverride" Target="../theme/themeOverrid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2.xml"/><Relationship Id="rId1" Type="http://schemas.microsoft.com/office/2011/relationships/chartStyle" Target="style2.xml"/><Relationship Id="rId5" Type="http://schemas.openxmlformats.org/officeDocument/2006/relationships/chartUserShapes" Target="../drawings/drawing3.xml"/><Relationship Id="rId4" Type="http://schemas.openxmlformats.org/officeDocument/2006/relationships/oleObject" Target="https://vciev.sharepoint.com/teams/TeamVolkswirtschaft785/Shared%20Documents/Abteilungsb&#252;ro/02%20regelm&#228;&#223;ige%20Publikationen/Branchenportrait/Arbeitsdokumente/BP.xlsx" TargetMode="Externa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oleObject" Target="https://vciev.sharepoint.com/teams/TeamVolkswirtschaft785/Shared%20Documents/Abteilungsb&#252;ro/02%20regelm&#228;&#223;ige%20Publikationen/Mittelstandsportr&#228;t/Daten.xlsx" TargetMode="External"/><Relationship Id="rId1" Type="http://schemas.openxmlformats.org/officeDocument/2006/relationships/themeOverride" Target="../theme/themeOverrid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6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oleObject" Target="https://vciev.sharepoint.com/teams/TeamVolkswirtschaft785/Shared%20Documents/Abteilungsb&#252;ro/02%20regelm&#228;&#223;ige%20Publikationen/Chemiem&#228;rkte%20weltweit/Arbeitsdokumente/Grafiken%20Teil%202.xlsx" TargetMode="Externa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7.xm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oleObject" Target="https://vciev.sharepoint.com/teams/TeamVolkswirtschaft785/Shared%20Documents/Abteilungsb&#252;ro/02%20regelm&#228;&#223;ige%20Publikationen/Chemiem&#228;rkte%20weltweit/Arbeitsdokumente/Grafiken%20Teil%202.xlsx" TargetMode="External"/></Relationships>
</file>

<file path=ppt/charts/_rels/chartEx1.xml.rels><?xml version="1.0" encoding="UTF-8" standalone="yes"?>
<Relationships xmlns="http://schemas.openxmlformats.org/package/2006/relationships"><Relationship Id="rId3" Type="http://schemas.microsoft.com/office/2011/relationships/chartColorStyle" Target="colors3.xml"/><Relationship Id="rId2" Type="http://schemas.microsoft.com/office/2011/relationships/chartStyle" Target="style3.xml"/><Relationship Id="rId1" Type="http://schemas.openxmlformats.org/officeDocument/2006/relationships/oleObject" Target="https://vciev.sharepoint.com/teams/TeamVolkswirtschaft785/Shared%20Documents/Abteilungsb&#252;ro/02%20regelm&#228;&#223;ige%20Publikationen/Branchenportrait/Arbeitsdokumente/BP.xlsx" TargetMode="External"/><Relationship Id="rId4" Type="http://schemas.openxmlformats.org/officeDocument/2006/relationships/themeOverride" Target="../theme/themeOverride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5.0967683521271318E-2"/>
          <c:y val="8.4504887743895238E-2"/>
          <c:w val="0.88839782649268839"/>
          <c:h val="0.7522217590758771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'Umsatzanteile_ProdWR '!$A$11</c:f>
              <c:strCache>
                <c:ptCount val="1"/>
                <c:pt idx="0">
                  <c:v>Umsatz (in Mrd. Euro)</c:v>
                </c:pt>
              </c:strCache>
            </c:strRef>
          </c:tx>
          <c:spPr>
            <a:solidFill>
              <a:schemeClr val="accent1"/>
            </a:solidFill>
            <a:ln w="25400">
              <a:solidFill>
                <a:schemeClr val="accent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  <a:ln w="25400">
                <a:solidFill>
                  <a:schemeClr val="accen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E083-493A-9772-3CD3C93FB607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1"/>
              </a:solidFill>
              <a:ln w="25400">
                <a:solidFill>
                  <a:schemeClr val="accen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E083-493A-9772-3CD3C93FB607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1"/>
              </a:solidFill>
              <a:ln w="25400">
                <a:solidFill>
                  <a:schemeClr val="accen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E083-493A-9772-3CD3C93FB607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1"/>
              </a:solidFill>
              <a:ln w="25400">
                <a:solidFill>
                  <a:schemeClr val="accen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E083-493A-9772-3CD3C93FB607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1"/>
              </a:solidFill>
              <a:ln w="25400">
                <a:solidFill>
                  <a:schemeClr val="accen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E083-493A-9772-3CD3C93FB607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bg1"/>
                    </a:solidFill>
                    <a:latin typeface="Source Sans Pro" panose="020B0503030403020204" pitchFamily="34" charset="0"/>
                    <a:ea typeface="+mn-ea"/>
                    <a:cs typeface="+mn-cs"/>
                  </a:defRPr>
                </a:pPr>
                <a:endParaRPr lang="de-DE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'Umsatzanteile_ProdWR '!$B$12:$F$12</c:f>
              <c:strCache>
                <c:ptCount val="5"/>
                <c:pt idx="0">
                  <c:v>Vehicle 
construction</c:v>
                </c:pt>
                <c:pt idx="1">
                  <c:v>Mechanical 
engineering</c:v>
                </c:pt>
                <c:pt idx="2">
                  <c:v>Chemicals &amp; Pharma</c:v>
                </c:pt>
                <c:pt idx="3">
                  <c:v>Electrical
engineering</c:v>
                </c:pt>
                <c:pt idx="4">
                  <c:v>Food</c:v>
                </c:pt>
              </c:strCache>
              <c:extLst/>
            </c:strRef>
          </c:cat>
          <c:val>
            <c:numRef>
              <c:f>'Umsatzanteile_ProdWR '!$B$13:$F$13</c:f>
              <c:numCache>
                <c:formatCode>0%</c:formatCode>
                <c:ptCount val="5"/>
                <c:pt idx="0">
                  <c:v>0.23905870384089123</c:v>
                </c:pt>
                <c:pt idx="1">
                  <c:v>0.12362787167797865</c:v>
                </c:pt>
                <c:pt idx="2">
                  <c:v>9.818803393070806E-2</c:v>
                </c:pt>
                <c:pt idx="3">
                  <c:v>9.6363955763505774E-2</c:v>
                </c:pt>
                <c:pt idx="4">
                  <c:v>9.4445287056119015E-2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A-E083-493A-9772-3CD3C93FB607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50"/>
        <c:axId val="898123919"/>
        <c:axId val="759791280"/>
      </c:barChart>
      <c:catAx>
        <c:axId val="898123919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25400" cap="flat" cmpd="sng" algn="ctr">
            <a:solidFill>
              <a:schemeClr val="tx2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2"/>
                </a:solidFill>
                <a:latin typeface="Source Sans Pro" panose="020B0503030403020204" pitchFamily="34" charset="0"/>
                <a:ea typeface="+mn-ea"/>
                <a:cs typeface="+mn-cs"/>
              </a:defRPr>
            </a:pPr>
            <a:endParaRPr lang="de-DE"/>
          </a:p>
        </c:txPr>
        <c:crossAx val="759791280"/>
        <c:crosses val="autoZero"/>
        <c:auto val="1"/>
        <c:lblAlgn val="ctr"/>
        <c:lblOffset val="100"/>
        <c:noMultiLvlLbl val="0"/>
      </c:catAx>
      <c:valAx>
        <c:axId val="759791280"/>
        <c:scaling>
          <c:orientation val="minMax"/>
        </c:scaling>
        <c:delete val="1"/>
        <c:axPos val="l"/>
        <c:numFmt formatCode="0%" sourceLinked="1"/>
        <c:majorTickMark val="out"/>
        <c:minorTickMark val="none"/>
        <c:tickLblPos val="nextTo"/>
        <c:crossAx val="89812391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 w="9525" cap="flat" cmpd="sng" algn="ctr">
      <a:noFill/>
      <a:round/>
    </a:ln>
    <a:effectLst/>
  </c:spPr>
  <c:txPr>
    <a:bodyPr/>
    <a:lstStyle/>
    <a:p>
      <a:pPr>
        <a:defRPr sz="1600" b="0">
          <a:solidFill>
            <a:schemeClr val="tx2"/>
          </a:solidFill>
          <a:latin typeface="Source Sans Pro" panose="020B0503030403020204" pitchFamily="34" charset="0"/>
        </a:defRPr>
      </a:pPr>
      <a:endParaRPr lang="de-DE"/>
    </a:p>
  </c:txPr>
  <c:externalData r:id="rId4">
    <c:autoUpdate val="0"/>
  </c:externalData>
  <c:userShapes r:id="rId5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"/>
          <c:y val="1.7160677995416613E-2"/>
          <c:w val="0.98327759197324416"/>
          <c:h val="0.8008086826984465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'Vergleich zu VG'!$A$35</c:f>
              <c:strCache>
                <c:ptCount val="1"/>
                <c:pt idx="0">
                  <c:v>Share of the chemical industry in the manufacturing sector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</c:spPr>
          <c:invertIfNegative val="0"/>
          <c:dPt>
            <c:idx val="0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</c:spPr>
            <c:extLst xmlns:c15="http://schemas.microsoft.com/office/drawing/2012/chart" xmlns:c16="http://schemas.microsoft.com/office/drawing/2014/chart" xmlns:c14="http://schemas.microsoft.com/office/drawing/2007/8/2/chart" xmlns:mc="http://schemas.openxmlformats.org/markup-compatibility/2006">
              <c:ext xmlns:c16="http://schemas.microsoft.com/office/drawing/2014/chart" uri="{C3380CC4-5D6E-409C-BE32-E72D297353CC}">
                <c16:uniqueId val="{00000001-23B5-490F-B63E-55F4C29DEAC7}"/>
              </c:ext>
            </c:extLst>
          </c:dPt>
          <c:dLbls>
            <c:dLbl>
              <c:idx val="2"/>
              <c:layout>
                <c:manualLayout>
                  <c:x val="-1.6711874226424039E-3"/>
                  <c:y val="9.449472756916257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5="http://schemas.microsoft.com/office/drawing/2012/chart" xmlns:c16="http://schemas.microsoft.com/office/drawing/2014/chart" xmlns:c14="http://schemas.microsoft.com/office/drawing/2007/8/2/chart" xmlns:mc="http://schemas.openxmlformats.org/markup-compatibility/2006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3B5-490F-B63E-55F4C29DEAC7}"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5="http://schemas.microsoft.com/office/drawing/2012/chart" xmlns:c16="http://schemas.microsoft.com/office/drawing/2014/chart" xmlns:c14="http://schemas.microsoft.com/office/drawing/2007/8/2/chart" xmlns:mc="http://schemas.openxmlformats.org/markup-compatibility/2006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('Vergleich zu VG'!$B$34:$F$34,'Vergleich zu VG'!$H$34)</c:f>
              <c:strCache>
                <c:ptCount val="6"/>
                <c:pt idx="0">
                  <c:v>Turnover</c:v>
                </c:pt>
                <c:pt idx="1">
                  <c:v>Employment
figures</c:v>
                </c:pt>
                <c:pt idx="2">
                  <c:v>Total
wages and salaries</c:v>
                </c:pt>
                <c:pt idx="3">
                  <c:v>Investments
(2024)
R&amp;D</c:v>
                </c:pt>
                <c:pt idx="4">
                  <c:v>R&amp;D
expenditure
(2024)</c:v>
                </c:pt>
                <c:pt idx="5">
                  <c:v>Exports</c:v>
                </c:pt>
              </c:strCache>
              <c:extLst xmlns:c15="http://schemas.microsoft.com/office/drawing/2012/chart" xmlns:c16="http://schemas.microsoft.com/office/drawing/2014/chart" xmlns:c14="http://schemas.microsoft.com/office/drawing/2007/8/2/chart" xmlns:mc="http://schemas.openxmlformats.org/markup-compatibility/2006"/>
            </c:strRef>
          </c:cat>
          <c:val>
            <c:numRef>
              <c:f>('Vergleich zu VG'!$B$35:$F$35,'Vergleich zu VG'!$H$35)</c:f>
              <c:numCache>
                <c:formatCode>0.0</c:formatCode>
                <c:ptCount val="6"/>
                <c:pt idx="0">
                  <c:v>9.8188033930708052</c:v>
                </c:pt>
                <c:pt idx="1">
                  <c:v>7.8243887917582704</c:v>
                </c:pt>
                <c:pt idx="2">
                  <c:v>9.5982143338768164</c:v>
                </c:pt>
                <c:pt idx="3">
                  <c:v>13.941752183553572</c:v>
                </c:pt>
                <c:pt idx="4">
                  <c:v>15.259606681477825</c:v>
                </c:pt>
                <c:pt idx="5">
                  <c:v>16.183946922312742</c:v>
                </c:pt>
              </c:numCache>
              <c:extLst xmlns:c15="http://schemas.microsoft.com/office/drawing/2012/chart" xmlns:c16="http://schemas.microsoft.com/office/drawing/2014/chart" xmlns:c14="http://schemas.microsoft.com/office/drawing/2007/8/2/chart" xmlns:mc="http://schemas.openxmlformats.org/markup-compatibility/2006"/>
            </c:numRef>
          </c:val>
          <c:extLst xmlns:c15="http://schemas.microsoft.com/office/drawing/2012/chart" xmlns:c16="http://schemas.microsoft.com/office/drawing/2014/chart" xmlns:c14="http://schemas.microsoft.com/office/drawing/2007/8/2/chart" xmlns:mc="http://schemas.openxmlformats.org/markup-compatibility/2006">
            <c:ext xmlns:c16="http://schemas.microsoft.com/office/drawing/2014/chart" uri="{C3380CC4-5D6E-409C-BE32-E72D297353CC}">
              <c16:uniqueId val="{00000003-23B5-490F-B63E-55F4C29DEAC7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-25"/>
        <c:axId val="394969648"/>
        <c:axId val="394965336"/>
      </c:barChart>
      <c:valAx>
        <c:axId val="394965336"/>
        <c:scaling>
          <c:orientation val="minMax"/>
        </c:scaling>
        <c:delete val="1"/>
        <c:axPos val="r"/>
        <c:numFmt formatCode="0.0" sourceLinked="1"/>
        <c:majorTickMark val="out"/>
        <c:minorTickMark val="none"/>
        <c:tickLblPos val="none"/>
        <c:crossAx val="394969648"/>
        <c:crosses val="max"/>
        <c:crossBetween val="between"/>
      </c:valAx>
      <c:catAx>
        <c:axId val="394969648"/>
        <c:scaling>
          <c:orientation val="minMax"/>
        </c:scaling>
        <c:delete val="0"/>
        <c:axPos val="b"/>
        <c:majorGridlines>
          <c:spPr>
            <a:ln>
              <a:noFill/>
            </a:ln>
          </c:spPr>
        </c:majorGridlines>
        <c:numFmt formatCode="General" sourceLinked="1"/>
        <c:majorTickMark val="none"/>
        <c:minorTickMark val="none"/>
        <c:tickLblPos val="nextTo"/>
        <c:txPr>
          <a:bodyPr rot="0"/>
          <a:lstStyle/>
          <a:p>
            <a:pPr>
              <a:defRPr/>
            </a:pPr>
            <a:endParaRPr lang="de-DE"/>
          </a:p>
        </c:txPr>
        <c:crossAx val="394965336"/>
        <c:crosses val="autoZero"/>
        <c:auto val="1"/>
        <c:lblAlgn val="ctr"/>
        <c:lblOffset val="100"/>
        <c:noMultiLvlLbl val="0"/>
      </c:catAx>
      <c:spPr>
        <a:noFill/>
        <a:ln w="25400">
          <a:noFill/>
        </a:ln>
      </c:spPr>
    </c:plotArea>
    <c:plotVisOnly val="1"/>
    <c:dispBlanksAs val="gap"/>
    <c:showDLblsOverMax val="0"/>
  </c:chart>
  <c:spPr>
    <a:noFill/>
    <a:ln w="9525">
      <a:noFill/>
    </a:ln>
  </c:spPr>
  <c:txPr>
    <a:bodyPr/>
    <a:lstStyle/>
    <a:p>
      <a:pPr>
        <a:defRPr sz="1200" b="0">
          <a:solidFill>
            <a:schemeClr val="tx2"/>
          </a:solidFill>
          <a:latin typeface="Source Sans Pro" panose="020B0503030403020204" pitchFamily="34" charset="0"/>
          <a:ea typeface="Arial"/>
          <a:cs typeface="Arial"/>
        </a:defRPr>
      </a:pPr>
      <a:endParaRPr lang="de-DE"/>
    </a:p>
  </c:txPr>
  <c:externalData r:id="rId2">
    <c:autoUpdate val="0"/>
  </c:externalData>
  <c:userShapes r:id="rId3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1.3069591658654844E-2"/>
          <c:y val="4.1873795010637579E-2"/>
          <c:w val="0.96740587136564404"/>
          <c:h val="0.8097117957342711"/>
        </c:manualLayout>
      </c:layout>
      <c:lineChart>
        <c:grouping val="standard"/>
        <c:varyColors val="0"/>
        <c:ser>
          <c:idx val="0"/>
          <c:order val="0"/>
          <c:tx>
            <c:strRef>
              <c:f>Beschäftigte!$B$1</c:f>
              <c:strCache>
                <c:ptCount val="1"/>
                <c:pt idx="0">
                  <c:v> Chemicals &amp; Pharmaceuticals </c:v>
                </c:pt>
              </c:strCache>
            </c:strRef>
          </c:tx>
          <c:spPr>
            <a:ln w="41275" cap="rnd" cmpd="sng" algn="ctr">
              <a:solidFill>
                <a:schemeClr val="accent1">
                  <a:shade val="95000"/>
                  <a:satMod val="105000"/>
                </a:schemeClr>
              </a:solidFill>
              <a:prstDash val="solid"/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6.8451091699334943E-2"/>
                  <c:y val="-3.5214761036172541E-2"/>
                </c:manualLayout>
              </c:layout>
              <c:tx>
                <c:rich>
                  <a:bodyPr/>
                  <a:lstStyle/>
                  <a:p>
                    <a:fld id="{B203BA20-4ABA-4AB9-B0C3-44CE9D3F6A43}" type="VALUE">
                      <a:rPr lang="en-US" sz="1200"/>
                      <a:pPr/>
                      <a:t>[WERT]</a:t>
                    </a:fld>
                    <a:endParaRPr lang="de-DE"/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="http://schemas.microsoft.com/office/drawing/2014/chart" xmlns:c15="http://schemas.microsoft.com/office/drawing/2012/chart" xmlns:c14="http://schemas.microsoft.com/office/drawing/2007/8/2/chart" xmlns:mc="http://schemas.openxmlformats.org/markup-compatibility/2006"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DFAF-4A3A-B8C2-0B8B0947D521}"/>
                </c:ext>
              </c:extLst>
            </c:dLbl>
            <c:dLbl>
              <c:idx val="10"/>
              <c:layout>
                <c:manualLayout>
                  <c:x val="-0.14183762934064481"/>
                  <c:y val="3.558855302861598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="http://schemas.microsoft.com/office/drawing/2014/chart" xmlns:c15="http://schemas.microsoft.com/office/drawing/2012/chart" xmlns:c14="http://schemas.microsoft.com/office/drawing/2007/8/2/chart" xmlns:mc="http://schemas.openxmlformats.org/markup-compatibility/2006">
                <c:ext xmlns:c15="http://schemas.microsoft.com/office/drawing/2012/chart" uri="{CE6537A1-D6FC-4f65-9D91-7224C49458BB}">
                  <c15:layout>
                    <c:manualLayout>
                      <c:w val="0.24367327245959092"/>
                      <c:h val="0.104736468237409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DFAF-4A3A-B8C2-0B8B0947D521}"/>
                </c:ext>
              </c:extLst>
            </c:dLbl>
            <c:dLbl>
              <c:idx val="25"/>
              <c:layout>
                <c:manualLayout>
                  <c:x val="-9.449764767005655E-8"/>
                  <c:y val="-0.10123232168794434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800" b="0" i="0" u="none" strike="noStrike" kern="1200" baseline="0">
                      <a:solidFill>
                        <a:schemeClr val="tx2"/>
                      </a:solidFill>
                      <a:latin typeface="Source Sans Pro" panose="020B0503030403020204" pitchFamily="34" charset="0"/>
                      <a:ea typeface="Arial"/>
                      <a:cs typeface="Arial"/>
                    </a:defRPr>
                  </a:pPr>
                  <a:endParaRPr lang="de-DE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="http://schemas.microsoft.com/office/drawing/2014/chart" xmlns:c15="http://schemas.microsoft.com/office/drawing/2012/chart" xmlns:c14="http://schemas.microsoft.com/office/drawing/2007/8/2/chart" xmlns:mc="http://schemas.openxmlformats.org/markup-compatibility/2006">
                <c:ext xmlns:c15="http://schemas.microsoft.com/office/drawing/2012/chart" uri="{CE6537A1-D6FC-4f65-9D91-7224C49458BB}">
                  <c15:layout>
                    <c:manualLayout>
                      <c:w val="0.16480843342366677"/>
                      <c:h val="0.11786688071758021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2-DFAF-4A3A-B8C2-0B8B0947D52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2"/>
                    </a:solidFill>
                    <a:latin typeface="Source Sans Pro" panose="020B0503030403020204" pitchFamily="34" charset="0"/>
                    <a:ea typeface="Arial"/>
                    <a:cs typeface="Arial"/>
                  </a:defRPr>
                </a:pPr>
                <a:endParaRPr lang="de-DE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c16="http://schemas.microsoft.com/office/drawing/2014/chart" xmlns:c15="http://schemas.microsoft.com/office/drawing/2012/chart" xmlns:c14="http://schemas.microsoft.com/office/drawing/2007/8/2/chart" xmlns:mc="http://schemas.openxmlformats.org/markup-compatibility/2006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Beschäftigte!$A$15:$A$40</c:f>
              <c:strCache>
                <c:ptCount val="26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</c:v>
                </c:pt>
                <c:pt idx="23">
                  <c:v>2023</c:v>
                </c:pt>
                <c:pt idx="24">
                  <c:v>2024</c:v>
                </c:pt>
                <c:pt idx="25">
                  <c:v>2025</c:v>
                </c:pt>
              </c:strCache>
            </c:strRef>
          </c:cat>
          <c:val>
            <c:numRef>
              <c:f>Beschäftigte!$B$15:$B$40</c:f>
              <c:numCache>
                <c:formatCode>_-* #,##0\ _€_-;\-* #,##0\ _€_-;_-* "-"??\ _€_-;_-@_-</c:formatCode>
                <c:ptCount val="26"/>
                <c:pt idx="0">
                  <c:v>470308</c:v>
                </c:pt>
                <c:pt idx="1">
                  <c:v>467029</c:v>
                </c:pt>
                <c:pt idx="2">
                  <c:v>461713</c:v>
                </c:pt>
                <c:pt idx="3">
                  <c:v>464314</c:v>
                </c:pt>
                <c:pt idx="4">
                  <c:v>445138</c:v>
                </c:pt>
                <c:pt idx="5">
                  <c:v>440812</c:v>
                </c:pt>
                <c:pt idx="6">
                  <c:v>436004</c:v>
                </c:pt>
                <c:pt idx="7">
                  <c:v>440661</c:v>
                </c:pt>
                <c:pt idx="8">
                  <c:v>428728</c:v>
                </c:pt>
                <c:pt idx="9">
                  <c:v>416250</c:v>
                </c:pt>
                <c:pt idx="10">
                  <c:v>414766</c:v>
                </c:pt>
                <c:pt idx="11">
                  <c:v>428650</c:v>
                </c:pt>
                <c:pt idx="12">
                  <c:v>434312</c:v>
                </c:pt>
                <c:pt idx="13">
                  <c:v>437952</c:v>
                </c:pt>
                <c:pt idx="14">
                  <c:v>444808</c:v>
                </c:pt>
                <c:pt idx="15">
                  <c:v>446282</c:v>
                </c:pt>
                <c:pt idx="16">
                  <c:v>447064</c:v>
                </c:pt>
                <c:pt idx="17">
                  <c:v>452950</c:v>
                </c:pt>
                <c:pt idx="18">
                  <c:v>462553</c:v>
                </c:pt>
                <c:pt idx="19">
                  <c:v>463918</c:v>
                </c:pt>
                <c:pt idx="20">
                  <c:v>464437</c:v>
                </c:pt>
                <c:pt idx="21">
                  <c:v>473194.00000000006</c:v>
                </c:pt>
                <c:pt idx="22">
                  <c:v>476987.00000000006</c:v>
                </c:pt>
                <c:pt idx="23">
                  <c:v>479541.99999999994</c:v>
                </c:pt>
                <c:pt idx="24">
                  <c:v>480061</c:v>
                </c:pt>
                <c:pt idx="25">
                  <c:v>476260.99999999994</c:v>
                </c:pt>
              </c:numCache>
            </c:numRef>
          </c:val>
          <c:smooth val="0"/>
          <c:extLst xmlns:c16="http://schemas.microsoft.com/office/drawing/2014/chart" xmlns:c15="http://schemas.microsoft.com/office/drawing/2012/chart" xmlns:c14="http://schemas.microsoft.com/office/drawing/2007/8/2/chart" xmlns:mc="http://schemas.openxmlformats.org/markup-compatibility/2006">
            <c:ext xmlns:c16="http://schemas.microsoft.com/office/drawing/2014/chart" uri="{C3380CC4-5D6E-409C-BE32-E72D297353CC}">
              <c16:uniqueId val="{00000003-DFAF-4A3A-B8C2-0B8B0947D52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436944432"/>
        <c:axId val="1309091952"/>
      </c:lineChart>
      <c:valAx>
        <c:axId val="1309091952"/>
        <c:scaling>
          <c:orientation val="minMax"/>
        </c:scaling>
        <c:delete val="1"/>
        <c:axPos val="r"/>
        <c:numFmt formatCode="_-* #,##0\ _€_-;\-* #,##0\ _€_-;_-* &quot;-&quot;??\ _€_-;_-@_-" sourceLinked="1"/>
        <c:majorTickMark val="out"/>
        <c:minorTickMark val="none"/>
        <c:tickLblPos val="nextTo"/>
        <c:crossAx val="1436944432"/>
        <c:crosses val="max"/>
        <c:crossBetween val="between"/>
      </c:valAx>
      <c:catAx>
        <c:axId val="143694443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tint val="75000"/>
                <a:shade val="95000"/>
                <a:satMod val="105000"/>
              </a:schemeClr>
            </a:solidFill>
            <a:prstDash val="solid"/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200" b="0" i="0" u="none" strike="noStrike" kern="1200" baseline="0">
                <a:solidFill>
                  <a:schemeClr val="tx2"/>
                </a:solidFill>
                <a:latin typeface="Source Sans Pro" panose="020B0503030403020204" pitchFamily="34" charset="0"/>
                <a:ea typeface="Arial"/>
                <a:cs typeface="Arial"/>
              </a:defRPr>
            </a:pPr>
            <a:endParaRPr lang="de-DE"/>
          </a:p>
        </c:txPr>
        <c:crossAx val="1309091952"/>
        <c:crosses val="autoZero"/>
        <c:auto val="1"/>
        <c:lblAlgn val="ctr"/>
        <c:lblOffset val="100"/>
        <c:noMultiLvlLbl val="0"/>
      </c:catAx>
      <c:spPr>
        <a:noFill/>
        <a:ln w="25400">
          <a:noFill/>
        </a:ln>
        <a:effectLst/>
      </c:spPr>
    </c:plotArea>
    <c:plotVisOnly val="1"/>
    <c:dispBlanksAs val="gap"/>
    <c:showDLblsOverMax val="0"/>
  </c:chart>
  <c:spPr>
    <a:noFill/>
    <a:ln w="25400" cap="flat" cmpd="sng" algn="ctr">
      <a:noFill/>
      <a:prstDash val="solid"/>
      <a:round/>
    </a:ln>
    <a:effectLst/>
  </c:spPr>
  <c:txPr>
    <a:bodyPr/>
    <a:lstStyle/>
    <a:p>
      <a:pPr>
        <a:defRPr sz="1200" b="0" i="0" u="none" strike="noStrike" baseline="0">
          <a:solidFill>
            <a:schemeClr val="tx2"/>
          </a:solidFill>
          <a:latin typeface="Source Sans Pro" panose="020B0503030403020204" pitchFamily="34" charset="0"/>
          <a:ea typeface="Arial"/>
          <a:cs typeface="Arial"/>
        </a:defRPr>
      </a:pPr>
      <a:endParaRPr lang="de-DE"/>
    </a:p>
  </c:txPr>
  <c:externalData r:id="rId4">
    <c:autoUpdate val="0"/>
  </c:externalData>
  <c:userShapes r:id="rId5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1.6601307189542485E-2"/>
          <c:y val="2.9956811181339069E-2"/>
          <c:w val="0.95434640522875813"/>
          <c:h val="0.8044752628053319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'Größenklasse Betriebe'!$B$17</c:f>
              <c:strCache>
                <c:ptCount val="1"/>
                <c:pt idx="0">
                  <c:v>Small and medium-sized enterprises (up to 1,000 employees)</c:v>
                </c:pt>
              </c:strCache>
            </c:strRef>
          </c:tx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>
                    <a:solidFill>
                      <a:srgbClr val="10065A"/>
                    </a:solidFill>
                  </a:defRPr>
                </a:pPr>
                <a:endParaRPr lang="de-D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="http://schemas.microsoft.com/office/drawing/2014/chart" xmlns:c15="http://schemas.microsoft.com/office/drawing/2012/chart" xmlns:c14="http://schemas.microsoft.com/office/drawing/2007/8/2/chart" xmlns:mc="http://schemas.openxmlformats.org/markup-compatibility/2006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'Größenklasse Betriebe'!$K$16:$M$16</c:f>
              <c:strCache>
                <c:ptCount val="3"/>
                <c:pt idx="0">
                  <c:v>Businesses</c:v>
                </c:pt>
                <c:pt idx="1">
                  <c:v>Employees</c:v>
                </c:pt>
                <c:pt idx="2">
                  <c:v>Turnover</c:v>
                </c:pt>
              </c:strCache>
            </c:strRef>
          </c:cat>
          <c:val>
            <c:numRef>
              <c:f>'Größenklasse Betriebe'!$K$17:$M$17</c:f>
              <c:numCache>
                <c:formatCode>0%</c:formatCode>
                <c:ptCount val="3"/>
                <c:pt idx="0">
                  <c:v>0.96452540747842763</c:v>
                </c:pt>
                <c:pt idx="1">
                  <c:v>0.57893256008785099</c:v>
                </c:pt>
                <c:pt idx="2">
                  <c:v>0.54836386437161433</c:v>
                </c:pt>
              </c:numCache>
            </c:numRef>
          </c:val>
          <c:extLst xmlns:c16="http://schemas.microsoft.com/office/drawing/2014/chart" xmlns:c15="http://schemas.microsoft.com/office/drawing/2012/chart" xmlns:c14="http://schemas.microsoft.com/office/drawing/2007/8/2/chart" xmlns:mc="http://schemas.openxmlformats.org/markup-compatibility/2006">
            <c:ext xmlns:c16="http://schemas.microsoft.com/office/drawing/2014/chart" uri="{C3380CC4-5D6E-409C-BE32-E72D297353CC}">
              <c16:uniqueId val="{00000000-0D57-4DB0-B579-DAF73D7E762D}"/>
            </c:ext>
          </c:extLst>
        </c:ser>
        <c:ser>
          <c:idx val="1"/>
          <c:order val="1"/>
          <c:tx>
            <c:strRef>
              <c:f>'Größenklasse Betriebe'!$B$18</c:f>
              <c:strCache>
                <c:ptCount val="1"/>
                <c:pt idx="0">
                  <c:v>Large enterprises</c:v>
                </c:pt>
              </c:strCache>
            </c:strRef>
          </c:tx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="http://schemas.microsoft.com/office/drawing/2014/chart" xmlns:c15="http://schemas.microsoft.com/office/drawing/2012/chart" xmlns:c14="http://schemas.microsoft.com/office/drawing/2007/8/2/chart" xmlns:mc="http://schemas.openxmlformats.org/markup-compatibility/2006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'Größenklasse Betriebe'!$K$16:$M$16</c:f>
              <c:strCache>
                <c:ptCount val="3"/>
                <c:pt idx="0">
                  <c:v>Companies</c:v>
                </c:pt>
                <c:pt idx="1">
                  <c:v>Employees</c:v>
                </c:pt>
                <c:pt idx="2">
                  <c:v>Turnover</c:v>
                </c:pt>
              </c:strCache>
            </c:strRef>
          </c:cat>
          <c:val>
            <c:numRef>
              <c:f>'Größenklasse Betriebe'!$K$18:$M$18</c:f>
              <c:numCache>
                <c:formatCode>0%</c:formatCode>
                <c:ptCount val="3"/>
                <c:pt idx="0">
                  <c:v>3.5474592521572389E-2</c:v>
                </c:pt>
                <c:pt idx="1">
                  <c:v>0.42106743991214901</c:v>
                </c:pt>
                <c:pt idx="2">
                  <c:v>0.45163612655334279</c:v>
                </c:pt>
              </c:numCache>
            </c:numRef>
          </c:val>
          <c:extLst xmlns:c16="http://schemas.microsoft.com/office/drawing/2014/chart" xmlns:c15="http://schemas.microsoft.com/office/drawing/2012/chart" xmlns:c14="http://schemas.microsoft.com/office/drawing/2007/8/2/chart" xmlns:mc="http://schemas.openxmlformats.org/markup-compatibility/2006">
            <c:ext xmlns:c16="http://schemas.microsoft.com/office/drawing/2014/chart" uri="{C3380CC4-5D6E-409C-BE32-E72D297353CC}">
              <c16:uniqueId val="{00000001-0D57-4DB0-B579-DAF73D7E762D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-8"/>
        <c:axId val="398808816"/>
        <c:axId val="398806856"/>
      </c:barChart>
      <c:catAx>
        <c:axId val="398808816"/>
        <c:scaling>
          <c:orientation val="minMax"/>
        </c:scaling>
        <c:delete val="0"/>
        <c:axPos val="b"/>
        <c:majorGridlines>
          <c:spPr>
            <a:ln>
              <a:noFill/>
            </a:ln>
          </c:spPr>
        </c:majorGridlines>
        <c:numFmt formatCode="General" sourceLinked="0"/>
        <c:majorTickMark val="none"/>
        <c:minorTickMark val="none"/>
        <c:tickLblPos val="low"/>
        <c:txPr>
          <a:bodyPr/>
          <a:lstStyle/>
          <a:p>
            <a:pPr>
              <a:defRPr>
                <a:solidFill>
                  <a:srgbClr val="10065A"/>
                </a:solidFill>
              </a:defRPr>
            </a:pPr>
            <a:endParaRPr lang="de-DE"/>
          </a:p>
        </c:txPr>
        <c:crossAx val="398806856"/>
        <c:crosses val="autoZero"/>
        <c:auto val="1"/>
        <c:lblAlgn val="ctr"/>
        <c:lblOffset val="100"/>
        <c:tickMarkSkip val="10"/>
        <c:noMultiLvlLbl val="0"/>
      </c:catAx>
      <c:valAx>
        <c:axId val="398806856"/>
        <c:scaling>
          <c:orientation val="minMax"/>
        </c:scaling>
        <c:delete val="1"/>
        <c:axPos val="l"/>
        <c:numFmt formatCode="0%" sourceLinked="1"/>
        <c:majorTickMark val="out"/>
        <c:minorTickMark val="none"/>
        <c:tickLblPos val="nextTo"/>
        <c:crossAx val="398808816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.35396153983538892"/>
          <c:y val="1.9417475728155338E-2"/>
          <c:w val="0.59210695168165173"/>
          <c:h val="0.26646637616899832"/>
        </c:manualLayout>
      </c:layout>
      <c:overlay val="0"/>
      <c:spPr>
        <a:noFill/>
      </c:spPr>
      <c:txPr>
        <a:bodyPr/>
        <a:lstStyle/>
        <a:p>
          <a:pPr>
            <a:defRPr>
              <a:solidFill>
                <a:srgbClr val="10065A"/>
              </a:solidFill>
            </a:defRPr>
          </a:pPr>
          <a:endParaRPr lang="de-DE"/>
        </a:p>
      </c:txPr>
    </c:legend>
    <c:plotVisOnly val="1"/>
    <c:dispBlanksAs val="gap"/>
    <c:showDLblsOverMax val="0"/>
  </c:chart>
  <c:spPr>
    <a:noFill/>
    <a:ln w="9525">
      <a:noFill/>
    </a:ln>
  </c:spPr>
  <c:txPr>
    <a:bodyPr/>
    <a:lstStyle/>
    <a:p>
      <a:pPr>
        <a:defRPr sz="1400" b="0">
          <a:solidFill>
            <a:sysClr val="windowText" lastClr="000000"/>
          </a:solidFill>
          <a:latin typeface="Source Sans Pro" panose="020B0503030403020204" pitchFamily="34" charset="0"/>
          <a:ea typeface="Arial"/>
          <a:cs typeface="Arial"/>
        </a:defRPr>
      </a:pPr>
      <a:endParaRPr lang="de-DE"/>
    </a:p>
  </c:txPr>
  <c:externalData r:id="rId2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5.3778474104058942E-2"/>
          <c:y val="0.12702323514763583"/>
          <c:w val="0.93496228855253039"/>
          <c:h val="0.760508857382438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'Ex und Im'!$C$13</c:f>
              <c:strCache>
                <c:ptCount val="1"/>
                <c:pt idx="0">
                  <c:v> Balance of trade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'Ex und Im'!$E$1:$AM$1</c:f>
              <c:strCache>
                <c:ptCount val="35"/>
                <c:pt idx="0">
                  <c:v>1991</c:v>
                </c:pt>
                <c:pt idx="1">
                  <c:v>1992</c:v>
                </c:pt>
                <c:pt idx="2">
                  <c:v>1993</c:v>
                </c:pt>
                <c:pt idx="3">
                  <c:v>1994</c:v>
                </c:pt>
                <c:pt idx="4">
                  <c:v>1995</c:v>
                </c:pt>
                <c:pt idx="5">
                  <c:v>1996</c:v>
                </c:pt>
                <c:pt idx="6">
                  <c:v>1997</c:v>
                </c:pt>
                <c:pt idx="7">
                  <c:v>1998</c:v>
                </c:pt>
                <c:pt idx="8">
                  <c:v>1999</c:v>
                </c:pt>
                <c:pt idx="9">
                  <c:v>2000</c:v>
                </c:pt>
                <c:pt idx="10">
                  <c:v>2001</c:v>
                </c:pt>
                <c:pt idx="11">
                  <c:v>2002</c:v>
                </c:pt>
                <c:pt idx="12">
                  <c:v>2003</c:v>
                </c:pt>
                <c:pt idx="13">
                  <c:v>2004</c:v>
                </c:pt>
                <c:pt idx="14">
                  <c:v>2005</c:v>
                </c:pt>
                <c:pt idx="15">
                  <c:v>2006</c:v>
                </c:pt>
                <c:pt idx="16">
                  <c:v>2007</c:v>
                </c:pt>
                <c:pt idx="17">
                  <c:v>2008</c:v>
                </c:pt>
                <c:pt idx="18">
                  <c:v>2009</c:v>
                </c:pt>
                <c:pt idx="19">
                  <c:v>2010</c:v>
                </c:pt>
                <c:pt idx="20">
                  <c:v>2011</c:v>
                </c:pt>
                <c:pt idx="21">
                  <c:v>2012</c:v>
                </c:pt>
                <c:pt idx="22">
                  <c:v>2013</c:v>
                </c:pt>
                <c:pt idx="23">
                  <c:v>2014</c:v>
                </c:pt>
                <c:pt idx="24">
                  <c:v>2015</c:v>
                </c:pt>
                <c:pt idx="25">
                  <c:v>2016</c:v>
                </c:pt>
                <c:pt idx="26">
                  <c:v>2017</c:v>
                </c:pt>
                <c:pt idx="27">
                  <c:v>2018</c:v>
                </c:pt>
                <c:pt idx="28">
                  <c:v>2019</c:v>
                </c:pt>
                <c:pt idx="29">
                  <c:v>2020</c:v>
                </c:pt>
                <c:pt idx="30">
                  <c:v>2021</c:v>
                </c:pt>
                <c:pt idx="31">
                  <c:v>2022</c:v>
                </c:pt>
                <c:pt idx="32">
                  <c:v>2023</c:v>
                </c:pt>
                <c:pt idx="33">
                  <c:v>2024</c:v>
                </c:pt>
                <c:pt idx="34">
                  <c:v>2025</c:v>
                </c:pt>
              </c:strCache>
            </c:strRef>
          </c:cat>
          <c:val>
            <c:numRef>
              <c:f>'Ex und Im'!$E$13:$AM$13</c:f>
              <c:numCache>
                <c:formatCode>_-* #,##0.0\ _D_M_-;\-* #,##0.0\ _D_M_-;_-* "-"??\ _D_M_-;_-@_-</c:formatCode>
                <c:ptCount val="35"/>
                <c:pt idx="0">
                  <c:v>15.261859999999999</c:v>
                </c:pt>
                <c:pt idx="1">
                  <c:v>15.389714</c:v>
                </c:pt>
                <c:pt idx="2">
                  <c:v>17.277003999999998</c:v>
                </c:pt>
                <c:pt idx="3">
                  <c:v>19.490451999999998</c:v>
                </c:pt>
                <c:pt idx="4">
                  <c:v>19.536193999999998</c:v>
                </c:pt>
                <c:pt idx="5">
                  <c:v>21.144545999999998</c:v>
                </c:pt>
                <c:pt idx="6">
                  <c:v>25.325139999999998</c:v>
                </c:pt>
                <c:pt idx="7">
                  <c:v>21.834671999999998</c:v>
                </c:pt>
                <c:pt idx="8">
                  <c:v>21.155739999999998</c:v>
                </c:pt>
                <c:pt idx="9">
                  <c:v>23.893044</c:v>
                </c:pt>
                <c:pt idx="10">
                  <c:v>24.062808</c:v>
                </c:pt>
                <c:pt idx="11">
                  <c:v>23.440975999999999</c:v>
                </c:pt>
                <c:pt idx="12">
                  <c:v>27.456699999999998</c:v>
                </c:pt>
                <c:pt idx="13">
                  <c:v>29.957795999999998</c:v>
                </c:pt>
                <c:pt idx="14">
                  <c:v>31.494647999999998</c:v>
                </c:pt>
                <c:pt idx="15">
                  <c:v>35.383780000000002</c:v>
                </c:pt>
                <c:pt idx="16">
                  <c:v>36.512620999999996</c:v>
                </c:pt>
                <c:pt idx="17">
                  <c:v>41.777868999999995</c:v>
                </c:pt>
                <c:pt idx="18">
                  <c:v>36.384962000000002</c:v>
                </c:pt>
                <c:pt idx="19">
                  <c:v>40.764233999999995</c:v>
                </c:pt>
                <c:pt idx="20">
                  <c:v>41.919564000000001</c:v>
                </c:pt>
                <c:pt idx="21">
                  <c:v>50.708244000000001</c:v>
                </c:pt>
                <c:pt idx="22">
                  <c:v>53.361438</c:v>
                </c:pt>
                <c:pt idx="23">
                  <c:v>53.651713000000001</c:v>
                </c:pt>
                <c:pt idx="24">
                  <c:v>55.204158999999997</c:v>
                </c:pt>
                <c:pt idx="25">
                  <c:v>54.665659999999995</c:v>
                </c:pt>
                <c:pt idx="26">
                  <c:v>58.130852999999995</c:v>
                </c:pt>
                <c:pt idx="27">
                  <c:v>55.646687999999997</c:v>
                </c:pt>
                <c:pt idx="28">
                  <c:v>56.385358999999994</c:v>
                </c:pt>
                <c:pt idx="29">
                  <c:v>55.736554999999996</c:v>
                </c:pt>
                <c:pt idx="30">
                  <c:v>72.580140999999998</c:v>
                </c:pt>
                <c:pt idx="31">
                  <c:v>62.941776999999995</c:v>
                </c:pt>
                <c:pt idx="32">
                  <c:v>75.941839000000002</c:v>
                </c:pt>
                <c:pt idx="33">
                  <c:v>76.360934999999998</c:v>
                </c:pt>
                <c:pt idx="34">
                  <c:v>71.375870934717085</c:v>
                </c:pt>
              </c:numCache>
            </c:numRef>
          </c:val>
          <c:extLst xmlns:c15="http://schemas.microsoft.com/office/drawing/2012/chart" xmlns:c16="http://schemas.microsoft.com/office/drawing/2014/chart" xmlns:c14="http://schemas.microsoft.com/office/drawing/2007/8/2/chart" xmlns:mc="http://schemas.openxmlformats.org/markup-compatibility/2006">
            <c:ext xmlns:c16="http://schemas.microsoft.com/office/drawing/2014/chart" uri="{C3380CC4-5D6E-409C-BE32-E72D297353CC}">
              <c16:uniqueId val="{00000000-D836-41D4-B3AC-7C0FD39A25F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axId val="577769368"/>
        <c:axId val="577767016"/>
      </c:barChart>
      <c:lineChart>
        <c:grouping val="standard"/>
        <c:varyColors val="0"/>
        <c:ser>
          <c:idx val="1"/>
          <c:order val="1"/>
          <c:tx>
            <c:strRef>
              <c:f>'Ex und Im'!$C$14</c:f>
              <c:strCache>
                <c:ptCount val="1"/>
                <c:pt idx="0">
                  <c:v> Exports</c:v>
                </c:pt>
              </c:strCache>
            </c:strRef>
          </c:tx>
          <c:spPr>
            <a:ln w="28575" cap="rnd" cmpd="sng" algn="ctr">
              <a:solidFill>
                <a:schemeClr val="accent2">
                  <a:shade val="95000"/>
                  <a:satMod val="105000"/>
                </a:schemeClr>
              </a:solidFill>
              <a:prstDash val="solid"/>
              <a:round/>
            </a:ln>
            <a:effectLst/>
          </c:spPr>
          <c:marker>
            <c:symbol val="none"/>
          </c:marker>
          <c:dLbls>
            <c:dLbl>
              <c:idx val="32"/>
              <c:delete val="1"/>
              <c:extLst xmlns:c15="http://schemas.microsoft.com/office/drawing/2012/chart" xmlns:c16="http://schemas.microsoft.com/office/drawing/2014/chart" xmlns:c14="http://schemas.microsoft.com/office/drawing/2007/8/2/chart" xmlns:mc="http://schemas.openxmlformats.org/markup-compatibility/2006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D836-41D4-B3AC-7C0FD39A25F4}"/>
                </c:ext>
              </c:extLst>
            </c:dLbl>
            <c:dLbl>
              <c:idx val="34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 xmlns:c15="http://schemas.microsoft.com/office/drawing/2012/chart" xmlns:c16="http://schemas.microsoft.com/office/drawing/2014/chart" xmlns:c14="http://schemas.microsoft.com/office/drawing/2007/8/2/chart" xmlns:mc="http://schemas.openxmlformats.org/markup-compatibility/2006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D836-41D4-B3AC-7C0FD39A25F4}"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2"/>
                    </a:solidFill>
                    <a:latin typeface="Source Sans Pro" panose="020B0503030403020204" pitchFamily="34" charset="0"/>
                    <a:ea typeface="Arial"/>
                    <a:cs typeface="Arial"/>
                  </a:defRPr>
                </a:pPr>
                <a:endParaRPr lang="de-DE"/>
              </a:p>
            </c:txPr>
            <c:dLblPos val="t"/>
            <c:showLegendKey val="0"/>
            <c:showVal val="0"/>
            <c:showCatName val="0"/>
            <c:showSerName val="0"/>
            <c:showPercent val="0"/>
            <c:showBubbleSize val="0"/>
            <c:extLst xmlns:c15="http://schemas.microsoft.com/office/drawing/2012/chart" xmlns:c16="http://schemas.microsoft.com/office/drawing/2014/chart" xmlns:c14="http://schemas.microsoft.com/office/drawing/2007/8/2/chart" xmlns:mc="http://schemas.openxmlformats.org/markup-compatibility/2006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shade val="95000"/>
                          <a:satMod val="105000"/>
                        </a:schemeClr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'Ex und Im'!$E$1:$AM$1</c:f>
              <c:strCache>
                <c:ptCount val="35"/>
                <c:pt idx="0">
                  <c:v>1991</c:v>
                </c:pt>
                <c:pt idx="1">
                  <c:v>1992</c:v>
                </c:pt>
                <c:pt idx="2">
                  <c:v>1993</c:v>
                </c:pt>
                <c:pt idx="3">
                  <c:v>1994</c:v>
                </c:pt>
                <c:pt idx="4">
                  <c:v>1995</c:v>
                </c:pt>
                <c:pt idx="5">
                  <c:v>1996</c:v>
                </c:pt>
                <c:pt idx="6">
                  <c:v>1997</c:v>
                </c:pt>
                <c:pt idx="7">
                  <c:v>1998</c:v>
                </c:pt>
                <c:pt idx="8">
                  <c:v>1999</c:v>
                </c:pt>
                <c:pt idx="9">
                  <c:v>2000</c:v>
                </c:pt>
                <c:pt idx="10">
                  <c:v>2001</c:v>
                </c:pt>
                <c:pt idx="11">
                  <c:v>2002</c:v>
                </c:pt>
                <c:pt idx="12">
                  <c:v>2003</c:v>
                </c:pt>
                <c:pt idx="13">
                  <c:v>2004</c:v>
                </c:pt>
                <c:pt idx="14">
                  <c:v>2005</c:v>
                </c:pt>
                <c:pt idx="15">
                  <c:v>2006</c:v>
                </c:pt>
                <c:pt idx="16">
                  <c:v>2007</c:v>
                </c:pt>
                <c:pt idx="17">
                  <c:v>2008</c:v>
                </c:pt>
                <c:pt idx="18">
                  <c:v>2009</c:v>
                </c:pt>
                <c:pt idx="19">
                  <c:v>2010</c:v>
                </c:pt>
                <c:pt idx="20">
                  <c:v>2011</c:v>
                </c:pt>
                <c:pt idx="21">
                  <c:v>2012</c:v>
                </c:pt>
                <c:pt idx="22">
                  <c:v>2013</c:v>
                </c:pt>
                <c:pt idx="23">
                  <c:v>2014</c:v>
                </c:pt>
                <c:pt idx="24">
                  <c:v>2015</c:v>
                </c:pt>
                <c:pt idx="25">
                  <c:v>2016</c:v>
                </c:pt>
                <c:pt idx="26">
                  <c:v>2017</c:v>
                </c:pt>
                <c:pt idx="27">
                  <c:v>2018</c:v>
                </c:pt>
                <c:pt idx="28">
                  <c:v>2019</c:v>
                </c:pt>
                <c:pt idx="29">
                  <c:v>2020</c:v>
                </c:pt>
                <c:pt idx="30">
                  <c:v>2021</c:v>
                </c:pt>
                <c:pt idx="31">
                  <c:v>2022</c:v>
                </c:pt>
                <c:pt idx="32">
                  <c:v>2023</c:v>
                </c:pt>
                <c:pt idx="33">
                  <c:v>2024</c:v>
                </c:pt>
                <c:pt idx="34">
                  <c:v>2025</c:v>
                </c:pt>
              </c:strCache>
            </c:strRef>
          </c:cat>
          <c:val>
            <c:numRef>
              <c:f>'Ex und Im'!$E$14:$AM$14</c:f>
              <c:numCache>
                <c:formatCode>_-* #,##0.0\ _D_M_-;\-* #,##0.0\ _D_M_-;_-* "-"??\ _D_M_-;_-@_-</c:formatCode>
                <c:ptCount val="35"/>
                <c:pt idx="0">
                  <c:v>44.594144</c:v>
                </c:pt>
                <c:pt idx="1">
                  <c:v>44.559883999999997</c:v>
                </c:pt>
                <c:pt idx="2">
                  <c:v>42.401952000000001</c:v>
                </c:pt>
                <c:pt idx="3">
                  <c:v>48.846379999999996</c:v>
                </c:pt>
                <c:pt idx="4">
                  <c:v>51.838359999999994</c:v>
                </c:pt>
                <c:pt idx="5">
                  <c:v>53.436803999999995</c:v>
                </c:pt>
                <c:pt idx="6">
                  <c:v>61.199244</c:v>
                </c:pt>
                <c:pt idx="7">
                  <c:v>63.794263999999998</c:v>
                </c:pt>
                <c:pt idx="8">
                  <c:v>65.774171999999993</c:v>
                </c:pt>
                <c:pt idx="9">
                  <c:v>76.564328000000003</c:v>
                </c:pt>
                <c:pt idx="10">
                  <c:v>82.631503999999993</c:v>
                </c:pt>
                <c:pt idx="11">
                  <c:v>81.43140799999999</c:v>
                </c:pt>
                <c:pt idx="12">
                  <c:v>86.363903999999991</c:v>
                </c:pt>
                <c:pt idx="13">
                  <c:v>96.465856000000002</c:v>
                </c:pt>
                <c:pt idx="14">
                  <c:v>104.84605599999999</c:v>
                </c:pt>
                <c:pt idx="15">
                  <c:v>119.30052499999999</c:v>
                </c:pt>
                <c:pt idx="16">
                  <c:v>129.52801499999998</c:v>
                </c:pt>
                <c:pt idx="17">
                  <c:v>139.195269</c:v>
                </c:pt>
                <c:pt idx="18">
                  <c:v>123.225375</c:v>
                </c:pt>
                <c:pt idx="19">
                  <c:v>142.357214</c:v>
                </c:pt>
                <c:pt idx="20">
                  <c:v>153.178605</c:v>
                </c:pt>
                <c:pt idx="21">
                  <c:v>162.07902799999999</c:v>
                </c:pt>
                <c:pt idx="22">
                  <c:v>163.56915899999998</c:v>
                </c:pt>
                <c:pt idx="23">
                  <c:v>169.003219</c:v>
                </c:pt>
                <c:pt idx="24">
                  <c:v>178.154067</c:v>
                </c:pt>
                <c:pt idx="25">
                  <c:v>177.816968</c:v>
                </c:pt>
                <c:pt idx="26">
                  <c:v>191.73143199999998</c:v>
                </c:pt>
                <c:pt idx="27">
                  <c:v>202.21289099999998</c:v>
                </c:pt>
                <c:pt idx="28">
                  <c:v>201.97295399999999</c:v>
                </c:pt>
                <c:pt idx="29">
                  <c:v>200.801962</c:v>
                </c:pt>
                <c:pt idx="30">
                  <c:v>240.89965899999999</c:v>
                </c:pt>
                <c:pt idx="31">
                  <c:v>286.30091699999997</c:v>
                </c:pt>
                <c:pt idx="32">
                  <c:v>255.138859</c:v>
                </c:pt>
                <c:pt idx="33">
                  <c:v>255.10661899999999</c:v>
                </c:pt>
                <c:pt idx="34">
                  <c:v>253.14105900000001</c:v>
                </c:pt>
              </c:numCache>
            </c:numRef>
          </c:val>
          <c:smooth val="0"/>
          <c:extLst xmlns:c15="http://schemas.microsoft.com/office/drawing/2012/chart" xmlns:c16="http://schemas.microsoft.com/office/drawing/2014/chart" xmlns:c14="http://schemas.microsoft.com/office/drawing/2007/8/2/chart" xmlns:mc="http://schemas.openxmlformats.org/markup-compatibility/2006">
            <c:ext xmlns:c16="http://schemas.microsoft.com/office/drawing/2014/chart" uri="{C3380CC4-5D6E-409C-BE32-E72D297353CC}">
              <c16:uniqueId val="{00000003-D836-41D4-B3AC-7C0FD39A25F4}"/>
            </c:ext>
          </c:extLst>
        </c:ser>
        <c:ser>
          <c:idx val="2"/>
          <c:order val="2"/>
          <c:tx>
            <c:strRef>
              <c:f>'Ex und Im'!$C$15</c:f>
              <c:strCache>
                <c:ptCount val="1"/>
                <c:pt idx="0">
                  <c:v> Imports</c:v>
                </c:pt>
              </c:strCache>
            </c:strRef>
          </c:tx>
          <c:spPr>
            <a:ln w="28575" cap="rnd" cmpd="sng" algn="ctr">
              <a:solidFill>
                <a:schemeClr val="accent3">
                  <a:shade val="95000"/>
                  <a:satMod val="105000"/>
                </a:schemeClr>
              </a:solidFill>
              <a:prstDash val="solid"/>
              <a:round/>
            </a:ln>
            <a:effectLst/>
          </c:spPr>
          <c:marker>
            <c:symbol val="none"/>
          </c:marker>
          <c:dLbls>
            <c:dLbl>
              <c:idx val="32"/>
              <c:delete val="1"/>
              <c:extLst xmlns:c15="http://schemas.microsoft.com/office/drawing/2012/chart" xmlns:c16="http://schemas.microsoft.com/office/drawing/2014/chart" xmlns:c14="http://schemas.microsoft.com/office/drawing/2007/8/2/chart" xmlns:mc="http://schemas.openxmlformats.org/markup-compatibility/2006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D836-41D4-B3AC-7C0FD39A25F4}"/>
                </c:ext>
              </c:extLst>
            </c:dLbl>
            <c:dLbl>
              <c:idx val="33"/>
              <c:delete val="1"/>
              <c:extLst xmlns:c15="http://schemas.microsoft.com/office/drawing/2012/chart" xmlns:c16="http://schemas.microsoft.com/office/drawing/2014/chart" xmlns:c14="http://schemas.microsoft.com/office/drawing/2007/8/2/chart" xmlns:mc="http://schemas.openxmlformats.org/markup-compatibility/2006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D836-41D4-B3AC-7C0FD39A25F4}"/>
                </c:ext>
              </c:extLst>
            </c:dLbl>
            <c:dLbl>
              <c:idx val="34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 xmlns:c15="http://schemas.microsoft.com/office/drawing/2012/chart" xmlns:c16="http://schemas.microsoft.com/office/drawing/2014/chart" xmlns:c14="http://schemas.microsoft.com/office/drawing/2007/8/2/chart" xmlns:mc="http://schemas.openxmlformats.org/markup-compatibility/2006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D836-41D4-B3AC-7C0FD39A25F4}"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2"/>
                    </a:solidFill>
                    <a:latin typeface="Source Sans Pro" panose="020B0503030403020204" pitchFamily="34" charset="0"/>
                    <a:ea typeface="Arial"/>
                    <a:cs typeface="Arial"/>
                  </a:defRPr>
                </a:pPr>
                <a:endParaRPr lang="de-DE"/>
              </a:p>
            </c:txPr>
            <c:dLblPos val="t"/>
            <c:showLegendKey val="0"/>
            <c:showVal val="0"/>
            <c:showCatName val="0"/>
            <c:showSerName val="0"/>
            <c:showPercent val="0"/>
            <c:showBubbleSize val="0"/>
            <c:extLst xmlns:c15="http://schemas.microsoft.com/office/drawing/2012/chart" xmlns:c16="http://schemas.microsoft.com/office/drawing/2014/chart" xmlns:c14="http://schemas.microsoft.com/office/drawing/2007/8/2/chart" xmlns:mc="http://schemas.openxmlformats.org/markup-compatibility/2006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shade val="95000"/>
                          <a:satMod val="105000"/>
                        </a:schemeClr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'Ex und Im'!$E$1:$AM$1</c:f>
              <c:strCache>
                <c:ptCount val="35"/>
                <c:pt idx="0">
                  <c:v>1991</c:v>
                </c:pt>
                <c:pt idx="1">
                  <c:v>1992</c:v>
                </c:pt>
                <c:pt idx="2">
                  <c:v>1993</c:v>
                </c:pt>
                <c:pt idx="3">
                  <c:v>1994</c:v>
                </c:pt>
                <c:pt idx="4">
                  <c:v>1995</c:v>
                </c:pt>
                <c:pt idx="5">
                  <c:v>1996</c:v>
                </c:pt>
                <c:pt idx="6">
                  <c:v>1997</c:v>
                </c:pt>
                <c:pt idx="7">
                  <c:v>1998</c:v>
                </c:pt>
                <c:pt idx="8">
                  <c:v>1999</c:v>
                </c:pt>
                <c:pt idx="9">
                  <c:v>2000</c:v>
                </c:pt>
                <c:pt idx="10">
                  <c:v>2001</c:v>
                </c:pt>
                <c:pt idx="11">
                  <c:v>2002</c:v>
                </c:pt>
                <c:pt idx="12">
                  <c:v>2003</c:v>
                </c:pt>
                <c:pt idx="13">
                  <c:v>2004</c:v>
                </c:pt>
                <c:pt idx="14">
                  <c:v>2005</c:v>
                </c:pt>
                <c:pt idx="15">
                  <c:v>2006</c:v>
                </c:pt>
                <c:pt idx="16">
                  <c:v>2007</c:v>
                </c:pt>
                <c:pt idx="17">
                  <c:v>2008</c:v>
                </c:pt>
                <c:pt idx="18">
                  <c:v>2009</c:v>
                </c:pt>
                <c:pt idx="19">
                  <c:v>2010</c:v>
                </c:pt>
                <c:pt idx="20">
                  <c:v>2011</c:v>
                </c:pt>
                <c:pt idx="21">
                  <c:v>2012</c:v>
                </c:pt>
                <c:pt idx="22">
                  <c:v>2013</c:v>
                </c:pt>
                <c:pt idx="23">
                  <c:v>2014</c:v>
                </c:pt>
                <c:pt idx="24">
                  <c:v>2015</c:v>
                </c:pt>
                <c:pt idx="25">
                  <c:v>2016</c:v>
                </c:pt>
                <c:pt idx="26">
                  <c:v>2017</c:v>
                </c:pt>
                <c:pt idx="27">
                  <c:v>2018</c:v>
                </c:pt>
                <c:pt idx="28">
                  <c:v>2019</c:v>
                </c:pt>
                <c:pt idx="29">
                  <c:v>2020</c:v>
                </c:pt>
                <c:pt idx="30">
                  <c:v>2021</c:v>
                </c:pt>
                <c:pt idx="31">
                  <c:v>2022</c:v>
                </c:pt>
                <c:pt idx="32">
                  <c:v>2023</c:v>
                </c:pt>
                <c:pt idx="33">
                  <c:v>2024</c:v>
                </c:pt>
                <c:pt idx="34">
                  <c:v>2025</c:v>
                </c:pt>
              </c:strCache>
            </c:strRef>
          </c:cat>
          <c:val>
            <c:numRef>
              <c:f>'Ex und Im'!$E$15:$AM$15</c:f>
              <c:numCache>
                <c:formatCode>_-* #,##0.0\ _D_M_-;\-* #,##0.0\ _D_M_-;_-* "-"??\ _D_M_-;_-@_-</c:formatCode>
                <c:ptCount val="35"/>
                <c:pt idx="0">
                  <c:v>29.332283999999998</c:v>
                </c:pt>
                <c:pt idx="1">
                  <c:v>29.170169999999999</c:v>
                </c:pt>
                <c:pt idx="2">
                  <c:v>25.124948</c:v>
                </c:pt>
                <c:pt idx="3">
                  <c:v>29.355927999999999</c:v>
                </c:pt>
                <c:pt idx="4">
                  <c:v>32.302166</c:v>
                </c:pt>
                <c:pt idx="5">
                  <c:v>32.292257999999997</c:v>
                </c:pt>
                <c:pt idx="6">
                  <c:v>35.874103999999996</c:v>
                </c:pt>
                <c:pt idx="7">
                  <c:v>41.959592000000001</c:v>
                </c:pt>
                <c:pt idx="8">
                  <c:v>44.618431999999999</c:v>
                </c:pt>
                <c:pt idx="9">
                  <c:v>52.671284</c:v>
                </c:pt>
                <c:pt idx="10">
                  <c:v>58.568695999999996</c:v>
                </c:pt>
                <c:pt idx="11">
                  <c:v>57.990431999999998</c:v>
                </c:pt>
                <c:pt idx="12">
                  <c:v>58.907204</c:v>
                </c:pt>
                <c:pt idx="13">
                  <c:v>66.50806</c:v>
                </c:pt>
                <c:pt idx="14">
                  <c:v>73.351407999999992</c:v>
                </c:pt>
                <c:pt idx="15">
                  <c:v>83.916744999999992</c:v>
                </c:pt>
                <c:pt idx="16">
                  <c:v>93.015394000000001</c:v>
                </c:pt>
                <c:pt idx="17">
                  <c:v>97.417400000000001</c:v>
                </c:pt>
                <c:pt idx="18">
                  <c:v>86.840412999999998</c:v>
                </c:pt>
                <c:pt idx="19">
                  <c:v>101.59298</c:v>
                </c:pt>
                <c:pt idx="20">
                  <c:v>111.259041</c:v>
                </c:pt>
                <c:pt idx="21">
                  <c:v>111.370784</c:v>
                </c:pt>
                <c:pt idx="22">
                  <c:v>110.20772099999999</c:v>
                </c:pt>
                <c:pt idx="23">
                  <c:v>115.351506</c:v>
                </c:pt>
                <c:pt idx="24">
                  <c:v>122.94990799999999</c:v>
                </c:pt>
                <c:pt idx="25">
                  <c:v>123.151308</c:v>
                </c:pt>
                <c:pt idx="26">
                  <c:v>133.60057899999998</c:v>
                </c:pt>
                <c:pt idx="27">
                  <c:v>146.566203</c:v>
                </c:pt>
                <c:pt idx="28">
                  <c:v>145.58759499999999</c:v>
                </c:pt>
                <c:pt idx="29">
                  <c:v>145.06540699999999</c:v>
                </c:pt>
                <c:pt idx="30">
                  <c:v>168.31951799999999</c:v>
                </c:pt>
                <c:pt idx="31">
                  <c:v>223.35914</c:v>
                </c:pt>
                <c:pt idx="32">
                  <c:v>179.19701999999998</c:v>
                </c:pt>
                <c:pt idx="33">
                  <c:v>178.74568399999998</c:v>
                </c:pt>
                <c:pt idx="34">
                  <c:v>181.76518798310724</c:v>
                </c:pt>
              </c:numCache>
            </c:numRef>
          </c:val>
          <c:smooth val="0"/>
          <c:extLst xmlns:c15="http://schemas.microsoft.com/office/drawing/2012/chart" xmlns:c16="http://schemas.microsoft.com/office/drawing/2014/chart" xmlns:c14="http://schemas.microsoft.com/office/drawing/2007/8/2/chart" xmlns:mc="http://schemas.openxmlformats.org/markup-compatibility/2006">
            <c:ext xmlns:c16="http://schemas.microsoft.com/office/drawing/2014/chart" uri="{C3380CC4-5D6E-409C-BE32-E72D297353CC}">
              <c16:uniqueId val="{00000007-D836-41D4-B3AC-7C0FD39A25F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77769368"/>
        <c:axId val="577767016"/>
      </c:lineChart>
      <c:catAx>
        <c:axId val="57776936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noFill/>
          <a:ln w="9525" cap="flat" cmpd="sng" algn="ctr">
            <a:solidFill>
              <a:srgbClr val="AAAAAA"/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2"/>
                </a:solidFill>
                <a:latin typeface="Source Sans Pro" panose="020B0503030403020204" pitchFamily="34" charset="0"/>
                <a:ea typeface="Arial"/>
                <a:cs typeface="Arial"/>
              </a:defRPr>
            </a:pPr>
            <a:endParaRPr lang="de-DE"/>
          </a:p>
        </c:txPr>
        <c:crossAx val="577767016"/>
        <c:crosses val="autoZero"/>
        <c:auto val="1"/>
        <c:lblAlgn val="ctr"/>
        <c:lblOffset val="100"/>
        <c:tickLblSkip val="3"/>
        <c:noMultiLvlLbl val="0"/>
      </c:catAx>
      <c:valAx>
        <c:axId val="57776701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rgbClr val="AAAAAA"/>
              </a:solidFill>
              <a:prstDash val="solid"/>
              <a:round/>
            </a:ln>
            <a:effectLst/>
          </c:spPr>
        </c:majorGridlines>
        <c:numFmt formatCode="#,##0" sourceLinked="0"/>
        <c:majorTickMark val="out"/>
        <c:minorTickMark val="none"/>
        <c:tickLblPos val="nextTo"/>
        <c:spPr>
          <a:noFill/>
          <a:ln w="9525" cap="flat" cmpd="sng" algn="ctr">
            <a:solidFill>
              <a:srgbClr val="AAAAAA"/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2"/>
                </a:solidFill>
                <a:latin typeface="Source Sans Pro" panose="020B0503030403020204" pitchFamily="34" charset="0"/>
                <a:ea typeface="Arial"/>
                <a:cs typeface="Arial"/>
              </a:defRPr>
            </a:pPr>
            <a:endParaRPr lang="de-DE"/>
          </a:p>
        </c:txPr>
        <c:crossAx val="577769368"/>
        <c:crosses val="autoZero"/>
        <c:crossBetween val="between"/>
      </c:valAx>
      <c:spPr>
        <a:noFill/>
        <a:ln w="25400">
          <a:noFill/>
        </a:ln>
        <a:effectLst/>
      </c:spPr>
    </c:plotArea>
    <c:legend>
      <c:legendPos val="t"/>
      <c:layout>
        <c:manualLayout>
          <c:xMode val="edge"/>
          <c:yMode val="edge"/>
          <c:x val="4.5891609154556388E-2"/>
          <c:y val="6.0905969096694936E-3"/>
          <c:w val="0.87812981215827834"/>
          <c:h val="0.1131295889007060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2"/>
              </a:solidFill>
              <a:latin typeface="Source Sans Pro" panose="020B0503030403020204" pitchFamily="34" charset="0"/>
              <a:ea typeface="Arial"/>
              <a:cs typeface="Arial"/>
            </a:defRPr>
          </a:pPr>
          <a:endParaRPr lang="de-DE"/>
        </a:p>
      </c:txPr>
    </c:legend>
    <c:plotVisOnly val="1"/>
    <c:dispBlanksAs val="gap"/>
    <c:showDLblsOverMax val="0"/>
  </c:chart>
  <c:spPr>
    <a:noFill/>
    <a:ln w="9525" cap="flat" cmpd="sng" algn="ctr">
      <a:noFill/>
      <a:prstDash val="solid"/>
      <a:round/>
    </a:ln>
    <a:effectLst/>
  </c:spPr>
  <c:txPr>
    <a:bodyPr/>
    <a:lstStyle/>
    <a:p>
      <a:pPr>
        <a:defRPr sz="1400" b="0">
          <a:solidFill>
            <a:schemeClr val="tx2"/>
          </a:solidFill>
          <a:latin typeface="Source Sans Pro" panose="020B0503030403020204" pitchFamily="34" charset="0"/>
          <a:ea typeface="Arial"/>
          <a:cs typeface="Arial"/>
        </a:defRPr>
      </a:pPr>
      <a:endParaRPr lang="de-DE"/>
    </a:p>
  </c:txPr>
  <c:externalData r:id="rId4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2"/>
                    </a:solidFill>
                    <a:latin typeface="Source Sans Pro" panose="020B0503030403020204" pitchFamily="34" charset="0"/>
                    <a:ea typeface="+mn-ea"/>
                    <a:cs typeface="+mn-cs"/>
                  </a:defRPr>
                </a:pPr>
                <a:endParaRPr lang="de-D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3="http://schemas.microsoft.com/office/drawing/2017/03/chart" xmlns:c16="http://schemas.microsoft.com/office/drawing/2014/chart" xmlns:c15="http://schemas.microsoft.com/office/drawing/2012/chart" xmlns:c14="http://schemas.microsoft.com/office/drawing/2007/8/2/chart" xmlns:mc="http://schemas.openxmlformats.org/markup-compatibility/2006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'FDI insgesamt'!$A$22:$A$29</c:f>
              <c:strCache>
                <c:ptCount val="8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  <c:pt idx="5">
                  <c:v>2022</c:v>
                </c:pt>
                <c:pt idx="6">
                  <c:v>2023</c:v>
                </c:pt>
                <c:pt idx="7">
                  <c:v>2024</c:v>
                </c:pt>
              </c:strCache>
            </c:strRef>
          </c:cat>
          <c:val>
            <c:numRef>
              <c:f>'FDI insgesamt'!$B$22:$B$29</c:f>
              <c:numCache>
                <c:formatCode>_-* #,##0.0\ _D_M_-;\-* #,##0.0\ _D_M_-;_-* "-"??\ _D_M_-;_-@_-</c:formatCode>
                <c:ptCount val="8"/>
                <c:pt idx="0">
                  <c:v>89.177999999999997</c:v>
                </c:pt>
                <c:pt idx="1">
                  <c:v>115.90300000000001</c:v>
                </c:pt>
                <c:pt idx="2">
                  <c:v>110.926</c:v>
                </c:pt>
                <c:pt idx="3">
                  <c:v>103.821</c:v>
                </c:pt>
                <c:pt idx="4">
                  <c:v>132.81900000000002</c:v>
                </c:pt>
                <c:pt idx="5">
                  <c:v>143.00200000000001</c:v>
                </c:pt>
                <c:pt idx="6">
                  <c:v>140.761</c:v>
                </c:pt>
                <c:pt idx="7">
                  <c:v>146.59800000000001</c:v>
                </c:pt>
              </c:numCache>
            </c:numRef>
          </c:val>
          <c:extLst xmlns:c16r3="http://schemas.microsoft.com/office/drawing/2017/03/chart" xmlns:c16="http://schemas.microsoft.com/office/drawing/2014/chart" xmlns:c15="http://schemas.microsoft.com/office/drawing/2012/chart" xmlns:c14="http://schemas.microsoft.com/office/drawing/2007/8/2/chart" xmlns:mc="http://schemas.openxmlformats.org/markup-compatibility/2006">
            <c:ext xmlns:c16="http://schemas.microsoft.com/office/drawing/2014/chart" uri="{C3380CC4-5D6E-409C-BE32-E72D297353CC}">
              <c16:uniqueId val="{00000000-9ECD-42CA-831B-AA0EA72C069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-27"/>
        <c:axId val="1527434704"/>
        <c:axId val="1533664400"/>
      </c:barChart>
      <c:catAx>
        <c:axId val="15274347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2"/>
                </a:solidFill>
                <a:latin typeface="Source Sans Pro" panose="020B0503030403020204" pitchFamily="34" charset="0"/>
                <a:ea typeface="+mn-ea"/>
                <a:cs typeface="+mn-cs"/>
              </a:defRPr>
            </a:pPr>
            <a:endParaRPr lang="de-DE"/>
          </a:p>
        </c:txPr>
        <c:crossAx val="1533664400"/>
        <c:crosses val="autoZero"/>
        <c:auto val="1"/>
        <c:lblAlgn val="ctr"/>
        <c:lblOffset val="100"/>
        <c:noMultiLvlLbl val="0"/>
      </c:catAx>
      <c:valAx>
        <c:axId val="1533664400"/>
        <c:scaling>
          <c:orientation val="minMax"/>
        </c:scaling>
        <c:delete val="1"/>
        <c:axPos val="l"/>
        <c:numFmt formatCode="_-* #,##0.0\ _D_M_-;\-* #,##0.0\ _D_M_-;_-* &quot;-&quot;??\ _D_M_-;_-@_-" sourceLinked="1"/>
        <c:majorTickMark val="none"/>
        <c:minorTickMark val="none"/>
        <c:tickLblPos val="nextTo"/>
        <c:crossAx val="152743470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c16r3="http://schemas.microsoft.com/office/drawing/2017/03/chart" xmlns:c16="http://schemas.microsoft.com/office/drawing/2014/chart" xmlns:c15="http://schemas.microsoft.com/office/drawing/2012/chart" xmlns:c14="http://schemas.microsoft.com/office/drawing/2007/8/2/chart" xmlns:mc="http://schemas.openxmlformats.org/markup-compatibility/2006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 w="9525" cap="flat" cmpd="sng" algn="ctr">
      <a:noFill/>
      <a:round/>
    </a:ln>
    <a:effectLst/>
  </c:spPr>
  <c:txPr>
    <a:bodyPr/>
    <a:lstStyle/>
    <a:p>
      <a:pPr>
        <a:defRPr sz="1600">
          <a:solidFill>
            <a:schemeClr val="tx2"/>
          </a:solidFill>
          <a:latin typeface="Source Sans Pro" panose="020B0503030403020204" pitchFamily="34" charset="0"/>
        </a:defRPr>
      </a:pPr>
      <a:endParaRPr lang="de-DE"/>
    </a:p>
  </c:txPr>
  <c:externalData r:id="rId4">
    <c:autoUpdate val="0"/>
  </c:externalData>
</c:chartSpace>
</file>

<file path=ppt/charts/chartEx1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strDim type="cat">
        <cx:f dir="row">Spartenstruktur!$V$11:$AM$11</cx:f>
        <cx:lvl ptCount="18">
          <cx:pt idx="0">Industrial gases</cx:pt>
          <cx:pt idx="1">Dyes and pigments</cx:pt>
          <cx:pt idx="2">Other inorganic basic chemicals</cx:pt>
          <cx:pt idx="3">Other organic basic chemicals</cx:pt>
          <cx:pt idx="4">Fertilisers and nitrogen compounds</cx:pt>
          <cx:pt idx="5">Plastics in primary forms</cx:pt>
          <cx:pt idx="6"> Synthetic rubber</cx:pt>
          <cx:pt idx="7">Pesticides and other agrochemical products</cx:pt>
          <cx:pt idx="8">Paints, varnishes, printing ink and mastics</cx:pt>
          <cx:pt idx="9">Soap, detergents and cleaning preparations</cx:pt>
          <cx:pt idx="10">Perfumes and toilet preparations</cx:pt>
          <cx:pt idx="11">Explosives and pyrotechnic products</cx:pt>
          <cx:pt idx="12">Glues and adhesives</cx:pt>
          <cx:pt idx="13">Essential oils</cx:pt>
          <cx:pt idx="14">Other chemical products n.e.c. </cx:pt>
          <cx:pt idx="15">Man-made fibres</cx:pt>
          <cx:pt idx="16">Basic pharmaceutical products</cx:pt>
          <cx:pt idx="17">Pharmaceutical preparations</cx:pt>
        </cx:lvl>
      </cx:strDim>
      <cx:numDim type="size">
        <cx:f dir="row">Spartenstruktur!$V$13:$AM$13</cx:f>
        <cx:lvl ptCount="18" formatCode="0,0%">
          <cx:pt idx="0">0.010897404850642918</cx:pt>
          <cx:pt idx="1">0.02240342743244823</cx:pt>
          <cx:pt idx="2">0.060177287631488822</cx:pt>
          <cx:pt idx="3">0.14148292951837629</cx:pt>
          <cx:pt idx="4">0.026447118295455194</cx:pt>
          <cx:pt idx="5">0.15811875146059715</cx:pt>
          <cx:pt idx="6">0.0075299833343596472</cx:pt>
          <cx:pt idx="7">0.018007722143539621</cx:pt>
          <cx:pt idx="8">0.061275833997925806</cx:pt>
          <cx:pt idx="9">0.038991037206628422</cx:pt>
          <cx:pt idx="10">0.035975643106188344</cx:pt>
          <cx:pt idx="11">0.001419047194152817</cx:pt>
          <cx:pt idx="12">0.012452203428901612</cx:pt>
          <cx:pt idx="13">0.018320312096855137</cx:pt>
          <cx:pt idx="14">0.12633191634937491</cx:pt>
          <cx:pt idx="15">0.0085604883869890135</cx:pt>
          <cx:pt idx="16">0.023521127467691891</cx:pt>
          <cx:pt idx="17">0.22232832478641729</cx:pt>
        </cx:lvl>
      </cx:numDim>
    </cx:data>
  </cx:chartData>
  <cx:chart>
    <cx:plotArea>
      <cx:plotAreaRegion>
        <cx:series layoutId="treemap" uniqueId="{00000000-D303-461B-A725-F689CC871CD6}">
          <cx:tx>
            <cx:txData>
              <cx:f>Spartenstruktur!$A$13</cx:f>
              <cx:v>Produktionswert in Milliarden</cx:v>
            </cx:txData>
          </cx:tx>
          <cx:dataLabels>
            <cx:txPr>
              <a:bodyPr vertOverflow="overflow" horzOverflow="overflow" wrap="square" lIns="0" tIns="0" rIns="0" bIns="0"/>
              <a:lstStyle/>
              <a:p>
                <a:pPr algn="ctr" rtl="0">
                  <a:defRPr sz="1200" b="0" i="0">
                    <a:solidFill>
                      <a:schemeClr val="bg1"/>
                    </a:solidFill>
                    <a:latin typeface="Source Sans Pro" panose="020B0503030403020204" pitchFamily="34" charset="0"/>
                    <a:ea typeface="Source Sans Pro" panose="020B0503030403020204" pitchFamily="34" charset="0"/>
                    <a:cs typeface="Source Sans Pro" panose="020B0503030403020204" pitchFamily="34" charset="0"/>
                  </a:defRPr>
                </a:pPr>
                <a:endParaRPr lang="de-DE" sz="1200">
                  <a:solidFill>
                    <a:schemeClr val="bg1"/>
                  </a:solidFill>
                  <a:latin typeface="Source Sans Pro" panose="020B0503030403020204" pitchFamily="34" charset="0"/>
                </a:endParaRPr>
              </a:p>
            </cx:txPr>
            <cx:visibility seriesName="0" categoryName="1" value="1"/>
            <cx:separator>, </cx:separator>
            <cx:dataLabel idx="0">
              <cx:txPr>
                <a:bodyPr vertOverflow="overflow" horzOverflow="overflow" wrap="square" lIns="0" tIns="0" rIns="0" bIns="0"/>
                <a:lstStyle/>
                <a:p>
                  <a:pPr algn="ctr" rtl="0">
                    <a:defRPr>
                      <a:solidFill>
                        <a:schemeClr val="bg1"/>
                      </a:solidFill>
                    </a:defRPr>
                  </a:pPr>
                  <a:r>
                    <a:rPr lang="de-DE" sz="1200">
                      <a:solidFill>
                        <a:schemeClr val="bg1"/>
                      </a:solidFill>
                      <a:latin typeface="Source Sans Pro" panose="020B0503030403020204" pitchFamily="34" charset="0"/>
                    </a:rPr>
                    <a:t>Industrial gases, 1,1%</a:t>
                  </a:r>
                </a:p>
              </cx:txPr>
              <cx:visibility seriesName="0" categoryName="1" value="1"/>
              <cx:separator>, </cx:separator>
            </cx:dataLabel>
            <cx:dataLabel idx="2">
              <cx:txPr>
                <a:bodyPr vertOverflow="overflow" horzOverflow="overflow" wrap="square" lIns="0" tIns="0" rIns="0" bIns="0"/>
                <a:lstStyle/>
                <a:p>
                  <a:pPr algn="ctr" rtl="0">
                    <a:defRPr sz="1600"/>
                  </a:pPr>
                  <a:r>
                    <a:rPr lang="de-DE" sz="1600">
                      <a:latin typeface="Source Sans Pro" panose="020B0503030403020204" pitchFamily="34" charset="0"/>
                    </a:rPr>
                    <a:t>Other inorganic basic chemicals, 6,0%</a:t>
                  </a:r>
                </a:p>
              </cx:txPr>
              <cx:visibility seriesName="0" categoryName="1" value="1"/>
              <cx:separator>, </cx:separator>
            </cx:dataLabel>
            <cx:dataLabel idx="3">
              <cx:txPr>
                <a:bodyPr vertOverflow="overflow" horzOverflow="overflow" wrap="square" lIns="0" tIns="0" rIns="0" bIns="0"/>
                <a:lstStyle/>
                <a:p>
                  <a:pPr algn="ctr" rtl="0">
                    <a:defRPr sz="1800"/>
                  </a:pPr>
                  <a:r>
                    <a:rPr lang="de-DE" sz="1800">
                      <a:latin typeface="Source Sans Pro" panose="020B0503030403020204" pitchFamily="34" charset="0"/>
                    </a:rPr>
                    <a:t>Other organic basic chemicals, 14,1%</a:t>
                  </a:r>
                </a:p>
              </cx:txPr>
              <cx:visibility seriesName="0" categoryName="1" value="1"/>
              <cx:separator>, </cx:separator>
            </cx:dataLabel>
            <cx:dataLabel idx="5">
              <cx:txPr>
                <a:bodyPr vertOverflow="overflow" horzOverflow="overflow" wrap="square" lIns="0" tIns="0" rIns="0" bIns="0"/>
                <a:lstStyle/>
                <a:p>
                  <a:pPr algn="ctr" rtl="0">
                    <a:defRPr sz="1800"/>
                  </a:pPr>
                  <a:r>
                    <a:rPr lang="de-DE" sz="1800">
                      <a:latin typeface="Source Sans Pro" panose="020B0503030403020204" pitchFamily="34" charset="0"/>
                    </a:rPr>
                    <a:t>Plastics in primary forms, 15,8%</a:t>
                  </a:r>
                </a:p>
              </cx:txPr>
              <cx:visibility seriesName="0" categoryName="1" value="1"/>
              <cx:separator>, </cx:separator>
            </cx:dataLabel>
            <cx:dataLabel idx="6">
              <cx:txPr>
                <a:bodyPr vertOverflow="overflow" horzOverflow="overflow" wrap="square" lIns="0" tIns="0" rIns="0" bIns="0"/>
                <a:lstStyle/>
                <a:p>
                  <a:pPr algn="ctr" rtl="0">
                    <a:defRPr sz="1000">
                      <a:solidFill>
                        <a:schemeClr val="bg1"/>
                      </a:solidFill>
                    </a:defRPr>
                  </a:pPr>
                  <a:r>
                    <a:rPr lang="de-DE" sz="1000">
                      <a:solidFill>
                        <a:schemeClr val="bg1"/>
                      </a:solidFill>
                      <a:latin typeface="Source Sans Pro" panose="020B0503030403020204" pitchFamily="34" charset="0"/>
                    </a:rPr>
                    <a:t> Synthetic rubber, 0,8%</a:t>
                  </a:r>
                </a:p>
              </cx:txPr>
              <cx:visibility seriesName="0" categoryName="1" value="1"/>
              <cx:separator>, </cx:separator>
            </cx:dataLabel>
            <cx:dataLabel idx="7">
              <cx:txPr>
                <a:bodyPr vertOverflow="overflow" horzOverflow="overflow" wrap="square" lIns="0" tIns="0" rIns="0" bIns="0"/>
                <a:lstStyle/>
                <a:p>
                  <a:pPr algn="ctr" rtl="0">
                    <a:defRPr sz="900"/>
                  </a:pPr>
                  <a:r>
                    <a:rPr lang="de-DE" sz="900">
                      <a:latin typeface="Source Sans Pro" panose="020B0503030403020204" pitchFamily="34" charset="0"/>
                    </a:rPr>
                    <a:t>Pesticides and other agrochemical products, 1,8%</a:t>
                  </a:r>
                </a:p>
              </cx:txPr>
              <cx:visibility seriesName="0" categoryName="1" value="1"/>
              <cx:separator>, </cx:separator>
            </cx:dataLabel>
            <cx:dataLabel idx="8">
              <cx:txPr>
                <a:bodyPr vertOverflow="overflow" horzOverflow="overflow" wrap="square" lIns="0" tIns="0" rIns="0" bIns="0"/>
                <a:lstStyle/>
                <a:p>
                  <a:pPr algn="ctr" rtl="0">
                    <a:defRPr sz="1800"/>
                  </a:pPr>
                  <a:r>
                    <a:rPr lang="de-DE" sz="1800">
                      <a:latin typeface="Source Sans Pro" panose="020B0503030403020204" pitchFamily="34" charset="0"/>
                    </a:rPr>
                    <a:t>Paints, varnishes, printing ink and mastics, 6,1%</a:t>
                  </a:r>
                </a:p>
              </cx:txPr>
              <cx:visibility seriesName="0" categoryName="1" value="1"/>
              <cx:separator>, </cx:separator>
            </cx:dataLabel>
            <cx:dataLabel idx="9">
              <cx:txPr>
                <a:bodyPr vertOverflow="overflow" horzOverflow="overflow" wrap="square" lIns="0" tIns="0" rIns="0" bIns="0"/>
                <a:lstStyle/>
                <a:p>
                  <a:pPr algn="ctr" rtl="0">
                    <a:defRPr sz="1400"/>
                  </a:pPr>
                  <a:r>
                    <a:rPr lang="de-DE" sz="1400">
                      <a:latin typeface="Source Sans Pro" panose="020B0503030403020204" pitchFamily="34" charset="0"/>
                    </a:rPr>
                    <a:t>Soap, detergents and cleaning preparations, 3,9%</a:t>
                  </a:r>
                </a:p>
              </cx:txPr>
              <cx:visibility seriesName="0" categoryName="1" value="1"/>
              <cx:separator>, </cx:separator>
            </cx:dataLabel>
            <cx:dataLabel idx="10">
              <cx:txPr>
                <a:bodyPr vertOverflow="overflow" horzOverflow="overflow" wrap="square" lIns="0" tIns="0" rIns="0" bIns="0"/>
                <a:lstStyle/>
                <a:p>
                  <a:pPr algn="ctr" rtl="0">
                    <a:defRPr sz="1400">
                      <a:solidFill>
                        <a:schemeClr val="bg1"/>
                      </a:solidFill>
                    </a:defRPr>
                  </a:pPr>
                  <a:r>
                    <a:rPr lang="de-DE" sz="1400">
                      <a:solidFill>
                        <a:schemeClr val="bg1"/>
                      </a:solidFill>
                      <a:latin typeface="Source Sans Pro" panose="020B0503030403020204" pitchFamily="34" charset="0"/>
                    </a:rPr>
                    <a:t>Perfumes and toilet preparations, 3,6%</a:t>
                  </a:r>
                </a:p>
              </cx:txPr>
              <cx:visibility seriesName="0" categoryName="1" value="1"/>
              <cx:separator>, </cx:separator>
            </cx:dataLabel>
            <cx:dataLabel idx="11">
              <cx:txPr>
                <a:bodyPr vertOverflow="overflow" horzOverflow="overflow" wrap="square" lIns="0" tIns="0" rIns="0" bIns="0"/>
                <a:lstStyle/>
                <a:p>
                  <a:pPr algn="ctr" rtl="0">
                    <a:defRPr sz="800"/>
                  </a:pPr>
                  <a:r>
                    <a:rPr lang="de-DE" sz="800">
                      <a:solidFill>
                        <a:schemeClr val="bg1"/>
                      </a:solidFill>
                      <a:latin typeface="Source Sans Pro" panose="020B0503030403020204" pitchFamily="34" charset="0"/>
                    </a:rPr>
                    <a:t>Explosives and pyrotechnic products, 0,1%</a:t>
                  </a:r>
                </a:p>
              </cx:txPr>
            </cx:dataLabel>
            <cx:dataLabel idx="13">
              <cx:txPr>
                <a:bodyPr vertOverflow="overflow" horzOverflow="overflow" wrap="square" lIns="0" tIns="0" rIns="0" bIns="0"/>
                <a:lstStyle/>
                <a:p>
                  <a:pPr algn="ctr" rtl="0">
                    <a:defRPr sz="1400"/>
                  </a:pPr>
                  <a:r>
                    <a:rPr lang="de-DE" sz="1400">
                      <a:latin typeface="Source Sans Pro" panose="020B0503030403020204" pitchFamily="34" charset="0"/>
                    </a:rPr>
                    <a:t>Essential oils, 1,8%</a:t>
                  </a:r>
                </a:p>
              </cx:txPr>
              <cx:visibility seriesName="0" categoryName="1" value="1"/>
              <cx:separator>, </cx:separator>
            </cx:dataLabel>
            <cx:dataLabel idx="14">
              <cx:txPr>
                <a:bodyPr vertOverflow="overflow" horzOverflow="overflow" wrap="square" lIns="0" tIns="0" rIns="0" bIns="0"/>
                <a:lstStyle/>
                <a:p>
                  <a:pPr algn="ctr" rtl="0">
                    <a:defRPr sz="1800"/>
                  </a:pPr>
                  <a:r>
                    <a:rPr lang="de-DE" sz="1800">
                      <a:latin typeface="Source Sans Pro" panose="020B0503030403020204" pitchFamily="34" charset="0"/>
                    </a:rPr>
                    <a:t>Other chemical products n.e.c. , 12,6%</a:t>
                  </a:r>
                </a:p>
              </cx:txPr>
              <cx:visibility seriesName="0" categoryName="1" value="1"/>
              <cx:separator>, </cx:separator>
            </cx:dataLabel>
            <cx:dataLabel idx="15">
              <cx:txPr>
                <a:bodyPr vertOverflow="overflow" horzOverflow="overflow" wrap="square" lIns="0" tIns="0" rIns="0" bIns="0"/>
                <a:lstStyle/>
                <a:p>
                  <a:pPr algn="ctr" rtl="0">
                    <a:defRPr sz="1000"/>
                  </a:pPr>
                  <a:r>
                    <a:rPr lang="de-DE" sz="1000">
                      <a:latin typeface="Source Sans Pro" panose="020B0503030403020204" pitchFamily="34" charset="0"/>
                    </a:rPr>
                    <a:t>Man-made fibres, 0,9%</a:t>
                  </a:r>
                </a:p>
              </cx:txPr>
              <cx:visibility seriesName="0" categoryName="1" value="1"/>
              <cx:separator>, </cx:separator>
            </cx:dataLabel>
            <cx:dataLabel idx="17">
              <cx:txPr>
                <a:bodyPr vertOverflow="overflow" horzOverflow="overflow" wrap="square" lIns="0" tIns="0" rIns="0" bIns="0"/>
                <a:lstStyle/>
                <a:p>
                  <a:pPr algn="ctr" rtl="0">
                    <a:defRPr sz="1800"/>
                  </a:pPr>
                  <a:r>
                    <a:rPr lang="de-DE" sz="1800">
                      <a:latin typeface="Source Sans Pro" panose="020B0503030403020204" pitchFamily="34" charset="0"/>
                    </a:rPr>
                    <a:t>Pharmaceutical preparations, 22,2%</a:t>
                  </a:r>
                </a:p>
              </cx:txPr>
              <cx:visibility seriesName="0" categoryName="1" value="1"/>
              <cx:separator>, </cx:separator>
            </cx:dataLabel>
          </cx:dataLabels>
          <cx:dataId val="0"/>
          <cx:layoutPr/>
        </cx:series>
      </cx:plotAreaRegion>
    </cx:plotArea>
  </cx:chart>
  <cx:spPr>
    <a:noFill/>
    <a:ln>
      <a:noFill/>
    </a:ln>
  </cx:spPr>
  <cx:clrMapOvr bg1="lt1" tx1="dk1" bg2="lt2" tx2="dk2" accent1="accent1" accent2="accent2" accent3="accent3" accent4="accent4" accent5="accent5" accent6="accent6" hlink="hlink" folHlink="folHlink"/>
</cx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g"/><Relationship Id="rId2" Type="http://schemas.openxmlformats.org/officeDocument/2006/relationships/image" Target="../media/image53.jpg"/><Relationship Id="rId1" Type="http://schemas.openxmlformats.org/officeDocument/2006/relationships/image" Target="../media/image52.jpg"/><Relationship Id="rId5" Type="http://schemas.openxmlformats.org/officeDocument/2006/relationships/image" Target="../media/image56.jpg"/><Relationship Id="rId4" Type="http://schemas.openxmlformats.org/officeDocument/2006/relationships/image" Target="../media/image55.jpg"/></Relationships>
</file>

<file path=ppt/diagrams/_rels/data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jpg"/><Relationship Id="rId1" Type="http://schemas.openxmlformats.org/officeDocument/2006/relationships/image" Target="../media/image91.jp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g"/><Relationship Id="rId2" Type="http://schemas.openxmlformats.org/officeDocument/2006/relationships/image" Target="../media/image53.jpg"/><Relationship Id="rId1" Type="http://schemas.openxmlformats.org/officeDocument/2006/relationships/image" Target="../media/image52.jpg"/><Relationship Id="rId5" Type="http://schemas.openxmlformats.org/officeDocument/2006/relationships/image" Target="../media/image56.jpg"/><Relationship Id="rId4" Type="http://schemas.openxmlformats.org/officeDocument/2006/relationships/image" Target="../media/image55.jpg"/></Relationships>
</file>

<file path=ppt/diagrams/_rels/drawing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jpg"/><Relationship Id="rId1" Type="http://schemas.openxmlformats.org/officeDocument/2006/relationships/image" Target="../media/image91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F0A7EAC-7D01-4842-B88C-6610BCECE8B0}" type="doc">
      <dgm:prSet loTypeId="urn:microsoft.com/office/officeart/2005/8/layout/vList4" loCatId="list" qsTypeId="urn:microsoft.com/office/officeart/2005/8/quickstyle/simple1" qsCatId="simple" csTypeId="urn:microsoft.com/office/officeart/2005/8/colors/accent6_2" csCatId="accent6" phldr="1"/>
      <dgm:spPr/>
      <dgm:t>
        <a:bodyPr/>
        <a:lstStyle/>
        <a:p>
          <a:endParaRPr lang="de-DE"/>
        </a:p>
      </dgm:t>
    </dgm:pt>
    <dgm:pt modelId="{E1C53B1A-4393-498E-8A0C-ADA80F506626}">
      <dgm:prSet phldrT="[Text]" custT="1"/>
      <dgm:spPr/>
      <dgm:t>
        <a:bodyPr anchor="ctr"/>
        <a:lstStyle/>
        <a:p>
          <a:pPr algn="l"/>
          <a:r>
            <a:rPr lang="de-DE" sz="3200" cap="all" baseline="0" dirty="0">
              <a:latin typeface="Montserrat Black" panose="00000A00000000000000" pitchFamily="50" charset="0"/>
            </a:rPr>
            <a:t>Major industrial sector</a:t>
          </a:r>
          <a:br>
            <a:rPr lang="de-DE" sz="4000" dirty="0"/>
          </a:br>
          <a:r>
            <a:rPr lang="de-DE" sz="2000" dirty="0"/>
            <a:t> </a:t>
          </a:r>
          <a:r>
            <a:rPr lang="de-DE" sz="1600" dirty="0"/>
            <a:t>The driving force behind industry, high-quality jobs, a strong SME sector</a:t>
          </a:r>
        </a:p>
      </dgm:t>
    </dgm:pt>
    <dgm:pt modelId="{7A38D3CF-7DF8-49EB-AE3C-725B258D0B2C}" type="parTrans" cxnId="{3AFD1940-AFD7-499E-B064-443F33649C97}">
      <dgm:prSet/>
      <dgm:spPr/>
      <dgm:t>
        <a:bodyPr/>
        <a:lstStyle/>
        <a:p>
          <a:endParaRPr lang="de-DE"/>
        </a:p>
      </dgm:t>
    </dgm:pt>
    <dgm:pt modelId="{6B702897-1615-4041-890F-6A7DA5477062}" type="sibTrans" cxnId="{3AFD1940-AFD7-499E-B064-443F33649C97}">
      <dgm:prSet/>
      <dgm:spPr/>
      <dgm:t>
        <a:bodyPr/>
        <a:lstStyle/>
        <a:p>
          <a:endParaRPr lang="de-DE"/>
        </a:p>
      </dgm:t>
    </dgm:pt>
    <dgm:pt modelId="{7B734AD4-CC6D-41E6-B7C1-5C8E865079E3}">
      <dgm:prSet phldrT="[Text]" phldr="0" custT="1"/>
      <dgm:spPr/>
      <dgm:t>
        <a:bodyPr/>
        <a:lstStyle/>
        <a:p>
          <a:r>
            <a:rPr lang="de-DE" sz="2800" cap="all" baseline="0" dirty="0">
              <a:latin typeface="Montserrat Black" panose="00000A00000000000000" pitchFamily="50" charset="0"/>
            </a:rPr>
            <a:t>Key to transformation</a:t>
          </a:r>
          <a:br>
            <a:rPr lang="de-DE" sz="4000" dirty="0"/>
          </a:br>
          <a:r>
            <a:rPr lang="de-DE" sz="1600" dirty="0"/>
            <a:t>Climate neutrality, the circular economy and a new raw materials base require the chemical industry</a:t>
          </a:r>
        </a:p>
      </dgm:t>
    </dgm:pt>
    <dgm:pt modelId="{5F09EA64-84C1-413C-BBBF-70E6BDEA364A}" type="parTrans" cxnId="{15FB893C-2787-4C45-A20C-F50F071245C3}">
      <dgm:prSet/>
      <dgm:spPr/>
      <dgm:t>
        <a:bodyPr/>
        <a:lstStyle/>
        <a:p>
          <a:endParaRPr lang="de-DE"/>
        </a:p>
      </dgm:t>
    </dgm:pt>
    <dgm:pt modelId="{667BE46A-626C-4449-8D96-A6D16B9747D8}" type="sibTrans" cxnId="{15FB893C-2787-4C45-A20C-F50F071245C3}">
      <dgm:prSet/>
      <dgm:spPr/>
      <dgm:t>
        <a:bodyPr/>
        <a:lstStyle/>
        <a:p>
          <a:endParaRPr lang="de-DE"/>
        </a:p>
      </dgm:t>
    </dgm:pt>
    <dgm:pt modelId="{D2C30D3F-0CD6-4389-905B-CF2E85001D45}">
      <dgm:prSet phldrT="[Text]" custT="1"/>
      <dgm:spPr/>
      <dgm:t>
        <a:bodyPr/>
        <a:lstStyle/>
        <a:p>
          <a:r>
            <a:rPr lang="de-DE" sz="2400" cap="all" baseline="0" dirty="0">
              <a:latin typeface="Montserrat Black" panose="00000A00000000000000" pitchFamily="50" charset="0"/>
            </a:rPr>
            <a:t>At the start of many </a:t>
          </a:r>
          <a:r>
            <a:rPr lang="de-DE" sz="2400" cap="all" baseline="0" dirty="0" err="1">
              <a:latin typeface="Montserrat Black" panose="00000A00000000000000" pitchFamily="50" charset="0"/>
            </a:rPr>
            <a:t>value</a:t>
          </a:r>
          <a:r>
            <a:rPr lang="de-DE" sz="2400" cap="all" baseline="0" dirty="0">
              <a:latin typeface="Montserrat Black" panose="00000A00000000000000" pitchFamily="50" charset="0"/>
            </a:rPr>
            <a:t> </a:t>
          </a:r>
          <a:r>
            <a:rPr lang="de-DE" sz="2400" cap="all" baseline="0" dirty="0" err="1">
              <a:latin typeface="Montserrat Black" panose="00000A00000000000000" pitchFamily="50" charset="0"/>
            </a:rPr>
            <a:t>chains</a:t>
          </a:r>
          <a:br>
            <a:rPr lang="de-DE" sz="4000" dirty="0"/>
          </a:br>
          <a:r>
            <a:rPr lang="de-DE" sz="1600" dirty="0"/>
            <a:t>A </a:t>
          </a:r>
          <a:r>
            <a:rPr lang="de-DE" sz="1600" dirty="0" err="1"/>
            <a:t>wide</a:t>
          </a:r>
          <a:r>
            <a:rPr lang="de-DE" sz="1600" dirty="0"/>
            <a:t> range of products; chemical products are used in almost all industrial sectors</a:t>
          </a:r>
        </a:p>
      </dgm:t>
    </dgm:pt>
    <dgm:pt modelId="{2478A5BF-E7A1-462F-A749-E4FE569C5018}" type="parTrans" cxnId="{A8B8FF33-B21D-468C-9BEB-6A25AD50AE6E}">
      <dgm:prSet/>
      <dgm:spPr/>
      <dgm:t>
        <a:bodyPr/>
        <a:lstStyle/>
        <a:p>
          <a:endParaRPr lang="de-DE"/>
        </a:p>
      </dgm:t>
    </dgm:pt>
    <dgm:pt modelId="{180BA1F6-F421-4253-8B99-723F8ADB630A}" type="sibTrans" cxnId="{A8B8FF33-B21D-468C-9BEB-6A25AD50AE6E}">
      <dgm:prSet/>
      <dgm:spPr/>
      <dgm:t>
        <a:bodyPr/>
        <a:lstStyle/>
        <a:p>
          <a:endParaRPr lang="de-DE"/>
        </a:p>
      </dgm:t>
    </dgm:pt>
    <dgm:pt modelId="{58461551-5556-4563-BB9C-1DCAD16BCF80}">
      <dgm:prSet phldrT="[Text]" custT="1"/>
      <dgm:spPr/>
      <dgm:t>
        <a:bodyPr/>
        <a:lstStyle/>
        <a:p>
          <a:r>
            <a:rPr lang="de-DE" sz="2400" cap="all" baseline="0" dirty="0">
              <a:latin typeface="Montserrat Black" panose="00000A00000000000000" pitchFamily="50" charset="0"/>
            </a:rPr>
            <a:t>Strong in research and exports, globalised</a:t>
          </a:r>
          <a:br>
            <a:rPr lang="de-DE" sz="4000" dirty="0"/>
          </a:br>
          <a:r>
            <a:rPr lang="de-DE" sz="1600" dirty="0"/>
            <a:t>Highly innovation-driven and with a strong international position</a:t>
          </a:r>
        </a:p>
      </dgm:t>
    </dgm:pt>
    <dgm:pt modelId="{211D1096-86F3-4013-8735-3B2877395A14}" type="parTrans" cxnId="{439EA0ED-0FD8-404C-8041-370DE0D9F8C3}">
      <dgm:prSet/>
      <dgm:spPr/>
      <dgm:t>
        <a:bodyPr/>
        <a:lstStyle/>
        <a:p>
          <a:endParaRPr lang="de-DE"/>
        </a:p>
      </dgm:t>
    </dgm:pt>
    <dgm:pt modelId="{71D1113B-DE23-456D-878A-B8C7AEEB4F08}" type="sibTrans" cxnId="{439EA0ED-0FD8-404C-8041-370DE0D9F8C3}">
      <dgm:prSet/>
      <dgm:spPr/>
      <dgm:t>
        <a:bodyPr/>
        <a:lstStyle/>
        <a:p>
          <a:endParaRPr lang="de-DE"/>
        </a:p>
      </dgm:t>
    </dgm:pt>
    <dgm:pt modelId="{190D3AA3-5D8E-4905-A0A5-C095C036EE1B}">
      <dgm:prSet phldrT="[Text]" custT="1"/>
      <dgm:spPr/>
      <dgm:t>
        <a:bodyPr/>
        <a:lstStyle/>
        <a:p>
          <a:r>
            <a:rPr lang="de-DE" sz="2400" cap="all" baseline="0" dirty="0">
              <a:latin typeface="Montserrat Black" panose="00000A00000000000000" pitchFamily="50" charset="0"/>
            </a:rPr>
            <a:t>Agenda for the future to ensure a strong business location</a:t>
          </a:r>
        </a:p>
      </dgm:t>
    </dgm:pt>
    <dgm:pt modelId="{04B83128-9CB2-44A4-A23A-4833E64E44FB}" type="parTrans" cxnId="{D54F5312-E1FF-4B84-AA61-145345F02E16}">
      <dgm:prSet/>
      <dgm:spPr/>
      <dgm:t>
        <a:bodyPr/>
        <a:lstStyle/>
        <a:p>
          <a:endParaRPr lang="de-DE"/>
        </a:p>
      </dgm:t>
    </dgm:pt>
    <dgm:pt modelId="{28467EFB-6218-4FCA-9994-B029BCFA96C8}" type="sibTrans" cxnId="{D54F5312-E1FF-4B84-AA61-145345F02E16}">
      <dgm:prSet/>
      <dgm:spPr/>
      <dgm:t>
        <a:bodyPr/>
        <a:lstStyle/>
        <a:p>
          <a:endParaRPr lang="de-DE"/>
        </a:p>
      </dgm:t>
    </dgm:pt>
    <dgm:pt modelId="{E8E8845E-0B13-471E-B191-7944B04916DF}" type="pres">
      <dgm:prSet presAssocID="{EF0A7EAC-7D01-4842-B88C-6610BCECE8B0}" presName="linear" presStyleCnt="0">
        <dgm:presLayoutVars>
          <dgm:dir/>
          <dgm:resizeHandles val="exact"/>
        </dgm:presLayoutVars>
      </dgm:prSet>
      <dgm:spPr/>
    </dgm:pt>
    <dgm:pt modelId="{920AA5F9-B876-4278-8769-3483587C1FBC}" type="pres">
      <dgm:prSet presAssocID="{E1C53B1A-4393-498E-8A0C-ADA80F506626}" presName="comp" presStyleCnt="0"/>
      <dgm:spPr/>
    </dgm:pt>
    <dgm:pt modelId="{E3751E3F-A6C9-4DFB-B0AA-F8ADDA828BC9}" type="pres">
      <dgm:prSet presAssocID="{E1C53B1A-4393-498E-8A0C-ADA80F506626}" presName="box" presStyleLbl="node1" presStyleIdx="0" presStyleCnt="5" custLinFactNeighborX="-97" custLinFactNeighborY="-79"/>
      <dgm:spPr>
        <a:prstGeom prst="snip1Rect">
          <a:avLst/>
        </a:prstGeom>
      </dgm:spPr>
    </dgm:pt>
    <dgm:pt modelId="{B048D7A4-6D3A-4862-A784-7E1535DA22B6}" type="pres">
      <dgm:prSet presAssocID="{E1C53B1A-4393-498E-8A0C-ADA80F506626}" presName="img" presStyleLbl="fgImgPlace1" presStyleIdx="0" presStyleCnt="5"/>
      <dgm:spPr>
        <a:prstGeom prst="rect">
          <a:avLst/>
        </a:prstGeom>
        <a:blipFill dpi="0" rotWithShape="1">
          <a:blip xmlns:r="http://schemas.openxmlformats.org/officeDocument/2006/relationships" r:embed="rId1"/>
          <a:srcRect/>
          <a:stretch>
            <a:fillRect l="2535" t="-12532" r="-2535" b="-99200"/>
          </a:stretch>
        </a:blipFill>
      </dgm:spPr>
    </dgm:pt>
    <dgm:pt modelId="{B709BD27-7E7E-4976-8837-2B5FD32850FA}" type="pres">
      <dgm:prSet presAssocID="{E1C53B1A-4393-498E-8A0C-ADA80F506626}" presName="text" presStyleLbl="node1" presStyleIdx="0" presStyleCnt="5">
        <dgm:presLayoutVars>
          <dgm:bulletEnabled val="1"/>
        </dgm:presLayoutVars>
      </dgm:prSet>
      <dgm:spPr/>
    </dgm:pt>
    <dgm:pt modelId="{4F7481DE-3CA3-4BA5-A9C2-EBED1B26F1D6}" type="pres">
      <dgm:prSet presAssocID="{6B702897-1615-4041-890F-6A7DA5477062}" presName="spacer" presStyleCnt="0"/>
      <dgm:spPr/>
    </dgm:pt>
    <dgm:pt modelId="{5CC94B11-EB09-4B5E-B984-965E4EF6EBC9}" type="pres">
      <dgm:prSet presAssocID="{D2C30D3F-0CD6-4389-905B-CF2E85001D45}" presName="comp" presStyleCnt="0"/>
      <dgm:spPr/>
    </dgm:pt>
    <dgm:pt modelId="{D6EA8D06-A87A-447F-BCB3-7ED9FD13483F}" type="pres">
      <dgm:prSet presAssocID="{D2C30D3F-0CD6-4389-905B-CF2E85001D45}" presName="box" presStyleLbl="node1" presStyleIdx="1" presStyleCnt="5"/>
      <dgm:spPr>
        <a:prstGeom prst="snip1Rect">
          <a:avLst/>
        </a:prstGeom>
      </dgm:spPr>
    </dgm:pt>
    <dgm:pt modelId="{78998372-BDC7-4E78-9368-2D2C5FC61A10}" type="pres">
      <dgm:prSet presAssocID="{D2C30D3F-0CD6-4389-905B-CF2E85001D45}" presName="img" presStyleLbl="fgImgPlace1" presStyleIdx="1" presStyleCnt="5"/>
      <dgm:spPr>
        <a:prstGeom prst="rect">
          <a:avLst/>
        </a:prstGeom>
        <a:blipFill>
          <a:blip xmlns:r="http://schemas.openxmlformats.org/officeDocument/2006/relationships" r:embed="rId2"/>
          <a:srcRect/>
          <a:stretch>
            <a:fillRect t="-13000" b="-13000"/>
          </a:stretch>
        </a:blipFill>
      </dgm:spPr>
    </dgm:pt>
    <dgm:pt modelId="{B21B7484-18BD-41B0-8ED6-C7ECEFFE3A2E}" type="pres">
      <dgm:prSet presAssocID="{D2C30D3F-0CD6-4389-905B-CF2E85001D45}" presName="text" presStyleLbl="node1" presStyleIdx="1" presStyleCnt="5">
        <dgm:presLayoutVars>
          <dgm:bulletEnabled val="1"/>
        </dgm:presLayoutVars>
      </dgm:prSet>
      <dgm:spPr/>
    </dgm:pt>
    <dgm:pt modelId="{EDC0F055-1AB8-4ED4-BDC4-CD2703A3D670}" type="pres">
      <dgm:prSet presAssocID="{180BA1F6-F421-4253-8B99-723F8ADB630A}" presName="spacer" presStyleCnt="0"/>
      <dgm:spPr/>
    </dgm:pt>
    <dgm:pt modelId="{582A27C1-C132-4583-978D-3500BC1A7B07}" type="pres">
      <dgm:prSet presAssocID="{58461551-5556-4563-BB9C-1DCAD16BCF80}" presName="comp" presStyleCnt="0"/>
      <dgm:spPr/>
    </dgm:pt>
    <dgm:pt modelId="{7D2DF46A-3AAF-4961-AEB7-01D152088C7D}" type="pres">
      <dgm:prSet presAssocID="{58461551-5556-4563-BB9C-1DCAD16BCF80}" presName="box" presStyleLbl="node1" presStyleIdx="2" presStyleCnt="5"/>
      <dgm:spPr>
        <a:prstGeom prst="snip1Rect">
          <a:avLst/>
        </a:prstGeom>
      </dgm:spPr>
    </dgm:pt>
    <dgm:pt modelId="{370708F8-753C-4EBC-B677-0A4A9AF7885A}" type="pres">
      <dgm:prSet presAssocID="{58461551-5556-4563-BB9C-1DCAD16BCF80}" presName="img" presStyleLbl="fgImgPlace1" presStyleIdx="2" presStyleCnt="5"/>
      <dgm:spPr>
        <a:prstGeom prst="rect">
          <a:avLst/>
        </a:prstGeom>
        <a:blipFill>
          <a:blip xmlns:r="http://schemas.openxmlformats.org/officeDocument/2006/relationships" r:embed="rId3"/>
          <a:srcRect/>
          <a:stretch>
            <a:fillRect t="-46000" b="-46000"/>
          </a:stretch>
        </a:blipFill>
      </dgm:spPr>
    </dgm:pt>
    <dgm:pt modelId="{ABCC69F3-9610-4842-8CD1-2517CB95DFAA}" type="pres">
      <dgm:prSet presAssocID="{58461551-5556-4563-BB9C-1DCAD16BCF80}" presName="text" presStyleLbl="node1" presStyleIdx="2" presStyleCnt="5">
        <dgm:presLayoutVars>
          <dgm:bulletEnabled val="1"/>
        </dgm:presLayoutVars>
      </dgm:prSet>
      <dgm:spPr/>
    </dgm:pt>
    <dgm:pt modelId="{BB98FE90-71EA-48F8-989D-CDBC1CC993AB}" type="pres">
      <dgm:prSet presAssocID="{71D1113B-DE23-456D-878A-B8C7AEEB4F08}" presName="spacer" presStyleCnt="0"/>
      <dgm:spPr/>
    </dgm:pt>
    <dgm:pt modelId="{2111E980-286C-4BC5-904D-BDEB2E0BD55B}" type="pres">
      <dgm:prSet presAssocID="{7B734AD4-CC6D-41E6-B7C1-5C8E865079E3}" presName="comp" presStyleCnt="0"/>
      <dgm:spPr/>
    </dgm:pt>
    <dgm:pt modelId="{C06093A0-0983-4823-93E5-D697D2FC1DC8}" type="pres">
      <dgm:prSet presAssocID="{7B734AD4-CC6D-41E6-B7C1-5C8E865079E3}" presName="box" presStyleLbl="node1" presStyleIdx="3" presStyleCnt="5"/>
      <dgm:spPr>
        <a:prstGeom prst="snip1Rect">
          <a:avLst/>
        </a:prstGeom>
      </dgm:spPr>
    </dgm:pt>
    <dgm:pt modelId="{656F8068-E278-4C01-B1D2-8FBFC98A3C7D}" type="pres">
      <dgm:prSet presAssocID="{7B734AD4-CC6D-41E6-B7C1-5C8E865079E3}" presName="img" presStyleLbl="fgImgPlace1" presStyleIdx="3" presStyleCnt="5"/>
      <dgm:spPr>
        <a:prstGeom prst="rect">
          <a:avLst/>
        </a:prstGeom>
        <a:blipFill>
          <a:blip xmlns:r="http://schemas.openxmlformats.org/officeDocument/2006/relationships" r:embed="rId4"/>
          <a:srcRect/>
          <a:stretch>
            <a:fillRect t="-56000" b="-56000"/>
          </a:stretch>
        </a:blipFill>
      </dgm:spPr>
    </dgm:pt>
    <dgm:pt modelId="{ABD2A196-1B91-4CE7-82CB-5DE637DD295D}" type="pres">
      <dgm:prSet presAssocID="{7B734AD4-CC6D-41E6-B7C1-5C8E865079E3}" presName="text" presStyleLbl="node1" presStyleIdx="3" presStyleCnt="5">
        <dgm:presLayoutVars>
          <dgm:bulletEnabled val="1"/>
        </dgm:presLayoutVars>
      </dgm:prSet>
      <dgm:spPr/>
    </dgm:pt>
    <dgm:pt modelId="{F2FD0E56-23AF-4E29-853C-E5A1B7E0EC01}" type="pres">
      <dgm:prSet presAssocID="{667BE46A-626C-4449-8D96-A6D16B9747D8}" presName="spacer" presStyleCnt="0"/>
      <dgm:spPr/>
    </dgm:pt>
    <dgm:pt modelId="{86D40CCF-E16C-4B54-9D3E-4E61171F103C}" type="pres">
      <dgm:prSet presAssocID="{190D3AA3-5D8E-4905-A0A5-C095C036EE1B}" presName="comp" presStyleCnt="0"/>
      <dgm:spPr/>
    </dgm:pt>
    <dgm:pt modelId="{D1F78A1A-3E7A-46F1-9B1B-50D3D68ACEB1}" type="pres">
      <dgm:prSet presAssocID="{190D3AA3-5D8E-4905-A0A5-C095C036EE1B}" presName="box" presStyleLbl="node1" presStyleIdx="4" presStyleCnt="5"/>
      <dgm:spPr>
        <a:prstGeom prst="snip1Rect">
          <a:avLst/>
        </a:prstGeom>
      </dgm:spPr>
    </dgm:pt>
    <dgm:pt modelId="{D7D8E07C-90E8-4322-BE40-8B4DF7F7C4BB}" type="pres">
      <dgm:prSet presAssocID="{190D3AA3-5D8E-4905-A0A5-C095C036EE1B}" presName="img" presStyleLbl="fgImgPlace1" presStyleIdx="4" presStyleCnt="5"/>
      <dgm:spPr>
        <a:prstGeom prst="rect">
          <a:avLst/>
        </a:prstGeom>
        <a:blipFill>
          <a:blip xmlns:r="http://schemas.openxmlformats.org/officeDocument/2006/relationships" r:embed="rId5"/>
          <a:srcRect/>
          <a:stretch>
            <a:fillRect t="-13000" b="-13000"/>
          </a:stretch>
        </a:blipFill>
      </dgm:spPr>
    </dgm:pt>
    <dgm:pt modelId="{1A7094C5-1F05-41C8-813B-A7C6B9A5BBCB}" type="pres">
      <dgm:prSet presAssocID="{190D3AA3-5D8E-4905-A0A5-C095C036EE1B}" presName="text" presStyleLbl="node1" presStyleIdx="4" presStyleCnt="5">
        <dgm:presLayoutVars>
          <dgm:bulletEnabled val="1"/>
        </dgm:presLayoutVars>
      </dgm:prSet>
      <dgm:spPr/>
    </dgm:pt>
  </dgm:ptLst>
  <dgm:cxnLst>
    <dgm:cxn modelId="{D54F5312-E1FF-4B84-AA61-145345F02E16}" srcId="{EF0A7EAC-7D01-4842-B88C-6610BCECE8B0}" destId="{190D3AA3-5D8E-4905-A0A5-C095C036EE1B}" srcOrd="4" destOrd="0" parTransId="{04B83128-9CB2-44A4-A23A-4833E64E44FB}" sibTransId="{28467EFB-6218-4FCA-9994-B029BCFA96C8}"/>
    <dgm:cxn modelId="{F42F5013-2FA5-4D17-BEB4-260DC0A349C1}" type="presOf" srcId="{EF0A7EAC-7D01-4842-B88C-6610BCECE8B0}" destId="{E8E8845E-0B13-471E-B191-7944B04916DF}" srcOrd="0" destOrd="0" presId="urn:microsoft.com/office/officeart/2005/8/layout/vList4"/>
    <dgm:cxn modelId="{6FEAE425-518E-49E1-A7C2-A193559D28D9}" type="presOf" srcId="{190D3AA3-5D8E-4905-A0A5-C095C036EE1B}" destId="{1A7094C5-1F05-41C8-813B-A7C6B9A5BBCB}" srcOrd="1" destOrd="0" presId="urn:microsoft.com/office/officeart/2005/8/layout/vList4"/>
    <dgm:cxn modelId="{A8B8FF33-B21D-468C-9BEB-6A25AD50AE6E}" srcId="{EF0A7EAC-7D01-4842-B88C-6610BCECE8B0}" destId="{D2C30D3F-0CD6-4389-905B-CF2E85001D45}" srcOrd="1" destOrd="0" parTransId="{2478A5BF-E7A1-462F-A749-E4FE569C5018}" sibTransId="{180BA1F6-F421-4253-8B99-723F8ADB630A}"/>
    <dgm:cxn modelId="{15FB893C-2787-4C45-A20C-F50F071245C3}" srcId="{EF0A7EAC-7D01-4842-B88C-6610BCECE8B0}" destId="{7B734AD4-CC6D-41E6-B7C1-5C8E865079E3}" srcOrd="3" destOrd="0" parTransId="{5F09EA64-84C1-413C-BBBF-70E6BDEA364A}" sibTransId="{667BE46A-626C-4449-8D96-A6D16B9747D8}"/>
    <dgm:cxn modelId="{3AFD1940-AFD7-499E-B064-443F33649C97}" srcId="{EF0A7EAC-7D01-4842-B88C-6610BCECE8B0}" destId="{E1C53B1A-4393-498E-8A0C-ADA80F506626}" srcOrd="0" destOrd="0" parTransId="{7A38D3CF-7DF8-49EB-AE3C-725B258D0B2C}" sibTransId="{6B702897-1615-4041-890F-6A7DA5477062}"/>
    <dgm:cxn modelId="{6B58385F-3C53-4468-9063-D2E3B4BA57A5}" type="presOf" srcId="{E1C53B1A-4393-498E-8A0C-ADA80F506626}" destId="{B709BD27-7E7E-4976-8837-2B5FD32850FA}" srcOrd="1" destOrd="0" presId="urn:microsoft.com/office/officeart/2005/8/layout/vList4"/>
    <dgm:cxn modelId="{E6FF0B4D-08F8-4381-A323-891AC50B03A5}" type="presOf" srcId="{58461551-5556-4563-BB9C-1DCAD16BCF80}" destId="{7D2DF46A-3AAF-4961-AEB7-01D152088C7D}" srcOrd="0" destOrd="0" presId="urn:microsoft.com/office/officeart/2005/8/layout/vList4"/>
    <dgm:cxn modelId="{BEE8884D-8FA4-47C8-9BA0-67FCEC9D2528}" type="presOf" srcId="{D2C30D3F-0CD6-4389-905B-CF2E85001D45}" destId="{B21B7484-18BD-41B0-8ED6-C7ECEFFE3A2E}" srcOrd="1" destOrd="0" presId="urn:microsoft.com/office/officeart/2005/8/layout/vList4"/>
    <dgm:cxn modelId="{DA8E28A1-9B9B-412A-9020-7F30422B1311}" type="presOf" srcId="{D2C30D3F-0CD6-4389-905B-CF2E85001D45}" destId="{D6EA8D06-A87A-447F-BCB3-7ED9FD13483F}" srcOrd="0" destOrd="0" presId="urn:microsoft.com/office/officeart/2005/8/layout/vList4"/>
    <dgm:cxn modelId="{CF3CDDA2-FCD3-4258-90B6-FDAC55844473}" type="presOf" srcId="{7B734AD4-CC6D-41E6-B7C1-5C8E865079E3}" destId="{C06093A0-0983-4823-93E5-D697D2FC1DC8}" srcOrd="0" destOrd="0" presId="urn:microsoft.com/office/officeart/2005/8/layout/vList4"/>
    <dgm:cxn modelId="{AFADE3C5-FA49-4268-B85E-9C5D8359205D}" type="presOf" srcId="{E1C53B1A-4393-498E-8A0C-ADA80F506626}" destId="{E3751E3F-A6C9-4DFB-B0AA-F8ADDA828BC9}" srcOrd="0" destOrd="0" presId="urn:microsoft.com/office/officeart/2005/8/layout/vList4"/>
    <dgm:cxn modelId="{25B2C1CD-3990-498F-8DE7-2E2A3792D0AD}" type="presOf" srcId="{7B734AD4-CC6D-41E6-B7C1-5C8E865079E3}" destId="{ABD2A196-1B91-4CE7-82CB-5DE637DD295D}" srcOrd="1" destOrd="0" presId="urn:microsoft.com/office/officeart/2005/8/layout/vList4"/>
    <dgm:cxn modelId="{98B9E5D2-F5F7-4B95-8DC3-FDE5A93A8315}" type="presOf" srcId="{58461551-5556-4563-BB9C-1DCAD16BCF80}" destId="{ABCC69F3-9610-4842-8CD1-2517CB95DFAA}" srcOrd="1" destOrd="0" presId="urn:microsoft.com/office/officeart/2005/8/layout/vList4"/>
    <dgm:cxn modelId="{439EA0ED-0FD8-404C-8041-370DE0D9F8C3}" srcId="{EF0A7EAC-7D01-4842-B88C-6610BCECE8B0}" destId="{58461551-5556-4563-BB9C-1DCAD16BCF80}" srcOrd="2" destOrd="0" parTransId="{211D1096-86F3-4013-8735-3B2877395A14}" sibTransId="{71D1113B-DE23-456D-878A-B8C7AEEB4F08}"/>
    <dgm:cxn modelId="{12B431F8-F7EC-4A1A-8FC6-E44508E5EFB4}" type="presOf" srcId="{190D3AA3-5D8E-4905-A0A5-C095C036EE1B}" destId="{D1F78A1A-3E7A-46F1-9B1B-50D3D68ACEB1}" srcOrd="0" destOrd="0" presId="urn:microsoft.com/office/officeart/2005/8/layout/vList4"/>
    <dgm:cxn modelId="{04800A93-DEA5-4337-971E-3B66CF7D36E9}" type="presParOf" srcId="{E8E8845E-0B13-471E-B191-7944B04916DF}" destId="{920AA5F9-B876-4278-8769-3483587C1FBC}" srcOrd="0" destOrd="0" presId="urn:microsoft.com/office/officeart/2005/8/layout/vList4"/>
    <dgm:cxn modelId="{FB83CABC-4FCA-40A3-A0E6-CAF53A716108}" type="presParOf" srcId="{920AA5F9-B876-4278-8769-3483587C1FBC}" destId="{E3751E3F-A6C9-4DFB-B0AA-F8ADDA828BC9}" srcOrd="0" destOrd="0" presId="urn:microsoft.com/office/officeart/2005/8/layout/vList4"/>
    <dgm:cxn modelId="{E6376A28-9704-4F8D-AAD5-78BEF6EABED3}" type="presParOf" srcId="{920AA5F9-B876-4278-8769-3483587C1FBC}" destId="{B048D7A4-6D3A-4862-A784-7E1535DA22B6}" srcOrd="1" destOrd="0" presId="urn:microsoft.com/office/officeart/2005/8/layout/vList4"/>
    <dgm:cxn modelId="{9D5ACFB8-B3BC-45D3-BF70-9F365470857F}" type="presParOf" srcId="{920AA5F9-B876-4278-8769-3483587C1FBC}" destId="{B709BD27-7E7E-4976-8837-2B5FD32850FA}" srcOrd="2" destOrd="0" presId="urn:microsoft.com/office/officeart/2005/8/layout/vList4"/>
    <dgm:cxn modelId="{EBADC5B5-F526-45BF-89B9-7A738117F50B}" type="presParOf" srcId="{E8E8845E-0B13-471E-B191-7944B04916DF}" destId="{4F7481DE-3CA3-4BA5-A9C2-EBED1B26F1D6}" srcOrd="1" destOrd="0" presId="urn:microsoft.com/office/officeart/2005/8/layout/vList4"/>
    <dgm:cxn modelId="{9B86F9FF-67DA-4EFB-821C-1024F825190A}" type="presParOf" srcId="{E8E8845E-0B13-471E-B191-7944B04916DF}" destId="{5CC94B11-EB09-4B5E-B984-965E4EF6EBC9}" srcOrd="2" destOrd="0" presId="urn:microsoft.com/office/officeart/2005/8/layout/vList4"/>
    <dgm:cxn modelId="{67BD6966-CE7F-4F6A-A8DD-36C31C97C62A}" type="presParOf" srcId="{5CC94B11-EB09-4B5E-B984-965E4EF6EBC9}" destId="{D6EA8D06-A87A-447F-BCB3-7ED9FD13483F}" srcOrd="0" destOrd="0" presId="urn:microsoft.com/office/officeart/2005/8/layout/vList4"/>
    <dgm:cxn modelId="{DD65416E-2A95-4B75-AF12-700022CD43E4}" type="presParOf" srcId="{5CC94B11-EB09-4B5E-B984-965E4EF6EBC9}" destId="{78998372-BDC7-4E78-9368-2D2C5FC61A10}" srcOrd="1" destOrd="0" presId="urn:microsoft.com/office/officeart/2005/8/layout/vList4"/>
    <dgm:cxn modelId="{A8C89B58-59ED-42C0-BE05-438C36039098}" type="presParOf" srcId="{5CC94B11-EB09-4B5E-B984-965E4EF6EBC9}" destId="{B21B7484-18BD-41B0-8ED6-C7ECEFFE3A2E}" srcOrd="2" destOrd="0" presId="urn:microsoft.com/office/officeart/2005/8/layout/vList4"/>
    <dgm:cxn modelId="{685E4745-EB61-4E6D-BD35-E3DA54CA244F}" type="presParOf" srcId="{E8E8845E-0B13-471E-B191-7944B04916DF}" destId="{EDC0F055-1AB8-4ED4-BDC4-CD2703A3D670}" srcOrd="3" destOrd="0" presId="urn:microsoft.com/office/officeart/2005/8/layout/vList4"/>
    <dgm:cxn modelId="{ABF211E8-8DAD-4944-862C-B379C20DB858}" type="presParOf" srcId="{E8E8845E-0B13-471E-B191-7944B04916DF}" destId="{582A27C1-C132-4583-978D-3500BC1A7B07}" srcOrd="4" destOrd="0" presId="urn:microsoft.com/office/officeart/2005/8/layout/vList4"/>
    <dgm:cxn modelId="{075A6644-9345-4EE3-B1CD-BC181A2BB008}" type="presParOf" srcId="{582A27C1-C132-4583-978D-3500BC1A7B07}" destId="{7D2DF46A-3AAF-4961-AEB7-01D152088C7D}" srcOrd="0" destOrd="0" presId="urn:microsoft.com/office/officeart/2005/8/layout/vList4"/>
    <dgm:cxn modelId="{0CFB9A67-C078-40C1-80FC-D5F242FC5671}" type="presParOf" srcId="{582A27C1-C132-4583-978D-3500BC1A7B07}" destId="{370708F8-753C-4EBC-B677-0A4A9AF7885A}" srcOrd="1" destOrd="0" presId="urn:microsoft.com/office/officeart/2005/8/layout/vList4"/>
    <dgm:cxn modelId="{E1639E2D-3A47-4CD5-8AF7-3C2E2ED040F6}" type="presParOf" srcId="{582A27C1-C132-4583-978D-3500BC1A7B07}" destId="{ABCC69F3-9610-4842-8CD1-2517CB95DFAA}" srcOrd="2" destOrd="0" presId="urn:microsoft.com/office/officeart/2005/8/layout/vList4"/>
    <dgm:cxn modelId="{5B88C0D3-1FBA-43F3-854A-40B046865969}" type="presParOf" srcId="{E8E8845E-0B13-471E-B191-7944B04916DF}" destId="{BB98FE90-71EA-48F8-989D-CDBC1CC993AB}" srcOrd="5" destOrd="0" presId="urn:microsoft.com/office/officeart/2005/8/layout/vList4"/>
    <dgm:cxn modelId="{017D2509-00A7-4D42-9AEA-9560FA46341E}" type="presParOf" srcId="{E8E8845E-0B13-471E-B191-7944B04916DF}" destId="{2111E980-286C-4BC5-904D-BDEB2E0BD55B}" srcOrd="6" destOrd="0" presId="urn:microsoft.com/office/officeart/2005/8/layout/vList4"/>
    <dgm:cxn modelId="{DB83F1B2-B912-4192-9D94-D4BA7B5756D6}" type="presParOf" srcId="{2111E980-286C-4BC5-904D-BDEB2E0BD55B}" destId="{C06093A0-0983-4823-93E5-D697D2FC1DC8}" srcOrd="0" destOrd="0" presId="urn:microsoft.com/office/officeart/2005/8/layout/vList4"/>
    <dgm:cxn modelId="{05BF7978-E195-4BE2-8DE3-76867938E4A6}" type="presParOf" srcId="{2111E980-286C-4BC5-904D-BDEB2E0BD55B}" destId="{656F8068-E278-4C01-B1D2-8FBFC98A3C7D}" srcOrd="1" destOrd="0" presId="urn:microsoft.com/office/officeart/2005/8/layout/vList4"/>
    <dgm:cxn modelId="{BD068425-A561-4F66-8FA2-83DB86306503}" type="presParOf" srcId="{2111E980-286C-4BC5-904D-BDEB2E0BD55B}" destId="{ABD2A196-1B91-4CE7-82CB-5DE637DD295D}" srcOrd="2" destOrd="0" presId="urn:microsoft.com/office/officeart/2005/8/layout/vList4"/>
    <dgm:cxn modelId="{06C644A3-A976-461E-A9D0-F4681A4E1112}" type="presParOf" srcId="{E8E8845E-0B13-471E-B191-7944B04916DF}" destId="{F2FD0E56-23AF-4E29-853C-E5A1B7E0EC01}" srcOrd="7" destOrd="0" presId="urn:microsoft.com/office/officeart/2005/8/layout/vList4"/>
    <dgm:cxn modelId="{EC08B999-BAD3-4A54-87A2-A60E7F535E99}" type="presParOf" srcId="{E8E8845E-0B13-471E-B191-7944B04916DF}" destId="{86D40CCF-E16C-4B54-9D3E-4E61171F103C}" srcOrd="8" destOrd="0" presId="urn:microsoft.com/office/officeart/2005/8/layout/vList4"/>
    <dgm:cxn modelId="{0164E07B-2A00-4AD2-BD7B-87FDC9825C39}" type="presParOf" srcId="{86D40CCF-E16C-4B54-9D3E-4E61171F103C}" destId="{D1F78A1A-3E7A-46F1-9B1B-50D3D68ACEB1}" srcOrd="0" destOrd="0" presId="urn:microsoft.com/office/officeart/2005/8/layout/vList4"/>
    <dgm:cxn modelId="{F06D674E-E980-478A-8622-64CBBDC90CC0}" type="presParOf" srcId="{86D40CCF-E16C-4B54-9D3E-4E61171F103C}" destId="{D7D8E07C-90E8-4322-BE40-8B4DF7F7C4BB}" srcOrd="1" destOrd="0" presId="urn:microsoft.com/office/officeart/2005/8/layout/vList4"/>
    <dgm:cxn modelId="{8B96FB16-150A-4203-B4EA-D9D294708E67}" type="presParOf" srcId="{86D40CCF-E16C-4B54-9D3E-4E61171F103C}" destId="{1A7094C5-1F05-41C8-813B-A7C6B9A5BBCB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00C58EB-2887-446D-80B3-DFCFBB8FDD6E}" type="doc">
      <dgm:prSet loTypeId="urn:microsoft.com/office/officeart/2008/layout/PictureStrips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D3D3A4C8-B478-46E9-81D4-2E60F9026CCB}">
      <dgm:prSet phldrT="[Text]" phldr="0"/>
      <dgm:spPr>
        <a:ln>
          <a:solidFill>
            <a:srgbClr val="10069F"/>
          </a:solidFill>
        </a:ln>
      </dgm:spPr>
      <dgm:t>
        <a:bodyPr/>
        <a:lstStyle/>
        <a:p>
          <a:r>
            <a:rPr lang="de-DE" dirty="0">
              <a:solidFill>
                <a:srgbClr val="10065A"/>
              </a:solidFill>
            </a:rPr>
            <a:t>approx.</a:t>
          </a:r>
          <a:r>
            <a:rPr lang="de-DE" b="1" dirty="0">
              <a:solidFill>
                <a:srgbClr val="10065A"/>
              </a:solidFill>
            </a:rPr>
            <a:t> 2,000 </a:t>
          </a:r>
          <a:r>
            <a:rPr lang="de-DE" dirty="0">
              <a:solidFill>
                <a:srgbClr val="10065A"/>
              </a:solidFill>
            </a:rPr>
            <a:t>businesses </a:t>
          </a:r>
        </a:p>
        <a:p>
          <a:r>
            <a:rPr lang="de-DE" b="1" dirty="0">
              <a:solidFill>
                <a:srgbClr val="10065A"/>
              </a:solidFill>
            </a:rPr>
            <a:t>276,000 </a:t>
          </a:r>
          <a:r>
            <a:rPr lang="de-DE" dirty="0">
              <a:solidFill>
                <a:srgbClr val="10065A"/>
              </a:solidFill>
            </a:rPr>
            <a:t>employees </a:t>
          </a:r>
        </a:p>
        <a:p>
          <a:r>
            <a:rPr lang="de-DE" b="1" dirty="0">
              <a:solidFill>
                <a:srgbClr val="10065A"/>
              </a:solidFill>
            </a:rPr>
            <a:t>121 billion in </a:t>
          </a:r>
          <a:r>
            <a:rPr lang="de-DE" dirty="0">
              <a:solidFill>
                <a:srgbClr val="10065A"/>
              </a:solidFill>
            </a:rPr>
            <a:t>turnover</a:t>
          </a:r>
        </a:p>
      </dgm:t>
    </dgm:pt>
    <dgm:pt modelId="{70605CA9-A95A-4680-AEFC-C7BFFEA59149}" type="parTrans" cxnId="{421828EC-6597-4C26-B161-132491AD33B3}">
      <dgm:prSet/>
      <dgm:spPr/>
      <dgm:t>
        <a:bodyPr/>
        <a:lstStyle/>
        <a:p>
          <a:endParaRPr lang="de-DE"/>
        </a:p>
      </dgm:t>
    </dgm:pt>
    <dgm:pt modelId="{222D4EAC-E6A1-464A-AC2B-D89DEE34988C}" type="sibTrans" cxnId="{421828EC-6597-4C26-B161-132491AD33B3}">
      <dgm:prSet/>
      <dgm:spPr/>
      <dgm:t>
        <a:bodyPr/>
        <a:lstStyle/>
        <a:p>
          <a:endParaRPr lang="de-DE"/>
        </a:p>
      </dgm:t>
    </dgm:pt>
    <dgm:pt modelId="{AC87DE28-1A47-42B0-A89A-24059DFBAB29}">
      <dgm:prSet phldrT="[Text]"/>
      <dgm:spPr>
        <a:ln>
          <a:solidFill>
            <a:srgbClr val="10069F"/>
          </a:solidFill>
        </a:ln>
      </dgm:spPr>
      <dgm:t>
        <a:bodyPr/>
        <a:lstStyle/>
        <a:p>
          <a:r>
            <a:rPr lang="de-DE" dirty="0">
              <a:solidFill>
                <a:srgbClr val="10065A"/>
              </a:solidFill>
            </a:rPr>
            <a:t>Small and medium-sized enterprises process basic chemicals into application-specific fine and speciality chemicals, polymers and consumer chemicals</a:t>
          </a:r>
        </a:p>
      </dgm:t>
    </dgm:pt>
    <dgm:pt modelId="{75F56A63-64FE-4453-8350-0EAAF3066CB3}" type="parTrans" cxnId="{AC2F11DB-C1F2-476B-90E0-2880E7078CAE}">
      <dgm:prSet/>
      <dgm:spPr/>
      <dgm:t>
        <a:bodyPr/>
        <a:lstStyle/>
        <a:p>
          <a:endParaRPr lang="de-DE"/>
        </a:p>
      </dgm:t>
    </dgm:pt>
    <dgm:pt modelId="{A1217B8A-0ABB-4EEF-84F1-2C5F0137EC2B}" type="sibTrans" cxnId="{AC2F11DB-C1F2-476B-90E0-2880E7078CAE}">
      <dgm:prSet/>
      <dgm:spPr/>
      <dgm:t>
        <a:bodyPr/>
        <a:lstStyle/>
        <a:p>
          <a:endParaRPr lang="de-DE"/>
        </a:p>
      </dgm:t>
    </dgm:pt>
    <dgm:pt modelId="{436F51E2-0A71-4EF6-AEBF-140E24B817D9}" type="pres">
      <dgm:prSet presAssocID="{000C58EB-2887-446D-80B3-DFCFBB8FDD6E}" presName="Name0" presStyleCnt="0">
        <dgm:presLayoutVars>
          <dgm:dir/>
          <dgm:resizeHandles val="exact"/>
        </dgm:presLayoutVars>
      </dgm:prSet>
      <dgm:spPr/>
    </dgm:pt>
    <dgm:pt modelId="{AE97A485-590D-4253-A29B-30DF2F43F6B3}" type="pres">
      <dgm:prSet presAssocID="{D3D3A4C8-B478-46E9-81D4-2E60F9026CCB}" presName="composite" presStyleCnt="0"/>
      <dgm:spPr/>
    </dgm:pt>
    <dgm:pt modelId="{D731B09E-F8B5-4D75-A8EE-383EE6890499}" type="pres">
      <dgm:prSet presAssocID="{D3D3A4C8-B478-46E9-81D4-2E60F9026CCB}" presName="rect1" presStyleLbl="trAlignAcc1" presStyleIdx="0" presStyleCnt="2">
        <dgm:presLayoutVars>
          <dgm:bulletEnabled val="1"/>
        </dgm:presLayoutVars>
      </dgm:prSet>
      <dgm:spPr/>
    </dgm:pt>
    <dgm:pt modelId="{B76EEE6C-E724-47F4-8838-228CA7903920}" type="pres">
      <dgm:prSet presAssocID="{D3D3A4C8-B478-46E9-81D4-2E60F9026CCB}" presName="rect2" presStyleLbl="fgImgPlace1" presStyleIdx="0" presStyleCnt="2"/>
      <dgm:spPr>
        <a:blipFill>
          <a:blip xmlns:r="http://schemas.openxmlformats.org/officeDocument/2006/relationships" r:embed="rId1"/>
          <a:srcRect/>
          <a:stretch>
            <a:fillRect l="-25000" r="-25000"/>
          </a:stretch>
        </a:blipFill>
      </dgm:spPr>
    </dgm:pt>
    <dgm:pt modelId="{9BECCA08-E0CD-4FA9-BEA5-398D7BE373CD}" type="pres">
      <dgm:prSet presAssocID="{222D4EAC-E6A1-464A-AC2B-D89DEE34988C}" presName="sibTrans" presStyleCnt="0"/>
      <dgm:spPr/>
    </dgm:pt>
    <dgm:pt modelId="{9C27596B-429F-43C5-B0AE-CBD976979AC1}" type="pres">
      <dgm:prSet presAssocID="{AC87DE28-1A47-42B0-A89A-24059DFBAB29}" presName="composite" presStyleCnt="0"/>
      <dgm:spPr/>
    </dgm:pt>
    <dgm:pt modelId="{AC11C140-E435-483B-AC96-B7D13B4B98DE}" type="pres">
      <dgm:prSet presAssocID="{AC87DE28-1A47-42B0-A89A-24059DFBAB29}" presName="rect1" presStyleLbl="trAlignAcc1" presStyleIdx="1" presStyleCnt="2">
        <dgm:presLayoutVars>
          <dgm:bulletEnabled val="1"/>
        </dgm:presLayoutVars>
      </dgm:prSet>
      <dgm:spPr/>
    </dgm:pt>
    <dgm:pt modelId="{D9E92749-5A7E-477D-8604-6211BD65F733}" type="pres">
      <dgm:prSet presAssocID="{AC87DE28-1A47-42B0-A89A-24059DFBAB29}" presName="rect2" presStyleLbl="fgImgPlace1" presStyleIdx="1" presStyleCnt="2"/>
      <dgm:spPr>
        <a:blipFill dpi="0" rotWithShape="1">
          <a:blip xmlns:r="http://schemas.openxmlformats.org/officeDocument/2006/relationships" r:embed="rId2"/>
          <a:srcRect/>
          <a:stretch>
            <a:fillRect l="-56073" t="-1009" r="-91413" b="1009"/>
          </a:stretch>
        </a:blipFill>
      </dgm:spPr>
    </dgm:pt>
  </dgm:ptLst>
  <dgm:cxnLst>
    <dgm:cxn modelId="{8CA9D329-5897-4B89-AF11-B6FD25BEB2A1}" type="presOf" srcId="{000C58EB-2887-446D-80B3-DFCFBB8FDD6E}" destId="{436F51E2-0A71-4EF6-AEBF-140E24B817D9}" srcOrd="0" destOrd="0" presId="urn:microsoft.com/office/officeart/2008/layout/PictureStrips"/>
    <dgm:cxn modelId="{3CCFDD4B-8011-4150-8711-FFA53499DD17}" type="presOf" srcId="{D3D3A4C8-B478-46E9-81D4-2E60F9026CCB}" destId="{D731B09E-F8B5-4D75-A8EE-383EE6890499}" srcOrd="0" destOrd="0" presId="urn:microsoft.com/office/officeart/2008/layout/PictureStrips"/>
    <dgm:cxn modelId="{5E804492-7271-4958-9C7A-23E297703290}" type="presOf" srcId="{AC87DE28-1A47-42B0-A89A-24059DFBAB29}" destId="{AC11C140-E435-483B-AC96-B7D13B4B98DE}" srcOrd="0" destOrd="0" presId="urn:microsoft.com/office/officeart/2008/layout/PictureStrips"/>
    <dgm:cxn modelId="{AC2F11DB-C1F2-476B-90E0-2880E7078CAE}" srcId="{000C58EB-2887-446D-80B3-DFCFBB8FDD6E}" destId="{AC87DE28-1A47-42B0-A89A-24059DFBAB29}" srcOrd="1" destOrd="0" parTransId="{75F56A63-64FE-4453-8350-0EAAF3066CB3}" sibTransId="{A1217B8A-0ABB-4EEF-84F1-2C5F0137EC2B}"/>
    <dgm:cxn modelId="{421828EC-6597-4C26-B161-132491AD33B3}" srcId="{000C58EB-2887-446D-80B3-DFCFBB8FDD6E}" destId="{D3D3A4C8-B478-46E9-81D4-2E60F9026CCB}" srcOrd="0" destOrd="0" parTransId="{70605CA9-A95A-4680-AEFC-C7BFFEA59149}" sibTransId="{222D4EAC-E6A1-464A-AC2B-D89DEE34988C}"/>
    <dgm:cxn modelId="{7281D441-DF86-41B9-8289-3C296CA83CEC}" type="presParOf" srcId="{436F51E2-0A71-4EF6-AEBF-140E24B817D9}" destId="{AE97A485-590D-4253-A29B-30DF2F43F6B3}" srcOrd="0" destOrd="0" presId="urn:microsoft.com/office/officeart/2008/layout/PictureStrips"/>
    <dgm:cxn modelId="{199A6F32-E148-40F2-A0E0-C844005DE0CF}" type="presParOf" srcId="{AE97A485-590D-4253-A29B-30DF2F43F6B3}" destId="{D731B09E-F8B5-4D75-A8EE-383EE6890499}" srcOrd="0" destOrd="0" presId="urn:microsoft.com/office/officeart/2008/layout/PictureStrips"/>
    <dgm:cxn modelId="{D425B7CE-3ADF-46E3-938D-B59BFA49B888}" type="presParOf" srcId="{AE97A485-590D-4253-A29B-30DF2F43F6B3}" destId="{B76EEE6C-E724-47F4-8838-228CA7903920}" srcOrd="1" destOrd="0" presId="urn:microsoft.com/office/officeart/2008/layout/PictureStrips"/>
    <dgm:cxn modelId="{7B4ACD8E-E2FF-4C32-922B-527432B6BFDE}" type="presParOf" srcId="{436F51E2-0A71-4EF6-AEBF-140E24B817D9}" destId="{9BECCA08-E0CD-4FA9-BEA5-398D7BE373CD}" srcOrd="1" destOrd="0" presId="urn:microsoft.com/office/officeart/2008/layout/PictureStrips"/>
    <dgm:cxn modelId="{65AEC7B1-9EDB-412C-83F0-1B4CAF076163}" type="presParOf" srcId="{436F51E2-0A71-4EF6-AEBF-140E24B817D9}" destId="{9C27596B-429F-43C5-B0AE-CBD976979AC1}" srcOrd="2" destOrd="0" presId="urn:microsoft.com/office/officeart/2008/layout/PictureStrips"/>
    <dgm:cxn modelId="{9942A001-8663-471A-9A41-4ED80D294E6E}" type="presParOf" srcId="{9C27596B-429F-43C5-B0AE-CBD976979AC1}" destId="{AC11C140-E435-483B-AC96-B7D13B4B98DE}" srcOrd="0" destOrd="0" presId="urn:microsoft.com/office/officeart/2008/layout/PictureStrips"/>
    <dgm:cxn modelId="{88072A80-E1DB-4E9D-ABDB-BD6C7ACEE8BD}" type="presParOf" srcId="{9C27596B-429F-43C5-B0AE-CBD976979AC1}" destId="{D9E92749-5A7E-477D-8604-6211BD65F733}" srcOrd="1" destOrd="0" presId="urn:microsoft.com/office/officeart/2008/layout/PictureStrip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3751E3F-A6C9-4DFB-B0AA-F8ADDA828BC9}">
      <dsp:nvSpPr>
        <dsp:cNvPr id="0" name=""/>
        <dsp:cNvSpPr/>
      </dsp:nvSpPr>
      <dsp:spPr>
        <a:xfrm>
          <a:off x="0" y="0"/>
          <a:ext cx="11161712" cy="879578"/>
        </a:xfrm>
        <a:prstGeom prst="snip1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3200" kern="1200" cap="all" baseline="0" dirty="0">
              <a:latin typeface="Montserrat Black" panose="00000A00000000000000" pitchFamily="50" charset="0"/>
            </a:rPr>
            <a:t>Major industrial sector</a:t>
          </a:r>
          <a:br>
            <a:rPr lang="de-DE" sz="4000" kern="1200" dirty="0"/>
          </a:br>
          <a:r>
            <a:rPr lang="de-DE" sz="2000" kern="1200" dirty="0"/>
            <a:t> </a:t>
          </a:r>
          <a:r>
            <a:rPr lang="de-DE" sz="1600" kern="1200" dirty="0"/>
            <a:t>The driving force behind industry, high-quality jobs, a strong SME sector</a:t>
          </a:r>
        </a:p>
      </dsp:txBody>
      <dsp:txXfrm>
        <a:off x="2320300" y="0"/>
        <a:ext cx="8841411" cy="879578"/>
      </dsp:txXfrm>
    </dsp:sp>
    <dsp:sp modelId="{B048D7A4-6D3A-4862-A784-7E1535DA22B6}">
      <dsp:nvSpPr>
        <dsp:cNvPr id="0" name=""/>
        <dsp:cNvSpPr/>
      </dsp:nvSpPr>
      <dsp:spPr>
        <a:xfrm>
          <a:off x="87957" y="87957"/>
          <a:ext cx="2232342" cy="703663"/>
        </a:xfrm>
        <a:prstGeom prst="rect">
          <a:avLst/>
        </a:prstGeom>
        <a:blipFill dpi="0" rotWithShape="1">
          <a:blip xmlns:r="http://schemas.openxmlformats.org/officeDocument/2006/relationships" r:embed="rId1"/>
          <a:srcRect/>
          <a:stretch>
            <a:fillRect l="2535" t="-12532" r="-2535" b="-992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6EA8D06-A87A-447F-BCB3-7ED9FD13483F}">
      <dsp:nvSpPr>
        <dsp:cNvPr id="0" name=""/>
        <dsp:cNvSpPr/>
      </dsp:nvSpPr>
      <dsp:spPr>
        <a:xfrm>
          <a:off x="0" y="967536"/>
          <a:ext cx="11161712" cy="879578"/>
        </a:xfrm>
        <a:prstGeom prst="snip1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400" kern="1200" cap="all" baseline="0" dirty="0">
              <a:latin typeface="Montserrat Black" panose="00000A00000000000000" pitchFamily="50" charset="0"/>
            </a:rPr>
            <a:t>At the start of many </a:t>
          </a:r>
          <a:r>
            <a:rPr lang="de-DE" sz="2400" kern="1200" cap="all" baseline="0" dirty="0" err="1">
              <a:latin typeface="Montserrat Black" panose="00000A00000000000000" pitchFamily="50" charset="0"/>
            </a:rPr>
            <a:t>value</a:t>
          </a:r>
          <a:r>
            <a:rPr lang="de-DE" sz="2400" kern="1200" cap="all" baseline="0" dirty="0">
              <a:latin typeface="Montserrat Black" panose="00000A00000000000000" pitchFamily="50" charset="0"/>
            </a:rPr>
            <a:t> </a:t>
          </a:r>
          <a:r>
            <a:rPr lang="de-DE" sz="2400" kern="1200" cap="all" baseline="0" dirty="0" err="1">
              <a:latin typeface="Montserrat Black" panose="00000A00000000000000" pitchFamily="50" charset="0"/>
            </a:rPr>
            <a:t>chains</a:t>
          </a:r>
          <a:br>
            <a:rPr lang="de-DE" sz="4000" kern="1200" dirty="0"/>
          </a:br>
          <a:r>
            <a:rPr lang="de-DE" sz="1600" kern="1200" dirty="0"/>
            <a:t>A </a:t>
          </a:r>
          <a:r>
            <a:rPr lang="de-DE" sz="1600" kern="1200" dirty="0" err="1"/>
            <a:t>wide</a:t>
          </a:r>
          <a:r>
            <a:rPr lang="de-DE" sz="1600" kern="1200" dirty="0"/>
            <a:t> range of products; chemical products are used in almost all industrial sectors</a:t>
          </a:r>
        </a:p>
      </dsp:txBody>
      <dsp:txXfrm>
        <a:off x="2320300" y="967536"/>
        <a:ext cx="8841411" cy="879578"/>
      </dsp:txXfrm>
    </dsp:sp>
    <dsp:sp modelId="{78998372-BDC7-4E78-9368-2D2C5FC61A10}">
      <dsp:nvSpPr>
        <dsp:cNvPr id="0" name=""/>
        <dsp:cNvSpPr/>
      </dsp:nvSpPr>
      <dsp:spPr>
        <a:xfrm>
          <a:off x="87957" y="1055494"/>
          <a:ext cx="2232342" cy="703663"/>
        </a:xfrm>
        <a:prstGeom prst="rect">
          <a:avLst/>
        </a:prstGeom>
        <a:blipFill>
          <a:blip xmlns:r="http://schemas.openxmlformats.org/officeDocument/2006/relationships" r:embed="rId2"/>
          <a:srcRect/>
          <a:stretch>
            <a:fillRect t="-13000" b="-13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D2DF46A-3AAF-4961-AEB7-01D152088C7D}">
      <dsp:nvSpPr>
        <dsp:cNvPr id="0" name=""/>
        <dsp:cNvSpPr/>
      </dsp:nvSpPr>
      <dsp:spPr>
        <a:xfrm>
          <a:off x="0" y="1935073"/>
          <a:ext cx="11161712" cy="879578"/>
        </a:xfrm>
        <a:prstGeom prst="snip1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400" kern="1200" cap="all" baseline="0" dirty="0">
              <a:latin typeface="Montserrat Black" panose="00000A00000000000000" pitchFamily="50" charset="0"/>
            </a:rPr>
            <a:t>Strong in research and exports, globalised</a:t>
          </a:r>
          <a:br>
            <a:rPr lang="de-DE" sz="4000" kern="1200" dirty="0"/>
          </a:br>
          <a:r>
            <a:rPr lang="de-DE" sz="1600" kern="1200" dirty="0"/>
            <a:t>Highly innovation-driven and with a strong international position</a:t>
          </a:r>
        </a:p>
      </dsp:txBody>
      <dsp:txXfrm>
        <a:off x="2320300" y="1935073"/>
        <a:ext cx="8841411" cy="879578"/>
      </dsp:txXfrm>
    </dsp:sp>
    <dsp:sp modelId="{370708F8-753C-4EBC-B677-0A4A9AF7885A}">
      <dsp:nvSpPr>
        <dsp:cNvPr id="0" name=""/>
        <dsp:cNvSpPr/>
      </dsp:nvSpPr>
      <dsp:spPr>
        <a:xfrm>
          <a:off x="87957" y="2023031"/>
          <a:ext cx="2232342" cy="703663"/>
        </a:xfrm>
        <a:prstGeom prst="rect">
          <a:avLst/>
        </a:prstGeom>
        <a:blipFill>
          <a:blip xmlns:r="http://schemas.openxmlformats.org/officeDocument/2006/relationships" r:embed="rId3"/>
          <a:srcRect/>
          <a:stretch>
            <a:fillRect t="-46000" b="-46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06093A0-0983-4823-93E5-D697D2FC1DC8}">
      <dsp:nvSpPr>
        <dsp:cNvPr id="0" name=""/>
        <dsp:cNvSpPr/>
      </dsp:nvSpPr>
      <dsp:spPr>
        <a:xfrm>
          <a:off x="0" y="2902610"/>
          <a:ext cx="11161712" cy="879578"/>
        </a:xfrm>
        <a:prstGeom prst="snip1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800" kern="1200" cap="all" baseline="0" dirty="0">
              <a:latin typeface="Montserrat Black" panose="00000A00000000000000" pitchFamily="50" charset="0"/>
            </a:rPr>
            <a:t>Key to transformation</a:t>
          </a:r>
          <a:br>
            <a:rPr lang="de-DE" sz="4000" kern="1200" dirty="0"/>
          </a:br>
          <a:r>
            <a:rPr lang="de-DE" sz="1600" kern="1200" dirty="0"/>
            <a:t>Climate neutrality, the circular economy and a new raw materials base require the chemical industry</a:t>
          </a:r>
        </a:p>
      </dsp:txBody>
      <dsp:txXfrm>
        <a:off x="2320300" y="2902610"/>
        <a:ext cx="8841411" cy="879578"/>
      </dsp:txXfrm>
    </dsp:sp>
    <dsp:sp modelId="{656F8068-E278-4C01-B1D2-8FBFC98A3C7D}">
      <dsp:nvSpPr>
        <dsp:cNvPr id="0" name=""/>
        <dsp:cNvSpPr/>
      </dsp:nvSpPr>
      <dsp:spPr>
        <a:xfrm>
          <a:off x="87957" y="2990568"/>
          <a:ext cx="2232342" cy="703663"/>
        </a:xfrm>
        <a:prstGeom prst="rect">
          <a:avLst/>
        </a:prstGeom>
        <a:blipFill>
          <a:blip xmlns:r="http://schemas.openxmlformats.org/officeDocument/2006/relationships" r:embed="rId4"/>
          <a:srcRect/>
          <a:stretch>
            <a:fillRect t="-56000" b="-56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1F78A1A-3E7A-46F1-9B1B-50D3D68ACEB1}">
      <dsp:nvSpPr>
        <dsp:cNvPr id="0" name=""/>
        <dsp:cNvSpPr/>
      </dsp:nvSpPr>
      <dsp:spPr>
        <a:xfrm>
          <a:off x="0" y="3870147"/>
          <a:ext cx="11161712" cy="879578"/>
        </a:xfrm>
        <a:prstGeom prst="snip1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400" kern="1200" cap="all" baseline="0" dirty="0">
              <a:latin typeface="Montserrat Black" panose="00000A00000000000000" pitchFamily="50" charset="0"/>
            </a:rPr>
            <a:t>Agenda for the future to ensure a strong business location</a:t>
          </a:r>
        </a:p>
      </dsp:txBody>
      <dsp:txXfrm>
        <a:off x="2320300" y="3870147"/>
        <a:ext cx="8841411" cy="879578"/>
      </dsp:txXfrm>
    </dsp:sp>
    <dsp:sp modelId="{D7D8E07C-90E8-4322-BE40-8B4DF7F7C4BB}">
      <dsp:nvSpPr>
        <dsp:cNvPr id="0" name=""/>
        <dsp:cNvSpPr/>
      </dsp:nvSpPr>
      <dsp:spPr>
        <a:xfrm>
          <a:off x="87957" y="3958104"/>
          <a:ext cx="2232342" cy="703663"/>
        </a:xfrm>
        <a:prstGeom prst="rect">
          <a:avLst/>
        </a:prstGeom>
        <a:blipFill>
          <a:blip xmlns:r="http://schemas.openxmlformats.org/officeDocument/2006/relationships" r:embed="rId5"/>
          <a:srcRect/>
          <a:stretch>
            <a:fillRect t="-13000" b="-13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731B09E-F8B5-4D75-A8EE-383EE6890499}">
      <dsp:nvSpPr>
        <dsp:cNvPr id="0" name=""/>
        <dsp:cNvSpPr/>
      </dsp:nvSpPr>
      <dsp:spPr>
        <a:xfrm>
          <a:off x="259085" y="337277"/>
          <a:ext cx="5081533" cy="1587979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rgbClr val="10069F"/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75591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900" kern="1200" dirty="0">
              <a:solidFill>
                <a:srgbClr val="10065A"/>
              </a:solidFill>
            </a:rPr>
            <a:t>approx.</a:t>
          </a:r>
          <a:r>
            <a:rPr lang="de-DE" sz="1900" b="1" kern="1200" dirty="0">
              <a:solidFill>
                <a:srgbClr val="10065A"/>
              </a:solidFill>
            </a:rPr>
            <a:t> 2,000 </a:t>
          </a:r>
          <a:r>
            <a:rPr lang="de-DE" sz="1900" kern="1200" dirty="0">
              <a:solidFill>
                <a:srgbClr val="10065A"/>
              </a:solidFill>
            </a:rPr>
            <a:t>businesses </a:t>
          </a:r>
        </a:p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900" b="1" kern="1200" dirty="0">
              <a:solidFill>
                <a:srgbClr val="10065A"/>
              </a:solidFill>
            </a:rPr>
            <a:t>276,000 </a:t>
          </a:r>
          <a:r>
            <a:rPr lang="de-DE" sz="1900" kern="1200" dirty="0">
              <a:solidFill>
                <a:srgbClr val="10065A"/>
              </a:solidFill>
            </a:rPr>
            <a:t>employees </a:t>
          </a:r>
        </a:p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900" b="1" kern="1200" dirty="0">
              <a:solidFill>
                <a:srgbClr val="10065A"/>
              </a:solidFill>
            </a:rPr>
            <a:t>121 billion in </a:t>
          </a:r>
          <a:r>
            <a:rPr lang="de-DE" sz="1900" kern="1200" dirty="0">
              <a:solidFill>
                <a:srgbClr val="10065A"/>
              </a:solidFill>
            </a:rPr>
            <a:t>turnover</a:t>
          </a:r>
        </a:p>
      </dsp:txBody>
      <dsp:txXfrm>
        <a:off x="259085" y="337277"/>
        <a:ext cx="5081533" cy="1587979"/>
      </dsp:txXfrm>
    </dsp:sp>
    <dsp:sp modelId="{B76EEE6C-E724-47F4-8838-228CA7903920}">
      <dsp:nvSpPr>
        <dsp:cNvPr id="0" name=""/>
        <dsp:cNvSpPr/>
      </dsp:nvSpPr>
      <dsp:spPr>
        <a:xfrm>
          <a:off x="47355" y="107903"/>
          <a:ext cx="1111585" cy="1667378"/>
        </a:xfrm>
        <a:prstGeom prst="rect">
          <a:avLst/>
        </a:prstGeom>
        <a:blipFill>
          <a:blip xmlns:r="http://schemas.openxmlformats.org/officeDocument/2006/relationships" r:embed="rId1"/>
          <a:srcRect/>
          <a:stretch>
            <a:fillRect l="-25000" r="-25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C11C140-E435-483B-AC96-B7D13B4B98DE}">
      <dsp:nvSpPr>
        <dsp:cNvPr id="0" name=""/>
        <dsp:cNvSpPr/>
      </dsp:nvSpPr>
      <dsp:spPr>
        <a:xfrm>
          <a:off x="259085" y="2336367"/>
          <a:ext cx="5081533" cy="1587979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rgbClr val="10069F"/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75591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900" kern="1200" dirty="0">
              <a:solidFill>
                <a:srgbClr val="10065A"/>
              </a:solidFill>
            </a:rPr>
            <a:t>Small and medium-sized enterprises process basic chemicals into application-specific fine and speciality chemicals, polymers and consumer chemicals</a:t>
          </a:r>
        </a:p>
      </dsp:txBody>
      <dsp:txXfrm>
        <a:off x="259085" y="2336367"/>
        <a:ext cx="5081533" cy="1587979"/>
      </dsp:txXfrm>
    </dsp:sp>
    <dsp:sp modelId="{D9E92749-5A7E-477D-8604-6211BD65F733}">
      <dsp:nvSpPr>
        <dsp:cNvPr id="0" name=""/>
        <dsp:cNvSpPr/>
      </dsp:nvSpPr>
      <dsp:spPr>
        <a:xfrm>
          <a:off x="47355" y="2106992"/>
          <a:ext cx="1111585" cy="1667378"/>
        </a:xfrm>
        <a:prstGeom prst="rect">
          <a:avLst/>
        </a:prstGeom>
        <a:blipFill dpi="0" rotWithShape="1">
          <a:blip xmlns:r="http://schemas.openxmlformats.org/officeDocument/2006/relationships" r:embed="rId2"/>
          <a:srcRect/>
          <a:stretch>
            <a:fillRect l="-56073" t="-1009" r="-91413" b="1009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svg"/><Relationship Id="rId2" Type="http://schemas.openxmlformats.org/officeDocument/2006/relationships/image" Target="../media/image83.svg"/><Relationship Id="rId1" Type="http://schemas.openxmlformats.org/officeDocument/2006/relationships/image" Target="../media/image82.svg"/><Relationship Id="rId5" Type="http://schemas.openxmlformats.org/officeDocument/2006/relationships/image" Target="../media/image86.svg"/><Relationship Id="rId4" Type="http://schemas.openxmlformats.org/officeDocument/2006/relationships/image" Target="../media/image85.sv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0.0978</cdr:x>
      <cdr:y>0.09898</cdr:y>
    </cdr:from>
    <cdr:to>
      <cdr:x>0.19039</cdr:x>
      <cdr:y>0.26637</cdr:y>
    </cdr:to>
    <cdr:pic>
      <cdr:nvPicPr>
        <cdr:cNvPr id="3" name="Grafik 2" descr="Cabriolet mit einfarbiger Füllung">
          <a:extLst xmlns:a="http://schemas.openxmlformats.org/drawingml/2006/main">
            <a:ext uri="{FF2B5EF4-FFF2-40B4-BE49-F238E27FC236}">
              <a16:creationId xmlns:a16="http://schemas.microsoft.com/office/drawing/2014/main" id="{2DF4CD94-B380-B6C9-21F7-632FADC5A09D}"/>
            </a:ext>
          </a:extLst>
        </cdr:cNvPr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>
          <a:extLst>
            <a:ext uri="{96DAC541-7B7A-43D3-8B79-37D633B846F1}">
              <asvg:svgBlip xmlns:asvg="http://schemas.microsoft.com/office/drawing/2016/SVG/main" r:embed="rId1"/>
            </a:ext>
          </a:extLst>
        </a:blip>
        <a:stretch xmlns:a="http://schemas.openxmlformats.org/drawingml/2006/main">
          <a:fillRect/>
        </a:stretch>
      </cdr:blipFill>
      <cdr:spPr>
        <a:xfrm xmlns:a="http://schemas.openxmlformats.org/drawingml/2006/main">
          <a:off x="977715" y="515736"/>
          <a:ext cx="925583" cy="872225"/>
        </a:xfrm>
        <a:prstGeom xmlns:a="http://schemas.openxmlformats.org/drawingml/2006/main" prst="rect">
          <a:avLst/>
        </a:prstGeom>
      </cdr:spPr>
    </cdr:pic>
  </cdr:relSizeAnchor>
  <cdr:relSizeAnchor xmlns:cdr="http://schemas.openxmlformats.org/drawingml/2006/chartDrawing">
    <cdr:from>
      <cdr:x>0.44778</cdr:x>
      <cdr:y>0.41568</cdr:y>
    </cdr:from>
    <cdr:to>
      <cdr:x>0.54037</cdr:x>
      <cdr:y>0.58307</cdr:y>
    </cdr:to>
    <cdr:pic>
      <cdr:nvPicPr>
        <cdr:cNvPr id="5" name="Grafik 4" descr="Reagenzgläser mit einfarbiger Füllung">
          <a:extLst xmlns:a="http://schemas.openxmlformats.org/drawingml/2006/main">
            <a:ext uri="{FF2B5EF4-FFF2-40B4-BE49-F238E27FC236}">
              <a16:creationId xmlns:a16="http://schemas.microsoft.com/office/drawing/2014/main" id="{C87332C9-DF93-F7B4-68C0-D3499773ED0B}"/>
            </a:ext>
          </a:extLst>
        </cdr:cNvPr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>
          <a:extLst>
            <a:ext uri="{96DAC541-7B7A-43D3-8B79-37D633B846F1}">
              <asvg:svgBlip xmlns:asvg="http://schemas.microsoft.com/office/drawing/2016/SVG/main" r:embed="rId2"/>
            </a:ext>
          </a:extLst>
        </a:blip>
        <a:stretch xmlns:a="http://schemas.openxmlformats.org/drawingml/2006/main">
          <a:fillRect/>
        </a:stretch>
      </cdr:blipFill>
      <cdr:spPr>
        <a:xfrm xmlns:a="http://schemas.openxmlformats.org/drawingml/2006/main">
          <a:off x="4476287" y="2166020"/>
          <a:ext cx="925584" cy="872225"/>
        </a:xfrm>
        <a:prstGeom xmlns:a="http://schemas.openxmlformats.org/drawingml/2006/main" prst="rect">
          <a:avLst/>
        </a:prstGeom>
      </cdr:spPr>
    </cdr:pic>
  </cdr:relSizeAnchor>
  <cdr:relSizeAnchor xmlns:cdr="http://schemas.openxmlformats.org/drawingml/2006/chartDrawing">
    <cdr:from>
      <cdr:x>0.61509</cdr:x>
      <cdr:y>0.4303</cdr:y>
    </cdr:from>
    <cdr:to>
      <cdr:x>0.70768</cdr:x>
      <cdr:y>0.59769</cdr:y>
    </cdr:to>
    <cdr:pic>
      <cdr:nvPicPr>
        <cdr:cNvPr id="7" name="Grafik 6" descr="eingesteckt ausgesteckt mit einfarbiger Füllung">
          <a:extLst xmlns:a="http://schemas.openxmlformats.org/drawingml/2006/main">
            <a:ext uri="{FF2B5EF4-FFF2-40B4-BE49-F238E27FC236}">
              <a16:creationId xmlns:a16="http://schemas.microsoft.com/office/drawing/2014/main" id="{A0E92141-E7E7-3489-944A-8CA1F826AC12}"/>
            </a:ext>
          </a:extLst>
        </cdr:cNvPr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>
          <a:extLst>
            <a:ext uri="{96DAC541-7B7A-43D3-8B79-37D633B846F1}">
              <asvg:svgBlip xmlns:asvg="http://schemas.microsoft.com/office/drawing/2016/SVG/main" r:embed="rId3"/>
            </a:ext>
          </a:extLst>
        </a:blip>
        <a:stretch xmlns:a="http://schemas.openxmlformats.org/drawingml/2006/main">
          <a:fillRect/>
        </a:stretch>
      </cdr:blipFill>
      <cdr:spPr>
        <a:xfrm xmlns:a="http://schemas.openxmlformats.org/drawingml/2006/main">
          <a:off x="6148764" y="2242160"/>
          <a:ext cx="925584" cy="872225"/>
        </a:xfrm>
        <a:prstGeom xmlns:a="http://schemas.openxmlformats.org/drawingml/2006/main" prst="rect">
          <a:avLst/>
        </a:prstGeom>
      </cdr:spPr>
    </cdr:pic>
  </cdr:relSizeAnchor>
  <cdr:relSizeAnchor xmlns:cdr="http://schemas.openxmlformats.org/drawingml/2006/chartDrawing">
    <cdr:from>
      <cdr:x>0.80333</cdr:x>
      <cdr:y>0.41133</cdr:y>
    </cdr:from>
    <cdr:to>
      <cdr:x>0.89592</cdr:x>
      <cdr:y>0.57871</cdr:y>
    </cdr:to>
    <cdr:pic>
      <cdr:nvPicPr>
        <cdr:cNvPr id="9" name="Grafik 8" descr="Restaurant mit einfarbiger Füllung">
          <a:extLst xmlns:a="http://schemas.openxmlformats.org/drawingml/2006/main">
            <a:ext uri="{FF2B5EF4-FFF2-40B4-BE49-F238E27FC236}">
              <a16:creationId xmlns:a16="http://schemas.microsoft.com/office/drawing/2014/main" id="{DC2109BC-812D-CEA7-1147-F9B60E09607B}"/>
            </a:ext>
          </a:extLst>
        </cdr:cNvPr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>
          <a:extLst>
            <a:ext uri="{96DAC541-7B7A-43D3-8B79-37D633B846F1}">
              <asvg:svgBlip xmlns:asvg="http://schemas.microsoft.com/office/drawing/2016/SVG/main" r:embed="rId4"/>
            </a:ext>
          </a:extLst>
        </a:blip>
        <a:stretch xmlns:a="http://schemas.openxmlformats.org/drawingml/2006/main">
          <a:fillRect/>
        </a:stretch>
      </cdr:blipFill>
      <cdr:spPr>
        <a:xfrm xmlns:a="http://schemas.openxmlformats.org/drawingml/2006/main">
          <a:off x="8030513" y="2143342"/>
          <a:ext cx="925584" cy="872173"/>
        </a:xfrm>
        <a:prstGeom xmlns:a="http://schemas.openxmlformats.org/drawingml/2006/main" prst="rect">
          <a:avLst/>
        </a:prstGeom>
      </cdr:spPr>
    </cdr:pic>
  </cdr:relSizeAnchor>
  <cdr:relSizeAnchor xmlns:cdr="http://schemas.openxmlformats.org/drawingml/2006/chartDrawing">
    <cdr:from>
      <cdr:x>0.27088</cdr:x>
      <cdr:y>0.3565</cdr:y>
    </cdr:from>
    <cdr:to>
      <cdr:x>0.36348</cdr:x>
      <cdr:y>0.52388</cdr:y>
    </cdr:to>
    <cdr:pic>
      <cdr:nvPicPr>
        <cdr:cNvPr id="10" name="Grafik 9" descr="Zahnräder mit einfarbiger Füllung">
          <a:extLst xmlns:a="http://schemas.openxmlformats.org/drawingml/2006/main">
            <a:ext uri="{FF2B5EF4-FFF2-40B4-BE49-F238E27FC236}">
              <a16:creationId xmlns:a16="http://schemas.microsoft.com/office/drawing/2014/main" id="{9A272370-3866-A7F5-00FE-47EF77B99D51}"/>
            </a:ext>
          </a:extLst>
        </cdr:cNvPr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>
          <a:extLst>
            <a:ext uri="{96DAC541-7B7A-43D3-8B79-37D633B846F1}">
              <asvg:svgBlip xmlns:asvg="http://schemas.microsoft.com/office/drawing/2016/SVG/main" r:embed="rId5"/>
            </a:ext>
          </a:extLst>
        </a:blip>
        <a:stretch xmlns:a="http://schemas.openxmlformats.org/drawingml/2006/main">
          <a:fillRect/>
        </a:stretch>
      </cdr:blipFill>
      <cdr:spPr>
        <a:xfrm xmlns:a="http://schemas.openxmlformats.org/drawingml/2006/main">
          <a:off x="2707834" y="1857643"/>
          <a:ext cx="925683" cy="872173"/>
        </a:xfrm>
        <a:prstGeom xmlns:a="http://schemas.openxmlformats.org/drawingml/2006/main" prst="rect">
          <a:avLst/>
        </a:prstGeom>
      </cdr:spPr>
    </cdr:pic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0.03421</cdr:x>
      <cdr:y>0.09307</cdr:y>
    </cdr:from>
    <cdr:to>
      <cdr:x>0.35567</cdr:x>
      <cdr:y>0.20468</cdr:y>
    </cdr:to>
    <cdr:sp macro="" textlink="">
      <cdr:nvSpPr>
        <cdr:cNvPr id="8" name="Textfeld 7"/>
        <cdr:cNvSpPr txBox="1"/>
      </cdr:nvSpPr>
      <cdr:spPr>
        <a:xfrm xmlns:a="http://schemas.openxmlformats.org/drawingml/2006/main">
          <a:off x="259785" y="407080"/>
          <a:ext cx="2441360" cy="488159"/>
        </a:xfrm>
        <a:prstGeom xmlns:a="http://schemas.openxmlformats.org/drawingml/2006/main" prst="rect">
          <a:avLst/>
        </a:prstGeom>
        <a:solidFill xmlns:a="http://schemas.openxmlformats.org/drawingml/2006/main">
          <a:schemeClr val="accent1"/>
        </a:solidFill>
        <a:ln xmlns:a="http://schemas.openxmlformats.org/drawingml/2006/main" w="15875">
          <a:noFill/>
        </a:ln>
      </cdr:spPr>
      <cdr:txBody>
        <a:bodyPr xmlns:a="http://schemas.openxmlformats.org/drawingml/2006/main" wrap="square" rtlCol="0" anchor="ctr"/>
        <a:lstStyle xmlns:a="http://schemas.openxmlformats.org/drawingml/2006/main"/>
        <a:p xmlns:a="http://schemas.openxmlformats.org/drawingml/2006/main">
          <a:pPr algn="ctr"/>
          <a:r>
            <a:rPr lang="de-DE" sz="1400" b="0" dirty="0">
              <a:solidFill>
                <a:schemeClr val="bg1"/>
              </a:solidFill>
              <a:latin typeface="Source Sans Pro" panose="020B0503030403020204" pitchFamily="34" charset="0"/>
              <a:cs typeface="Arial" pitchFamily="34" charset="0"/>
            </a:rPr>
            <a:t>Share Turnover</a:t>
          </a:r>
        </a:p>
      </cdr:txBody>
    </cdr:sp>
  </cdr:relSizeAnchor>
  <cdr:relSizeAnchor xmlns:cdr="http://schemas.openxmlformats.org/drawingml/2006/chartDrawing">
    <cdr:from>
      <cdr:x>0.02193</cdr:x>
      <cdr:y>0.3879</cdr:y>
    </cdr:from>
    <cdr:to>
      <cdr:x>0.9844</cdr:x>
      <cdr:y>0.39251</cdr:y>
    </cdr:to>
    <cdr:sp macro="" textlink="">
      <cdr:nvSpPr>
        <cdr:cNvPr id="5" name="Gerade Verbindung 6">
          <a:extLst xmlns:a="http://schemas.openxmlformats.org/drawingml/2006/main">
            <a:ext uri="{FF2B5EF4-FFF2-40B4-BE49-F238E27FC236}">
              <a16:creationId xmlns:a16="http://schemas.microsoft.com/office/drawing/2014/main" id="{6B0D53B3-3E98-4ABB-A7E4-F0835B058B60}"/>
            </a:ext>
          </a:extLst>
        </cdr:cNvPr>
        <cdr:cNvSpPr/>
      </cdr:nvSpPr>
      <cdr:spPr>
        <a:xfrm xmlns:a="http://schemas.openxmlformats.org/drawingml/2006/main">
          <a:off x="159448" y="1522236"/>
          <a:ext cx="6997878" cy="18091"/>
        </a:xfrm>
        <a:prstGeom xmlns:a="http://schemas.openxmlformats.org/drawingml/2006/main" prst="line">
          <a:avLst/>
        </a:prstGeom>
        <a:ln xmlns:a="http://schemas.openxmlformats.org/drawingml/2006/main" w="57150" cmpd="sng">
          <a:solidFill>
            <a:schemeClr val="accent1"/>
          </a:solidFill>
          <a:prstDash val="dash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de-DE"/>
        </a:p>
      </cdr:txBody>
    </cdr:sp>
  </cdr:relSizeAnchor>
  <cdr:relSizeAnchor xmlns:cdr="http://schemas.openxmlformats.org/drawingml/2006/chartDrawing">
    <cdr:from>
      <cdr:x>0.1936</cdr:x>
      <cdr:y>0.20726</cdr:y>
    </cdr:from>
    <cdr:to>
      <cdr:x>0.1936</cdr:x>
      <cdr:y>0.3785</cdr:y>
    </cdr:to>
    <cdr:cxnSp macro="">
      <cdr:nvCxnSpPr>
        <cdr:cNvPr id="3" name="Gerade Verbindung mit Pfeil 2">
          <a:extLst xmlns:a="http://schemas.openxmlformats.org/drawingml/2006/main">
            <a:ext uri="{FF2B5EF4-FFF2-40B4-BE49-F238E27FC236}">
              <a16:creationId xmlns:a16="http://schemas.microsoft.com/office/drawing/2014/main" id="{907B0D32-ED5E-B424-6168-F6633140DD93}"/>
            </a:ext>
          </a:extLst>
        </cdr:cNvPr>
        <cdr:cNvCxnSpPr/>
      </cdr:nvCxnSpPr>
      <cdr:spPr>
        <a:xfrm xmlns:a="http://schemas.openxmlformats.org/drawingml/2006/main">
          <a:off x="1407617" y="813350"/>
          <a:ext cx="0" cy="671979"/>
        </a:xfrm>
        <a:prstGeom xmlns:a="http://schemas.openxmlformats.org/drawingml/2006/main" prst="straightConnector1">
          <a:avLst/>
        </a:prstGeom>
        <a:ln xmlns:a="http://schemas.openxmlformats.org/drawingml/2006/main">
          <a:solidFill>
            <a:schemeClr val="accent1"/>
          </a:solidFill>
          <a:tailEnd type="triangle"/>
        </a:ln>
      </cdr:spPr>
      <cdr:style>
        <a:lnRef xmlns:a="http://schemas.openxmlformats.org/drawingml/2006/main" idx="1">
          <a:schemeClr val="accent2"/>
        </a:lnRef>
        <a:fillRef xmlns:a="http://schemas.openxmlformats.org/drawingml/2006/main" idx="0">
          <a:schemeClr val="accent2"/>
        </a:fillRef>
        <a:effectRef xmlns:a="http://schemas.openxmlformats.org/drawingml/2006/main" idx="0">
          <a:schemeClr val="accent2"/>
        </a:effectRef>
        <a:fontRef xmlns:a="http://schemas.openxmlformats.org/drawingml/2006/main" idx="minor">
          <a:schemeClr val="tx1"/>
        </a:fontRef>
      </cdr:style>
    </cdr:cxn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0.01896</cdr:x>
      <cdr:y>0.0469</cdr:y>
    </cdr:from>
    <cdr:to>
      <cdr:x>0.98694</cdr:x>
      <cdr:y>0.21527</cdr:y>
    </cdr:to>
    <cdr:sp macro="" textlink="">
      <cdr:nvSpPr>
        <cdr:cNvPr id="2" name="Textfeld 1"/>
        <cdr:cNvSpPr txBox="1"/>
      </cdr:nvSpPr>
      <cdr:spPr>
        <a:xfrm xmlns:a="http://schemas.openxmlformats.org/drawingml/2006/main">
          <a:off x="111919" y="185737"/>
          <a:ext cx="5715000" cy="6667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de-DE" sz="1100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022696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>
            <a:extLst>
              <a:ext uri="{FF2B5EF4-FFF2-40B4-BE49-F238E27FC236}">
                <a16:creationId xmlns:a16="http://schemas.microsoft.com/office/drawing/2014/main" id="{A55BCC1D-6FFB-D1C7-B74F-F704CA51FE86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009089FA-E38E-4AA0-8B9A-7DAA950DFCA7}" type="slidenum">
              <a:rPr lang="de-DE" altLang="de-DE">
                <a:solidFill>
                  <a:schemeClr val="tx1"/>
                </a:solidFill>
              </a:rPr>
              <a:t>16</a:t>
            </a:fld>
            <a:endParaRPr lang="de-DE" altLang="de-DE">
              <a:solidFill>
                <a:schemeClr val="tx1"/>
              </a:solidFill>
            </a:endParaRPr>
          </a:p>
        </p:txBody>
      </p:sp>
      <p:sp>
        <p:nvSpPr>
          <p:cNvPr id="48131" name="Rectangle 2">
            <a:extLst>
              <a:ext uri="{FF2B5EF4-FFF2-40B4-BE49-F238E27FC236}">
                <a16:creationId xmlns:a16="http://schemas.microsoft.com/office/drawing/2014/main" id="{68287016-2B53-B963-3112-F0910E8116A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2" name="Rectangle 3">
            <a:extLst>
              <a:ext uri="{FF2B5EF4-FFF2-40B4-BE49-F238E27FC236}">
                <a16:creationId xmlns:a16="http://schemas.microsoft.com/office/drawing/2014/main" id="{114F02D9-9561-36AB-DB9B-32693C5111D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de-DE" altLang="de-DE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438150" y="1235075"/>
            <a:ext cx="5921375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>
          <a:xfrm>
            <a:off x="679768" y="4751219"/>
            <a:ext cx="5438140" cy="3887361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b="1" dirty="0">
                <a:solidFill>
                  <a:srgbClr val="10065A"/>
                </a:solidFill>
                <a:latin typeface="Source Sans Pro"/>
              </a:rPr>
              <a:t>Five vision statements – a shared mandate for shaping processes, material flows and the raw materials base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827676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1.xml"/></Relationships>
</file>

<file path=ppt/slideLayouts/_rels/slideLayout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Master" Target="../slideMasters/slideMaster1.xml"/></Relationships>
</file>

<file path=ppt/slideLayouts/_rels/slideLayout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1.xml"/></Relationships>
</file>

<file path=ppt/slideLayouts/_rels/slideLayout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Master" Target="../slideMasters/slideMaster1.xml"/></Relationships>
</file>

<file path=ppt/slideLayouts/_rels/slideLayout1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Master" Target="../slideMasters/slideMaster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1.xml"/></Relationships>
</file>

<file path=ppt/slideLayouts/_rels/slideLayout1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Master" Target="../slideMasters/slideMaster1.xml"/></Relationships>
</file>

<file path=ppt/slideLayouts/_rels/slideLayout1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Master" Target="../slideMasters/slideMaster1.xml"/></Relationships>
</file>

<file path=ppt/slideLayouts/_rels/slideLayout1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Master" Target="../slideMasters/slideMaster1.xml"/></Relationships>
</file>

<file path=ppt/slideLayouts/_rels/slideLayout1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Master" Target="../slideMasters/slideMaster1.xml"/></Relationships>
</file>

<file path=ppt/slideLayouts/_rels/slideLayout1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Master" Target="../slideMasters/slideMaster1.xml"/></Relationships>
</file>

<file path=ppt/slideLayouts/_rels/slideLayout1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Master" Target="../slideMasters/slideMaster1.xml"/></Relationships>
</file>

<file path=ppt/slideLayouts/_rels/slideLayout1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Master" Target="../slideMasters/slideMaster1.xml"/></Relationships>
</file>

<file path=ppt/slideLayouts/_rels/slideLayout1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Master" Target="../slideMasters/slideMaster1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1.xml"/></Relationships>
</file>

<file path=ppt/slideLayouts/_rels/slideLayout1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1.xml"/></Relationships>
</file>

<file path=ppt/slideLayouts/_rels/slideLayout1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1.xml"/></Relationships>
</file>

<file path=ppt/slideLayouts/_rels/slideLayout1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1.xml"/></Relationships>
</file>

<file path=ppt/slideLayouts/_rels/slideLayout1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1.xml"/></Relationships>
</file>

<file path=ppt/slideLayouts/_rels/slideLayout1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1.xml"/></Relationships>
</file>

<file path=ppt/slideLayouts/_rels/slideLayout1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Master" Target="../slideMasters/slideMaster1.xml"/></Relationships>
</file>

<file path=ppt/slideLayouts/_rels/slideLayout1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Master" Target="../slideMasters/slideMaster1.xml"/></Relationships>
</file>

<file path=ppt/slideLayouts/_rels/slideLayout1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Master" Target="../slideMasters/slideMaster1.xml"/></Relationships>
</file>

<file path=ppt/slideLayouts/_rels/slideLayout1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Master" Target="../slideMasters/slideMaster1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1.xml"/></Relationships>
</file>

<file path=ppt/slideLayouts/_rels/slideLayout1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1.xml"/></Relationships>
</file>

<file path=ppt/slideLayouts/_rels/slideLayout1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Master" Target="../slideMasters/slideMaster1.xml"/></Relationships>
</file>

<file path=ppt/slideLayouts/_rels/slideLayout1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Master" Target="../slideMasters/slideMaster1.xml"/></Relationships>
</file>

<file path=ppt/slideLayouts/_rels/slideLayout2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Master" Target="../slideMasters/slideMaster1.xml"/></Relationships>
</file>

<file path=ppt/slideLayouts/_rels/slideLayout2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Master" Target="../slideMasters/slideMaster1.xml"/></Relationships>
</file>

<file path=ppt/slideLayouts/_rels/slideLayout2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Master" Target="../slideMasters/slideMaster1.xml"/></Relationships>
</file>

<file path=ppt/slideLayouts/_rels/slideLayout2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Master" Target="../slideMasters/slideMaster1.xml"/></Relationships>
</file>

<file path=ppt/slideLayouts/_rels/slideLayout2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Master" Target="../slideMasters/slideMaster1.xml"/></Relationships>
</file>

<file path=ppt/slideLayouts/_rels/slideLayout2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2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Master" Target="../slideMasters/slideMaster1.xml"/></Relationships>
</file>

<file path=ppt/slideLayouts/_rels/slideLayout2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2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2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3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3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3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3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3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3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3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3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3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3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.xml"/></Relationships>
</file>

<file path=ppt/slideLayouts/_rels/slideLayout3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3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3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3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3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3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3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3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.xml"/></Relationships>
</file>

<file path=ppt/slideLayouts/_rels/slideLayout3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3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3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3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3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3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3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/Relationships>
</file>

<file path=ppt/slideLayouts/_rels/slideLayout3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3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g"/><Relationship Id="rId2" Type="http://schemas.openxmlformats.org/officeDocument/2006/relationships/image" Target="../media/image48.png"/><Relationship Id="rId1" Type="http://schemas.openxmlformats.org/officeDocument/2006/relationships/slideMaster" Target="../slideMasters/slideMaster1.xml"/></Relationships>
</file>

<file path=ppt/slideLayouts/_rels/slideLayout3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g"/><Relationship Id="rId2" Type="http://schemas.openxmlformats.org/officeDocument/2006/relationships/image" Target="../media/image48.png"/><Relationship Id="rId1" Type="http://schemas.openxmlformats.org/officeDocument/2006/relationships/slideMaster" Target="../slideMasters/slideMaster1.xml"/></Relationships>
</file>

<file path=ppt/slideLayouts/_rels/slideLayout3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g"/><Relationship Id="rId2" Type="http://schemas.openxmlformats.org/officeDocument/2006/relationships/image" Target="../media/image50.png"/><Relationship Id="rId1" Type="http://schemas.openxmlformats.org/officeDocument/2006/relationships/slideMaster" Target="../slideMasters/slideMaster1.xml"/></Relationships>
</file>

<file path=ppt/slideLayouts/_rels/slideLayout3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g"/><Relationship Id="rId2" Type="http://schemas.openxmlformats.org/officeDocument/2006/relationships/image" Target="../media/image50.png"/><Relationship Id="rId1" Type="http://schemas.openxmlformats.org/officeDocument/2006/relationships/slideMaster" Target="../slideMasters/slideMaster1.xml"/></Relationships>
</file>

<file path=ppt/slideLayouts/_rels/slideLayout3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g"/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1.xml"/></Relationships>
</file>

<file path=ppt/slideLayouts/_rels/slideLayout3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g"/><Relationship Id="rId2" Type="http://schemas.openxmlformats.org/officeDocument/2006/relationships/image" Target="../media/image50.png"/><Relationship Id="rId1" Type="http://schemas.openxmlformats.org/officeDocument/2006/relationships/slideMaster" Target="../slideMasters/slideMaster1.xml"/></Relationships>
</file>

<file path=ppt/slideLayouts/_rels/slideLayout3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g"/><Relationship Id="rId2" Type="http://schemas.openxmlformats.org/officeDocument/2006/relationships/image" Target="../media/image51.png"/><Relationship Id="rId1" Type="http://schemas.openxmlformats.org/officeDocument/2006/relationships/slideMaster" Target="../slideMasters/slideMaster1.xml"/></Relationships>
</file>

<file path=ppt/slideLayouts/_rels/slideLayout3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g"/><Relationship Id="rId2" Type="http://schemas.openxmlformats.org/officeDocument/2006/relationships/image" Target="../media/image50.png"/><Relationship Id="rId1" Type="http://schemas.openxmlformats.org/officeDocument/2006/relationships/slideMaster" Target="../slideMasters/slideMaster1.xml"/></Relationships>
</file>

<file path=ppt/slideLayouts/_rels/slideLayout3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3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3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1.xml"/></Relationships>
</file>

<file path=ppt/slideLayouts/_rels/slideLayout3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1.xml"/></Relationships>
</file>

<file path=ppt/slideLayouts/_rels/slideLayout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1.xml"/></Relationships>
</file>

<file path=ppt/slideLayouts/_rels/slideLayout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1.xml"/></Relationships>
</file>

<file path=ppt/slideLayouts/_rels/slideLayout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Master" Target="../slideMasters/slideMaster1.xml"/></Relationships>
</file>

<file path=ppt/slideLayouts/_rels/slideLayout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">
    <p:bg>
      <p:bgPr>
        <a:solidFill>
          <a:srgbClr val="1006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">
            <a:extLst>
              <a:ext uri="{FF2B5EF4-FFF2-40B4-BE49-F238E27FC236}">
                <a16:creationId xmlns:a16="http://schemas.microsoft.com/office/drawing/2014/main" id="{CF041FB5-54CF-D245-DA00-9545C69954CF}"/>
              </a:ext>
            </a:extLst>
          </p:cNvPr>
          <p:cNvSpPr txBox="1"/>
          <p:nvPr userDrawn="1"/>
        </p:nvSpPr>
        <p:spPr>
          <a:xfrm>
            <a:off x="47328" y="725696"/>
            <a:ext cx="12097344" cy="540660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de-DE" sz="16600" cap="all" baseline="0" dirty="0">
                <a:solidFill>
                  <a:srgbClr val="FF3EB5"/>
                </a:solidFill>
                <a:latin typeface="Montserrat Black" pitchFamily="2" charset="0"/>
              </a:rPr>
              <a:t>Titel</a:t>
            </a:r>
          </a:p>
          <a:p>
            <a:pPr algn="ctr">
              <a:lnSpc>
                <a:spcPts val="10000"/>
              </a:lnSpc>
            </a:pPr>
            <a:r>
              <a:rPr lang="de-DE" sz="16600" cap="all" baseline="0" dirty="0">
                <a:solidFill>
                  <a:srgbClr val="FF3EB5"/>
                </a:solidFill>
                <a:latin typeface="Montserrat Black" pitchFamily="2" charset="0"/>
              </a:rPr>
              <a:t>+</a:t>
            </a:r>
          </a:p>
          <a:p>
            <a:pPr algn="ctr"/>
            <a:r>
              <a:rPr lang="de-DE" sz="9600" cap="all" baseline="0" dirty="0">
                <a:solidFill>
                  <a:srgbClr val="FF3EB5"/>
                </a:solidFill>
                <a:latin typeface="Montserrat Black" pitchFamily="2" charset="0"/>
              </a:rPr>
              <a:t>Zwischentitel</a:t>
            </a:r>
            <a:endParaRPr lang="de-DE" sz="9600" cap="all" dirty="0">
              <a:solidFill>
                <a:srgbClr val="FF3EB5"/>
              </a:solidFill>
              <a:latin typeface="Montserrat Black" panose="00000A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644188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ART V1 / Gruß | Orange/Dunkelblau">
    <p:bg>
      <p:bgPr>
        <a:solidFill>
          <a:srgbClr val="1006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ihandform: Form 2">
            <a:extLst>
              <a:ext uri="{FF2B5EF4-FFF2-40B4-BE49-F238E27FC236}">
                <a16:creationId xmlns:a16="http://schemas.microsoft.com/office/drawing/2014/main" id="{5AD65CD3-0C39-5E09-2B52-B2725792D9FB}"/>
              </a:ext>
            </a:extLst>
          </p:cNvPr>
          <p:cNvSpPr/>
          <p:nvPr userDrawn="1"/>
        </p:nvSpPr>
        <p:spPr>
          <a:xfrm flipH="1">
            <a:off x="9592633" y="3796751"/>
            <a:ext cx="2599367" cy="2756801"/>
          </a:xfrm>
          <a:custGeom>
            <a:avLst/>
            <a:gdLst>
              <a:gd name="connsiteX0" fmla="*/ 0 w 2599367"/>
              <a:gd name="connsiteY0" fmla="*/ 0 h 2756801"/>
              <a:gd name="connsiteX1" fmla="*/ 0 w 2599367"/>
              <a:gd name="connsiteY1" fmla="*/ 2756801 h 2756801"/>
              <a:gd name="connsiteX2" fmla="*/ 2599367 w 2599367"/>
              <a:gd name="connsiteY2" fmla="*/ 2756801 h 27568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599367" h="2756801">
                <a:moveTo>
                  <a:pt x="0" y="0"/>
                </a:moveTo>
                <a:lnTo>
                  <a:pt x="0" y="2756801"/>
                </a:lnTo>
                <a:lnTo>
                  <a:pt x="2599367" y="2756801"/>
                </a:lnTo>
                <a:close/>
              </a:path>
            </a:pathLst>
          </a:custGeom>
          <a:solidFill>
            <a:srgbClr val="FF441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 dirty="0">
              <a:latin typeface="Montserrat" pitchFamily="2" charset="0"/>
            </a:endParaRPr>
          </a:p>
        </p:txBody>
      </p:sp>
      <p:sp>
        <p:nvSpPr>
          <p:cNvPr id="10" name="Bild-Platzhalter">
            <a:extLst>
              <a:ext uri="{FF2B5EF4-FFF2-40B4-BE49-F238E27FC236}">
                <a16:creationId xmlns:a16="http://schemas.microsoft.com/office/drawing/2014/main" id="{5A54012B-6140-0B0F-F472-6FB0A4D01FB7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0" y="0"/>
            <a:ext cx="12184549" cy="6892124"/>
          </a:xfrm>
          <a:custGeom>
            <a:avLst/>
            <a:gdLst>
              <a:gd name="connsiteX0" fmla="*/ 0 w 12184549"/>
              <a:gd name="connsiteY0" fmla="*/ 6525347 h 6892124"/>
              <a:gd name="connsiteX1" fmla="*/ 20776 w 12184549"/>
              <a:gd name="connsiteY1" fmla="*/ 6525347 h 6892124"/>
              <a:gd name="connsiteX2" fmla="*/ 20776 w 12184549"/>
              <a:gd name="connsiteY2" fmla="*/ 6535870 h 6892124"/>
              <a:gd name="connsiteX3" fmla="*/ 12184549 w 12184549"/>
              <a:gd name="connsiteY3" fmla="*/ 6535870 h 6892124"/>
              <a:gd name="connsiteX4" fmla="*/ 12184549 w 12184549"/>
              <a:gd name="connsiteY4" fmla="*/ 6892124 h 6892124"/>
              <a:gd name="connsiteX5" fmla="*/ 1352 w 12184549"/>
              <a:gd name="connsiteY5" fmla="*/ 6892124 h 6892124"/>
              <a:gd name="connsiteX6" fmla="*/ 1352 w 12184549"/>
              <a:gd name="connsiteY6" fmla="*/ 6858003 h 6892124"/>
              <a:gd name="connsiteX7" fmla="*/ 0 w 12184549"/>
              <a:gd name="connsiteY7" fmla="*/ 6858003 h 6892124"/>
              <a:gd name="connsiteX8" fmla="*/ 0 w 12184549"/>
              <a:gd name="connsiteY8" fmla="*/ 0 h 6892124"/>
              <a:gd name="connsiteX9" fmla="*/ 10906801 w 12184549"/>
              <a:gd name="connsiteY9" fmla="*/ 0 h 6892124"/>
              <a:gd name="connsiteX10" fmla="*/ 7667849 w 12184549"/>
              <a:gd name="connsiteY10" fmla="*/ 3748957 h 6892124"/>
              <a:gd name="connsiteX11" fmla="*/ 20776 w 12184549"/>
              <a:gd name="connsiteY11" fmla="*/ 3748957 h 6892124"/>
              <a:gd name="connsiteX12" fmla="*/ 20776 w 12184549"/>
              <a:gd name="connsiteY12" fmla="*/ 3753039 h 6892124"/>
              <a:gd name="connsiteX13" fmla="*/ 0 w 12184549"/>
              <a:gd name="connsiteY13" fmla="*/ 3753039 h 68921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2184549" h="6892124">
                <a:moveTo>
                  <a:pt x="0" y="6525347"/>
                </a:moveTo>
                <a:lnTo>
                  <a:pt x="20776" y="6525347"/>
                </a:lnTo>
                <a:lnTo>
                  <a:pt x="20776" y="6535870"/>
                </a:lnTo>
                <a:lnTo>
                  <a:pt x="12184549" y="6535870"/>
                </a:lnTo>
                <a:lnTo>
                  <a:pt x="12184549" y="6892124"/>
                </a:lnTo>
                <a:lnTo>
                  <a:pt x="1352" y="6892124"/>
                </a:lnTo>
                <a:lnTo>
                  <a:pt x="1352" y="6858003"/>
                </a:lnTo>
                <a:lnTo>
                  <a:pt x="0" y="6858003"/>
                </a:lnTo>
                <a:close/>
                <a:moveTo>
                  <a:pt x="0" y="0"/>
                </a:moveTo>
                <a:lnTo>
                  <a:pt x="10906801" y="0"/>
                </a:lnTo>
                <a:lnTo>
                  <a:pt x="7667849" y="3748957"/>
                </a:lnTo>
                <a:lnTo>
                  <a:pt x="20776" y="3748957"/>
                </a:lnTo>
                <a:lnTo>
                  <a:pt x="20776" y="3753039"/>
                </a:lnTo>
                <a:lnTo>
                  <a:pt x="0" y="3753039"/>
                </a:lnTo>
                <a:close/>
              </a:path>
            </a:pathLst>
          </a:custGeom>
          <a:solidFill>
            <a:srgbClr val="F0F3F7"/>
          </a:solidFill>
        </p:spPr>
        <p:txBody>
          <a:bodyPr wrap="square" rIns="0" bIns="1260000" anchor="ctr" anchorCtr="1">
            <a:noAutofit/>
          </a:bodyPr>
          <a:lstStyle>
            <a:lvl1pPr marL="0" indent="0" algn="r">
              <a:buFontTx/>
              <a:buNone/>
              <a:defRPr b="1">
                <a:solidFill>
                  <a:srgbClr val="FF4414"/>
                </a:solidFill>
              </a:defRPr>
            </a:lvl1pPr>
          </a:lstStyle>
          <a:p>
            <a:r>
              <a:rPr lang="de-DE" dirty="0"/>
              <a:t>Hier Bild einfügen</a:t>
            </a:r>
          </a:p>
        </p:txBody>
      </p:sp>
      <p:sp>
        <p:nvSpPr>
          <p:cNvPr id="25" name="Bild-Nachweis">
            <a:extLst>
              <a:ext uri="{FF2B5EF4-FFF2-40B4-BE49-F238E27FC236}">
                <a16:creationId xmlns:a16="http://schemas.microsoft.com/office/drawing/2014/main" id="{3D29FA97-D64E-B910-D641-F122D8E4E870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0" y="6624556"/>
            <a:ext cx="4326081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pic>
        <p:nvPicPr>
          <p:cNvPr id="11" name="Logo">
            <a:extLst>
              <a:ext uri="{FF2B5EF4-FFF2-40B4-BE49-F238E27FC236}">
                <a16:creationId xmlns:a16="http://schemas.microsoft.com/office/drawing/2014/main" id="{BCB04E0C-D33C-6880-70E2-C48C495B7AB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425260" y="966418"/>
            <a:ext cx="2765857" cy="2107960"/>
          </a:xfrm>
          <a:prstGeom prst="rect">
            <a:avLst/>
          </a:prstGeom>
        </p:spPr>
      </p:pic>
      <p:sp>
        <p:nvSpPr>
          <p:cNvPr id="22" name="Zusatztext">
            <a:extLst>
              <a:ext uri="{FF2B5EF4-FFF2-40B4-BE49-F238E27FC236}">
                <a16:creationId xmlns:a16="http://schemas.microsoft.com/office/drawing/2014/main" id="{80EDA830-97D5-DEF3-D298-792D8AE9DF54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16001" y="5783343"/>
            <a:ext cx="9684455" cy="396000"/>
          </a:xfrm>
          <a:ln>
            <a:noFill/>
          </a:ln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lang="de-DE" sz="2800" b="1" dirty="0">
                <a:solidFill>
                  <a:srgbClr val="FFFFFF"/>
                </a:solidFill>
                <a:ea typeface="Source Sans Pro" panose="020B0503030403020204" pitchFamily="34" charset="0"/>
              </a:defRPr>
            </a:lvl1pPr>
          </a:lstStyle>
          <a:p>
            <a:pPr marL="0" lvl="0"/>
            <a:r>
              <a:rPr lang="de-DE" dirty="0"/>
              <a:t>ggf. Zusatz-Text</a:t>
            </a:r>
          </a:p>
        </p:txBody>
      </p:sp>
      <p:sp>
        <p:nvSpPr>
          <p:cNvPr id="20" name="Titel">
            <a:extLst>
              <a:ext uri="{FF2B5EF4-FFF2-40B4-BE49-F238E27FC236}">
                <a16:creationId xmlns:a16="http://schemas.microsoft.com/office/drawing/2014/main" id="{40918B5D-518B-65CF-89B4-3E7634163BB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6001" y="4797152"/>
            <a:ext cx="10440539" cy="756000"/>
          </a:xfrm>
        </p:spPr>
        <p:txBody>
          <a:bodyPr vert="horz" lIns="0" tIns="36000" rIns="0" bIns="36000" rtlCol="0" anchor="ctr" anchorCtr="0">
            <a:noAutofit/>
          </a:bodyPr>
          <a:lstStyle>
            <a:lvl1pPr>
              <a:defRPr lang="de-DE" sz="4000">
                <a:solidFill>
                  <a:srgbClr val="FF4414"/>
                </a:solidFill>
                <a:latin typeface="Montserrat Black" pitchFamily="2" charset="0"/>
              </a:defRPr>
            </a:lvl1pPr>
          </a:lstStyle>
          <a:p>
            <a:pPr marL="0" lvl="0">
              <a:lnSpc>
                <a:spcPts val="6100"/>
              </a:lnSpc>
            </a:pPr>
            <a:r>
              <a:rPr lang="de-DE" dirty="0"/>
              <a:t>Veranstaltungs-Titel</a:t>
            </a:r>
          </a:p>
        </p:txBody>
      </p:sp>
      <p:sp>
        <p:nvSpPr>
          <p:cNvPr id="28" name="Willkommen-Platzhalter">
            <a:extLst>
              <a:ext uri="{FF2B5EF4-FFF2-40B4-BE49-F238E27FC236}">
                <a16:creationId xmlns:a16="http://schemas.microsoft.com/office/drawing/2014/main" id="{5C41DC56-6FE9-65A0-C628-BB1C086C364E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516001" y="4041148"/>
            <a:ext cx="10792718" cy="720000"/>
          </a:xfrm>
        </p:spPr>
        <p:txBody>
          <a:bodyPr anchor="ctr" anchorCtr="0"/>
          <a:lstStyle>
            <a:lvl1pPr marL="0" indent="0">
              <a:buFontTx/>
              <a:buNone/>
              <a:defRPr sz="4800" cap="all" spc="50" baseline="0">
                <a:solidFill>
                  <a:srgbClr val="FFFFFF"/>
                </a:solidFill>
                <a:latin typeface="Montserrat Black" pitchFamily="2" charset="0"/>
              </a:defRPr>
            </a:lvl1pPr>
            <a:lvl2pPr marL="287338" indent="0">
              <a:buFontTx/>
              <a:buNone/>
              <a:defRPr sz="6000">
                <a:solidFill>
                  <a:srgbClr val="FFFFFF"/>
                </a:solidFill>
                <a:latin typeface="Gotham Black" panose="02000603040000020004" pitchFamily="2" charset="0"/>
              </a:defRPr>
            </a:lvl2pPr>
            <a:lvl3pPr marL="719138" indent="0">
              <a:buFontTx/>
              <a:buNone/>
              <a:defRPr sz="6000">
                <a:solidFill>
                  <a:srgbClr val="FFFFFF"/>
                </a:solidFill>
                <a:latin typeface="Gotham Black" panose="02000603040000020004" pitchFamily="2" charset="0"/>
              </a:defRPr>
            </a:lvl3pPr>
            <a:lvl4pPr marL="1160462" indent="0">
              <a:buFontTx/>
              <a:buNone/>
              <a:defRPr sz="6000">
                <a:solidFill>
                  <a:srgbClr val="FFFFFF"/>
                </a:solidFill>
                <a:latin typeface="Gotham Black" panose="02000603040000020004" pitchFamily="2" charset="0"/>
              </a:defRPr>
            </a:lvl4pPr>
            <a:lvl5pPr marL="1611312" indent="0">
              <a:buFontTx/>
              <a:buNone/>
              <a:defRPr sz="6000">
                <a:solidFill>
                  <a:srgbClr val="FFFFFF"/>
                </a:solidFill>
                <a:latin typeface="Gotham Black" panose="02000603040000020004" pitchFamily="2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10065A"/>
              </a:buClr>
              <a:buSzTx/>
              <a:buFontTx/>
              <a:buNone/>
              <a:tabLst/>
              <a:defRPr/>
            </a:pPr>
            <a:r>
              <a:rPr lang="de-DE" dirty="0"/>
              <a:t>Grußwort</a:t>
            </a:r>
          </a:p>
        </p:txBody>
      </p:sp>
    </p:spTree>
    <p:extLst>
      <p:ext uri="{BB962C8B-B14F-4D97-AF65-F5344CB8AC3E}">
        <p14:creationId xmlns:p14="http://schemas.microsoft.com/office/powerpoint/2010/main" val="76648759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V6b | Weiß/Dunkelblau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ild-platzhalte">
            <a:extLst>
              <a:ext uri="{FF2B5EF4-FFF2-40B4-BE49-F238E27FC236}">
                <a16:creationId xmlns:a16="http://schemas.microsoft.com/office/drawing/2014/main" id="{D18B794D-902B-AA65-381D-28ABB5C845B5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0" y="0"/>
            <a:ext cx="6374506" cy="6858000"/>
          </a:xfrm>
          <a:custGeom>
            <a:avLst/>
            <a:gdLst>
              <a:gd name="connsiteX0" fmla="*/ 0 w 6374506"/>
              <a:gd name="connsiteY0" fmla="*/ 0 h 6858000"/>
              <a:gd name="connsiteX1" fmla="*/ 4151783 w 6374506"/>
              <a:gd name="connsiteY1" fmla="*/ 0 h 6858000"/>
              <a:gd name="connsiteX2" fmla="*/ 4151783 w 6374506"/>
              <a:gd name="connsiteY2" fmla="*/ 5379552 h 6858000"/>
              <a:gd name="connsiteX3" fmla="*/ 6374506 w 6374506"/>
              <a:gd name="connsiteY3" fmla="*/ 6858000 h 6858000"/>
              <a:gd name="connsiteX4" fmla="*/ 4151783 w 6374506"/>
              <a:gd name="connsiteY4" fmla="*/ 6858000 h 6858000"/>
              <a:gd name="connsiteX5" fmla="*/ 4142258 w 6374506"/>
              <a:gd name="connsiteY5" fmla="*/ 6858000 h 6858000"/>
              <a:gd name="connsiteX6" fmla="*/ 0 w 6374506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374506" h="6858000">
                <a:moveTo>
                  <a:pt x="0" y="0"/>
                </a:moveTo>
                <a:lnTo>
                  <a:pt x="4151783" y="0"/>
                </a:lnTo>
                <a:lnTo>
                  <a:pt x="4151783" y="5379552"/>
                </a:lnTo>
                <a:lnTo>
                  <a:pt x="6374506" y="6858000"/>
                </a:lnTo>
                <a:lnTo>
                  <a:pt x="4151783" y="6858000"/>
                </a:lnTo>
                <a:lnTo>
                  <a:pt x="4142258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F0F3F7"/>
          </a:solidFill>
        </p:spPr>
        <p:txBody>
          <a:bodyPr vert="horz" wrap="square" lIns="0" rIns="3420000" anchor="ctr" anchorCtr="0">
            <a:noAutofit/>
          </a:bodyPr>
          <a:lstStyle>
            <a:lvl1pPr marL="0" indent="0" algn="r">
              <a:buFontTx/>
              <a:buNone/>
              <a:defRPr b="1">
                <a:solidFill>
                  <a:srgbClr val="10065A"/>
                </a:solidFill>
              </a:defRPr>
            </a:lvl1pPr>
          </a:lstStyle>
          <a:p>
            <a:r>
              <a:rPr lang="de-DE" dirty="0"/>
              <a:t>Hier Bild einfügen</a:t>
            </a:r>
          </a:p>
        </p:txBody>
      </p:sp>
      <p:pic>
        <p:nvPicPr>
          <p:cNvPr id="2" name="Logo">
            <a:extLst>
              <a:ext uri="{FF2B5EF4-FFF2-40B4-BE49-F238E27FC236}">
                <a16:creationId xmlns:a16="http://schemas.microsoft.com/office/drawing/2014/main" id="{7BE055E1-B7C3-048D-84E0-D9A7E4B2432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45793" y="5391613"/>
            <a:ext cx="1925303" cy="1466407"/>
          </a:xfrm>
          <a:prstGeom prst="rect">
            <a:avLst/>
          </a:prstGeom>
        </p:spPr>
      </p:pic>
      <p:sp>
        <p:nvSpPr>
          <p:cNvPr id="12" name="Titel">
            <a:extLst>
              <a:ext uri="{FF2B5EF4-FFF2-40B4-BE49-F238E27FC236}">
                <a16:creationId xmlns:a16="http://schemas.microsoft.com/office/drawing/2014/main" id="{7541A82D-9AF4-E99E-44DC-86F90A01F5D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39817" y="1265979"/>
            <a:ext cx="7272807" cy="3675189"/>
          </a:xfrm>
        </p:spPr>
        <p:txBody>
          <a:bodyPr tIns="0" bIns="0" anchor="t" anchorCtr="0"/>
          <a:lstStyle>
            <a:lvl1pPr>
              <a:lnSpc>
                <a:spcPct val="110000"/>
              </a:lnSpc>
              <a:defRPr sz="3600">
                <a:solidFill>
                  <a:srgbClr val="10065A"/>
                </a:solidFill>
              </a:defRPr>
            </a:lvl1pPr>
          </a:lstStyle>
          <a:p>
            <a:r>
              <a:rPr lang="de-DE" dirty="0"/>
              <a:t>TITEL oder Zwischentitel</a:t>
            </a:r>
          </a:p>
        </p:txBody>
      </p:sp>
      <p:sp>
        <p:nvSpPr>
          <p:cNvPr id="7" name="Dachzeile">
            <a:extLst>
              <a:ext uri="{FF2B5EF4-FFF2-40B4-BE49-F238E27FC236}">
                <a16:creationId xmlns:a16="http://schemas.microsoft.com/office/drawing/2014/main" id="{F9F2D556-CA53-4AE2-FB46-C63C3C6718C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439816" y="919990"/>
            <a:ext cx="7272807" cy="294135"/>
          </a:xfrm>
        </p:spPr>
        <p:txBody>
          <a:bodyPr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SzPct val="150000"/>
              <a:buFontTx/>
              <a:buNone/>
              <a:defRPr sz="2000" b="1" cap="none" spc="150" baseline="0">
                <a:solidFill>
                  <a:srgbClr val="FF3EB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Dachzeile</a:t>
            </a:r>
          </a:p>
        </p:txBody>
      </p:sp>
      <p:sp>
        <p:nvSpPr>
          <p:cNvPr id="22" name="Bild-Nachweis">
            <a:extLst>
              <a:ext uri="{FF2B5EF4-FFF2-40B4-BE49-F238E27FC236}">
                <a16:creationId xmlns:a16="http://schemas.microsoft.com/office/drawing/2014/main" id="{EC184E46-47D4-4C9C-B889-8D92474B36E9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0" y="6642000"/>
            <a:ext cx="4068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chemeClr val="bg1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</p:spTree>
    <p:extLst>
      <p:ext uri="{BB962C8B-B14F-4D97-AF65-F5344CB8AC3E}">
        <p14:creationId xmlns:p14="http://schemas.microsoft.com/office/powerpoint/2010/main" val="378080067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V6b | Blau">
    <p:bg>
      <p:bgPr>
        <a:solidFill>
          <a:srgbClr val="10069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ild-platzhalte">
            <a:extLst>
              <a:ext uri="{FF2B5EF4-FFF2-40B4-BE49-F238E27FC236}">
                <a16:creationId xmlns:a16="http://schemas.microsoft.com/office/drawing/2014/main" id="{D18B794D-902B-AA65-381D-28ABB5C845B5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0" y="0"/>
            <a:ext cx="6374506" cy="6858000"/>
          </a:xfrm>
          <a:custGeom>
            <a:avLst/>
            <a:gdLst>
              <a:gd name="connsiteX0" fmla="*/ 0 w 6374506"/>
              <a:gd name="connsiteY0" fmla="*/ 0 h 6858000"/>
              <a:gd name="connsiteX1" fmla="*/ 4151783 w 6374506"/>
              <a:gd name="connsiteY1" fmla="*/ 0 h 6858000"/>
              <a:gd name="connsiteX2" fmla="*/ 4151783 w 6374506"/>
              <a:gd name="connsiteY2" fmla="*/ 5379552 h 6858000"/>
              <a:gd name="connsiteX3" fmla="*/ 6374506 w 6374506"/>
              <a:gd name="connsiteY3" fmla="*/ 6858000 h 6858000"/>
              <a:gd name="connsiteX4" fmla="*/ 4151783 w 6374506"/>
              <a:gd name="connsiteY4" fmla="*/ 6858000 h 6858000"/>
              <a:gd name="connsiteX5" fmla="*/ 4142258 w 6374506"/>
              <a:gd name="connsiteY5" fmla="*/ 6858000 h 6858000"/>
              <a:gd name="connsiteX6" fmla="*/ 0 w 6374506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374506" h="6858000">
                <a:moveTo>
                  <a:pt x="0" y="0"/>
                </a:moveTo>
                <a:lnTo>
                  <a:pt x="4151783" y="0"/>
                </a:lnTo>
                <a:lnTo>
                  <a:pt x="4151783" y="5379552"/>
                </a:lnTo>
                <a:lnTo>
                  <a:pt x="6374506" y="6858000"/>
                </a:lnTo>
                <a:lnTo>
                  <a:pt x="4151783" y="6858000"/>
                </a:lnTo>
                <a:lnTo>
                  <a:pt x="4142258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F0F3F7"/>
          </a:solidFill>
        </p:spPr>
        <p:txBody>
          <a:bodyPr vert="horz" wrap="square" lIns="0" rIns="3420000" anchor="ctr" anchorCtr="0">
            <a:noAutofit/>
          </a:bodyPr>
          <a:lstStyle>
            <a:lvl1pPr marL="0" indent="0" algn="r">
              <a:buFontTx/>
              <a:buNone/>
              <a:defRPr b="1">
                <a:solidFill>
                  <a:srgbClr val="10069F"/>
                </a:solidFill>
              </a:defRPr>
            </a:lvl1pPr>
          </a:lstStyle>
          <a:p>
            <a:r>
              <a:rPr lang="de-DE" dirty="0"/>
              <a:t>Hier Bild einfügen</a:t>
            </a:r>
          </a:p>
        </p:txBody>
      </p:sp>
      <p:pic>
        <p:nvPicPr>
          <p:cNvPr id="2" name="Logo">
            <a:extLst>
              <a:ext uri="{FF2B5EF4-FFF2-40B4-BE49-F238E27FC236}">
                <a16:creationId xmlns:a16="http://schemas.microsoft.com/office/drawing/2014/main" id="{7BE055E1-B7C3-048D-84E0-D9A7E4B2432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45793" y="5391146"/>
            <a:ext cx="1925303" cy="1467343"/>
          </a:xfrm>
          <a:prstGeom prst="rect">
            <a:avLst/>
          </a:prstGeom>
        </p:spPr>
      </p:pic>
      <p:sp>
        <p:nvSpPr>
          <p:cNvPr id="12" name="Titel">
            <a:extLst>
              <a:ext uri="{FF2B5EF4-FFF2-40B4-BE49-F238E27FC236}">
                <a16:creationId xmlns:a16="http://schemas.microsoft.com/office/drawing/2014/main" id="{7541A82D-9AF4-E99E-44DC-86F90A01F5D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39817" y="1265979"/>
            <a:ext cx="7272807" cy="3675189"/>
          </a:xfrm>
        </p:spPr>
        <p:txBody>
          <a:bodyPr tIns="0" bIns="0" anchor="t" anchorCtr="0"/>
          <a:lstStyle>
            <a:lvl1pPr>
              <a:lnSpc>
                <a:spcPct val="110000"/>
              </a:lnSpc>
              <a:defRPr sz="3600">
                <a:solidFill>
                  <a:srgbClr val="FFFFFF"/>
                </a:solidFill>
              </a:defRPr>
            </a:lvl1pPr>
          </a:lstStyle>
          <a:p>
            <a:r>
              <a:rPr lang="de-DE" dirty="0"/>
              <a:t>TITEL oder Zwischentitel</a:t>
            </a:r>
          </a:p>
        </p:txBody>
      </p:sp>
      <p:sp>
        <p:nvSpPr>
          <p:cNvPr id="7" name="Dachzeile">
            <a:extLst>
              <a:ext uri="{FF2B5EF4-FFF2-40B4-BE49-F238E27FC236}">
                <a16:creationId xmlns:a16="http://schemas.microsoft.com/office/drawing/2014/main" id="{F9F2D556-CA53-4AE2-FB46-C63C3C6718C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439816" y="919990"/>
            <a:ext cx="7272807" cy="294135"/>
          </a:xfrm>
        </p:spPr>
        <p:txBody>
          <a:bodyPr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SzPct val="150000"/>
              <a:buFontTx/>
              <a:buNone/>
              <a:defRPr sz="2000" b="1" cap="none" spc="150" baseline="0">
                <a:solidFill>
                  <a:srgbClr val="FF3EB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Dachzeile</a:t>
            </a:r>
          </a:p>
        </p:txBody>
      </p:sp>
      <p:sp>
        <p:nvSpPr>
          <p:cNvPr id="22" name="Bild-Nachweis">
            <a:extLst>
              <a:ext uri="{FF2B5EF4-FFF2-40B4-BE49-F238E27FC236}">
                <a16:creationId xmlns:a16="http://schemas.microsoft.com/office/drawing/2014/main" id="{EC184E46-47D4-4C9C-B889-8D92474B36E9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0" y="6642000"/>
            <a:ext cx="4068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chemeClr val="bg1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</p:spTree>
    <p:extLst>
      <p:ext uri="{BB962C8B-B14F-4D97-AF65-F5344CB8AC3E}">
        <p14:creationId xmlns:p14="http://schemas.microsoft.com/office/powerpoint/2010/main" val="146585758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V6b | Weiß/Blau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ild-platzhalte">
            <a:extLst>
              <a:ext uri="{FF2B5EF4-FFF2-40B4-BE49-F238E27FC236}">
                <a16:creationId xmlns:a16="http://schemas.microsoft.com/office/drawing/2014/main" id="{D18B794D-902B-AA65-381D-28ABB5C845B5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0" y="0"/>
            <a:ext cx="6374506" cy="6858000"/>
          </a:xfrm>
          <a:custGeom>
            <a:avLst/>
            <a:gdLst>
              <a:gd name="connsiteX0" fmla="*/ 0 w 6374506"/>
              <a:gd name="connsiteY0" fmla="*/ 0 h 6858000"/>
              <a:gd name="connsiteX1" fmla="*/ 4151783 w 6374506"/>
              <a:gd name="connsiteY1" fmla="*/ 0 h 6858000"/>
              <a:gd name="connsiteX2" fmla="*/ 4151783 w 6374506"/>
              <a:gd name="connsiteY2" fmla="*/ 5379552 h 6858000"/>
              <a:gd name="connsiteX3" fmla="*/ 6374506 w 6374506"/>
              <a:gd name="connsiteY3" fmla="*/ 6858000 h 6858000"/>
              <a:gd name="connsiteX4" fmla="*/ 4151783 w 6374506"/>
              <a:gd name="connsiteY4" fmla="*/ 6858000 h 6858000"/>
              <a:gd name="connsiteX5" fmla="*/ 4142258 w 6374506"/>
              <a:gd name="connsiteY5" fmla="*/ 6858000 h 6858000"/>
              <a:gd name="connsiteX6" fmla="*/ 0 w 6374506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374506" h="6858000">
                <a:moveTo>
                  <a:pt x="0" y="0"/>
                </a:moveTo>
                <a:lnTo>
                  <a:pt x="4151783" y="0"/>
                </a:lnTo>
                <a:lnTo>
                  <a:pt x="4151783" y="5379552"/>
                </a:lnTo>
                <a:lnTo>
                  <a:pt x="6374506" y="6858000"/>
                </a:lnTo>
                <a:lnTo>
                  <a:pt x="4151783" y="6858000"/>
                </a:lnTo>
                <a:lnTo>
                  <a:pt x="4142258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F0F3F7"/>
          </a:solidFill>
        </p:spPr>
        <p:txBody>
          <a:bodyPr vert="horz" wrap="square" lIns="0" rIns="3420000" anchor="ctr" anchorCtr="0">
            <a:noAutofit/>
          </a:bodyPr>
          <a:lstStyle>
            <a:lvl1pPr marL="0" indent="0" algn="r">
              <a:buFontTx/>
              <a:buNone/>
              <a:defRPr b="1">
                <a:solidFill>
                  <a:srgbClr val="10069F"/>
                </a:solidFill>
              </a:defRPr>
            </a:lvl1pPr>
          </a:lstStyle>
          <a:p>
            <a:r>
              <a:rPr lang="de-DE" dirty="0"/>
              <a:t>Hier Bild einfügen</a:t>
            </a:r>
          </a:p>
        </p:txBody>
      </p:sp>
      <p:pic>
        <p:nvPicPr>
          <p:cNvPr id="2" name="Logo">
            <a:extLst>
              <a:ext uri="{FF2B5EF4-FFF2-40B4-BE49-F238E27FC236}">
                <a16:creationId xmlns:a16="http://schemas.microsoft.com/office/drawing/2014/main" id="{7BE055E1-B7C3-048D-84E0-D9A7E4B2432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45793" y="5391146"/>
            <a:ext cx="1925303" cy="1467342"/>
          </a:xfrm>
          <a:prstGeom prst="rect">
            <a:avLst/>
          </a:prstGeom>
        </p:spPr>
      </p:pic>
      <p:sp>
        <p:nvSpPr>
          <p:cNvPr id="12" name="Titel">
            <a:extLst>
              <a:ext uri="{FF2B5EF4-FFF2-40B4-BE49-F238E27FC236}">
                <a16:creationId xmlns:a16="http://schemas.microsoft.com/office/drawing/2014/main" id="{7541A82D-9AF4-E99E-44DC-86F90A01F5D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39817" y="1265979"/>
            <a:ext cx="7272807" cy="3675189"/>
          </a:xfrm>
        </p:spPr>
        <p:txBody>
          <a:bodyPr tIns="0" bIns="0" anchor="t" anchorCtr="0"/>
          <a:lstStyle>
            <a:lvl1pPr>
              <a:lnSpc>
                <a:spcPct val="110000"/>
              </a:lnSpc>
              <a:defRPr sz="3600">
                <a:solidFill>
                  <a:srgbClr val="10069F"/>
                </a:solidFill>
              </a:defRPr>
            </a:lvl1pPr>
          </a:lstStyle>
          <a:p>
            <a:r>
              <a:rPr lang="de-DE" dirty="0"/>
              <a:t>TITEL oder Zwischentitel</a:t>
            </a:r>
          </a:p>
        </p:txBody>
      </p:sp>
      <p:sp>
        <p:nvSpPr>
          <p:cNvPr id="7" name="Dachzeile">
            <a:extLst>
              <a:ext uri="{FF2B5EF4-FFF2-40B4-BE49-F238E27FC236}">
                <a16:creationId xmlns:a16="http://schemas.microsoft.com/office/drawing/2014/main" id="{F9F2D556-CA53-4AE2-FB46-C63C3C6718C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439816" y="919990"/>
            <a:ext cx="7272807" cy="294135"/>
          </a:xfrm>
        </p:spPr>
        <p:txBody>
          <a:bodyPr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SzPct val="150000"/>
              <a:buFontTx/>
              <a:buNone/>
              <a:defRPr sz="2000" b="1" cap="none" spc="150" baseline="0">
                <a:solidFill>
                  <a:srgbClr val="FF3EB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Dachzeile</a:t>
            </a:r>
          </a:p>
        </p:txBody>
      </p:sp>
      <p:sp>
        <p:nvSpPr>
          <p:cNvPr id="22" name="Bild-Nachweis">
            <a:extLst>
              <a:ext uri="{FF2B5EF4-FFF2-40B4-BE49-F238E27FC236}">
                <a16:creationId xmlns:a16="http://schemas.microsoft.com/office/drawing/2014/main" id="{EC184E46-47D4-4C9C-B889-8D92474B36E9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0" y="6642000"/>
            <a:ext cx="4068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chemeClr val="bg1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</p:spTree>
    <p:extLst>
      <p:ext uri="{BB962C8B-B14F-4D97-AF65-F5344CB8AC3E}">
        <p14:creationId xmlns:p14="http://schemas.microsoft.com/office/powerpoint/2010/main" val="183910296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V6b | Pink">
    <p:bg>
      <p:bgPr>
        <a:solidFill>
          <a:srgbClr val="FF3EB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ild-platzhalter">
            <a:extLst>
              <a:ext uri="{FF2B5EF4-FFF2-40B4-BE49-F238E27FC236}">
                <a16:creationId xmlns:a16="http://schemas.microsoft.com/office/drawing/2014/main" id="{D18B794D-902B-AA65-381D-28ABB5C845B5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0" y="0"/>
            <a:ext cx="6374506" cy="6858000"/>
          </a:xfrm>
          <a:custGeom>
            <a:avLst/>
            <a:gdLst>
              <a:gd name="connsiteX0" fmla="*/ 0 w 6374506"/>
              <a:gd name="connsiteY0" fmla="*/ 0 h 6858000"/>
              <a:gd name="connsiteX1" fmla="*/ 4151783 w 6374506"/>
              <a:gd name="connsiteY1" fmla="*/ 0 h 6858000"/>
              <a:gd name="connsiteX2" fmla="*/ 4151783 w 6374506"/>
              <a:gd name="connsiteY2" fmla="*/ 5379552 h 6858000"/>
              <a:gd name="connsiteX3" fmla="*/ 6374506 w 6374506"/>
              <a:gd name="connsiteY3" fmla="*/ 6858000 h 6858000"/>
              <a:gd name="connsiteX4" fmla="*/ 4151783 w 6374506"/>
              <a:gd name="connsiteY4" fmla="*/ 6858000 h 6858000"/>
              <a:gd name="connsiteX5" fmla="*/ 4142258 w 6374506"/>
              <a:gd name="connsiteY5" fmla="*/ 6858000 h 6858000"/>
              <a:gd name="connsiteX6" fmla="*/ 0 w 6374506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374506" h="6858000">
                <a:moveTo>
                  <a:pt x="0" y="0"/>
                </a:moveTo>
                <a:lnTo>
                  <a:pt x="4151783" y="0"/>
                </a:lnTo>
                <a:lnTo>
                  <a:pt x="4151783" y="5379552"/>
                </a:lnTo>
                <a:lnTo>
                  <a:pt x="6374506" y="6858000"/>
                </a:lnTo>
                <a:lnTo>
                  <a:pt x="4151783" y="6858000"/>
                </a:lnTo>
                <a:lnTo>
                  <a:pt x="4142258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F0F3F7"/>
          </a:solidFill>
        </p:spPr>
        <p:txBody>
          <a:bodyPr vert="horz" wrap="square" lIns="0" rIns="3420000" anchor="ctr" anchorCtr="0">
            <a:noAutofit/>
          </a:bodyPr>
          <a:lstStyle>
            <a:lvl1pPr marL="0" indent="0" algn="r">
              <a:buFontTx/>
              <a:buNone/>
              <a:defRPr b="1">
                <a:solidFill>
                  <a:srgbClr val="FF3EB5"/>
                </a:solidFill>
              </a:defRPr>
            </a:lvl1pPr>
          </a:lstStyle>
          <a:p>
            <a:r>
              <a:rPr lang="de-DE" dirty="0"/>
              <a:t>Hier Bild einfügen</a:t>
            </a:r>
          </a:p>
        </p:txBody>
      </p:sp>
      <p:pic>
        <p:nvPicPr>
          <p:cNvPr id="2" name="Logo">
            <a:extLst>
              <a:ext uri="{FF2B5EF4-FFF2-40B4-BE49-F238E27FC236}">
                <a16:creationId xmlns:a16="http://schemas.microsoft.com/office/drawing/2014/main" id="{7BE055E1-B7C3-048D-84E0-D9A7E4B2432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45794" y="5391146"/>
            <a:ext cx="1925301" cy="1467342"/>
          </a:xfrm>
          <a:prstGeom prst="rect">
            <a:avLst/>
          </a:prstGeom>
        </p:spPr>
      </p:pic>
      <p:sp>
        <p:nvSpPr>
          <p:cNvPr id="12" name="Titel">
            <a:extLst>
              <a:ext uri="{FF2B5EF4-FFF2-40B4-BE49-F238E27FC236}">
                <a16:creationId xmlns:a16="http://schemas.microsoft.com/office/drawing/2014/main" id="{7541A82D-9AF4-E99E-44DC-86F90A01F5D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39817" y="1265979"/>
            <a:ext cx="7272807" cy="3675189"/>
          </a:xfrm>
        </p:spPr>
        <p:txBody>
          <a:bodyPr tIns="0" bIns="0" anchor="t" anchorCtr="0"/>
          <a:lstStyle>
            <a:lvl1pPr>
              <a:lnSpc>
                <a:spcPct val="110000"/>
              </a:lnSpc>
              <a:defRPr sz="3600">
                <a:solidFill>
                  <a:srgbClr val="FFFFFF"/>
                </a:solidFill>
              </a:defRPr>
            </a:lvl1pPr>
          </a:lstStyle>
          <a:p>
            <a:r>
              <a:rPr lang="de-DE" dirty="0"/>
              <a:t>TITEL oder Zwischentitel</a:t>
            </a:r>
          </a:p>
        </p:txBody>
      </p:sp>
      <p:sp>
        <p:nvSpPr>
          <p:cNvPr id="7" name="Dachzeile">
            <a:extLst>
              <a:ext uri="{FF2B5EF4-FFF2-40B4-BE49-F238E27FC236}">
                <a16:creationId xmlns:a16="http://schemas.microsoft.com/office/drawing/2014/main" id="{F9F2D556-CA53-4AE2-FB46-C63C3C6718C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439816" y="919990"/>
            <a:ext cx="7272807" cy="294135"/>
          </a:xfrm>
        </p:spPr>
        <p:txBody>
          <a:bodyPr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SzPct val="150000"/>
              <a:buFontTx/>
              <a:buNone/>
              <a:defRPr sz="2000" b="1" cap="none" spc="150" baseline="0">
                <a:solidFill>
                  <a:srgbClr val="10069F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Dachzeile</a:t>
            </a:r>
          </a:p>
        </p:txBody>
      </p:sp>
      <p:sp>
        <p:nvSpPr>
          <p:cNvPr id="22" name="Bild-Nachweis">
            <a:extLst>
              <a:ext uri="{FF2B5EF4-FFF2-40B4-BE49-F238E27FC236}">
                <a16:creationId xmlns:a16="http://schemas.microsoft.com/office/drawing/2014/main" id="{EC184E46-47D4-4C9C-B889-8D92474B36E9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0" y="6642000"/>
            <a:ext cx="4068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chemeClr val="bg1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</p:spTree>
    <p:extLst>
      <p:ext uri="{BB962C8B-B14F-4D97-AF65-F5344CB8AC3E}">
        <p14:creationId xmlns:p14="http://schemas.microsoft.com/office/powerpoint/2010/main" val="278419377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V6b | Türkis">
    <p:bg>
      <p:bgPr>
        <a:solidFill>
          <a:srgbClr val="10ADA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ild-platzhalter">
            <a:extLst>
              <a:ext uri="{FF2B5EF4-FFF2-40B4-BE49-F238E27FC236}">
                <a16:creationId xmlns:a16="http://schemas.microsoft.com/office/drawing/2014/main" id="{D18B794D-902B-AA65-381D-28ABB5C845B5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0" y="0"/>
            <a:ext cx="6374506" cy="6858000"/>
          </a:xfrm>
          <a:custGeom>
            <a:avLst/>
            <a:gdLst>
              <a:gd name="connsiteX0" fmla="*/ 0 w 6374506"/>
              <a:gd name="connsiteY0" fmla="*/ 0 h 6858000"/>
              <a:gd name="connsiteX1" fmla="*/ 4151783 w 6374506"/>
              <a:gd name="connsiteY1" fmla="*/ 0 h 6858000"/>
              <a:gd name="connsiteX2" fmla="*/ 4151783 w 6374506"/>
              <a:gd name="connsiteY2" fmla="*/ 5379552 h 6858000"/>
              <a:gd name="connsiteX3" fmla="*/ 6374506 w 6374506"/>
              <a:gd name="connsiteY3" fmla="*/ 6858000 h 6858000"/>
              <a:gd name="connsiteX4" fmla="*/ 4151783 w 6374506"/>
              <a:gd name="connsiteY4" fmla="*/ 6858000 h 6858000"/>
              <a:gd name="connsiteX5" fmla="*/ 4142258 w 6374506"/>
              <a:gd name="connsiteY5" fmla="*/ 6858000 h 6858000"/>
              <a:gd name="connsiteX6" fmla="*/ 0 w 6374506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374506" h="6858000">
                <a:moveTo>
                  <a:pt x="0" y="0"/>
                </a:moveTo>
                <a:lnTo>
                  <a:pt x="4151783" y="0"/>
                </a:lnTo>
                <a:lnTo>
                  <a:pt x="4151783" y="5379552"/>
                </a:lnTo>
                <a:lnTo>
                  <a:pt x="6374506" y="6858000"/>
                </a:lnTo>
                <a:lnTo>
                  <a:pt x="4151783" y="6858000"/>
                </a:lnTo>
                <a:lnTo>
                  <a:pt x="4142258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F0F3F7"/>
          </a:solidFill>
        </p:spPr>
        <p:txBody>
          <a:bodyPr vert="horz" wrap="square" lIns="0" rIns="3420000" anchor="ctr" anchorCtr="0">
            <a:noAutofit/>
          </a:bodyPr>
          <a:lstStyle>
            <a:lvl1pPr marL="0" indent="0" algn="r">
              <a:buFontTx/>
              <a:buNone/>
              <a:defRPr b="1">
                <a:solidFill>
                  <a:srgbClr val="10ADAA"/>
                </a:solidFill>
              </a:defRPr>
            </a:lvl1pPr>
          </a:lstStyle>
          <a:p>
            <a:r>
              <a:rPr lang="de-DE" dirty="0"/>
              <a:t>Hier Bild einfügen</a:t>
            </a:r>
          </a:p>
        </p:txBody>
      </p:sp>
      <p:pic>
        <p:nvPicPr>
          <p:cNvPr id="2" name="Logo">
            <a:extLst>
              <a:ext uri="{FF2B5EF4-FFF2-40B4-BE49-F238E27FC236}">
                <a16:creationId xmlns:a16="http://schemas.microsoft.com/office/drawing/2014/main" id="{7BE055E1-B7C3-048D-84E0-D9A7E4B2432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45794" y="5391146"/>
            <a:ext cx="1925301" cy="1467342"/>
          </a:xfrm>
          <a:prstGeom prst="rect">
            <a:avLst/>
          </a:prstGeom>
        </p:spPr>
      </p:pic>
      <p:sp>
        <p:nvSpPr>
          <p:cNvPr id="12" name="Titel">
            <a:extLst>
              <a:ext uri="{FF2B5EF4-FFF2-40B4-BE49-F238E27FC236}">
                <a16:creationId xmlns:a16="http://schemas.microsoft.com/office/drawing/2014/main" id="{7541A82D-9AF4-E99E-44DC-86F90A01F5D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39817" y="1265979"/>
            <a:ext cx="7272807" cy="3675189"/>
          </a:xfrm>
        </p:spPr>
        <p:txBody>
          <a:bodyPr tIns="0" bIns="0" anchor="t" anchorCtr="0"/>
          <a:lstStyle>
            <a:lvl1pPr>
              <a:lnSpc>
                <a:spcPct val="110000"/>
              </a:lnSpc>
              <a:defRPr sz="3600">
                <a:solidFill>
                  <a:srgbClr val="FFFFFF"/>
                </a:solidFill>
              </a:defRPr>
            </a:lvl1pPr>
          </a:lstStyle>
          <a:p>
            <a:r>
              <a:rPr lang="de-DE" dirty="0"/>
              <a:t>TITEL oder Zwischentitel</a:t>
            </a:r>
          </a:p>
        </p:txBody>
      </p:sp>
      <p:sp>
        <p:nvSpPr>
          <p:cNvPr id="7" name="Dachzeile">
            <a:extLst>
              <a:ext uri="{FF2B5EF4-FFF2-40B4-BE49-F238E27FC236}">
                <a16:creationId xmlns:a16="http://schemas.microsoft.com/office/drawing/2014/main" id="{F9F2D556-CA53-4AE2-FB46-C63C3C6718C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439816" y="919990"/>
            <a:ext cx="7272807" cy="294135"/>
          </a:xfrm>
        </p:spPr>
        <p:txBody>
          <a:bodyPr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SzPct val="150000"/>
              <a:buFontTx/>
              <a:buNone/>
              <a:defRPr sz="2000" b="1" cap="none" spc="150" baseline="0">
                <a:solidFill>
                  <a:srgbClr val="10069F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Dachzeile</a:t>
            </a:r>
          </a:p>
        </p:txBody>
      </p:sp>
      <p:sp>
        <p:nvSpPr>
          <p:cNvPr id="22" name="Bild-Nachweis">
            <a:extLst>
              <a:ext uri="{FF2B5EF4-FFF2-40B4-BE49-F238E27FC236}">
                <a16:creationId xmlns:a16="http://schemas.microsoft.com/office/drawing/2014/main" id="{EC184E46-47D4-4C9C-B889-8D92474B36E9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0" y="6642000"/>
            <a:ext cx="4068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chemeClr val="bg1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</p:spTree>
    <p:extLst>
      <p:ext uri="{BB962C8B-B14F-4D97-AF65-F5344CB8AC3E}">
        <p14:creationId xmlns:p14="http://schemas.microsoft.com/office/powerpoint/2010/main" val="271094011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V6b | Violett">
    <p:bg>
      <p:bgPr>
        <a:solidFill>
          <a:srgbClr val="8C3E9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Logo">
            <a:extLst>
              <a:ext uri="{FF2B5EF4-FFF2-40B4-BE49-F238E27FC236}">
                <a16:creationId xmlns:a16="http://schemas.microsoft.com/office/drawing/2014/main" id="{7BE055E1-B7C3-048D-84E0-D9A7E4B2432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45794" y="5391146"/>
            <a:ext cx="1925300" cy="1467340"/>
          </a:xfrm>
          <a:prstGeom prst="rect">
            <a:avLst/>
          </a:prstGeom>
        </p:spPr>
      </p:pic>
      <p:sp>
        <p:nvSpPr>
          <p:cNvPr id="3" name="Bild-platzhalter">
            <a:extLst>
              <a:ext uri="{FF2B5EF4-FFF2-40B4-BE49-F238E27FC236}">
                <a16:creationId xmlns:a16="http://schemas.microsoft.com/office/drawing/2014/main" id="{D18B794D-902B-AA65-381D-28ABB5C845B5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0" y="0"/>
            <a:ext cx="6374506" cy="6858000"/>
          </a:xfrm>
          <a:custGeom>
            <a:avLst/>
            <a:gdLst>
              <a:gd name="connsiteX0" fmla="*/ 0 w 6374506"/>
              <a:gd name="connsiteY0" fmla="*/ 0 h 6858000"/>
              <a:gd name="connsiteX1" fmla="*/ 4151783 w 6374506"/>
              <a:gd name="connsiteY1" fmla="*/ 0 h 6858000"/>
              <a:gd name="connsiteX2" fmla="*/ 4151783 w 6374506"/>
              <a:gd name="connsiteY2" fmla="*/ 5379552 h 6858000"/>
              <a:gd name="connsiteX3" fmla="*/ 6374506 w 6374506"/>
              <a:gd name="connsiteY3" fmla="*/ 6858000 h 6858000"/>
              <a:gd name="connsiteX4" fmla="*/ 4151783 w 6374506"/>
              <a:gd name="connsiteY4" fmla="*/ 6858000 h 6858000"/>
              <a:gd name="connsiteX5" fmla="*/ 4142258 w 6374506"/>
              <a:gd name="connsiteY5" fmla="*/ 6858000 h 6858000"/>
              <a:gd name="connsiteX6" fmla="*/ 0 w 6374506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374506" h="6858000">
                <a:moveTo>
                  <a:pt x="0" y="0"/>
                </a:moveTo>
                <a:lnTo>
                  <a:pt x="4151783" y="0"/>
                </a:lnTo>
                <a:lnTo>
                  <a:pt x="4151783" y="5379552"/>
                </a:lnTo>
                <a:lnTo>
                  <a:pt x="6374506" y="6858000"/>
                </a:lnTo>
                <a:lnTo>
                  <a:pt x="4151783" y="6858000"/>
                </a:lnTo>
                <a:lnTo>
                  <a:pt x="4142258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F0F3F7"/>
          </a:solidFill>
        </p:spPr>
        <p:txBody>
          <a:bodyPr vert="horz" wrap="square" lIns="0" rIns="3420000" anchor="ctr" anchorCtr="0">
            <a:noAutofit/>
          </a:bodyPr>
          <a:lstStyle>
            <a:lvl1pPr marL="0" indent="0" algn="r">
              <a:buFontTx/>
              <a:buNone/>
              <a:defRPr b="1">
                <a:solidFill>
                  <a:srgbClr val="8C3E9F"/>
                </a:solidFill>
              </a:defRPr>
            </a:lvl1pPr>
          </a:lstStyle>
          <a:p>
            <a:r>
              <a:rPr lang="de-DE" dirty="0"/>
              <a:t>Hier Bild einfügen</a:t>
            </a:r>
          </a:p>
        </p:txBody>
      </p:sp>
      <p:sp>
        <p:nvSpPr>
          <p:cNvPr id="12" name="Titel">
            <a:extLst>
              <a:ext uri="{FF2B5EF4-FFF2-40B4-BE49-F238E27FC236}">
                <a16:creationId xmlns:a16="http://schemas.microsoft.com/office/drawing/2014/main" id="{7541A82D-9AF4-E99E-44DC-86F90A01F5D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39817" y="1265979"/>
            <a:ext cx="7272807" cy="3675189"/>
          </a:xfrm>
        </p:spPr>
        <p:txBody>
          <a:bodyPr tIns="0" bIns="0" anchor="t" anchorCtr="0"/>
          <a:lstStyle>
            <a:lvl1pPr>
              <a:lnSpc>
                <a:spcPct val="110000"/>
              </a:lnSpc>
              <a:defRPr sz="3600">
                <a:solidFill>
                  <a:srgbClr val="FFFFFF"/>
                </a:solidFill>
              </a:defRPr>
            </a:lvl1pPr>
          </a:lstStyle>
          <a:p>
            <a:r>
              <a:rPr lang="de-DE" dirty="0"/>
              <a:t>TITEL oder Zwischentitel</a:t>
            </a:r>
          </a:p>
        </p:txBody>
      </p:sp>
      <p:sp>
        <p:nvSpPr>
          <p:cNvPr id="7" name="Dachzeile">
            <a:extLst>
              <a:ext uri="{FF2B5EF4-FFF2-40B4-BE49-F238E27FC236}">
                <a16:creationId xmlns:a16="http://schemas.microsoft.com/office/drawing/2014/main" id="{F9F2D556-CA53-4AE2-FB46-C63C3C6718C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439816" y="919990"/>
            <a:ext cx="7272807" cy="294135"/>
          </a:xfrm>
        </p:spPr>
        <p:txBody>
          <a:bodyPr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SzPct val="150000"/>
              <a:buFontTx/>
              <a:buNone/>
              <a:defRPr sz="2000" b="1" cap="none" spc="150" baseline="0">
                <a:solidFill>
                  <a:srgbClr val="10AD0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Dachzeile</a:t>
            </a:r>
          </a:p>
        </p:txBody>
      </p:sp>
      <p:sp>
        <p:nvSpPr>
          <p:cNvPr id="22" name="Bild-Nachweis">
            <a:extLst>
              <a:ext uri="{FF2B5EF4-FFF2-40B4-BE49-F238E27FC236}">
                <a16:creationId xmlns:a16="http://schemas.microsoft.com/office/drawing/2014/main" id="{EC184E46-47D4-4C9C-B889-8D92474B36E9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0" y="6642000"/>
            <a:ext cx="4068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chemeClr val="bg1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</p:spTree>
    <p:extLst>
      <p:ext uri="{BB962C8B-B14F-4D97-AF65-F5344CB8AC3E}">
        <p14:creationId xmlns:p14="http://schemas.microsoft.com/office/powerpoint/2010/main" val="114472168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V6b | Orange">
    <p:bg>
      <p:bgPr>
        <a:solidFill>
          <a:srgbClr val="FF441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ild-platzhalter">
            <a:extLst>
              <a:ext uri="{FF2B5EF4-FFF2-40B4-BE49-F238E27FC236}">
                <a16:creationId xmlns:a16="http://schemas.microsoft.com/office/drawing/2014/main" id="{D18B794D-902B-AA65-381D-28ABB5C845B5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0" y="0"/>
            <a:ext cx="6374506" cy="6858000"/>
          </a:xfrm>
          <a:custGeom>
            <a:avLst/>
            <a:gdLst>
              <a:gd name="connsiteX0" fmla="*/ 0 w 6374506"/>
              <a:gd name="connsiteY0" fmla="*/ 0 h 6858000"/>
              <a:gd name="connsiteX1" fmla="*/ 4151783 w 6374506"/>
              <a:gd name="connsiteY1" fmla="*/ 0 h 6858000"/>
              <a:gd name="connsiteX2" fmla="*/ 4151783 w 6374506"/>
              <a:gd name="connsiteY2" fmla="*/ 5379552 h 6858000"/>
              <a:gd name="connsiteX3" fmla="*/ 6374506 w 6374506"/>
              <a:gd name="connsiteY3" fmla="*/ 6858000 h 6858000"/>
              <a:gd name="connsiteX4" fmla="*/ 4151783 w 6374506"/>
              <a:gd name="connsiteY4" fmla="*/ 6858000 h 6858000"/>
              <a:gd name="connsiteX5" fmla="*/ 4142258 w 6374506"/>
              <a:gd name="connsiteY5" fmla="*/ 6858000 h 6858000"/>
              <a:gd name="connsiteX6" fmla="*/ 0 w 6374506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374506" h="6858000">
                <a:moveTo>
                  <a:pt x="0" y="0"/>
                </a:moveTo>
                <a:lnTo>
                  <a:pt x="4151783" y="0"/>
                </a:lnTo>
                <a:lnTo>
                  <a:pt x="4151783" y="5379552"/>
                </a:lnTo>
                <a:lnTo>
                  <a:pt x="6374506" y="6858000"/>
                </a:lnTo>
                <a:lnTo>
                  <a:pt x="4151783" y="6858000"/>
                </a:lnTo>
                <a:lnTo>
                  <a:pt x="4142258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F0F3F7"/>
          </a:solidFill>
        </p:spPr>
        <p:txBody>
          <a:bodyPr vert="horz" wrap="square" lIns="0" rIns="3420000" anchor="ctr" anchorCtr="0">
            <a:noAutofit/>
          </a:bodyPr>
          <a:lstStyle>
            <a:lvl1pPr marL="0" indent="0" algn="r">
              <a:buFontTx/>
              <a:buNone/>
              <a:defRPr b="1">
                <a:solidFill>
                  <a:srgbClr val="FF4414"/>
                </a:solidFill>
              </a:defRPr>
            </a:lvl1pPr>
          </a:lstStyle>
          <a:p>
            <a:r>
              <a:rPr lang="de-DE" dirty="0"/>
              <a:t>Hier Bild einfügen</a:t>
            </a:r>
          </a:p>
        </p:txBody>
      </p:sp>
      <p:pic>
        <p:nvPicPr>
          <p:cNvPr id="2" name="Logo">
            <a:extLst>
              <a:ext uri="{FF2B5EF4-FFF2-40B4-BE49-F238E27FC236}">
                <a16:creationId xmlns:a16="http://schemas.microsoft.com/office/drawing/2014/main" id="{7BE055E1-B7C3-048D-84E0-D9A7E4B2432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45794" y="5391146"/>
            <a:ext cx="1925301" cy="1467342"/>
          </a:xfrm>
          <a:prstGeom prst="rect">
            <a:avLst/>
          </a:prstGeom>
        </p:spPr>
      </p:pic>
      <p:sp>
        <p:nvSpPr>
          <p:cNvPr id="12" name="Titel">
            <a:extLst>
              <a:ext uri="{FF2B5EF4-FFF2-40B4-BE49-F238E27FC236}">
                <a16:creationId xmlns:a16="http://schemas.microsoft.com/office/drawing/2014/main" id="{7541A82D-9AF4-E99E-44DC-86F90A01F5D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39817" y="1265979"/>
            <a:ext cx="7272807" cy="3675189"/>
          </a:xfrm>
        </p:spPr>
        <p:txBody>
          <a:bodyPr tIns="0" bIns="0" anchor="t" anchorCtr="0"/>
          <a:lstStyle>
            <a:lvl1pPr>
              <a:lnSpc>
                <a:spcPct val="110000"/>
              </a:lnSpc>
              <a:defRPr sz="3600">
                <a:solidFill>
                  <a:srgbClr val="FFFFFF"/>
                </a:solidFill>
              </a:defRPr>
            </a:lvl1pPr>
          </a:lstStyle>
          <a:p>
            <a:r>
              <a:rPr lang="de-DE" dirty="0"/>
              <a:t>TITEL oder Zwischentitel</a:t>
            </a:r>
          </a:p>
        </p:txBody>
      </p:sp>
      <p:sp>
        <p:nvSpPr>
          <p:cNvPr id="7" name="Dachzeile">
            <a:extLst>
              <a:ext uri="{FF2B5EF4-FFF2-40B4-BE49-F238E27FC236}">
                <a16:creationId xmlns:a16="http://schemas.microsoft.com/office/drawing/2014/main" id="{F9F2D556-CA53-4AE2-FB46-C63C3C6718C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439816" y="919990"/>
            <a:ext cx="7272807" cy="294135"/>
          </a:xfrm>
        </p:spPr>
        <p:txBody>
          <a:bodyPr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SzPct val="150000"/>
              <a:buFontTx/>
              <a:buNone/>
              <a:defRPr sz="2000" b="1" cap="none" spc="150" baseline="0">
                <a:solidFill>
                  <a:srgbClr val="10069F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Dachzeile</a:t>
            </a:r>
          </a:p>
        </p:txBody>
      </p:sp>
      <p:sp>
        <p:nvSpPr>
          <p:cNvPr id="22" name="Bild-Nachweis">
            <a:extLst>
              <a:ext uri="{FF2B5EF4-FFF2-40B4-BE49-F238E27FC236}">
                <a16:creationId xmlns:a16="http://schemas.microsoft.com/office/drawing/2014/main" id="{EC184E46-47D4-4C9C-B889-8D92474B36E9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0" y="6642000"/>
            <a:ext cx="4068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chemeClr val="bg1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</p:spTree>
    <p:extLst>
      <p:ext uri="{BB962C8B-B14F-4D97-AF65-F5344CB8AC3E}">
        <p14:creationId xmlns:p14="http://schemas.microsoft.com/office/powerpoint/2010/main" val="160308482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V6b | Gold">
    <p:bg>
      <p:bgPr>
        <a:solidFill>
          <a:srgbClr val="FFAD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ild-platzhalter">
            <a:extLst>
              <a:ext uri="{FF2B5EF4-FFF2-40B4-BE49-F238E27FC236}">
                <a16:creationId xmlns:a16="http://schemas.microsoft.com/office/drawing/2014/main" id="{D18B794D-902B-AA65-381D-28ABB5C845B5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0" y="0"/>
            <a:ext cx="6374506" cy="6858000"/>
          </a:xfrm>
          <a:custGeom>
            <a:avLst/>
            <a:gdLst>
              <a:gd name="connsiteX0" fmla="*/ 0 w 6374506"/>
              <a:gd name="connsiteY0" fmla="*/ 0 h 6858000"/>
              <a:gd name="connsiteX1" fmla="*/ 4151783 w 6374506"/>
              <a:gd name="connsiteY1" fmla="*/ 0 h 6858000"/>
              <a:gd name="connsiteX2" fmla="*/ 4151783 w 6374506"/>
              <a:gd name="connsiteY2" fmla="*/ 5379552 h 6858000"/>
              <a:gd name="connsiteX3" fmla="*/ 6374506 w 6374506"/>
              <a:gd name="connsiteY3" fmla="*/ 6858000 h 6858000"/>
              <a:gd name="connsiteX4" fmla="*/ 4151783 w 6374506"/>
              <a:gd name="connsiteY4" fmla="*/ 6858000 h 6858000"/>
              <a:gd name="connsiteX5" fmla="*/ 4142258 w 6374506"/>
              <a:gd name="connsiteY5" fmla="*/ 6858000 h 6858000"/>
              <a:gd name="connsiteX6" fmla="*/ 0 w 6374506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374506" h="6858000">
                <a:moveTo>
                  <a:pt x="0" y="0"/>
                </a:moveTo>
                <a:lnTo>
                  <a:pt x="4151783" y="0"/>
                </a:lnTo>
                <a:lnTo>
                  <a:pt x="4151783" y="5379552"/>
                </a:lnTo>
                <a:lnTo>
                  <a:pt x="6374506" y="6858000"/>
                </a:lnTo>
                <a:lnTo>
                  <a:pt x="4151783" y="6858000"/>
                </a:lnTo>
                <a:lnTo>
                  <a:pt x="4142258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F0F3F7"/>
          </a:solidFill>
        </p:spPr>
        <p:txBody>
          <a:bodyPr vert="horz" wrap="square" lIns="0" rIns="3420000" anchor="ctr" anchorCtr="0">
            <a:noAutofit/>
          </a:bodyPr>
          <a:lstStyle>
            <a:lvl1pPr marL="0" indent="0" algn="r">
              <a:buFontTx/>
              <a:buNone/>
              <a:defRPr b="1">
                <a:solidFill>
                  <a:srgbClr val="8C3E9F"/>
                </a:solidFill>
              </a:defRPr>
            </a:lvl1pPr>
          </a:lstStyle>
          <a:p>
            <a:r>
              <a:rPr lang="de-DE" dirty="0"/>
              <a:t>Hier Bild einfügen</a:t>
            </a:r>
          </a:p>
        </p:txBody>
      </p:sp>
      <p:pic>
        <p:nvPicPr>
          <p:cNvPr id="2" name="Logo">
            <a:extLst>
              <a:ext uri="{FF2B5EF4-FFF2-40B4-BE49-F238E27FC236}">
                <a16:creationId xmlns:a16="http://schemas.microsoft.com/office/drawing/2014/main" id="{7BE055E1-B7C3-048D-84E0-D9A7E4B2432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45794" y="5391146"/>
            <a:ext cx="1925300" cy="1467341"/>
          </a:xfrm>
          <a:prstGeom prst="rect">
            <a:avLst/>
          </a:prstGeom>
        </p:spPr>
      </p:pic>
      <p:sp>
        <p:nvSpPr>
          <p:cNvPr id="12" name="Titel">
            <a:extLst>
              <a:ext uri="{FF2B5EF4-FFF2-40B4-BE49-F238E27FC236}">
                <a16:creationId xmlns:a16="http://schemas.microsoft.com/office/drawing/2014/main" id="{7541A82D-9AF4-E99E-44DC-86F90A01F5D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39817" y="1265979"/>
            <a:ext cx="7272807" cy="3675189"/>
          </a:xfrm>
        </p:spPr>
        <p:txBody>
          <a:bodyPr tIns="0" bIns="0" anchor="t" anchorCtr="0"/>
          <a:lstStyle>
            <a:lvl1pPr>
              <a:lnSpc>
                <a:spcPct val="110000"/>
              </a:lnSpc>
              <a:defRPr sz="3600">
                <a:solidFill>
                  <a:srgbClr val="FFFFFF"/>
                </a:solidFill>
              </a:defRPr>
            </a:lvl1pPr>
          </a:lstStyle>
          <a:p>
            <a:r>
              <a:rPr lang="de-DE" dirty="0"/>
              <a:t>TITEL oder Zwischentitel</a:t>
            </a:r>
          </a:p>
        </p:txBody>
      </p:sp>
      <p:sp>
        <p:nvSpPr>
          <p:cNvPr id="7" name="Dachzeile">
            <a:extLst>
              <a:ext uri="{FF2B5EF4-FFF2-40B4-BE49-F238E27FC236}">
                <a16:creationId xmlns:a16="http://schemas.microsoft.com/office/drawing/2014/main" id="{F9F2D556-CA53-4AE2-FB46-C63C3C6718C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439816" y="919990"/>
            <a:ext cx="7272807" cy="294135"/>
          </a:xfrm>
        </p:spPr>
        <p:txBody>
          <a:bodyPr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SzPct val="150000"/>
              <a:buFontTx/>
              <a:buNone/>
              <a:defRPr sz="2000" b="1" cap="none" spc="150" baseline="0">
                <a:solidFill>
                  <a:srgbClr val="8C3E9F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Dachzeile</a:t>
            </a:r>
          </a:p>
        </p:txBody>
      </p:sp>
      <p:sp>
        <p:nvSpPr>
          <p:cNvPr id="22" name="Bild-Nachweis">
            <a:extLst>
              <a:ext uri="{FF2B5EF4-FFF2-40B4-BE49-F238E27FC236}">
                <a16:creationId xmlns:a16="http://schemas.microsoft.com/office/drawing/2014/main" id="{EC184E46-47D4-4C9C-B889-8D92474B36E9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0" y="6642000"/>
            <a:ext cx="4068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chemeClr val="bg1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</p:spTree>
    <p:extLst>
      <p:ext uri="{BB962C8B-B14F-4D97-AF65-F5344CB8AC3E}">
        <p14:creationId xmlns:p14="http://schemas.microsoft.com/office/powerpoint/2010/main" val="20587001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V6b | Grün">
    <p:bg>
      <p:bgPr>
        <a:solidFill>
          <a:srgbClr val="10AD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Logo">
            <a:extLst>
              <a:ext uri="{FF2B5EF4-FFF2-40B4-BE49-F238E27FC236}">
                <a16:creationId xmlns:a16="http://schemas.microsoft.com/office/drawing/2014/main" id="{7BE055E1-B7C3-048D-84E0-D9A7E4B2432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45794" y="5391146"/>
            <a:ext cx="1925300" cy="1467340"/>
          </a:xfrm>
          <a:prstGeom prst="rect">
            <a:avLst/>
          </a:prstGeom>
        </p:spPr>
      </p:pic>
      <p:sp>
        <p:nvSpPr>
          <p:cNvPr id="3" name="Bild-platzhalter">
            <a:extLst>
              <a:ext uri="{FF2B5EF4-FFF2-40B4-BE49-F238E27FC236}">
                <a16:creationId xmlns:a16="http://schemas.microsoft.com/office/drawing/2014/main" id="{D18B794D-902B-AA65-381D-28ABB5C845B5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0" y="0"/>
            <a:ext cx="6374506" cy="6858000"/>
          </a:xfrm>
          <a:custGeom>
            <a:avLst/>
            <a:gdLst>
              <a:gd name="connsiteX0" fmla="*/ 0 w 6374506"/>
              <a:gd name="connsiteY0" fmla="*/ 0 h 6858000"/>
              <a:gd name="connsiteX1" fmla="*/ 4151783 w 6374506"/>
              <a:gd name="connsiteY1" fmla="*/ 0 h 6858000"/>
              <a:gd name="connsiteX2" fmla="*/ 4151783 w 6374506"/>
              <a:gd name="connsiteY2" fmla="*/ 5379552 h 6858000"/>
              <a:gd name="connsiteX3" fmla="*/ 6374506 w 6374506"/>
              <a:gd name="connsiteY3" fmla="*/ 6858000 h 6858000"/>
              <a:gd name="connsiteX4" fmla="*/ 4151783 w 6374506"/>
              <a:gd name="connsiteY4" fmla="*/ 6858000 h 6858000"/>
              <a:gd name="connsiteX5" fmla="*/ 4142258 w 6374506"/>
              <a:gd name="connsiteY5" fmla="*/ 6858000 h 6858000"/>
              <a:gd name="connsiteX6" fmla="*/ 0 w 6374506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374506" h="6858000">
                <a:moveTo>
                  <a:pt x="0" y="0"/>
                </a:moveTo>
                <a:lnTo>
                  <a:pt x="4151783" y="0"/>
                </a:lnTo>
                <a:lnTo>
                  <a:pt x="4151783" y="5379552"/>
                </a:lnTo>
                <a:lnTo>
                  <a:pt x="6374506" y="6858000"/>
                </a:lnTo>
                <a:lnTo>
                  <a:pt x="4151783" y="6858000"/>
                </a:lnTo>
                <a:lnTo>
                  <a:pt x="4142258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F0F3F7"/>
          </a:solidFill>
        </p:spPr>
        <p:txBody>
          <a:bodyPr vert="horz" wrap="square" lIns="0" rIns="3420000" anchor="ctr" anchorCtr="0">
            <a:noAutofit/>
          </a:bodyPr>
          <a:lstStyle>
            <a:lvl1pPr marL="0" indent="0" algn="r">
              <a:buFontTx/>
              <a:buNone/>
              <a:defRPr b="1">
                <a:solidFill>
                  <a:srgbClr val="10AD00"/>
                </a:solidFill>
              </a:defRPr>
            </a:lvl1pPr>
          </a:lstStyle>
          <a:p>
            <a:r>
              <a:rPr lang="de-DE" dirty="0"/>
              <a:t>Hier Bild einfügen</a:t>
            </a:r>
          </a:p>
        </p:txBody>
      </p:sp>
      <p:sp>
        <p:nvSpPr>
          <p:cNvPr id="12" name="Titel">
            <a:extLst>
              <a:ext uri="{FF2B5EF4-FFF2-40B4-BE49-F238E27FC236}">
                <a16:creationId xmlns:a16="http://schemas.microsoft.com/office/drawing/2014/main" id="{7541A82D-9AF4-E99E-44DC-86F90A01F5D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39817" y="1265979"/>
            <a:ext cx="7272807" cy="3675189"/>
          </a:xfrm>
        </p:spPr>
        <p:txBody>
          <a:bodyPr tIns="0" bIns="0" anchor="t" anchorCtr="0"/>
          <a:lstStyle>
            <a:lvl1pPr>
              <a:lnSpc>
                <a:spcPct val="110000"/>
              </a:lnSpc>
              <a:defRPr sz="3600">
                <a:solidFill>
                  <a:srgbClr val="FFFFFF"/>
                </a:solidFill>
              </a:defRPr>
            </a:lvl1pPr>
          </a:lstStyle>
          <a:p>
            <a:r>
              <a:rPr lang="de-DE" dirty="0"/>
              <a:t>TITEL oder Zwischentitel</a:t>
            </a:r>
          </a:p>
        </p:txBody>
      </p:sp>
      <p:sp>
        <p:nvSpPr>
          <p:cNvPr id="7" name="Dachzeile">
            <a:extLst>
              <a:ext uri="{FF2B5EF4-FFF2-40B4-BE49-F238E27FC236}">
                <a16:creationId xmlns:a16="http://schemas.microsoft.com/office/drawing/2014/main" id="{F9F2D556-CA53-4AE2-FB46-C63C3C6718C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439816" y="919990"/>
            <a:ext cx="7272807" cy="294135"/>
          </a:xfrm>
        </p:spPr>
        <p:txBody>
          <a:bodyPr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SzPct val="150000"/>
              <a:buFontTx/>
              <a:buNone/>
              <a:defRPr sz="2000" b="1" cap="none" spc="150" baseline="0">
                <a:solidFill>
                  <a:srgbClr val="10069F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Dachzeile</a:t>
            </a:r>
          </a:p>
        </p:txBody>
      </p:sp>
      <p:sp>
        <p:nvSpPr>
          <p:cNvPr id="22" name="Bild-Nachweis">
            <a:extLst>
              <a:ext uri="{FF2B5EF4-FFF2-40B4-BE49-F238E27FC236}">
                <a16:creationId xmlns:a16="http://schemas.microsoft.com/office/drawing/2014/main" id="{EC184E46-47D4-4C9C-B889-8D92474B36E9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0" y="6642000"/>
            <a:ext cx="4068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chemeClr val="bg1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</p:spTree>
    <p:extLst>
      <p:ext uri="{BB962C8B-B14F-4D97-AF65-F5344CB8AC3E}">
        <p14:creationId xmlns:p14="http://schemas.microsoft.com/office/powerpoint/2010/main" val="236109877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ZwischenTITEL V7 | Pink">
    <p:bg>
      <p:bgPr>
        <a:solidFill>
          <a:srgbClr val="10069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ihandform: Form 6">
            <a:extLst>
              <a:ext uri="{FF2B5EF4-FFF2-40B4-BE49-F238E27FC236}">
                <a16:creationId xmlns:a16="http://schemas.microsoft.com/office/drawing/2014/main" id="{9C008D8C-7E7C-009B-EA7E-91FA6075E85B}"/>
              </a:ext>
            </a:extLst>
          </p:cNvPr>
          <p:cNvSpPr>
            <a:spLocks noChangeAspect="1"/>
          </p:cNvSpPr>
          <p:nvPr userDrawn="1"/>
        </p:nvSpPr>
        <p:spPr>
          <a:xfrm flipH="1" flipV="1">
            <a:off x="0" y="2888385"/>
            <a:ext cx="7164000" cy="3969615"/>
          </a:xfrm>
          <a:custGeom>
            <a:avLst/>
            <a:gdLst>
              <a:gd name="connsiteX0" fmla="*/ 1346892 w 1346892"/>
              <a:gd name="connsiteY0" fmla="*/ 0 h 1416121"/>
              <a:gd name="connsiteX1" fmla="*/ 0 w 1346892"/>
              <a:gd name="connsiteY1" fmla="*/ 0 h 1416121"/>
              <a:gd name="connsiteX2" fmla="*/ 0 w 1346892"/>
              <a:gd name="connsiteY2" fmla="*/ 5525 h 1416121"/>
              <a:gd name="connsiteX3" fmla="*/ 1341637 w 1346892"/>
              <a:gd name="connsiteY3" fmla="*/ 1416121 h 1416121"/>
              <a:gd name="connsiteX4" fmla="*/ 1346892 w 1346892"/>
              <a:gd name="connsiteY4" fmla="*/ 1416121 h 1416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46892" h="1416121">
                <a:moveTo>
                  <a:pt x="1346892" y="0"/>
                </a:moveTo>
                <a:lnTo>
                  <a:pt x="0" y="0"/>
                </a:lnTo>
                <a:lnTo>
                  <a:pt x="0" y="5525"/>
                </a:lnTo>
                <a:lnTo>
                  <a:pt x="1341637" y="1416121"/>
                </a:lnTo>
                <a:lnTo>
                  <a:pt x="1346892" y="1416121"/>
                </a:lnTo>
                <a:close/>
              </a:path>
            </a:pathLst>
          </a:custGeom>
          <a:solidFill>
            <a:srgbClr val="10065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sp>
        <p:nvSpPr>
          <p:cNvPr id="15" name="Freihandform: Form 14">
            <a:extLst>
              <a:ext uri="{FF2B5EF4-FFF2-40B4-BE49-F238E27FC236}">
                <a16:creationId xmlns:a16="http://schemas.microsoft.com/office/drawing/2014/main" id="{14D281ED-7F99-FE87-3E82-21C424F029FF}"/>
              </a:ext>
            </a:extLst>
          </p:cNvPr>
          <p:cNvSpPr/>
          <p:nvPr userDrawn="1"/>
        </p:nvSpPr>
        <p:spPr>
          <a:xfrm>
            <a:off x="11472000" y="1663340"/>
            <a:ext cx="720000" cy="3708000"/>
          </a:xfrm>
          <a:custGeom>
            <a:avLst/>
            <a:gdLst>
              <a:gd name="connsiteX0" fmla="*/ 0 w 720000"/>
              <a:gd name="connsiteY0" fmla="*/ 0 h 3608596"/>
              <a:gd name="connsiteX1" fmla="*/ 720000 w 720000"/>
              <a:gd name="connsiteY1" fmla="*/ 386517 h 3608596"/>
              <a:gd name="connsiteX2" fmla="*/ 720000 w 720000"/>
              <a:gd name="connsiteY2" fmla="*/ 3608596 h 3608596"/>
              <a:gd name="connsiteX3" fmla="*/ 0 w 720000"/>
              <a:gd name="connsiteY3" fmla="*/ 3191923 h 36085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20000" h="3608596">
                <a:moveTo>
                  <a:pt x="0" y="0"/>
                </a:moveTo>
                <a:lnTo>
                  <a:pt x="720000" y="386517"/>
                </a:lnTo>
                <a:lnTo>
                  <a:pt x="720000" y="3608596"/>
                </a:lnTo>
                <a:lnTo>
                  <a:pt x="0" y="3191923"/>
                </a:lnTo>
                <a:close/>
              </a:path>
            </a:pathLst>
          </a:custGeom>
          <a:solidFill>
            <a:srgbClr val="FF3EB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pic>
        <p:nvPicPr>
          <p:cNvPr id="4" name="Logo">
            <a:extLst>
              <a:ext uri="{FF2B5EF4-FFF2-40B4-BE49-F238E27FC236}">
                <a16:creationId xmlns:a16="http://schemas.microsoft.com/office/drawing/2014/main" id="{A0C1AAEF-3792-A75F-1B36-45A594FD606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0311" y="5391146"/>
            <a:ext cx="1925303" cy="1467343"/>
          </a:xfrm>
          <a:prstGeom prst="rect">
            <a:avLst/>
          </a:prstGeom>
        </p:spPr>
      </p:pic>
      <p:sp>
        <p:nvSpPr>
          <p:cNvPr id="9" name="Bildplatzhalter 8">
            <a:extLst>
              <a:ext uri="{FF2B5EF4-FFF2-40B4-BE49-F238E27FC236}">
                <a16:creationId xmlns:a16="http://schemas.microsoft.com/office/drawing/2014/main" id="{7029907E-F787-6280-39C1-4425B92C3A4B}"/>
              </a:ext>
            </a:extLst>
          </p:cNvPr>
          <p:cNvSpPr>
            <a:spLocks noGrp="1" noChangeAspect="1"/>
          </p:cNvSpPr>
          <p:nvPr>
            <p:ph type="pic" sz="quarter" idx="10" hasCustomPrompt="1"/>
          </p:nvPr>
        </p:nvSpPr>
        <p:spPr>
          <a:xfrm>
            <a:off x="6584965" y="708219"/>
            <a:ext cx="4896000" cy="4232309"/>
          </a:xfrm>
          <a:custGeom>
            <a:avLst/>
            <a:gdLst>
              <a:gd name="connsiteX0" fmla="*/ 0 w 4896000"/>
              <a:gd name="connsiteY0" fmla="*/ 0 h 4232309"/>
              <a:gd name="connsiteX1" fmla="*/ 3226524 w 4896000"/>
              <a:gd name="connsiteY1" fmla="*/ 0 h 4232309"/>
              <a:gd name="connsiteX2" fmla="*/ 4084900 w 4896000"/>
              <a:gd name="connsiteY2" fmla="*/ 493677 h 4232309"/>
              <a:gd name="connsiteX3" fmla="*/ 4896000 w 4896000"/>
              <a:gd name="connsiteY3" fmla="*/ 963071 h 4232309"/>
              <a:gd name="connsiteX4" fmla="*/ 4896000 w 4896000"/>
              <a:gd name="connsiteY4" fmla="*/ 4232309 h 4232309"/>
              <a:gd name="connsiteX5" fmla="*/ 0 w 4896000"/>
              <a:gd name="connsiteY5" fmla="*/ 4232309 h 42323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896000" h="4232309">
                <a:moveTo>
                  <a:pt x="0" y="0"/>
                </a:moveTo>
                <a:lnTo>
                  <a:pt x="3226524" y="0"/>
                </a:lnTo>
                <a:lnTo>
                  <a:pt x="4084900" y="493677"/>
                </a:lnTo>
                <a:lnTo>
                  <a:pt x="4896000" y="963071"/>
                </a:lnTo>
                <a:lnTo>
                  <a:pt x="4896000" y="4232309"/>
                </a:lnTo>
                <a:lnTo>
                  <a:pt x="0" y="4232309"/>
                </a:lnTo>
                <a:close/>
              </a:path>
            </a:pathLst>
          </a:custGeom>
          <a:solidFill>
            <a:srgbClr val="F0F3F7"/>
          </a:solidFill>
          <a:ln>
            <a:noFill/>
          </a:ln>
          <a:effectLst/>
        </p:spPr>
        <p:txBody>
          <a:bodyPr wrap="square" lIns="0" tIns="0" bIns="756000" anchor="ctr" anchorCtr="1">
            <a:noAutofit/>
          </a:bodyPr>
          <a:lstStyle>
            <a:lvl1pPr marL="0" indent="0" algn="r">
              <a:buNone/>
              <a:defRPr b="1">
                <a:solidFill>
                  <a:srgbClr val="FF3EB5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3" name="Dachzeile">
            <a:extLst>
              <a:ext uri="{FF2B5EF4-FFF2-40B4-BE49-F238E27FC236}">
                <a16:creationId xmlns:a16="http://schemas.microsoft.com/office/drawing/2014/main" id="{8978852F-2CDA-6608-6F99-C745F610E84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39997" y="708219"/>
            <a:ext cx="5810003" cy="330537"/>
          </a:xfrm>
        </p:spPr>
        <p:txBody>
          <a:bodyPr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SzPct val="150000"/>
              <a:buFontTx/>
              <a:buNone/>
              <a:defRPr sz="2000" b="1" cap="none" spc="150" baseline="0">
                <a:solidFill>
                  <a:srgbClr val="FF3EB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Dachzeile</a:t>
            </a:r>
          </a:p>
        </p:txBody>
      </p:sp>
      <p:sp>
        <p:nvSpPr>
          <p:cNvPr id="5" name="Titel">
            <a:extLst>
              <a:ext uri="{FF2B5EF4-FFF2-40B4-BE49-F238E27FC236}">
                <a16:creationId xmlns:a16="http://schemas.microsoft.com/office/drawing/2014/main" id="{6FA14A66-2032-C7A9-82E2-51F0AF16F92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9997" y="1038757"/>
            <a:ext cx="5810003" cy="3901771"/>
          </a:xfrm>
        </p:spPr>
        <p:txBody>
          <a:bodyPr tIns="0" bIns="0" anchor="t" anchorCtr="0"/>
          <a:lstStyle>
            <a:lvl1pPr>
              <a:lnSpc>
                <a:spcPct val="110000"/>
              </a:lnSpc>
              <a:defRPr sz="360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Zwischentitel</a:t>
            </a:r>
          </a:p>
        </p:txBody>
      </p:sp>
      <p:sp>
        <p:nvSpPr>
          <p:cNvPr id="6" name="Bild-Nachweis">
            <a:extLst>
              <a:ext uri="{FF2B5EF4-FFF2-40B4-BE49-F238E27FC236}">
                <a16:creationId xmlns:a16="http://schemas.microsoft.com/office/drawing/2014/main" id="{442D7171-567E-2BA7-CB48-CF0C636E026D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600056" y="5013176"/>
            <a:ext cx="4896544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chemeClr val="bg1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</p:spTree>
    <p:extLst>
      <p:ext uri="{BB962C8B-B14F-4D97-AF65-F5344CB8AC3E}">
        <p14:creationId xmlns:p14="http://schemas.microsoft.com/office/powerpoint/2010/main" val="144879861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ART V1 / Gruß | Orange/Blau">
    <p:bg>
      <p:bgPr>
        <a:solidFill>
          <a:srgbClr val="10069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ihandform: Form 2">
            <a:extLst>
              <a:ext uri="{FF2B5EF4-FFF2-40B4-BE49-F238E27FC236}">
                <a16:creationId xmlns:a16="http://schemas.microsoft.com/office/drawing/2014/main" id="{5AD65CD3-0C39-5E09-2B52-B2725792D9FB}"/>
              </a:ext>
            </a:extLst>
          </p:cNvPr>
          <p:cNvSpPr/>
          <p:nvPr userDrawn="1"/>
        </p:nvSpPr>
        <p:spPr>
          <a:xfrm flipH="1">
            <a:off x="9592633" y="3796751"/>
            <a:ext cx="2599367" cy="2756801"/>
          </a:xfrm>
          <a:custGeom>
            <a:avLst/>
            <a:gdLst>
              <a:gd name="connsiteX0" fmla="*/ 0 w 2599367"/>
              <a:gd name="connsiteY0" fmla="*/ 0 h 2756801"/>
              <a:gd name="connsiteX1" fmla="*/ 0 w 2599367"/>
              <a:gd name="connsiteY1" fmla="*/ 2756801 h 2756801"/>
              <a:gd name="connsiteX2" fmla="*/ 2599367 w 2599367"/>
              <a:gd name="connsiteY2" fmla="*/ 2756801 h 27568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599367" h="2756801">
                <a:moveTo>
                  <a:pt x="0" y="0"/>
                </a:moveTo>
                <a:lnTo>
                  <a:pt x="0" y="2756801"/>
                </a:lnTo>
                <a:lnTo>
                  <a:pt x="2599367" y="2756801"/>
                </a:lnTo>
                <a:close/>
              </a:path>
            </a:pathLst>
          </a:custGeom>
          <a:solidFill>
            <a:srgbClr val="FF441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 dirty="0">
              <a:latin typeface="Montserrat" pitchFamily="2" charset="0"/>
            </a:endParaRPr>
          </a:p>
        </p:txBody>
      </p:sp>
      <p:sp>
        <p:nvSpPr>
          <p:cNvPr id="10" name="Bild-Platzhalter">
            <a:extLst>
              <a:ext uri="{FF2B5EF4-FFF2-40B4-BE49-F238E27FC236}">
                <a16:creationId xmlns:a16="http://schemas.microsoft.com/office/drawing/2014/main" id="{5A54012B-6140-0B0F-F472-6FB0A4D01FB7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0" y="0"/>
            <a:ext cx="12184549" cy="6892124"/>
          </a:xfrm>
          <a:custGeom>
            <a:avLst/>
            <a:gdLst>
              <a:gd name="connsiteX0" fmla="*/ 0 w 12184549"/>
              <a:gd name="connsiteY0" fmla="*/ 6525347 h 6892124"/>
              <a:gd name="connsiteX1" fmla="*/ 20776 w 12184549"/>
              <a:gd name="connsiteY1" fmla="*/ 6525347 h 6892124"/>
              <a:gd name="connsiteX2" fmla="*/ 20776 w 12184549"/>
              <a:gd name="connsiteY2" fmla="*/ 6535870 h 6892124"/>
              <a:gd name="connsiteX3" fmla="*/ 12184549 w 12184549"/>
              <a:gd name="connsiteY3" fmla="*/ 6535870 h 6892124"/>
              <a:gd name="connsiteX4" fmla="*/ 12184549 w 12184549"/>
              <a:gd name="connsiteY4" fmla="*/ 6892124 h 6892124"/>
              <a:gd name="connsiteX5" fmla="*/ 1352 w 12184549"/>
              <a:gd name="connsiteY5" fmla="*/ 6892124 h 6892124"/>
              <a:gd name="connsiteX6" fmla="*/ 1352 w 12184549"/>
              <a:gd name="connsiteY6" fmla="*/ 6858003 h 6892124"/>
              <a:gd name="connsiteX7" fmla="*/ 0 w 12184549"/>
              <a:gd name="connsiteY7" fmla="*/ 6858003 h 6892124"/>
              <a:gd name="connsiteX8" fmla="*/ 0 w 12184549"/>
              <a:gd name="connsiteY8" fmla="*/ 0 h 6892124"/>
              <a:gd name="connsiteX9" fmla="*/ 10906801 w 12184549"/>
              <a:gd name="connsiteY9" fmla="*/ 0 h 6892124"/>
              <a:gd name="connsiteX10" fmla="*/ 7667849 w 12184549"/>
              <a:gd name="connsiteY10" fmla="*/ 3748957 h 6892124"/>
              <a:gd name="connsiteX11" fmla="*/ 20776 w 12184549"/>
              <a:gd name="connsiteY11" fmla="*/ 3748957 h 6892124"/>
              <a:gd name="connsiteX12" fmla="*/ 20776 w 12184549"/>
              <a:gd name="connsiteY12" fmla="*/ 3753039 h 6892124"/>
              <a:gd name="connsiteX13" fmla="*/ 0 w 12184549"/>
              <a:gd name="connsiteY13" fmla="*/ 3753039 h 68921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2184549" h="6892124">
                <a:moveTo>
                  <a:pt x="0" y="6525347"/>
                </a:moveTo>
                <a:lnTo>
                  <a:pt x="20776" y="6525347"/>
                </a:lnTo>
                <a:lnTo>
                  <a:pt x="20776" y="6535870"/>
                </a:lnTo>
                <a:lnTo>
                  <a:pt x="12184549" y="6535870"/>
                </a:lnTo>
                <a:lnTo>
                  <a:pt x="12184549" y="6892124"/>
                </a:lnTo>
                <a:lnTo>
                  <a:pt x="1352" y="6892124"/>
                </a:lnTo>
                <a:lnTo>
                  <a:pt x="1352" y="6858003"/>
                </a:lnTo>
                <a:lnTo>
                  <a:pt x="0" y="6858003"/>
                </a:lnTo>
                <a:close/>
                <a:moveTo>
                  <a:pt x="0" y="0"/>
                </a:moveTo>
                <a:lnTo>
                  <a:pt x="10906801" y="0"/>
                </a:lnTo>
                <a:lnTo>
                  <a:pt x="7667849" y="3748957"/>
                </a:lnTo>
                <a:lnTo>
                  <a:pt x="20776" y="3748957"/>
                </a:lnTo>
                <a:lnTo>
                  <a:pt x="20776" y="3753039"/>
                </a:lnTo>
                <a:lnTo>
                  <a:pt x="0" y="3753039"/>
                </a:lnTo>
                <a:close/>
              </a:path>
            </a:pathLst>
          </a:custGeom>
          <a:solidFill>
            <a:srgbClr val="F0F3F7"/>
          </a:solidFill>
        </p:spPr>
        <p:txBody>
          <a:bodyPr wrap="square" rIns="0" bIns="1260000" anchor="ctr" anchorCtr="1">
            <a:noAutofit/>
          </a:bodyPr>
          <a:lstStyle>
            <a:lvl1pPr marL="0" indent="0" algn="r">
              <a:buFontTx/>
              <a:buNone/>
              <a:defRPr b="1">
                <a:solidFill>
                  <a:srgbClr val="FF4414"/>
                </a:solidFill>
              </a:defRPr>
            </a:lvl1pPr>
          </a:lstStyle>
          <a:p>
            <a:r>
              <a:rPr lang="de-DE" dirty="0"/>
              <a:t>Hier Bild einfügen</a:t>
            </a:r>
          </a:p>
        </p:txBody>
      </p:sp>
      <p:sp>
        <p:nvSpPr>
          <p:cNvPr id="25" name="Bild-Nachweis">
            <a:extLst>
              <a:ext uri="{FF2B5EF4-FFF2-40B4-BE49-F238E27FC236}">
                <a16:creationId xmlns:a16="http://schemas.microsoft.com/office/drawing/2014/main" id="{3D29FA97-D64E-B910-D641-F122D8E4E870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0" y="6624556"/>
            <a:ext cx="4326081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pic>
        <p:nvPicPr>
          <p:cNvPr id="11" name="Logo">
            <a:extLst>
              <a:ext uri="{FF2B5EF4-FFF2-40B4-BE49-F238E27FC236}">
                <a16:creationId xmlns:a16="http://schemas.microsoft.com/office/drawing/2014/main" id="{BCB04E0C-D33C-6880-70E2-C48C495B7AB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425260" y="966418"/>
            <a:ext cx="2765857" cy="2107960"/>
          </a:xfrm>
          <a:prstGeom prst="rect">
            <a:avLst/>
          </a:prstGeom>
        </p:spPr>
      </p:pic>
      <p:sp>
        <p:nvSpPr>
          <p:cNvPr id="22" name="Zusatztext">
            <a:extLst>
              <a:ext uri="{FF2B5EF4-FFF2-40B4-BE49-F238E27FC236}">
                <a16:creationId xmlns:a16="http://schemas.microsoft.com/office/drawing/2014/main" id="{80EDA830-97D5-DEF3-D298-792D8AE9DF54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16001" y="5783343"/>
            <a:ext cx="9684455" cy="396000"/>
          </a:xfrm>
          <a:ln>
            <a:noFill/>
          </a:ln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lang="de-DE" sz="2800" b="1" dirty="0">
                <a:solidFill>
                  <a:srgbClr val="FFFFFF"/>
                </a:solidFill>
                <a:ea typeface="Source Sans Pro" panose="020B0503030403020204" pitchFamily="34" charset="0"/>
              </a:defRPr>
            </a:lvl1pPr>
          </a:lstStyle>
          <a:p>
            <a:pPr marL="0" lvl="0"/>
            <a:r>
              <a:rPr lang="de-DE" dirty="0"/>
              <a:t>ggf. Zusatz-Text</a:t>
            </a:r>
          </a:p>
        </p:txBody>
      </p:sp>
      <p:sp>
        <p:nvSpPr>
          <p:cNvPr id="20" name="Titel">
            <a:extLst>
              <a:ext uri="{FF2B5EF4-FFF2-40B4-BE49-F238E27FC236}">
                <a16:creationId xmlns:a16="http://schemas.microsoft.com/office/drawing/2014/main" id="{40918B5D-518B-65CF-89B4-3E7634163BB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6001" y="4797152"/>
            <a:ext cx="10440539" cy="756000"/>
          </a:xfrm>
        </p:spPr>
        <p:txBody>
          <a:bodyPr vert="horz" lIns="0" tIns="36000" rIns="0" bIns="36000" rtlCol="0" anchor="ctr" anchorCtr="0">
            <a:noAutofit/>
          </a:bodyPr>
          <a:lstStyle>
            <a:lvl1pPr>
              <a:defRPr lang="de-DE" sz="4000">
                <a:solidFill>
                  <a:srgbClr val="FF4414"/>
                </a:solidFill>
                <a:latin typeface="Montserrat Black" pitchFamily="2" charset="0"/>
              </a:defRPr>
            </a:lvl1pPr>
          </a:lstStyle>
          <a:p>
            <a:pPr marL="0" lvl="0">
              <a:lnSpc>
                <a:spcPts val="6100"/>
              </a:lnSpc>
            </a:pPr>
            <a:r>
              <a:rPr lang="de-DE" dirty="0"/>
              <a:t>Veranstaltungs-Titel</a:t>
            </a:r>
          </a:p>
        </p:txBody>
      </p:sp>
      <p:sp>
        <p:nvSpPr>
          <p:cNvPr id="28" name="Willkommen-Platzhalter">
            <a:extLst>
              <a:ext uri="{FF2B5EF4-FFF2-40B4-BE49-F238E27FC236}">
                <a16:creationId xmlns:a16="http://schemas.microsoft.com/office/drawing/2014/main" id="{5C41DC56-6FE9-65A0-C628-BB1C086C364E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516001" y="4041148"/>
            <a:ext cx="10792718" cy="720000"/>
          </a:xfrm>
        </p:spPr>
        <p:txBody>
          <a:bodyPr anchor="ctr" anchorCtr="0"/>
          <a:lstStyle>
            <a:lvl1pPr marL="0" indent="0">
              <a:buFontTx/>
              <a:buNone/>
              <a:defRPr sz="4800" cap="all" spc="50" baseline="0">
                <a:solidFill>
                  <a:srgbClr val="FFFFFF"/>
                </a:solidFill>
                <a:latin typeface="Montserrat Black" pitchFamily="2" charset="0"/>
              </a:defRPr>
            </a:lvl1pPr>
            <a:lvl2pPr marL="287338" indent="0">
              <a:buFontTx/>
              <a:buNone/>
              <a:defRPr sz="6000">
                <a:solidFill>
                  <a:srgbClr val="FFFFFF"/>
                </a:solidFill>
                <a:latin typeface="Gotham Black" panose="02000603040000020004" pitchFamily="2" charset="0"/>
              </a:defRPr>
            </a:lvl2pPr>
            <a:lvl3pPr marL="719138" indent="0">
              <a:buFontTx/>
              <a:buNone/>
              <a:defRPr sz="6000">
                <a:solidFill>
                  <a:srgbClr val="FFFFFF"/>
                </a:solidFill>
                <a:latin typeface="Gotham Black" panose="02000603040000020004" pitchFamily="2" charset="0"/>
              </a:defRPr>
            </a:lvl3pPr>
            <a:lvl4pPr marL="1160462" indent="0">
              <a:buFontTx/>
              <a:buNone/>
              <a:defRPr sz="6000">
                <a:solidFill>
                  <a:srgbClr val="FFFFFF"/>
                </a:solidFill>
                <a:latin typeface="Gotham Black" panose="02000603040000020004" pitchFamily="2" charset="0"/>
              </a:defRPr>
            </a:lvl4pPr>
            <a:lvl5pPr marL="1611312" indent="0">
              <a:buFontTx/>
              <a:buNone/>
              <a:defRPr sz="6000">
                <a:solidFill>
                  <a:srgbClr val="FFFFFF"/>
                </a:solidFill>
                <a:latin typeface="Gotham Black" panose="02000603040000020004" pitchFamily="2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10065A"/>
              </a:buClr>
              <a:buSzTx/>
              <a:buFontTx/>
              <a:buNone/>
              <a:tabLst/>
              <a:defRPr/>
            </a:pPr>
            <a:r>
              <a:rPr lang="de-DE" dirty="0"/>
              <a:t>Grußwort</a:t>
            </a:r>
          </a:p>
        </p:txBody>
      </p:sp>
    </p:spTree>
    <p:extLst>
      <p:ext uri="{BB962C8B-B14F-4D97-AF65-F5344CB8AC3E}">
        <p14:creationId xmlns:p14="http://schemas.microsoft.com/office/powerpoint/2010/main" val="70545477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ZwischenTITEL V7 | Türkis">
    <p:bg>
      <p:bgPr>
        <a:solidFill>
          <a:srgbClr val="10069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ihandform: Form 6">
            <a:extLst>
              <a:ext uri="{FF2B5EF4-FFF2-40B4-BE49-F238E27FC236}">
                <a16:creationId xmlns:a16="http://schemas.microsoft.com/office/drawing/2014/main" id="{9C008D8C-7E7C-009B-EA7E-91FA6075E85B}"/>
              </a:ext>
            </a:extLst>
          </p:cNvPr>
          <p:cNvSpPr>
            <a:spLocks noChangeAspect="1"/>
          </p:cNvSpPr>
          <p:nvPr userDrawn="1"/>
        </p:nvSpPr>
        <p:spPr>
          <a:xfrm flipH="1" flipV="1">
            <a:off x="0" y="2888385"/>
            <a:ext cx="7164000" cy="3969615"/>
          </a:xfrm>
          <a:custGeom>
            <a:avLst/>
            <a:gdLst>
              <a:gd name="connsiteX0" fmla="*/ 1346892 w 1346892"/>
              <a:gd name="connsiteY0" fmla="*/ 0 h 1416121"/>
              <a:gd name="connsiteX1" fmla="*/ 0 w 1346892"/>
              <a:gd name="connsiteY1" fmla="*/ 0 h 1416121"/>
              <a:gd name="connsiteX2" fmla="*/ 0 w 1346892"/>
              <a:gd name="connsiteY2" fmla="*/ 5525 h 1416121"/>
              <a:gd name="connsiteX3" fmla="*/ 1341637 w 1346892"/>
              <a:gd name="connsiteY3" fmla="*/ 1416121 h 1416121"/>
              <a:gd name="connsiteX4" fmla="*/ 1346892 w 1346892"/>
              <a:gd name="connsiteY4" fmla="*/ 1416121 h 1416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46892" h="1416121">
                <a:moveTo>
                  <a:pt x="1346892" y="0"/>
                </a:moveTo>
                <a:lnTo>
                  <a:pt x="0" y="0"/>
                </a:lnTo>
                <a:lnTo>
                  <a:pt x="0" y="5525"/>
                </a:lnTo>
                <a:lnTo>
                  <a:pt x="1341637" y="1416121"/>
                </a:lnTo>
                <a:lnTo>
                  <a:pt x="1346892" y="1416121"/>
                </a:lnTo>
                <a:close/>
              </a:path>
            </a:pathLst>
          </a:custGeom>
          <a:solidFill>
            <a:srgbClr val="10065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sp>
        <p:nvSpPr>
          <p:cNvPr id="15" name="Freihandform: Form 14">
            <a:extLst>
              <a:ext uri="{FF2B5EF4-FFF2-40B4-BE49-F238E27FC236}">
                <a16:creationId xmlns:a16="http://schemas.microsoft.com/office/drawing/2014/main" id="{14D281ED-7F99-FE87-3E82-21C424F029FF}"/>
              </a:ext>
            </a:extLst>
          </p:cNvPr>
          <p:cNvSpPr/>
          <p:nvPr userDrawn="1"/>
        </p:nvSpPr>
        <p:spPr>
          <a:xfrm>
            <a:off x="11472000" y="1663340"/>
            <a:ext cx="720000" cy="3708000"/>
          </a:xfrm>
          <a:custGeom>
            <a:avLst/>
            <a:gdLst>
              <a:gd name="connsiteX0" fmla="*/ 0 w 720000"/>
              <a:gd name="connsiteY0" fmla="*/ 0 h 3608596"/>
              <a:gd name="connsiteX1" fmla="*/ 720000 w 720000"/>
              <a:gd name="connsiteY1" fmla="*/ 386517 h 3608596"/>
              <a:gd name="connsiteX2" fmla="*/ 720000 w 720000"/>
              <a:gd name="connsiteY2" fmla="*/ 3608596 h 3608596"/>
              <a:gd name="connsiteX3" fmla="*/ 0 w 720000"/>
              <a:gd name="connsiteY3" fmla="*/ 3191923 h 36085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20000" h="3608596">
                <a:moveTo>
                  <a:pt x="0" y="0"/>
                </a:moveTo>
                <a:lnTo>
                  <a:pt x="720000" y="386517"/>
                </a:lnTo>
                <a:lnTo>
                  <a:pt x="720000" y="3608596"/>
                </a:lnTo>
                <a:lnTo>
                  <a:pt x="0" y="319192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pic>
        <p:nvPicPr>
          <p:cNvPr id="4" name="Logo">
            <a:extLst>
              <a:ext uri="{FF2B5EF4-FFF2-40B4-BE49-F238E27FC236}">
                <a16:creationId xmlns:a16="http://schemas.microsoft.com/office/drawing/2014/main" id="{A0C1AAEF-3792-A75F-1B36-45A594FD606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0311" y="5391146"/>
            <a:ext cx="1925303" cy="1467342"/>
          </a:xfrm>
          <a:prstGeom prst="rect">
            <a:avLst/>
          </a:prstGeom>
        </p:spPr>
      </p:pic>
      <p:sp>
        <p:nvSpPr>
          <p:cNvPr id="9" name="Bildplatzhalter 8">
            <a:extLst>
              <a:ext uri="{FF2B5EF4-FFF2-40B4-BE49-F238E27FC236}">
                <a16:creationId xmlns:a16="http://schemas.microsoft.com/office/drawing/2014/main" id="{7029907E-F787-6280-39C1-4425B92C3A4B}"/>
              </a:ext>
            </a:extLst>
          </p:cNvPr>
          <p:cNvSpPr>
            <a:spLocks noGrp="1" noChangeAspect="1"/>
          </p:cNvSpPr>
          <p:nvPr>
            <p:ph type="pic" sz="quarter" idx="10" hasCustomPrompt="1"/>
          </p:nvPr>
        </p:nvSpPr>
        <p:spPr>
          <a:xfrm>
            <a:off x="6584965" y="708219"/>
            <a:ext cx="4896000" cy="4232309"/>
          </a:xfrm>
          <a:custGeom>
            <a:avLst/>
            <a:gdLst>
              <a:gd name="connsiteX0" fmla="*/ 0 w 4896000"/>
              <a:gd name="connsiteY0" fmla="*/ 0 h 4232309"/>
              <a:gd name="connsiteX1" fmla="*/ 3226524 w 4896000"/>
              <a:gd name="connsiteY1" fmla="*/ 0 h 4232309"/>
              <a:gd name="connsiteX2" fmla="*/ 4084900 w 4896000"/>
              <a:gd name="connsiteY2" fmla="*/ 493677 h 4232309"/>
              <a:gd name="connsiteX3" fmla="*/ 4896000 w 4896000"/>
              <a:gd name="connsiteY3" fmla="*/ 963071 h 4232309"/>
              <a:gd name="connsiteX4" fmla="*/ 4896000 w 4896000"/>
              <a:gd name="connsiteY4" fmla="*/ 4232309 h 4232309"/>
              <a:gd name="connsiteX5" fmla="*/ 0 w 4896000"/>
              <a:gd name="connsiteY5" fmla="*/ 4232309 h 42323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896000" h="4232309">
                <a:moveTo>
                  <a:pt x="0" y="0"/>
                </a:moveTo>
                <a:lnTo>
                  <a:pt x="3226524" y="0"/>
                </a:lnTo>
                <a:lnTo>
                  <a:pt x="4084900" y="493677"/>
                </a:lnTo>
                <a:lnTo>
                  <a:pt x="4896000" y="963071"/>
                </a:lnTo>
                <a:lnTo>
                  <a:pt x="4896000" y="4232309"/>
                </a:lnTo>
                <a:lnTo>
                  <a:pt x="0" y="4232309"/>
                </a:lnTo>
                <a:close/>
              </a:path>
            </a:pathLst>
          </a:custGeom>
          <a:solidFill>
            <a:srgbClr val="F0F3F7"/>
          </a:solidFill>
          <a:ln>
            <a:noFill/>
          </a:ln>
          <a:effectLst/>
        </p:spPr>
        <p:txBody>
          <a:bodyPr wrap="square" lIns="0" tIns="0" bIns="756000" anchor="ctr" anchorCtr="1">
            <a:noAutofit/>
          </a:bodyPr>
          <a:lstStyle>
            <a:lvl1pPr marL="0" indent="0" algn="r">
              <a:buNone/>
              <a:defRPr b="1">
                <a:solidFill>
                  <a:srgbClr val="10ADAA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3" name="Dachzeile">
            <a:extLst>
              <a:ext uri="{FF2B5EF4-FFF2-40B4-BE49-F238E27FC236}">
                <a16:creationId xmlns:a16="http://schemas.microsoft.com/office/drawing/2014/main" id="{8978852F-2CDA-6608-6F99-C745F610E84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39997" y="708219"/>
            <a:ext cx="5810003" cy="330537"/>
          </a:xfrm>
        </p:spPr>
        <p:txBody>
          <a:bodyPr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SzPct val="150000"/>
              <a:buFontTx/>
              <a:buNone/>
              <a:defRPr sz="2000" b="1" cap="none" spc="150" baseline="0">
                <a:solidFill>
                  <a:srgbClr val="10ADAA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Dachzeile</a:t>
            </a:r>
          </a:p>
        </p:txBody>
      </p:sp>
      <p:sp>
        <p:nvSpPr>
          <p:cNvPr id="5" name="Titel">
            <a:extLst>
              <a:ext uri="{FF2B5EF4-FFF2-40B4-BE49-F238E27FC236}">
                <a16:creationId xmlns:a16="http://schemas.microsoft.com/office/drawing/2014/main" id="{6FA14A66-2032-C7A9-82E2-51F0AF16F92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9997" y="1038757"/>
            <a:ext cx="5810003" cy="3901771"/>
          </a:xfrm>
        </p:spPr>
        <p:txBody>
          <a:bodyPr tIns="0" bIns="0" anchor="t" anchorCtr="0"/>
          <a:lstStyle>
            <a:lvl1pPr>
              <a:lnSpc>
                <a:spcPct val="110000"/>
              </a:lnSpc>
              <a:defRPr sz="360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Zwischentitel</a:t>
            </a:r>
          </a:p>
        </p:txBody>
      </p:sp>
      <p:sp>
        <p:nvSpPr>
          <p:cNvPr id="6" name="Bild-Nachweis">
            <a:extLst>
              <a:ext uri="{FF2B5EF4-FFF2-40B4-BE49-F238E27FC236}">
                <a16:creationId xmlns:a16="http://schemas.microsoft.com/office/drawing/2014/main" id="{442D7171-567E-2BA7-CB48-CF0C636E026D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600056" y="5013176"/>
            <a:ext cx="4896544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chemeClr val="bg1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</p:spTree>
    <p:extLst>
      <p:ext uri="{BB962C8B-B14F-4D97-AF65-F5344CB8AC3E}">
        <p14:creationId xmlns:p14="http://schemas.microsoft.com/office/powerpoint/2010/main" val="338817271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ZwischenTITEL V7 | Violett">
    <p:bg>
      <p:bgPr>
        <a:solidFill>
          <a:srgbClr val="10069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ihandform: Form 6">
            <a:extLst>
              <a:ext uri="{FF2B5EF4-FFF2-40B4-BE49-F238E27FC236}">
                <a16:creationId xmlns:a16="http://schemas.microsoft.com/office/drawing/2014/main" id="{9C008D8C-7E7C-009B-EA7E-91FA6075E85B}"/>
              </a:ext>
            </a:extLst>
          </p:cNvPr>
          <p:cNvSpPr>
            <a:spLocks noChangeAspect="1"/>
          </p:cNvSpPr>
          <p:nvPr userDrawn="1"/>
        </p:nvSpPr>
        <p:spPr>
          <a:xfrm flipH="1" flipV="1">
            <a:off x="0" y="2888385"/>
            <a:ext cx="7164000" cy="3969615"/>
          </a:xfrm>
          <a:custGeom>
            <a:avLst/>
            <a:gdLst>
              <a:gd name="connsiteX0" fmla="*/ 1346892 w 1346892"/>
              <a:gd name="connsiteY0" fmla="*/ 0 h 1416121"/>
              <a:gd name="connsiteX1" fmla="*/ 0 w 1346892"/>
              <a:gd name="connsiteY1" fmla="*/ 0 h 1416121"/>
              <a:gd name="connsiteX2" fmla="*/ 0 w 1346892"/>
              <a:gd name="connsiteY2" fmla="*/ 5525 h 1416121"/>
              <a:gd name="connsiteX3" fmla="*/ 1341637 w 1346892"/>
              <a:gd name="connsiteY3" fmla="*/ 1416121 h 1416121"/>
              <a:gd name="connsiteX4" fmla="*/ 1346892 w 1346892"/>
              <a:gd name="connsiteY4" fmla="*/ 1416121 h 1416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46892" h="1416121">
                <a:moveTo>
                  <a:pt x="1346892" y="0"/>
                </a:moveTo>
                <a:lnTo>
                  <a:pt x="0" y="0"/>
                </a:lnTo>
                <a:lnTo>
                  <a:pt x="0" y="5525"/>
                </a:lnTo>
                <a:lnTo>
                  <a:pt x="1341637" y="1416121"/>
                </a:lnTo>
                <a:lnTo>
                  <a:pt x="1346892" y="1416121"/>
                </a:lnTo>
                <a:close/>
              </a:path>
            </a:pathLst>
          </a:custGeom>
          <a:solidFill>
            <a:srgbClr val="10065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sp>
        <p:nvSpPr>
          <p:cNvPr id="15" name="Freihandform: Form 14">
            <a:extLst>
              <a:ext uri="{FF2B5EF4-FFF2-40B4-BE49-F238E27FC236}">
                <a16:creationId xmlns:a16="http://schemas.microsoft.com/office/drawing/2014/main" id="{14D281ED-7F99-FE87-3E82-21C424F029FF}"/>
              </a:ext>
            </a:extLst>
          </p:cNvPr>
          <p:cNvSpPr/>
          <p:nvPr userDrawn="1"/>
        </p:nvSpPr>
        <p:spPr>
          <a:xfrm>
            <a:off x="11472000" y="1663340"/>
            <a:ext cx="720000" cy="3708000"/>
          </a:xfrm>
          <a:custGeom>
            <a:avLst/>
            <a:gdLst>
              <a:gd name="connsiteX0" fmla="*/ 0 w 720000"/>
              <a:gd name="connsiteY0" fmla="*/ 0 h 3608596"/>
              <a:gd name="connsiteX1" fmla="*/ 720000 w 720000"/>
              <a:gd name="connsiteY1" fmla="*/ 386517 h 3608596"/>
              <a:gd name="connsiteX2" fmla="*/ 720000 w 720000"/>
              <a:gd name="connsiteY2" fmla="*/ 3608596 h 3608596"/>
              <a:gd name="connsiteX3" fmla="*/ 0 w 720000"/>
              <a:gd name="connsiteY3" fmla="*/ 3191923 h 36085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20000" h="3608596">
                <a:moveTo>
                  <a:pt x="0" y="0"/>
                </a:moveTo>
                <a:lnTo>
                  <a:pt x="720000" y="386517"/>
                </a:lnTo>
                <a:lnTo>
                  <a:pt x="720000" y="3608596"/>
                </a:lnTo>
                <a:lnTo>
                  <a:pt x="0" y="3191923"/>
                </a:lnTo>
                <a:close/>
              </a:path>
            </a:pathLst>
          </a:custGeom>
          <a:solidFill>
            <a:srgbClr val="8C3E9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pic>
        <p:nvPicPr>
          <p:cNvPr id="4" name="Logo">
            <a:extLst>
              <a:ext uri="{FF2B5EF4-FFF2-40B4-BE49-F238E27FC236}">
                <a16:creationId xmlns:a16="http://schemas.microsoft.com/office/drawing/2014/main" id="{A0C1AAEF-3792-A75F-1B36-45A594FD606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0312" y="5391146"/>
            <a:ext cx="1925301" cy="1467341"/>
          </a:xfrm>
          <a:prstGeom prst="rect">
            <a:avLst/>
          </a:prstGeom>
        </p:spPr>
      </p:pic>
      <p:sp>
        <p:nvSpPr>
          <p:cNvPr id="8" name="Bildplatzhalter 7">
            <a:extLst>
              <a:ext uri="{FF2B5EF4-FFF2-40B4-BE49-F238E27FC236}">
                <a16:creationId xmlns:a16="http://schemas.microsoft.com/office/drawing/2014/main" id="{98D2E784-2484-BA9B-7D3F-CE41A23834B6}"/>
              </a:ext>
            </a:extLst>
          </p:cNvPr>
          <p:cNvSpPr>
            <a:spLocks noGrp="1" noChangeAspect="1"/>
          </p:cNvSpPr>
          <p:nvPr>
            <p:ph type="pic" sz="quarter" idx="10" hasCustomPrompt="1"/>
          </p:nvPr>
        </p:nvSpPr>
        <p:spPr>
          <a:xfrm>
            <a:off x="6584965" y="708219"/>
            <a:ext cx="4896000" cy="4232309"/>
          </a:xfrm>
          <a:custGeom>
            <a:avLst/>
            <a:gdLst>
              <a:gd name="connsiteX0" fmla="*/ 0 w 4896000"/>
              <a:gd name="connsiteY0" fmla="*/ 0 h 4232309"/>
              <a:gd name="connsiteX1" fmla="*/ 3226524 w 4896000"/>
              <a:gd name="connsiteY1" fmla="*/ 0 h 4232309"/>
              <a:gd name="connsiteX2" fmla="*/ 4084900 w 4896000"/>
              <a:gd name="connsiteY2" fmla="*/ 493677 h 4232309"/>
              <a:gd name="connsiteX3" fmla="*/ 4896000 w 4896000"/>
              <a:gd name="connsiteY3" fmla="*/ 963071 h 4232309"/>
              <a:gd name="connsiteX4" fmla="*/ 4896000 w 4896000"/>
              <a:gd name="connsiteY4" fmla="*/ 4232309 h 4232309"/>
              <a:gd name="connsiteX5" fmla="*/ 0 w 4896000"/>
              <a:gd name="connsiteY5" fmla="*/ 4232309 h 42323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896000" h="4232309">
                <a:moveTo>
                  <a:pt x="0" y="0"/>
                </a:moveTo>
                <a:lnTo>
                  <a:pt x="3226524" y="0"/>
                </a:lnTo>
                <a:lnTo>
                  <a:pt x="4084900" y="493677"/>
                </a:lnTo>
                <a:lnTo>
                  <a:pt x="4896000" y="963071"/>
                </a:lnTo>
                <a:lnTo>
                  <a:pt x="4896000" y="4232309"/>
                </a:lnTo>
                <a:lnTo>
                  <a:pt x="0" y="4232309"/>
                </a:lnTo>
                <a:close/>
              </a:path>
            </a:pathLst>
          </a:custGeom>
          <a:solidFill>
            <a:srgbClr val="F0F3F7"/>
          </a:solidFill>
          <a:ln>
            <a:noFill/>
          </a:ln>
          <a:effectLst/>
        </p:spPr>
        <p:txBody>
          <a:bodyPr wrap="square" lIns="0" tIns="0" bIns="756000" anchor="ctr" anchorCtr="1">
            <a:noAutofit/>
          </a:bodyPr>
          <a:lstStyle>
            <a:lvl1pPr marL="0" indent="0" algn="r">
              <a:buNone/>
              <a:defRPr b="1">
                <a:solidFill>
                  <a:srgbClr val="8C3E9F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3" name="Dachzeile">
            <a:extLst>
              <a:ext uri="{FF2B5EF4-FFF2-40B4-BE49-F238E27FC236}">
                <a16:creationId xmlns:a16="http://schemas.microsoft.com/office/drawing/2014/main" id="{8978852F-2CDA-6608-6F99-C745F610E84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39997" y="708219"/>
            <a:ext cx="5810003" cy="330537"/>
          </a:xfrm>
        </p:spPr>
        <p:txBody>
          <a:bodyPr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SzPct val="150000"/>
              <a:buFontTx/>
              <a:buNone/>
              <a:defRPr sz="2000" b="1" cap="none" spc="150" baseline="0">
                <a:solidFill>
                  <a:srgbClr val="10AD0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Dachzeile</a:t>
            </a:r>
          </a:p>
        </p:txBody>
      </p:sp>
      <p:sp>
        <p:nvSpPr>
          <p:cNvPr id="5" name="Titel">
            <a:extLst>
              <a:ext uri="{FF2B5EF4-FFF2-40B4-BE49-F238E27FC236}">
                <a16:creationId xmlns:a16="http://schemas.microsoft.com/office/drawing/2014/main" id="{6FA14A66-2032-C7A9-82E2-51F0AF16F92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9997" y="1038757"/>
            <a:ext cx="5810003" cy="3901771"/>
          </a:xfrm>
        </p:spPr>
        <p:txBody>
          <a:bodyPr tIns="0" bIns="0" anchor="t" anchorCtr="0"/>
          <a:lstStyle>
            <a:lvl1pPr>
              <a:lnSpc>
                <a:spcPct val="110000"/>
              </a:lnSpc>
              <a:defRPr sz="360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Zwischentitel</a:t>
            </a:r>
          </a:p>
        </p:txBody>
      </p:sp>
      <p:sp>
        <p:nvSpPr>
          <p:cNvPr id="2" name="Bild-Nachweis">
            <a:extLst>
              <a:ext uri="{FF2B5EF4-FFF2-40B4-BE49-F238E27FC236}">
                <a16:creationId xmlns:a16="http://schemas.microsoft.com/office/drawing/2014/main" id="{28FF4018-B73A-CD23-21A2-03E6C16E49D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600056" y="5013176"/>
            <a:ext cx="4896544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chemeClr val="bg1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</p:spTree>
    <p:extLst>
      <p:ext uri="{BB962C8B-B14F-4D97-AF65-F5344CB8AC3E}">
        <p14:creationId xmlns:p14="http://schemas.microsoft.com/office/powerpoint/2010/main" val="108375416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ZwischenTITEL V7 | Orange">
    <p:bg>
      <p:bgPr>
        <a:solidFill>
          <a:srgbClr val="10069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ihandform: Form 6">
            <a:extLst>
              <a:ext uri="{FF2B5EF4-FFF2-40B4-BE49-F238E27FC236}">
                <a16:creationId xmlns:a16="http://schemas.microsoft.com/office/drawing/2014/main" id="{9C008D8C-7E7C-009B-EA7E-91FA6075E85B}"/>
              </a:ext>
            </a:extLst>
          </p:cNvPr>
          <p:cNvSpPr>
            <a:spLocks noChangeAspect="1"/>
          </p:cNvSpPr>
          <p:nvPr userDrawn="1"/>
        </p:nvSpPr>
        <p:spPr>
          <a:xfrm flipH="1" flipV="1">
            <a:off x="0" y="2888385"/>
            <a:ext cx="7164000" cy="3969615"/>
          </a:xfrm>
          <a:custGeom>
            <a:avLst/>
            <a:gdLst>
              <a:gd name="connsiteX0" fmla="*/ 1346892 w 1346892"/>
              <a:gd name="connsiteY0" fmla="*/ 0 h 1416121"/>
              <a:gd name="connsiteX1" fmla="*/ 0 w 1346892"/>
              <a:gd name="connsiteY1" fmla="*/ 0 h 1416121"/>
              <a:gd name="connsiteX2" fmla="*/ 0 w 1346892"/>
              <a:gd name="connsiteY2" fmla="*/ 5525 h 1416121"/>
              <a:gd name="connsiteX3" fmla="*/ 1341637 w 1346892"/>
              <a:gd name="connsiteY3" fmla="*/ 1416121 h 1416121"/>
              <a:gd name="connsiteX4" fmla="*/ 1346892 w 1346892"/>
              <a:gd name="connsiteY4" fmla="*/ 1416121 h 1416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46892" h="1416121">
                <a:moveTo>
                  <a:pt x="1346892" y="0"/>
                </a:moveTo>
                <a:lnTo>
                  <a:pt x="0" y="0"/>
                </a:lnTo>
                <a:lnTo>
                  <a:pt x="0" y="5525"/>
                </a:lnTo>
                <a:lnTo>
                  <a:pt x="1341637" y="1416121"/>
                </a:lnTo>
                <a:lnTo>
                  <a:pt x="1346892" y="1416121"/>
                </a:lnTo>
                <a:close/>
              </a:path>
            </a:pathLst>
          </a:custGeom>
          <a:solidFill>
            <a:srgbClr val="10065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sp>
        <p:nvSpPr>
          <p:cNvPr id="15" name="Freihandform: Form 14">
            <a:extLst>
              <a:ext uri="{FF2B5EF4-FFF2-40B4-BE49-F238E27FC236}">
                <a16:creationId xmlns:a16="http://schemas.microsoft.com/office/drawing/2014/main" id="{14D281ED-7F99-FE87-3E82-21C424F029FF}"/>
              </a:ext>
            </a:extLst>
          </p:cNvPr>
          <p:cNvSpPr/>
          <p:nvPr userDrawn="1"/>
        </p:nvSpPr>
        <p:spPr>
          <a:xfrm>
            <a:off x="11472000" y="1663340"/>
            <a:ext cx="720000" cy="3708000"/>
          </a:xfrm>
          <a:custGeom>
            <a:avLst/>
            <a:gdLst>
              <a:gd name="connsiteX0" fmla="*/ 0 w 720000"/>
              <a:gd name="connsiteY0" fmla="*/ 0 h 3608596"/>
              <a:gd name="connsiteX1" fmla="*/ 720000 w 720000"/>
              <a:gd name="connsiteY1" fmla="*/ 386517 h 3608596"/>
              <a:gd name="connsiteX2" fmla="*/ 720000 w 720000"/>
              <a:gd name="connsiteY2" fmla="*/ 3608596 h 3608596"/>
              <a:gd name="connsiteX3" fmla="*/ 0 w 720000"/>
              <a:gd name="connsiteY3" fmla="*/ 3191923 h 36085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20000" h="3608596">
                <a:moveTo>
                  <a:pt x="0" y="0"/>
                </a:moveTo>
                <a:lnTo>
                  <a:pt x="720000" y="386517"/>
                </a:lnTo>
                <a:lnTo>
                  <a:pt x="720000" y="3608596"/>
                </a:lnTo>
                <a:lnTo>
                  <a:pt x="0" y="3191923"/>
                </a:lnTo>
                <a:close/>
              </a:path>
            </a:pathLst>
          </a:custGeom>
          <a:solidFill>
            <a:srgbClr val="FF441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pic>
        <p:nvPicPr>
          <p:cNvPr id="4" name="Logo">
            <a:extLst>
              <a:ext uri="{FF2B5EF4-FFF2-40B4-BE49-F238E27FC236}">
                <a16:creationId xmlns:a16="http://schemas.microsoft.com/office/drawing/2014/main" id="{A0C1AAEF-3792-A75F-1B36-45A594FD606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0312" y="5391146"/>
            <a:ext cx="1925300" cy="1467341"/>
          </a:xfrm>
          <a:prstGeom prst="rect">
            <a:avLst/>
          </a:prstGeom>
        </p:spPr>
      </p:pic>
      <p:sp>
        <p:nvSpPr>
          <p:cNvPr id="8" name="Bildplatzhalter 7">
            <a:extLst>
              <a:ext uri="{FF2B5EF4-FFF2-40B4-BE49-F238E27FC236}">
                <a16:creationId xmlns:a16="http://schemas.microsoft.com/office/drawing/2014/main" id="{98D2E784-2484-BA9B-7D3F-CE41A23834B6}"/>
              </a:ext>
            </a:extLst>
          </p:cNvPr>
          <p:cNvSpPr>
            <a:spLocks noGrp="1" noChangeAspect="1"/>
          </p:cNvSpPr>
          <p:nvPr>
            <p:ph type="pic" sz="quarter" idx="10" hasCustomPrompt="1"/>
          </p:nvPr>
        </p:nvSpPr>
        <p:spPr>
          <a:xfrm>
            <a:off x="6584965" y="708219"/>
            <a:ext cx="4896000" cy="4232309"/>
          </a:xfrm>
          <a:custGeom>
            <a:avLst/>
            <a:gdLst>
              <a:gd name="connsiteX0" fmla="*/ 0 w 4896000"/>
              <a:gd name="connsiteY0" fmla="*/ 0 h 4232309"/>
              <a:gd name="connsiteX1" fmla="*/ 3226524 w 4896000"/>
              <a:gd name="connsiteY1" fmla="*/ 0 h 4232309"/>
              <a:gd name="connsiteX2" fmla="*/ 4084900 w 4896000"/>
              <a:gd name="connsiteY2" fmla="*/ 493677 h 4232309"/>
              <a:gd name="connsiteX3" fmla="*/ 4896000 w 4896000"/>
              <a:gd name="connsiteY3" fmla="*/ 963071 h 4232309"/>
              <a:gd name="connsiteX4" fmla="*/ 4896000 w 4896000"/>
              <a:gd name="connsiteY4" fmla="*/ 4232309 h 4232309"/>
              <a:gd name="connsiteX5" fmla="*/ 0 w 4896000"/>
              <a:gd name="connsiteY5" fmla="*/ 4232309 h 42323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896000" h="4232309">
                <a:moveTo>
                  <a:pt x="0" y="0"/>
                </a:moveTo>
                <a:lnTo>
                  <a:pt x="3226524" y="0"/>
                </a:lnTo>
                <a:lnTo>
                  <a:pt x="4084900" y="493677"/>
                </a:lnTo>
                <a:lnTo>
                  <a:pt x="4896000" y="963071"/>
                </a:lnTo>
                <a:lnTo>
                  <a:pt x="4896000" y="4232309"/>
                </a:lnTo>
                <a:lnTo>
                  <a:pt x="0" y="4232309"/>
                </a:lnTo>
                <a:close/>
              </a:path>
            </a:pathLst>
          </a:custGeom>
          <a:solidFill>
            <a:srgbClr val="F0F3F7"/>
          </a:solidFill>
          <a:ln>
            <a:noFill/>
          </a:ln>
          <a:effectLst/>
        </p:spPr>
        <p:txBody>
          <a:bodyPr wrap="square" lIns="0" tIns="0" bIns="756000" anchor="ctr" anchorCtr="1">
            <a:noAutofit/>
          </a:bodyPr>
          <a:lstStyle>
            <a:lvl1pPr marL="0" indent="0" algn="r">
              <a:buNone/>
              <a:defRPr b="1">
                <a:solidFill>
                  <a:schemeClr val="accent4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3" name="Dachzeile">
            <a:extLst>
              <a:ext uri="{FF2B5EF4-FFF2-40B4-BE49-F238E27FC236}">
                <a16:creationId xmlns:a16="http://schemas.microsoft.com/office/drawing/2014/main" id="{8978852F-2CDA-6608-6F99-C745F610E84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39997" y="708219"/>
            <a:ext cx="5810003" cy="330537"/>
          </a:xfrm>
        </p:spPr>
        <p:txBody>
          <a:bodyPr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SzPct val="150000"/>
              <a:buFontTx/>
              <a:buNone/>
              <a:defRPr sz="2000" b="1" cap="none" spc="150" baseline="0">
                <a:solidFill>
                  <a:schemeClr val="accent4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Dachzeile</a:t>
            </a:r>
          </a:p>
        </p:txBody>
      </p:sp>
      <p:sp>
        <p:nvSpPr>
          <p:cNvPr id="5" name="Titel">
            <a:extLst>
              <a:ext uri="{FF2B5EF4-FFF2-40B4-BE49-F238E27FC236}">
                <a16:creationId xmlns:a16="http://schemas.microsoft.com/office/drawing/2014/main" id="{6FA14A66-2032-C7A9-82E2-51F0AF16F92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9997" y="1038757"/>
            <a:ext cx="5810003" cy="3901771"/>
          </a:xfrm>
        </p:spPr>
        <p:txBody>
          <a:bodyPr tIns="0" bIns="0" anchor="t" anchorCtr="0"/>
          <a:lstStyle>
            <a:lvl1pPr>
              <a:lnSpc>
                <a:spcPct val="110000"/>
              </a:lnSpc>
              <a:defRPr sz="360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Zwischentitel</a:t>
            </a:r>
          </a:p>
        </p:txBody>
      </p:sp>
      <p:sp>
        <p:nvSpPr>
          <p:cNvPr id="2" name="Bild-Nachweis">
            <a:extLst>
              <a:ext uri="{FF2B5EF4-FFF2-40B4-BE49-F238E27FC236}">
                <a16:creationId xmlns:a16="http://schemas.microsoft.com/office/drawing/2014/main" id="{28FF4018-B73A-CD23-21A2-03E6C16E49D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600056" y="5013176"/>
            <a:ext cx="4896544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chemeClr val="bg1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</p:spTree>
    <p:extLst>
      <p:ext uri="{BB962C8B-B14F-4D97-AF65-F5344CB8AC3E}">
        <p14:creationId xmlns:p14="http://schemas.microsoft.com/office/powerpoint/2010/main" val="220836940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ZwischenTITEL V7 | Grün">
    <p:bg>
      <p:bgPr>
        <a:solidFill>
          <a:srgbClr val="10069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ihandform: Form 6">
            <a:extLst>
              <a:ext uri="{FF2B5EF4-FFF2-40B4-BE49-F238E27FC236}">
                <a16:creationId xmlns:a16="http://schemas.microsoft.com/office/drawing/2014/main" id="{9C008D8C-7E7C-009B-EA7E-91FA6075E85B}"/>
              </a:ext>
            </a:extLst>
          </p:cNvPr>
          <p:cNvSpPr>
            <a:spLocks noChangeAspect="1"/>
          </p:cNvSpPr>
          <p:nvPr userDrawn="1"/>
        </p:nvSpPr>
        <p:spPr>
          <a:xfrm flipH="1" flipV="1">
            <a:off x="0" y="2888385"/>
            <a:ext cx="7164000" cy="3969615"/>
          </a:xfrm>
          <a:custGeom>
            <a:avLst/>
            <a:gdLst>
              <a:gd name="connsiteX0" fmla="*/ 1346892 w 1346892"/>
              <a:gd name="connsiteY0" fmla="*/ 0 h 1416121"/>
              <a:gd name="connsiteX1" fmla="*/ 0 w 1346892"/>
              <a:gd name="connsiteY1" fmla="*/ 0 h 1416121"/>
              <a:gd name="connsiteX2" fmla="*/ 0 w 1346892"/>
              <a:gd name="connsiteY2" fmla="*/ 5525 h 1416121"/>
              <a:gd name="connsiteX3" fmla="*/ 1341637 w 1346892"/>
              <a:gd name="connsiteY3" fmla="*/ 1416121 h 1416121"/>
              <a:gd name="connsiteX4" fmla="*/ 1346892 w 1346892"/>
              <a:gd name="connsiteY4" fmla="*/ 1416121 h 1416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46892" h="1416121">
                <a:moveTo>
                  <a:pt x="1346892" y="0"/>
                </a:moveTo>
                <a:lnTo>
                  <a:pt x="0" y="0"/>
                </a:lnTo>
                <a:lnTo>
                  <a:pt x="0" y="5525"/>
                </a:lnTo>
                <a:lnTo>
                  <a:pt x="1341637" y="1416121"/>
                </a:lnTo>
                <a:lnTo>
                  <a:pt x="1346892" y="1416121"/>
                </a:lnTo>
                <a:close/>
              </a:path>
            </a:pathLst>
          </a:custGeom>
          <a:solidFill>
            <a:srgbClr val="10065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sp>
        <p:nvSpPr>
          <p:cNvPr id="15" name="Freihandform: Form 14">
            <a:extLst>
              <a:ext uri="{FF2B5EF4-FFF2-40B4-BE49-F238E27FC236}">
                <a16:creationId xmlns:a16="http://schemas.microsoft.com/office/drawing/2014/main" id="{14D281ED-7F99-FE87-3E82-21C424F029FF}"/>
              </a:ext>
            </a:extLst>
          </p:cNvPr>
          <p:cNvSpPr/>
          <p:nvPr userDrawn="1"/>
        </p:nvSpPr>
        <p:spPr>
          <a:xfrm>
            <a:off x="11472000" y="1663340"/>
            <a:ext cx="720000" cy="3708000"/>
          </a:xfrm>
          <a:custGeom>
            <a:avLst/>
            <a:gdLst>
              <a:gd name="connsiteX0" fmla="*/ 0 w 720000"/>
              <a:gd name="connsiteY0" fmla="*/ 0 h 3608596"/>
              <a:gd name="connsiteX1" fmla="*/ 720000 w 720000"/>
              <a:gd name="connsiteY1" fmla="*/ 386517 h 3608596"/>
              <a:gd name="connsiteX2" fmla="*/ 720000 w 720000"/>
              <a:gd name="connsiteY2" fmla="*/ 3608596 h 3608596"/>
              <a:gd name="connsiteX3" fmla="*/ 0 w 720000"/>
              <a:gd name="connsiteY3" fmla="*/ 3191923 h 36085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20000" h="3608596">
                <a:moveTo>
                  <a:pt x="0" y="0"/>
                </a:moveTo>
                <a:lnTo>
                  <a:pt x="720000" y="386517"/>
                </a:lnTo>
                <a:lnTo>
                  <a:pt x="720000" y="3608596"/>
                </a:lnTo>
                <a:lnTo>
                  <a:pt x="0" y="3191923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pic>
        <p:nvPicPr>
          <p:cNvPr id="4" name="Logo">
            <a:extLst>
              <a:ext uri="{FF2B5EF4-FFF2-40B4-BE49-F238E27FC236}">
                <a16:creationId xmlns:a16="http://schemas.microsoft.com/office/drawing/2014/main" id="{A0C1AAEF-3792-A75F-1B36-45A594FD606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0312" y="5391146"/>
            <a:ext cx="1925301" cy="1467342"/>
          </a:xfrm>
          <a:prstGeom prst="rect">
            <a:avLst/>
          </a:prstGeom>
        </p:spPr>
      </p:pic>
      <p:sp>
        <p:nvSpPr>
          <p:cNvPr id="8" name="Bildplatzhalter 7">
            <a:extLst>
              <a:ext uri="{FF2B5EF4-FFF2-40B4-BE49-F238E27FC236}">
                <a16:creationId xmlns:a16="http://schemas.microsoft.com/office/drawing/2014/main" id="{98D2E784-2484-BA9B-7D3F-CE41A23834B6}"/>
              </a:ext>
            </a:extLst>
          </p:cNvPr>
          <p:cNvSpPr>
            <a:spLocks noGrp="1" noChangeAspect="1"/>
          </p:cNvSpPr>
          <p:nvPr>
            <p:ph type="pic" sz="quarter" idx="10" hasCustomPrompt="1"/>
          </p:nvPr>
        </p:nvSpPr>
        <p:spPr>
          <a:xfrm>
            <a:off x="6584965" y="708219"/>
            <a:ext cx="4896000" cy="4232309"/>
          </a:xfrm>
          <a:custGeom>
            <a:avLst/>
            <a:gdLst>
              <a:gd name="connsiteX0" fmla="*/ 0 w 4896000"/>
              <a:gd name="connsiteY0" fmla="*/ 0 h 4232309"/>
              <a:gd name="connsiteX1" fmla="*/ 3226524 w 4896000"/>
              <a:gd name="connsiteY1" fmla="*/ 0 h 4232309"/>
              <a:gd name="connsiteX2" fmla="*/ 4084900 w 4896000"/>
              <a:gd name="connsiteY2" fmla="*/ 493677 h 4232309"/>
              <a:gd name="connsiteX3" fmla="*/ 4896000 w 4896000"/>
              <a:gd name="connsiteY3" fmla="*/ 963071 h 4232309"/>
              <a:gd name="connsiteX4" fmla="*/ 4896000 w 4896000"/>
              <a:gd name="connsiteY4" fmla="*/ 4232309 h 4232309"/>
              <a:gd name="connsiteX5" fmla="*/ 0 w 4896000"/>
              <a:gd name="connsiteY5" fmla="*/ 4232309 h 42323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896000" h="4232309">
                <a:moveTo>
                  <a:pt x="0" y="0"/>
                </a:moveTo>
                <a:lnTo>
                  <a:pt x="3226524" y="0"/>
                </a:lnTo>
                <a:lnTo>
                  <a:pt x="4084900" y="493677"/>
                </a:lnTo>
                <a:lnTo>
                  <a:pt x="4896000" y="963071"/>
                </a:lnTo>
                <a:lnTo>
                  <a:pt x="4896000" y="4232309"/>
                </a:lnTo>
                <a:lnTo>
                  <a:pt x="0" y="4232309"/>
                </a:lnTo>
                <a:close/>
              </a:path>
            </a:pathLst>
          </a:custGeom>
          <a:solidFill>
            <a:srgbClr val="F0F3F7"/>
          </a:solidFill>
          <a:ln>
            <a:noFill/>
          </a:ln>
          <a:effectLst/>
        </p:spPr>
        <p:txBody>
          <a:bodyPr wrap="square" lIns="0" tIns="0" bIns="756000" anchor="ctr" anchorCtr="1">
            <a:noAutofit/>
          </a:bodyPr>
          <a:lstStyle>
            <a:lvl1pPr marL="0" indent="0" algn="r">
              <a:buNone/>
              <a:defRPr b="1">
                <a:solidFill>
                  <a:schemeClr val="accent6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3" name="Dachzeile">
            <a:extLst>
              <a:ext uri="{FF2B5EF4-FFF2-40B4-BE49-F238E27FC236}">
                <a16:creationId xmlns:a16="http://schemas.microsoft.com/office/drawing/2014/main" id="{8978852F-2CDA-6608-6F99-C745F610E84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39997" y="708219"/>
            <a:ext cx="5810003" cy="330537"/>
          </a:xfrm>
        </p:spPr>
        <p:txBody>
          <a:bodyPr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SzPct val="150000"/>
              <a:buFontTx/>
              <a:buNone/>
              <a:defRPr sz="2000" b="1" cap="none" spc="150" baseline="0">
                <a:solidFill>
                  <a:schemeClr val="accent6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Dachzeile</a:t>
            </a:r>
          </a:p>
        </p:txBody>
      </p:sp>
      <p:sp>
        <p:nvSpPr>
          <p:cNvPr id="5" name="Titel">
            <a:extLst>
              <a:ext uri="{FF2B5EF4-FFF2-40B4-BE49-F238E27FC236}">
                <a16:creationId xmlns:a16="http://schemas.microsoft.com/office/drawing/2014/main" id="{6FA14A66-2032-C7A9-82E2-51F0AF16F92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9997" y="1038757"/>
            <a:ext cx="5810003" cy="3901771"/>
          </a:xfrm>
        </p:spPr>
        <p:txBody>
          <a:bodyPr tIns="0" bIns="0" anchor="t" anchorCtr="0"/>
          <a:lstStyle>
            <a:lvl1pPr>
              <a:lnSpc>
                <a:spcPct val="110000"/>
              </a:lnSpc>
              <a:defRPr sz="360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Zwischentitel</a:t>
            </a:r>
          </a:p>
        </p:txBody>
      </p:sp>
      <p:sp>
        <p:nvSpPr>
          <p:cNvPr id="2" name="Bild-Nachweis">
            <a:extLst>
              <a:ext uri="{FF2B5EF4-FFF2-40B4-BE49-F238E27FC236}">
                <a16:creationId xmlns:a16="http://schemas.microsoft.com/office/drawing/2014/main" id="{28FF4018-B73A-CD23-21A2-03E6C16E49D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600056" y="5013176"/>
            <a:ext cx="4896544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chemeClr val="bg1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</p:spTree>
    <p:extLst>
      <p:ext uri="{BB962C8B-B14F-4D97-AF65-F5344CB8AC3E}">
        <p14:creationId xmlns:p14="http://schemas.microsoft.com/office/powerpoint/2010/main" val="419176615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ZwischenTITEL V8 | Pink">
    <p:bg>
      <p:bgPr>
        <a:solidFill>
          <a:srgbClr val="10069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Schleife">
            <a:extLst>
              <a:ext uri="{FF2B5EF4-FFF2-40B4-BE49-F238E27FC236}">
                <a16:creationId xmlns:a16="http://schemas.microsoft.com/office/drawing/2014/main" id="{31145FDB-8AA6-DDF5-89D6-B5C15303B0F3}"/>
              </a:ext>
            </a:extLst>
          </p:cNvPr>
          <p:cNvGrpSpPr/>
          <p:nvPr userDrawn="1"/>
        </p:nvGrpSpPr>
        <p:grpSpPr>
          <a:xfrm>
            <a:off x="-287109" y="1725718"/>
            <a:ext cx="12759254" cy="5197843"/>
            <a:chOff x="-287109" y="1725718"/>
            <a:chExt cx="12759254" cy="5197843"/>
          </a:xfrm>
        </p:grpSpPr>
        <p:sp>
          <p:nvSpPr>
            <p:cNvPr id="17" name="Freihandform: Form 16">
              <a:extLst>
                <a:ext uri="{FF2B5EF4-FFF2-40B4-BE49-F238E27FC236}">
                  <a16:creationId xmlns:a16="http://schemas.microsoft.com/office/drawing/2014/main" id="{FFFEF12F-1FA7-331E-DC41-470BEC379232}"/>
                </a:ext>
              </a:extLst>
            </p:cNvPr>
            <p:cNvSpPr/>
            <p:nvPr userDrawn="1"/>
          </p:nvSpPr>
          <p:spPr>
            <a:xfrm rot="4833082" flipV="1">
              <a:off x="9987146" y="2513454"/>
              <a:ext cx="3272735" cy="1697263"/>
            </a:xfrm>
            <a:custGeom>
              <a:avLst/>
              <a:gdLst>
                <a:gd name="connsiteX0" fmla="*/ 0 w 3272735"/>
                <a:gd name="connsiteY0" fmla="*/ 1697263 h 1697263"/>
                <a:gd name="connsiteX1" fmla="*/ 3010606 w 3272735"/>
                <a:gd name="connsiteY1" fmla="*/ 1196235 h 1697263"/>
                <a:gd name="connsiteX2" fmla="*/ 3272735 w 3272735"/>
                <a:gd name="connsiteY2" fmla="*/ 0 h 1697263"/>
                <a:gd name="connsiteX3" fmla="*/ 262129 w 3272735"/>
                <a:gd name="connsiteY3" fmla="*/ 501028 h 1697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272735" h="1697263">
                  <a:moveTo>
                    <a:pt x="0" y="1697263"/>
                  </a:moveTo>
                  <a:lnTo>
                    <a:pt x="3010606" y="1196235"/>
                  </a:lnTo>
                  <a:lnTo>
                    <a:pt x="3272735" y="0"/>
                  </a:lnTo>
                  <a:lnTo>
                    <a:pt x="262129" y="501028"/>
                  </a:lnTo>
                  <a:close/>
                </a:path>
              </a:pathLst>
            </a:custGeom>
            <a:solidFill>
              <a:srgbClr val="10065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/>
            </a:p>
          </p:txBody>
        </p:sp>
        <p:sp>
          <p:nvSpPr>
            <p:cNvPr id="34" name="Freihandform: Form 33">
              <a:extLst>
                <a:ext uri="{FF2B5EF4-FFF2-40B4-BE49-F238E27FC236}">
                  <a16:creationId xmlns:a16="http://schemas.microsoft.com/office/drawing/2014/main" id="{0F6156A9-05DE-88C1-5DA8-6988FCF38567}"/>
                </a:ext>
              </a:extLst>
            </p:cNvPr>
            <p:cNvSpPr/>
            <p:nvPr userDrawn="1"/>
          </p:nvSpPr>
          <p:spPr>
            <a:xfrm rot="4833082" flipV="1">
              <a:off x="1326358" y="1031755"/>
              <a:ext cx="4278339" cy="7505274"/>
            </a:xfrm>
            <a:custGeom>
              <a:avLst/>
              <a:gdLst>
                <a:gd name="connsiteX0" fmla="*/ 0 w 4278339"/>
                <a:gd name="connsiteY0" fmla="*/ 7505274 h 7505274"/>
                <a:gd name="connsiteX1" fmla="*/ 3637449 w 4278339"/>
                <a:gd name="connsiteY1" fmla="*/ 6899927 h 7505274"/>
                <a:gd name="connsiteX2" fmla="*/ 4278339 w 4278339"/>
                <a:gd name="connsiteY2" fmla="*/ 3975204 h 7505274"/>
                <a:gd name="connsiteX3" fmla="*/ 3616781 w 4278339"/>
                <a:gd name="connsiteY3" fmla="*/ 0 h 7505274"/>
                <a:gd name="connsiteX4" fmla="*/ 1569977 w 4278339"/>
                <a:gd name="connsiteY4" fmla="*/ 340631 h 75052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78339" h="7505274">
                  <a:moveTo>
                    <a:pt x="0" y="7505274"/>
                  </a:moveTo>
                  <a:lnTo>
                    <a:pt x="3637449" y="6899927"/>
                  </a:lnTo>
                  <a:lnTo>
                    <a:pt x="4278339" y="3975204"/>
                  </a:lnTo>
                  <a:lnTo>
                    <a:pt x="3616781" y="0"/>
                  </a:lnTo>
                  <a:lnTo>
                    <a:pt x="1569977" y="340631"/>
                  </a:lnTo>
                  <a:close/>
                </a:path>
              </a:pathLst>
            </a:custGeom>
            <a:solidFill>
              <a:srgbClr val="10065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/>
            </a:p>
          </p:txBody>
        </p:sp>
      </p:grpSp>
      <p:pic>
        <p:nvPicPr>
          <p:cNvPr id="2" name="Logo">
            <a:extLst>
              <a:ext uri="{FF2B5EF4-FFF2-40B4-BE49-F238E27FC236}">
                <a16:creationId xmlns:a16="http://schemas.microsoft.com/office/drawing/2014/main" id="{57486061-ED53-C581-7334-5F4C9DC2187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0312" y="5391146"/>
            <a:ext cx="1925301" cy="1467342"/>
          </a:xfrm>
          <a:prstGeom prst="rect">
            <a:avLst/>
          </a:prstGeom>
        </p:spPr>
      </p:pic>
      <p:sp>
        <p:nvSpPr>
          <p:cNvPr id="12" name="Bild-Platzhalter">
            <a:extLst>
              <a:ext uri="{FF2B5EF4-FFF2-40B4-BE49-F238E27FC236}">
                <a16:creationId xmlns:a16="http://schemas.microsoft.com/office/drawing/2014/main" id="{33B82A46-DCA0-A941-D0DC-81F8C7217E86}"/>
              </a:ext>
            </a:extLst>
          </p:cNvPr>
          <p:cNvSpPr>
            <a:spLocks noGrp="1" noChangeAspect="1"/>
          </p:cNvSpPr>
          <p:nvPr userDrawn="1">
            <p:ph type="pic" sz="quarter" idx="10" hasCustomPrompt="1"/>
          </p:nvPr>
        </p:nvSpPr>
        <p:spPr>
          <a:xfrm>
            <a:off x="6816080" y="2060848"/>
            <a:ext cx="4248472" cy="3672558"/>
          </a:xfrm>
          <a:custGeom>
            <a:avLst/>
            <a:gdLst>
              <a:gd name="connsiteX0" fmla="*/ 0 w 4248472"/>
              <a:gd name="connsiteY0" fmla="*/ 0 h 3672558"/>
              <a:gd name="connsiteX1" fmla="*/ 4248472 w 4248472"/>
              <a:gd name="connsiteY1" fmla="*/ 0 h 3672558"/>
              <a:gd name="connsiteX2" fmla="*/ 4248472 w 4248472"/>
              <a:gd name="connsiteY2" fmla="*/ 3050907 h 3672558"/>
              <a:gd name="connsiteX3" fmla="*/ 2694895 w 4248472"/>
              <a:gd name="connsiteY3" fmla="*/ 3672558 h 3672558"/>
              <a:gd name="connsiteX4" fmla="*/ 0 w 4248472"/>
              <a:gd name="connsiteY4" fmla="*/ 3672558 h 36725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48472" h="3672558">
                <a:moveTo>
                  <a:pt x="0" y="0"/>
                </a:moveTo>
                <a:lnTo>
                  <a:pt x="4248472" y="0"/>
                </a:lnTo>
                <a:lnTo>
                  <a:pt x="4248472" y="3050907"/>
                </a:lnTo>
                <a:lnTo>
                  <a:pt x="2694895" y="3672558"/>
                </a:lnTo>
                <a:lnTo>
                  <a:pt x="0" y="3672558"/>
                </a:lnTo>
                <a:close/>
              </a:path>
            </a:pathLst>
          </a:custGeom>
          <a:solidFill>
            <a:srgbClr val="F0F3F7"/>
          </a:solidFill>
          <a:ln>
            <a:noFill/>
          </a:ln>
          <a:effectLst/>
        </p:spPr>
        <p:txBody>
          <a:bodyPr wrap="square" lIns="0" tIns="0" bIns="756000" anchor="ctr" anchorCtr="1">
            <a:noAutofit/>
          </a:bodyPr>
          <a:lstStyle>
            <a:lvl1pPr marL="0" indent="0" algn="r">
              <a:buNone/>
              <a:defRPr b="1">
                <a:solidFill>
                  <a:srgbClr val="FF3EB5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5" name="Titel">
            <a:extLst>
              <a:ext uri="{FF2B5EF4-FFF2-40B4-BE49-F238E27FC236}">
                <a16:creationId xmlns:a16="http://schemas.microsoft.com/office/drawing/2014/main" id="{6FA14A66-2032-C7A9-82E2-51F0AF16F92F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539997" y="787737"/>
            <a:ext cx="5810003" cy="3901771"/>
          </a:xfrm>
        </p:spPr>
        <p:txBody>
          <a:bodyPr tIns="0" bIns="0" anchor="t" anchorCtr="0"/>
          <a:lstStyle>
            <a:lvl1pPr>
              <a:lnSpc>
                <a:spcPct val="110000"/>
              </a:lnSpc>
              <a:defRPr sz="360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Zwischentitel</a:t>
            </a:r>
          </a:p>
        </p:txBody>
      </p:sp>
      <p:sp>
        <p:nvSpPr>
          <p:cNvPr id="3" name="Dachzeiie">
            <a:extLst>
              <a:ext uri="{FF2B5EF4-FFF2-40B4-BE49-F238E27FC236}">
                <a16:creationId xmlns:a16="http://schemas.microsoft.com/office/drawing/2014/main" id="{8978852F-2CDA-6608-6F99-C745F610E847}"/>
              </a:ext>
            </a:extLst>
          </p:cNvPr>
          <p:cNvSpPr>
            <a:spLocks noGrp="1"/>
          </p:cNvSpPr>
          <p:nvPr userDrawn="1">
            <p:ph type="subTitle" idx="1" hasCustomPrompt="1"/>
          </p:nvPr>
        </p:nvSpPr>
        <p:spPr>
          <a:xfrm>
            <a:off x="539997" y="485774"/>
            <a:ext cx="5810003" cy="330537"/>
          </a:xfrm>
        </p:spPr>
        <p:txBody>
          <a:bodyPr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SzPct val="150000"/>
              <a:buFontTx/>
              <a:buNone/>
              <a:defRPr sz="2000" b="1" cap="none" spc="150" baseline="0">
                <a:solidFill>
                  <a:srgbClr val="FF3EB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Dachzeile</a:t>
            </a:r>
          </a:p>
        </p:txBody>
      </p:sp>
      <p:sp>
        <p:nvSpPr>
          <p:cNvPr id="4" name="Bild-Nachweis">
            <a:extLst>
              <a:ext uri="{FF2B5EF4-FFF2-40B4-BE49-F238E27FC236}">
                <a16:creationId xmlns:a16="http://schemas.microsoft.com/office/drawing/2014/main" id="{32D19F0A-0CEF-1171-86C8-596FFDE5A5DA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816080" y="5751186"/>
            <a:ext cx="4248472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chemeClr val="bg1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</p:spTree>
    <p:extLst>
      <p:ext uri="{BB962C8B-B14F-4D97-AF65-F5344CB8AC3E}">
        <p14:creationId xmlns:p14="http://schemas.microsoft.com/office/powerpoint/2010/main" val="342251952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ZwischenTITEL V8 | Türkis">
    <p:bg>
      <p:bgPr>
        <a:solidFill>
          <a:srgbClr val="10069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Schleife">
            <a:extLst>
              <a:ext uri="{FF2B5EF4-FFF2-40B4-BE49-F238E27FC236}">
                <a16:creationId xmlns:a16="http://schemas.microsoft.com/office/drawing/2014/main" id="{31145FDB-8AA6-DDF5-89D6-B5C15303B0F3}"/>
              </a:ext>
            </a:extLst>
          </p:cNvPr>
          <p:cNvGrpSpPr/>
          <p:nvPr userDrawn="1"/>
        </p:nvGrpSpPr>
        <p:grpSpPr>
          <a:xfrm>
            <a:off x="-287109" y="1725718"/>
            <a:ext cx="12759254" cy="5197843"/>
            <a:chOff x="-287109" y="1725718"/>
            <a:chExt cx="12759254" cy="5197843"/>
          </a:xfrm>
        </p:grpSpPr>
        <p:sp>
          <p:nvSpPr>
            <p:cNvPr id="17" name="Freihandform: Form 16">
              <a:extLst>
                <a:ext uri="{FF2B5EF4-FFF2-40B4-BE49-F238E27FC236}">
                  <a16:creationId xmlns:a16="http://schemas.microsoft.com/office/drawing/2014/main" id="{FFFEF12F-1FA7-331E-DC41-470BEC379232}"/>
                </a:ext>
              </a:extLst>
            </p:cNvPr>
            <p:cNvSpPr/>
            <p:nvPr userDrawn="1"/>
          </p:nvSpPr>
          <p:spPr>
            <a:xfrm rot="4833082" flipV="1">
              <a:off x="9987146" y="2513454"/>
              <a:ext cx="3272735" cy="1697263"/>
            </a:xfrm>
            <a:custGeom>
              <a:avLst/>
              <a:gdLst>
                <a:gd name="connsiteX0" fmla="*/ 0 w 3272735"/>
                <a:gd name="connsiteY0" fmla="*/ 1697263 h 1697263"/>
                <a:gd name="connsiteX1" fmla="*/ 3010606 w 3272735"/>
                <a:gd name="connsiteY1" fmla="*/ 1196235 h 1697263"/>
                <a:gd name="connsiteX2" fmla="*/ 3272735 w 3272735"/>
                <a:gd name="connsiteY2" fmla="*/ 0 h 1697263"/>
                <a:gd name="connsiteX3" fmla="*/ 262129 w 3272735"/>
                <a:gd name="connsiteY3" fmla="*/ 501028 h 1697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272735" h="1697263">
                  <a:moveTo>
                    <a:pt x="0" y="1697263"/>
                  </a:moveTo>
                  <a:lnTo>
                    <a:pt x="3010606" y="1196235"/>
                  </a:lnTo>
                  <a:lnTo>
                    <a:pt x="3272735" y="0"/>
                  </a:lnTo>
                  <a:lnTo>
                    <a:pt x="262129" y="501028"/>
                  </a:lnTo>
                  <a:close/>
                </a:path>
              </a:pathLst>
            </a:custGeom>
            <a:solidFill>
              <a:srgbClr val="10065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/>
            </a:p>
          </p:txBody>
        </p:sp>
        <p:sp>
          <p:nvSpPr>
            <p:cNvPr id="34" name="Freihandform: Form 33">
              <a:extLst>
                <a:ext uri="{FF2B5EF4-FFF2-40B4-BE49-F238E27FC236}">
                  <a16:creationId xmlns:a16="http://schemas.microsoft.com/office/drawing/2014/main" id="{0F6156A9-05DE-88C1-5DA8-6988FCF38567}"/>
                </a:ext>
              </a:extLst>
            </p:cNvPr>
            <p:cNvSpPr/>
            <p:nvPr userDrawn="1"/>
          </p:nvSpPr>
          <p:spPr>
            <a:xfrm rot="4833082" flipV="1">
              <a:off x="1326358" y="1031755"/>
              <a:ext cx="4278339" cy="7505274"/>
            </a:xfrm>
            <a:custGeom>
              <a:avLst/>
              <a:gdLst>
                <a:gd name="connsiteX0" fmla="*/ 0 w 4278339"/>
                <a:gd name="connsiteY0" fmla="*/ 7505274 h 7505274"/>
                <a:gd name="connsiteX1" fmla="*/ 3637449 w 4278339"/>
                <a:gd name="connsiteY1" fmla="*/ 6899927 h 7505274"/>
                <a:gd name="connsiteX2" fmla="*/ 4278339 w 4278339"/>
                <a:gd name="connsiteY2" fmla="*/ 3975204 h 7505274"/>
                <a:gd name="connsiteX3" fmla="*/ 3616781 w 4278339"/>
                <a:gd name="connsiteY3" fmla="*/ 0 h 7505274"/>
                <a:gd name="connsiteX4" fmla="*/ 1569977 w 4278339"/>
                <a:gd name="connsiteY4" fmla="*/ 340631 h 75052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78339" h="7505274">
                  <a:moveTo>
                    <a:pt x="0" y="7505274"/>
                  </a:moveTo>
                  <a:lnTo>
                    <a:pt x="3637449" y="6899927"/>
                  </a:lnTo>
                  <a:lnTo>
                    <a:pt x="4278339" y="3975204"/>
                  </a:lnTo>
                  <a:lnTo>
                    <a:pt x="3616781" y="0"/>
                  </a:lnTo>
                  <a:lnTo>
                    <a:pt x="1569977" y="340631"/>
                  </a:lnTo>
                  <a:close/>
                </a:path>
              </a:pathLst>
            </a:custGeom>
            <a:solidFill>
              <a:srgbClr val="10065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/>
            </a:p>
          </p:txBody>
        </p:sp>
      </p:grpSp>
      <p:pic>
        <p:nvPicPr>
          <p:cNvPr id="2" name="Logo">
            <a:extLst>
              <a:ext uri="{FF2B5EF4-FFF2-40B4-BE49-F238E27FC236}">
                <a16:creationId xmlns:a16="http://schemas.microsoft.com/office/drawing/2014/main" id="{57486061-ED53-C581-7334-5F4C9DC2187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0312" y="5391146"/>
            <a:ext cx="1925301" cy="1467341"/>
          </a:xfrm>
          <a:prstGeom prst="rect">
            <a:avLst/>
          </a:prstGeom>
        </p:spPr>
      </p:pic>
      <p:sp>
        <p:nvSpPr>
          <p:cNvPr id="12" name="Bild-Platzhalter">
            <a:extLst>
              <a:ext uri="{FF2B5EF4-FFF2-40B4-BE49-F238E27FC236}">
                <a16:creationId xmlns:a16="http://schemas.microsoft.com/office/drawing/2014/main" id="{33B82A46-DCA0-A941-D0DC-81F8C7217E86}"/>
              </a:ext>
            </a:extLst>
          </p:cNvPr>
          <p:cNvSpPr>
            <a:spLocks noGrp="1" noChangeAspect="1"/>
          </p:cNvSpPr>
          <p:nvPr userDrawn="1">
            <p:ph type="pic" sz="quarter" idx="10" hasCustomPrompt="1"/>
          </p:nvPr>
        </p:nvSpPr>
        <p:spPr>
          <a:xfrm>
            <a:off x="6816080" y="2060848"/>
            <a:ext cx="4248472" cy="3672558"/>
          </a:xfrm>
          <a:custGeom>
            <a:avLst/>
            <a:gdLst>
              <a:gd name="connsiteX0" fmla="*/ 0 w 4248472"/>
              <a:gd name="connsiteY0" fmla="*/ 0 h 3672558"/>
              <a:gd name="connsiteX1" fmla="*/ 4248472 w 4248472"/>
              <a:gd name="connsiteY1" fmla="*/ 0 h 3672558"/>
              <a:gd name="connsiteX2" fmla="*/ 4248472 w 4248472"/>
              <a:gd name="connsiteY2" fmla="*/ 3050907 h 3672558"/>
              <a:gd name="connsiteX3" fmla="*/ 2694895 w 4248472"/>
              <a:gd name="connsiteY3" fmla="*/ 3672558 h 3672558"/>
              <a:gd name="connsiteX4" fmla="*/ 0 w 4248472"/>
              <a:gd name="connsiteY4" fmla="*/ 3672558 h 36725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48472" h="3672558">
                <a:moveTo>
                  <a:pt x="0" y="0"/>
                </a:moveTo>
                <a:lnTo>
                  <a:pt x="4248472" y="0"/>
                </a:lnTo>
                <a:lnTo>
                  <a:pt x="4248472" y="3050907"/>
                </a:lnTo>
                <a:lnTo>
                  <a:pt x="2694895" y="3672558"/>
                </a:lnTo>
                <a:lnTo>
                  <a:pt x="0" y="3672558"/>
                </a:lnTo>
                <a:close/>
              </a:path>
            </a:pathLst>
          </a:custGeom>
          <a:solidFill>
            <a:srgbClr val="F0F3F7"/>
          </a:solidFill>
          <a:ln>
            <a:noFill/>
          </a:ln>
          <a:effectLst/>
        </p:spPr>
        <p:txBody>
          <a:bodyPr wrap="square" lIns="0" tIns="0" bIns="756000" anchor="ctr" anchorCtr="1">
            <a:noAutofit/>
          </a:bodyPr>
          <a:lstStyle>
            <a:lvl1pPr marL="0" indent="0" algn="r">
              <a:buNone/>
              <a:defRPr b="1">
                <a:solidFill>
                  <a:srgbClr val="10ADAA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5" name="Titel">
            <a:extLst>
              <a:ext uri="{FF2B5EF4-FFF2-40B4-BE49-F238E27FC236}">
                <a16:creationId xmlns:a16="http://schemas.microsoft.com/office/drawing/2014/main" id="{6FA14A66-2032-C7A9-82E2-51F0AF16F92F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539997" y="787737"/>
            <a:ext cx="5810003" cy="3901771"/>
          </a:xfrm>
        </p:spPr>
        <p:txBody>
          <a:bodyPr tIns="0" bIns="0" anchor="t" anchorCtr="0"/>
          <a:lstStyle>
            <a:lvl1pPr>
              <a:lnSpc>
                <a:spcPct val="110000"/>
              </a:lnSpc>
              <a:defRPr sz="360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Zwischentitel</a:t>
            </a:r>
          </a:p>
        </p:txBody>
      </p:sp>
      <p:sp>
        <p:nvSpPr>
          <p:cNvPr id="3" name="Dachzeiie">
            <a:extLst>
              <a:ext uri="{FF2B5EF4-FFF2-40B4-BE49-F238E27FC236}">
                <a16:creationId xmlns:a16="http://schemas.microsoft.com/office/drawing/2014/main" id="{8978852F-2CDA-6608-6F99-C745F610E847}"/>
              </a:ext>
            </a:extLst>
          </p:cNvPr>
          <p:cNvSpPr>
            <a:spLocks noGrp="1"/>
          </p:cNvSpPr>
          <p:nvPr userDrawn="1">
            <p:ph type="subTitle" idx="1" hasCustomPrompt="1"/>
          </p:nvPr>
        </p:nvSpPr>
        <p:spPr>
          <a:xfrm>
            <a:off x="547874" y="457200"/>
            <a:ext cx="5810003" cy="330537"/>
          </a:xfrm>
        </p:spPr>
        <p:txBody>
          <a:bodyPr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SzPct val="150000"/>
              <a:buFontTx/>
              <a:buNone/>
              <a:defRPr sz="2000" b="1" cap="none" spc="150" baseline="0">
                <a:solidFill>
                  <a:srgbClr val="10ADAA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Dachzeile</a:t>
            </a:r>
          </a:p>
        </p:txBody>
      </p:sp>
      <p:sp>
        <p:nvSpPr>
          <p:cNvPr id="4" name="Bild-Nachweis">
            <a:extLst>
              <a:ext uri="{FF2B5EF4-FFF2-40B4-BE49-F238E27FC236}">
                <a16:creationId xmlns:a16="http://schemas.microsoft.com/office/drawing/2014/main" id="{32D19F0A-0CEF-1171-86C8-596FFDE5A5DA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816080" y="5751186"/>
            <a:ext cx="4248472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chemeClr val="bg1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</p:spTree>
    <p:extLst>
      <p:ext uri="{BB962C8B-B14F-4D97-AF65-F5344CB8AC3E}">
        <p14:creationId xmlns:p14="http://schemas.microsoft.com/office/powerpoint/2010/main" val="370864473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ZwischenTITEL V8 | Violett">
    <p:bg>
      <p:bgPr>
        <a:solidFill>
          <a:srgbClr val="10069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Schleife">
            <a:extLst>
              <a:ext uri="{FF2B5EF4-FFF2-40B4-BE49-F238E27FC236}">
                <a16:creationId xmlns:a16="http://schemas.microsoft.com/office/drawing/2014/main" id="{31145FDB-8AA6-DDF5-89D6-B5C15303B0F3}"/>
              </a:ext>
            </a:extLst>
          </p:cNvPr>
          <p:cNvGrpSpPr/>
          <p:nvPr userDrawn="1"/>
        </p:nvGrpSpPr>
        <p:grpSpPr>
          <a:xfrm>
            <a:off x="-287109" y="1725718"/>
            <a:ext cx="12759254" cy="5197843"/>
            <a:chOff x="-287109" y="1725718"/>
            <a:chExt cx="12759254" cy="5197843"/>
          </a:xfrm>
        </p:grpSpPr>
        <p:sp>
          <p:nvSpPr>
            <p:cNvPr id="17" name="Freihandform: Form 16">
              <a:extLst>
                <a:ext uri="{FF2B5EF4-FFF2-40B4-BE49-F238E27FC236}">
                  <a16:creationId xmlns:a16="http://schemas.microsoft.com/office/drawing/2014/main" id="{FFFEF12F-1FA7-331E-DC41-470BEC379232}"/>
                </a:ext>
              </a:extLst>
            </p:cNvPr>
            <p:cNvSpPr/>
            <p:nvPr userDrawn="1"/>
          </p:nvSpPr>
          <p:spPr>
            <a:xfrm rot="4833082" flipV="1">
              <a:off x="9987146" y="2513454"/>
              <a:ext cx="3272735" cy="1697263"/>
            </a:xfrm>
            <a:custGeom>
              <a:avLst/>
              <a:gdLst>
                <a:gd name="connsiteX0" fmla="*/ 0 w 3272735"/>
                <a:gd name="connsiteY0" fmla="*/ 1697263 h 1697263"/>
                <a:gd name="connsiteX1" fmla="*/ 3010606 w 3272735"/>
                <a:gd name="connsiteY1" fmla="*/ 1196235 h 1697263"/>
                <a:gd name="connsiteX2" fmla="*/ 3272735 w 3272735"/>
                <a:gd name="connsiteY2" fmla="*/ 0 h 1697263"/>
                <a:gd name="connsiteX3" fmla="*/ 262129 w 3272735"/>
                <a:gd name="connsiteY3" fmla="*/ 501028 h 1697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272735" h="1697263">
                  <a:moveTo>
                    <a:pt x="0" y="1697263"/>
                  </a:moveTo>
                  <a:lnTo>
                    <a:pt x="3010606" y="1196235"/>
                  </a:lnTo>
                  <a:lnTo>
                    <a:pt x="3272735" y="0"/>
                  </a:lnTo>
                  <a:lnTo>
                    <a:pt x="262129" y="501028"/>
                  </a:lnTo>
                  <a:close/>
                </a:path>
              </a:pathLst>
            </a:custGeom>
            <a:solidFill>
              <a:srgbClr val="10065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/>
            </a:p>
          </p:txBody>
        </p:sp>
        <p:sp>
          <p:nvSpPr>
            <p:cNvPr id="34" name="Freihandform: Form 33">
              <a:extLst>
                <a:ext uri="{FF2B5EF4-FFF2-40B4-BE49-F238E27FC236}">
                  <a16:creationId xmlns:a16="http://schemas.microsoft.com/office/drawing/2014/main" id="{0F6156A9-05DE-88C1-5DA8-6988FCF38567}"/>
                </a:ext>
              </a:extLst>
            </p:cNvPr>
            <p:cNvSpPr/>
            <p:nvPr userDrawn="1"/>
          </p:nvSpPr>
          <p:spPr>
            <a:xfrm rot="4833082" flipV="1">
              <a:off x="1326358" y="1031755"/>
              <a:ext cx="4278339" cy="7505274"/>
            </a:xfrm>
            <a:custGeom>
              <a:avLst/>
              <a:gdLst>
                <a:gd name="connsiteX0" fmla="*/ 0 w 4278339"/>
                <a:gd name="connsiteY0" fmla="*/ 7505274 h 7505274"/>
                <a:gd name="connsiteX1" fmla="*/ 3637449 w 4278339"/>
                <a:gd name="connsiteY1" fmla="*/ 6899927 h 7505274"/>
                <a:gd name="connsiteX2" fmla="*/ 4278339 w 4278339"/>
                <a:gd name="connsiteY2" fmla="*/ 3975204 h 7505274"/>
                <a:gd name="connsiteX3" fmla="*/ 3616781 w 4278339"/>
                <a:gd name="connsiteY3" fmla="*/ 0 h 7505274"/>
                <a:gd name="connsiteX4" fmla="*/ 1569977 w 4278339"/>
                <a:gd name="connsiteY4" fmla="*/ 340631 h 75052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78339" h="7505274">
                  <a:moveTo>
                    <a:pt x="0" y="7505274"/>
                  </a:moveTo>
                  <a:lnTo>
                    <a:pt x="3637449" y="6899927"/>
                  </a:lnTo>
                  <a:lnTo>
                    <a:pt x="4278339" y="3975204"/>
                  </a:lnTo>
                  <a:lnTo>
                    <a:pt x="3616781" y="0"/>
                  </a:lnTo>
                  <a:lnTo>
                    <a:pt x="1569977" y="340631"/>
                  </a:lnTo>
                  <a:close/>
                </a:path>
              </a:pathLst>
            </a:custGeom>
            <a:solidFill>
              <a:srgbClr val="10065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/>
            </a:p>
          </p:txBody>
        </p:sp>
      </p:grpSp>
      <p:pic>
        <p:nvPicPr>
          <p:cNvPr id="2" name="Logo">
            <a:extLst>
              <a:ext uri="{FF2B5EF4-FFF2-40B4-BE49-F238E27FC236}">
                <a16:creationId xmlns:a16="http://schemas.microsoft.com/office/drawing/2014/main" id="{57486061-ED53-C581-7334-5F4C9DC2187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0312" y="5391146"/>
            <a:ext cx="1925301" cy="1467342"/>
          </a:xfrm>
          <a:prstGeom prst="rect">
            <a:avLst/>
          </a:prstGeom>
        </p:spPr>
      </p:pic>
      <p:sp>
        <p:nvSpPr>
          <p:cNvPr id="12" name="Bild-Platzhalter">
            <a:extLst>
              <a:ext uri="{FF2B5EF4-FFF2-40B4-BE49-F238E27FC236}">
                <a16:creationId xmlns:a16="http://schemas.microsoft.com/office/drawing/2014/main" id="{33B82A46-DCA0-A941-D0DC-81F8C7217E86}"/>
              </a:ext>
            </a:extLst>
          </p:cNvPr>
          <p:cNvSpPr>
            <a:spLocks noGrp="1" noChangeAspect="1"/>
          </p:cNvSpPr>
          <p:nvPr userDrawn="1">
            <p:ph type="pic" sz="quarter" idx="10" hasCustomPrompt="1"/>
          </p:nvPr>
        </p:nvSpPr>
        <p:spPr>
          <a:xfrm>
            <a:off x="6816080" y="2060848"/>
            <a:ext cx="4248472" cy="3672558"/>
          </a:xfrm>
          <a:custGeom>
            <a:avLst/>
            <a:gdLst>
              <a:gd name="connsiteX0" fmla="*/ 0 w 4248472"/>
              <a:gd name="connsiteY0" fmla="*/ 0 h 3672558"/>
              <a:gd name="connsiteX1" fmla="*/ 4248472 w 4248472"/>
              <a:gd name="connsiteY1" fmla="*/ 0 h 3672558"/>
              <a:gd name="connsiteX2" fmla="*/ 4248472 w 4248472"/>
              <a:gd name="connsiteY2" fmla="*/ 3050907 h 3672558"/>
              <a:gd name="connsiteX3" fmla="*/ 2694895 w 4248472"/>
              <a:gd name="connsiteY3" fmla="*/ 3672558 h 3672558"/>
              <a:gd name="connsiteX4" fmla="*/ 0 w 4248472"/>
              <a:gd name="connsiteY4" fmla="*/ 3672558 h 36725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48472" h="3672558">
                <a:moveTo>
                  <a:pt x="0" y="0"/>
                </a:moveTo>
                <a:lnTo>
                  <a:pt x="4248472" y="0"/>
                </a:lnTo>
                <a:lnTo>
                  <a:pt x="4248472" y="3050907"/>
                </a:lnTo>
                <a:lnTo>
                  <a:pt x="2694895" y="3672558"/>
                </a:lnTo>
                <a:lnTo>
                  <a:pt x="0" y="3672558"/>
                </a:lnTo>
                <a:close/>
              </a:path>
            </a:pathLst>
          </a:custGeom>
          <a:solidFill>
            <a:srgbClr val="F0F3F7"/>
          </a:solidFill>
          <a:ln>
            <a:noFill/>
          </a:ln>
          <a:effectLst/>
        </p:spPr>
        <p:txBody>
          <a:bodyPr wrap="square" lIns="0" tIns="0" bIns="756000" anchor="ctr" anchorCtr="1">
            <a:noAutofit/>
          </a:bodyPr>
          <a:lstStyle>
            <a:lvl1pPr marL="0" indent="0" algn="r">
              <a:buNone/>
              <a:defRPr b="1">
                <a:solidFill>
                  <a:srgbClr val="8C3E9F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5" name="Titel">
            <a:extLst>
              <a:ext uri="{FF2B5EF4-FFF2-40B4-BE49-F238E27FC236}">
                <a16:creationId xmlns:a16="http://schemas.microsoft.com/office/drawing/2014/main" id="{6FA14A66-2032-C7A9-82E2-51F0AF16F92F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539997" y="787737"/>
            <a:ext cx="5810003" cy="3901771"/>
          </a:xfrm>
        </p:spPr>
        <p:txBody>
          <a:bodyPr tIns="0" bIns="0" anchor="t" anchorCtr="0"/>
          <a:lstStyle>
            <a:lvl1pPr>
              <a:lnSpc>
                <a:spcPct val="110000"/>
              </a:lnSpc>
              <a:defRPr sz="360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Zwischentitel</a:t>
            </a:r>
          </a:p>
        </p:txBody>
      </p:sp>
      <p:sp>
        <p:nvSpPr>
          <p:cNvPr id="3" name="Dachzeiie">
            <a:extLst>
              <a:ext uri="{FF2B5EF4-FFF2-40B4-BE49-F238E27FC236}">
                <a16:creationId xmlns:a16="http://schemas.microsoft.com/office/drawing/2014/main" id="{8978852F-2CDA-6608-6F99-C745F610E847}"/>
              </a:ext>
            </a:extLst>
          </p:cNvPr>
          <p:cNvSpPr>
            <a:spLocks noGrp="1"/>
          </p:cNvSpPr>
          <p:nvPr userDrawn="1">
            <p:ph type="subTitle" idx="1" hasCustomPrompt="1"/>
          </p:nvPr>
        </p:nvSpPr>
        <p:spPr>
          <a:xfrm>
            <a:off x="539997" y="485774"/>
            <a:ext cx="5810003" cy="330537"/>
          </a:xfrm>
        </p:spPr>
        <p:txBody>
          <a:bodyPr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SzPct val="150000"/>
              <a:buFontTx/>
              <a:buNone/>
              <a:defRPr sz="2000" b="1" cap="none" spc="150" baseline="0">
                <a:solidFill>
                  <a:srgbClr val="8C3E9F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Dachzeile</a:t>
            </a:r>
          </a:p>
        </p:txBody>
      </p:sp>
      <p:sp>
        <p:nvSpPr>
          <p:cNvPr id="4" name="Bild-Nachweis">
            <a:extLst>
              <a:ext uri="{FF2B5EF4-FFF2-40B4-BE49-F238E27FC236}">
                <a16:creationId xmlns:a16="http://schemas.microsoft.com/office/drawing/2014/main" id="{32D19F0A-0CEF-1171-86C8-596FFDE5A5DA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816080" y="5751186"/>
            <a:ext cx="4248472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chemeClr val="bg1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</p:spTree>
    <p:extLst>
      <p:ext uri="{BB962C8B-B14F-4D97-AF65-F5344CB8AC3E}">
        <p14:creationId xmlns:p14="http://schemas.microsoft.com/office/powerpoint/2010/main" val="224396791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ZwischenTITEL V8 | Orange">
    <p:bg>
      <p:bgPr>
        <a:solidFill>
          <a:srgbClr val="10069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Schleife">
            <a:extLst>
              <a:ext uri="{FF2B5EF4-FFF2-40B4-BE49-F238E27FC236}">
                <a16:creationId xmlns:a16="http://schemas.microsoft.com/office/drawing/2014/main" id="{31145FDB-8AA6-DDF5-89D6-B5C15303B0F3}"/>
              </a:ext>
            </a:extLst>
          </p:cNvPr>
          <p:cNvGrpSpPr/>
          <p:nvPr userDrawn="1"/>
        </p:nvGrpSpPr>
        <p:grpSpPr>
          <a:xfrm>
            <a:off x="-287109" y="1725718"/>
            <a:ext cx="12759254" cy="5197843"/>
            <a:chOff x="-287109" y="1725718"/>
            <a:chExt cx="12759254" cy="5197843"/>
          </a:xfrm>
        </p:grpSpPr>
        <p:sp>
          <p:nvSpPr>
            <p:cNvPr id="17" name="Freihandform: Form 16">
              <a:extLst>
                <a:ext uri="{FF2B5EF4-FFF2-40B4-BE49-F238E27FC236}">
                  <a16:creationId xmlns:a16="http://schemas.microsoft.com/office/drawing/2014/main" id="{FFFEF12F-1FA7-331E-DC41-470BEC379232}"/>
                </a:ext>
              </a:extLst>
            </p:cNvPr>
            <p:cNvSpPr/>
            <p:nvPr userDrawn="1"/>
          </p:nvSpPr>
          <p:spPr>
            <a:xfrm rot="4833082" flipV="1">
              <a:off x="9987146" y="2513454"/>
              <a:ext cx="3272735" cy="1697263"/>
            </a:xfrm>
            <a:custGeom>
              <a:avLst/>
              <a:gdLst>
                <a:gd name="connsiteX0" fmla="*/ 0 w 3272735"/>
                <a:gd name="connsiteY0" fmla="*/ 1697263 h 1697263"/>
                <a:gd name="connsiteX1" fmla="*/ 3010606 w 3272735"/>
                <a:gd name="connsiteY1" fmla="*/ 1196235 h 1697263"/>
                <a:gd name="connsiteX2" fmla="*/ 3272735 w 3272735"/>
                <a:gd name="connsiteY2" fmla="*/ 0 h 1697263"/>
                <a:gd name="connsiteX3" fmla="*/ 262129 w 3272735"/>
                <a:gd name="connsiteY3" fmla="*/ 501028 h 1697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272735" h="1697263">
                  <a:moveTo>
                    <a:pt x="0" y="1697263"/>
                  </a:moveTo>
                  <a:lnTo>
                    <a:pt x="3010606" y="1196235"/>
                  </a:lnTo>
                  <a:lnTo>
                    <a:pt x="3272735" y="0"/>
                  </a:lnTo>
                  <a:lnTo>
                    <a:pt x="262129" y="501028"/>
                  </a:lnTo>
                  <a:close/>
                </a:path>
              </a:pathLst>
            </a:custGeom>
            <a:solidFill>
              <a:srgbClr val="10065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/>
            </a:p>
          </p:txBody>
        </p:sp>
        <p:sp>
          <p:nvSpPr>
            <p:cNvPr id="34" name="Freihandform: Form 33">
              <a:extLst>
                <a:ext uri="{FF2B5EF4-FFF2-40B4-BE49-F238E27FC236}">
                  <a16:creationId xmlns:a16="http://schemas.microsoft.com/office/drawing/2014/main" id="{0F6156A9-05DE-88C1-5DA8-6988FCF38567}"/>
                </a:ext>
              </a:extLst>
            </p:cNvPr>
            <p:cNvSpPr/>
            <p:nvPr userDrawn="1"/>
          </p:nvSpPr>
          <p:spPr>
            <a:xfrm rot="4833082" flipV="1">
              <a:off x="1326358" y="1031755"/>
              <a:ext cx="4278339" cy="7505274"/>
            </a:xfrm>
            <a:custGeom>
              <a:avLst/>
              <a:gdLst>
                <a:gd name="connsiteX0" fmla="*/ 0 w 4278339"/>
                <a:gd name="connsiteY0" fmla="*/ 7505274 h 7505274"/>
                <a:gd name="connsiteX1" fmla="*/ 3637449 w 4278339"/>
                <a:gd name="connsiteY1" fmla="*/ 6899927 h 7505274"/>
                <a:gd name="connsiteX2" fmla="*/ 4278339 w 4278339"/>
                <a:gd name="connsiteY2" fmla="*/ 3975204 h 7505274"/>
                <a:gd name="connsiteX3" fmla="*/ 3616781 w 4278339"/>
                <a:gd name="connsiteY3" fmla="*/ 0 h 7505274"/>
                <a:gd name="connsiteX4" fmla="*/ 1569977 w 4278339"/>
                <a:gd name="connsiteY4" fmla="*/ 340631 h 75052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78339" h="7505274">
                  <a:moveTo>
                    <a:pt x="0" y="7505274"/>
                  </a:moveTo>
                  <a:lnTo>
                    <a:pt x="3637449" y="6899927"/>
                  </a:lnTo>
                  <a:lnTo>
                    <a:pt x="4278339" y="3975204"/>
                  </a:lnTo>
                  <a:lnTo>
                    <a:pt x="3616781" y="0"/>
                  </a:lnTo>
                  <a:lnTo>
                    <a:pt x="1569977" y="340631"/>
                  </a:lnTo>
                  <a:close/>
                </a:path>
              </a:pathLst>
            </a:custGeom>
            <a:solidFill>
              <a:srgbClr val="10065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/>
            </a:p>
          </p:txBody>
        </p:sp>
      </p:grpSp>
      <p:pic>
        <p:nvPicPr>
          <p:cNvPr id="2" name="Logo">
            <a:extLst>
              <a:ext uri="{FF2B5EF4-FFF2-40B4-BE49-F238E27FC236}">
                <a16:creationId xmlns:a16="http://schemas.microsoft.com/office/drawing/2014/main" id="{57486061-ED53-C581-7334-5F4C9DC2187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0311" y="5391146"/>
            <a:ext cx="1925303" cy="1467342"/>
          </a:xfrm>
          <a:prstGeom prst="rect">
            <a:avLst/>
          </a:prstGeom>
        </p:spPr>
      </p:pic>
      <p:sp>
        <p:nvSpPr>
          <p:cNvPr id="12" name="Bild-Platzhalter">
            <a:extLst>
              <a:ext uri="{FF2B5EF4-FFF2-40B4-BE49-F238E27FC236}">
                <a16:creationId xmlns:a16="http://schemas.microsoft.com/office/drawing/2014/main" id="{33B82A46-DCA0-A941-D0DC-81F8C7217E86}"/>
              </a:ext>
            </a:extLst>
          </p:cNvPr>
          <p:cNvSpPr>
            <a:spLocks noGrp="1" noChangeAspect="1"/>
          </p:cNvSpPr>
          <p:nvPr userDrawn="1">
            <p:ph type="pic" sz="quarter" idx="10" hasCustomPrompt="1"/>
          </p:nvPr>
        </p:nvSpPr>
        <p:spPr>
          <a:xfrm>
            <a:off x="6816080" y="2060848"/>
            <a:ext cx="4248472" cy="3672558"/>
          </a:xfrm>
          <a:custGeom>
            <a:avLst/>
            <a:gdLst>
              <a:gd name="connsiteX0" fmla="*/ 0 w 4248472"/>
              <a:gd name="connsiteY0" fmla="*/ 0 h 3672558"/>
              <a:gd name="connsiteX1" fmla="*/ 4248472 w 4248472"/>
              <a:gd name="connsiteY1" fmla="*/ 0 h 3672558"/>
              <a:gd name="connsiteX2" fmla="*/ 4248472 w 4248472"/>
              <a:gd name="connsiteY2" fmla="*/ 3050907 h 3672558"/>
              <a:gd name="connsiteX3" fmla="*/ 2694895 w 4248472"/>
              <a:gd name="connsiteY3" fmla="*/ 3672558 h 3672558"/>
              <a:gd name="connsiteX4" fmla="*/ 0 w 4248472"/>
              <a:gd name="connsiteY4" fmla="*/ 3672558 h 36725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48472" h="3672558">
                <a:moveTo>
                  <a:pt x="0" y="0"/>
                </a:moveTo>
                <a:lnTo>
                  <a:pt x="4248472" y="0"/>
                </a:lnTo>
                <a:lnTo>
                  <a:pt x="4248472" y="3050907"/>
                </a:lnTo>
                <a:lnTo>
                  <a:pt x="2694895" y="3672558"/>
                </a:lnTo>
                <a:lnTo>
                  <a:pt x="0" y="3672558"/>
                </a:lnTo>
                <a:close/>
              </a:path>
            </a:pathLst>
          </a:custGeom>
          <a:solidFill>
            <a:srgbClr val="F0F3F7"/>
          </a:solidFill>
          <a:ln>
            <a:noFill/>
          </a:ln>
          <a:effectLst/>
        </p:spPr>
        <p:txBody>
          <a:bodyPr wrap="square" lIns="0" tIns="0" bIns="756000" anchor="ctr" anchorCtr="1">
            <a:noAutofit/>
          </a:bodyPr>
          <a:lstStyle>
            <a:lvl1pPr marL="0" indent="0" algn="r">
              <a:buNone/>
              <a:defRPr b="1">
                <a:solidFill>
                  <a:srgbClr val="FF4414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5" name="Titel">
            <a:extLst>
              <a:ext uri="{FF2B5EF4-FFF2-40B4-BE49-F238E27FC236}">
                <a16:creationId xmlns:a16="http://schemas.microsoft.com/office/drawing/2014/main" id="{6FA14A66-2032-C7A9-82E2-51F0AF16F92F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539997" y="787737"/>
            <a:ext cx="5810003" cy="3901771"/>
          </a:xfrm>
        </p:spPr>
        <p:txBody>
          <a:bodyPr tIns="0" bIns="0" anchor="t" anchorCtr="0"/>
          <a:lstStyle>
            <a:lvl1pPr>
              <a:lnSpc>
                <a:spcPct val="110000"/>
              </a:lnSpc>
              <a:defRPr sz="360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Zwischentitel</a:t>
            </a:r>
          </a:p>
        </p:txBody>
      </p:sp>
      <p:sp>
        <p:nvSpPr>
          <p:cNvPr id="3" name="Dachzeiie">
            <a:extLst>
              <a:ext uri="{FF2B5EF4-FFF2-40B4-BE49-F238E27FC236}">
                <a16:creationId xmlns:a16="http://schemas.microsoft.com/office/drawing/2014/main" id="{8978852F-2CDA-6608-6F99-C745F610E847}"/>
              </a:ext>
            </a:extLst>
          </p:cNvPr>
          <p:cNvSpPr>
            <a:spLocks noGrp="1"/>
          </p:cNvSpPr>
          <p:nvPr userDrawn="1">
            <p:ph type="subTitle" idx="1" hasCustomPrompt="1"/>
          </p:nvPr>
        </p:nvSpPr>
        <p:spPr>
          <a:xfrm>
            <a:off x="539997" y="485774"/>
            <a:ext cx="5810003" cy="330537"/>
          </a:xfrm>
        </p:spPr>
        <p:txBody>
          <a:bodyPr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SzPct val="150000"/>
              <a:buFontTx/>
              <a:buNone/>
              <a:defRPr sz="2000" b="1" cap="none" spc="150" baseline="0">
                <a:solidFill>
                  <a:srgbClr val="FF4414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Dachzeile</a:t>
            </a:r>
          </a:p>
        </p:txBody>
      </p:sp>
      <p:sp>
        <p:nvSpPr>
          <p:cNvPr id="4" name="Bild-Nachweis">
            <a:extLst>
              <a:ext uri="{FF2B5EF4-FFF2-40B4-BE49-F238E27FC236}">
                <a16:creationId xmlns:a16="http://schemas.microsoft.com/office/drawing/2014/main" id="{32D19F0A-0CEF-1171-86C8-596FFDE5A5DA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816080" y="5751186"/>
            <a:ext cx="4248472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chemeClr val="bg1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</p:spTree>
    <p:extLst>
      <p:ext uri="{BB962C8B-B14F-4D97-AF65-F5344CB8AC3E}">
        <p14:creationId xmlns:p14="http://schemas.microsoft.com/office/powerpoint/2010/main" val="167304609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ZwischenTITEL V8 | Grün">
    <p:bg>
      <p:bgPr>
        <a:solidFill>
          <a:srgbClr val="10069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Schleife">
            <a:extLst>
              <a:ext uri="{FF2B5EF4-FFF2-40B4-BE49-F238E27FC236}">
                <a16:creationId xmlns:a16="http://schemas.microsoft.com/office/drawing/2014/main" id="{31145FDB-8AA6-DDF5-89D6-B5C15303B0F3}"/>
              </a:ext>
            </a:extLst>
          </p:cNvPr>
          <p:cNvGrpSpPr/>
          <p:nvPr userDrawn="1"/>
        </p:nvGrpSpPr>
        <p:grpSpPr>
          <a:xfrm>
            <a:off x="-287109" y="1725718"/>
            <a:ext cx="12759254" cy="5197843"/>
            <a:chOff x="-287109" y="1725718"/>
            <a:chExt cx="12759254" cy="5197843"/>
          </a:xfrm>
        </p:grpSpPr>
        <p:sp>
          <p:nvSpPr>
            <p:cNvPr id="17" name="Freihandform: Form 16">
              <a:extLst>
                <a:ext uri="{FF2B5EF4-FFF2-40B4-BE49-F238E27FC236}">
                  <a16:creationId xmlns:a16="http://schemas.microsoft.com/office/drawing/2014/main" id="{FFFEF12F-1FA7-331E-DC41-470BEC379232}"/>
                </a:ext>
              </a:extLst>
            </p:cNvPr>
            <p:cNvSpPr/>
            <p:nvPr userDrawn="1"/>
          </p:nvSpPr>
          <p:spPr>
            <a:xfrm rot="4833082" flipV="1">
              <a:off x="9987146" y="2513454"/>
              <a:ext cx="3272735" cy="1697263"/>
            </a:xfrm>
            <a:custGeom>
              <a:avLst/>
              <a:gdLst>
                <a:gd name="connsiteX0" fmla="*/ 0 w 3272735"/>
                <a:gd name="connsiteY0" fmla="*/ 1697263 h 1697263"/>
                <a:gd name="connsiteX1" fmla="*/ 3010606 w 3272735"/>
                <a:gd name="connsiteY1" fmla="*/ 1196235 h 1697263"/>
                <a:gd name="connsiteX2" fmla="*/ 3272735 w 3272735"/>
                <a:gd name="connsiteY2" fmla="*/ 0 h 1697263"/>
                <a:gd name="connsiteX3" fmla="*/ 262129 w 3272735"/>
                <a:gd name="connsiteY3" fmla="*/ 501028 h 1697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272735" h="1697263">
                  <a:moveTo>
                    <a:pt x="0" y="1697263"/>
                  </a:moveTo>
                  <a:lnTo>
                    <a:pt x="3010606" y="1196235"/>
                  </a:lnTo>
                  <a:lnTo>
                    <a:pt x="3272735" y="0"/>
                  </a:lnTo>
                  <a:lnTo>
                    <a:pt x="262129" y="501028"/>
                  </a:lnTo>
                  <a:close/>
                </a:path>
              </a:pathLst>
            </a:custGeom>
            <a:solidFill>
              <a:srgbClr val="10065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/>
            </a:p>
          </p:txBody>
        </p:sp>
        <p:sp>
          <p:nvSpPr>
            <p:cNvPr id="34" name="Freihandform: Form 33">
              <a:extLst>
                <a:ext uri="{FF2B5EF4-FFF2-40B4-BE49-F238E27FC236}">
                  <a16:creationId xmlns:a16="http://schemas.microsoft.com/office/drawing/2014/main" id="{0F6156A9-05DE-88C1-5DA8-6988FCF38567}"/>
                </a:ext>
              </a:extLst>
            </p:cNvPr>
            <p:cNvSpPr/>
            <p:nvPr userDrawn="1"/>
          </p:nvSpPr>
          <p:spPr>
            <a:xfrm rot="4833082" flipV="1">
              <a:off x="1326358" y="1031755"/>
              <a:ext cx="4278339" cy="7505274"/>
            </a:xfrm>
            <a:custGeom>
              <a:avLst/>
              <a:gdLst>
                <a:gd name="connsiteX0" fmla="*/ 0 w 4278339"/>
                <a:gd name="connsiteY0" fmla="*/ 7505274 h 7505274"/>
                <a:gd name="connsiteX1" fmla="*/ 3637449 w 4278339"/>
                <a:gd name="connsiteY1" fmla="*/ 6899927 h 7505274"/>
                <a:gd name="connsiteX2" fmla="*/ 4278339 w 4278339"/>
                <a:gd name="connsiteY2" fmla="*/ 3975204 h 7505274"/>
                <a:gd name="connsiteX3" fmla="*/ 3616781 w 4278339"/>
                <a:gd name="connsiteY3" fmla="*/ 0 h 7505274"/>
                <a:gd name="connsiteX4" fmla="*/ 1569977 w 4278339"/>
                <a:gd name="connsiteY4" fmla="*/ 340631 h 75052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78339" h="7505274">
                  <a:moveTo>
                    <a:pt x="0" y="7505274"/>
                  </a:moveTo>
                  <a:lnTo>
                    <a:pt x="3637449" y="6899927"/>
                  </a:lnTo>
                  <a:lnTo>
                    <a:pt x="4278339" y="3975204"/>
                  </a:lnTo>
                  <a:lnTo>
                    <a:pt x="3616781" y="0"/>
                  </a:lnTo>
                  <a:lnTo>
                    <a:pt x="1569977" y="340631"/>
                  </a:lnTo>
                  <a:close/>
                </a:path>
              </a:pathLst>
            </a:custGeom>
            <a:solidFill>
              <a:srgbClr val="10065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/>
            </a:p>
          </p:txBody>
        </p:sp>
      </p:grpSp>
      <p:pic>
        <p:nvPicPr>
          <p:cNvPr id="2" name="Logo">
            <a:extLst>
              <a:ext uri="{FF2B5EF4-FFF2-40B4-BE49-F238E27FC236}">
                <a16:creationId xmlns:a16="http://schemas.microsoft.com/office/drawing/2014/main" id="{57486061-ED53-C581-7334-5F4C9DC2187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0312" y="5391146"/>
            <a:ext cx="1925301" cy="1467342"/>
          </a:xfrm>
          <a:prstGeom prst="rect">
            <a:avLst/>
          </a:prstGeom>
        </p:spPr>
      </p:pic>
      <p:sp>
        <p:nvSpPr>
          <p:cNvPr id="12" name="Bild-Platzhalter">
            <a:extLst>
              <a:ext uri="{FF2B5EF4-FFF2-40B4-BE49-F238E27FC236}">
                <a16:creationId xmlns:a16="http://schemas.microsoft.com/office/drawing/2014/main" id="{33B82A46-DCA0-A941-D0DC-81F8C7217E86}"/>
              </a:ext>
            </a:extLst>
          </p:cNvPr>
          <p:cNvSpPr>
            <a:spLocks noGrp="1" noChangeAspect="1"/>
          </p:cNvSpPr>
          <p:nvPr userDrawn="1">
            <p:ph type="pic" sz="quarter" idx="10" hasCustomPrompt="1"/>
          </p:nvPr>
        </p:nvSpPr>
        <p:spPr>
          <a:xfrm>
            <a:off x="6816080" y="2060848"/>
            <a:ext cx="4248472" cy="3672558"/>
          </a:xfrm>
          <a:custGeom>
            <a:avLst/>
            <a:gdLst>
              <a:gd name="connsiteX0" fmla="*/ 0 w 4248472"/>
              <a:gd name="connsiteY0" fmla="*/ 0 h 3672558"/>
              <a:gd name="connsiteX1" fmla="*/ 4248472 w 4248472"/>
              <a:gd name="connsiteY1" fmla="*/ 0 h 3672558"/>
              <a:gd name="connsiteX2" fmla="*/ 4248472 w 4248472"/>
              <a:gd name="connsiteY2" fmla="*/ 3050907 h 3672558"/>
              <a:gd name="connsiteX3" fmla="*/ 2694895 w 4248472"/>
              <a:gd name="connsiteY3" fmla="*/ 3672558 h 3672558"/>
              <a:gd name="connsiteX4" fmla="*/ 0 w 4248472"/>
              <a:gd name="connsiteY4" fmla="*/ 3672558 h 36725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48472" h="3672558">
                <a:moveTo>
                  <a:pt x="0" y="0"/>
                </a:moveTo>
                <a:lnTo>
                  <a:pt x="4248472" y="0"/>
                </a:lnTo>
                <a:lnTo>
                  <a:pt x="4248472" y="3050907"/>
                </a:lnTo>
                <a:lnTo>
                  <a:pt x="2694895" y="3672558"/>
                </a:lnTo>
                <a:lnTo>
                  <a:pt x="0" y="3672558"/>
                </a:lnTo>
                <a:close/>
              </a:path>
            </a:pathLst>
          </a:custGeom>
          <a:solidFill>
            <a:srgbClr val="F0F3F7"/>
          </a:solidFill>
          <a:ln>
            <a:noFill/>
          </a:ln>
          <a:effectLst/>
        </p:spPr>
        <p:txBody>
          <a:bodyPr wrap="square" lIns="0" tIns="0" bIns="756000" anchor="ctr" anchorCtr="1">
            <a:noAutofit/>
          </a:bodyPr>
          <a:lstStyle>
            <a:lvl1pPr marL="0" indent="0" algn="r">
              <a:buNone/>
              <a:defRPr b="1">
                <a:solidFill>
                  <a:srgbClr val="10AD00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5" name="Titel">
            <a:extLst>
              <a:ext uri="{FF2B5EF4-FFF2-40B4-BE49-F238E27FC236}">
                <a16:creationId xmlns:a16="http://schemas.microsoft.com/office/drawing/2014/main" id="{6FA14A66-2032-C7A9-82E2-51F0AF16F92F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539997" y="787737"/>
            <a:ext cx="5810003" cy="3901771"/>
          </a:xfrm>
        </p:spPr>
        <p:txBody>
          <a:bodyPr tIns="0" bIns="0" anchor="t" anchorCtr="0"/>
          <a:lstStyle>
            <a:lvl1pPr>
              <a:lnSpc>
                <a:spcPct val="110000"/>
              </a:lnSpc>
              <a:defRPr sz="360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Zwischentitel</a:t>
            </a:r>
          </a:p>
        </p:txBody>
      </p:sp>
      <p:sp>
        <p:nvSpPr>
          <p:cNvPr id="3" name="Dachzeiie">
            <a:extLst>
              <a:ext uri="{FF2B5EF4-FFF2-40B4-BE49-F238E27FC236}">
                <a16:creationId xmlns:a16="http://schemas.microsoft.com/office/drawing/2014/main" id="{8978852F-2CDA-6608-6F99-C745F610E847}"/>
              </a:ext>
            </a:extLst>
          </p:cNvPr>
          <p:cNvSpPr>
            <a:spLocks noGrp="1"/>
          </p:cNvSpPr>
          <p:nvPr userDrawn="1">
            <p:ph type="subTitle" idx="1" hasCustomPrompt="1"/>
          </p:nvPr>
        </p:nvSpPr>
        <p:spPr>
          <a:xfrm>
            <a:off x="539997" y="485774"/>
            <a:ext cx="5810003" cy="330537"/>
          </a:xfrm>
        </p:spPr>
        <p:txBody>
          <a:bodyPr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SzPct val="150000"/>
              <a:buFontTx/>
              <a:buNone/>
              <a:defRPr sz="2000" b="1" cap="none" spc="150" baseline="0">
                <a:solidFill>
                  <a:srgbClr val="10AD0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Dachzeile</a:t>
            </a:r>
          </a:p>
        </p:txBody>
      </p:sp>
      <p:sp>
        <p:nvSpPr>
          <p:cNvPr id="6" name="Bild-Nachweis">
            <a:extLst>
              <a:ext uri="{FF2B5EF4-FFF2-40B4-BE49-F238E27FC236}">
                <a16:creationId xmlns:a16="http://schemas.microsoft.com/office/drawing/2014/main" id="{05A5E508-A369-AA38-14C9-7C4849020C7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816080" y="5751186"/>
            <a:ext cx="4248472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chemeClr val="bg1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</p:spTree>
    <p:extLst>
      <p:ext uri="{BB962C8B-B14F-4D97-AF65-F5344CB8AC3E}">
        <p14:creationId xmlns:p14="http://schemas.microsoft.com/office/powerpoint/2010/main" val="314082631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ZwischenTITEL V9a | Dunkelbl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Bild-Platzhalter">
            <a:extLst>
              <a:ext uri="{FF2B5EF4-FFF2-40B4-BE49-F238E27FC236}">
                <a16:creationId xmlns:a16="http://schemas.microsoft.com/office/drawing/2014/main" id="{925D864D-9B5E-4B9F-A1F8-EC88506FF067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-989" y="0"/>
            <a:ext cx="12192989" cy="6858003"/>
          </a:xfrm>
          <a:prstGeom prst="rect">
            <a:avLst/>
          </a:prstGeom>
          <a:solidFill>
            <a:srgbClr val="F0F3F7"/>
          </a:solidFill>
        </p:spPr>
        <p:txBody>
          <a:bodyPr wrap="square" rIns="900000" anchor="ctr" anchorCtr="0">
            <a:noAutofit/>
          </a:bodyPr>
          <a:lstStyle>
            <a:lvl1pPr marL="0" indent="0" algn="r">
              <a:buFontTx/>
              <a:buNone/>
              <a:defRPr b="1">
                <a:solidFill>
                  <a:srgbClr val="10069F"/>
                </a:solidFill>
              </a:defRPr>
            </a:lvl1pPr>
          </a:lstStyle>
          <a:p>
            <a:r>
              <a:rPr lang="de-DE" dirty="0"/>
              <a:t>Hier Bild einfügen</a:t>
            </a:r>
          </a:p>
        </p:txBody>
      </p:sp>
      <p:sp>
        <p:nvSpPr>
          <p:cNvPr id="4" name="Bild-Nachweis">
            <a:extLst>
              <a:ext uri="{FF2B5EF4-FFF2-40B4-BE49-F238E27FC236}">
                <a16:creationId xmlns:a16="http://schemas.microsoft.com/office/drawing/2014/main" id="{235236C6-07B9-31FB-3EDF-D8F7214F46BD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963" y="6642000"/>
            <a:ext cx="4326081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chemeClr val="bg1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6" name="Logo-Platzhalter">
            <a:extLst>
              <a:ext uri="{FF2B5EF4-FFF2-40B4-BE49-F238E27FC236}">
                <a16:creationId xmlns:a16="http://schemas.microsoft.com/office/drawing/2014/main" id="{47665E48-E26E-24F2-85E5-F149AA2FAC96}"/>
              </a:ext>
            </a:extLst>
          </p:cNvPr>
          <p:cNvSpPr>
            <a:spLocks noGrp="1" noChangeAspect="1"/>
          </p:cNvSpPr>
          <p:nvPr userDrawn="1">
            <p:ph type="pic" sz="quarter" idx="27" hasCustomPrompt="1"/>
          </p:nvPr>
        </p:nvSpPr>
        <p:spPr>
          <a:xfrm>
            <a:off x="10392000" y="5486400"/>
            <a:ext cx="1800000" cy="1371600"/>
          </a:xfrm>
        </p:spPr>
        <p:txBody>
          <a:bodyPr tIns="108000" anchor="t" anchorCtr="0"/>
          <a:lstStyle>
            <a:lvl1pPr marL="0" indent="0" algn="ctr">
              <a:buNone/>
              <a:defRPr sz="2000">
                <a:solidFill>
                  <a:srgbClr val="10065A"/>
                </a:solidFill>
              </a:defRPr>
            </a:lvl1pPr>
          </a:lstStyle>
          <a:p>
            <a:r>
              <a:rPr lang="de-DE" dirty="0"/>
              <a:t>Logo (</a:t>
            </a:r>
            <a:r>
              <a:rPr lang="de-DE" dirty="0" err="1"/>
              <a:t>o.Claim</a:t>
            </a:r>
            <a:r>
              <a:rPr lang="de-DE" dirty="0"/>
              <a:t>) einfügen!</a:t>
            </a:r>
          </a:p>
        </p:txBody>
      </p:sp>
      <p:sp>
        <p:nvSpPr>
          <p:cNvPr id="2" name="Titel">
            <a:extLst>
              <a:ext uri="{FF2B5EF4-FFF2-40B4-BE49-F238E27FC236}">
                <a16:creationId xmlns:a16="http://schemas.microsoft.com/office/drawing/2014/main" id="{584AB42E-CA65-04AF-3EED-ECB17CE313E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6621" y="675000"/>
            <a:ext cx="5328000" cy="5508000"/>
          </a:xfrm>
          <a:custGeom>
            <a:avLst/>
            <a:gdLst>
              <a:gd name="connsiteX0" fmla="*/ 0 w 5436000"/>
              <a:gd name="connsiteY0" fmla="*/ 0 h 5580000"/>
              <a:gd name="connsiteX1" fmla="*/ 5436000 w 5436000"/>
              <a:gd name="connsiteY1" fmla="*/ 0 h 5580000"/>
              <a:gd name="connsiteX2" fmla="*/ 5436000 w 5436000"/>
              <a:gd name="connsiteY2" fmla="*/ 4663320 h 5580000"/>
              <a:gd name="connsiteX3" fmla="*/ 3852000 w 5436000"/>
              <a:gd name="connsiteY3" fmla="*/ 5580000 h 5580000"/>
              <a:gd name="connsiteX4" fmla="*/ 0 w 5436000"/>
              <a:gd name="connsiteY4" fmla="*/ 5580000 h 558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36000" h="5580000">
                <a:moveTo>
                  <a:pt x="0" y="0"/>
                </a:moveTo>
                <a:lnTo>
                  <a:pt x="5436000" y="0"/>
                </a:lnTo>
                <a:lnTo>
                  <a:pt x="5436000" y="4663320"/>
                </a:lnTo>
                <a:lnTo>
                  <a:pt x="3852000" y="5580000"/>
                </a:lnTo>
                <a:lnTo>
                  <a:pt x="0" y="5580000"/>
                </a:lnTo>
                <a:close/>
              </a:path>
            </a:pathLst>
          </a:custGeom>
          <a:solidFill>
            <a:srgbClr val="10065A"/>
          </a:solidFill>
        </p:spPr>
        <p:txBody>
          <a:bodyPr wrap="square" lIns="180000" tIns="792000" rIns="108000" bIns="468000" anchor="t" anchorCtr="0">
            <a:noAutofit/>
          </a:bodyPr>
          <a:lstStyle>
            <a:lvl1pPr>
              <a:lnSpc>
                <a:spcPct val="110000"/>
              </a:lnSpc>
              <a:defRPr sz="320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Zwischentitel</a:t>
            </a:r>
          </a:p>
        </p:txBody>
      </p:sp>
      <p:sp>
        <p:nvSpPr>
          <p:cNvPr id="3" name="Dachzeile">
            <a:extLst>
              <a:ext uri="{FF2B5EF4-FFF2-40B4-BE49-F238E27FC236}">
                <a16:creationId xmlns:a16="http://schemas.microsoft.com/office/drawing/2014/main" id="{65CEDDCD-E1FB-639E-9323-19674FAFB82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14922" y="1046633"/>
            <a:ext cx="5014181" cy="294135"/>
          </a:xfrm>
        </p:spPr>
        <p:txBody>
          <a:bodyPr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SzPct val="150000"/>
              <a:buFontTx/>
              <a:buNone/>
              <a:defRPr sz="2000" b="1" cap="none" spc="150" baseline="0">
                <a:solidFill>
                  <a:srgbClr val="FF3EB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Dachzeile</a:t>
            </a:r>
          </a:p>
        </p:txBody>
      </p:sp>
    </p:spTree>
    <p:extLst>
      <p:ext uri="{BB962C8B-B14F-4D97-AF65-F5344CB8AC3E}">
        <p14:creationId xmlns:p14="http://schemas.microsoft.com/office/powerpoint/2010/main" val="383095709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ART V1 / Gruß | Grün/Dunkelblau">
    <p:bg>
      <p:bgPr>
        <a:solidFill>
          <a:srgbClr val="1006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ihandform: Form 2">
            <a:extLst>
              <a:ext uri="{FF2B5EF4-FFF2-40B4-BE49-F238E27FC236}">
                <a16:creationId xmlns:a16="http://schemas.microsoft.com/office/drawing/2014/main" id="{5AD65CD3-0C39-5E09-2B52-B2725792D9FB}"/>
              </a:ext>
            </a:extLst>
          </p:cNvPr>
          <p:cNvSpPr/>
          <p:nvPr userDrawn="1"/>
        </p:nvSpPr>
        <p:spPr>
          <a:xfrm flipH="1">
            <a:off x="9592633" y="3796751"/>
            <a:ext cx="2599367" cy="2756801"/>
          </a:xfrm>
          <a:custGeom>
            <a:avLst/>
            <a:gdLst>
              <a:gd name="connsiteX0" fmla="*/ 0 w 2599367"/>
              <a:gd name="connsiteY0" fmla="*/ 0 h 2756801"/>
              <a:gd name="connsiteX1" fmla="*/ 0 w 2599367"/>
              <a:gd name="connsiteY1" fmla="*/ 2756801 h 2756801"/>
              <a:gd name="connsiteX2" fmla="*/ 2599367 w 2599367"/>
              <a:gd name="connsiteY2" fmla="*/ 2756801 h 27568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599367" h="2756801">
                <a:moveTo>
                  <a:pt x="0" y="0"/>
                </a:moveTo>
                <a:lnTo>
                  <a:pt x="0" y="2756801"/>
                </a:lnTo>
                <a:lnTo>
                  <a:pt x="2599367" y="2756801"/>
                </a:lnTo>
                <a:close/>
              </a:path>
            </a:pathLst>
          </a:custGeom>
          <a:solidFill>
            <a:srgbClr val="10AD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 dirty="0">
              <a:latin typeface="Montserrat" pitchFamily="2" charset="0"/>
            </a:endParaRPr>
          </a:p>
        </p:txBody>
      </p:sp>
      <p:sp>
        <p:nvSpPr>
          <p:cNvPr id="10" name="Bild-Platzhalter">
            <a:extLst>
              <a:ext uri="{FF2B5EF4-FFF2-40B4-BE49-F238E27FC236}">
                <a16:creationId xmlns:a16="http://schemas.microsoft.com/office/drawing/2014/main" id="{5A54012B-6140-0B0F-F472-6FB0A4D01FB7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0" y="0"/>
            <a:ext cx="12184549" cy="6892124"/>
          </a:xfrm>
          <a:custGeom>
            <a:avLst/>
            <a:gdLst>
              <a:gd name="connsiteX0" fmla="*/ 0 w 12184549"/>
              <a:gd name="connsiteY0" fmla="*/ 6525347 h 6892124"/>
              <a:gd name="connsiteX1" fmla="*/ 20776 w 12184549"/>
              <a:gd name="connsiteY1" fmla="*/ 6525347 h 6892124"/>
              <a:gd name="connsiteX2" fmla="*/ 20776 w 12184549"/>
              <a:gd name="connsiteY2" fmla="*/ 6535870 h 6892124"/>
              <a:gd name="connsiteX3" fmla="*/ 12184549 w 12184549"/>
              <a:gd name="connsiteY3" fmla="*/ 6535870 h 6892124"/>
              <a:gd name="connsiteX4" fmla="*/ 12184549 w 12184549"/>
              <a:gd name="connsiteY4" fmla="*/ 6892124 h 6892124"/>
              <a:gd name="connsiteX5" fmla="*/ 1352 w 12184549"/>
              <a:gd name="connsiteY5" fmla="*/ 6892124 h 6892124"/>
              <a:gd name="connsiteX6" fmla="*/ 1352 w 12184549"/>
              <a:gd name="connsiteY6" fmla="*/ 6858003 h 6892124"/>
              <a:gd name="connsiteX7" fmla="*/ 0 w 12184549"/>
              <a:gd name="connsiteY7" fmla="*/ 6858003 h 6892124"/>
              <a:gd name="connsiteX8" fmla="*/ 0 w 12184549"/>
              <a:gd name="connsiteY8" fmla="*/ 0 h 6892124"/>
              <a:gd name="connsiteX9" fmla="*/ 10906801 w 12184549"/>
              <a:gd name="connsiteY9" fmla="*/ 0 h 6892124"/>
              <a:gd name="connsiteX10" fmla="*/ 7667849 w 12184549"/>
              <a:gd name="connsiteY10" fmla="*/ 3748957 h 6892124"/>
              <a:gd name="connsiteX11" fmla="*/ 20776 w 12184549"/>
              <a:gd name="connsiteY11" fmla="*/ 3748957 h 6892124"/>
              <a:gd name="connsiteX12" fmla="*/ 20776 w 12184549"/>
              <a:gd name="connsiteY12" fmla="*/ 3753039 h 6892124"/>
              <a:gd name="connsiteX13" fmla="*/ 0 w 12184549"/>
              <a:gd name="connsiteY13" fmla="*/ 3753039 h 68921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2184549" h="6892124">
                <a:moveTo>
                  <a:pt x="0" y="6525347"/>
                </a:moveTo>
                <a:lnTo>
                  <a:pt x="20776" y="6525347"/>
                </a:lnTo>
                <a:lnTo>
                  <a:pt x="20776" y="6535870"/>
                </a:lnTo>
                <a:lnTo>
                  <a:pt x="12184549" y="6535870"/>
                </a:lnTo>
                <a:lnTo>
                  <a:pt x="12184549" y="6892124"/>
                </a:lnTo>
                <a:lnTo>
                  <a:pt x="1352" y="6892124"/>
                </a:lnTo>
                <a:lnTo>
                  <a:pt x="1352" y="6858003"/>
                </a:lnTo>
                <a:lnTo>
                  <a:pt x="0" y="6858003"/>
                </a:lnTo>
                <a:close/>
                <a:moveTo>
                  <a:pt x="0" y="0"/>
                </a:moveTo>
                <a:lnTo>
                  <a:pt x="10906801" y="0"/>
                </a:lnTo>
                <a:lnTo>
                  <a:pt x="7667849" y="3748957"/>
                </a:lnTo>
                <a:lnTo>
                  <a:pt x="20776" y="3748957"/>
                </a:lnTo>
                <a:lnTo>
                  <a:pt x="20776" y="3753039"/>
                </a:lnTo>
                <a:lnTo>
                  <a:pt x="0" y="3753039"/>
                </a:lnTo>
                <a:close/>
              </a:path>
            </a:pathLst>
          </a:custGeom>
          <a:solidFill>
            <a:srgbClr val="F0F3F7"/>
          </a:solidFill>
        </p:spPr>
        <p:txBody>
          <a:bodyPr wrap="square" rIns="0" bIns="1260000" anchor="ctr" anchorCtr="1">
            <a:noAutofit/>
          </a:bodyPr>
          <a:lstStyle>
            <a:lvl1pPr marL="0" indent="0" algn="r">
              <a:buFontTx/>
              <a:buNone/>
              <a:defRPr b="1">
                <a:solidFill>
                  <a:srgbClr val="10AD00"/>
                </a:solidFill>
              </a:defRPr>
            </a:lvl1pPr>
          </a:lstStyle>
          <a:p>
            <a:r>
              <a:rPr lang="de-DE" dirty="0"/>
              <a:t>Hier Bild einfügen</a:t>
            </a:r>
          </a:p>
        </p:txBody>
      </p:sp>
      <p:sp>
        <p:nvSpPr>
          <p:cNvPr id="25" name="Bild-Nachweis">
            <a:extLst>
              <a:ext uri="{FF2B5EF4-FFF2-40B4-BE49-F238E27FC236}">
                <a16:creationId xmlns:a16="http://schemas.microsoft.com/office/drawing/2014/main" id="{3D29FA97-D64E-B910-D641-F122D8E4E870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0" y="6624556"/>
            <a:ext cx="4326081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pic>
        <p:nvPicPr>
          <p:cNvPr id="11" name="Logo">
            <a:extLst>
              <a:ext uri="{FF2B5EF4-FFF2-40B4-BE49-F238E27FC236}">
                <a16:creationId xmlns:a16="http://schemas.microsoft.com/office/drawing/2014/main" id="{BCB04E0C-D33C-6880-70E2-C48C495B7AB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425260" y="966418"/>
            <a:ext cx="2765857" cy="2107959"/>
          </a:xfrm>
          <a:prstGeom prst="rect">
            <a:avLst/>
          </a:prstGeom>
        </p:spPr>
      </p:pic>
      <p:sp>
        <p:nvSpPr>
          <p:cNvPr id="22" name="Zusatztext">
            <a:extLst>
              <a:ext uri="{FF2B5EF4-FFF2-40B4-BE49-F238E27FC236}">
                <a16:creationId xmlns:a16="http://schemas.microsoft.com/office/drawing/2014/main" id="{80EDA830-97D5-DEF3-D298-792D8AE9DF54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16001" y="5783343"/>
            <a:ext cx="9684455" cy="396000"/>
          </a:xfrm>
          <a:ln>
            <a:noFill/>
          </a:ln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lang="de-DE" sz="2800" b="1" dirty="0">
                <a:solidFill>
                  <a:srgbClr val="FFFFFF"/>
                </a:solidFill>
                <a:ea typeface="Source Sans Pro" panose="020B0503030403020204" pitchFamily="34" charset="0"/>
              </a:defRPr>
            </a:lvl1pPr>
          </a:lstStyle>
          <a:p>
            <a:pPr marL="0" lvl="0"/>
            <a:r>
              <a:rPr lang="de-DE" dirty="0"/>
              <a:t>ggf. Zusatz-Text</a:t>
            </a:r>
          </a:p>
        </p:txBody>
      </p:sp>
      <p:sp>
        <p:nvSpPr>
          <p:cNvPr id="20" name="Titel">
            <a:extLst>
              <a:ext uri="{FF2B5EF4-FFF2-40B4-BE49-F238E27FC236}">
                <a16:creationId xmlns:a16="http://schemas.microsoft.com/office/drawing/2014/main" id="{40918B5D-518B-65CF-89B4-3E7634163BB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6001" y="4797152"/>
            <a:ext cx="10440539" cy="756000"/>
          </a:xfrm>
        </p:spPr>
        <p:txBody>
          <a:bodyPr vert="horz" lIns="0" tIns="36000" rIns="0" bIns="36000" rtlCol="0" anchor="ctr" anchorCtr="0">
            <a:noAutofit/>
          </a:bodyPr>
          <a:lstStyle>
            <a:lvl1pPr>
              <a:defRPr lang="de-DE" sz="4000">
                <a:solidFill>
                  <a:srgbClr val="10AD00"/>
                </a:solidFill>
                <a:latin typeface="Montserrat Black" pitchFamily="2" charset="0"/>
              </a:defRPr>
            </a:lvl1pPr>
          </a:lstStyle>
          <a:p>
            <a:pPr marL="0" lvl="0">
              <a:lnSpc>
                <a:spcPts val="6100"/>
              </a:lnSpc>
            </a:pPr>
            <a:r>
              <a:rPr lang="de-DE" dirty="0"/>
              <a:t>Veranstaltungs-Titel</a:t>
            </a:r>
          </a:p>
        </p:txBody>
      </p:sp>
      <p:sp>
        <p:nvSpPr>
          <p:cNvPr id="28" name="Willkommen-Platzhalter">
            <a:extLst>
              <a:ext uri="{FF2B5EF4-FFF2-40B4-BE49-F238E27FC236}">
                <a16:creationId xmlns:a16="http://schemas.microsoft.com/office/drawing/2014/main" id="{5C41DC56-6FE9-65A0-C628-BB1C086C364E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516001" y="4041148"/>
            <a:ext cx="10792718" cy="720000"/>
          </a:xfrm>
        </p:spPr>
        <p:txBody>
          <a:bodyPr anchor="ctr" anchorCtr="0"/>
          <a:lstStyle>
            <a:lvl1pPr marL="0" indent="0">
              <a:buFontTx/>
              <a:buNone/>
              <a:defRPr sz="4800" cap="all" spc="50" baseline="0">
                <a:solidFill>
                  <a:srgbClr val="FFFFFF"/>
                </a:solidFill>
                <a:latin typeface="Montserrat Black" pitchFamily="2" charset="0"/>
              </a:defRPr>
            </a:lvl1pPr>
            <a:lvl2pPr marL="287338" indent="0">
              <a:buFontTx/>
              <a:buNone/>
              <a:defRPr sz="6000">
                <a:solidFill>
                  <a:srgbClr val="FFFFFF"/>
                </a:solidFill>
                <a:latin typeface="Gotham Black" panose="02000603040000020004" pitchFamily="2" charset="0"/>
              </a:defRPr>
            </a:lvl2pPr>
            <a:lvl3pPr marL="719138" indent="0">
              <a:buFontTx/>
              <a:buNone/>
              <a:defRPr sz="6000">
                <a:solidFill>
                  <a:srgbClr val="FFFFFF"/>
                </a:solidFill>
                <a:latin typeface="Gotham Black" panose="02000603040000020004" pitchFamily="2" charset="0"/>
              </a:defRPr>
            </a:lvl3pPr>
            <a:lvl4pPr marL="1160462" indent="0">
              <a:buFontTx/>
              <a:buNone/>
              <a:defRPr sz="6000">
                <a:solidFill>
                  <a:srgbClr val="FFFFFF"/>
                </a:solidFill>
                <a:latin typeface="Gotham Black" panose="02000603040000020004" pitchFamily="2" charset="0"/>
              </a:defRPr>
            </a:lvl4pPr>
            <a:lvl5pPr marL="1611312" indent="0">
              <a:buFontTx/>
              <a:buNone/>
              <a:defRPr sz="6000">
                <a:solidFill>
                  <a:srgbClr val="FFFFFF"/>
                </a:solidFill>
                <a:latin typeface="Gotham Black" panose="02000603040000020004" pitchFamily="2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10065A"/>
              </a:buClr>
              <a:buSzTx/>
              <a:buFontTx/>
              <a:buNone/>
              <a:tabLst/>
              <a:defRPr/>
            </a:pPr>
            <a:r>
              <a:rPr lang="de-DE" dirty="0"/>
              <a:t>Grußwort</a:t>
            </a:r>
          </a:p>
        </p:txBody>
      </p:sp>
    </p:spTree>
    <p:extLst>
      <p:ext uri="{BB962C8B-B14F-4D97-AF65-F5344CB8AC3E}">
        <p14:creationId xmlns:p14="http://schemas.microsoft.com/office/powerpoint/2010/main" val="10564846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ZwischenTITEL V9a | Weiß/Dunkelbl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Bild-Platzhalter">
            <a:extLst>
              <a:ext uri="{FF2B5EF4-FFF2-40B4-BE49-F238E27FC236}">
                <a16:creationId xmlns:a16="http://schemas.microsoft.com/office/drawing/2014/main" id="{925D864D-9B5E-4B9F-A1F8-EC88506FF067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-989" y="0"/>
            <a:ext cx="12192989" cy="6858003"/>
          </a:xfrm>
          <a:prstGeom prst="rect">
            <a:avLst/>
          </a:prstGeom>
          <a:solidFill>
            <a:srgbClr val="F0F3F7"/>
          </a:solidFill>
        </p:spPr>
        <p:txBody>
          <a:bodyPr wrap="square" rIns="900000" anchor="ctr" anchorCtr="0">
            <a:noAutofit/>
          </a:bodyPr>
          <a:lstStyle>
            <a:lvl1pPr marL="0" indent="0" algn="r">
              <a:buFontTx/>
              <a:buNone/>
              <a:defRPr b="1">
                <a:solidFill>
                  <a:srgbClr val="FF3EB5"/>
                </a:solidFill>
              </a:defRPr>
            </a:lvl1pPr>
          </a:lstStyle>
          <a:p>
            <a:r>
              <a:rPr lang="de-DE" dirty="0"/>
              <a:t>Hier Bild einfügen</a:t>
            </a:r>
          </a:p>
        </p:txBody>
      </p:sp>
      <p:sp>
        <p:nvSpPr>
          <p:cNvPr id="5" name="Bild-Nachweis">
            <a:extLst>
              <a:ext uri="{FF2B5EF4-FFF2-40B4-BE49-F238E27FC236}">
                <a16:creationId xmlns:a16="http://schemas.microsoft.com/office/drawing/2014/main" id="{48FF6A88-6DC7-C17F-B19E-6A7E2575D0C6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963" y="6642000"/>
            <a:ext cx="4326081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chemeClr val="bg1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6" name="Logo-Platzhalter">
            <a:extLst>
              <a:ext uri="{FF2B5EF4-FFF2-40B4-BE49-F238E27FC236}">
                <a16:creationId xmlns:a16="http://schemas.microsoft.com/office/drawing/2014/main" id="{47665E48-E26E-24F2-85E5-F149AA2FAC96}"/>
              </a:ext>
            </a:extLst>
          </p:cNvPr>
          <p:cNvSpPr>
            <a:spLocks noGrp="1" noChangeAspect="1"/>
          </p:cNvSpPr>
          <p:nvPr userDrawn="1">
            <p:ph type="pic" sz="quarter" idx="27" hasCustomPrompt="1"/>
          </p:nvPr>
        </p:nvSpPr>
        <p:spPr>
          <a:xfrm>
            <a:off x="10392000" y="5486400"/>
            <a:ext cx="1800000" cy="1371600"/>
          </a:xfrm>
        </p:spPr>
        <p:txBody>
          <a:bodyPr tIns="108000" anchor="t" anchorCtr="0"/>
          <a:lstStyle>
            <a:lvl1pPr marL="0" indent="0" algn="ctr">
              <a:buNone/>
              <a:defRPr sz="2000">
                <a:solidFill>
                  <a:srgbClr val="10065A"/>
                </a:solidFill>
              </a:defRPr>
            </a:lvl1pPr>
          </a:lstStyle>
          <a:p>
            <a:r>
              <a:rPr lang="de-DE" dirty="0"/>
              <a:t>Logo (</a:t>
            </a:r>
            <a:r>
              <a:rPr lang="de-DE" dirty="0" err="1"/>
              <a:t>o.Claim</a:t>
            </a:r>
            <a:r>
              <a:rPr lang="de-DE" dirty="0"/>
              <a:t>) einfügen!</a:t>
            </a:r>
          </a:p>
        </p:txBody>
      </p:sp>
      <p:sp>
        <p:nvSpPr>
          <p:cNvPr id="2" name="Titel">
            <a:extLst>
              <a:ext uri="{FF2B5EF4-FFF2-40B4-BE49-F238E27FC236}">
                <a16:creationId xmlns:a16="http://schemas.microsoft.com/office/drawing/2014/main" id="{584AB42E-CA65-04AF-3EED-ECB17CE313E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6621" y="675000"/>
            <a:ext cx="5328000" cy="5508000"/>
          </a:xfrm>
          <a:custGeom>
            <a:avLst/>
            <a:gdLst>
              <a:gd name="connsiteX0" fmla="*/ 0 w 5436000"/>
              <a:gd name="connsiteY0" fmla="*/ 0 h 5580000"/>
              <a:gd name="connsiteX1" fmla="*/ 5436000 w 5436000"/>
              <a:gd name="connsiteY1" fmla="*/ 0 h 5580000"/>
              <a:gd name="connsiteX2" fmla="*/ 5436000 w 5436000"/>
              <a:gd name="connsiteY2" fmla="*/ 4663320 h 5580000"/>
              <a:gd name="connsiteX3" fmla="*/ 3852000 w 5436000"/>
              <a:gd name="connsiteY3" fmla="*/ 5580000 h 5580000"/>
              <a:gd name="connsiteX4" fmla="*/ 0 w 5436000"/>
              <a:gd name="connsiteY4" fmla="*/ 5580000 h 558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36000" h="5580000">
                <a:moveTo>
                  <a:pt x="0" y="0"/>
                </a:moveTo>
                <a:lnTo>
                  <a:pt x="5436000" y="0"/>
                </a:lnTo>
                <a:lnTo>
                  <a:pt x="5436000" y="4663320"/>
                </a:lnTo>
                <a:lnTo>
                  <a:pt x="3852000" y="5580000"/>
                </a:lnTo>
                <a:lnTo>
                  <a:pt x="0" y="558000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180000" tIns="792000" rIns="108000" bIns="468000" anchor="t" anchorCtr="0">
            <a:noAutofit/>
          </a:bodyPr>
          <a:lstStyle>
            <a:lvl1pPr>
              <a:lnSpc>
                <a:spcPct val="110000"/>
              </a:lnSpc>
              <a:defRPr sz="3200">
                <a:solidFill>
                  <a:srgbClr val="10065A"/>
                </a:solidFill>
              </a:defRPr>
            </a:lvl1pPr>
          </a:lstStyle>
          <a:p>
            <a:r>
              <a:rPr lang="de-DE" dirty="0"/>
              <a:t>Zwischentitel</a:t>
            </a:r>
          </a:p>
        </p:txBody>
      </p:sp>
      <p:sp>
        <p:nvSpPr>
          <p:cNvPr id="4" name="Dachzeile">
            <a:extLst>
              <a:ext uri="{FF2B5EF4-FFF2-40B4-BE49-F238E27FC236}">
                <a16:creationId xmlns:a16="http://schemas.microsoft.com/office/drawing/2014/main" id="{B1FB97C9-B784-CEB1-1968-292D7832486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14922" y="1046633"/>
            <a:ext cx="5014181" cy="294135"/>
          </a:xfrm>
        </p:spPr>
        <p:txBody>
          <a:bodyPr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SzPct val="150000"/>
              <a:buFontTx/>
              <a:buNone/>
              <a:defRPr sz="2000" b="1" cap="none" spc="150" baseline="0">
                <a:solidFill>
                  <a:srgbClr val="FF3EB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Dachzeile</a:t>
            </a:r>
          </a:p>
        </p:txBody>
      </p:sp>
    </p:spTree>
    <p:extLst>
      <p:ext uri="{BB962C8B-B14F-4D97-AF65-F5344CB8AC3E}">
        <p14:creationId xmlns:p14="http://schemas.microsoft.com/office/powerpoint/2010/main" val="367834945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ZwischenTITEL V9a | Bl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Bild-Platzhalter">
            <a:extLst>
              <a:ext uri="{FF2B5EF4-FFF2-40B4-BE49-F238E27FC236}">
                <a16:creationId xmlns:a16="http://schemas.microsoft.com/office/drawing/2014/main" id="{925D864D-9B5E-4B9F-A1F8-EC88506FF067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-989" y="0"/>
            <a:ext cx="12192989" cy="6858003"/>
          </a:xfrm>
          <a:prstGeom prst="rect">
            <a:avLst/>
          </a:prstGeom>
          <a:solidFill>
            <a:srgbClr val="F0F3F7"/>
          </a:solidFill>
        </p:spPr>
        <p:txBody>
          <a:bodyPr wrap="square" rIns="900000" anchor="ctr" anchorCtr="0">
            <a:noAutofit/>
          </a:bodyPr>
          <a:lstStyle>
            <a:lvl1pPr marL="0" indent="0" algn="r">
              <a:buFontTx/>
              <a:buNone/>
              <a:defRPr b="1">
                <a:solidFill>
                  <a:srgbClr val="10069F"/>
                </a:solidFill>
              </a:defRPr>
            </a:lvl1pPr>
          </a:lstStyle>
          <a:p>
            <a:r>
              <a:rPr lang="de-DE" dirty="0"/>
              <a:t>Hier Bild einfügen</a:t>
            </a:r>
          </a:p>
        </p:txBody>
      </p:sp>
      <p:sp>
        <p:nvSpPr>
          <p:cNvPr id="5" name="Bild-Nachweis">
            <a:extLst>
              <a:ext uri="{FF2B5EF4-FFF2-40B4-BE49-F238E27FC236}">
                <a16:creationId xmlns:a16="http://schemas.microsoft.com/office/drawing/2014/main" id="{9E734E99-727E-2CE5-16DE-9361B8A49A63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963" y="6642000"/>
            <a:ext cx="4326081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chemeClr val="bg1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6" name="Logo-Platzhalter">
            <a:extLst>
              <a:ext uri="{FF2B5EF4-FFF2-40B4-BE49-F238E27FC236}">
                <a16:creationId xmlns:a16="http://schemas.microsoft.com/office/drawing/2014/main" id="{47665E48-E26E-24F2-85E5-F149AA2FAC96}"/>
              </a:ext>
            </a:extLst>
          </p:cNvPr>
          <p:cNvSpPr>
            <a:spLocks noGrp="1" noChangeAspect="1"/>
          </p:cNvSpPr>
          <p:nvPr userDrawn="1">
            <p:ph type="pic" sz="quarter" idx="27" hasCustomPrompt="1"/>
          </p:nvPr>
        </p:nvSpPr>
        <p:spPr>
          <a:xfrm>
            <a:off x="10392000" y="5486400"/>
            <a:ext cx="1800000" cy="1371600"/>
          </a:xfrm>
        </p:spPr>
        <p:txBody>
          <a:bodyPr tIns="108000" anchor="t" anchorCtr="0"/>
          <a:lstStyle>
            <a:lvl1pPr marL="0" indent="0" algn="ctr">
              <a:buNone/>
              <a:defRPr sz="2000">
                <a:solidFill>
                  <a:srgbClr val="10065A"/>
                </a:solidFill>
              </a:defRPr>
            </a:lvl1pPr>
          </a:lstStyle>
          <a:p>
            <a:r>
              <a:rPr lang="de-DE" dirty="0"/>
              <a:t>Logo (</a:t>
            </a:r>
            <a:r>
              <a:rPr lang="de-DE" dirty="0" err="1"/>
              <a:t>o.Claim</a:t>
            </a:r>
            <a:r>
              <a:rPr lang="de-DE" dirty="0"/>
              <a:t>) einfügen!</a:t>
            </a:r>
          </a:p>
        </p:txBody>
      </p:sp>
      <p:sp>
        <p:nvSpPr>
          <p:cNvPr id="2" name="Titel">
            <a:extLst>
              <a:ext uri="{FF2B5EF4-FFF2-40B4-BE49-F238E27FC236}">
                <a16:creationId xmlns:a16="http://schemas.microsoft.com/office/drawing/2014/main" id="{584AB42E-CA65-04AF-3EED-ECB17CE313E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6621" y="675000"/>
            <a:ext cx="5328000" cy="5508000"/>
          </a:xfrm>
          <a:custGeom>
            <a:avLst/>
            <a:gdLst>
              <a:gd name="connsiteX0" fmla="*/ 0 w 5436000"/>
              <a:gd name="connsiteY0" fmla="*/ 0 h 5580000"/>
              <a:gd name="connsiteX1" fmla="*/ 5436000 w 5436000"/>
              <a:gd name="connsiteY1" fmla="*/ 0 h 5580000"/>
              <a:gd name="connsiteX2" fmla="*/ 5436000 w 5436000"/>
              <a:gd name="connsiteY2" fmla="*/ 4663320 h 5580000"/>
              <a:gd name="connsiteX3" fmla="*/ 3852000 w 5436000"/>
              <a:gd name="connsiteY3" fmla="*/ 5580000 h 5580000"/>
              <a:gd name="connsiteX4" fmla="*/ 0 w 5436000"/>
              <a:gd name="connsiteY4" fmla="*/ 5580000 h 558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36000" h="5580000">
                <a:moveTo>
                  <a:pt x="0" y="0"/>
                </a:moveTo>
                <a:lnTo>
                  <a:pt x="5436000" y="0"/>
                </a:lnTo>
                <a:lnTo>
                  <a:pt x="5436000" y="4663320"/>
                </a:lnTo>
                <a:lnTo>
                  <a:pt x="3852000" y="5580000"/>
                </a:lnTo>
                <a:lnTo>
                  <a:pt x="0" y="5580000"/>
                </a:lnTo>
                <a:close/>
              </a:path>
            </a:pathLst>
          </a:custGeom>
          <a:solidFill>
            <a:srgbClr val="10069F"/>
          </a:solidFill>
        </p:spPr>
        <p:txBody>
          <a:bodyPr wrap="square" lIns="180000" tIns="792000" rIns="108000" bIns="468000" anchor="t" anchorCtr="0">
            <a:noAutofit/>
          </a:bodyPr>
          <a:lstStyle>
            <a:lvl1pPr>
              <a:lnSpc>
                <a:spcPct val="110000"/>
              </a:lnSpc>
              <a:defRPr sz="320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Zwischentitel</a:t>
            </a:r>
          </a:p>
        </p:txBody>
      </p:sp>
      <p:sp>
        <p:nvSpPr>
          <p:cNvPr id="3" name="Dachzeile">
            <a:extLst>
              <a:ext uri="{FF2B5EF4-FFF2-40B4-BE49-F238E27FC236}">
                <a16:creationId xmlns:a16="http://schemas.microsoft.com/office/drawing/2014/main" id="{65CEDDCD-E1FB-639E-9323-19674FAFB82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14922" y="1046633"/>
            <a:ext cx="5014181" cy="294135"/>
          </a:xfrm>
        </p:spPr>
        <p:txBody>
          <a:bodyPr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SzPct val="150000"/>
              <a:buFontTx/>
              <a:buNone/>
              <a:defRPr sz="2000" b="1" cap="none" spc="150" baseline="0">
                <a:solidFill>
                  <a:srgbClr val="FF3EB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Dachzeile</a:t>
            </a:r>
          </a:p>
        </p:txBody>
      </p:sp>
    </p:spTree>
    <p:extLst>
      <p:ext uri="{BB962C8B-B14F-4D97-AF65-F5344CB8AC3E}">
        <p14:creationId xmlns:p14="http://schemas.microsoft.com/office/powerpoint/2010/main" val="303882396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ZwischenTITEL V9a | Weiß/Bl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Bild-Platzhalter">
            <a:extLst>
              <a:ext uri="{FF2B5EF4-FFF2-40B4-BE49-F238E27FC236}">
                <a16:creationId xmlns:a16="http://schemas.microsoft.com/office/drawing/2014/main" id="{925D864D-9B5E-4B9F-A1F8-EC88506FF067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-989" y="0"/>
            <a:ext cx="12192989" cy="6858003"/>
          </a:xfrm>
          <a:prstGeom prst="rect">
            <a:avLst/>
          </a:prstGeom>
          <a:solidFill>
            <a:srgbClr val="F0F3F7"/>
          </a:solidFill>
        </p:spPr>
        <p:txBody>
          <a:bodyPr wrap="square" rIns="900000" anchor="ctr" anchorCtr="0">
            <a:noAutofit/>
          </a:bodyPr>
          <a:lstStyle>
            <a:lvl1pPr marL="0" indent="0" algn="r">
              <a:buFontTx/>
              <a:buNone/>
              <a:defRPr b="1">
                <a:solidFill>
                  <a:srgbClr val="FF3EB5"/>
                </a:solidFill>
              </a:defRPr>
            </a:lvl1pPr>
          </a:lstStyle>
          <a:p>
            <a:r>
              <a:rPr lang="de-DE" dirty="0"/>
              <a:t>Hier Bild einfügen</a:t>
            </a:r>
          </a:p>
        </p:txBody>
      </p:sp>
      <p:sp>
        <p:nvSpPr>
          <p:cNvPr id="3" name="Bild-Nachweis">
            <a:extLst>
              <a:ext uri="{FF2B5EF4-FFF2-40B4-BE49-F238E27FC236}">
                <a16:creationId xmlns:a16="http://schemas.microsoft.com/office/drawing/2014/main" id="{66425408-B549-BF40-F169-E632A5F550DA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963" y="6642000"/>
            <a:ext cx="4326081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chemeClr val="bg1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6" name="Logo-Platzhalter">
            <a:extLst>
              <a:ext uri="{FF2B5EF4-FFF2-40B4-BE49-F238E27FC236}">
                <a16:creationId xmlns:a16="http://schemas.microsoft.com/office/drawing/2014/main" id="{47665E48-E26E-24F2-85E5-F149AA2FAC96}"/>
              </a:ext>
            </a:extLst>
          </p:cNvPr>
          <p:cNvSpPr>
            <a:spLocks noGrp="1" noChangeAspect="1"/>
          </p:cNvSpPr>
          <p:nvPr userDrawn="1">
            <p:ph type="pic" sz="quarter" idx="27" hasCustomPrompt="1"/>
          </p:nvPr>
        </p:nvSpPr>
        <p:spPr>
          <a:xfrm>
            <a:off x="10392000" y="5486400"/>
            <a:ext cx="1800000" cy="1371600"/>
          </a:xfrm>
        </p:spPr>
        <p:txBody>
          <a:bodyPr tIns="108000" anchor="t" anchorCtr="0"/>
          <a:lstStyle>
            <a:lvl1pPr marL="0" indent="0" algn="ctr">
              <a:buNone/>
              <a:defRPr sz="2000">
                <a:solidFill>
                  <a:srgbClr val="10065A"/>
                </a:solidFill>
              </a:defRPr>
            </a:lvl1pPr>
          </a:lstStyle>
          <a:p>
            <a:r>
              <a:rPr lang="de-DE" dirty="0"/>
              <a:t>Logo (</a:t>
            </a:r>
            <a:r>
              <a:rPr lang="de-DE" dirty="0" err="1"/>
              <a:t>o.Claim</a:t>
            </a:r>
            <a:r>
              <a:rPr lang="de-DE" dirty="0"/>
              <a:t>) einfügen!</a:t>
            </a:r>
          </a:p>
        </p:txBody>
      </p:sp>
      <p:sp>
        <p:nvSpPr>
          <p:cNvPr id="2" name="Titel">
            <a:extLst>
              <a:ext uri="{FF2B5EF4-FFF2-40B4-BE49-F238E27FC236}">
                <a16:creationId xmlns:a16="http://schemas.microsoft.com/office/drawing/2014/main" id="{584AB42E-CA65-04AF-3EED-ECB17CE313E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6621" y="675000"/>
            <a:ext cx="5328000" cy="5508000"/>
          </a:xfrm>
          <a:custGeom>
            <a:avLst/>
            <a:gdLst>
              <a:gd name="connsiteX0" fmla="*/ 0 w 5436000"/>
              <a:gd name="connsiteY0" fmla="*/ 0 h 5580000"/>
              <a:gd name="connsiteX1" fmla="*/ 5436000 w 5436000"/>
              <a:gd name="connsiteY1" fmla="*/ 0 h 5580000"/>
              <a:gd name="connsiteX2" fmla="*/ 5436000 w 5436000"/>
              <a:gd name="connsiteY2" fmla="*/ 4663320 h 5580000"/>
              <a:gd name="connsiteX3" fmla="*/ 3852000 w 5436000"/>
              <a:gd name="connsiteY3" fmla="*/ 5580000 h 5580000"/>
              <a:gd name="connsiteX4" fmla="*/ 0 w 5436000"/>
              <a:gd name="connsiteY4" fmla="*/ 5580000 h 558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36000" h="5580000">
                <a:moveTo>
                  <a:pt x="0" y="0"/>
                </a:moveTo>
                <a:lnTo>
                  <a:pt x="5436000" y="0"/>
                </a:lnTo>
                <a:lnTo>
                  <a:pt x="5436000" y="4663320"/>
                </a:lnTo>
                <a:lnTo>
                  <a:pt x="3852000" y="5580000"/>
                </a:lnTo>
                <a:lnTo>
                  <a:pt x="0" y="558000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180000" tIns="792000" rIns="108000" bIns="468000" anchor="t" anchorCtr="0">
            <a:noAutofit/>
          </a:bodyPr>
          <a:lstStyle>
            <a:lvl1pPr>
              <a:lnSpc>
                <a:spcPct val="110000"/>
              </a:lnSpc>
              <a:defRPr sz="3200">
                <a:solidFill>
                  <a:srgbClr val="10069F"/>
                </a:solidFill>
              </a:defRPr>
            </a:lvl1pPr>
          </a:lstStyle>
          <a:p>
            <a:r>
              <a:rPr lang="de-DE" dirty="0"/>
              <a:t>Zwischentitel</a:t>
            </a:r>
          </a:p>
        </p:txBody>
      </p:sp>
      <p:sp>
        <p:nvSpPr>
          <p:cNvPr id="4" name="Dachzeile">
            <a:extLst>
              <a:ext uri="{FF2B5EF4-FFF2-40B4-BE49-F238E27FC236}">
                <a16:creationId xmlns:a16="http://schemas.microsoft.com/office/drawing/2014/main" id="{B1FB97C9-B784-CEB1-1968-292D7832486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14922" y="1046633"/>
            <a:ext cx="5014181" cy="294135"/>
          </a:xfrm>
        </p:spPr>
        <p:txBody>
          <a:bodyPr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SzPct val="150000"/>
              <a:buFontTx/>
              <a:buNone/>
              <a:defRPr sz="2000" b="1" cap="none" spc="150" baseline="0">
                <a:solidFill>
                  <a:srgbClr val="FF3EB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Dachzeile</a:t>
            </a:r>
          </a:p>
        </p:txBody>
      </p:sp>
    </p:spTree>
    <p:extLst>
      <p:ext uri="{BB962C8B-B14F-4D97-AF65-F5344CB8AC3E}">
        <p14:creationId xmlns:p14="http://schemas.microsoft.com/office/powerpoint/2010/main" val="210737050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ZwischenTITEL V9a | Pi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Bild-Platzhalter">
            <a:extLst>
              <a:ext uri="{FF2B5EF4-FFF2-40B4-BE49-F238E27FC236}">
                <a16:creationId xmlns:a16="http://schemas.microsoft.com/office/drawing/2014/main" id="{925D864D-9B5E-4B9F-A1F8-EC88506FF067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-989" y="0"/>
            <a:ext cx="12192989" cy="6858003"/>
          </a:xfrm>
          <a:prstGeom prst="rect">
            <a:avLst/>
          </a:prstGeom>
          <a:solidFill>
            <a:srgbClr val="F0F3F7"/>
          </a:solidFill>
        </p:spPr>
        <p:txBody>
          <a:bodyPr wrap="square" rIns="900000" anchor="ctr" anchorCtr="0">
            <a:noAutofit/>
          </a:bodyPr>
          <a:lstStyle>
            <a:lvl1pPr marL="0" indent="0" algn="r">
              <a:buFontTx/>
              <a:buNone/>
              <a:defRPr b="1">
                <a:solidFill>
                  <a:srgbClr val="FF3EB5"/>
                </a:solidFill>
              </a:defRPr>
            </a:lvl1pPr>
          </a:lstStyle>
          <a:p>
            <a:r>
              <a:rPr lang="de-DE" dirty="0"/>
              <a:t>Hier Bild einfügen</a:t>
            </a:r>
          </a:p>
        </p:txBody>
      </p:sp>
      <p:sp>
        <p:nvSpPr>
          <p:cNvPr id="5" name="Bild-Nachweis">
            <a:extLst>
              <a:ext uri="{FF2B5EF4-FFF2-40B4-BE49-F238E27FC236}">
                <a16:creationId xmlns:a16="http://schemas.microsoft.com/office/drawing/2014/main" id="{B1A18D66-EDF9-EE2E-AE5F-817D099ADB0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963" y="6642000"/>
            <a:ext cx="4326081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chemeClr val="bg1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6" name="Logo-Platzhalter">
            <a:extLst>
              <a:ext uri="{FF2B5EF4-FFF2-40B4-BE49-F238E27FC236}">
                <a16:creationId xmlns:a16="http://schemas.microsoft.com/office/drawing/2014/main" id="{47665E48-E26E-24F2-85E5-F149AA2FAC96}"/>
              </a:ext>
            </a:extLst>
          </p:cNvPr>
          <p:cNvSpPr>
            <a:spLocks noGrp="1" noChangeAspect="1"/>
          </p:cNvSpPr>
          <p:nvPr userDrawn="1">
            <p:ph type="pic" sz="quarter" idx="27" hasCustomPrompt="1"/>
          </p:nvPr>
        </p:nvSpPr>
        <p:spPr>
          <a:xfrm>
            <a:off x="10392000" y="5486400"/>
            <a:ext cx="1800000" cy="1371600"/>
          </a:xfrm>
        </p:spPr>
        <p:txBody>
          <a:bodyPr tIns="108000" anchor="t" anchorCtr="0"/>
          <a:lstStyle>
            <a:lvl1pPr marL="0" indent="0" algn="ctr">
              <a:buNone/>
              <a:defRPr sz="2000">
                <a:solidFill>
                  <a:srgbClr val="10065A"/>
                </a:solidFill>
              </a:defRPr>
            </a:lvl1pPr>
          </a:lstStyle>
          <a:p>
            <a:r>
              <a:rPr lang="de-DE" dirty="0"/>
              <a:t>Logo (</a:t>
            </a:r>
            <a:r>
              <a:rPr lang="de-DE" dirty="0" err="1"/>
              <a:t>o.Claim</a:t>
            </a:r>
            <a:r>
              <a:rPr lang="de-DE" dirty="0"/>
              <a:t>) einfügen!</a:t>
            </a:r>
          </a:p>
        </p:txBody>
      </p:sp>
      <p:sp>
        <p:nvSpPr>
          <p:cNvPr id="2" name="Titel">
            <a:extLst>
              <a:ext uri="{FF2B5EF4-FFF2-40B4-BE49-F238E27FC236}">
                <a16:creationId xmlns:a16="http://schemas.microsoft.com/office/drawing/2014/main" id="{584AB42E-CA65-04AF-3EED-ECB17CE313E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6621" y="675000"/>
            <a:ext cx="5328000" cy="5508000"/>
          </a:xfrm>
          <a:custGeom>
            <a:avLst/>
            <a:gdLst>
              <a:gd name="connsiteX0" fmla="*/ 0 w 5436000"/>
              <a:gd name="connsiteY0" fmla="*/ 0 h 5580000"/>
              <a:gd name="connsiteX1" fmla="*/ 5436000 w 5436000"/>
              <a:gd name="connsiteY1" fmla="*/ 0 h 5580000"/>
              <a:gd name="connsiteX2" fmla="*/ 5436000 w 5436000"/>
              <a:gd name="connsiteY2" fmla="*/ 4663320 h 5580000"/>
              <a:gd name="connsiteX3" fmla="*/ 3852000 w 5436000"/>
              <a:gd name="connsiteY3" fmla="*/ 5580000 h 5580000"/>
              <a:gd name="connsiteX4" fmla="*/ 0 w 5436000"/>
              <a:gd name="connsiteY4" fmla="*/ 5580000 h 558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36000" h="5580000">
                <a:moveTo>
                  <a:pt x="0" y="0"/>
                </a:moveTo>
                <a:lnTo>
                  <a:pt x="5436000" y="0"/>
                </a:lnTo>
                <a:lnTo>
                  <a:pt x="5436000" y="4663320"/>
                </a:lnTo>
                <a:lnTo>
                  <a:pt x="3852000" y="5580000"/>
                </a:lnTo>
                <a:lnTo>
                  <a:pt x="0" y="5580000"/>
                </a:lnTo>
                <a:close/>
              </a:path>
            </a:pathLst>
          </a:custGeom>
          <a:solidFill>
            <a:srgbClr val="FF3EB5"/>
          </a:solidFill>
        </p:spPr>
        <p:txBody>
          <a:bodyPr wrap="square" lIns="180000" tIns="792000" rIns="108000" bIns="468000" anchor="t" anchorCtr="0">
            <a:noAutofit/>
          </a:bodyPr>
          <a:lstStyle>
            <a:lvl1pPr>
              <a:lnSpc>
                <a:spcPct val="110000"/>
              </a:lnSpc>
              <a:defRPr sz="320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Zwischentitel</a:t>
            </a:r>
          </a:p>
        </p:txBody>
      </p:sp>
      <p:sp>
        <p:nvSpPr>
          <p:cNvPr id="3" name="Dachzeile">
            <a:extLst>
              <a:ext uri="{FF2B5EF4-FFF2-40B4-BE49-F238E27FC236}">
                <a16:creationId xmlns:a16="http://schemas.microsoft.com/office/drawing/2014/main" id="{65CEDDCD-E1FB-639E-9323-19674FAFB82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14922" y="1046633"/>
            <a:ext cx="5014181" cy="294135"/>
          </a:xfrm>
        </p:spPr>
        <p:txBody>
          <a:bodyPr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SzPct val="150000"/>
              <a:buFontTx/>
              <a:buNone/>
              <a:defRPr sz="2000" b="1" cap="none" spc="150" baseline="0">
                <a:solidFill>
                  <a:srgbClr val="10065A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Dachzeile</a:t>
            </a:r>
          </a:p>
        </p:txBody>
      </p:sp>
    </p:spTree>
    <p:extLst>
      <p:ext uri="{BB962C8B-B14F-4D97-AF65-F5344CB8AC3E}">
        <p14:creationId xmlns:p14="http://schemas.microsoft.com/office/powerpoint/2010/main" val="250641154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ZwischenTITEL V9a | Türk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Bild-Platzhalter">
            <a:extLst>
              <a:ext uri="{FF2B5EF4-FFF2-40B4-BE49-F238E27FC236}">
                <a16:creationId xmlns:a16="http://schemas.microsoft.com/office/drawing/2014/main" id="{925D864D-9B5E-4B9F-A1F8-EC88506FF067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-989" y="0"/>
            <a:ext cx="12192989" cy="6858003"/>
          </a:xfrm>
          <a:prstGeom prst="rect">
            <a:avLst/>
          </a:prstGeom>
          <a:solidFill>
            <a:srgbClr val="F0F3F7"/>
          </a:solidFill>
        </p:spPr>
        <p:txBody>
          <a:bodyPr wrap="square" rIns="900000" anchor="ctr" anchorCtr="0">
            <a:noAutofit/>
          </a:bodyPr>
          <a:lstStyle>
            <a:lvl1pPr marL="0" indent="0" algn="r">
              <a:buFontTx/>
              <a:buNone/>
              <a:defRPr b="1">
                <a:solidFill>
                  <a:srgbClr val="10ADAA"/>
                </a:solidFill>
              </a:defRPr>
            </a:lvl1pPr>
          </a:lstStyle>
          <a:p>
            <a:r>
              <a:rPr lang="de-DE" dirty="0"/>
              <a:t>Hier Bild einfügen</a:t>
            </a:r>
          </a:p>
        </p:txBody>
      </p:sp>
      <p:sp>
        <p:nvSpPr>
          <p:cNvPr id="5" name="Bild-Nachweis">
            <a:extLst>
              <a:ext uri="{FF2B5EF4-FFF2-40B4-BE49-F238E27FC236}">
                <a16:creationId xmlns:a16="http://schemas.microsoft.com/office/drawing/2014/main" id="{884C9274-9C0B-C63E-F91F-231AC740AF27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963" y="6642000"/>
            <a:ext cx="4326081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chemeClr val="bg1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6" name="Logo-Platzhalter">
            <a:extLst>
              <a:ext uri="{FF2B5EF4-FFF2-40B4-BE49-F238E27FC236}">
                <a16:creationId xmlns:a16="http://schemas.microsoft.com/office/drawing/2014/main" id="{47665E48-E26E-24F2-85E5-F149AA2FAC96}"/>
              </a:ext>
            </a:extLst>
          </p:cNvPr>
          <p:cNvSpPr>
            <a:spLocks noGrp="1" noChangeAspect="1"/>
          </p:cNvSpPr>
          <p:nvPr userDrawn="1">
            <p:ph type="pic" sz="quarter" idx="27" hasCustomPrompt="1"/>
          </p:nvPr>
        </p:nvSpPr>
        <p:spPr>
          <a:xfrm>
            <a:off x="10392000" y="5486400"/>
            <a:ext cx="1800000" cy="1371600"/>
          </a:xfrm>
        </p:spPr>
        <p:txBody>
          <a:bodyPr tIns="108000" anchor="t" anchorCtr="0"/>
          <a:lstStyle>
            <a:lvl1pPr marL="0" indent="0" algn="ctr">
              <a:buNone/>
              <a:defRPr sz="2000">
                <a:solidFill>
                  <a:srgbClr val="10065A"/>
                </a:solidFill>
              </a:defRPr>
            </a:lvl1pPr>
          </a:lstStyle>
          <a:p>
            <a:r>
              <a:rPr lang="de-DE" dirty="0"/>
              <a:t>Logo (</a:t>
            </a:r>
            <a:r>
              <a:rPr lang="de-DE" dirty="0" err="1"/>
              <a:t>o.Claim</a:t>
            </a:r>
            <a:r>
              <a:rPr lang="de-DE" dirty="0"/>
              <a:t>) einfügen!</a:t>
            </a:r>
          </a:p>
        </p:txBody>
      </p:sp>
      <p:sp>
        <p:nvSpPr>
          <p:cNvPr id="2" name="Titel">
            <a:extLst>
              <a:ext uri="{FF2B5EF4-FFF2-40B4-BE49-F238E27FC236}">
                <a16:creationId xmlns:a16="http://schemas.microsoft.com/office/drawing/2014/main" id="{584AB42E-CA65-04AF-3EED-ECB17CE313E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6621" y="675000"/>
            <a:ext cx="5328000" cy="5508000"/>
          </a:xfrm>
          <a:custGeom>
            <a:avLst/>
            <a:gdLst>
              <a:gd name="connsiteX0" fmla="*/ 0 w 5436000"/>
              <a:gd name="connsiteY0" fmla="*/ 0 h 5580000"/>
              <a:gd name="connsiteX1" fmla="*/ 5436000 w 5436000"/>
              <a:gd name="connsiteY1" fmla="*/ 0 h 5580000"/>
              <a:gd name="connsiteX2" fmla="*/ 5436000 w 5436000"/>
              <a:gd name="connsiteY2" fmla="*/ 4663320 h 5580000"/>
              <a:gd name="connsiteX3" fmla="*/ 3852000 w 5436000"/>
              <a:gd name="connsiteY3" fmla="*/ 5580000 h 5580000"/>
              <a:gd name="connsiteX4" fmla="*/ 0 w 5436000"/>
              <a:gd name="connsiteY4" fmla="*/ 5580000 h 558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36000" h="5580000">
                <a:moveTo>
                  <a:pt x="0" y="0"/>
                </a:moveTo>
                <a:lnTo>
                  <a:pt x="5436000" y="0"/>
                </a:lnTo>
                <a:lnTo>
                  <a:pt x="5436000" y="4663320"/>
                </a:lnTo>
                <a:lnTo>
                  <a:pt x="3852000" y="5580000"/>
                </a:lnTo>
                <a:lnTo>
                  <a:pt x="0" y="5580000"/>
                </a:lnTo>
                <a:close/>
              </a:path>
            </a:pathLst>
          </a:custGeom>
          <a:solidFill>
            <a:srgbClr val="10ADAA"/>
          </a:solidFill>
        </p:spPr>
        <p:txBody>
          <a:bodyPr wrap="square" lIns="180000" tIns="792000" rIns="108000" bIns="468000" anchor="t" anchorCtr="0">
            <a:noAutofit/>
          </a:bodyPr>
          <a:lstStyle>
            <a:lvl1pPr>
              <a:lnSpc>
                <a:spcPct val="110000"/>
              </a:lnSpc>
              <a:defRPr sz="320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Zwischentitel</a:t>
            </a:r>
          </a:p>
        </p:txBody>
      </p:sp>
      <p:sp>
        <p:nvSpPr>
          <p:cNvPr id="3" name="Dachzeile">
            <a:extLst>
              <a:ext uri="{FF2B5EF4-FFF2-40B4-BE49-F238E27FC236}">
                <a16:creationId xmlns:a16="http://schemas.microsoft.com/office/drawing/2014/main" id="{65CEDDCD-E1FB-639E-9323-19674FAFB82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14922" y="1046633"/>
            <a:ext cx="5014181" cy="294135"/>
          </a:xfrm>
        </p:spPr>
        <p:txBody>
          <a:bodyPr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SzPct val="150000"/>
              <a:buFontTx/>
              <a:buNone/>
              <a:defRPr sz="2000" b="1" cap="none" spc="150" baseline="0">
                <a:solidFill>
                  <a:srgbClr val="10065A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Dachzeile</a:t>
            </a:r>
          </a:p>
        </p:txBody>
      </p:sp>
    </p:spTree>
    <p:extLst>
      <p:ext uri="{BB962C8B-B14F-4D97-AF65-F5344CB8AC3E}">
        <p14:creationId xmlns:p14="http://schemas.microsoft.com/office/powerpoint/2010/main" val="140675129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ZwischenTITEL V9a | Violet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Bild-Platzhalter">
            <a:extLst>
              <a:ext uri="{FF2B5EF4-FFF2-40B4-BE49-F238E27FC236}">
                <a16:creationId xmlns:a16="http://schemas.microsoft.com/office/drawing/2014/main" id="{925D864D-9B5E-4B9F-A1F8-EC88506FF067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-989" y="0"/>
            <a:ext cx="12192989" cy="6858003"/>
          </a:xfrm>
          <a:prstGeom prst="rect">
            <a:avLst/>
          </a:prstGeom>
          <a:solidFill>
            <a:srgbClr val="F0F3F7"/>
          </a:solidFill>
        </p:spPr>
        <p:txBody>
          <a:bodyPr wrap="square" rIns="900000" anchor="ctr" anchorCtr="0">
            <a:noAutofit/>
          </a:bodyPr>
          <a:lstStyle>
            <a:lvl1pPr marL="0" indent="0" algn="r">
              <a:buFontTx/>
              <a:buNone/>
              <a:defRPr b="1">
                <a:solidFill>
                  <a:srgbClr val="8C3E9F"/>
                </a:solidFill>
              </a:defRPr>
            </a:lvl1pPr>
          </a:lstStyle>
          <a:p>
            <a:r>
              <a:rPr lang="de-DE" dirty="0"/>
              <a:t>Hier Bild einfügen</a:t>
            </a:r>
          </a:p>
        </p:txBody>
      </p:sp>
      <p:sp>
        <p:nvSpPr>
          <p:cNvPr id="3" name="Bild-Nachweis">
            <a:extLst>
              <a:ext uri="{FF2B5EF4-FFF2-40B4-BE49-F238E27FC236}">
                <a16:creationId xmlns:a16="http://schemas.microsoft.com/office/drawing/2014/main" id="{1C4C67B1-22E4-79E7-FBA7-66517479DCAB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963" y="6642000"/>
            <a:ext cx="4326081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chemeClr val="bg1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6" name="Logo-Platzhalter">
            <a:extLst>
              <a:ext uri="{FF2B5EF4-FFF2-40B4-BE49-F238E27FC236}">
                <a16:creationId xmlns:a16="http://schemas.microsoft.com/office/drawing/2014/main" id="{47665E48-E26E-24F2-85E5-F149AA2FAC96}"/>
              </a:ext>
            </a:extLst>
          </p:cNvPr>
          <p:cNvSpPr>
            <a:spLocks noGrp="1" noChangeAspect="1"/>
          </p:cNvSpPr>
          <p:nvPr userDrawn="1">
            <p:ph type="pic" sz="quarter" idx="27" hasCustomPrompt="1"/>
          </p:nvPr>
        </p:nvSpPr>
        <p:spPr>
          <a:xfrm>
            <a:off x="10392000" y="5486400"/>
            <a:ext cx="1800000" cy="1371600"/>
          </a:xfrm>
        </p:spPr>
        <p:txBody>
          <a:bodyPr tIns="108000" anchor="t" anchorCtr="0"/>
          <a:lstStyle>
            <a:lvl1pPr marL="0" indent="0" algn="ctr">
              <a:buNone/>
              <a:defRPr sz="2000">
                <a:solidFill>
                  <a:srgbClr val="10065A"/>
                </a:solidFill>
              </a:defRPr>
            </a:lvl1pPr>
          </a:lstStyle>
          <a:p>
            <a:r>
              <a:rPr lang="de-DE" dirty="0"/>
              <a:t>Logo (</a:t>
            </a:r>
            <a:r>
              <a:rPr lang="de-DE" dirty="0" err="1"/>
              <a:t>o.Claim</a:t>
            </a:r>
            <a:r>
              <a:rPr lang="de-DE" dirty="0"/>
              <a:t>) einfügen!</a:t>
            </a:r>
          </a:p>
        </p:txBody>
      </p:sp>
      <p:sp>
        <p:nvSpPr>
          <p:cNvPr id="2" name="Titel">
            <a:extLst>
              <a:ext uri="{FF2B5EF4-FFF2-40B4-BE49-F238E27FC236}">
                <a16:creationId xmlns:a16="http://schemas.microsoft.com/office/drawing/2014/main" id="{584AB42E-CA65-04AF-3EED-ECB17CE313E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6621" y="675000"/>
            <a:ext cx="5328000" cy="5508000"/>
          </a:xfrm>
          <a:custGeom>
            <a:avLst/>
            <a:gdLst>
              <a:gd name="connsiteX0" fmla="*/ 0 w 5436000"/>
              <a:gd name="connsiteY0" fmla="*/ 0 h 5580000"/>
              <a:gd name="connsiteX1" fmla="*/ 5436000 w 5436000"/>
              <a:gd name="connsiteY1" fmla="*/ 0 h 5580000"/>
              <a:gd name="connsiteX2" fmla="*/ 5436000 w 5436000"/>
              <a:gd name="connsiteY2" fmla="*/ 4663320 h 5580000"/>
              <a:gd name="connsiteX3" fmla="*/ 3852000 w 5436000"/>
              <a:gd name="connsiteY3" fmla="*/ 5580000 h 5580000"/>
              <a:gd name="connsiteX4" fmla="*/ 0 w 5436000"/>
              <a:gd name="connsiteY4" fmla="*/ 5580000 h 558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36000" h="5580000">
                <a:moveTo>
                  <a:pt x="0" y="0"/>
                </a:moveTo>
                <a:lnTo>
                  <a:pt x="5436000" y="0"/>
                </a:lnTo>
                <a:lnTo>
                  <a:pt x="5436000" y="4663320"/>
                </a:lnTo>
                <a:lnTo>
                  <a:pt x="3852000" y="5580000"/>
                </a:lnTo>
                <a:lnTo>
                  <a:pt x="0" y="5580000"/>
                </a:lnTo>
                <a:close/>
              </a:path>
            </a:pathLst>
          </a:custGeom>
          <a:solidFill>
            <a:srgbClr val="8C3E9F"/>
          </a:solidFill>
        </p:spPr>
        <p:txBody>
          <a:bodyPr wrap="square" lIns="180000" tIns="792000" rIns="108000" bIns="468000" anchor="t" anchorCtr="0">
            <a:noAutofit/>
          </a:bodyPr>
          <a:lstStyle>
            <a:lvl1pPr>
              <a:lnSpc>
                <a:spcPct val="110000"/>
              </a:lnSpc>
              <a:defRPr sz="320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Zwischentitel</a:t>
            </a:r>
          </a:p>
        </p:txBody>
      </p:sp>
      <p:sp>
        <p:nvSpPr>
          <p:cNvPr id="4" name="Dachzeile">
            <a:extLst>
              <a:ext uri="{FF2B5EF4-FFF2-40B4-BE49-F238E27FC236}">
                <a16:creationId xmlns:a16="http://schemas.microsoft.com/office/drawing/2014/main" id="{B1FB97C9-B784-CEB1-1968-292D7832486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14922" y="1046633"/>
            <a:ext cx="5014181" cy="294135"/>
          </a:xfrm>
        </p:spPr>
        <p:txBody>
          <a:bodyPr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SzPct val="150000"/>
              <a:buFontTx/>
              <a:buNone/>
              <a:defRPr sz="2000" b="1" cap="none" spc="150" baseline="0">
                <a:solidFill>
                  <a:srgbClr val="10AD0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Dachzeile</a:t>
            </a:r>
          </a:p>
        </p:txBody>
      </p:sp>
    </p:spTree>
    <p:extLst>
      <p:ext uri="{BB962C8B-B14F-4D97-AF65-F5344CB8AC3E}">
        <p14:creationId xmlns:p14="http://schemas.microsoft.com/office/powerpoint/2010/main" val="119323807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ZwischenTITEL V9a |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Bild-Platzhalter">
            <a:extLst>
              <a:ext uri="{FF2B5EF4-FFF2-40B4-BE49-F238E27FC236}">
                <a16:creationId xmlns:a16="http://schemas.microsoft.com/office/drawing/2014/main" id="{925D864D-9B5E-4B9F-A1F8-EC88506FF067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-989" y="0"/>
            <a:ext cx="12192989" cy="6858003"/>
          </a:xfrm>
          <a:prstGeom prst="rect">
            <a:avLst/>
          </a:prstGeom>
          <a:solidFill>
            <a:srgbClr val="F0F3F7"/>
          </a:solidFill>
        </p:spPr>
        <p:txBody>
          <a:bodyPr wrap="square" rIns="900000" anchor="ctr" anchorCtr="0">
            <a:noAutofit/>
          </a:bodyPr>
          <a:lstStyle>
            <a:lvl1pPr marL="0" indent="0" algn="r">
              <a:buFontTx/>
              <a:buNone/>
              <a:defRPr b="1">
                <a:solidFill>
                  <a:srgbClr val="FF4414"/>
                </a:solidFill>
              </a:defRPr>
            </a:lvl1pPr>
          </a:lstStyle>
          <a:p>
            <a:r>
              <a:rPr lang="de-DE" dirty="0"/>
              <a:t>Hier Bild einfügen</a:t>
            </a:r>
          </a:p>
        </p:txBody>
      </p:sp>
      <p:sp>
        <p:nvSpPr>
          <p:cNvPr id="3" name="Bild-Nachweis">
            <a:extLst>
              <a:ext uri="{FF2B5EF4-FFF2-40B4-BE49-F238E27FC236}">
                <a16:creationId xmlns:a16="http://schemas.microsoft.com/office/drawing/2014/main" id="{1941BA2B-113A-F87A-378B-71397691C470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963" y="6642000"/>
            <a:ext cx="4326081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chemeClr val="bg1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6" name="Logo-Platzhalter">
            <a:extLst>
              <a:ext uri="{FF2B5EF4-FFF2-40B4-BE49-F238E27FC236}">
                <a16:creationId xmlns:a16="http://schemas.microsoft.com/office/drawing/2014/main" id="{47665E48-E26E-24F2-85E5-F149AA2FAC96}"/>
              </a:ext>
            </a:extLst>
          </p:cNvPr>
          <p:cNvSpPr>
            <a:spLocks noGrp="1" noChangeAspect="1"/>
          </p:cNvSpPr>
          <p:nvPr userDrawn="1">
            <p:ph type="pic" sz="quarter" idx="27" hasCustomPrompt="1"/>
          </p:nvPr>
        </p:nvSpPr>
        <p:spPr>
          <a:xfrm>
            <a:off x="10392000" y="5486400"/>
            <a:ext cx="1800000" cy="1371600"/>
          </a:xfrm>
        </p:spPr>
        <p:txBody>
          <a:bodyPr tIns="108000" anchor="t" anchorCtr="0"/>
          <a:lstStyle>
            <a:lvl1pPr marL="0" indent="0" algn="ctr">
              <a:buNone/>
              <a:defRPr sz="2000">
                <a:solidFill>
                  <a:srgbClr val="10065A"/>
                </a:solidFill>
              </a:defRPr>
            </a:lvl1pPr>
          </a:lstStyle>
          <a:p>
            <a:r>
              <a:rPr lang="de-DE" dirty="0"/>
              <a:t>Logo (</a:t>
            </a:r>
            <a:r>
              <a:rPr lang="de-DE" dirty="0" err="1"/>
              <a:t>o.Claim</a:t>
            </a:r>
            <a:r>
              <a:rPr lang="de-DE" dirty="0"/>
              <a:t>) einfügen!</a:t>
            </a:r>
          </a:p>
        </p:txBody>
      </p:sp>
      <p:sp>
        <p:nvSpPr>
          <p:cNvPr id="2" name="Titel">
            <a:extLst>
              <a:ext uri="{FF2B5EF4-FFF2-40B4-BE49-F238E27FC236}">
                <a16:creationId xmlns:a16="http://schemas.microsoft.com/office/drawing/2014/main" id="{584AB42E-CA65-04AF-3EED-ECB17CE313E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6621" y="675000"/>
            <a:ext cx="5328000" cy="5508000"/>
          </a:xfrm>
          <a:custGeom>
            <a:avLst/>
            <a:gdLst>
              <a:gd name="connsiteX0" fmla="*/ 0 w 5436000"/>
              <a:gd name="connsiteY0" fmla="*/ 0 h 5580000"/>
              <a:gd name="connsiteX1" fmla="*/ 5436000 w 5436000"/>
              <a:gd name="connsiteY1" fmla="*/ 0 h 5580000"/>
              <a:gd name="connsiteX2" fmla="*/ 5436000 w 5436000"/>
              <a:gd name="connsiteY2" fmla="*/ 4663320 h 5580000"/>
              <a:gd name="connsiteX3" fmla="*/ 3852000 w 5436000"/>
              <a:gd name="connsiteY3" fmla="*/ 5580000 h 5580000"/>
              <a:gd name="connsiteX4" fmla="*/ 0 w 5436000"/>
              <a:gd name="connsiteY4" fmla="*/ 5580000 h 558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36000" h="5580000">
                <a:moveTo>
                  <a:pt x="0" y="0"/>
                </a:moveTo>
                <a:lnTo>
                  <a:pt x="5436000" y="0"/>
                </a:lnTo>
                <a:lnTo>
                  <a:pt x="5436000" y="4663320"/>
                </a:lnTo>
                <a:lnTo>
                  <a:pt x="3852000" y="5580000"/>
                </a:lnTo>
                <a:lnTo>
                  <a:pt x="0" y="5580000"/>
                </a:lnTo>
                <a:close/>
              </a:path>
            </a:pathLst>
          </a:custGeom>
          <a:solidFill>
            <a:srgbClr val="FF4414"/>
          </a:solidFill>
        </p:spPr>
        <p:txBody>
          <a:bodyPr wrap="square" lIns="180000" tIns="792000" rIns="108000" bIns="468000" anchor="t" anchorCtr="0">
            <a:noAutofit/>
          </a:bodyPr>
          <a:lstStyle>
            <a:lvl1pPr>
              <a:lnSpc>
                <a:spcPct val="110000"/>
              </a:lnSpc>
              <a:defRPr sz="320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Zwischentitel</a:t>
            </a:r>
          </a:p>
        </p:txBody>
      </p:sp>
      <p:sp>
        <p:nvSpPr>
          <p:cNvPr id="4" name="Dachzeile">
            <a:extLst>
              <a:ext uri="{FF2B5EF4-FFF2-40B4-BE49-F238E27FC236}">
                <a16:creationId xmlns:a16="http://schemas.microsoft.com/office/drawing/2014/main" id="{B1FB97C9-B784-CEB1-1968-292D7832486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14922" y="1046633"/>
            <a:ext cx="5014181" cy="294135"/>
          </a:xfrm>
        </p:spPr>
        <p:txBody>
          <a:bodyPr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SzPct val="150000"/>
              <a:buFontTx/>
              <a:buNone/>
              <a:defRPr sz="2000" b="1" cap="none" spc="150" baseline="0">
                <a:solidFill>
                  <a:srgbClr val="10065A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Dachzeile</a:t>
            </a:r>
          </a:p>
        </p:txBody>
      </p:sp>
    </p:spTree>
    <p:extLst>
      <p:ext uri="{BB962C8B-B14F-4D97-AF65-F5344CB8AC3E}">
        <p14:creationId xmlns:p14="http://schemas.microsoft.com/office/powerpoint/2010/main" val="333327761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ZwischenTITEL V9a | G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Bild-Platzhalter">
            <a:extLst>
              <a:ext uri="{FF2B5EF4-FFF2-40B4-BE49-F238E27FC236}">
                <a16:creationId xmlns:a16="http://schemas.microsoft.com/office/drawing/2014/main" id="{925D864D-9B5E-4B9F-A1F8-EC88506FF067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-989" y="0"/>
            <a:ext cx="12192989" cy="6858003"/>
          </a:xfrm>
          <a:prstGeom prst="rect">
            <a:avLst/>
          </a:prstGeom>
          <a:solidFill>
            <a:srgbClr val="F0F3F7"/>
          </a:solidFill>
        </p:spPr>
        <p:txBody>
          <a:bodyPr wrap="square" rIns="900000" anchor="ctr" anchorCtr="0">
            <a:noAutofit/>
          </a:bodyPr>
          <a:lstStyle>
            <a:lvl1pPr marL="0" indent="0" algn="r">
              <a:buFontTx/>
              <a:buNone/>
              <a:defRPr b="1">
                <a:solidFill>
                  <a:srgbClr val="8C3E9F"/>
                </a:solidFill>
              </a:defRPr>
            </a:lvl1pPr>
          </a:lstStyle>
          <a:p>
            <a:r>
              <a:rPr lang="de-DE" dirty="0"/>
              <a:t>Hier Bild einfügen</a:t>
            </a:r>
          </a:p>
        </p:txBody>
      </p:sp>
      <p:sp>
        <p:nvSpPr>
          <p:cNvPr id="3" name="Bild-Nachweis">
            <a:extLst>
              <a:ext uri="{FF2B5EF4-FFF2-40B4-BE49-F238E27FC236}">
                <a16:creationId xmlns:a16="http://schemas.microsoft.com/office/drawing/2014/main" id="{706B1B88-A648-B2A2-6D31-2B65FF7297EE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963" y="6642000"/>
            <a:ext cx="4326081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chemeClr val="bg1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6" name="Logo-Platzhalter">
            <a:extLst>
              <a:ext uri="{FF2B5EF4-FFF2-40B4-BE49-F238E27FC236}">
                <a16:creationId xmlns:a16="http://schemas.microsoft.com/office/drawing/2014/main" id="{47665E48-E26E-24F2-85E5-F149AA2FAC96}"/>
              </a:ext>
            </a:extLst>
          </p:cNvPr>
          <p:cNvSpPr>
            <a:spLocks noGrp="1" noChangeAspect="1"/>
          </p:cNvSpPr>
          <p:nvPr userDrawn="1">
            <p:ph type="pic" sz="quarter" idx="27" hasCustomPrompt="1"/>
          </p:nvPr>
        </p:nvSpPr>
        <p:spPr>
          <a:xfrm>
            <a:off x="10392000" y="5486400"/>
            <a:ext cx="1800000" cy="1371600"/>
          </a:xfrm>
        </p:spPr>
        <p:txBody>
          <a:bodyPr tIns="108000" anchor="t" anchorCtr="0"/>
          <a:lstStyle>
            <a:lvl1pPr marL="0" indent="0" algn="ctr">
              <a:buNone/>
              <a:defRPr sz="2000">
                <a:solidFill>
                  <a:srgbClr val="10065A"/>
                </a:solidFill>
              </a:defRPr>
            </a:lvl1pPr>
          </a:lstStyle>
          <a:p>
            <a:r>
              <a:rPr lang="de-DE" dirty="0"/>
              <a:t>Logo (</a:t>
            </a:r>
            <a:r>
              <a:rPr lang="de-DE" dirty="0" err="1"/>
              <a:t>o.Claim</a:t>
            </a:r>
            <a:r>
              <a:rPr lang="de-DE" dirty="0"/>
              <a:t>) einfügen!</a:t>
            </a:r>
          </a:p>
        </p:txBody>
      </p:sp>
      <p:sp>
        <p:nvSpPr>
          <p:cNvPr id="2" name="Titel">
            <a:extLst>
              <a:ext uri="{FF2B5EF4-FFF2-40B4-BE49-F238E27FC236}">
                <a16:creationId xmlns:a16="http://schemas.microsoft.com/office/drawing/2014/main" id="{584AB42E-CA65-04AF-3EED-ECB17CE313E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6621" y="675000"/>
            <a:ext cx="5328000" cy="5508000"/>
          </a:xfrm>
          <a:custGeom>
            <a:avLst/>
            <a:gdLst>
              <a:gd name="connsiteX0" fmla="*/ 0 w 5436000"/>
              <a:gd name="connsiteY0" fmla="*/ 0 h 5580000"/>
              <a:gd name="connsiteX1" fmla="*/ 5436000 w 5436000"/>
              <a:gd name="connsiteY1" fmla="*/ 0 h 5580000"/>
              <a:gd name="connsiteX2" fmla="*/ 5436000 w 5436000"/>
              <a:gd name="connsiteY2" fmla="*/ 4663320 h 5580000"/>
              <a:gd name="connsiteX3" fmla="*/ 3852000 w 5436000"/>
              <a:gd name="connsiteY3" fmla="*/ 5580000 h 5580000"/>
              <a:gd name="connsiteX4" fmla="*/ 0 w 5436000"/>
              <a:gd name="connsiteY4" fmla="*/ 5580000 h 558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36000" h="5580000">
                <a:moveTo>
                  <a:pt x="0" y="0"/>
                </a:moveTo>
                <a:lnTo>
                  <a:pt x="5436000" y="0"/>
                </a:lnTo>
                <a:lnTo>
                  <a:pt x="5436000" y="4663320"/>
                </a:lnTo>
                <a:lnTo>
                  <a:pt x="3852000" y="5580000"/>
                </a:lnTo>
                <a:lnTo>
                  <a:pt x="0" y="5580000"/>
                </a:lnTo>
                <a:close/>
              </a:path>
            </a:pathLst>
          </a:custGeom>
          <a:solidFill>
            <a:srgbClr val="FFAD00"/>
          </a:solidFill>
        </p:spPr>
        <p:txBody>
          <a:bodyPr wrap="square" lIns="180000" tIns="792000" rIns="108000" bIns="468000" anchor="t" anchorCtr="0">
            <a:noAutofit/>
          </a:bodyPr>
          <a:lstStyle>
            <a:lvl1pPr>
              <a:lnSpc>
                <a:spcPct val="110000"/>
              </a:lnSpc>
              <a:defRPr sz="320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Zwischentitel</a:t>
            </a:r>
          </a:p>
        </p:txBody>
      </p:sp>
      <p:sp>
        <p:nvSpPr>
          <p:cNvPr id="4" name="Dachzeile">
            <a:extLst>
              <a:ext uri="{FF2B5EF4-FFF2-40B4-BE49-F238E27FC236}">
                <a16:creationId xmlns:a16="http://schemas.microsoft.com/office/drawing/2014/main" id="{B1FB97C9-B784-CEB1-1968-292D7832486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14922" y="1046633"/>
            <a:ext cx="5014181" cy="294135"/>
          </a:xfrm>
        </p:spPr>
        <p:txBody>
          <a:bodyPr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SzPct val="150000"/>
              <a:buFontTx/>
              <a:buNone/>
              <a:defRPr sz="2000" b="1" cap="none" spc="150" baseline="0">
                <a:solidFill>
                  <a:srgbClr val="8C3E9F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Dachzeile</a:t>
            </a:r>
          </a:p>
        </p:txBody>
      </p:sp>
    </p:spTree>
    <p:extLst>
      <p:ext uri="{BB962C8B-B14F-4D97-AF65-F5344CB8AC3E}">
        <p14:creationId xmlns:p14="http://schemas.microsoft.com/office/powerpoint/2010/main" val="187582256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ZwischenTITEL V9a | Grü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Bild-Platzhalter">
            <a:extLst>
              <a:ext uri="{FF2B5EF4-FFF2-40B4-BE49-F238E27FC236}">
                <a16:creationId xmlns:a16="http://schemas.microsoft.com/office/drawing/2014/main" id="{925D864D-9B5E-4B9F-A1F8-EC88506FF067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-989" y="0"/>
            <a:ext cx="12192989" cy="6858003"/>
          </a:xfrm>
          <a:prstGeom prst="rect">
            <a:avLst/>
          </a:prstGeom>
          <a:solidFill>
            <a:srgbClr val="F0F3F7"/>
          </a:solidFill>
        </p:spPr>
        <p:txBody>
          <a:bodyPr wrap="square" rIns="900000" anchor="ctr" anchorCtr="0">
            <a:noAutofit/>
          </a:bodyPr>
          <a:lstStyle>
            <a:lvl1pPr marL="0" indent="0" algn="r">
              <a:buFontTx/>
              <a:buNone/>
              <a:defRPr b="1">
                <a:solidFill>
                  <a:srgbClr val="10AD00"/>
                </a:solidFill>
              </a:defRPr>
            </a:lvl1pPr>
          </a:lstStyle>
          <a:p>
            <a:r>
              <a:rPr lang="de-DE" dirty="0"/>
              <a:t>Hier Bild einfügen</a:t>
            </a:r>
          </a:p>
        </p:txBody>
      </p:sp>
      <p:sp>
        <p:nvSpPr>
          <p:cNvPr id="3" name="Bild-Nachweis">
            <a:extLst>
              <a:ext uri="{FF2B5EF4-FFF2-40B4-BE49-F238E27FC236}">
                <a16:creationId xmlns:a16="http://schemas.microsoft.com/office/drawing/2014/main" id="{861F1C72-159E-A521-C3AC-9588E8ED494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963" y="6642000"/>
            <a:ext cx="4326081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chemeClr val="bg1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6" name="Logo-Platzhalter">
            <a:extLst>
              <a:ext uri="{FF2B5EF4-FFF2-40B4-BE49-F238E27FC236}">
                <a16:creationId xmlns:a16="http://schemas.microsoft.com/office/drawing/2014/main" id="{47665E48-E26E-24F2-85E5-F149AA2FAC96}"/>
              </a:ext>
            </a:extLst>
          </p:cNvPr>
          <p:cNvSpPr>
            <a:spLocks noGrp="1" noChangeAspect="1"/>
          </p:cNvSpPr>
          <p:nvPr userDrawn="1">
            <p:ph type="pic" sz="quarter" idx="27" hasCustomPrompt="1"/>
          </p:nvPr>
        </p:nvSpPr>
        <p:spPr>
          <a:xfrm>
            <a:off x="10392000" y="5486400"/>
            <a:ext cx="1800000" cy="1371600"/>
          </a:xfrm>
        </p:spPr>
        <p:txBody>
          <a:bodyPr tIns="108000" anchor="t" anchorCtr="0"/>
          <a:lstStyle>
            <a:lvl1pPr marL="0" indent="0" algn="ctr">
              <a:buNone/>
              <a:defRPr sz="2000">
                <a:solidFill>
                  <a:srgbClr val="10065A"/>
                </a:solidFill>
              </a:defRPr>
            </a:lvl1pPr>
          </a:lstStyle>
          <a:p>
            <a:r>
              <a:rPr lang="de-DE" dirty="0"/>
              <a:t>Logo (</a:t>
            </a:r>
            <a:r>
              <a:rPr lang="de-DE" dirty="0" err="1"/>
              <a:t>o.Claim</a:t>
            </a:r>
            <a:r>
              <a:rPr lang="de-DE" dirty="0"/>
              <a:t>) einfügen!</a:t>
            </a:r>
          </a:p>
        </p:txBody>
      </p:sp>
      <p:sp>
        <p:nvSpPr>
          <p:cNvPr id="2" name="Titel">
            <a:extLst>
              <a:ext uri="{FF2B5EF4-FFF2-40B4-BE49-F238E27FC236}">
                <a16:creationId xmlns:a16="http://schemas.microsoft.com/office/drawing/2014/main" id="{584AB42E-CA65-04AF-3EED-ECB17CE313E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6621" y="675000"/>
            <a:ext cx="5328000" cy="5508000"/>
          </a:xfrm>
          <a:custGeom>
            <a:avLst/>
            <a:gdLst>
              <a:gd name="connsiteX0" fmla="*/ 0 w 5436000"/>
              <a:gd name="connsiteY0" fmla="*/ 0 h 5580000"/>
              <a:gd name="connsiteX1" fmla="*/ 5436000 w 5436000"/>
              <a:gd name="connsiteY1" fmla="*/ 0 h 5580000"/>
              <a:gd name="connsiteX2" fmla="*/ 5436000 w 5436000"/>
              <a:gd name="connsiteY2" fmla="*/ 4663320 h 5580000"/>
              <a:gd name="connsiteX3" fmla="*/ 3852000 w 5436000"/>
              <a:gd name="connsiteY3" fmla="*/ 5580000 h 5580000"/>
              <a:gd name="connsiteX4" fmla="*/ 0 w 5436000"/>
              <a:gd name="connsiteY4" fmla="*/ 5580000 h 558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36000" h="5580000">
                <a:moveTo>
                  <a:pt x="0" y="0"/>
                </a:moveTo>
                <a:lnTo>
                  <a:pt x="5436000" y="0"/>
                </a:lnTo>
                <a:lnTo>
                  <a:pt x="5436000" y="4663320"/>
                </a:lnTo>
                <a:lnTo>
                  <a:pt x="3852000" y="5580000"/>
                </a:lnTo>
                <a:lnTo>
                  <a:pt x="0" y="5580000"/>
                </a:lnTo>
                <a:close/>
              </a:path>
            </a:pathLst>
          </a:custGeom>
          <a:solidFill>
            <a:srgbClr val="10AD00"/>
          </a:solidFill>
        </p:spPr>
        <p:txBody>
          <a:bodyPr wrap="square" lIns="180000" tIns="792000" rIns="108000" bIns="468000" anchor="t" anchorCtr="0">
            <a:noAutofit/>
          </a:bodyPr>
          <a:lstStyle>
            <a:lvl1pPr>
              <a:lnSpc>
                <a:spcPct val="110000"/>
              </a:lnSpc>
              <a:defRPr sz="320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Zwischentitel</a:t>
            </a:r>
          </a:p>
        </p:txBody>
      </p:sp>
      <p:sp>
        <p:nvSpPr>
          <p:cNvPr id="4" name="Dachzeile">
            <a:extLst>
              <a:ext uri="{FF2B5EF4-FFF2-40B4-BE49-F238E27FC236}">
                <a16:creationId xmlns:a16="http://schemas.microsoft.com/office/drawing/2014/main" id="{B1FB97C9-B784-CEB1-1968-292D7832486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14922" y="1046633"/>
            <a:ext cx="5014181" cy="294135"/>
          </a:xfrm>
        </p:spPr>
        <p:txBody>
          <a:bodyPr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SzPct val="150000"/>
              <a:buFontTx/>
              <a:buNone/>
              <a:defRPr sz="2000" b="1" cap="none" spc="150" baseline="0">
                <a:solidFill>
                  <a:srgbClr val="10065A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Dachzeile</a:t>
            </a:r>
          </a:p>
        </p:txBody>
      </p:sp>
    </p:spTree>
    <p:extLst>
      <p:ext uri="{BB962C8B-B14F-4D97-AF65-F5344CB8AC3E}">
        <p14:creationId xmlns:p14="http://schemas.microsoft.com/office/powerpoint/2010/main" val="11262778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ZwischenTITEL V9b | Dunkelbl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Bild-Platzhalter">
            <a:extLst>
              <a:ext uri="{FF2B5EF4-FFF2-40B4-BE49-F238E27FC236}">
                <a16:creationId xmlns:a16="http://schemas.microsoft.com/office/drawing/2014/main" id="{925D864D-9B5E-4B9F-A1F8-EC88506FF067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0" y="0"/>
            <a:ext cx="12192989" cy="6858003"/>
          </a:xfrm>
          <a:prstGeom prst="rect">
            <a:avLst/>
          </a:prstGeom>
          <a:solidFill>
            <a:srgbClr val="F0F3F7"/>
          </a:solidFill>
        </p:spPr>
        <p:txBody>
          <a:bodyPr wrap="square" tIns="0" rIns="8640000" bIns="0" anchor="ctr" anchorCtr="0">
            <a:noAutofit/>
          </a:bodyPr>
          <a:lstStyle>
            <a:lvl1pPr marL="0" indent="0" algn="r">
              <a:buFontTx/>
              <a:buNone/>
              <a:defRPr b="1">
                <a:solidFill>
                  <a:srgbClr val="10069F"/>
                </a:solidFill>
              </a:defRPr>
            </a:lvl1pPr>
          </a:lstStyle>
          <a:p>
            <a:r>
              <a:rPr lang="de-DE" dirty="0"/>
              <a:t>Hier Bild einfügen</a:t>
            </a:r>
          </a:p>
        </p:txBody>
      </p:sp>
      <p:sp>
        <p:nvSpPr>
          <p:cNvPr id="2" name="Bild-Nachweis">
            <a:extLst>
              <a:ext uri="{FF2B5EF4-FFF2-40B4-BE49-F238E27FC236}">
                <a16:creationId xmlns:a16="http://schemas.microsoft.com/office/drawing/2014/main" id="{2F6B4AD8-E740-B402-4F71-F0F5698DD169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824192" y="6597352"/>
            <a:ext cx="4326081" cy="216000"/>
          </a:xfrm>
        </p:spPr>
        <p:txBody>
          <a:bodyPr lIns="0" tIns="0" rIns="0" bIns="0" anchor="t" anchorCtr="0"/>
          <a:lstStyle>
            <a:lvl1pPr marL="0" indent="0" algn="r">
              <a:spcAft>
                <a:spcPts val="0"/>
              </a:spcAft>
              <a:buFontTx/>
              <a:buNone/>
              <a:defRPr sz="1000">
                <a:solidFill>
                  <a:schemeClr val="bg1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6" name="Logo-Platzhalter">
            <a:extLst>
              <a:ext uri="{FF2B5EF4-FFF2-40B4-BE49-F238E27FC236}">
                <a16:creationId xmlns:a16="http://schemas.microsoft.com/office/drawing/2014/main" id="{47665E48-E26E-24F2-85E5-F149AA2FAC96}"/>
              </a:ext>
            </a:extLst>
          </p:cNvPr>
          <p:cNvSpPr>
            <a:spLocks noGrp="1" noChangeAspect="1"/>
          </p:cNvSpPr>
          <p:nvPr userDrawn="1">
            <p:ph type="pic" sz="quarter" idx="27" hasCustomPrompt="1"/>
          </p:nvPr>
        </p:nvSpPr>
        <p:spPr>
          <a:xfrm>
            <a:off x="0" y="5486400"/>
            <a:ext cx="1800000" cy="1371600"/>
          </a:xfrm>
        </p:spPr>
        <p:txBody>
          <a:bodyPr tIns="108000" anchor="t" anchorCtr="0"/>
          <a:lstStyle>
            <a:lvl1pPr marL="0" indent="0" algn="ctr">
              <a:buNone/>
              <a:defRPr sz="2000">
                <a:solidFill>
                  <a:srgbClr val="10065A"/>
                </a:solidFill>
              </a:defRPr>
            </a:lvl1pPr>
          </a:lstStyle>
          <a:p>
            <a:r>
              <a:rPr lang="de-DE" dirty="0"/>
              <a:t>Logo (</a:t>
            </a:r>
            <a:r>
              <a:rPr lang="de-DE" dirty="0" err="1"/>
              <a:t>o.Claim</a:t>
            </a:r>
            <a:r>
              <a:rPr lang="de-DE" dirty="0"/>
              <a:t>) einfügen!</a:t>
            </a:r>
          </a:p>
        </p:txBody>
      </p:sp>
      <p:sp>
        <p:nvSpPr>
          <p:cNvPr id="5" name="Titel">
            <a:extLst>
              <a:ext uri="{FF2B5EF4-FFF2-40B4-BE49-F238E27FC236}">
                <a16:creationId xmlns:a16="http://schemas.microsoft.com/office/drawing/2014/main" id="{388A1FEC-676A-598E-051D-A1B19A705B9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56040" y="675000"/>
            <a:ext cx="5328000" cy="5508000"/>
          </a:xfrm>
          <a:custGeom>
            <a:avLst/>
            <a:gdLst>
              <a:gd name="connsiteX0" fmla="*/ 0 w 5328000"/>
              <a:gd name="connsiteY0" fmla="*/ 0 h 5508000"/>
              <a:gd name="connsiteX1" fmla="*/ 5328000 w 5328000"/>
              <a:gd name="connsiteY1" fmla="*/ 0 h 5508000"/>
              <a:gd name="connsiteX2" fmla="*/ 5328000 w 5328000"/>
              <a:gd name="connsiteY2" fmla="*/ 5508000 h 5508000"/>
              <a:gd name="connsiteX3" fmla="*/ 1583584 w 5328000"/>
              <a:gd name="connsiteY3" fmla="*/ 5508000 h 5508000"/>
              <a:gd name="connsiteX4" fmla="*/ 0 w 5328000"/>
              <a:gd name="connsiteY4" fmla="*/ 4608512 h 550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328000" h="5508000">
                <a:moveTo>
                  <a:pt x="0" y="0"/>
                </a:moveTo>
                <a:lnTo>
                  <a:pt x="5328000" y="0"/>
                </a:lnTo>
                <a:lnTo>
                  <a:pt x="5328000" y="5508000"/>
                </a:lnTo>
                <a:lnTo>
                  <a:pt x="1583584" y="5508000"/>
                </a:lnTo>
                <a:lnTo>
                  <a:pt x="0" y="4608512"/>
                </a:lnTo>
                <a:close/>
              </a:path>
            </a:pathLst>
          </a:custGeom>
          <a:solidFill>
            <a:srgbClr val="10065A"/>
          </a:solidFill>
        </p:spPr>
        <p:txBody>
          <a:bodyPr wrap="square" lIns="180000" tIns="792000" rIns="108000" bIns="468000" anchor="t" anchorCtr="0">
            <a:noAutofit/>
          </a:bodyPr>
          <a:lstStyle>
            <a:lvl1pPr>
              <a:lnSpc>
                <a:spcPct val="110000"/>
              </a:lnSpc>
              <a:defRPr sz="320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Zwischentitel</a:t>
            </a:r>
          </a:p>
        </p:txBody>
      </p:sp>
      <p:sp>
        <p:nvSpPr>
          <p:cNvPr id="3" name="Dachzeile">
            <a:extLst>
              <a:ext uri="{FF2B5EF4-FFF2-40B4-BE49-F238E27FC236}">
                <a16:creationId xmlns:a16="http://schemas.microsoft.com/office/drawing/2014/main" id="{65CEDDCD-E1FB-639E-9323-19674FAFB82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601488" y="1046633"/>
            <a:ext cx="4967120" cy="294135"/>
          </a:xfrm>
        </p:spPr>
        <p:txBody>
          <a:bodyPr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SzPct val="150000"/>
              <a:buFontTx/>
              <a:buNone/>
              <a:defRPr sz="2000" b="1" cap="none" spc="150" baseline="0">
                <a:solidFill>
                  <a:srgbClr val="FF3EB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Dachzeile</a:t>
            </a:r>
          </a:p>
        </p:txBody>
      </p:sp>
    </p:spTree>
    <p:extLst>
      <p:ext uri="{BB962C8B-B14F-4D97-AF65-F5344CB8AC3E}">
        <p14:creationId xmlns:p14="http://schemas.microsoft.com/office/powerpoint/2010/main" val="352376539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7423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ART V1 / Gruß | Grün/Blau">
    <p:bg>
      <p:bgPr>
        <a:solidFill>
          <a:srgbClr val="10069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ihandform: Form 2">
            <a:extLst>
              <a:ext uri="{FF2B5EF4-FFF2-40B4-BE49-F238E27FC236}">
                <a16:creationId xmlns:a16="http://schemas.microsoft.com/office/drawing/2014/main" id="{5AD65CD3-0C39-5E09-2B52-B2725792D9FB}"/>
              </a:ext>
            </a:extLst>
          </p:cNvPr>
          <p:cNvSpPr/>
          <p:nvPr userDrawn="1"/>
        </p:nvSpPr>
        <p:spPr>
          <a:xfrm flipH="1">
            <a:off x="9592633" y="3796751"/>
            <a:ext cx="2599367" cy="2756801"/>
          </a:xfrm>
          <a:custGeom>
            <a:avLst/>
            <a:gdLst>
              <a:gd name="connsiteX0" fmla="*/ 0 w 2599367"/>
              <a:gd name="connsiteY0" fmla="*/ 0 h 2756801"/>
              <a:gd name="connsiteX1" fmla="*/ 0 w 2599367"/>
              <a:gd name="connsiteY1" fmla="*/ 2756801 h 2756801"/>
              <a:gd name="connsiteX2" fmla="*/ 2599367 w 2599367"/>
              <a:gd name="connsiteY2" fmla="*/ 2756801 h 27568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599367" h="2756801">
                <a:moveTo>
                  <a:pt x="0" y="0"/>
                </a:moveTo>
                <a:lnTo>
                  <a:pt x="0" y="2756801"/>
                </a:lnTo>
                <a:lnTo>
                  <a:pt x="2599367" y="2756801"/>
                </a:lnTo>
                <a:close/>
              </a:path>
            </a:pathLst>
          </a:custGeom>
          <a:solidFill>
            <a:srgbClr val="10AD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 dirty="0">
              <a:latin typeface="Montserrat" pitchFamily="2" charset="0"/>
            </a:endParaRPr>
          </a:p>
        </p:txBody>
      </p:sp>
      <p:sp>
        <p:nvSpPr>
          <p:cNvPr id="10" name="Bild-Platzhalter">
            <a:extLst>
              <a:ext uri="{FF2B5EF4-FFF2-40B4-BE49-F238E27FC236}">
                <a16:creationId xmlns:a16="http://schemas.microsoft.com/office/drawing/2014/main" id="{5A54012B-6140-0B0F-F472-6FB0A4D01FB7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0" y="0"/>
            <a:ext cx="12184549" cy="6892124"/>
          </a:xfrm>
          <a:custGeom>
            <a:avLst/>
            <a:gdLst>
              <a:gd name="connsiteX0" fmla="*/ 0 w 12184549"/>
              <a:gd name="connsiteY0" fmla="*/ 6525347 h 6892124"/>
              <a:gd name="connsiteX1" fmla="*/ 20776 w 12184549"/>
              <a:gd name="connsiteY1" fmla="*/ 6525347 h 6892124"/>
              <a:gd name="connsiteX2" fmla="*/ 20776 w 12184549"/>
              <a:gd name="connsiteY2" fmla="*/ 6535870 h 6892124"/>
              <a:gd name="connsiteX3" fmla="*/ 12184549 w 12184549"/>
              <a:gd name="connsiteY3" fmla="*/ 6535870 h 6892124"/>
              <a:gd name="connsiteX4" fmla="*/ 12184549 w 12184549"/>
              <a:gd name="connsiteY4" fmla="*/ 6892124 h 6892124"/>
              <a:gd name="connsiteX5" fmla="*/ 1352 w 12184549"/>
              <a:gd name="connsiteY5" fmla="*/ 6892124 h 6892124"/>
              <a:gd name="connsiteX6" fmla="*/ 1352 w 12184549"/>
              <a:gd name="connsiteY6" fmla="*/ 6858003 h 6892124"/>
              <a:gd name="connsiteX7" fmla="*/ 0 w 12184549"/>
              <a:gd name="connsiteY7" fmla="*/ 6858003 h 6892124"/>
              <a:gd name="connsiteX8" fmla="*/ 0 w 12184549"/>
              <a:gd name="connsiteY8" fmla="*/ 0 h 6892124"/>
              <a:gd name="connsiteX9" fmla="*/ 10906801 w 12184549"/>
              <a:gd name="connsiteY9" fmla="*/ 0 h 6892124"/>
              <a:gd name="connsiteX10" fmla="*/ 7667849 w 12184549"/>
              <a:gd name="connsiteY10" fmla="*/ 3748957 h 6892124"/>
              <a:gd name="connsiteX11" fmla="*/ 20776 w 12184549"/>
              <a:gd name="connsiteY11" fmla="*/ 3748957 h 6892124"/>
              <a:gd name="connsiteX12" fmla="*/ 20776 w 12184549"/>
              <a:gd name="connsiteY12" fmla="*/ 3753039 h 6892124"/>
              <a:gd name="connsiteX13" fmla="*/ 0 w 12184549"/>
              <a:gd name="connsiteY13" fmla="*/ 3753039 h 68921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2184549" h="6892124">
                <a:moveTo>
                  <a:pt x="0" y="6525347"/>
                </a:moveTo>
                <a:lnTo>
                  <a:pt x="20776" y="6525347"/>
                </a:lnTo>
                <a:lnTo>
                  <a:pt x="20776" y="6535870"/>
                </a:lnTo>
                <a:lnTo>
                  <a:pt x="12184549" y="6535870"/>
                </a:lnTo>
                <a:lnTo>
                  <a:pt x="12184549" y="6892124"/>
                </a:lnTo>
                <a:lnTo>
                  <a:pt x="1352" y="6892124"/>
                </a:lnTo>
                <a:lnTo>
                  <a:pt x="1352" y="6858003"/>
                </a:lnTo>
                <a:lnTo>
                  <a:pt x="0" y="6858003"/>
                </a:lnTo>
                <a:close/>
                <a:moveTo>
                  <a:pt x="0" y="0"/>
                </a:moveTo>
                <a:lnTo>
                  <a:pt x="10906801" y="0"/>
                </a:lnTo>
                <a:lnTo>
                  <a:pt x="7667849" y="3748957"/>
                </a:lnTo>
                <a:lnTo>
                  <a:pt x="20776" y="3748957"/>
                </a:lnTo>
                <a:lnTo>
                  <a:pt x="20776" y="3753039"/>
                </a:lnTo>
                <a:lnTo>
                  <a:pt x="0" y="3753039"/>
                </a:lnTo>
                <a:close/>
              </a:path>
            </a:pathLst>
          </a:custGeom>
          <a:solidFill>
            <a:srgbClr val="F0F3F7"/>
          </a:solidFill>
        </p:spPr>
        <p:txBody>
          <a:bodyPr wrap="square" rIns="0" bIns="1260000" anchor="ctr" anchorCtr="1">
            <a:noAutofit/>
          </a:bodyPr>
          <a:lstStyle>
            <a:lvl1pPr marL="0" indent="0" algn="r">
              <a:buFontTx/>
              <a:buNone/>
              <a:defRPr b="1">
                <a:solidFill>
                  <a:srgbClr val="10AD00"/>
                </a:solidFill>
              </a:defRPr>
            </a:lvl1pPr>
          </a:lstStyle>
          <a:p>
            <a:r>
              <a:rPr lang="de-DE" dirty="0"/>
              <a:t>Hier Bild einfügen</a:t>
            </a:r>
          </a:p>
        </p:txBody>
      </p:sp>
      <p:sp>
        <p:nvSpPr>
          <p:cNvPr id="25" name="Bild-Nachweis">
            <a:extLst>
              <a:ext uri="{FF2B5EF4-FFF2-40B4-BE49-F238E27FC236}">
                <a16:creationId xmlns:a16="http://schemas.microsoft.com/office/drawing/2014/main" id="{3D29FA97-D64E-B910-D641-F122D8E4E870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0" y="6624556"/>
            <a:ext cx="4326081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pic>
        <p:nvPicPr>
          <p:cNvPr id="11" name="Logo">
            <a:extLst>
              <a:ext uri="{FF2B5EF4-FFF2-40B4-BE49-F238E27FC236}">
                <a16:creationId xmlns:a16="http://schemas.microsoft.com/office/drawing/2014/main" id="{BCB04E0C-D33C-6880-70E2-C48C495B7AB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425260" y="966418"/>
            <a:ext cx="2765857" cy="2107959"/>
          </a:xfrm>
          <a:prstGeom prst="rect">
            <a:avLst/>
          </a:prstGeom>
        </p:spPr>
      </p:pic>
      <p:sp>
        <p:nvSpPr>
          <p:cNvPr id="22" name="Zusatztext">
            <a:extLst>
              <a:ext uri="{FF2B5EF4-FFF2-40B4-BE49-F238E27FC236}">
                <a16:creationId xmlns:a16="http://schemas.microsoft.com/office/drawing/2014/main" id="{80EDA830-97D5-DEF3-D298-792D8AE9DF54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16001" y="5783343"/>
            <a:ext cx="9684455" cy="396000"/>
          </a:xfrm>
          <a:ln>
            <a:noFill/>
          </a:ln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lang="de-DE" sz="2800" b="1" dirty="0">
                <a:solidFill>
                  <a:srgbClr val="FFFFFF"/>
                </a:solidFill>
                <a:ea typeface="Source Sans Pro" panose="020B0503030403020204" pitchFamily="34" charset="0"/>
              </a:defRPr>
            </a:lvl1pPr>
          </a:lstStyle>
          <a:p>
            <a:pPr marL="0" lvl="0"/>
            <a:r>
              <a:rPr lang="de-DE" dirty="0"/>
              <a:t>ggf. Zusatz-Text</a:t>
            </a:r>
          </a:p>
        </p:txBody>
      </p:sp>
      <p:sp>
        <p:nvSpPr>
          <p:cNvPr id="20" name="Titel">
            <a:extLst>
              <a:ext uri="{FF2B5EF4-FFF2-40B4-BE49-F238E27FC236}">
                <a16:creationId xmlns:a16="http://schemas.microsoft.com/office/drawing/2014/main" id="{40918B5D-518B-65CF-89B4-3E7634163BB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6001" y="4797152"/>
            <a:ext cx="10440539" cy="756000"/>
          </a:xfrm>
        </p:spPr>
        <p:txBody>
          <a:bodyPr vert="horz" lIns="0" tIns="36000" rIns="0" bIns="36000" rtlCol="0" anchor="ctr" anchorCtr="0">
            <a:noAutofit/>
          </a:bodyPr>
          <a:lstStyle>
            <a:lvl1pPr>
              <a:defRPr lang="de-DE" sz="4000">
                <a:solidFill>
                  <a:srgbClr val="10AD00"/>
                </a:solidFill>
                <a:latin typeface="Montserrat Black" pitchFamily="2" charset="0"/>
              </a:defRPr>
            </a:lvl1pPr>
          </a:lstStyle>
          <a:p>
            <a:pPr marL="0" lvl="0">
              <a:lnSpc>
                <a:spcPts val="6100"/>
              </a:lnSpc>
            </a:pPr>
            <a:r>
              <a:rPr lang="de-DE" dirty="0"/>
              <a:t>Veranstaltungs-Titel</a:t>
            </a:r>
          </a:p>
        </p:txBody>
      </p:sp>
      <p:sp>
        <p:nvSpPr>
          <p:cNvPr id="28" name="Willkommen-Platzhalter">
            <a:extLst>
              <a:ext uri="{FF2B5EF4-FFF2-40B4-BE49-F238E27FC236}">
                <a16:creationId xmlns:a16="http://schemas.microsoft.com/office/drawing/2014/main" id="{5C41DC56-6FE9-65A0-C628-BB1C086C364E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516001" y="4041148"/>
            <a:ext cx="10792718" cy="720000"/>
          </a:xfrm>
        </p:spPr>
        <p:txBody>
          <a:bodyPr anchor="ctr" anchorCtr="0"/>
          <a:lstStyle>
            <a:lvl1pPr marL="0" indent="0">
              <a:buFontTx/>
              <a:buNone/>
              <a:defRPr sz="4800" cap="all" spc="50" baseline="0">
                <a:solidFill>
                  <a:srgbClr val="FFFFFF"/>
                </a:solidFill>
                <a:latin typeface="Montserrat Black" pitchFamily="2" charset="0"/>
              </a:defRPr>
            </a:lvl1pPr>
            <a:lvl2pPr marL="287338" indent="0">
              <a:buFontTx/>
              <a:buNone/>
              <a:defRPr sz="6000">
                <a:solidFill>
                  <a:srgbClr val="FFFFFF"/>
                </a:solidFill>
                <a:latin typeface="Gotham Black" panose="02000603040000020004" pitchFamily="2" charset="0"/>
              </a:defRPr>
            </a:lvl2pPr>
            <a:lvl3pPr marL="719138" indent="0">
              <a:buFontTx/>
              <a:buNone/>
              <a:defRPr sz="6000">
                <a:solidFill>
                  <a:srgbClr val="FFFFFF"/>
                </a:solidFill>
                <a:latin typeface="Gotham Black" panose="02000603040000020004" pitchFamily="2" charset="0"/>
              </a:defRPr>
            </a:lvl3pPr>
            <a:lvl4pPr marL="1160462" indent="0">
              <a:buFontTx/>
              <a:buNone/>
              <a:defRPr sz="6000">
                <a:solidFill>
                  <a:srgbClr val="FFFFFF"/>
                </a:solidFill>
                <a:latin typeface="Gotham Black" panose="02000603040000020004" pitchFamily="2" charset="0"/>
              </a:defRPr>
            </a:lvl4pPr>
            <a:lvl5pPr marL="1611312" indent="0">
              <a:buFontTx/>
              <a:buNone/>
              <a:defRPr sz="6000">
                <a:solidFill>
                  <a:srgbClr val="FFFFFF"/>
                </a:solidFill>
                <a:latin typeface="Gotham Black" panose="02000603040000020004" pitchFamily="2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10065A"/>
              </a:buClr>
              <a:buSzTx/>
              <a:buFontTx/>
              <a:buNone/>
              <a:tabLst/>
              <a:defRPr/>
            </a:pPr>
            <a:r>
              <a:rPr lang="de-DE" dirty="0"/>
              <a:t>Grußwort</a:t>
            </a:r>
          </a:p>
        </p:txBody>
      </p:sp>
    </p:spTree>
    <p:extLst>
      <p:ext uri="{BB962C8B-B14F-4D97-AF65-F5344CB8AC3E}">
        <p14:creationId xmlns:p14="http://schemas.microsoft.com/office/powerpoint/2010/main" val="123434587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ZwischenTITEL V9b | Weiß/Dunkelbl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Bild-Platzhalter">
            <a:extLst>
              <a:ext uri="{FF2B5EF4-FFF2-40B4-BE49-F238E27FC236}">
                <a16:creationId xmlns:a16="http://schemas.microsoft.com/office/drawing/2014/main" id="{925D864D-9B5E-4B9F-A1F8-EC88506FF067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0" y="0"/>
            <a:ext cx="12192989" cy="6858003"/>
          </a:xfrm>
          <a:prstGeom prst="rect">
            <a:avLst/>
          </a:prstGeom>
          <a:solidFill>
            <a:srgbClr val="F0F3F7"/>
          </a:solidFill>
        </p:spPr>
        <p:txBody>
          <a:bodyPr wrap="square" tIns="0" rIns="8640000" bIns="0" anchor="ctr" anchorCtr="0">
            <a:noAutofit/>
          </a:bodyPr>
          <a:lstStyle>
            <a:lvl1pPr marL="0" indent="0" algn="r">
              <a:buFontTx/>
              <a:buNone/>
              <a:defRPr b="1">
                <a:solidFill>
                  <a:srgbClr val="10069F"/>
                </a:solidFill>
              </a:defRPr>
            </a:lvl1pPr>
          </a:lstStyle>
          <a:p>
            <a:r>
              <a:rPr lang="de-DE" dirty="0"/>
              <a:t>Hier Bild einfügen</a:t>
            </a:r>
          </a:p>
        </p:txBody>
      </p:sp>
      <p:sp>
        <p:nvSpPr>
          <p:cNvPr id="4" name="Bild-Nachweis">
            <a:extLst>
              <a:ext uri="{FF2B5EF4-FFF2-40B4-BE49-F238E27FC236}">
                <a16:creationId xmlns:a16="http://schemas.microsoft.com/office/drawing/2014/main" id="{E7B539BE-8C3D-3442-81B2-6AB9DBD5F498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824192" y="6597352"/>
            <a:ext cx="4326081" cy="216000"/>
          </a:xfrm>
        </p:spPr>
        <p:txBody>
          <a:bodyPr lIns="0" tIns="0" rIns="0" bIns="0" anchor="t" anchorCtr="0"/>
          <a:lstStyle>
            <a:lvl1pPr marL="0" indent="0" algn="r">
              <a:spcAft>
                <a:spcPts val="0"/>
              </a:spcAft>
              <a:buFontTx/>
              <a:buNone/>
              <a:defRPr sz="1000">
                <a:solidFill>
                  <a:schemeClr val="bg1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6" name="Logo-Platzhalter">
            <a:extLst>
              <a:ext uri="{FF2B5EF4-FFF2-40B4-BE49-F238E27FC236}">
                <a16:creationId xmlns:a16="http://schemas.microsoft.com/office/drawing/2014/main" id="{47665E48-E26E-24F2-85E5-F149AA2FAC96}"/>
              </a:ext>
            </a:extLst>
          </p:cNvPr>
          <p:cNvSpPr>
            <a:spLocks noGrp="1" noChangeAspect="1"/>
          </p:cNvSpPr>
          <p:nvPr userDrawn="1">
            <p:ph type="pic" sz="quarter" idx="27" hasCustomPrompt="1"/>
          </p:nvPr>
        </p:nvSpPr>
        <p:spPr>
          <a:xfrm>
            <a:off x="0" y="5486400"/>
            <a:ext cx="1800000" cy="1371600"/>
          </a:xfrm>
        </p:spPr>
        <p:txBody>
          <a:bodyPr tIns="108000" anchor="t" anchorCtr="0"/>
          <a:lstStyle>
            <a:lvl1pPr marL="0" indent="0" algn="ctr">
              <a:buNone/>
              <a:defRPr sz="2000">
                <a:solidFill>
                  <a:srgbClr val="10065A"/>
                </a:solidFill>
              </a:defRPr>
            </a:lvl1pPr>
          </a:lstStyle>
          <a:p>
            <a:r>
              <a:rPr lang="de-DE" dirty="0"/>
              <a:t>Logo (</a:t>
            </a:r>
            <a:r>
              <a:rPr lang="de-DE" dirty="0" err="1"/>
              <a:t>o.Claim</a:t>
            </a:r>
            <a:r>
              <a:rPr lang="de-DE" dirty="0"/>
              <a:t>) einfügen!</a:t>
            </a:r>
          </a:p>
        </p:txBody>
      </p:sp>
      <p:sp>
        <p:nvSpPr>
          <p:cNvPr id="5" name="Titel">
            <a:extLst>
              <a:ext uri="{FF2B5EF4-FFF2-40B4-BE49-F238E27FC236}">
                <a16:creationId xmlns:a16="http://schemas.microsoft.com/office/drawing/2014/main" id="{388A1FEC-676A-598E-051D-A1B19A705B9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56040" y="675000"/>
            <a:ext cx="5328000" cy="5508000"/>
          </a:xfrm>
          <a:custGeom>
            <a:avLst/>
            <a:gdLst>
              <a:gd name="connsiteX0" fmla="*/ 0 w 5328000"/>
              <a:gd name="connsiteY0" fmla="*/ 0 h 5508000"/>
              <a:gd name="connsiteX1" fmla="*/ 5328000 w 5328000"/>
              <a:gd name="connsiteY1" fmla="*/ 0 h 5508000"/>
              <a:gd name="connsiteX2" fmla="*/ 5328000 w 5328000"/>
              <a:gd name="connsiteY2" fmla="*/ 5508000 h 5508000"/>
              <a:gd name="connsiteX3" fmla="*/ 1583584 w 5328000"/>
              <a:gd name="connsiteY3" fmla="*/ 5508000 h 5508000"/>
              <a:gd name="connsiteX4" fmla="*/ 0 w 5328000"/>
              <a:gd name="connsiteY4" fmla="*/ 4608512 h 550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328000" h="5508000">
                <a:moveTo>
                  <a:pt x="0" y="0"/>
                </a:moveTo>
                <a:lnTo>
                  <a:pt x="5328000" y="0"/>
                </a:lnTo>
                <a:lnTo>
                  <a:pt x="5328000" y="5508000"/>
                </a:lnTo>
                <a:lnTo>
                  <a:pt x="1583584" y="5508000"/>
                </a:lnTo>
                <a:lnTo>
                  <a:pt x="0" y="460851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180000" tIns="792000" rIns="108000" bIns="468000" anchor="t" anchorCtr="0">
            <a:noAutofit/>
          </a:bodyPr>
          <a:lstStyle>
            <a:lvl1pPr>
              <a:lnSpc>
                <a:spcPct val="110000"/>
              </a:lnSpc>
              <a:defRPr sz="3200">
                <a:solidFill>
                  <a:srgbClr val="10065A"/>
                </a:solidFill>
              </a:defRPr>
            </a:lvl1pPr>
          </a:lstStyle>
          <a:p>
            <a:r>
              <a:rPr lang="de-DE" dirty="0"/>
              <a:t>Zwischentitel</a:t>
            </a:r>
          </a:p>
        </p:txBody>
      </p:sp>
      <p:sp>
        <p:nvSpPr>
          <p:cNvPr id="3" name="Dachzeile">
            <a:extLst>
              <a:ext uri="{FF2B5EF4-FFF2-40B4-BE49-F238E27FC236}">
                <a16:creationId xmlns:a16="http://schemas.microsoft.com/office/drawing/2014/main" id="{65CEDDCD-E1FB-639E-9323-19674FAFB82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646313" y="1046633"/>
            <a:ext cx="4922295" cy="294135"/>
          </a:xfrm>
        </p:spPr>
        <p:txBody>
          <a:bodyPr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SzPct val="150000"/>
              <a:buFontTx/>
              <a:buNone/>
              <a:defRPr sz="2000" b="1" cap="none" spc="150" baseline="0">
                <a:solidFill>
                  <a:srgbClr val="FF3EB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Dachzeile</a:t>
            </a:r>
          </a:p>
        </p:txBody>
      </p:sp>
    </p:spTree>
    <p:extLst>
      <p:ext uri="{BB962C8B-B14F-4D97-AF65-F5344CB8AC3E}">
        <p14:creationId xmlns:p14="http://schemas.microsoft.com/office/powerpoint/2010/main" val="300403273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ZwischenTITEL V9b | Bl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Bild-Platzhalter">
            <a:extLst>
              <a:ext uri="{FF2B5EF4-FFF2-40B4-BE49-F238E27FC236}">
                <a16:creationId xmlns:a16="http://schemas.microsoft.com/office/drawing/2014/main" id="{925D864D-9B5E-4B9F-A1F8-EC88506FF067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0" y="0"/>
            <a:ext cx="12192989" cy="6858003"/>
          </a:xfrm>
          <a:prstGeom prst="rect">
            <a:avLst/>
          </a:prstGeom>
          <a:solidFill>
            <a:srgbClr val="F0F3F7"/>
          </a:solidFill>
        </p:spPr>
        <p:txBody>
          <a:bodyPr wrap="square" tIns="0" rIns="8640000" bIns="0" anchor="ctr" anchorCtr="0">
            <a:noAutofit/>
          </a:bodyPr>
          <a:lstStyle>
            <a:lvl1pPr marL="0" indent="0" algn="r">
              <a:buFontTx/>
              <a:buNone/>
              <a:defRPr b="1">
                <a:solidFill>
                  <a:srgbClr val="10069F"/>
                </a:solidFill>
              </a:defRPr>
            </a:lvl1pPr>
          </a:lstStyle>
          <a:p>
            <a:r>
              <a:rPr lang="de-DE" dirty="0"/>
              <a:t>Hier Bild einfügen</a:t>
            </a:r>
          </a:p>
        </p:txBody>
      </p:sp>
      <p:sp>
        <p:nvSpPr>
          <p:cNvPr id="4" name="Bild-Nachweis">
            <a:extLst>
              <a:ext uri="{FF2B5EF4-FFF2-40B4-BE49-F238E27FC236}">
                <a16:creationId xmlns:a16="http://schemas.microsoft.com/office/drawing/2014/main" id="{4DDA2E8F-1F66-BAF3-4C8D-74377169316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824192" y="6597352"/>
            <a:ext cx="4326081" cy="216000"/>
          </a:xfrm>
        </p:spPr>
        <p:txBody>
          <a:bodyPr lIns="0" tIns="0" rIns="0" bIns="0" anchor="t" anchorCtr="0"/>
          <a:lstStyle>
            <a:lvl1pPr marL="0" indent="0" algn="r">
              <a:spcAft>
                <a:spcPts val="0"/>
              </a:spcAft>
              <a:buFontTx/>
              <a:buNone/>
              <a:defRPr sz="1000">
                <a:solidFill>
                  <a:schemeClr val="bg1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6" name="Logo-Platzhalter">
            <a:extLst>
              <a:ext uri="{FF2B5EF4-FFF2-40B4-BE49-F238E27FC236}">
                <a16:creationId xmlns:a16="http://schemas.microsoft.com/office/drawing/2014/main" id="{47665E48-E26E-24F2-85E5-F149AA2FAC96}"/>
              </a:ext>
            </a:extLst>
          </p:cNvPr>
          <p:cNvSpPr>
            <a:spLocks noGrp="1" noChangeAspect="1"/>
          </p:cNvSpPr>
          <p:nvPr userDrawn="1">
            <p:ph type="pic" sz="quarter" idx="27" hasCustomPrompt="1"/>
          </p:nvPr>
        </p:nvSpPr>
        <p:spPr>
          <a:xfrm>
            <a:off x="0" y="5486400"/>
            <a:ext cx="1800000" cy="1371600"/>
          </a:xfrm>
        </p:spPr>
        <p:txBody>
          <a:bodyPr tIns="108000" anchor="t" anchorCtr="0"/>
          <a:lstStyle>
            <a:lvl1pPr marL="0" indent="0" algn="ctr">
              <a:buNone/>
              <a:defRPr sz="2000">
                <a:solidFill>
                  <a:srgbClr val="10065A"/>
                </a:solidFill>
              </a:defRPr>
            </a:lvl1pPr>
          </a:lstStyle>
          <a:p>
            <a:r>
              <a:rPr lang="de-DE" dirty="0"/>
              <a:t>Logo (</a:t>
            </a:r>
            <a:r>
              <a:rPr lang="de-DE" dirty="0" err="1"/>
              <a:t>o.Claim</a:t>
            </a:r>
            <a:r>
              <a:rPr lang="de-DE" dirty="0"/>
              <a:t>) einfügen!</a:t>
            </a:r>
          </a:p>
        </p:txBody>
      </p:sp>
      <p:sp>
        <p:nvSpPr>
          <p:cNvPr id="5" name="Titel">
            <a:extLst>
              <a:ext uri="{FF2B5EF4-FFF2-40B4-BE49-F238E27FC236}">
                <a16:creationId xmlns:a16="http://schemas.microsoft.com/office/drawing/2014/main" id="{388A1FEC-676A-598E-051D-A1B19A705B9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56040" y="675000"/>
            <a:ext cx="5328000" cy="5508000"/>
          </a:xfrm>
          <a:custGeom>
            <a:avLst/>
            <a:gdLst>
              <a:gd name="connsiteX0" fmla="*/ 0 w 5328000"/>
              <a:gd name="connsiteY0" fmla="*/ 0 h 5508000"/>
              <a:gd name="connsiteX1" fmla="*/ 5328000 w 5328000"/>
              <a:gd name="connsiteY1" fmla="*/ 0 h 5508000"/>
              <a:gd name="connsiteX2" fmla="*/ 5328000 w 5328000"/>
              <a:gd name="connsiteY2" fmla="*/ 5508000 h 5508000"/>
              <a:gd name="connsiteX3" fmla="*/ 1583584 w 5328000"/>
              <a:gd name="connsiteY3" fmla="*/ 5508000 h 5508000"/>
              <a:gd name="connsiteX4" fmla="*/ 0 w 5328000"/>
              <a:gd name="connsiteY4" fmla="*/ 4608512 h 550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328000" h="5508000">
                <a:moveTo>
                  <a:pt x="0" y="0"/>
                </a:moveTo>
                <a:lnTo>
                  <a:pt x="5328000" y="0"/>
                </a:lnTo>
                <a:lnTo>
                  <a:pt x="5328000" y="5508000"/>
                </a:lnTo>
                <a:lnTo>
                  <a:pt x="1583584" y="5508000"/>
                </a:lnTo>
                <a:lnTo>
                  <a:pt x="0" y="4608512"/>
                </a:lnTo>
                <a:close/>
              </a:path>
            </a:pathLst>
          </a:custGeom>
          <a:solidFill>
            <a:srgbClr val="10069F"/>
          </a:solidFill>
        </p:spPr>
        <p:txBody>
          <a:bodyPr wrap="square" lIns="180000" tIns="792000" rIns="108000" bIns="468000" anchor="t" anchorCtr="0">
            <a:noAutofit/>
          </a:bodyPr>
          <a:lstStyle>
            <a:lvl1pPr>
              <a:lnSpc>
                <a:spcPct val="110000"/>
              </a:lnSpc>
              <a:defRPr sz="320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Zwischentitel</a:t>
            </a:r>
          </a:p>
        </p:txBody>
      </p:sp>
      <p:sp>
        <p:nvSpPr>
          <p:cNvPr id="3" name="Dachzeile">
            <a:extLst>
              <a:ext uri="{FF2B5EF4-FFF2-40B4-BE49-F238E27FC236}">
                <a16:creationId xmlns:a16="http://schemas.microsoft.com/office/drawing/2014/main" id="{65CEDDCD-E1FB-639E-9323-19674FAFB82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601488" y="1046633"/>
            <a:ext cx="4967120" cy="294135"/>
          </a:xfrm>
        </p:spPr>
        <p:txBody>
          <a:bodyPr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SzPct val="150000"/>
              <a:buFontTx/>
              <a:buNone/>
              <a:defRPr sz="2000" b="1" cap="none" spc="150" baseline="0">
                <a:solidFill>
                  <a:srgbClr val="FF3EB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Dachzeile</a:t>
            </a:r>
          </a:p>
        </p:txBody>
      </p:sp>
    </p:spTree>
    <p:extLst>
      <p:ext uri="{BB962C8B-B14F-4D97-AF65-F5344CB8AC3E}">
        <p14:creationId xmlns:p14="http://schemas.microsoft.com/office/powerpoint/2010/main" val="1034748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7423" userDrawn="1">
          <p15:clr>
            <a:srgbClr val="FBAE40"/>
          </p15:clr>
        </p15:guide>
      </p15:sldGuideLst>
    </p:ext>
  </p:extLst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ZwischenTITEL V9b | Weiß/Bl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Bild-Platzhalter">
            <a:extLst>
              <a:ext uri="{FF2B5EF4-FFF2-40B4-BE49-F238E27FC236}">
                <a16:creationId xmlns:a16="http://schemas.microsoft.com/office/drawing/2014/main" id="{925D864D-9B5E-4B9F-A1F8-EC88506FF067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0" y="0"/>
            <a:ext cx="12192989" cy="6858003"/>
          </a:xfrm>
          <a:prstGeom prst="rect">
            <a:avLst/>
          </a:prstGeom>
          <a:solidFill>
            <a:srgbClr val="F0F3F7"/>
          </a:solidFill>
        </p:spPr>
        <p:txBody>
          <a:bodyPr wrap="square" tIns="0" rIns="8640000" bIns="0" anchor="ctr" anchorCtr="0">
            <a:noAutofit/>
          </a:bodyPr>
          <a:lstStyle>
            <a:lvl1pPr marL="0" indent="0" algn="r">
              <a:buFontTx/>
              <a:buNone/>
              <a:defRPr b="1">
                <a:solidFill>
                  <a:srgbClr val="10069F"/>
                </a:solidFill>
              </a:defRPr>
            </a:lvl1pPr>
          </a:lstStyle>
          <a:p>
            <a:r>
              <a:rPr lang="de-DE" dirty="0"/>
              <a:t>Hier Bild einfügen</a:t>
            </a:r>
          </a:p>
        </p:txBody>
      </p:sp>
      <p:sp>
        <p:nvSpPr>
          <p:cNvPr id="6" name="Logo-Platzhalter">
            <a:extLst>
              <a:ext uri="{FF2B5EF4-FFF2-40B4-BE49-F238E27FC236}">
                <a16:creationId xmlns:a16="http://schemas.microsoft.com/office/drawing/2014/main" id="{47665E48-E26E-24F2-85E5-F149AA2FAC96}"/>
              </a:ext>
            </a:extLst>
          </p:cNvPr>
          <p:cNvSpPr>
            <a:spLocks noGrp="1" noChangeAspect="1"/>
          </p:cNvSpPr>
          <p:nvPr userDrawn="1">
            <p:ph type="pic" sz="quarter" idx="27" hasCustomPrompt="1"/>
          </p:nvPr>
        </p:nvSpPr>
        <p:spPr>
          <a:xfrm>
            <a:off x="0" y="5486400"/>
            <a:ext cx="1800000" cy="1371600"/>
          </a:xfrm>
        </p:spPr>
        <p:txBody>
          <a:bodyPr tIns="108000" anchor="t" anchorCtr="0"/>
          <a:lstStyle>
            <a:lvl1pPr marL="0" indent="0" algn="ctr">
              <a:buNone/>
              <a:defRPr sz="2000">
                <a:solidFill>
                  <a:srgbClr val="10065A"/>
                </a:solidFill>
              </a:defRPr>
            </a:lvl1pPr>
          </a:lstStyle>
          <a:p>
            <a:r>
              <a:rPr lang="de-DE" dirty="0"/>
              <a:t>Logo (</a:t>
            </a:r>
            <a:r>
              <a:rPr lang="de-DE" dirty="0" err="1"/>
              <a:t>o.Claim</a:t>
            </a:r>
            <a:r>
              <a:rPr lang="de-DE" dirty="0"/>
              <a:t>) einfügen!</a:t>
            </a:r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388A1FEC-676A-598E-051D-A1B19A705B9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56040" y="675000"/>
            <a:ext cx="5328000" cy="5508000"/>
          </a:xfrm>
          <a:custGeom>
            <a:avLst/>
            <a:gdLst>
              <a:gd name="connsiteX0" fmla="*/ 0 w 5328000"/>
              <a:gd name="connsiteY0" fmla="*/ 0 h 5508000"/>
              <a:gd name="connsiteX1" fmla="*/ 5328000 w 5328000"/>
              <a:gd name="connsiteY1" fmla="*/ 0 h 5508000"/>
              <a:gd name="connsiteX2" fmla="*/ 5328000 w 5328000"/>
              <a:gd name="connsiteY2" fmla="*/ 5508000 h 5508000"/>
              <a:gd name="connsiteX3" fmla="*/ 1583584 w 5328000"/>
              <a:gd name="connsiteY3" fmla="*/ 5508000 h 5508000"/>
              <a:gd name="connsiteX4" fmla="*/ 0 w 5328000"/>
              <a:gd name="connsiteY4" fmla="*/ 4608512 h 550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328000" h="5508000">
                <a:moveTo>
                  <a:pt x="0" y="0"/>
                </a:moveTo>
                <a:lnTo>
                  <a:pt x="5328000" y="0"/>
                </a:lnTo>
                <a:lnTo>
                  <a:pt x="5328000" y="5508000"/>
                </a:lnTo>
                <a:lnTo>
                  <a:pt x="1583584" y="5508000"/>
                </a:lnTo>
                <a:lnTo>
                  <a:pt x="0" y="460851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180000" tIns="792000" rIns="108000" bIns="468000" anchor="t" anchorCtr="0">
            <a:noAutofit/>
          </a:bodyPr>
          <a:lstStyle>
            <a:lvl1pPr>
              <a:lnSpc>
                <a:spcPct val="110000"/>
              </a:lnSpc>
              <a:defRPr sz="3200">
                <a:solidFill>
                  <a:srgbClr val="10069F"/>
                </a:solidFill>
              </a:defRPr>
            </a:lvl1pPr>
          </a:lstStyle>
          <a:p>
            <a:r>
              <a:rPr lang="de-DE" dirty="0"/>
              <a:t>Zwischentitel</a:t>
            </a:r>
          </a:p>
        </p:txBody>
      </p:sp>
      <p:sp>
        <p:nvSpPr>
          <p:cNvPr id="3" name="Dachzeile">
            <a:extLst>
              <a:ext uri="{FF2B5EF4-FFF2-40B4-BE49-F238E27FC236}">
                <a16:creationId xmlns:a16="http://schemas.microsoft.com/office/drawing/2014/main" id="{65CEDDCD-E1FB-639E-9323-19674FAFB82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646313" y="1046633"/>
            <a:ext cx="4922295" cy="294135"/>
          </a:xfrm>
        </p:spPr>
        <p:txBody>
          <a:bodyPr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SzPct val="150000"/>
              <a:buFontTx/>
              <a:buNone/>
              <a:defRPr sz="2000" b="1" cap="none" spc="150" baseline="0">
                <a:solidFill>
                  <a:srgbClr val="FF3EB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Dachzeile</a:t>
            </a:r>
          </a:p>
        </p:txBody>
      </p:sp>
      <p:sp>
        <p:nvSpPr>
          <p:cNvPr id="2" name="Bild-Nachweis">
            <a:extLst>
              <a:ext uri="{FF2B5EF4-FFF2-40B4-BE49-F238E27FC236}">
                <a16:creationId xmlns:a16="http://schemas.microsoft.com/office/drawing/2014/main" id="{615396FE-A044-4CFB-EDBF-134ABEC0F77D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824192" y="6597352"/>
            <a:ext cx="4326081" cy="216000"/>
          </a:xfrm>
        </p:spPr>
        <p:txBody>
          <a:bodyPr lIns="0" tIns="0" rIns="0" bIns="0" anchor="t" anchorCtr="0"/>
          <a:lstStyle>
            <a:lvl1pPr marL="0" indent="0" algn="r">
              <a:spcAft>
                <a:spcPts val="0"/>
              </a:spcAft>
              <a:buFontTx/>
              <a:buNone/>
              <a:defRPr sz="1000">
                <a:solidFill>
                  <a:schemeClr val="bg1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</p:spTree>
    <p:extLst>
      <p:ext uri="{BB962C8B-B14F-4D97-AF65-F5344CB8AC3E}">
        <p14:creationId xmlns:p14="http://schemas.microsoft.com/office/powerpoint/2010/main" val="128851115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ZwischenTITEL V9b | Pi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Bild-Platzhalter">
            <a:extLst>
              <a:ext uri="{FF2B5EF4-FFF2-40B4-BE49-F238E27FC236}">
                <a16:creationId xmlns:a16="http://schemas.microsoft.com/office/drawing/2014/main" id="{925D864D-9B5E-4B9F-A1F8-EC88506FF067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0" y="0"/>
            <a:ext cx="12192989" cy="6858003"/>
          </a:xfrm>
          <a:prstGeom prst="rect">
            <a:avLst/>
          </a:prstGeom>
          <a:solidFill>
            <a:srgbClr val="F0F3F7"/>
          </a:solidFill>
        </p:spPr>
        <p:txBody>
          <a:bodyPr wrap="square" tIns="0" rIns="8640000" bIns="0" anchor="ctr" anchorCtr="0">
            <a:noAutofit/>
          </a:bodyPr>
          <a:lstStyle>
            <a:lvl1pPr marL="0" indent="0" algn="r">
              <a:buFontTx/>
              <a:buNone/>
              <a:defRPr b="1">
                <a:solidFill>
                  <a:srgbClr val="FF3EB5"/>
                </a:solidFill>
              </a:defRPr>
            </a:lvl1pPr>
          </a:lstStyle>
          <a:p>
            <a:r>
              <a:rPr lang="de-DE" dirty="0"/>
              <a:t>Hier Bild einfügen</a:t>
            </a:r>
          </a:p>
        </p:txBody>
      </p:sp>
      <p:sp>
        <p:nvSpPr>
          <p:cNvPr id="4" name="Bild-Nachweis">
            <a:extLst>
              <a:ext uri="{FF2B5EF4-FFF2-40B4-BE49-F238E27FC236}">
                <a16:creationId xmlns:a16="http://schemas.microsoft.com/office/drawing/2014/main" id="{138706CD-455F-874A-BDC9-C5D1926D3127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824192" y="6597352"/>
            <a:ext cx="4326081" cy="216000"/>
          </a:xfrm>
        </p:spPr>
        <p:txBody>
          <a:bodyPr lIns="0" tIns="0" rIns="0" bIns="0" anchor="t" anchorCtr="0"/>
          <a:lstStyle>
            <a:lvl1pPr marL="0" indent="0" algn="r">
              <a:spcAft>
                <a:spcPts val="0"/>
              </a:spcAft>
              <a:buFontTx/>
              <a:buNone/>
              <a:defRPr sz="1000">
                <a:solidFill>
                  <a:schemeClr val="bg1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6" name="Logo-Platzhalter">
            <a:extLst>
              <a:ext uri="{FF2B5EF4-FFF2-40B4-BE49-F238E27FC236}">
                <a16:creationId xmlns:a16="http://schemas.microsoft.com/office/drawing/2014/main" id="{47665E48-E26E-24F2-85E5-F149AA2FAC96}"/>
              </a:ext>
            </a:extLst>
          </p:cNvPr>
          <p:cNvSpPr>
            <a:spLocks noGrp="1" noChangeAspect="1"/>
          </p:cNvSpPr>
          <p:nvPr userDrawn="1">
            <p:ph type="pic" sz="quarter" idx="27" hasCustomPrompt="1"/>
          </p:nvPr>
        </p:nvSpPr>
        <p:spPr>
          <a:xfrm>
            <a:off x="0" y="5486400"/>
            <a:ext cx="1800000" cy="1371600"/>
          </a:xfrm>
        </p:spPr>
        <p:txBody>
          <a:bodyPr tIns="108000" anchor="t" anchorCtr="0"/>
          <a:lstStyle>
            <a:lvl1pPr marL="0" indent="0" algn="ctr">
              <a:buNone/>
              <a:defRPr sz="2000">
                <a:solidFill>
                  <a:srgbClr val="10065A"/>
                </a:solidFill>
              </a:defRPr>
            </a:lvl1pPr>
          </a:lstStyle>
          <a:p>
            <a:r>
              <a:rPr lang="de-DE" dirty="0"/>
              <a:t>Logo (</a:t>
            </a:r>
            <a:r>
              <a:rPr lang="de-DE" dirty="0" err="1"/>
              <a:t>o.Claim</a:t>
            </a:r>
            <a:r>
              <a:rPr lang="de-DE" dirty="0"/>
              <a:t>) einfügen!</a:t>
            </a:r>
          </a:p>
        </p:txBody>
      </p:sp>
      <p:sp>
        <p:nvSpPr>
          <p:cNvPr id="5" name="Titel">
            <a:extLst>
              <a:ext uri="{FF2B5EF4-FFF2-40B4-BE49-F238E27FC236}">
                <a16:creationId xmlns:a16="http://schemas.microsoft.com/office/drawing/2014/main" id="{388A1FEC-676A-598E-051D-A1B19A705B9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56040" y="675000"/>
            <a:ext cx="5328000" cy="5508000"/>
          </a:xfrm>
          <a:custGeom>
            <a:avLst/>
            <a:gdLst>
              <a:gd name="connsiteX0" fmla="*/ 0 w 5328000"/>
              <a:gd name="connsiteY0" fmla="*/ 0 h 5508000"/>
              <a:gd name="connsiteX1" fmla="*/ 5328000 w 5328000"/>
              <a:gd name="connsiteY1" fmla="*/ 0 h 5508000"/>
              <a:gd name="connsiteX2" fmla="*/ 5328000 w 5328000"/>
              <a:gd name="connsiteY2" fmla="*/ 5508000 h 5508000"/>
              <a:gd name="connsiteX3" fmla="*/ 1583584 w 5328000"/>
              <a:gd name="connsiteY3" fmla="*/ 5508000 h 5508000"/>
              <a:gd name="connsiteX4" fmla="*/ 0 w 5328000"/>
              <a:gd name="connsiteY4" fmla="*/ 4608512 h 550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328000" h="5508000">
                <a:moveTo>
                  <a:pt x="0" y="0"/>
                </a:moveTo>
                <a:lnTo>
                  <a:pt x="5328000" y="0"/>
                </a:lnTo>
                <a:lnTo>
                  <a:pt x="5328000" y="5508000"/>
                </a:lnTo>
                <a:lnTo>
                  <a:pt x="1583584" y="5508000"/>
                </a:lnTo>
                <a:lnTo>
                  <a:pt x="0" y="4608512"/>
                </a:lnTo>
                <a:close/>
              </a:path>
            </a:pathLst>
          </a:custGeom>
          <a:solidFill>
            <a:srgbClr val="FF3EB5"/>
          </a:solidFill>
        </p:spPr>
        <p:txBody>
          <a:bodyPr wrap="square" lIns="180000" tIns="792000" rIns="108000" bIns="468000" anchor="t" anchorCtr="0">
            <a:noAutofit/>
          </a:bodyPr>
          <a:lstStyle>
            <a:lvl1pPr>
              <a:lnSpc>
                <a:spcPct val="110000"/>
              </a:lnSpc>
              <a:defRPr sz="320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Zwischentitel</a:t>
            </a:r>
          </a:p>
        </p:txBody>
      </p:sp>
      <p:sp>
        <p:nvSpPr>
          <p:cNvPr id="3" name="Dachzeile">
            <a:extLst>
              <a:ext uri="{FF2B5EF4-FFF2-40B4-BE49-F238E27FC236}">
                <a16:creationId xmlns:a16="http://schemas.microsoft.com/office/drawing/2014/main" id="{65CEDDCD-E1FB-639E-9323-19674FAFB82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601488" y="1046633"/>
            <a:ext cx="4967120" cy="294135"/>
          </a:xfrm>
        </p:spPr>
        <p:txBody>
          <a:bodyPr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SzPct val="150000"/>
              <a:buFontTx/>
              <a:buNone/>
              <a:defRPr sz="2000" b="1" cap="none" spc="150" baseline="0">
                <a:solidFill>
                  <a:srgbClr val="10065A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Dachzeile</a:t>
            </a:r>
          </a:p>
        </p:txBody>
      </p:sp>
    </p:spTree>
    <p:extLst>
      <p:ext uri="{BB962C8B-B14F-4D97-AF65-F5344CB8AC3E}">
        <p14:creationId xmlns:p14="http://schemas.microsoft.com/office/powerpoint/2010/main" val="161074437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7423" userDrawn="1">
          <p15:clr>
            <a:srgbClr val="FBAE40"/>
          </p15:clr>
        </p15:guide>
      </p15:sldGuideLst>
    </p:ext>
  </p:extLst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ZwischenTITEL V9b | Türk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Bild-Platzhalter">
            <a:extLst>
              <a:ext uri="{FF2B5EF4-FFF2-40B4-BE49-F238E27FC236}">
                <a16:creationId xmlns:a16="http://schemas.microsoft.com/office/drawing/2014/main" id="{925D864D-9B5E-4B9F-A1F8-EC88506FF067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0" y="0"/>
            <a:ext cx="12192989" cy="6858003"/>
          </a:xfrm>
          <a:prstGeom prst="rect">
            <a:avLst/>
          </a:prstGeom>
          <a:solidFill>
            <a:srgbClr val="F0F3F7"/>
          </a:solidFill>
        </p:spPr>
        <p:txBody>
          <a:bodyPr wrap="square" tIns="0" rIns="8640000" bIns="0" anchor="ctr" anchorCtr="0">
            <a:noAutofit/>
          </a:bodyPr>
          <a:lstStyle>
            <a:lvl1pPr marL="0" indent="0" algn="r">
              <a:buFontTx/>
              <a:buNone/>
              <a:defRPr b="1">
                <a:solidFill>
                  <a:srgbClr val="10ADAA"/>
                </a:solidFill>
              </a:defRPr>
            </a:lvl1pPr>
          </a:lstStyle>
          <a:p>
            <a:r>
              <a:rPr lang="de-DE" dirty="0"/>
              <a:t>Hier Bild einfügen</a:t>
            </a:r>
          </a:p>
        </p:txBody>
      </p:sp>
      <p:sp>
        <p:nvSpPr>
          <p:cNvPr id="4" name="Bild-Nachweis">
            <a:extLst>
              <a:ext uri="{FF2B5EF4-FFF2-40B4-BE49-F238E27FC236}">
                <a16:creationId xmlns:a16="http://schemas.microsoft.com/office/drawing/2014/main" id="{E28FF1CF-BF0E-FB35-F69D-E0BA4364BCC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824192" y="6597352"/>
            <a:ext cx="4326081" cy="216000"/>
          </a:xfrm>
        </p:spPr>
        <p:txBody>
          <a:bodyPr lIns="0" tIns="0" rIns="0" bIns="0" anchor="t" anchorCtr="0"/>
          <a:lstStyle>
            <a:lvl1pPr marL="0" indent="0" algn="r">
              <a:spcAft>
                <a:spcPts val="0"/>
              </a:spcAft>
              <a:buFontTx/>
              <a:buNone/>
              <a:defRPr sz="1000">
                <a:solidFill>
                  <a:schemeClr val="bg1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6" name="Logo-Platzhalter">
            <a:extLst>
              <a:ext uri="{FF2B5EF4-FFF2-40B4-BE49-F238E27FC236}">
                <a16:creationId xmlns:a16="http://schemas.microsoft.com/office/drawing/2014/main" id="{47665E48-E26E-24F2-85E5-F149AA2FAC96}"/>
              </a:ext>
            </a:extLst>
          </p:cNvPr>
          <p:cNvSpPr>
            <a:spLocks noGrp="1" noChangeAspect="1"/>
          </p:cNvSpPr>
          <p:nvPr userDrawn="1">
            <p:ph type="pic" sz="quarter" idx="27" hasCustomPrompt="1"/>
          </p:nvPr>
        </p:nvSpPr>
        <p:spPr>
          <a:xfrm>
            <a:off x="0" y="5486400"/>
            <a:ext cx="1800000" cy="1371600"/>
          </a:xfrm>
        </p:spPr>
        <p:txBody>
          <a:bodyPr tIns="108000" anchor="t" anchorCtr="0"/>
          <a:lstStyle>
            <a:lvl1pPr marL="0" indent="0" algn="ctr">
              <a:buNone/>
              <a:defRPr sz="2000">
                <a:solidFill>
                  <a:srgbClr val="10065A"/>
                </a:solidFill>
              </a:defRPr>
            </a:lvl1pPr>
          </a:lstStyle>
          <a:p>
            <a:r>
              <a:rPr lang="de-DE" dirty="0"/>
              <a:t>Logo (</a:t>
            </a:r>
            <a:r>
              <a:rPr lang="de-DE" dirty="0" err="1"/>
              <a:t>o.Claim</a:t>
            </a:r>
            <a:r>
              <a:rPr lang="de-DE" dirty="0"/>
              <a:t>) einfügen!</a:t>
            </a:r>
          </a:p>
        </p:txBody>
      </p:sp>
      <p:sp>
        <p:nvSpPr>
          <p:cNvPr id="5" name="Titel">
            <a:extLst>
              <a:ext uri="{FF2B5EF4-FFF2-40B4-BE49-F238E27FC236}">
                <a16:creationId xmlns:a16="http://schemas.microsoft.com/office/drawing/2014/main" id="{388A1FEC-676A-598E-051D-A1B19A705B9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56040" y="675000"/>
            <a:ext cx="5328000" cy="5508000"/>
          </a:xfrm>
          <a:custGeom>
            <a:avLst/>
            <a:gdLst>
              <a:gd name="connsiteX0" fmla="*/ 0 w 5328000"/>
              <a:gd name="connsiteY0" fmla="*/ 0 h 5508000"/>
              <a:gd name="connsiteX1" fmla="*/ 5328000 w 5328000"/>
              <a:gd name="connsiteY1" fmla="*/ 0 h 5508000"/>
              <a:gd name="connsiteX2" fmla="*/ 5328000 w 5328000"/>
              <a:gd name="connsiteY2" fmla="*/ 5508000 h 5508000"/>
              <a:gd name="connsiteX3" fmla="*/ 1583584 w 5328000"/>
              <a:gd name="connsiteY3" fmla="*/ 5508000 h 5508000"/>
              <a:gd name="connsiteX4" fmla="*/ 0 w 5328000"/>
              <a:gd name="connsiteY4" fmla="*/ 4608512 h 550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328000" h="5508000">
                <a:moveTo>
                  <a:pt x="0" y="0"/>
                </a:moveTo>
                <a:lnTo>
                  <a:pt x="5328000" y="0"/>
                </a:lnTo>
                <a:lnTo>
                  <a:pt x="5328000" y="5508000"/>
                </a:lnTo>
                <a:lnTo>
                  <a:pt x="1583584" y="5508000"/>
                </a:lnTo>
                <a:lnTo>
                  <a:pt x="0" y="4608512"/>
                </a:lnTo>
                <a:close/>
              </a:path>
            </a:pathLst>
          </a:custGeom>
          <a:solidFill>
            <a:srgbClr val="10ADAA"/>
          </a:solidFill>
        </p:spPr>
        <p:txBody>
          <a:bodyPr wrap="square" lIns="180000" tIns="792000" rIns="108000" bIns="468000" anchor="t" anchorCtr="0">
            <a:noAutofit/>
          </a:bodyPr>
          <a:lstStyle>
            <a:lvl1pPr>
              <a:lnSpc>
                <a:spcPct val="110000"/>
              </a:lnSpc>
              <a:defRPr sz="320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Zwischentitel</a:t>
            </a:r>
          </a:p>
        </p:txBody>
      </p:sp>
      <p:sp>
        <p:nvSpPr>
          <p:cNvPr id="3" name="Dachzeile">
            <a:extLst>
              <a:ext uri="{FF2B5EF4-FFF2-40B4-BE49-F238E27FC236}">
                <a16:creationId xmlns:a16="http://schemas.microsoft.com/office/drawing/2014/main" id="{65CEDDCD-E1FB-639E-9323-19674FAFB82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601488" y="1046633"/>
            <a:ext cx="4967120" cy="294135"/>
          </a:xfrm>
        </p:spPr>
        <p:txBody>
          <a:bodyPr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SzPct val="150000"/>
              <a:buFontTx/>
              <a:buNone/>
              <a:defRPr sz="2000" b="1" cap="none" spc="150" baseline="0">
                <a:solidFill>
                  <a:srgbClr val="10065A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Dachzeile</a:t>
            </a:r>
          </a:p>
        </p:txBody>
      </p:sp>
    </p:spTree>
    <p:extLst>
      <p:ext uri="{BB962C8B-B14F-4D97-AF65-F5344CB8AC3E}">
        <p14:creationId xmlns:p14="http://schemas.microsoft.com/office/powerpoint/2010/main" val="32078702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7423" userDrawn="1">
          <p15:clr>
            <a:srgbClr val="FBAE40"/>
          </p15:clr>
        </p15:guide>
      </p15:sldGuideLst>
    </p:ext>
  </p:extLst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ZwischenTITEL V9b | Violet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Bild-Platzhalter">
            <a:extLst>
              <a:ext uri="{FF2B5EF4-FFF2-40B4-BE49-F238E27FC236}">
                <a16:creationId xmlns:a16="http://schemas.microsoft.com/office/drawing/2014/main" id="{925D864D-9B5E-4B9F-A1F8-EC88506FF067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0" y="0"/>
            <a:ext cx="12192989" cy="6858003"/>
          </a:xfrm>
          <a:prstGeom prst="rect">
            <a:avLst/>
          </a:prstGeom>
          <a:solidFill>
            <a:srgbClr val="F0F3F7"/>
          </a:solidFill>
        </p:spPr>
        <p:txBody>
          <a:bodyPr wrap="square" tIns="0" rIns="8640000" bIns="0" anchor="ctr" anchorCtr="0">
            <a:noAutofit/>
          </a:bodyPr>
          <a:lstStyle>
            <a:lvl1pPr marL="0" indent="0" algn="r">
              <a:buFontTx/>
              <a:buNone/>
              <a:defRPr b="1">
                <a:solidFill>
                  <a:srgbClr val="8C3E9F"/>
                </a:solidFill>
              </a:defRPr>
            </a:lvl1pPr>
          </a:lstStyle>
          <a:p>
            <a:r>
              <a:rPr lang="de-DE" dirty="0"/>
              <a:t>Hier Bild einfügen</a:t>
            </a:r>
          </a:p>
        </p:txBody>
      </p:sp>
      <p:sp>
        <p:nvSpPr>
          <p:cNvPr id="4" name="Bild-Nachweis">
            <a:extLst>
              <a:ext uri="{FF2B5EF4-FFF2-40B4-BE49-F238E27FC236}">
                <a16:creationId xmlns:a16="http://schemas.microsoft.com/office/drawing/2014/main" id="{5912642B-CB2A-C415-8E77-DC9DC33E725B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824192" y="6597352"/>
            <a:ext cx="4326081" cy="216000"/>
          </a:xfrm>
        </p:spPr>
        <p:txBody>
          <a:bodyPr lIns="0" tIns="0" rIns="0" bIns="0" anchor="t" anchorCtr="0"/>
          <a:lstStyle>
            <a:lvl1pPr marL="0" indent="0" algn="r">
              <a:spcAft>
                <a:spcPts val="0"/>
              </a:spcAft>
              <a:buFontTx/>
              <a:buNone/>
              <a:defRPr sz="1000">
                <a:solidFill>
                  <a:schemeClr val="bg1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6" name="Logo-Platzhalter">
            <a:extLst>
              <a:ext uri="{FF2B5EF4-FFF2-40B4-BE49-F238E27FC236}">
                <a16:creationId xmlns:a16="http://schemas.microsoft.com/office/drawing/2014/main" id="{47665E48-E26E-24F2-85E5-F149AA2FAC96}"/>
              </a:ext>
            </a:extLst>
          </p:cNvPr>
          <p:cNvSpPr>
            <a:spLocks noGrp="1" noChangeAspect="1"/>
          </p:cNvSpPr>
          <p:nvPr userDrawn="1">
            <p:ph type="pic" sz="quarter" idx="27" hasCustomPrompt="1"/>
          </p:nvPr>
        </p:nvSpPr>
        <p:spPr>
          <a:xfrm>
            <a:off x="0" y="5486400"/>
            <a:ext cx="1800000" cy="1371600"/>
          </a:xfrm>
        </p:spPr>
        <p:txBody>
          <a:bodyPr tIns="108000" anchor="t" anchorCtr="0"/>
          <a:lstStyle>
            <a:lvl1pPr marL="0" indent="0" algn="ctr">
              <a:buNone/>
              <a:defRPr sz="2000">
                <a:solidFill>
                  <a:srgbClr val="10065A"/>
                </a:solidFill>
              </a:defRPr>
            </a:lvl1pPr>
          </a:lstStyle>
          <a:p>
            <a:r>
              <a:rPr lang="de-DE" dirty="0"/>
              <a:t>Logo (</a:t>
            </a:r>
            <a:r>
              <a:rPr lang="de-DE" dirty="0" err="1"/>
              <a:t>o.Claim</a:t>
            </a:r>
            <a:r>
              <a:rPr lang="de-DE" dirty="0"/>
              <a:t>) einfügen!</a:t>
            </a:r>
          </a:p>
        </p:txBody>
      </p:sp>
      <p:sp>
        <p:nvSpPr>
          <p:cNvPr id="5" name="Titel">
            <a:extLst>
              <a:ext uri="{FF2B5EF4-FFF2-40B4-BE49-F238E27FC236}">
                <a16:creationId xmlns:a16="http://schemas.microsoft.com/office/drawing/2014/main" id="{388A1FEC-676A-598E-051D-A1B19A705B9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56040" y="675000"/>
            <a:ext cx="5328000" cy="5508000"/>
          </a:xfrm>
          <a:custGeom>
            <a:avLst/>
            <a:gdLst>
              <a:gd name="connsiteX0" fmla="*/ 0 w 5328000"/>
              <a:gd name="connsiteY0" fmla="*/ 0 h 5508000"/>
              <a:gd name="connsiteX1" fmla="*/ 5328000 w 5328000"/>
              <a:gd name="connsiteY1" fmla="*/ 0 h 5508000"/>
              <a:gd name="connsiteX2" fmla="*/ 5328000 w 5328000"/>
              <a:gd name="connsiteY2" fmla="*/ 5508000 h 5508000"/>
              <a:gd name="connsiteX3" fmla="*/ 1583584 w 5328000"/>
              <a:gd name="connsiteY3" fmla="*/ 5508000 h 5508000"/>
              <a:gd name="connsiteX4" fmla="*/ 0 w 5328000"/>
              <a:gd name="connsiteY4" fmla="*/ 4608512 h 550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328000" h="5508000">
                <a:moveTo>
                  <a:pt x="0" y="0"/>
                </a:moveTo>
                <a:lnTo>
                  <a:pt x="5328000" y="0"/>
                </a:lnTo>
                <a:lnTo>
                  <a:pt x="5328000" y="5508000"/>
                </a:lnTo>
                <a:lnTo>
                  <a:pt x="1583584" y="5508000"/>
                </a:lnTo>
                <a:lnTo>
                  <a:pt x="0" y="4608512"/>
                </a:lnTo>
                <a:close/>
              </a:path>
            </a:pathLst>
          </a:custGeom>
          <a:solidFill>
            <a:schemeClr val="accent3"/>
          </a:solidFill>
        </p:spPr>
        <p:txBody>
          <a:bodyPr wrap="square" lIns="180000" tIns="792000" rIns="108000" bIns="468000" anchor="t" anchorCtr="0">
            <a:noAutofit/>
          </a:bodyPr>
          <a:lstStyle>
            <a:lvl1pPr>
              <a:lnSpc>
                <a:spcPct val="110000"/>
              </a:lnSpc>
              <a:defRPr sz="320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Zwischentitel</a:t>
            </a:r>
          </a:p>
        </p:txBody>
      </p:sp>
      <p:sp>
        <p:nvSpPr>
          <p:cNvPr id="3" name="Dachzeile">
            <a:extLst>
              <a:ext uri="{FF2B5EF4-FFF2-40B4-BE49-F238E27FC236}">
                <a16:creationId xmlns:a16="http://schemas.microsoft.com/office/drawing/2014/main" id="{65CEDDCD-E1FB-639E-9323-19674FAFB82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646313" y="1046633"/>
            <a:ext cx="4922295" cy="294135"/>
          </a:xfrm>
        </p:spPr>
        <p:txBody>
          <a:bodyPr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SzPct val="150000"/>
              <a:buFontTx/>
              <a:buNone/>
              <a:defRPr sz="2000" b="1" cap="none" spc="150" baseline="0">
                <a:solidFill>
                  <a:srgbClr val="10AD0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Dachzeile</a:t>
            </a:r>
          </a:p>
        </p:txBody>
      </p:sp>
    </p:spTree>
    <p:extLst>
      <p:ext uri="{BB962C8B-B14F-4D97-AF65-F5344CB8AC3E}">
        <p14:creationId xmlns:p14="http://schemas.microsoft.com/office/powerpoint/2010/main" val="267243650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ZwischenTITEL V9b |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Bild-Platzhalter">
            <a:extLst>
              <a:ext uri="{FF2B5EF4-FFF2-40B4-BE49-F238E27FC236}">
                <a16:creationId xmlns:a16="http://schemas.microsoft.com/office/drawing/2014/main" id="{925D864D-9B5E-4B9F-A1F8-EC88506FF067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0" y="0"/>
            <a:ext cx="12192989" cy="6858003"/>
          </a:xfrm>
          <a:prstGeom prst="rect">
            <a:avLst/>
          </a:prstGeom>
          <a:solidFill>
            <a:srgbClr val="F0F3F7"/>
          </a:solidFill>
        </p:spPr>
        <p:txBody>
          <a:bodyPr wrap="square" tIns="0" rIns="8640000" bIns="0" anchor="ctr" anchorCtr="0">
            <a:noAutofit/>
          </a:bodyPr>
          <a:lstStyle>
            <a:lvl1pPr marL="0" indent="0" algn="r">
              <a:buFontTx/>
              <a:buNone/>
              <a:defRPr b="1">
                <a:solidFill>
                  <a:srgbClr val="FF4414"/>
                </a:solidFill>
              </a:defRPr>
            </a:lvl1pPr>
          </a:lstStyle>
          <a:p>
            <a:r>
              <a:rPr lang="de-DE" dirty="0"/>
              <a:t>Hier Bild einfügen</a:t>
            </a:r>
          </a:p>
        </p:txBody>
      </p:sp>
      <p:sp>
        <p:nvSpPr>
          <p:cNvPr id="4" name="Bild-Nachweis">
            <a:extLst>
              <a:ext uri="{FF2B5EF4-FFF2-40B4-BE49-F238E27FC236}">
                <a16:creationId xmlns:a16="http://schemas.microsoft.com/office/drawing/2014/main" id="{654247CA-259E-740D-1BFF-6E9CA1327D99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824192" y="6597352"/>
            <a:ext cx="4326081" cy="216000"/>
          </a:xfrm>
        </p:spPr>
        <p:txBody>
          <a:bodyPr lIns="0" tIns="0" rIns="0" bIns="0" anchor="t" anchorCtr="0"/>
          <a:lstStyle>
            <a:lvl1pPr marL="0" indent="0" algn="r">
              <a:spcAft>
                <a:spcPts val="0"/>
              </a:spcAft>
              <a:buFontTx/>
              <a:buNone/>
              <a:defRPr sz="1000">
                <a:solidFill>
                  <a:schemeClr val="bg1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6" name="Logo-Platzhalter">
            <a:extLst>
              <a:ext uri="{FF2B5EF4-FFF2-40B4-BE49-F238E27FC236}">
                <a16:creationId xmlns:a16="http://schemas.microsoft.com/office/drawing/2014/main" id="{47665E48-E26E-24F2-85E5-F149AA2FAC96}"/>
              </a:ext>
            </a:extLst>
          </p:cNvPr>
          <p:cNvSpPr>
            <a:spLocks noGrp="1" noChangeAspect="1"/>
          </p:cNvSpPr>
          <p:nvPr userDrawn="1">
            <p:ph type="pic" sz="quarter" idx="27" hasCustomPrompt="1"/>
          </p:nvPr>
        </p:nvSpPr>
        <p:spPr>
          <a:xfrm>
            <a:off x="0" y="5486400"/>
            <a:ext cx="1800000" cy="1371600"/>
          </a:xfrm>
        </p:spPr>
        <p:txBody>
          <a:bodyPr tIns="108000" anchor="t" anchorCtr="0"/>
          <a:lstStyle>
            <a:lvl1pPr marL="0" indent="0" algn="ctr">
              <a:buNone/>
              <a:defRPr sz="2000">
                <a:solidFill>
                  <a:srgbClr val="10065A"/>
                </a:solidFill>
              </a:defRPr>
            </a:lvl1pPr>
          </a:lstStyle>
          <a:p>
            <a:r>
              <a:rPr lang="de-DE" dirty="0"/>
              <a:t>Logo (</a:t>
            </a:r>
            <a:r>
              <a:rPr lang="de-DE" dirty="0" err="1"/>
              <a:t>o.Claim</a:t>
            </a:r>
            <a:r>
              <a:rPr lang="de-DE" dirty="0"/>
              <a:t>) einfügen!</a:t>
            </a:r>
          </a:p>
        </p:txBody>
      </p:sp>
      <p:sp>
        <p:nvSpPr>
          <p:cNvPr id="5" name="Titel">
            <a:extLst>
              <a:ext uri="{FF2B5EF4-FFF2-40B4-BE49-F238E27FC236}">
                <a16:creationId xmlns:a16="http://schemas.microsoft.com/office/drawing/2014/main" id="{388A1FEC-676A-598E-051D-A1B19A705B9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56040" y="675000"/>
            <a:ext cx="5328000" cy="5508000"/>
          </a:xfrm>
          <a:custGeom>
            <a:avLst/>
            <a:gdLst>
              <a:gd name="connsiteX0" fmla="*/ 0 w 5328000"/>
              <a:gd name="connsiteY0" fmla="*/ 0 h 5508000"/>
              <a:gd name="connsiteX1" fmla="*/ 5328000 w 5328000"/>
              <a:gd name="connsiteY1" fmla="*/ 0 h 5508000"/>
              <a:gd name="connsiteX2" fmla="*/ 5328000 w 5328000"/>
              <a:gd name="connsiteY2" fmla="*/ 5508000 h 5508000"/>
              <a:gd name="connsiteX3" fmla="*/ 1583584 w 5328000"/>
              <a:gd name="connsiteY3" fmla="*/ 5508000 h 5508000"/>
              <a:gd name="connsiteX4" fmla="*/ 0 w 5328000"/>
              <a:gd name="connsiteY4" fmla="*/ 4608512 h 550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328000" h="5508000">
                <a:moveTo>
                  <a:pt x="0" y="0"/>
                </a:moveTo>
                <a:lnTo>
                  <a:pt x="5328000" y="0"/>
                </a:lnTo>
                <a:lnTo>
                  <a:pt x="5328000" y="5508000"/>
                </a:lnTo>
                <a:lnTo>
                  <a:pt x="1583584" y="5508000"/>
                </a:lnTo>
                <a:lnTo>
                  <a:pt x="0" y="4608512"/>
                </a:lnTo>
                <a:close/>
              </a:path>
            </a:pathLst>
          </a:custGeom>
          <a:solidFill>
            <a:srgbClr val="FF4414"/>
          </a:solidFill>
        </p:spPr>
        <p:txBody>
          <a:bodyPr wrap="square" lIns="180000" tIns="792000" rIns="108000" bIns="468000" anchor="t" anchorCtr="0">
            <a:noAutofit/>
          </a:bodyPr>
          <a:lstStyle>
            <a:lvl1pPr>
              <a:lnSpc>
                <a:spcPct val="110000"/>
              </a:lnSpc>
              <a:defRPr sz="320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Zwischentitel</a:t>
            </a:r>
          </a:p>
        </p:txBody>
      </p:sp>
      <p:sp>
        <p:nvSpPr>
          <p:cNvPr id="3" name="Dachzeile">
            <a:extLst>
              <a:ext uri="{FF2B5EF4-FFF2-40B4-BE49-F238E27FC236}">
                <a16:creationId xmlns:a16="http://schemas.microsoft.com/office/drawing/2014/main" id="{65CEDDCD-E1FB-639E-9323-19674FAFB82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646313" y="1046633"/>
            <a:ext cx="4922295" cy="294135"/>
          </a:xfrm>
        </p:spPr>
        <p:txBody>
          <a:bodyPr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SzPct val="150000"/>
              <a:buFontTx/>
              <a:buNone/>
              <a:defRPr sz="2000" b="1" cap="none" spc="150" baseline="0">
                <a:solidFill>
                  <a:srgbClr val="10065A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Dachzeile</a:t>
            </a:r>
          </a:p>
        </p:txBody>
      </p:sp>
    </p:spTree>
    <p:extLst>
      <p:ext uri="{BB962C8B-B14F-4D97-AF65-F5344CB8AC3E}">
        <p14:creationId xmlns:p14="http://schemas.microsoft.com/office/powerpoint/2010/main" val="381351534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ZwischenTITEL V9b | G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Bild-Platzhalter">
            <a:extLst>
              <a:ext uri="{FF2B5EF4-FFF2-40B4-BE49-F238E27FC236}">
                <a16:creationId xmlns:a16="http://schemas.microsoft.com/office/drawing/2014/main" id="{925D864D-9B5E-4B9F-A1F8-EC88506FF067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0" y="0"/>
            <a:ext cx="12192989" cy="6858003"/>
          </a:xfrm>
          <a:prstGeom prst="rect">
            <a:avLst/>
          </a:prstGeom>
          <a:solidFill>
            <a:srgbClr val="F0F3F7"/>
          </a:solidFill>
        </p:spPr>
        <p:txBody>
          <a:bodyPr wrap="square" tIns="0" rIns="8640000" bIns="0" anchor="ctr" anchorCtr="0">
            <a:noAutofit/>
          </a:bodyPr>
          <a:lstStyle>
            <a:lvl1pPr marL="0" indent="0" algn="r">
              <a:buFontTx/>
              <a:buNone/>
              <a:defRPr b="1">
                <a:solidFill>
                  <a:srgbClr val="8C3E9F"/>
                </a:solidFill>
              </a:defRPr>
            </a:lvl1pPr>
          </a:lstStyle>
          <a:p>
            <a:r>
              <a:rPr lang="de-DE" dirty="0"/>
              <a:t>Hier Bild einfügen</a:t>
            </a:r>
          </a:p>
        </p:txBody>
      </p:sp>
      <p:sp>
        <p:nvSpPr>
          <p:cNvPr id="4" name="Bild-Nachweis">
            <a:extLst>
              <a:ext uri="{FF2B5EF4-FFF2-40B4-BE49-F238E27FC236}">
                <a16:creationId xmlns:a16="http://schemas.microsoft.com/office/drawing/2014/main" id="{197EC7CF-8BFE-C7A7-F1DE-145448862CCF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824192" y="6597352"/>
            <a:ext cx="4326081" cy="216000"/>
          </a:xfrm>
        </p:spPr>
        <p:txBody>
          <a:bodyPr lIns="0" tIns="0" rIns="0" bIns="0" anchor="t" anchorCtr="0"/>
          <a:lstStyle>
            <a:lvl1pPr marL="0" indent="0" algn="r">
              <a:spcAft>
                <a:spcPts val="0"/>
              </a:spcAft>
              <a:buFontTx/>
              <a:buNone/>
              <a:defRPr sz="1000">
                <a:solidFill>
                  <a:schemeClr val="bg1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6" name="Logo-Platzhalter">
            <a:extLst>
              <a:ext uri="{FF2B5EF4-FFF2-40B4-BE49-F238E27FC236}">
                <a16:creationId xmlns:a16="http://schemas.microsoft.com/office/drawing/2014/main" id="{47665E48-E26E-24F2-85E5-F149AA2FAC96}"/>
              </a:ext>
            </a:extLst>
          </p:cNvPr>
          <p:cNvSpPr>
            <a:spLocks noGrp="1" noChangeAspect="1"/>
          </p:cNvSpPr>
          <p:nvPr userDrawn="1">
            <p:ph type="pic" sz="quarter" idx="27" hasCustomPrompt="1"/>
          </p:nvPr>
        </p:nvSpPr>
        <p:spPr>
          <a:xfrm>
            <a:off x="0" y="5486400"/>
            <a:ext cx="1800000" cy="1371600"/>
          </a:xfrm>
        </p:spPr>
        <p:txBody>
          <a:bodyPr tIns="108000" anchor="t" anchorCtr="0"/>
          <a:lstStyle>
            <a:lvl1pPr marL="0" indent="0" algn="ctr">
              <a:buNone/>
              <a:defRPr sz="2000">
                <a:solidFill>
                  <a:srgbClr val="10065A"/>
                </a:solidFill>
              </a:defRPr>
            </a:lvl1pPr>
          </a:lstStyle>
          <a:p>
            <a:r>
              <a:rPr lang="de-DE" dirty="0"/>
              <a:t>Logo (</a:t>
            </a:r>
            <a:r>
              <a:rPr lang="de-DE" dirty="0" err="1"/>
              <a:t>o.Claim</a:t>
            </a:r>
            <a:r>
              <a:rPr lang="de-DE" dirty="0"/>
              <a:t>) einfügen!</a:t>
            </a:r>
          </a:p>
        </p:txBody>
      </p:sp>
      <p:sp>
        <p:nvSpPr>
          <p:cNvPr id="5" name="Titel">
            <a:extLst>
              <a:ext uri="{FF2B5EF4-FFF2-40B4-BE49-F238E27FC236}">
                <a16:creationId xmlns:a16="http://schemas.microsoft.com/office/drawing/2014/main" id="{388A1FEC-676A-598E-051D-A1B19A705B9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56040" y="675000"/>
            <a:ext cx="5328000" cy="5508000"/>
          </a:xfrm>
          <a:custGeom>
            <a:avLst/>
            <a:gdLst>
              <a:gd name="connsiteX0" fmla="*/ 0 w 5328000"/>
              <a:gd name="connsiteY0" fmla="*/ 0 h 5508000"/>
              <a:gd name="connsiteX1" fmla="*/ 5328000 w 5328000"/>
              <a:gd name="connsiteY1" fmla="*/ 0 h 5508000"/>
              <a:gd name="connsiteX2" fmla="*/ 5328000 w 5328000"/>
              <a:gd name="connsiteY2" fmla="*/ 5508000 h 5508000"/>
              <a:gd name="connsiteX3" fmla="*/ 1583584 w 5328000"/>
              <a:gd name="connsiteY3" fmla="*/ 5508000 h 5508000"/>
              <a:gd name="connsiteX4" fmla="*/ 0 w 5328000"/>
              <a:gd name="connsiteY4" fmla="*/ 4608512 h 550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328000" h="5508000">
                <a:moveTo>
                  <a:pt x="0" y="0"/>
                </a:moveTo>
                <a:lnTo>
                  <a:pt x="5328000" y="0"/>
                </a:lnTo>
                <a:lnTo>
                  <a:pt x="5328000" y="5508000"/>
                </a:lnTo>
                <a:lnTo>
                  <a:pt x="1583584" y="5508000"/>
                </a:lnTo>
                <a:lnTo>
                  <a:pt x="0" y="4608512"/>
                </a:lnTo>
                <a:close/>
              </a:path>
            </a:pathLst>
          </a:custGeom>
          <a:solidFill>
            <a:srgbClr val="FFAD00"/>
          </a:solidFill>
        </p:spPr>
        <p:txBody>
          <a:bodyPr wrap="square" lIns="180000" tIns="792000" rIns="108000" bIns="468000" anchor="t" anchorCtr="0">
            <a:noAutofit/>
          </a:bodyPr>
          <a:lstStyle>
            <a:lvl1pPr>
              <a:lnSpc>
                <a:spcPct val="110000"/>
              </a:lnSpc>
              <a:defRPr sz="320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Zwischentitel</a:t>
            </a:r>
          </a:p>
        </p:txBody>
      </p:sp>
      <p:sp>
        <p:nvSpPr>
          <p:cNvPr id="3" name="Dachzeile">
            <a:extLst>
              <a:ext uri="{FF2B5EF4-FFF2-40B4-BE49-F238E27FC236}">
                <a16:creationId xmlns:a16="http://schemas.microsoft.com/office/drawing/2014/main" id="{65CEDDCD-E1FB-639E-9323-19674FAFB82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601488" y="1046633"/>
            <a:ext cx="4967120" cy="294135"/>
          </a:xfrm>
        </p:spPr>
        <p:txBody>
          <a:bodyPr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SzPct val="150000"/>
              <a:buFontTx/>
              <a:buNone/>
              <a:defRPr sz="2000" b="1" cap="none" spc="150" baseline="0">
                <a:solidFill>
                  <a:srgbClr val="8C3E9F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Dachzeile</a:t>
            </a:r>
          </a:p>
        </p:txBody>
      </p:sp>
    </p:spTree>
    <p:extLst>
      <p:ext uri="{BB962C8B-B14F-4D97-AF65-F5344CB8AC3E}">
        <p14:creationId xmlns:p14="http://schemas.microsoft.com/office/powerpoint/2010/main" val="16099003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7423" userDrawn="1">
          <p15:clr>
            <a:srgbClr val="FBAE40"/>
          </p15:clr>
        </p15:guide>
      </p15:sldGuideLst>
    </p:ext>
  </p:extLst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ZwischenTITEL V9b | Grü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Bild-Platzhalter">
            <a:extLst>
              <a:ext uri="{FF2B5EF4-FFF2-40B4-BE49-F238E27FC236}">
                <a16:creationId xmlns:a16="http://schemas.microsoft.com/office/drawing/2014/main" id="{925D864D-9B5E-4B9F-A1F8-EC88506FF067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0" y="0"/>
            <a:ext cx="12192989" cy="6858003"/>
          </a:xfrm>
          <a:prstGeom prst="rect">
            <a:avLst/>
          </a:prstGeom>
          <a:solidFill>
            <a:srgbClr val="F0F3F7"/>
          </a:solidFill>
        </p:spPr>
        <p:txBody>
          <a:bodyPr wrap="square" tIns="0" rIns="8640000" bIns="0" anchor="ctr" anchorCtr="0">
            <a:noAutofit/>
          </a:bodyPr>
          <a:lstStyle>
            <a:lvl1pPr marL="0" indent="0" algn="r">
              <a:buFontTx/>
              <a:buNone/>
              <a:defRPr b="1">
                <a:solidFill>
                  <a:srgbClr val="10AD00"/>
                </a:solidFill>
              </a:defRPr>
            </a:lvl1pPr>
          </a:lstStyle>
          <a:p>
            <a:r>
              <a:rPr lang="de-DE" dirty="0"/>
              <a:t>Hier Bild einfügen</a:t>
            </a:r>
          </a:p>
        </p:txBody>
      </p:sp>
      <p:sp>
        <p:nvSpPr>
          <p:cNvPr id="4" name="Bild-Nachweis">
            <a:extLst>
              <a:ext uri="{FF2B5EF4-FFF2-40B4-BE49-F238E27FC236}">
                <a16:creationId xmlns:a16="http://schemas.microsoft.com/office/drawing/2014/main" id="{BD6BE55E-B7EB-42D7-F798-06B56CA973F7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824192" y="6597352"/>
            <a:ext cx="4326081" cy="216000"/>
          </a:xfrm>
        </p:spPr>
        <p:txBody>
          <a:bodyPr lIns="0" tIns="0" rIns="0" bIns="0" anchor="t" anchorCtr="0"/>
          <a:lstStyle>
            <a:lvl1pPr marL="0" indent="0" algn="r">
              <a:spcAft>
                <a:spcPts val="0"/>
              </a:spcAft>
              <a:buFontTx/>
              <a:buNone/>
              <a:defRPr sz="1000">
                <a:solidFill>
                  <a:schemeClr val="bg1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6" name="Logo-Platzhalter">
            <a:extLst>
              <a:ext uri="{FF2B5EF4-FFF2-40B4-BE49-F238E27FC236}">
                <a16:creationId xmlns:a16="http://schemas.microsoft.com/office/drawing/2014/main" id="{47665E48-E26E-24F2-85E5-F149AA2FAC96}"/>
              </a:ext>
            </a:extLst>
          </p:cNvPr>
          <p:cNvSpPr>
            <a:spLocks noGrp="1" noChangeAspect="1"/>
          </p:cNvSpPr>
          <p:nvPr userDrawn="1">
            <p:ph type="pic" sz="quarter" idx="27" hasCustomPrompt="1"/>
          </p:nvPr>
        </p:nvSpPr>
        <p:spPr>
          <a:xfrm>
            <a:off x="0" y="5486400"/>
            <a:ext cx="1800000" cy="1371600"/>
          </a:xfrm>
        </p:spPr>
        <p:txBody>
          <a:bodyPr tIns="108000" anchor="t" anchorCtr="0"/>
          <a:lstStyle>
            <a:lvl1pPr marL="0" indent="0" algn="ctr">
              <a:buNone/>
              <a:defRPr sz="2000">
                <a:solidFill>
                  <a:srgbClr val="10065A"/>
                </a:solidFill>
              </a:defRPr>
            </a:lvl1pPr>
          </a:lstStyle>
          <a:p>
            <a:r>
              <a:rPr lang="de-DE" dirty="0"/>
              <a:t>Logo (</a:t>
            </a:r>
            <a:r>
              <a:rPr lang="de-DE" dirty="0" err="1"/>
              <a:t>o.Claim</a:t>
            </a:r>
            <a:r>
              <a:rPr lang="de-DE" dirty="0"/>
              <a:t>) einfügen!</a:t>
            </a:r>
          </a:p>
        </p:txBody>
      </p:sp>
      <p:sp>
        <p:nvSpPr>
          <p:cNvPr id="5" name="Titel">
            <a:extLst>
              <a:ext uri="{FF2B5EF4-FFF2-40B4-BE49-F238E27FC236}">
                <a16:creationId xmlns:a16="http://schemas.microsoft.com/office/drawing/2014/main" id="{388A1FEC-676A-598E-051D-A1B19A705B9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56040" y="675000"/>
            <a:ext cx="5328000" cy="5508000"/>
          </a:xfrm>
          <a:custGeom>
            <a:avLst/>
            <a:gdLst>
              <a:gd name="connsiteX0" fmla="*/ 0 w 5328000"/>
              <a:gd name="connsiteY0" fmla="*/ 0 h 5508000"/>
              <a:gd name="connsiteX1" fmla="*/ 5328000 w 5328000"/>
              <a:gd name="connsiteY1" fmla="*/ 0 h 5508000"/>
              <a:gd name="connsiteX2" fmla="*/ 5328000 w 5328000"/>
              <a:gd name="connsiteY2" fmla="*/ 5508000 h 5508000"/>
              <a:gd name="connsiteX3" fmla="*/ 1583584 w 5328000"/>
              <a:gd name="connsiteY3" fmla="*/ 5508000 h 5508000"/>
              <a:gd name="connsiteX4" fmla="*/ 0 w 5328000"/>
              <a:gd name="connsiteY4" fmla="*/ 4608512 h 550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328000" h="5508000">
                <a:moveTo>
                  <a:pt x="0" y="0"/>
                </a:moveTo>
                <a:lnTo>
                  <a:pt x="5328000" y="0"/>
                </a:lnTo>
                <a:lnTo>
                  <a:pt x="5328000" y="5508000"/>
                </a:lnTo>
                <a:lnTo>
                  <a:pt x="1583584" y="5508000"/>
                </a:lnTo>
                <a:lnTo>
                  <a:pt x="0" y="4608512"/>
                </a:lnTo>
                <a:close/>
              </a:path>
            </a:pathLst>
          </a:custGeom>
          <a:solidFill>
            <a:srgbClr val="10AD00"/>
          </a:solidFill>
        </p:spPr>
        <p:txBody>
          <a:bodyPr wrap="square" lIns="180000" tIns="792000" rIns="108000" bIns="468000" anchor="t" anchorCtr="0">
            <a:noAutofit/>
          </a:bodyPr>
          <a:lstStyle>
            <a:lvl1pPr>
              <a:lnSpc>
                <a:spcPct val="110000"/>
              </a:lnSpc>
              <a:defRPr sz="320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Zwischentitel</a:t>
            </a:r>
          </a:p>
        </p:txBody>
      </p:sp>
      <p:sp>
        <p:nvSpPr>
          <p:cNvPr id="3" name="Dachzeile">
            <a:extLst>
              <a:ext uri="{FF2B5EF4-FFF2-40B4-BE49-F238E27FC236}">
                <a16:creationId xmlns:a16="http://schemas.microsoft.com/office/drawing/2014/main" id="{65CEDDCD-E1FB-639E-9323-19674FAFB82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646313" y="1046633"/>
            <a:ext cx="4922295" cy="294135"/>
          </a:xfrm>
        </p:spPr>
        <p:txBody>
          <a:bodyPr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SzPct val="150000"/>
              <a:buFontTx/>
              <a:buNone/>
              <a:defRPr sz="2000" b="1" cap="none" spc="150" baseline="0">
                <a:solidFill>
                  <a:srgbClr val="10065A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Dachzeile</a:t>
            </a:r>
          </a:p>
        </p:txBody>
      </p:sp>
    </p:spTree>
    <p:extLst>
      <p:ext uri="{BB962C8B-B14F-4D97-AF65-F5344CB8AC3E}">
        <p14:creationId xmlns:p14="http://schemas.microsoft.com/office/powerpoint/2010/main" val="48229617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ZwischenTITEL V10a |  Pink /Dunkelblau">
    <p:bg>
      <p:bgPr>
        <a:solidFill>
          <a:srgbClr val="F0F3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Zeichnung">
            <a:extLst>
              <a:ext uri="{FF2B5EF4-FFF2-40B4-BE49-F238E27FC236}">
                <a16:creationId xmlns:a16="http://schemas.microsoft.com/office/drawing/2014/main" id="{35875BFE-B8C4-0F24-17B1-F8143E9A20C0}"/>
              </a:ext>
            </a:extLst>
          </p:cNvPr>
          <p:cNvSpPr/>
          <p:nvPr userDrawn="1"/>
        </p:nvSpPr>
        <p:spPr>
          <a:xfrm>
            <a:off x="2" y="3801399"/>
            <a:ext cx="12191999" cy="3074048"/>
          </a:xfrm>
          <a:custGeom>
            <a:avLst/>
            <a:gdLst>
              <a:gd name="connsiteX0" fmla="*/ 11199109 w 12191999"/>
              <a:gd name="connsiteY0" fmla="*/ 0 h 3074048"/>
              <a:gd name="connsiteX1" fmla="*/ 11645069 w 12191999"/>
              <a:gd name="connsiteY1" fmla="*/ 0 h 3074048"/>
              <a:gd name="connsiteX2" fmla="*/ 12191999 w 12191999"/>
              <a:gd name="connsiteY2" fmla="*/ 313408 h 3074048"/>
              <a:gd name="connsiteX3" fmla="*/ 12191999 w 12191999"/>
              <a:gd name="connsiteY3" fmla="*/ 3074048 h 3074048"/>
              <a:gd name="connsiteX4" fmla="*/ 11941092 w 12191999"/>
              <a:gd name="connsiteY4" fmla="*/ 3074048 h 3074048"/>
              <a:gd name="connsiteX5" fmla="*/ 10974393 w 12191999"/>
              <a:gd name="connsiteY5" fmla="*/ 2520100 h 3074048"/>
              <a:gd name="connsiteX6" fmla="*/ 0 w 12191999"/>
              <a:gd name="connsiteY6" fmla="*/ 2520100 h 3074048"/>
              <a:gd name="connsiteX7" fmla="*/ 0 w 12191999"/>
              <a:gd name="connsiteY7" fmla="*/ 100 h 3074048"/>
              <a:gd name="connsiteX8" fmla="*/ 11199052 w 12191999"/>
              <a:gd name="connsiteY8" fmla="*/ 100 h 3074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1999" h="3074048">
                <a:moveTo>
                  <a:pt x="11199109" y="0"/>
                </a:moveTo>
                <a:lnTo>
                  <a:pt x="11645069" y="0"/>
                </a:lnTo>
                <a:lnTo>
                  <a:pt x="12191999" y="313408"/>
                </a:lnTo>
                <a:lnTo>
                  <a:pt x="12191999" y="3074048"/>
                </a:lnTo>
                <a:lnTo>
                  <a:pt x="11941092" y="3074048"/>
                </a:lnTo>
                <a:lnTo>
                  <a:pt x="10974393" y="2520100"/>
                </a:lnTo>
                <a:lnTo>
                  <a:pt x="0" y="2520100"/>
                </a:lnTo>
                <a:lnTo>
                  <a:pt x="0" y="100"/>
                </a:lnTo>
                <a:lnTo>
                  <a:pt x="11199052" y="100"/>
                </a:lnTo>
                <a:close/>
              </a:path>
            </a:pathLst>
          </a:custGeom>
          <a:solidFill>
            <a:srgbClr val="10065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pic>
        <p:nvPicPr>
          <p:cNvPr id="14" name="Logo">
            <a:extLst>
              <a:ext uri="{FF2B5EF4-FFF2-40B4-BE49-F238E27FC236}">
                <a16:creationId xmlns:a16="http://schemas.microsoft.com/office/drawing/2014/main" id="{43D2C6FE-D61C-B661-6440-32E5520DA74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488488" y="3925627"/>
            <a:ext cx="1439998" cy="1097475"/>
          </a:xfrm>
          <a:prstGeom prst="rect">
            <a:avLst/>
          </a:prstGeom>
        </p:spPr>
      </p:pic>
      <p:sp>
        <p:nvSpPr>
          <p:cNvPr id="42" name="Bild-Platzhalter">
            <a:extLst>
              <a:ext uri="{FF2B5EF4-FFF2-40B4-BE49-F238E27FC236}">
                <a16:creationId xmlns:a16="http://schemas.microsoft.com/office/drawing/2014/main" id="{AF707C2B-2479-7166-3288-70F474232AF8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0" y="0"/>
            <a:ext cx="12192000" cy="6858003"/>
          </a:xfrm>
          <a:custGeom>
            <a:avLst/>
            <a:gdLst>
              <a:gd name="connsiteX0" fmla="*/ 0 w 12192000"/>
              <a:gd name="connsiteY0" fmla="*/ 0 h 6858003"/>
              <a:gd name="connsiteX1" fmla="*/ 12192000 w 12192000"/>
              <a:gd name="connsiteY1" fmla="*/ 0 h 6858003"/>
              <a:gd name="connsiteX2" fmla="*/ 12192000 w 12192000"/>
              <a:gd name="connsiteY2" fmla="*/ 4153981 h 6858003"/>
              <a:gd name="connsiteX3" fmla="*/ 11634647 w 12192000"/>
              <a:gd name="connsiteY3" fmla="*/ 3834601 h 6858003"/>
              <a:gd name="connsiteX4" fmla="*/ 11568609 w 12192000"/>
              <a:gd name="connsiteY4" fmla="*/ 3834601 h 6858003"/>
              <a:gd name="connsiteX5" fmla="*/ 11568609 w 12192000"/>
              <a:gd name="connsiteY5" fmla="*/ 3834323 h 6858003"/>
              <a:gd name="connsiteX6" fmla="*/ 1 w 12192000"/>
              <a:gd name="connsiteY6" fmla="*/ 3834323 h 6858003"/>
              <a:gd name="connsiteX7" fmla="*/ 1 w 12192000"/>
              <a:gd name="connsiteY7" fmla="*/ 6282323 h 6858003"/>
              <a:gd name="connsiteX8" fmla="*/ 10982479 w 12192000"/>
              <a:gd name="connsiteY8" fmla="*/ 6282323 h 6858003"/>
              <a:gd name="connsiteX9" fmla="*/ 11987103 w 12192000"/>
              <a:gd name="connsiteY9" fmla="*/ 6858003 h 6858003"/>
              <a:gd name="connsiteX10" fmla="*/ 0 w 12192000"/>
              <a:gd name="connsiteY10" fmla="*/ 6858003 h 6858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192000" h="6858003">
                <a:moveTo>
                  <a:pt x="0" y="0"/>
                </a:moveTo>
                <a:lnTo>
                  <a:pt x="12192000" y="0"/>
                </a:lnTo>
                <a:lnTo>
                  <a:pt x="12192000" y="4153981"/>
                </a:lnTo>
                <a:lnTo>
                  <a:pt x="11634647" y="3834601"/>
                </a:lnTo>
                <a:lnTo>
                  <a:pt x="11568609" y="3834601"/>
                </a:lnTo>
                <a:lnTo>
                  <a:pt x="11568609" y="3834323"/>
                </a:lnTo>
                <a:lnTo>
                  <a:pt x="1" y="3834323"/>
                </a:lnTo>
                <a:lnTo>
                  <a:pt x="1" y="6282323"/>
                </a:lnTo>
                <a:lnTo>
                  <a:pt x="10982479" y="6282323"/>
                </a:lnTo>
                <a:lnTo>
                  <a:pt x="11987103" y="6858003"/>
                </a:lnTo>
                <a:lnTo>
                  <a:pt x="0" y="6858003"/>
                </a:lnTo>
                <a:close/>
              </a:path>
            </a:pathLst>
          </a:custGeom>
          <a:solidFill>
            <a:srgbClr val="F0F3F7"/>
          </a:solidFill>
        </p:spPr>
        <p:txBody>
          <a:bodyPr wrap="square" rIns="0" bIns="1260000" anchor="ctr" anchorCtr="1">
            <a:noAutofit/>
          </a:bodyPr>
          <a:lstStyle>
            <a:lvl1pPr marL="0" indent="0" algn="r">
              <a:buFontTx/>
              <a:buNone/>
              <a:defRPr b="1">
                <a:solidFill>
                  <a:srgbClr val="FF3EB5"/>
                </a:solidFill>
              </a:defRPr>
            </a:lvl1pPr>
          </a:lstStyle>
          <a:p>
            <a:r>
              <a:rPr lang="de-DE" dirty="0"/>
              <a:t>Hier Bild einfügen</a:t>
            </a:r>
          </a:p>
        </p:txBody>
      </p:sp>
      <p:sp>
        <p:nvSpPr>
          <p:cNvPr id="3" name="Bild-Nachweis">
            <a:extLst>
              <a:ext uri="{FF2B5EF4-FFF2-40B4-BE49-F238E27FC236}">
                <a16:creationId xmlns:a16="http://schemas.microsoft.com/office/drawing/2014/main" id="{6BF96A2E-44AD-400D-0B4D-6114705E8AC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284" y="6624556"/>
            <a:ext cx="4326081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9" name="Titel">
            <a:extLst>
              <a:ext uri="{FF2B5EF4-FFF2-40B4-BE49-F238E27FC236}">
                <a16:creationId xmlns:a16="http://schemas.microsoft.com/office/drawing/2014/main" id="{85EF5B79-F7D2-687F-CADB-2DB168D466B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2000" y="4558517"/>
            <a:ext cx="9900000" cy="1498775"/>
          </a:xfrm>
        </p:spPr>
        <p:txBody>
          <a:bodyPr anchor="t" anchorCtr="0"/>
          <a:lstStyle>
            <a:lvl1pPr>
              <a:defRPr sz="3200" spc="50" baseline="0">
                <a:solidFill>
                  <a:srgbClr val="FFFFFF"/>
                </a:solidFill>
              </a:defRPr>
            </a:lvl1pPr>
          </a:lstStyle>
          <a:p>
            <a:r>
              <a:rPr lang="de-DE" dirty="0"/>
              <a:t>Zwischentitel</a:t>
            </a:r>
            <a:br>
              <a:rPr lang="de-DE" dirty="0"/>
            </a:br>
            <a:br>
              <a:rPr lang="de-DE" dirty="0"/>
            </a:br>
            <a:br>
              <a:rPr lang="de-DE" dirty="0"/>
            </a:br>
            <a:br>
              <a:rPr lang="de-DE" dirty="0"/>
            </a:br>
            <a:endParaRPr lang="de-DE" dirty="0"/>
          </a:p>
        </p:txBody>
      </p:sp>
      <p:sp>
        <p:nvSpPr>
          <p:cNvPr id="10" name="Dachzeile">
            <a:extLst>
              <a:ext uri="{FF2B5EF4-FFF2-40B4-BE49-F238E27FC236}">
                <a16:creationId xmlns:a16="http://schemas.microsoft.com/office/drawing/2014/main" id="{D5577A26-9C0F-8C31-F133-A9E29FFA9C1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22000" y="4196423"/>
            <a:ext cx="9900000" cy="344650"/>
          </a:xfrm>
        </p:spPr>
        <p:txBody>
          <a:bodyPr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SzPct val="150000"/>
              <a:buFontTx/>
              <a:buNone/>
              <a:defRPr sz="2000" b="1" cap="none" spc="150" baseline="0">
                <a:solidFill>
                  <a:srgbClr val="FF3EB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Dachzeile</a:t>
            </a:r>
          </a:p>
        </p:txBody>
      </p:sp>
    </p:spTree>
    <p:extLst>
      <p:ext uri="{BB962C8B-B14F-4D97-AF65-F5344CB8AC3E}">
        <p14:creationId xmlns:p14="http://schemas.microsoft.com/office/powerpoint/2010/main" val="232669452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ART V2 | Pink/Dunkelblau">
    <p:bg>
      <p:bgPr>
        <a:solidFill>
          <a:srgbClr val="1006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Dreieck">
            <a:extLst>
              <a:ext uri="{FF2B5EF4-FFF2-40B4-BE49-F238E27FC236}">
                <a16:creationId xmlns:a16="http://schemas.microsoft.com/office/drawing/2014/main" id="{37329CB3-3026-7830-1B54-FD205FF5CCCE}"/>
              </a:ext>
            </a:extLst>
          </p:cNvPr>
          <p:cNvSpPr/>
          <p:nvPr userDrawn="1"/>
        </p:nvSpPr>
        <p:spPr>
          <a:xfrm flipH="1">
            <a:off x="9876419" y="4521034"/>
            <a:ext cx="2315577" cy="2336965"/>
          </a:xfrm>
          <a:prstGeom prst="rtTriangle">
            <a:avLst/>
          </a:prstGeom>
          <a:solidFill>
            <a:srgbClr val="FF3EB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4" name="Bildplatzhalter 13">
            <a:extLst>
              <a:ext uri="{FF2B5EF4-FFF2-40B4-BE49-F238E27FC236}">
                <a16:creationId xmlns:a16="http://schemas.microsoft.com/office/drawing/2014/main" id="{EE0C9DBC-B9FA-6737-0E8A-D449B0E7BAB1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0" y="0"/>
            <a:ext cx="11841480" cy="4148894"/>
          </a:xfrm>
          <a:custGeom>
            <a:avLst/>
            <a:gdLst>
              <a:gd name="connsiteX0" fmla="*/ 0 w 11841480"/>
              <a:gd name="connsiteY0" fmla="*/ 0 h 4148894"/>
              <a:gd name="connsiteX1" fmla="*/ 11841480 w 11841480"/>
              <a:gd name="connsiteY1" fmla="*/ 0 h 4148894"/>
              <a:gd name="connsiteX2" fmla="*/ 8326667 w 11841480"/>
              <a:gd name="connsiteY2" fmla="*/ 4148894 h 4148894"/>
              <a:gd name="connsiteX3" fmla="*/ 0 w 11841480"/>
              <a:gd name="connsiteY3" fmla="*/ 4148894 h 41488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841480" h="4148894">
                <a:moveTo>
                  <a:pt x="0" y="0"/>
                </a:moveTo>
                <a:lnTo>
                  <a:pt x="11841480" y="0"/>
                </a:lnTo>
                <a:lnTo>
                  <a:pt x="8326667" y="4148894"/>
                </a:lnTo>
                <a:lnTo>
                  <a:pt x="0" y="4148894"/>
                </a:lnTo>
                <a:close/>
              </a:path>
            </a:pathLst>
          </a:custGeom>
          <a:solidFill>
            <a:srgbClr val="F0F3F7"/>
          </a:solidFill>
        </p:spPr>
        <p:txBody>
          <a:bodyPr wrap="square" rIns="0" bIns="1260000" anchor="ctr" anchorCtr="1">
            <a:noAutofit/>
          </a:bodyPr>
          <a:lstStyle>
            <a:lvl1pPr marL="0" indent="0" algn="r">
              <a:buFontTx/>
              <a:buNone/>
              <a:defRPr b="1">
                <a:solidFill>
                  <a:srgbClr val="FF3EB5"/>
                </a:solidFill>
              </a:defRPr>
            </a:lvl1pPr>
          </a:lstStyle>
          <a:p>
            <a:r>
              <a:rPr lang="de-DE" dirty="0"/>
              <a:t>Hier Bild einfügen</a:t>
            </a:r>
          </a:p>
        </p:txBody>
      </p:sp>
      <p:sp>
        <p:nvSpPr>
          <p:cNvPr id="25" name="Bild-Nachweis">
            <a:extLst>
              <a:ext uri="{FF2B5EF4-FFF2-40B4-BE49-F238E27FC236}">
                <a16:creationId xmlns:a16="http://schemas.microsoft.com/office/drawing/2014/main" id="{3D29FA97-D64E-B910-D641-F122D8E4E870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152" y="3933080"/>
            <a:ext cx="4326081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pic>
        <p:nvPicPr>
          <p:cNvPr id="11" name="Logo">
            <a:extLst>
              <a:ext uri="{FF2B5EF4-FFF2-40B4-BE49-F238E27FC236}">
                <a16:creationId xmlns:a16="http://schemas.microsoft.com/office/drawing/2014/main" id="{BCB04E0C-D33C-6880-70E2-C48C495B7AB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409770" y="2384884"/>
            <a:ext cx="2765856" cy="2107958"/>
          </a:xfrm>
          <a:prstGeom prst="rect">
            <a:avLst/>
          </a:prstGeom>
        </p:spPr>
      </p:pic>
      <p:sp>
        <p:nvSpPr>
          <p:cNvPr id="22" name="Zusatztext">
            <a:extLst>
              <a:ext uri="{FF2B5EF4-FFF2-40B4-BE49-F238E27FC236}">
                <a16:creationId xmlns:a16="http://schemas.microsoft.com/office/drawing/2014/main" id="{80EDA830-97D5-DEF3-D298-792D8AE9DF54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16001" y="6201352"/>
            <a:ext cx="9684455" cy="396000"/>
          </a:xfrm>
          <a:ln>
            <a:noFill/>
          </a:ln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lang="de-DE" sz="2800" b="1" dirty="0">
                <a:solidFill>
                  <a:srgbClr val="FF3EB5"/>
                </a:solidFill>
                <a:ea typeface="Source Sans Pro" panose="020B0503030403020204" pitchFamily="34" charset="0"/>
              </a:defRPr>
            </a:lvl1pPr>
          </a:lstStyle>
          <a:p>
            <a:pPr marL="0" lvl="0"/>
            <a:r>
              <a:rPr lang="de-DE" dirty="0"/>
              <a:t>ggf. Zusatz-Text</a:t>
            </a:r>
          </a:p>
        </p:txBody>
      </p:sp>
      <p:sp>
        <p:nvSpPr>
          <p:cNvPr id="20" name="Titel">
            <a:extLst>
              <a:ext uri="{FF2B5EF4-FFF2-40B4-BE49-F238E27FC236}">
                <a16:creationId xmlns:a16="http://schemas.microsoft.com/office/drawing/2014/main" id="{40918B5D-518B-65CF-89B4-3E7634163BB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6000" y="4531085"/>
            <a:ext cx="10800000" cy="1584000"/>
          </a:xfrm>
        </p:spPr>
        <p:txBody>
          <a:bodyPr vert="horz" lIns="0" tIns="0" rIns="0" bIns="0" rtlCol="0" anchor="t" anchorCtr="0">
            <a:noAutofit/>
          </a:bodyPr>
          <a:lstStyle>
            <a:lvl1pPr>
              <a:lnSpc>
                <a:spcPct val="90000"/>
              </a:lnSpc>
              <a:defRPr lang="de-DE" sz="4000">
                <a:solidFill>
                  <a:srgbClr val="FFFFFF"/>
                </a:solidFill>
                <a:latin typeface="Montserrat Black" pitchFamily="2" charset="0"/>
              </a:defRPr>
            </a:lvl1pPr>
          </a:lstStyle>
          <a:p>
            <a:pPr marL="0" lvl="0">
              <a:lnSpc>
                <a:spcPts val="6100"/>
              </a:lnSpc>
            </a:pPr>
            <a:r>
              <a:rPr lang="de-DE" dirty="0"/>
              <a:t>Veranstaltungs-Titel</a:t>
            </a:r>
          </a:p>
        </p:txBody>
      </p:sp>
    </p:spTree>
    <p:extLst>
      <p:ext uri="{BB962C8B-B14F-4D97-AF65-F5344CB8AC3E}">
        <p14:creationId xmlns:p14="http://schemas.microsoft.com/office/powerpoint/2010/main" val="77376979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ZwischenTITEL V10a | Pink /Blau">
    <p:bg>
      <p:bgPr>
        <a:solidFill>
          <a:srgbClr val="F0F3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Zeichnung">
            <a:extLst>
              <a:ext uri="{FF2B5EF4-FFF2-40B4-BE49-F238E27FC236}">
                <a16:creationId xmlns:a16="http://schemas.microsoft.com/office/drawing/2014/main" id="{35875BFE-B8C4-0F24-17B1-F8143E9A20C0}"/>
              </a:ext>
            </a:extLst>
          </p:cNvPr>
          <p:cNvSpPr/>
          <p:nvPr userDrawn="1"/>
        </p:nvSpPr>
        <p:spPr>
          <a:xfrm>
            <a:off x="2" y="3801399"/>
            <a:ext cx="12191999" cy="3074048"/>
          </a:xfrm>
          <a:custGeom>
            <a:avLst/>
            <a:gdLst>
              <a:gd name="connsiteX0" fmla="*/ 11199109 w 12191999"/>
              <a:gd name="connsiteY0" fmla="*/ 0 h 3074048"/>
              <a:gd name="connsiteX1" fmla="*/ 11645069 w 12191999"/>
              <a:gd name="connsiteY1" fmla="*/ 0 h 3074048"/>
              <a:gd name="connsiteX2" fmla="*/ 12191999 w 12191999"/>
              <a:gd name="connsiteY2" fmla="*/ 313408 h 3074048"/>
              <a:gd name="connsiteX3" fmla="*/ 12191999 w 12191999"/>
              <a:gd name="connsiteY3" fmla="*/ 3074048 h 3074048"/>
              <a:gd name="connsiteX4" fmla="*/ 11941092 w 12191999"/>
              <a:gd name="connsiteY4" fmla="*/ 3074048 h 3074048"/>
              <a:gd name="connsiteX5" fmla="*/ 10974393 w 12191999"/>
              <a:gd name="connsiteY5" fmla="*/ 2520100 h 3074048"/>
              <a:gd name="connsiteX6" fmla="*/ 0 w 12191999"/>
              <a:gd name="connsiteY6" fmla="*/ 2520100 h 3074048"/>
              <a:gd name="connsiteX7" fmla="*/ 0 w 12191999"/>
              <a:gd name="connsiteY7" fmla="*/ 100 h 3074048"/>
              <a:gd name="connsiteX8" fmla="*/ 11199052 w 12191999"/>
              <a:gd name="connsiteY8" fmla="*/ 100 h 3074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1999" h="3074048">
                <a:moveTo>
                  <a:pt x="11199109" y="0"/>
                </a:moveTo>
                <a:lnTo>
                  <a:pt x="11645069" y="0"/>
                </a:lnTo>
                <a:lnTo>
                  <a:pt x="12191999" y="313408"/>
                </a:lnTo>
                <a:lnTo>
                  <a:pt x="12191999" y="3074048"/>
                </a:lnTo>
                <a:lnTo>
                  <a:pt x="11941092" y="3074048"/>
                </a:lnTo>
                <a:lnTo>
                  <a:pt x="10974393" y="2520100"/>
                </a:lnTo>
                <a:lnTo>
                  <a:pt x="0" y="2520100"/>
                </a:lnTo>
                <a:lnTo>
                  <a:pt x="0" y="100"/>
                </a:lnTo>
                <a:lnTo>
                  <a:pt x="11199052" y="100"/>
                </a:lnTo>
                <a:close/>
              </a:path>
            </a:pathLst>
          </a:custGeom>
          <a:solidFill>
            <a:srgbClr val="10069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pic>
        <p:nvPicPr>
          <p:cNvPr id="14" name="Logo">
            <a:extLst>
              <a:ext uri="{FF2B5EF4-FFF2-40B4-BE49-F238E27FC236}">
                <a16:creationId xmlns:a16="http://schemas.microsoft.com/office/drawing/2014/main" id="{43D2C6FE-D61C-B661-6440-32E5520DA74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488488" y="3925627"/>
            <a:ext cx="1439998" cy="1097475"/>
          </a:xfrm>
          <a:prstGeom prst="rect">
            <a:avLst/>
          </a:prstGeom>
        </p:spPr>
      </p:pic>
      <p:sp>
        <p:nvSpPr>
          <p:cNvPr id="42" name="Bild-Platzhalter">
            <a:extLst>
              <a:ext uri="{FF2B5EF4-FFF2-40B4-BE49-F238E27FC236}">
                <a16:creationId xmlns:a16="http://schemas.microsoft.com/office/drawing/2014/main" id="{AF707C2B-2479-7166-3288-70F474232AF8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0" y="0"/>
            <a:ext cx="12192000" cy="6858003"/>
          </a:xfrm>
          <a:custGeom>
            <a:avLst/>
            <a:gdLst>
              <a:gd name="connsiteX0" fmla="*/ 0 w 12192000"/>
              <a:gd name="connsiteY0" fmla="*/ 0 h 6858003"/>
              <a:gd name="connsiteX1" fmla="*/ 12192000 w 12192000"/>
              <a:gd name="connsiteY1" fmla="*/ 0 h 6858003"/>
              <a:gd name="connsiteX2" fmla="*/ 12192000 w 12192000"/>
              <a:gd name="connsiteY2" fmla="*/ 4153981 h 6858003"/>
              <a:gd name="connsiteX3" fmla="*/ 11634647 w 12192000"/>
              <a:gd name="connsiteY3" fmla="*/ 3834601 h 6858003"/>
              <a:gd name="connsiteX4" fmla="*/ 11568609 w 12192000"/>
              <a:gd name="connsiteY4" fmla="*/ 3834601 h 6858003"/>
              <a:gd name="connsiteX5" fmla="*/ 11568609 w 12192000"/>
              <a:gd name="connsiteY5" fmla="*/ 3834323 h 6858003"/>
              <a:gd name="connsiteX6" fmla="*/ 1 w 12192000"/>
              <a:gd name="connsiteY6" fmla="*/ 3834323 h 6858003"/>
              <a:gd name="connsiteX7" fmla="*/ 1 w 12192000"/>
              <a:gd name="connsiteY7" fmla="*/ 6282323 h 6858003"/>
              <a:gd name="connsiteX8" fmla="*/ 10982479 w 12192000"/>
              <a:gd name="connsiteY8" fmla="*/ 6282323 h 6858003"/>
              <a:gd name="connsiteX9" fmla="*/ 11987103 w 12192000"/>
              <a:gd name="connsiteY9" fmla="*/ 6858003 h 6858003"/>
              <a:gd name="connsiteX10" fmla="*/ 0 w 12192000"/>
              <a:gd name="connsiteY10" fmla="*/ 6858003 h 6858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192000" h="6858003">
                <a:moveTo>
                  <a:pt x="0" y="0"/>
                </a:moveTo>
                <a:lnTo>
                  <a:pt x="12192000" y="0"/>
                </a:lnTo>
                <a:lnTo>
                  <a:pt x="12192000" y="4153981"/>
                </a:lnTo>
                <a:lnTo>
                  <a:pt x="11634647" y="3834601"/>
                </a:lnTo>
                <a:lnTo>
                  <a:pt x="11568609" y="3834601"/>
                </a:lnTo>
                <a:lnTo>
                  <a:pt x="11568609" y="3834323"/>
                </a:lnTo>
                <a:lnTo>
                  <a:pt x="1" y="3834323"/>
                </a:lnTo>
                <a:lnTo>
                  <a:pt x="1" y="6282323"/>
                </a:lnTo>
                <a:lnTo>
                  <a:pt x="10982479" y="6282323"/>
                </a:lnTo>
                <a:lnTo>
                  <a:pt x="11987103" y="6858003"/>
                </a:lnTo>
                <a:lnTo>
                  <a:pt x="0" y="6858003"/>
                </a:lnTo>
                <a:close/>
              </a:path>
            </a:pathLst>
          </a:custGeom>
          <a:solidFill>
            <a:srgbClr val="F0F3F7"/>
          </a:solidFill>
        </p:spPr>
        <p:txBody>
          <a:bodyPr wrap="square" rIns="0" bIns="1260000" anchor="ctr" anchorCtr="1">
            <a:noAutofit/>
          </a:bodyPr>
          <a:lstStyle>
            <a:lvl1pPr marL="0" indent="0" algn="r">
              <a:buFontTx/>
              <a:buNone/>
              <a:defRPr b="1">
                <a:solidFill>
                  <a:srgbClr val="FF3EB5"/>
                </a:solidFill>
              </a:defRPr>
            </a:lvl1pPr>
          </a:lstStyle>
          <a:p>
            <a:r>
              <a:rPr lang="de-DE" dirty="0"/>
              <a:t>Hier Bild einfügen</a:t>
            </a:r>
          </a:p>
        </p:txBody>
      </p:sp>
      <p:sp>
        <p:nvSpPr>
          <p:cNvPr id="3" name="Bild-Nachweis">
            <a:extLst>
              <a:ext uri="{FF2B5EF4-FFF2-40B4-BE49-F238E27FC236}">
                <a16:creationId xmlns:a16="http://schemas.microsoft.com/office/drawing/2014/main" id="{6BF96A2E-44AD-400D-0B4D-6114705E8AC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284" y="6624556"/>
            <a:ext cx="4326081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9" name="Titel">
            <a:extLst>
              <a:ext uri="{FF2B5EF4-FFF2-40B4-BE49-F238E27FC236}">
                <a16:creationId xmlns:a16="http://schemas.microsoft.com/office/drawing/2014/main" id="{85EF5B79-F7D2-687F-CADB-2DB168D466B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2000" y="4558517"/>
            <a:ext cx="9900000" cy="1498775"/>
          </a:xfrm>
        </p:spPr>
        <p:txBody>
          <a:bodyPr anchor="t" anchorCtr="0"/>
          <a:lstStyle>
            <a:lvl1pPr>
              <a:defRPr sz="3200" spc="50" baseline="0">
                <a:solidFill>
                  <a:srgbClr val="FFFFFF"/>
                </a:solidFill>
              </a:defRPr>
            </a:lvl1pPr>
          </a:lstStyle>
          <a:p>
            <a:r>
              <a:rPr lang="de-DE" dirty="0"/>
              <a:t>Zwischentitel</a:t>
            </a:r>
            <a:br>
              <a:rPr lang="de-DE" dirty="0"/>
            </a:br>
            <a:br>
              <a:rPr lang="de-DE" dirty="0"/>
            </a:br>
            <a:br>
              <a:rPr lang="de-DE" dirty="0"/>
            </a:br>
            <a:br>
              <a:rPr lang="de-DE" dirty="0"/>
            </a:br>
            <a:endParaRPr lang="de-DE" dirty="0"/>
          </a:p>
        </p:txBody>
      </p:sp>
      <p:sp>
        <p:nvSpPr>
          <p:cNvPr id="10" name="Dachzeile">
            <a:extLst>
              <a:ext uri="{FF2B5EF4-FFF2-40B4-BE49-F238E27FC236}">
                <a16:creationId xmlns:a16="http://schemas.microsoft.com/office/drawing/2014/main" id="{D5577A26-9C0F-8C31-F133-A9E29FFA9C1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22000" y="4196423"/>
            <a:ext cx="9900000" cy="344650"/>
          </a:xfrm>
        </p:spPr>
        <p:txBody>
          <a:bodyPr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SzPct val="150000"/>
              <a:buFontTx/>
              <a:buNone/>
              <a:defRPr sz="2000" b="1" cap="none" spc="150" baseline="0">
                <a:solidFill>
                  <a:srgbClr val="FF3EB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Dachzeile</a:t>
            </a:r>
          </a:p>
        </p:txBody>
      </p:sp>
    </p:spTree>
    <p:extLst>
      <p:ext uri="{BB962C8B-B14F-4D97-AF65-F5344CB8AC3E}">
        <p14:creationId xmlns:p14="http://schemas.microsoft.com/office/powerpoint/2010/main" val="125821813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ZwischenTITEL V10a | Türkis /Dunkelblau">
    <p:bg>
      <p:bgPr>
        <a:solidFill>
          <a:srgbClr val="F0F3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Zeichnung">
            <a:extLst>
              <a:ext uri="{FF2B5EF4-FFF2-40B4-BE49-F238E27FC236}">
                <a16:creationId xmlns:a16="http://schemas.microsoft.com/office/drawing/2014/main" id="{35875BFE-B8C4-0F24-17B1-F8143E9A20C0}"/>
              </a:ext>
            </a:extLst>
          </p:cNvPr>
          <p:cNvSpPr/>
          <p:nvPr userDrawn="1"/>
        </p:nvSpPr>
        <p:spPr>
          <a:xfrm>
            <a:off x="2" y="3801399"/>
            <a:ext cx="12191999" cy="3074048"/>
          </a:xfrm>
          <a:custGeom>
            <a:avLst/>
            <a:gdLst>
              <a:gd name="connsiteX0" fmla="*/ 11199109 w 12191999"/>
              <a:gd name="connsiteY0" fmla="*/ 0 h 3074048"/>
              <a:gd name="connsiteX1" fmla="*/ 11645069 w 12191999"/>
              <a:gd name="connsiteY1" fmla="*/ 0 h 3074048"/>
              <a:gd name="connsiteX2" fmla="*/ 12191999 w 12191999"/>
              <a:gd name="connsiteY2" fmla="*/ 313408 h 3074048"/>
              <a:gd name="connsiteX3" fmla="*/ 12191999 w 12191999"/>
              <a:gd name="connsiteY3" fmla="*/ 3074048 h 3074048"/>
              <a:gd name="connsiteX4" fmla="*/ 11941092 w 12191999"/>
              <a:gd name="connsiteY4" fmla="*/ 3074048 h 3074048"/>
              <a:gd name="connsiteX5" fmla="*/ 10974393 w 12191999"/>
              <a:gd name="connsiteY5" fmla="*/ 2520100 h 3074048"/>
              <a:gd name="connsiteX6" fmla="*/ 0 w 12191999"/>
              <a:gd name="connsiteY6" fmla="*/ 2520100 h 3074048"/>
              <a:gd name="connsiteX7" fmla="*/ 0 w 12191999"/>
              <a:gd name="connsiteY7" fmla="*/ 100 h 3074048"/>
              <a:gd name="connsiteX8" fmla="*/ 11199052 w 12191999"/>
              <a:gd name="connsiteY8" fmla="*/ 100 h 3074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1999" h="3074048">
                <a:moveTo>
                  <a:pt x="11199109" y="0"/>
                </a:moveTo>
                <a:lnTo>
                  <a:pt x="11645069" y="0"/>
                </a:lnTo>
                <a:lnTo>
                  <a:pt x="12191999" y="313408"/>
                </a:lnTo>
                <a:lnTo>
                  <a:pt x="12191999" y="3074048"/>
                </a:lnTo>
                <a:lnTo>
                  <a:pt x="11941092" y="3074048"/>
                </a:lnTo>
                <a:lnTo>
                  <a:pt x="10974393" y="2520100"/>
                </a:lnTo>
                <a:lnTo>
                  <a:pt x="0" y="2520100"/>
                </a:lnTo>
                <a:lnTo>
                  <a:pt x="0" y="100"/>
                </a:lnTo>
                <a:lnTo>
                  <a:pt x="11199052" y="100"/>
                </a:lnTo>
                <a:close/>
              </a:path>
            </a:pathLst>
          </a:custGeom>
          <a:solidFill>
            <a:srgbClr val="10065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pic>
        <p:nvPicPr>
          <p:cNvPr id="14" name="Logo">
            <a:extLst>
              <a:ext uri="{FF2B5EF4-FFF2-40B4-BE49-F238E27FC236}">
                <a16:creationId xmlns:a16="http://schemas.microsoft.com/office/drawing/2014/main" id="{43D2C6FE-D61C-B661-6440-32E5520DA74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488488" y="3929020"/>
            <a:ext cx="1440000" cy="1097475"/>
          </a:xfrm>
          <a:prstGeom prst="rect">
            <a:avLst/>
          </a:prstGeom>
        </p:spPr>
      </p:pic>
      <p:sp>
        <p:nvSpPr>
          <p:cNvPr id="42" name="Bild-Platzhalter">
            <a:extLst>
              <a:ext uri="{FF2B5EF4-FFF2-40B4-BE49-F238E27FC236}">
                <a16:creationId xmlns:a16="http://schemas.microsoft.com/office/drawing/2014/main" id="{AF707C2B-2479-7166-3288-70F474232AF8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0" y="0"/>
            <a:ext cx="12192000" cy="6858003"/>
          </a:xfrm>
          <a:custGeom>
            <a:avLst/>
            <a:gdLst>
              <a:gd name="connsiteX0" fmla="*/ 0 w 12192000"/>
              <a:gd name="connsiteY0" fmla="*/ 0 h 6858003"/>
              <a:gd name="connsiteX1" fmla="*/ 12192000 w 12192000"/>
              <a:gd name="connsiteY1" fmla="*/ 0 h 6858003"/>
              <a:gd name="connsiteX2" fmla="*/ 12192000 w 12192000"/>
              <a:gd name="connsiteY2" fmla="*/ 4153981 h 6858003"/>
              <a:gd name="connsiteX3" fmla="*/ 11634647 w 12192000"/>
              <a:gd name="connsiteY3" fmla="*/ 3834601 h 6858003"/>
              <a:gd name="connsiteX4" fmla="*/ 11568609 w 12192000"/>
              <a:gd name="connsiteY4" fmla="*/ 3834601 h 6858003"/>
              <a:gd name="connsiteX5" fmla="*/ 11568609 w 12192000"/>
              <a:gd name="connsiteY5" fmla="*/ 3834323 h 6858003"/>
              <a:gd name="connsiteX6" fmla="*/ 1 w 12192000"/>
              <a:gd name="connsiteY6" fmla="*/ 3834323 h 6858003"/>
              <a:gd name="connsiteX7" fmla="*/ 1 w 12192000"/>
              <a:gd name="connsiteY7" fmla="*/ 6282323 h 6858003"/>
              <a:gd name="connsiteX8" fmla="*/ 10982479 w 12192000"/>
              <a:gd name="connsiteY8" fmla="*/ 6282323 h 6858003"/>
              <a:gd name="connsiteX9" fmla="*/ 11987103 w 12192000"/>
              <a:gd name="connsiteY9" fmla="*/ 6858003 h 6858003"/>
              <a:gd name="connsiteX10" fmla="*/ 0 w 12192000"/>
              <a:gd name="connsiteY10" fmla="*/ 6858003 h 6858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192000" h="6858003">
                <a:moveTo>
                  <a:pt x="0" y="0"/>
                </a:moveTo>
                <a:lnTo>
                  <a:pt x="12192000" y="0"/>
                </a:lnTo>
                <a:lnTo>
                  <a:pt x="12192000" y="4153981"/>
                </a:lnTo>
                <a:lnTo>
                  <a:pt x="11634647" y="3834601"/>
                </a:lnTo>
                <a:lnTo>
                  <a:pt x="11568609" y="3834601"/>
                </a:lnTo>
                <a:lnTo>
                  <a:pt x="11568609" y="3834323"/>
                </a:lnTo>
                <a:lnTo>
                  <a:pt x="1" y="3834323"/>
                </a:lnTo>
                <a:lnTo>
                  <a:pt x="1" y="6282323"/>
                </a:lnTo>
                <a:lnTo>
                  <a:pt x="10982479" y="6282323"/>
                </a:lnTo>
                <a:lnTo>
                  <a:pt x="11987103" y="6858003"/>
                </a:lnTo>
                <a:lnTo>
                  <a:pt x="0" y="6858003"/>
                </a:lnTo>
                <a:close/>
              </a:path>
            </a:pathLst>
          </a:custGeom>
          <a:solidFill>
            <a:srgbClr val="F0F3F7"/>
          </a:solidFill>
        </p:spPr>
        <p:txBody>
          <a:bodyPr wrap="square" rIns="0" bIns="1260000" anchor="ctr" anchorCtr="1">
            <a:noAutofit/>
          </a:bodyPr>
          <a:lstStyle>
            <a:lvl1pPr marL="0" indent="0" algn="r">
              <a:buFontTx/>
              <a:buNone/>
              <a:defRPr b="1">
                <a:solidFill>
                  <a:srgbClr val="10ADAA"/>
                </a:solidFill>
              </a:defRPr>
            </a:lvl1pPr>
          </a:lstStyle>
          <a:p>
            <a:r>
              <a:rPr lang="de-DE" dirty="0"/>
              <a:t>Hier Bild einfügen</a:t>
            </a:r>
          </a:p>
        </p:txBody>
      </p:sp>
      <p:sp>
        <p:nvSpPr>
          <p:cNvPr id="3" name="Bild-Nachweis">
            <a:extLst>
              <a:ext uri="{FF2B5EF4-FFF2-40B4-BE49-F238E27FC236}">
                <a16:creationId xmlns:a16="http://schemas.microsoft.com/office/drawing/2014/main" id="{6BF96A2E-44AD-400D-0B4D-6114705E8AC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284" y="6624556"/>
            <a:ext cx="4326081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9" name="Titel">
            <a:extLst>
              <a:ext uri="{FF2B5EF4-FFF2-40B4-BE49-F238E27FC236}">
                <a16:creationId xmlns:a16="http://schemas.microsoft.com/office/drawing/2014/main" id="{85EF5B79-F7D2-687F-CADB-2DB168D466B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2000" y="4558517"/>
            <a:ext cx="9900000" cy="1498775"/>
          </a:xfrm>
        </p:spPr>
        <p:txBody>
          <a:bodyPr anchor="t" anchorCtr="0"/>
          <a:lstStyle>
            <a:lvl1pPr>
              <a:defRPr sz="3200" spc="50" baseline="0">
                <a:solidFill>
                  <a:srgbClr val="FFFFFF"/>
                </a:solidFill>
              </a:defRPr>
            </a:lvl1pPr>
          </a:lstStyle>
          <a:p>
            <a:r>
              <a:rPr lang="de-DE" dirty="0"/>
              <a:t>Zwischentitel</a:t>
            </a:r>
            <a:br>
              <a:rPr lang="de-DE" dirty="0"/>
            </a:br>
            <a:br>
              <a:rPr lang="de-DE" dirty="0"/>
            </a:br>
            <a:br>
              <a:rPr lang="de-DE" dirty="0"/>
            </a:br>
            <a:br>
              <a:rPr lang="de-DE" dirty="0"/>
            </a:br>
            <a:endParaRPr lang="de-DE" dirty="0"/>
          </a:p>
        </p:txBody>
      </p:sp>
      <p:sp>
        <p:nvSpPr>
          <p:cNvPr id="10" name="Dachzeile">
            <a:extLst>
              <a:ext uri="{FF2B5EF4-FFF2-40B4-BE49-F238E27FC236}">
                <a16:creationId xmlns:a16="http://schemas.microsoft.com/office/drawing/2014/main" id="{D5577A26-9C0F-8C31-F133-A9E29FFA9C1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22000" y="4196423"/>
            <a:ext cx="9900000" cy="344650"/>
          </a:xfrm>
        </p:spPr>
        <p:txBody>
          <a:bodyPr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SzPct val="150000"/>
              <a:buFontTx/>
              <a:buNone/>
              <a:defRPr sz="2000" b="1" cap="none" spc="150" baseline="0">
                <a:solidFill>
                  <a:srgbClr val="10ADAA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Dachzeile</a:t>
            </a:r>
          </a:p>
        </p:txBody>
      </p:sp>
    </p:spTree>
    <p:extLst>
      <p:ext uri="{BB962C8B-B14F-4D97-AF65-F5344CB8AC3E}">
        <p14:creationId xmlns:p14="http://schemas.microsoft.com/office/powerpoint/2010/main" val="182700947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ZwischenTITEL V10a | Türkis /Blau">
    <p:bg>
      <p:bgPr>
        <a:solidFill>
          <a:srgbClr val="F0F3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Zeichnung">
            <a:extLst>
              <a:ext uri="{FF2B5EF4-FFF2-40B4-BE49-F238E27FC236}">
                <a16:creationId xmlns:a16="http://schemas.microsoft.com/office/drawing/2014/main" id="{35875BFE-B8C4-0F24-17B1-F8143E9A20C0}"/>
              </a:ext>
            </a:extLst>
          </p:cNvPr>
          <p:cNvSpPr/>
          <p:nvPr userDrawn="1"/>
        </p:nvSpPr>
        <p:spPr>
          <a:xfrm>
            <a:off x="2" y="3801399"/>
            <a:ext cx="12191999" cy="3074048"/>
          </a:xfrm>
          <a:custGeom>
            <a:avLst/>
            <a:gdLst>
              <a:gd name="connsiteX0" fmla="*/ 11199109 w 12191999"/>
              <a:gd name="connsiteY0" fmla="*/ 0 h 3074048"/>
              <a:gd name="connsiteX1" fmla="*/ 11645069 w 12191999"/>
              <a:gd name="connsiteY1" fmla="*/ 0 h 3074048"/>
              <a:gd name="connsiteX2" fmla="*/ 12191999 w 12191999"/>
              <a:gd name="connsiteY2" fmla="*/ 313408 h 3074048"/>
              <a:gd name="connsiteX3" fmla="*/ 12191999 w 12191999"/>
              <a:gd name="connsiteY3" fmla="*/ 3074048 h 3074048"/>
              <a:gd name="connsiteX4" fmla="*/ 11941092 w 12191999"/>
              <a:gd name="connsiteY4" fmla="*/ 3074048 h 3074048"/>
              <a:gd name="connsiteX5" fmla="*/ 10974393 w 12191999"/>
              <a:gd name="connsiteY5" fmla="*/ 2520100 h 3074048"/>
              <a:gd name="connsiteX6" fmla="*/ 0 w 12191999"/>
              <a:gd name="connsiteY6" fmla="*/ 2520100 h 3074048"/>
              <a:gd name="connsiteX7" fmla="*/ 0 w 12191999"/>
              <a:gd name="connsiteY7" fmla="*/ 100 h 3074048"/>
              <a:gd name="connsiteX8" fmla="*/ 11199052 w 12191999"/>
              <a:gd name="connsiteY8" fmla="*/ 100 h 3074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1999" h="3074048">
                <a:moveTo>
                  <a:pt x="11199109" y="0"/>
                </a:moveTo>
                <a:lnTo>
                  <a:pt x="11645069" y="0"/>
                </a:lnTo>
                <a:lnTo>
                  <a:pt x="12191999" y="313408"/>
                </a:lnTo>
                <a:lnTo>
                  <a:pt x="12191999" y="3074048"/>
                </a:lnTo>
                <a:lnTo>
                  <a:pt x="11941092" y="3074048"/>
                </a:lnTo>
                <a:lnTo>
                  <a:pt x="10974393" y="2520100"/>
                </a:lnTo>
                <a:lnTo>
                  <a:pt x="0" y="2520100"/>
                </a:lnTo>
                <a:lnTo>
                  <a:pt x="0" y="100"/>
                </a:lnTo>
                <a:lnTo>
                  <a:pt x="11199052" y="100"/>
                </a:lnTo>
                <a:close/>
              </a:path>
            </a:pathLst>
          </a:custGeom>
          <a:solidFill>
            <a:srgbClr val="10069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pic>
        <p:nvPicPr>
          <p:cNvPr id="14" name="Logo">
            <a:extLst>
              <a:ext uri="{FF2B5EF4-FFF2-40B4-BE49-F238E27FC236}">
                <a16:creationId xmlns:a16="http://schemas.microsoft.com/office/drawing/2014/main" id="{43D2C6FE-D61C-B661-6440-32E5520DA74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488488" y="3929020"/>
            <a:ext cx="1440000" cy="1097475"/>
          </a:xfrm>
          <a:prstGeom prst="rect">
            <a:avLst/>
          </a:prstGeom>
        </p:spPr>
      </p:pic>
      <p:sp>
        <p:nvSpPr>
          <p:cNvPr id="42" name="Bild-Platzhalter">
            <a:extLst>
              <a:ext uri="{FF2B5EF4-FFF2-40B4-BE49-F238E27FC236}">
                <a16:creationId xmlns:a16="http://schemas.microsoft.com/office/drawing/2014/main" id="{AF707C2B-2479-7166-3288-70F474232AF8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0" y="0"/>
            <a:ext cx="12192000" cy="6858003"/>
          </a:xfrm>
          <a:custGeom>
            <a:avLst/>
            <a:gdLst>
              <a:gd name="connsiteX0" fmla="*/ 0 w 12192000"/>
              <a:gd name="connsiteY0" fmla="*/ 0 h 6858003"/>
              <a:gd name="connsiteX1" fmla="*/ 12192000 w 12192000"/>
              <a:gd name="connsiteY1" fmla="*/ 0 h 6858003"/>
              <a:gd name="connsiteX2" fmla="*/ 12192000 w 12192000"/>
              <a:gd name="connsiteY2" fmla="*/ 4153981 h 6858003"/>
              <a:gd name="connsiteX3" fmla="*/ 11634647 w 12192000"/>
              <a:gd name="connsiteY3" fmla="*/ 3834601 h 6858003"/>
              <a:gd name="connsiteX4" fmla="*/ 11568609 w 12192000"/>
              <a:gd name="connsiteY4" fmla="*/ 3834601 h 6858003"/>
              <a:gd name="connsiteX5" fmla="*/ 11568609 w 12192000"/>
              <a:gd name="connsiteY5" fmla="*/ 3834323 h 6858003"/>
              <a:gd name="connsiteX6" fmla="*/ 1 w 12192000"/>
              <a:gd name="connsiteY6" fmla="*/ 3834323 h 6858003"/>
              <a:gd name="connsiteX7" fmla="*/ 1 w 12192000"/>
              <a:gd name="connsiteY7" fmla="*/ 6282323 h 6858003"/>
              <a:gd name="connsiteX8" fmla="*/ 10982479 w 12192000"/>
              <a:gd name="connsiteY8" fmla="*/ 6282323 h 6858003"/>
              <a:gd name="connsiteX9" fmla="*/ 11987103 w 12192000"/>
              <a:gd name="connsiteY9" fmla="*/ 6858003 h 6858003"/>
              <a:gd name="connsiteX10" fmla="*/ 0 w 12192000"/>
              <a:gd name="connsiteY10" fmla="*/ 6858003 h 6858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192000" h="6858003">
                <a:moveTo>
                  <a:pt x="0" y="0"/>
                </a:moveTo>
                <a:lnTo>
                  <a:pt x="12192000" y="0"/>
                </a:lnTo>
                <a:lnTo>
                  <a:pt x="12192000" y="4153981"/>
                </a:lnTo>
                <a:lnTo>
                  <a:pt x="11634647" y="3834601"/>
                </a:lnTo>
                <a:lnTo>
                  <a:pt x="11568609" y="3834601"/>
                </a:lnTo>
                <a:lnTo>
                  <a:pt x="11568609" y="3834323"/>
                </a:lnTo>
                <a:lnTo>
                  <a:pt x="1" y="3834323"/>
                </a:lnTo>
                <a:lnTo>
                  <a:pt x="1" y="6282323"/>
                </a:lnTo>
                <a:lnTo>
                  <a:pt x="10982479" y="6282323"/>
                </a:lnTo>
                <a:lnTo>
                  <a:pt x="11987103" y="6858003"/>
                </a:lnTo>
                <a:lnTo>
                  <a:pt x="0" y="6858003"/>
                </a:lnTo>
                <a:close/>
              </a:path>
            </a:pathLst>
          </a:custGeom>
          <a:solidFill>
            <a:srgbClr val="F0F3F7"/>
          </a:solidFill>
        </p:spPr>
        <p:txBody>
          <a:bodyPr wrap="square" rIns="0" bIns="1260000" anchor="ctr" anchorCtr="1">
            <a:noAutofit/>
          </a:bodyPr>
          <a:lstStyle>
            <a:lvl1pPr marL="0" indent="0" algn="r">
              <a:buFontTx/>
              <a:buNone/>
              <a:defRPr b="1">
                <a:solidFill>
                  <a:srgbClr val="10ADAA"/>
                </a:solidFill>
              </a:defRPr>
            </a:lvl1pPr>
          </a:lstStyle>
          <a:p>
            <a:r>
              <a:rPr lang="de-DE" dirty="0"/>
              <a:t>Hier Bild einfügen</a:t>
            </a:r>
          </a:p>
        </p:txBody>
      </p:sp>
      <p:sp>
        <p:nvSpPr>
          <p:cNvPr id="3" name="Bild-Nachweis">
            <a:extLst>
              <a:ext uri="{FF2B5EF4-FFF2-40B4-BE49-F238E27FC236}">
                <a16:creationId xmlns:a16="http://schemas.microsoft.com/office/drawing/2014/main" id="{6BF96A2E-44AD-400D-0B4D-6114705E8AC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284" y="6624556"/>
            <a:ext cx="4326081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9" name="Titel">
            <a:extLst>
              <a:ext uri="{FF2B5EF4-FFF2-40B4-BE49-F238E27FC236}">
                <a16:creationId xmlns:a16="http://schemas.microsoft.com/office/drawing/2014/main" id="{85EF5B79-F7D2-687F-CADB-2DB168D466B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2000" y="4558517"/>
            <a:ext cx="9900000" cy="1498775"/>
          </a:xfrm>
        </p:spPr>
        <p:txBody>
          <a:bodyPr anchor="t" anchorCtr="0"/>
          <a:lstStyle>
            <a:lvl1pPr>
              <a:defRPr sz="3200" spc="50" baseline="0">
                <a:solidFill>
                  <a:srgbClr val="FFFFFF"/>
                </a:solidFill>
              </a:defRPr>
            </a:lvl1pPr>
          </a:lstStyle>
          <a:p>
            <a:r>
              <a:rPr lang="de-DE" dirty="0"/>
              <a:t>Zwischentitel</a:t>
            </a:r>
            <a:br>
              <a:rPr lang="de-DE" dirty="0"/>
            </a:br>
            <a:br>
              <a:rPr lang="de-DE" dirty="0"/>
            </a:br>
            <a:br>
              <a:rPr lang="de-DE" dirty="0"/>
            </a:br>
            <a:br>
              <a:rPr lang="de-DE" dirty="0"/>
            </a:br>
            <a:endParaRPr lang="de-DE" dirty="0"/>
          </a:p>
        </p:txBody>
      </p:sp>
      <p:sp>
        <p:nvSpPr>
          <p:cNvPr id="10" name="Dachzeile">
            <a:extLst>
              <a:ext uri="{FF2B5EF4-FFF2-40B4-BE49-F238E27FC236}">
                <a16:creationId xmlns:a16="http://schemas.microsoft.com/office/drawing/2014/main" id="{D5577A26-9C0F-8C31-F133-A9E29FFA9C1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22000" y="4196423"/>
            <a:ext cx="9900000" cy="344650"/>
          </a:xfrm>
        </p:spPr>
        <p:txBody>
          <a:bodyPr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SzPct val="150000"/>
              <a:buFontTx/>
              <a:buNone/>
              <a:defRPr sz="2000" b="1" cap="none" spc="150" baseline="0">
                <a:solidFill>
                  <a:srgbClr val="10ADAA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Dachzeile</a:t>
            </a:r>
          </a:p>
        </p:txBody>
      </p:sp>
    </p:spTree>
    <p:extLst>
      <p:ext uri="{BB962C8B-B14F-4D97-AF65-F5344CB8AC3E}">
        <p14:creationId xmlns:p14="http://schemas.microsoft.com/office/powerpoint/2010/main" val="241014906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ZwischenTITEL V10a | Violett /Dunkelblau">
    <p:bg>
      <p:bgPr>
        <a:solidFill>
          <a:srgbClr val="F0F3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Zeichnung">
            <a:extLst>
              <a:ext uri="{FF2B5EF4-FFF2-40B4-BE49-F238E27FC236}">
                <a16:creationId xmlns:a16="http://schemas.microsoft.com/office/drawing/2014/main" id="{35875BFE-B8C4-0F24-17B1-F8143E9A20C0}"/>
              </a:ext>
            </a:extLst>
          </p:cNvPr>
          <p:cNvSpPr/>
          <p:nvPr userDrawn="1"/>
        </p:nvSpPr>
        <p:spPr>
          <a:xfrm>
            <a:off x="2" y="3801399"/>
            <a:ext cx="12191999" cy="3074048"/>
          </a:xfrm>
          <a:custGeom>
            <a:avLst/>
            <a:gdLst>
              <a:gd name="connsiteX0" fmla="*/ 11199109 w 12191999"/>
              <a:gd name="connsiteY0" fmla="*/ 0 h 3074048"/>
              <a:gd name="connsiteX1" fmla="*/ 11645069 w 12191999"/>
              <a:gd name="connsiteY1" fmla="*/ 0 h 3074048"/>
              <a:gd name="connsiteX2" fmla="*/ 12191999 w 12191999"/>
              <a:gd name="connsiteY2" fmla="*/ 313408 h 3074048"/>
              <a:gd name="connsiteX3" fmla="*/ 12191999 w 12191999"/>
              <a:gd name="connsiteY3" fmla="*/ 3074048 h 3074048"/>
              <a:gd name="connsiteX4" fmla="*/ 11941092 w 12191999"/>
              <a:gd name="connsiteY4" fmla="*/ 3074048 h 3074048"/>
              <a:gd name="connsiteX5" fmla="*/ 10974393 w 12191999"/>
              <a:gd name="connsiteY5" fmla="*/ 2520100 h 3074048"/>
              <a:gd name="connsiteX6" fmla="*/ 0 w 12191999"/>
              <a:gd name="connsiteY6" fmla="*/ 2520100 h 3074048"/>
              <a:gd name="connsiteX7" fmla="*/ 0 w 12191999"/>
              <a:gd name="connsiteY7" fmla="*/ 100 h 3074048"/>
              <a:gd name="connsiteX8" fmla="*/ 11199052 w 12191999"/>
              <a:gd name="connsiteY8" fmla="*/ 100 h 3074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1999" h="3074048">
                <a:moveTo>
                  <a:pt x="11199109" y="0"/>
                </a:moveTo>
                <a:lnTo>
                  <a:pt x="11645069" y="0"/>
                </a:lnTo>
                <a:lnTo>
                  <a:pt x="12191999" y="313408"/>
                </a:lnTo>
                <a:lnTo>
                  <a:pt x="12191999" y="3074048"/>
                </a:lnTo>
                <a:lnTo>
                  <a:pt x="11941092" y="3074048"/>
                </a:lnTo>
                <a:lnTo>
                  <a:pt x="10974393" y="2520100"/>
                </a:lnTo>
                <a:lnTo>
                  <a:pt x="0" y="2520100"/>
                </a:lnTo>
                <a:lnTo>
                  <a:pt x="0" y="100"/>
                </a:lnTo>
                <a:lnTo>
                  <a:pt x="11199052" y="100"/>
                </a:lnTo>
                <a:close/>
              </a:path>
            </a:pathLst>
          </a:custGeom>
          <a:solidFill>
            <a:srgbClr val="10065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pic>
        <p:nvPicPr>
          <p:cNvPr id="14" name="Logo">
            <a:extLst>
              <a:ext uri="{FF2B5EF4-FFF2-40B4-BE49-F238E27FC236}">
                <a16:creationId xmlns:a16="http://schemas.microsoft.com/office/drawing/2014/main" id="{43D2C6FE-D61C-B661-6440-32E5520DA74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488488" y="3919495"/>
            <a:ext cx="1439998" cy="1097475"/>
          </a:xfrm>
          <a:prstGeom prst="rect">
            <a:avLst/>
          </a:prstGeom>
        </p:spPr>
      </p:pic>
      <p:sp>
        <p:nvSpPr>
          <p:cNvPr id="42" name="Bild-Platzhalter">
            <a:extLst>
              <a:ext uri="{FF2B5EF4-FFF2-40B4-BE49-F238E27FC236}">
                <a16:creationId xmlns:a16="http://schemas.microsoft.com/office/drawing/2014/main" id="{AF707C2B-2479-7166-3288-70F474232AF8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0" y="0"/>
            <a:ext cx="12192000" cy="6858003"/>
          </a:xfrm>
          <a:custGeom>
            <a:avLst/>
            <a:gdLst>
              <a:gd name="connsiteX0" fmla="*/ 0 w 12192000"/>
              <a:gd name="connsiteY0" fmla="*/ 0 h 6858003"/>
              <a:gd name="connsiteX1" fmla="*/ 12192000 w 12192000"/>
              <a:gd name="connsiteY1" fmla="*/ 0 h 6858003"/>
              <a:gd name="connsiteX2" fmla="*/ 12192000 w 12192000"/>
              <a:gd name="connsiteY2" fmla="*/ 4153981 h 6858003"/>
              <a:gd name="connsiteX3" fmla="*/ 11634647 w 12192000"/>
              <a:gd name="connsiteY3" fmla="*/ 3834601 h 6858003"/>
              <a:gd name="connsiteX4" fmla="*/ 11568609 w 12192000"/>
              <a:gd name="connsiteY4" fmla="*/ 3834601 h 6858003"/>
              <a:gd name="connsiteX5" fmla="*/ 11568609 w 12192000"/>
              <a:gd name="connsiteY5" fmla="*/ 3834323 h 6858003"/>
              <a:gd name="connsiteX6" fmla="*/ 1 w 12192000"/>
              <a:gd name="connsiteY6" fmla="*/ 3834323 h 6858003"/>
              <a:gd name="connsiteX7" fmla="*/ 1 w 12192000"/>
              <a:gd name="connsiteY7" fmla="*/ 6282323 h 6858003"/>
              <a:gd name="connsiteX8" fmla="*/ 10982479 w 12192000"/>
              <a:gd name="connsiteY8" fmla="*/ 6282323 h 6858003"/>
              <a:gd name="connsiteX9" fmla="*/ 11987103 w 12192000"/>
              <a:gd name="connsiteY9" fmla="*/ 6858003 h 6858003"/>
              <a:gd name="connsiteX10" fmla="*/ 0 w 12192000"/>
              <a:gd name="connsiteY10" fmla="*/ 6858003 h 6858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192000" h="6858003">
                <a:moveTo>
                  <a:pt x="0" y="0"/>
                </a:moveTo>
                <a:lnTo>
                  <a:pt x="12192000" y="0"/>
                </a:lnTo>
                <a:lnTo>
                  <a:pt x="12192000" y="4153981"/>
                </a:lnTo>
                <a:lnTo>
                  <a:pt x="11634647" y="3834601"/>
                </a:lnTo>
                <a:lnTo>
                  <a:pt x="11568609" y="3834601"/>
                </a:lnTo>
                <a:lnTo>
                  <a:pt x="11568609" y="3834323"/>
                </a:lnTo>
                <a:lnTo>
                  <a:pt x="1" y="3834323"/>
                </a:lnTo>
                <a:lnTo>
                  <a:pt x="1" y="6282323"/>
                </a:lnTo>
                <a:lnTo>
                  <a:pt x="10982479" y="6282323"/>
                </a:lnTo>
                <a:lnTo>
                  <a:pt x="11987103" y="6858003"/>
                </a:lnTo>
                <a:lnTo>
                  <a:pt x="0" y="6858003"/>
                </a:lnTo>
                <a:close/>
              </a:path>
            </a:pathLst>
          </a:custGeom>
          <a:solidFill>
            <a:srgbClr val="F0F3F7"/>
          </a:solidFill>
        </p:spPr>
        <p:txBody>
          <a:bodyPr wrap="square" rIns="0" bIns="1260000" anchor="ctr" anchorCtr="1">
            <a:noAutofit/>
          </a:bodyPr>
          <a:lstStyle>
            <a:lvl1pPr marL="0" indent="0" algn="r">
              <a:buFontTx/>
              <a:buNone/>
              <a:defRPr b="1">
                <a:solidFill>
                  <a:srgbClr val="8C3E9F"/>
                </a:solidFill>
              </a:defRPr>
            </a:lvl1pPr>
          </a:lstStyle>
          <a:p>
            <a:r>
              <a:rPr lang="de-DE" dirty="0"/>
              <a:t>Hier Bild einfügen</a:t>
            </a:r>
          </a:p>
        </p:txBody>
      </p:sp>
      <p:sp>
        <p:nvSpPr>
          <p:cNvPr id="3" name="Bild-Nachweis">
            <a:extLst>
              <a:ext uri="{FF2B5EF4-FFF2-40B4-BE49-F238E27FC236}">
                <a16:creationId xmlns:a16="http://schemas.microsoft.com/office/drawing/2014/main" id="{6BF96A2E-44AD-400D-0B4D-6114705E8AC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284" y="6624556"/>
            <a:ext cx="4326081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9" name="Titel">
            <a:extLst>
              <a:ext uri="{FF2B5EF4-FFF2-40B4-BE49-F238E27FC236}">
                <a16:creationId xmlns:a16="http://schemas.microsoft.com/office/drawing/2014/main" id="{85EF5B79-F7D2-687F-CADB-2DB168D466B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2000" y="4558517"/>
            <a:ext cx="9900000" cy="1498775"/>
          </a:xfrm>
        </p:spPr>
        <p:txBody>
          <a:bodyPr anchor="t" anchorCtr="0"/>
          <a:lstStyle>
            <a:lvl1pPr>
              <a:defRPr sz="3200" spc="50" baseline="0">
                <a:solidFill>
                  <a:srgbClr val="FFFFFF"/>
                </a:solidFill>
              </a:defRPr>
            </a:lvl1pPr>
          </a:lstStyle>
          <a:p>
            <a:r>
              <a:rPr lang="de-DE" dirty="0"/>
              <a:t>Zwischentitel</a:t>
            </a:r>
            <a:br>
              <a:rPr lang="de-DE" dirty="0"/>
            </a:br>
            <a:br>
              <a:rPr lang="de-DE" dirty="0"/>
            </a:br>
            <a:br>
              <a:rPr lang="de-DE" dirty="0"/>
            </a:br>
            <a:br>
              <a:rPr lang="de-DE" dirty="0"/>
            </a:br>
            <a:endParaRPr lang="de-DE" dirty="0"/>
          </a:p>
        </p:txBody>
      </p:sp>
      <p:sp>
        <p:nvSpPr>
          <p:cNvPr id="10" name="Dachzeile">
            <a:extLst>
              <a:ext uri="{FF2B5EF4-FFF2-40B4-BE49-F238E27FC236}">
                <a16:creationId xmlns:a16="http://schemas.microsoft.com/office/drawing/2014/main" id="{D5577A26-9C0F-8C31-F133-A9E29FFA9C1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22000" y="4196423"/>
            <a:ext cx="9900000" cy="344650"/>
          </a:xfrm>
        </p:spPr>
        <p:txBody>
          <a:bodyPr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SzPct val="150000"/>
              <a:buFontTx/>
              <a:buNone/>
              <a:defRPr sz="2000" b="1" cap="none" spc="150" baseline="0">
                <a:solidFill>
                  <a:srgbClr val="8C3E9F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Dachzeile</a:t>
            </a:r>
          </a:p>
        </p:txBody>
      </p:sp>
    </p:spTree>
    <p:extLst>
      <p:ext uri="{BB962C8B-B14F-4D97-AF65-F5344CB8AC3E}">
        <p14:creationId xmlns:p14="http://schemas.microsoft.com/office/powerpoint/2010/main" val="24537170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ZwischenTITEL V10a | Violett /Blau">
    <p:bg>
      <p:bgPr>
        <a:solidFill>
          <a:srgbClr val="F0F3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Zeichnung">
            <a:extLst>
              <a:ext uri="{FF2B5EF4-FFF2-40B4-BE49-F238E27FC236}">
                <a16:creationId xmlns:a16="http://schemas.microsoft.com/office/drawing/2014/main" id="{35875BFE-B8C4-0F24-17B1-F8143E9A20C0}"/>
              </a:ext>
            </a:extLst>
          </p:cNvPr>
          <p:cNvSpPr/>
          <p:nvPr userDrawn="1"/>
        </p:nvSpPr>
        <p:spPr>
          <a:xfrm>
            <a:off x="2" y="3801399"/>
            <a:ext cx="12191999" cy="3074048"/>
          </a:xfrm>
          <a:custGeom>
            <a:avLst/>
            <a:gdLst>
              <a:gd name="connsiteX0" fmla="*/ 11199109 w 12191999"/>
              <a:gd name="connsiteY0" fmla="*/ 0 h 3074048"/>
              <a:gd name="connsiteX1" fmla="*/ 11645069 w 12191999"/>
              <a:gd name="connsiteY1" fmla="*/ 0 h 3074048"/>
              <a:gd name="connsiteX2" fmla="*/ 12191999 w 12191999"/>
              <a:gd name="connsiteY2" fmla="*/ 313408 h 3074048"/>
              <a:gd name="connsiteX3" fmla="*/ 12191999 w 12191999"/>
              <a:gd name="connsiteY3" fmla="*/ 3074048 h 3074048"/>
              <a:gd name="connsiteX4" fmla="*/ 11941092 w 12191999"/>
              <a:gd name="connsiteY4" fmla="*/ 3074048 h 3074048"/>
              <a:gd name="connsiteX5" fmla="*/ 10974393 w 12191999"/>
              <a:gd name="connsiteY5" fmla="*/ 2520100 h 3074048"/>
              <a:gd name="connsiteX6" fmla="*/ 0 w 12191999"/>
              <a:gd name="connsiteY6" fmla="*/ 2520100 h 3074048"/>
              <a:gd name="connsiteX7" fmla="*/ 0 w 12191999"/>
              <a:gd name="connsiteY7" fmla="*/ 100 h 3074048"/>
              <a:gd name="connsiteX8" fmla="*/ 11199052 w 12191999"/>
              <a:gd name="connsiteY8" fmla="*/ 100 h 3074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1999" h="3074048">
                <a:moveTo>
                  <a:pt x="11199109" y="0"/>
                </a:moveTo>
                <a:lnTo>
                  <a:pt x="11645069" y="0"/>
                </a:lnTo>
                <a:lnTo>
                  <a:pt x="12191999" y="313408"/>
                </a:lnTo>
                <a:lnTo>
                  <a:pt x="12191999" y="3074048"/>
                </a:lnTo>
                <a:lnTo>
                  <a:pt x="11941092" y="3074048"/>
                </a:lnTo>
                <a:lnTo>
                  <a:pt x="10974393" y="2520100"/>
                </a:lnTo>
                <a:lnTo>
                  <a:pt x="0" y="2520100"/>
                </a:lnTo>
                <a:lnTo>
                  <a:pt x="0" y="100"/>
                </a:lnTo>
                <a:lnTo>
                  <a:pt x="11199052" y="100"/>
                </a:lnTo>
                <a:close/>
              </a:path>
            </a:pathLst>
          </a:custGeom>
          <a:solidFill>
            <a:srgbClr val="10069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pic>
        <p:nvPicPr>
          <p:cNvPr id="14" name="Logo">
            <a:extLst>
              <a:ext uri="{FF2B5EF4-FFF2-40B4-BE49-F238E27FC236}">
                <a16:creationId xmlns:a16="http://schemas.microsoft.com/office/drawing/2014/main" id="{43D2C6FE-D61C-B661-6440-32E5520DA74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488488" y="3919495"/>
            <a:ext cx="1439998" cy="1097475"/>
          </a:xfrm>
          <a:prstGeom prst="rect">
            <a:avLst/>
          </a:prstGeom>
        </p:spPr>
      </p:pic>
      <p:sp>
        <p:nvSpPr>
          <p:cNvPr id="42" name="Bild-Platzhalter">
            <a:extLst>
              <a:ext uri="{FF2B5EF4-FFF2-40B4-BE49-F238E27FC236}">
                <a16:creationId xmlns:a16="http://schemas.microsoft.com/office/drawing/2014/main" id="{AF707C2B-2479-7166-3288-70F474232AF8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0" y="0"/>
            <a:ext cx="12192000" cy="6858003"/>
          </a:xfrm>
          <a:custGeom>
            <a:avLst/>
            <a:gdLst>
              <a:gd name="connsiteX0" fmla="*/ 0 w 12192000"/>
              <a:gd name="connsiteY0" fmla="*/ 0 h 6858003"/>
              <a:gd name="connsiteX1" fmla="*/ 12192000 w 12192000"/>
              <a:gd name="connsiteY1" fmla="*/ 0 h 6858003"/>
              <a:gd name="connsiteX2" fmla="*/ 12192000 w 12192000"/>
              <a:gd name="connsiteY2" fmla="*/ 4153981 h 6858003"/>
              <a:gd name="connsiteX3" fmla="*/ 11634647 w 12192000"/>
              <a:gd name="connsiteY3" fmla="*/ 3834601 h 6858003"/>
              <a:gd name="connsiteX4" fmla="*/ 11568609 w 12192000"/>
              <a:gd name="connsiteY4" fmla="*/ 3834601 h 6858003"/>
              <a:gd name="connsiteX5" fmla="*/ 11568609 w 12192000"/>
              <a:gd name="connsiteY5" fmla="*/ 3834323 h 6858003"/>
              <a:gd name="connsiteX6" fmla="*/ 1 w 12192000"/>
              <a:gd name="connsiteY6" fmla="*/ 3834323 h 6858003"/>
              <a:gd name="connsiteX7" fmla="*/ 1 w 12192000"/>
              <a:gd name="connsiteY7" fmla="*/ 6282323 h 6858003"/>
              <a:gd name="connsiteX8" fmla="*/ 10982479 w 12192000"/>
              <a:gd name="connsiteY8" fmla="*/ 6282323 h 6858003"/>
              <a:gd name="connsiteX9" fmla="*/ 11987103 w 12192000"/>
              <a:gd name="connsiteY9" fmla="*/ 6858003 h 6858003"/>
              <a:gd name="connsiteX10" fmla="*/ 0 w 12192000"/>
              <a:gd name="connsiteY10" fmla="*/ 6858003 h 6858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192000" h="6858003">
                <a:moveTo>
                  <a:pt x="0" y="0"/>
                </a:moveTo>
                <a:lnTo>
                  <a:pt x="12192000" y="0"/>
                </a:lnTo>
                <a:lnTo>
                  <a:pt x="12192000" y="4153981"/>
                </a:lnTo>
                <a:lnTo>
                  <a:pt x="11634647" y="3834601"/>
                </a:lnTo>
                <a:lnTo>
                  <a:pt x="11568609" y="3834601"/>
                </a:lnTo>
                <a:lnTo>
                  <a:pt x="11568609" y="3834323"/>
                </a:lnTo>
                <a:lnTo>
                  <a:pt x="1" y="3834323"/>
                </a:lnTo>
                <a:lnTo>
                  <a:pt x="1" y="6282323"/>
                </a:lnTo>
                <a:lnTo>
                  <a:pt x="10982479" y="6282323"/>
                </a:lnTo>
                <a:lnTo>
                  <a:pt x="11987103" y="6858003"/>
                </a:lnTo>
                <a:lnTo>
                  <a:pt x="0" y="6858003"/>
                </a:lnTo>
                <a:close/>
              </a:path>
            </a:pathLst>
          </a:custGeom>
          <a:solidFill>
            <a:srgbClr val="F0F3F7"/>
          </a:solidFill>
        </p:spPr>
        <p:txBody>
          <a:bodyPr wrap="square" rIns="0" bIns="1260000" anchor="ctr" anchorCtr="1">
            <a:noAutofit/>
          </a:bodyPr>
          <a:lstStyle>
            <a:lvl1pPr marL="0" indent="0" algn="r">
              <a:buFontTx/>
              <a:buNone/>
              <a:defRPr b="1">
                <a:solidFill>
                  <a:srgbClr val="8C3E9F"/>
                </a:solidFill>
              </a:defRPr>
            </a:lvl1pPr>
          </a:lstStyle>
          <a:p>
            <a:r>
              <a:rPr lang="de-DE" dirty="0"/>
              <a:t>Hier Bild einfügen</a:t>
            </a:r>
          </a:p>
        </p:txBody>
      </p:sp>
      <p:sp>
        <p:nvSpPr>
          <p:cNvPr id="3" name="Bild-Nachweis">
            <a:extLst>
              <a:ext uri="{FF2B5EF4-FFF2-40B4-BE49-F238E27FC236}">
                <a16:creationId xmlns:a16="http://schemas.microsoft.com/office/drawing/2014/main" id="{6BF96A2E-44AD-400D-0B4D-6114705E8AC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284" y="6624556"/>
            <a:ext cx="4326081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9" name="Titel">
            <a:extLst>
              <a:ext uri="{FF2B5EF4-FFF2-40B4-BE49-F238E27FC236}">
                <a16:creationId xmlns:a16="http://schemas.microsoft.com/office/drawing/2014/main" id="{85EF5B79-F7D2-687F-CADB-2DB168D466B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2000" y="4558517"/>
            <a:ext cx="9900000" cy="1498775"/>
          </a:xfrm>
        </p:spPr>
        <p:txBody>
          <a:bodyPr anchor="t" anchorCtr="0"/>
          <a:lstStyle>
            <a:lvl1pPr>
              <a:defRPr sz="3200" spc="50" baseline="0">
                <a:solidFill>
                  <a:srgbClr val="FFFFFF"/>
                </a:solidFill>
              </a:defRPr>
            </a:lvl1pPr>
          </a:lstStyle>
          <a:p>
            <a:r>
              <a:rPr lang="de-DE" dirty="0"/>
              <a:t>Zwischentitel</a:t>
            </a:r>
            <a:br>
              <a:rPr lang="de-DE" dirty="0"/>
            </a:br>
            <a:br>
              <a:rPr lang="de-DE" dirty="0"/>
            </a:br>
            <a:br>
              <a:rPr lang="de-DE" dirty="0"/>
            </a:br>
            <a:br>
              <a:rPr lang="de-DE" dirty="0"/>
            </a:br>
            <a:endParaRPr lang="de-DE" dirty="0"/>
          </a:p>
        </p:txBody>
      </p:sp>
      <p:sp>
        <p:nvSpPr>
          <p:cNvPr id="10" name="Dachzeile">
            <a:extLst>
              <a:ext uri="{FF2B5EF4-FFF2-40B4-BE49-F238E27FC236}">
                <a16:creationId xmlns:a16="http://schemas.microsoft.com/office/drawing/2014/main" id="{D5577A26-9C0F-8C31-F133-A9E29FFA9C1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22000" y="4196423"/>
            <a:ext cx="9900000" cy="344650"/>
          </a:xfrm>
        </p:spPr>
        <p:txBody>
          <a:bodyPr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SzPct val="150000"/>
              <a:buFontTx/>
              <a:buNone/>
              <a:defRPr sz="2000" b="1" cap="none" spc="150" baseline="0">
                <a:solidFill>
                  <a:srgbClr val="8C3E9F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Dachzeile</a:t>
            </a:r>
          </a:p>
        </p:txBody>
      </p:sp>
    </p:spTree>
    <p:extLst>
      <p:ext uri="{BB962C8B-B14F-4D97-AF65-F5344CB8AC3E}">
        <p14:creationId xmlns:p14="http://schemas.microsoft.com/office/powerpoint/2010/main" val="80642045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ZwischenTITEL V10a | Orange /Dunkelblau">
    <p:bg>
      <p:bgPr>
        <a:solidFill>
          <a:srgbClr val="F0F3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Zeichnung">
            <a:extLst>
              <a:ext uri="{FF2B5EF4-FFF2-40B4-BE49-F238E27FC236}">
                <a16:creationId xmlns:a16="http://schemas.microsoft.com/office/drawing/2014/main" id="{35875BFE-B8C4-0F24-17B1-F8143E9A20C0}"/>
              </a:ext>
            </a:extLst>
          </p:cNvPr>
          <p:cNvSpPr/>
          <p:nvPr userDrawn="1"/>
        </p:nvSpPr>
        <p:spPr>
          <a:xfrm>
            <a:off x="2" y="3801399"/>
            <a:ext cx="12191999" cy="3074048"/>
          </a:xfrm>
          <a:custGeom>
            <a:avLst/>
            <a:gdLst>
              <a:gd name="connsiteX0" fmla="*/ 11199109 w 12191999"/>
              <a:gd name="connsiteY0" fmla="*/ 0 h 3074048"/>
              <a:gd name="connsiteX1" fmla="*/ 11645069 w 12191999"/>
              <a:gd name="connsiteY1" fmla="*/ 0 h 3074048"/>
              <a:gd name="connsiteX2" fmla="*/ 12191999 w 12191999"/>
              <a:gd name="connsiteY2" fmla="*/ 313408 h 3074048"/>
              <a:gd name="connsiteX3" fmla="*/ 12191999 w 12191999"/>
              <a:gd name="connsiteY3" fmla="*/ 3074048 h 3074048"/>
              <a:gd name="connsiteX4" fmla="*/ 11941092 w 12191999"/>
              <a:gd name="connsiteY4" fmla="*/ 3074048 h 3074048"/>
              <a:gd name="connsiteX5" fmla="*/ 10974393 w 12191999"/>
              <a:gd name="connsiteY5" fmla="*/ 2520100 h 3074048"/>
              <a:gd name="connsiteX6" fmla="*/ 0 w 12191999"/>
              <a:gd name="connsiteY6" fmla="*/ 2520100 h 3074048"/>
              <a:gd name="connsiteX7" fmla="*/ 0 w 12191999"/>
              <a:gd name="connsiteY7" fmla="*/ 100 h 3074048"/>
              <a:gd name="connsiteX8" fmla="*/ 11199052 w 12191999"/>
              <a:gd name="connsiteY8" fmla="*/ 100 h 3074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1999" h="3074048">
                <a:moveTo>
                  <a:pt x="11199109" y="0"/>
                </a:moveTo>
                <a:lnTo>
                  <a:pt x="11645069" y="0"/>
                </a:lnTo>
                <a:lnTo>
                  <a:pt x="12191999" y="313408"/>
                </a:lnTo>
                <a:lnTo>
                  <a:pt x="12191999" y="3074048"/>
                </a:lnTo>
                <a:lnTo>
                  <a:pt x="11941092" y="3074048"/>
                </a:lnTo>
                <a:lnTo>
                  <a:pt x="10974393" y="2520100"/>
                </a:lnTo>
                <a:lnTo>
                  <a:pt x="0" y="2520100"/>
                </a:lnTo>
                <a:lnTo>
                  <a:pt x="0" y="100"/>
                </a:lnTo>
                <a:lnTo>
                  <a:pt x="11199052" y="100"/>
                </a:lnTo>
                <a:close/>
              </a:path>
            </a:pathLst>
          </a:custGeom>
          <a:solidFill>
            <a:srgbClr val="10065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pic>
        <p:nvPicPr>
          <p:cNvPr id="14" name="Logo">
            <a:extLst>
              <a:ext uri="{FF2B5EF4-FFF2-40B4-BE49-F238E27FC236}">
                <a16:creationId xmlns:a16="http://schemas.microsoft.com/office/drawing/2014/main" id="{43D2C6FE-D61C-B661-6440-32E5520DA74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488488" y="3919495"/>
            <a:ext cx="1439998" cy="1097474"/>
          </a:xfrm>
          <a:prstGeom prst="rect">
            <a:avLst/>
          </a:prstGeom>
        </p:spPr>
      </p:pic>
      <p:sp>
        <p:nvSpPr>
          <p:cNvPr id="42" name="Bild-Platzhalter">
            <a:extLst>
              <a:ext uri="{FF2B5EF4-FFF2-40B4-BE49-F238E27FC236}">
                <a16:creationId xmlns:a16="http://schemas.microsoft.com/office/drawing/2014/main" id="{AF707C2B-2479-7166-3288-70F474232AF8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0" y="0"/>
            <a:ext cx="12192000" cy="6858003"/>
          </a:xfrm>
          <a:custGeom>
            <a:avLst/>
            <a:gdLst>
              <a:gd name="connsiteX0" fmla="*/ 0 w 12192000"/>
              <a:gd name="connsiteY0" fmla="*/ 0 h 6858003"/>
              <a:gd name="connsiteX1" fmla="*/ 12192000 w 12192000"/>
              <a:gd name="connsiteY1" fmla="*/ 0 h 6858003"/>
              <a:gd name="connsiteX2" fmla="*/ 12192000 w 12192000"/>
              <a:gd name="connsiteY2" fmla="*/ 4153981 h 6858003"/>
              <a:gd name="connsiteX3" fmla="*/ 11634647 w 12192000"/>
              <a:gd name="connsiteY3" fmla="*/ 3834601 h 6858003"/>
              <a:gd name="connsiteX4" fmla="*/ 11568609 w 12192000"/>
              <a:gd name="connsiteY4" fmla="*/ 3834601 h 6858003"/>
              <a:gd name="connsiteX5" fmla="*/ 11568609 w 12192000"/>
              <a:gd name="connsiteY5" fmla="*/ 3834323 h 6858003"/>
              <a:gd name="connsiteX6" fmla="*/ 1 w 12192000"/>
              <a:gd name="connsiteY6" fmla="*/ 3834323 h 6858003"/>
              <a:gd name="connsiteX7" fmla="*/ 1 w 12192000"/>
              <a:gd name="connsiteY7" fmla="*/ 6282323 h 6858003"/>
              <a:gd name="connsiteX8" fmla="*/ 10982479 w 12192000"/>
              <a:gd name="connsiteY8" fmla="*/ 6282323 h 6858003"/>
              <a:gd name="connsiteX9" fmla="*/ 11987103 w 12192000"/>
              <a:gd name="connsiteY9" fmla="*/ 6858003 h 6858003"/>
              <a:gd name="connsiteX10" fmla="*/ 0 w 12192000"/>
              <a:gd name="connsiteY10" fmla="*/ 6858003 h 6858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192000" h="6858003">
                <a:moveTo>
                  <a:pt x="0" y="0"/>
                </a:moveTo>
                <a:lnTo>
                  <a:pt x="12192000" y="0"/>
                </a:lnTo>
                <a:lnTo>
                  <a:pt x="12192000" y="4153981"/>
                </a:lnTo>
                <a:lnTo>
                  <a:pt x="11634647" y="3834601"/>
                </a:lnTo>
                <a:lnTo>
                  <a:pt x="11568609" y="3834601"/>
                </a:lnTo>
                <a:lnTo>
                  <a:pt x="11568609" y="3834323"/>
                </a:lnTo>
                <a:lnTo>
                  <a:pt x="1" y="3834323"/>
                </a:lnTo>
                <a:lnTo>
                  <a:pt x="1" y="6282323"/>
                </a:lnTo>
                <a:lnTo>
                  <a:pt x="10982479" y="6282323"/>
                </a:lnTo>
                <a:lnTo>
                  <a:pt x="11987103" y="6858003"/>
                </a:lnTo>
                <a:lnTo>
                  <a:pt x="0" y="6858003"/>
                </a:lnTo>
                <a:close/>
              </a:path>
            </a:pathLst>
          </a:custGeom>
          <a:solidFill>
            <a:srgbClr val="F0F3F7"/>
          </a:solidFill>
        </p:spPr>
        <p:txBody>
          <a:bodyPr wrap="square" rIns="0" bIns="1260000" anchor="ctr" anchorCtr="1">
            <a:noAutofit/>
          </a:bodyPr>
          <a:lstStyle>
            <a:lvl1pPr marL="0" indent="0" algn="r">
              <a:buFontTx/>
              <a:buNone/>
              <a:defRPr b="1">
                <a:solidFill>
                  <a:srgbClr val="FF4414"/>
                </a:solidFill>
              </a:defRPr>
            </a:lvl1pPr>
          </a:lstStyle>
          <a:p>
            <a:r>
              <a:rPr lang="de-DE" dirty="0"/>
              <a:t>Hier Bild einfügen</a:t>
            </a:r>
          </a:p>
        </p:txBody>
      </p:sp>
      <p:sp>
        <p:nvSpPr>
          <p:cNvPr id="3" name="Bild-Nachweis">
            <a:extLst>
              <a:ext uri="{FF2B5EF4-FFF2-40B4-BE49-F238E27FC236}">
                <a16:creationId xmlns:a16="http://schemas.microsoft.com/office/drawing/2014/main" id="{6BF96A2E-44AD-400D-0B4D-6114705E8AC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284" y="6624556"/>
            <a:ext cx="4326081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9" name="Titel">
            <a:extLst>
              <a:ext uri="{FF2B5EF4-FFF2-40B4-BE49-F238E27FC236}">
                <a16:creationId xmlns:a16="http://schemas.microsoft.com/office/drawing/2014/main" id="{85EF5B79-F7D2-687F-CADB-2DB168D466B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2000" y="4558517"/>
            <a:ext cx="9900000" cy="1498775"/>
          </a:xfrm>
        </p:spPr>
        <p:txBody>
          <a:bodyPr anchor="t" anchorCtr="0"/>
          <a:lstStyle>
            <a:lvl1pPr>
              <a:defRPr sz="3200" spc="50" baseline="0">
                <a:solidFill>
                  <a:srgbClr val="FFFFFF"/>
                </a:solidFill>
              </a:defRPr>
            </a:lvl1pPr>
          </a:lstStyle>
          <a:p>
            <a:r>
              <a:rPr lang="de-DE" dirty="0"/>
              <a:t>Zwischentitel</a:t>
            </a:r>
            <a:br>
              <a:rPr lang="de-DE" dirty="0"/>
            </a:br>
            <a:br>
              <a:rPr lang="de-DE" dirty="0"/>
            </a:br>
            <a:br>
              <a:rPr lang="de-DE" dirty="0"/>
            </a:br>
            <a:br>
              <a:rPr lang="de-DE" dirty="0"/>
            </a:br>
            <a:endParaRPr lang="de-DE" dirty="0"/>
          </a:p>
        </p:txBody>
      </p:sp>
      <p:sp>
        <p:nvSpPr>
          <p:cNvPr id="10" name="Dachzeile">
            <a:extLst>
              <a:ext uri="{FF2B5EF4-FFF2-40B4-BE49-F238E27FC236}">
                <a16:creationId xmlns:a16="http://schemas.microsoft.com/office/drawing/2014/main" id="{D5577A26-9C0F-8C31-F133-A9E29FFA9C1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22000" y="4196423"/>
            <a:ext cx="9900000" cy="344650"/>
          </a:xfrm>
        </p:spPr>
        <p:txBody>
          <a:bodyPr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SzPct val="150000"/>
              <a:buFontTx/>
              <a:buNone/>
              <a:defRPr sz="2000" b="1" cap="none" spc="150" baseline="0">
                <a:solidFill>
                  <a:srgbClr val="FF4414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Dachzeile</a:t>
            </a:r>
          </a:p>
        </p:txBody>
      </p:sp>
    </p:spTree>
    <p:extLst>
      <p:ext uri="{BB962C8B-B14F-4D97-AF65-F5344CB8AC3E}">
        <p14:creationId xmlns:p14="http://schemas.microsoft.com/office/powerpoint/2010/main" val="256100289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ZwischenTITEL V10a | Orange /Blau">
    <p:bg>
      <p:bgPr>
        <a:solidFill>
          <a:srgbClr val="F0F3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Zeichnung">
            <a:extLst>
              <a:ext uri="{FF2B5EF4-FFF2-40B4-BE49-F238E27FC236}">
                <a16:creationId xmlns:a16="http://schemas.microsoft.com/office/drawing/2014/main" id="{35875BFE-B8C4-0F24-17B1-F8143E9A20C0}"/>
              </a:ext>
            </a:extLst>
          </p:cNvPr>
          <p:cNvSpPr/>
          <p:nvPr userDrawn="1"/>
        </p:nvSpPr>
        <p:spPr>
          <a:xfrm>
            <a:off x="2" y="3801399"/>
            <a:ext cx="12191999" cy="3074048"/>
          </a:xfrm>
          <a:custGeom>
            <a:avLst/>
            <a:gdLst>
              <a:gd name="connsiteX0" fmla="*/ 11199109 w 12191999"/>
              <a:gd name="connsiteY0" fmla="*/ 0 h 3074048"/>
              <a:gd name="connsiteX1" fmla="*/ 11645069 w 12191999"/>
              <a:gd name="connsiteY1" fmla="*/ 0 h 3074048"/>
              <a:gd name="connsiteX2" fmla="*/ 12191999 w 12191999"/>
              <a:gd name="connsiteY2" fmla="*/ 313408 h 3074048"/>
              <a:gd name="connsiteX3" fmla="*/ 12191999 w 12191999"/>
              <a:gd name="connsiteY3" fmla="*/ 3074048 h 3074048"/>
              <a:gd name="connsiteX4" fmla="*/ 11941092 w 12191999"/>
              <a:gd name="connsiteY4" fmla="*/ 3074048 h 3074048"/>
              <a:gd name="connsiteX5" fmla="*/ 10974393 w 12191999"/>
              <a:gd name="connsiteY5" fmla="*/ 2520100 h 3074048"/>
              <a:gd name="connsiteX6" fmla="*/ 0 w 12191999"/>
              <a:gd name="connsiteY6" fmla="*/ 2520100 h 3074048"/>
              <a:gd name="connsiteX7" fmla="*/ 0 w 12191999"/>
              <a:gd name="connsiteY7" fmla="*/ 100 h 3074048"/>
              <a:gd name="connsiteX8" fmla="*/ 11199052 w 12191999"/>
              <a:gd name="connsiteY8" fmla="*/ 100 h 3074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1999" h="3074048">
                <a:moveTo>
                  <a:pt x="11199109" y="0"/>
                </a:moveTo>
                <a:lnTo>
                  <a:pt x="11645069" y="0"/>
                </a:lnTo>
                <a:lnTo>
                  <a:pt x="12191999" y="313408"/>
                </a:lnTo>
                <a:lnTo>
                  <a:pt x="12191999" y="3074048"/>
                </a:lnTo>
                <a:lnTo>
                  <a:pt x="11941092" y="3074048"/>
                </a:lnTo>
                <a:lnTo>
                  <a:pt x="10974393" y="2520100"/>
                </a:lnTo>
                <a:lnTo>
                  <a:pt x="0" y="2520100"/>
                </a:lnTo>
                <a:lnTo>
                  <a:pt x="0" y="100"/>
                </a:lnTo>
                <a:lnTo>
                  <a:pt x="11199052" y="100"/>
                </a:lnTo>
                <a:close/>
              </a:path>
            </a:pathLst>
          </a:custGeom>
          <a:solidFill>
            <a:srgbClr val="10069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pic>
        <p:nvPicPr>
          <p:cNvPr id="14" name="Logo">
            <a:extLst>
              <a:ext uri="{FF2B5EF4-FFF2-40B4-BE49-F238E27FC236}">
                <a16:creationId xmlns:a16="http://schemas.microsoft.com/office/drawing/2014/main" id="{43D2C6FE-D61C-B661-6440-32E5520DA74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488488" y="3919495"/>
            <a:ext cx="1439998" cy="1097474"/>
          </a:xfrm>
          <a:prstGeom prst="rect">
            <a:avLst/>
          </a:prstGeom>
        </p:spPr>
      </p:pic>
      <p:sp>
        <p:nvSpPr>
          <p:cNvPr id="42" name="Bild-Platzhalter">
            <a:extLst>
              <a:ext uri="{FF2B5EF4-FFF2-40B4-BE49-F238E27FC236}">
                <a16:creationId xmlns:a16="http://schemas.microsoft.com/office/drawing/2014/main" id="{AF707C2B-2479-7166-3288-70F474232AF8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0" y="0"/>
            <a:ext cx="12192000" cy="6858003"/>
          </a:xfrm>
          <a:custGeom>
            <a:avLst/>
            <a:gdLst>
              <a:gd name="connsiteX0" fmla="*/ 0 w 12192000"/>
              <a:gd name="connsiteY0" fmla="*/ 0 h 6858003"/>
              <a:gd name="connsiteX1" fmla="*/ 12192000 w 12192000"/>
              <a:gd name="connsiteY1" fmla="*/ 0 h 6858003"/>
              <a:gd name="connsiteX2" fmla="*/ 12192000 w 12192000"/>
              <a:gd name="connsiteY2" fmla="*/ 4153981 h 6858003"/>
              <a:gd name="connsiteX3" fmla="*/ 11634647 w 12192000"/>
              <a:gd name="connsiteY3" fmla="*/ 3834601 h 6858003"/>
              <a:gd name="connsiteX4" fmla="*/ 11568609 w 12192000"/>
              <a:gd name="connsiteY4" fmla="*/ 3834601 h 6858003"/>
              <a:gd name="connsiteX5" fmla="*/ 11568609 w 12192000"/>
              <a:gd name="connsiteY5" fmla="*/ 3834323 h 6858003"/>
              <a:gd name="connsiteX6" fmla="*/ 1 w 12192000"/>
              <a:gd name="connsiteY6" fmla="*/ 3834323 h 6858003"/>
              <a:gd name="connsiteX7" fmla="*/ 1 w 12192000"/>
              <a:gd name="connsiteY7" fmla="*/ 6282323 h 6858003"/>
              <a:gd name="connsiteX8" fmla="*/ 10982479 w 12192000"/>
              <a:gd name="connsiteY8" fmla="*/ 6282323 h 6858003"/>
              <a:gd name="connsiteX9" fmla="*/ 11987103 w 12192000"/>
              <a:gd name="connsiteY9" fmla="*/ 6858003 h 6858003"/>
              <a:gd name="connsiteX10" fmla="*/ 0 w 12192000"/>
              <a:gd name="connsiteY10" fmla="*/ 6858003 h 6858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192000" h="6858003">
                <a:moveTo>
                  <a:pt x="0" y="0"/>
                </a:moveTo>
                <a:lnTo>
                  <a:pt x="12192000" y="0"/>
                </a:lnTo>
                <a:lnTo>
                  <a:pt x="12192000" y="4153981"/>
                </a:lnTo>
                <a:lnTo>
                  <a:pt x="11634647" y="3834601"/>
                </a:lnTo>
                <a:lnTo>
                  <a:pt x="11568609" y="3834601"/>
                </a:lnTo>
                <a:lnTo>
                  <a:pt x="11568609" y="3834323"/>
                </a:lnTo>
                <a:lnTo>
                  <a:pt x="1" y="3834323"/>
                </a:lnTo>
                <a:lnTo>
                  <a:pt x="1" y="6282323"/>
                </a:lnTo>
                <a:lnTo>
                  <a:pt x="10982479" y="6282323"/>
                </a:lnTo>
                <a:lnTo>
                  <a:pt x="11987103" y="6858003"/>
                </a:lnTo>
                <a:lnTo>
                  <a:pt x="0" y="6858003"/>
                </a:lnTo>
                <a:close/>
              </a:path>
            </a:pathLst>
          </a:custGeom>
          <a:solidFill>
            <a:srgbClr val="F0F3F7"/>
          </a:solidFill>
        </p:spPr>
        <p:txBody>
          <a:bodyPr wrap="square" rIns="0" bIns="1260000" anchor="ctr" anchorCtr="1">
            <a:noAutofit/>
          </a:bodyPr>
          <a:lstStyle>
            <a:lvl1pPr marL="0" indent="0" algn="r">
              <a:buFontTx/>
              <a:buNone/>
              <a:defRPr b="1">
                <a:solidFill>
                  <a:srgbClr val="FF4414"/>
                </a:solidFill>
              </a:defRPr>
            </a:lvl1pPr>
          </a:lstStyle>
          <a:p>
            <a:r>
              <a:rPr lang="de-DE" dirty="0"/>
              <a:t>Hier Bild einfügen</a:t>
            </a:r>
          </a:p>
        </p:txBody>
      </p:sp>
      <p:sp>
        <p:nvSpPr>
          <p:cNvPr id="3" name="Bild-Nachweis">
            <a:extLst>
              <a:ext uri="{FF2B5EF4-FFF2-40B4-BE49-F238E27FC236}">
                <a16:creationId xmlns:a16="http://schemas.microsoft.com/office/drawing/2014/main" id="{6BF96A2E-44AD-400D-0B4D-6114705E8AC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284" y="6624556"/>
            <a:ext cx="4326081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9" name="Titel">
            <a:extLst>
              <a:ext uri="{FF2B5EF4-FFF2-40B4-BE49-F238E27FC236}">
                <a16:creationId xmlns:a16="http://schemas.microsoft.com/office/drawing/2014/main" id="{85EF5B79-F7D2-687F-CADB-2DB168D466B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2000" y="4558517"/>
            <a:ext cx="9900000" cy="1498775"/>
          </a:xfrm>
        </p:spPr>
        <p:txBody>
          <a:bodyPr anchor="t" anchorCtr="0"/>
          <a:lstStyle>
            <a:lvl1pPr>
              <a:defRPr sz="3200" spc="50" baseline="0">
                <a:solidFill>
                  <a:srgbClr val="FFFFFF"/>
                </a:solidFill>
              </a:defRPr>
            </a:lvl1pPr>
          </a:lstStyle>
          <a:p>
            <a:r>
              <a:rPr lang="de-DE" dirty="0"/>
              <a:t>Zwischentitel</a:t>
            </a:r>
            <a:br>
              <a:rPr lang="de-DE" dirty="0"/>
            </a:br>
            <a:br>
              <a:rPr lang="de-DE" dirty="0"/>
            </a:br>
            <a:br>
              <a:rPr lang="de-DE" dirty="0"/>
            </a:br>
            <a:br>
              <a:rPr lang="de-DE" dirty="0"/>
            </a:br>
            <a:endParaRPr lang="de-DE" dirty="0"/>
          </a:p>
        </p:txBody>
      </p:sp>
      <p:sp>
        <p:nvSpPr>
          <p:cNvPr id="10" name="Dachzeile">
            <a:extLst>
              <a:ext uri="{FF2B5EF4-FFF2-40B4-BE49-F238E27FC236}">
                <a16:creationId xmlns:a16="http://schemas.microsoft.com/office/drawing/2014/main" id="{D5577A26-9C0F-8C31-F133-A9E29FFA9C1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22000" y="4196423"/>
            <a:ext cx="9900000" cy="344650"/>
          </a:xfrm>
        </p:spPr>
        <p:txBody>
          <a:bodyPr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SzPct val="150000"/>
              <a:buFontTx/>
              <a:buNone/>
              <a:defRPr sz="2000" b="1" cap="none" spc="150" baseline="0">
                <a:solidFill>
                  <a:srgbClr val="FF4414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Dachzeile</a:t>
            </a:r>
          </a:p>
        </p:txBody>
      </p:sp>
    </p:spTree>
    <p:extLst>
      <p:ext uri="{BB962C8B-B14F-4D97-AF65-F5344CB8AC3E}">
        <p14:creationId xmlns:p14="http://schemas.microsoft.com/office/powerpoint/2010/main" val="306580427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ZwischenTITEL V10a | Grün /Dunkelblau">
    <p:bg>
      <p:bgPr>
        <a:solidFill>
          <a:srgbClr val="F0F3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Zeichnung">
            <a:extLst>
              <a:ext uri="{FF2B5EF4-FFF2-40B4-BE49-F238E27FC236}">
                <a16:creationId xmlns:a16="http://schemas.microsoft.com/office/drawing/2014/main" id="{35875BFE-B8C4-0F24-17B1-F8143E9A20C0}"/>
              </a:ext>
            </a:extLst>
          </p:cNvPr>
          <p:cNvSpPr/>
          <p:nvPr userDrawn="1"/>
        </p:nvSpPr>
        <p:spPr>
          <a:xfrm>
            <a:off x="2" y="3801399"/>
            <a:ext cx="12191999" cy="3074048"/>
          </a:xfrm>
          <a:custGeom>
            <a:avLst/>
            <a:gdLst>
              <a:gd name="connsiteX0" fmla="*/ 11199109 w 12191999"/>
              <a:gd name="connsiteY0" fmla="*/ 0 h 3074048"/>
              <a:gd name="connsiteX1" fmla="*/ 11645069 w 12191999"/>
              <a:gd name="connsiteY1" fmla="*/ 0 h 3074048"/>
              <a:gd name="connsiteX2" fmla="*/ 12191999 w 12191999"/>
              <a:gd name="connsiteY2" fmla="*/ 313408 h 3074048"/>
              <a:gd name="connsiteX3" fmla="*/ 12191999 w 12191999"/>
              <a:gd name="connsiteY3" fmla="*/ 3074048 h 3074048"/>
              <a:gd name="connsiteX4" fmla="*/ 11941092 w 12191999"/>
              <a:gd name="connsiteY4" fmla="*/ 3074048 h 3074048"/>
              <a:gd name="connsiteX5" fmla="*/ 10974393 w 12191999"/>
              <a:gd name="connsiteY5" fmla="*/ 2520100 h 3074048"/>
              <a:gd name="connsiteX6" fmla="*/ 0 w 12191999"/>
              <a:gd name="connsiteY6" fmla="*/ 2520100 h 3074048"/>
              <a:gd name="connsiteX7" fmla="*/ 0 w 12191999"/>
              <a:gd name="connsiteY7" fmla="*/ 100 h 3074048"/>
              <a:gd name="connsiteX8" fmla="*/ 11199052 w 12191999"/>
              <a:gd name="connsiteY8" fmla="*/ 100 h 3074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1999" h="3074048">
                <a:moveTo>
                  <a:pt x="11199109" y="0"/>
                </a:moveTo>
                <a:lnTo>
                  <a:pt x="11645069" y="0"/>
                </a:lnTo>
                <a:lnTo>
                  <a:pt x="12191999" y="313408"/>
                </a:lnTo>
                <a:lnTo>
                  <a:pt x="12191999" y="3074048"/>
                </a:lnTo>
                <a:lnTo>
                  <a:pt x="11941092" y="3074048"/>
                </a:lnTo>
                <a:lnTo>
                  <a:pt x="10974393" y="2520100"/>
                </a:lnTo>
                <a:lnTo>
                  <a:pt x="0" y="2520100"/>
                </a:lnTo>
                <a:lnTo>
                  <a:pt x="0" y="100"/>
                </a:lnTo>
                <a:lnTo>
                  <a:pt x="11199052" y="100"/>
                </a:lnTo>
                <a:close/>
              </a:path>
            </a:pathLst>
          </a:custGeom>
          <a:solidFill>
            <a:srgbClr val="10065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pic>
        <p:nvPicPr>
          <p:cNvPr id="14" name="Logo">
            <a:extLst>
              <a:ext uri="{FF2B5EF4-FFF2-40B4-BE49-F238E27FC236}">
                <a16:creationId xmlns:a16="http://schemas.microsoft.com/office/drawing/2014/main" id="{43D2C6FE-D61C-B661-6440-32E5520DA74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488488" y="3923531"/>
            <a:ext cx="1439997" cy="1097474"/>
          </a:xfrm>
          <a:prstGeom prst="rect">
            <a:avLst/>
          </a:prstGeom>
        </p:spPr>
      </p:pic>
      <p:sp>
        <p:nvSpPr>
          <p:cNvPr id="42" name="Bild-Platzhalter">
            <a:extLst>
              <a:ext uri="{FF2B5EF4-FFF2-40B4-BE49-F238E27FC236}">
                <a16:creationId xmlns:a16="http://schemas.microsoft.com/office/drawing/2014/main" id="{AF707C2B-2479-7166-3288-70F474232AF8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0" y="0"/>
            <a:ext cx="12192000" cy="6858003"/>
          </a:xfrm>
          <a:custGeom>
            <a:avLst/>
            <a:gdLst>
              <a:gd name="connsiteX0" fmla="*/ 0 w 12192000"/>
              <a:gd name="connsiteY0" fmla="*/ 0 h 6858003"/>
              <a:gd name="connsiteX1" fmla="*/ 12192000 w 12192000"/>
              <a:gd name="connsiteY1" fmla="*/ 0 h 6858003"/>
              <a:gd name="connsiteX2" fmla="*/ 12192000 w 12192000"/>
              <a:gd name="connsiteY2" fmla="*/ 4153981 h 6858003"/>
              <a:gd name="connsiteX3" fmla="*/ 11634647 w 12192000"/>
              <a:gd name="connsiteY3" fmla="*/ 3834601 h 6858003"/>
              <a:gd name="connsiteX4" fmla="*/ 11568609 w 12192000"/>
              <a:gd name="connsiteY4" fmla="*/ 3834601 h 6858003"/>
              <a:gd name="connsiteX5" fmla="*/ 11568609 w 12192000"/>
              <a:gd name="connsiteY5" fmla="*/ 3834323 h 6858003"/>
              <a:gd name="connsiteX6" fmla="*/ 1 w 12192000"/>
              <a:gd name="connsiteY6" fmla="*/ 3834323 h 6858003"/>
              <a:gd name="connsiteX7" fmla="*/ 1 w 12192000"/>
              <a:gd name="connsiteY7" fmla="*/ 6282323 h 6858003"/>
              <a:gd name="connsiteX8" fmla="*/ 10982479 w 12192000"/>
              <a:gd name="connsiteY8" fmla="*/ 6282323 h 6858003"/>
              <a:gd name="connsiteX9" fmla="*/ 11987103 w 12192000"/>
              <a:gd name="connsiteY9" fmla="*/ 6858003 h 6858003"/>
              <a:gd name="connsiteX10" fmla="*/ 0 w 12192000"/>
              <a:gd name="connsiteY10" fmla="*/ 6858003 h 6858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192000" h="6858003">
                <a:moveTo>
                  <a:pt x="0" y="0"/>
                </a:moveTo>
                <a:lnTo>
                  <a:pt x="12192000" y="0"/>
                </a:lnTo>
                <a:lnTo>
                  <a:pt x="12192000" y="4153981"/>
                </a:lnTo>
                <a:lnTo>
                  <a:pt x="11634647" y="3834601"/>
                </a:lnTo>
                <a:lnTo>
                  <a:pt x="11568609" y="3834601"/>
                </a:lnTo>
                <a:lnTo>
                  <a:pt x="11568609" y="3834323"/>
                </a:lnTo>
                <a:lnTo>
                  <a:pt x="1" y="3834323"/>
                </a:lnTo>
                <a:lnTo>
                  <a:pt x="1" y="6282323"/>
                </a:lnTo>
                <a:lnTo>
                  <a:pt x="10982479" y="6282323"/>
                </a:lnTo>
                <a:lnTo>
                  <a:pt x="11987103" y="6858003"/>
                </a:lnTo>
                <a:lnTo>
                  <a:pt x="0" y="6858003"/>
                </a:lnTo>
                <a:close/>
              </a:path>
            </a:pathLst>
          </a:custGeom>
          <a:solidFill>
            <a:srgbClr val="F0F3F7"/>
          </a:solidFill>
        </p:spPr>
        <p:txBody>
          <a:bodyPr wrap="square" rIns="0" bIns="1260000" anchor="ctr" anchorCtr="1">
            <a:noAutofit/>
          </a:bodyPr>
          <a:lstStyle>
            <a:lvl1pPr marL="0" indent="0" algn="r">
              <a:buFontTx/>
              <a:buNone/>
              <a:defRPr b="1">
                <a:solidFill>
                  <a:srgbClr val="10AD00"/>
                </a:solidFill>
              </a:defRPr>
            </a:lvl1pPr>
          </a:lstStyle>
          <a:p>
            <a:r>
              <a:rPr lang="de-DE" dirty="0"/>
              <a:t>Hier Bild einfügen</a:t>
            </a:r>
          </a:p>
        </p:txBody>
      </p:sp>
      <p:sp>
        <p:nvSpPr>
          <p:cNvPr id="3" name="Bild-Nachweis">
            <a:extLst>
              <a:ext uri="{FF2B5EF4-FFF2-40B4-BE49-F238E27FC236}">
                <a16:creationId xmlns:a16="http://schemas.microsoft.com/office/drawing/2014/main" id="{6BF96A2E-44AD-400D-0B4D-6114705E8AC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284" y="6624556"/>
            <a:ext cx="4326081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9" name="Titel">
            <a:extLst>
              <a:ext uri="{FF2B5EF4-FFF2-40B4-BE49-F238E27FC236}">
                <a16:creationId xmlns:a16="http://schemas.microsoft.com/office/drawing/2014/main" id="{85EF5B79-F7D2-687F-CADB-2DB168D466B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2000" y="4558517"/>
            <a:ext cx="9900000" cy="1498775"/>
          </a:xfrm>
        </p:spPr>
        <p:txBody>
          <a:bodyPr anchor="t" anchorCtr="0"/>
          <a:lstStyle>
            <a:lvl1pPr>
              <a:defRPr sz="3200" spc="50" baseline="0">
                <a:solidFill>
                  <a:srgbClr val="FFFFFF"/>
                </a:solidFill>
              </a:defRPr>
            </a:lvl1pPr>
          </a:lstStyle>
          <a:p>
            <a:r>
              <a:rPr lang="de-DE" dirty="0"/>
              <a:t>Zwischentitel</a:t>
            </a:r>
            <a:br>
              <a:rPr lang="de-DE" dirty="0"/>
            </a:br>
            <a:br>
              <a:rPr lang="de-DE" dirty="0"/>
            </a:br>
            <a:br>
              <a:rPr lang="de-DE" dirty="0"/>
            </a:br>
            <a:br>
              <a:rPr lang="de-DE" dirty="0"/>
            </a:br>
            <a:endParaRPr lang="de-DE" dirty="0"/>
          </a:p>
        </p:txBody>
      </p:sp>
      <p:sp>
        <p:nvSpPr>
          <p:cNvPr id="10" name="Dachzeile">
            <a:extLst>
              <a:ext uri="{FF2B5EF4-FFF2-40B4-BE49-F238E27FC236}">
                <a16:creationId xmlns:a16="http://schemas.microsoft.com/office/drawing/2014/main" id="{D5577A26-9C0F-8C31-F133-A9E29FFA9C1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22000" y="4196423"/>
            <a:ext cx="9900000" cy="344650"/>
          </a:xfrm>
        </p:spPr>
        <p:txBody>
          <a:bodyPr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SzPct val="150000"/>
              <a:buFontTx/>
              <a:buNone/>
              <a:defRPr sz="2000" b="1" cap="none" spc="150" baseline="0">
                <a:solidFill>
                  <a:srgbClr val="10AD0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Dachzeile</a:t>
            </a:r>
          </a:p>
        </p:txBody>
      </p:sp>
    </p:spTree>
    <p:extLst>
      <p:ext uri="{BB962C8B-B14F-4D97-AF65-F5344CB8AC3E}">
        <p14:creationId xmlns:p14="http://schemas.microsoft.com/office/powerpoint/2010/main" val="327733530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ZwischenTITEL V10a | Grün /Blau">
    <p:bg>
      <p:bgPr>
        <a:solidFill>
          <a:srgbClr val="F0F3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Zeichnung">
            <a:extLst>
              <a:ext uri="{FF2B5EF4-FFF2-40B4-BE49-F238E27FC236}">
                <a16:creationId xmlns:a16="http://schemas.microsoft.com/office/drawing/2014/main" id="{35875BFE-B8C4-0F24-17B1-F8143E9A20C0}"/>
              </a:ext>
            </a:extLst>
          </p:cNvPr>
          <p:cNvSpPr/>
          <p:nvPr userDrawn="1"/>
        </p:nvSpPr>
        <p:spPr>
          <a:xfrm>
            <a:off x="2" y="3801399"/>
            <a:ext cx="12191999" cy="3074048"/>
          </a:xfrm>
          <a:custGeom>
            <a:avLst/>
            <a:gdLst>
              <a:gd name="connsiteX0" fmla="*/ 11199109 w 12191999"/>
              <a:gd name="connsiteY0" fmla="*/ 0 h 3074048"/>
              <a:gd name="connsiteX1" fmla="*/ 11645069 w 12191999"/>
              <a:gd name="connsiteY1" fmla="*/ 0 h 3074048"/>
              <a:gd name="connsiteX2" fmla="*/ 12191999 w 12191999"/>
              <a:gd name="connsiteY2" fmla="*/ 313408 h 3074048"/>
              <a:gd name="connsiteX3" fmla="*/ 12191999 w 12191999"/>
              <a:gd name="connsiteY3" fmla="*/ 3074048 h 3074048"/>
              <a:gd name="connsiteX4" fmla="*/ 11941092 w 12191999"/>
              <a:gd name="connsiteY4" fmla="*/ 3074048 h 3074048"/>
              <a:gd name="connsiteX5" fmla="*/ 10974393 w 12191999"/>
              <a:gd name="connsiteY5" fmla="*/ 2520100 h 3074048"/>
              <a:gd name="connsiteX6" fmla="*/ 0 w 12191999"/>
              <a:gd name="connsiteY6" fmla="*/ 2520100 h 3074048"/>
              <a:gd name="connsiteX7" fmla="*/ 0 w 12191999"/>
              <a:gd name="connsiteY7" fmla="*/ 100 h 3074048"/>
              <a:gd name="connsiteX8" fmla="*/ 11199052 w 12191999"/>
              <a:gd name="connsiteY8" fmla="*/ 100 h 3074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1999" h="3074048">
                <a:moveTo>
                  <a:pt x="11199109" y="0"/>
                </a:moveTo>
                <a:lnTo>
                  <a:pt x="11645069" y="0"/>
                </a:lnTo>
                <a:lnTo>
                  <a:pt x="12191999" y="313408"/>
                </a:lnTo>
                <a:lnTo>
                  <a:pt x="12191999" y="3074048"/>
                </a:lnTo>
                <a:lnTo>
                  <a:pt x="11941092" y="3074048"/>
                </a:lnTo>
                <a:lnTo>
                  <a:pt x="10974393" y="2520100"/>
                </a:lnTo>
                <a:lnTo>
                  <a:pt x="0" y="2520100"/>
                </a:lnTo>
                <a:lnTo>
                  <a:pt x="0" y="100"/>
                </a:lnTo>
                <a:lnTo>
                  <a:pt x="11199052" y="100"/>
                </a:lnTo>
                <a:close/>
              </a:path>
            </a:pathLst>
          </a:custGeom>
          <a:solidFill>
            <a:srgbClr val="10069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pic>
        <p:nvPicPr>
          <p:cNvPr id="14" name="Logo">
            <a:extLst>
              <a:ext uri="{FF2B5EF4-FFF2-40B4-BE49-F238E27FC236}">
                <a16:creationId xmlns:a16="http://schemas.microsoft.com/office/drawing/2014/main" id="{43D2C6FE-D61C-B661-6440-32E5520DA74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488488" y="3923531"/>
            <a:ext cx="1439997" cy="1097474"/>
          </a:xfrm>
          <a:prstGeom prst="rect">
            <a:avLst/>
          </a:prstGeom>
        </p:spPr>
      </p:pic>
      <p:sp>
        <p:nvSpPr>
          <p:cNvPr id="42" name="Bild-Platzhalter">
            <a:extLst>
              <a:ext uri="{FF2B5EF4-FFF2-40B4-BE49-F238E27FC236}">
                <a16:creationId xmlns:a16="http://schemas.microsoft.com/office/drawing/2014/main" id="{AF707C2B-2479-7166-3288-70F474232AF8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0" y="0"/>
            <a:ext cx="12192000" cy="6858003"/>
          </a:xfrm>
          <a:custGeom>
            <a:avLst/>
            <a:gdLst>
              <a:gd name="connsiteX0" fmla="*/ 0 w 12192000"/>
              <a:gd name="connsiteY0" fmla="*/ 0 h 6858003"/>
              <a:gd name="connsiteX1" fmla="*/ 12192000 w 12192000"/>
              <a:gd name="connsiteY1" fmla="*/ 0 h 6858003"/>
              <a:gd name="connsiteX2" fmla="*/ 12192000 w 12192000"/>
              <a:gd name="connsiteY2" fmla="*/ 4153981 h 6858003"/>
              <a:gd name="connsiteX3" fmla="*/ 11634647 w 12192000"/>
              <a:gd name="connsiteY3" fmla="*/ 3834601 h 6858003"/>
              <a:gd name="connsiteX4" fmla="*/ 11568609 w 12192000"/>
              <a:gd name="connsiteY4" fmla="*/ 3834601 h 6858003"/>
              <a:gd name="connsiteX5" fmla="*/ 11568609 w 12192000"/>
              <a:gd name="connsiteY5" fmla="*/ 3834323 h 6858003"/>
              <a:gd name="connsiteX6" fmla="*/ 1 w 12192000"/>
              <a:gd name="connsiteY6" fmla="*/ 3834323 h 6858003"/>
              <a:gd name="connsiteX7" fmla="*/ 1 w 12192000"/>
              <a:gd name="connsiteY7" fmla="*/ 6282323 h 6858003"/>
              <a:gd name="connsiteX8" fmla="*/ 10982479 w 12192000"/>
              <a:gd name="connsiteY8" fmla="*/ 6282323 h 6858003"/>
              <a:gd name="connsiteX9" fmla="*/ 11987103 w 12192000"/>
              <a:gd name="connsiteY9" fmla="*/ 6858003 h 6858003"/>
              <a:gd name="connsiteX10" fmla="*/ 0 w 12192000"/>
              <a:gd name="connsiteY10" fmla="*/ 6858003 h 6858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192000" h="6858003">
                <a:moveTo>
                  <a:pt x="0" y="0"/>
                </a:moveTo>
                <a:lnTo>
                  <a:pt x="12192000" y="0"/>
                </a:lnTo>
                <a:lnTo>
                  <a:pt x="12192000" y="4153981"/>
                </a:lnTo>
                <a:lnTo>
                  <a:pt x="11634647" y="3834601"/>
                </a:lnTo>
                <a:lnTo>
                  <a:pt x="11568609" y="3834601"/>
                </a:lnTo>
                <a:lnTo>
                  <a:pt x="11568609" y="3834323"/>
                </a:lnTo>
                <a:lnTo>
                  <a:pt x="1" y="3834323"/>
                </a:lnTo>
                <a:lnTo>
                  <a:pt x="1" y="6282323"/>
                </a:lnTo>
                <a:lnTo>
                  <a:pt x="10982479" y="6282323"/>
                </a:lnTo>
                <a:lnTo>
                  <a:pt x="11987103" y="6858003"/>
                </a:lnTo>
                <a:lnTo>
                  <a:pt x="0" y="6858003"/>
                </a:lnTo>
                <a:close/>
              </a:path>
            </a:pathLst>
          </a:custGeom>
          <a:solidFill>
            <a:srgbClr val="F0F3F7"/>
          </a:solidFill>
        </p:spPr>
        <p:txBody>
          <a:bodyPr wrap="square" rIns="0" bIns="1260000" anchor="ctr" anchorCtr="1">
            <a:noAutofit/>
          </a:bodyPr>
          <a:lstStyle>
            <a:lvl1pPr marL="0" indent="0" algn="r">
              <a:buFontTx/>
              <a:buNone/>
              <a:defRPr b="1">
                <a:solidFill>
                  <a:srgbClr val="10AD00"/>
                </a:solidFill>
              </a:defRPr>
            </a:lvl1pPr>
          </a:lstStyle>
          <a:p>
            <a:r>
              <a:rPr lang="de-DE" dirty="0"/>
              <a:t>Hier Bild einfügen</a:t>
            </a:r>
          </a:p>
        </p:txBody>
      </p:sp>
      <p:sp>
        <p:nvSpPr>
          <p:cNvPr id="3" name="Bild-Nachweis">
            <a:extLst>
              <a:ext uri="{FF2B5EF4-FFF2-40B4-BE49-F238E27FC236}">
                <a16:creationId xmlns:a16="http://schemas.microsoft.com/office/drawing/2014/main" id="{6BF96A2E-44AD-400D-0B4D-6114705E8AC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284" y="6624556"/>
            <a:ext cx="4326081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9" name="Titel">
            <a:extLst>
              <a:ext uri="{FF2B5EF4-FFF2-40B4-BE49-F238E27FC236}">
                <a16:creationId xmlns:a16="http://schemas.microsoft.com/office/drawing/2014/main" id="{85EF5B79-F7D2-687F-CADB-2DB168D466B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2000" y="4558517"/>
            <a:ext cx="9900000" cy="1498775"/>
          </a:xfrm>
        </p:spPr>
        <p:txBody>
          <a:bodyPr anchor="t" anchorCtr="0"/>
          <a:lstStyle>
            <a:lvl1pPr>
              <a:defRPr sz="3200" spc="50" baseline="0">
                <a:solidFill>
                  <a:srgbClr val="FFFFFF"/>
                </a:solidFill>
              </a:defRPr>
            </a:lvl1pPr>
          </a:lstStyle>
          <a:p>
            <a:r>
              <a:rPr lang="de-DE" dirty="0"/>
              <a:t>Zwischentitel</a:t>
            </a:r>
            <a:br>
              <a:rPr lang="de-DE" dirty="0"/>
            </a:br>
            <a:br>
              <a:rPr lang="de-DE" dirty="0"/>
            </a:br>
            <a:br>
              <a:rPr lang="de-DE" dirty="0"/>
            </a:br>
            <a:br>
              <a:rPr lang="de-DE" dirty="0"/>
            </a:br>
            <a:endParaRPr lang="de-DE" dirty="0"/>
          </a:p>
        </p:txBody>
      </p:sp>
      <p:sp>
        <p:nvSpPr>
          <p:cNvPr id="10" name="Dachzeile">
            <a:extLst>
              <a:ext uri="{FF2B5EF4-FFF2-40B4-BE49-F238E27FC236}">
                <a16:creationId xmlns:a16="http://schemas.microsoft.com/office/drawing/2014/main" id="{D5577A26-9C0F-8C31-F133-A9E29FFA9C1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22000" y="4196423"/>
            <a:ext cx="9900000" cy="344650"/>
          </a:xfrm>
        </p:spPr>
        <p:txBody>
          <a:bodyPr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SzPct val="150000"/>
              <a:buFontTx/>
              <a:buNone/>
              <a:defRPr sz="2000" b="1" cap="none" spc="150" baseline="0">
                <a:solidFill>
                  <a:srgbClr val="10AD0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Dachzeile</a:t>
            </a:r>
          </a:p>
        </p:txBody>
      </p:sp>
    </p:spTree>
    <p:extLst>
      <p:ext uri="{BB962C8B-B14F-4D97-AF65-F5344CB8AC3E}">
        <p14:creationId xmlns:p14="http://schemas.microsoft.com/office/powerpoint/2010/main" val="392157116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ZwischenTITEL V10b |  Pink/Weiß/Dunkelblau">
    <p:bg>
      <p:bgPr>
        <a:solidFill>
          <a:srgbClr val="F0F3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Zeichnung">
            <a:extLst>
              <a:ext uri="{FF2B5EF4-FFF2-40B4-BE49-F238E27FC236}">
                <a16:creationId xmlns:a16="http://schemas.microsoft.com/office/drawing/2014/main" id="{35875BFE-B8C4-0F24-17B1-F8143E9A20C0}"/>
              </a:ext>
            </a:extLst>
          </p:cNvPr>
          <p:cNvSpPr/>
          <p:nvPr userDrawn="1"/>
        </p:nvSpPr>
        <p:spPr>
          <a:xfrm>
            <a:off x="2" y="3801399"/>
            <a:ext cx="12191999" cy="3074048"/>
          </a:xfrm>
          <a:custGeom>
            <a:avLst/>
            <a:gdLst>
              <a:gd name="connsiteX0" fmla="*/ 11199109 w 12191999"/>
              <a:gd name="connsiteY0" fmla="*/ 0 h 3074048"/>
              <a:gd name="connsiteX1" fmla="*/ 11645069 w 12191999"/>
              <a:gd name="connsiteY1" fmla="*/ 0 h 3074048"/>
              <a:gd name="connsiteX2" fmla="*/ 12191999 w 12191999"/>
              <a:gd name="connsiteY2" fmla="*/ 313408 h 3074048"/>
              <a:gd name="connsiteX3" fmla="*/ 12191999 w 12191999"/>
              <a:gd name="connsiteY3" fmla="*/ 3074048 h 3074048"/>
              <a:gd name="connsiteX4" fmla="*/ 11941092 w 12191999"/>
              <a:gd name="connsiteY4" fmla="*/ 3074048 h 3074048"/>
              <a:gd name="connsiteX5" fmla="*/ 10974393 w 12191999"/>
              <a:gd name="connsiteY5" fmla="*/ 2520100 h 3074048"/>
              <a:gd name="connsiteX6" fmla="*/ 0 w 12191999"/>
              <a:gd name="connsiteY6" fmla="*/ 2520100 h 3074048"/>
              <a:gd name="connsiteX7" fmla="*/ 0 w 12191999"/>
              <a:gd name="connsiteY7" fmla="*/ 100 h 3074048"/>
              <a:gd name="connsiteX8" fmla="*/ 11199052 w 12191999"/>
              <a:gd name="connsiteY8" fmla="*/ 100 h 3074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1999" h="3074048">
                <a:moveTo>
                  <a:pt x="11199109" y="0"/>
                </a:moveTo>
                <a:lnTo>
                  <a:pt x="11645069" y="0"/>
                </a:lnTo>
                <a:lnTo>
                  <a:pt x="12191999" y="313408"/>
                </a:lnTo>
                <a:lnTo>
                  <a:pt x="12191999" y="3074048"/>
                </a:lnTo>
                <a:lnTo>
                  <a:pt x="11941092" y="3074048"/>
                </a:lnTo>
                <a:lnTo>
                  <a:pt x="10974393" y="2520100"/>
                </a:lnTo>
                <a:lnTo>
                  <a:pt x="0" y="2520100"/>
                </a:lnTo>
                <a:lnTo>
                  <a:pt x="0" y="100"/>
                </a:lnTo>
                <a:lnTo>
                  <a:pt x="11199052" y="1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pic>
        <p:nvPicPr>
          <p:cNvPr id="14" name="Logo">
            <a:extLst>
              <a:ext uri="{FF2B5EF4-FFF2-40B4-BE49-F238E27FC236}">
                <a16:creationId xmlns:a16="http://schemas.microsoft.com/office/drawing/2014/main" id="{43D2C6FE-D61C-B661-6440-32E5520DA74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488488" y="3919844"/>
            <a:ext cx="1439998" cy="1096775"/>
          </a:xfrm>
          <a:prstGeom prst="rect">
            <a:avLst/>
          </a:prstGeom>
        </p:spPr>
      </p:pic>
      <p:sp>
        <p:nvSpPr>
          <p:cNvPr id="42" name="Bild-Platzhalter">
            <a:extLst>
              <a:ext uri="{FF2B5EF4-FFF2-40B4-BE49-F238E27FC236}">
                <a16:creationId xmlns:a16="http://schemas.microsoft.com/office/drawing/2014/main" id="{AF707C2B-2479-7166-3288-70F474232AF8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0" y="0"/>
            <a:ext cx="12192000" cy="6858003"/>
          </a:xfrm>
          <a:custGeom>
            <a:avLst/>
            <a:gdLst>
              <a:gd name="connsiteX0" fmla="*/ 0 w 12192000"/>
              <a:gd name="connsiteY0" fmla="*/ 0 h 6858003"/>
              <a:gd name="connsiteX1" fmla="*/ 12192000 w 12192000"/>
              <a:gd name="connsiteY1" fmla="*/ 0 h 6858003"/>
              <a:gd name="connsiteX2" fmla="*/ 12192000 w 12192000"/>
              <a:gd name="connsiteY2" fmla="*/ 4153981 h 6858003"/>
              <a:gd name="connsiteX3" fmla="*/ 11634647 w 12192000"/>
              <a:gd name="connsiteY3" fmla="*/ 3834601 h 6858003"/>
              <a:gd name="connsiteX4" fmla="*/ 11568609 w 12192000"/>
              <a:gd name="connsiteY4" fmla="*/ 3834601 h 6858003"/>
              <a:gd name="connsiteX5" fmla="*/ 11568609 w 12192000"/>
              <a:gd name="connsiteY5" fmla="*/ 3834323 h 6858003"/>
              <a:gd name="connsiteX6" fmla="*/ 1 w 12192000"/>
              <a:gd name="connsiteY6" fmla="*/ 3834323 h 6858003"/>
              <a:gd name="connsiteX7" fmla="*/ 1 w 12192000"/>
              <a:gd name="connsiteY7" fmla="*/ 6282323 h 6858003"/>
              <a:gd name="connsiteX8" fmla="*/ 10982479 w 12192000"/>
              <a:gd name="connsiteY8" fmla="*/ 6282323 h 6858003"/>
              <a:gd name="connsiteX9" fmla="*/ 11987103 w 12192000"/>
              <a:gd name="connsiteY9" fmla="*/ 6858003 h 6858003"/>
              <a:gd name="connsiteX10" fmla="*/ 0 w 12192000"/>
              <a:gd name="connsiteY10" fmla="*/ 6858003 h 6858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192000" h="6858003">
                <a:moveTo>
                  <a:pt x="0" y="0"/>
                </a:moveTo>
                <a:lnTo>
                  <a:pt x="12192000" y="0"/>
                </a:lnTo>
                <a:lnTo>
                  <a:pt x="12192000" y="4153981"/>
                </a:lnTo>
                <a:lnTo>
                  <a:pt x="11634647" y="3834601"/>
                </a:lnTo>
                <a:lnTo>
                  <a:pt x="11568609" y="3834601"/>
                </a:lnTo>
                <a:lnTo>
                  <a:pt x="11568609" y="3834323"/>
                </a:lnTo>
                <a:lnTo>
                  <a:pt x="1" y="3834323"/>
                </a:lnTo>
                <a:lnTo>
                  <a:pt x="1" y="6282323"/>
                </a:lnTo>
                <a:lnTo>
                  <a:pt x="10982479" y="6282323"/>
                </a:lnTo>
                <a:lnTo>
                  <a:pt x="11987103" y="6858003"/>
                </a:lnTo>
                <a:lnTo>
                  <a:pt x="0" y="6858003"/>
                </a:lnTo>
                <a:close/>
              </a:path>
            </a:pathLst>
          </a:custGeom>
          <a:solidFill>
            <a:srgbClr val="F0F3F7"/>
          </a:solidFill>
        </p:spPr>
        <p:txBody>
          <a:bodyPr wrap="square" rIns="0" bIns="1260000" anchor="ctr" anchorCtr="1">
            <a:noAutofit/>
          </a:bodyPr>
          <a:lstStyle>
            <a:lvl1pPr marL="0" indent="0" algn="r">
              <a:buFontTx/>
              <a:buNone/>
              <a:defRPr b="1">
                <a:solidFill>
                  <a:srgbClr val="FF3EB5"/>
                </a:solidFill>
              </a:defRPr>
            </a:lvl1pPr>
          </a:lstStyle>
          <a:p>
            <a:r>
              <a:rPr lang="de-DE" dirty="0"/>
              <a:t>Hier Bild einfügen</a:t>
            </a:r>
          </a:p>
        </p:txBody>
      </p:sp>
      <p:sp>
        <p:nvSpPr>
          <p:cNvPr id="3" name="Bild-Nachweis">
            <a:extLst>
              <a:ext uri="{FF2B5EF4-FFF2-40B4-BE49-F238E27FC236}">
                <a16:creationId xmlns:a16="http://schemas.microsoft.com/office/drawing/2014/main" id="{6BF96A2E-44AD-400D-0B4D-6114705E8AC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284" y="6624556"/>
            <a:ext cx="4326081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9" name="Titel">
            <a:extLst>
              <a:ext uri="{FF2B5EF4-FFF2-40B4-BE49-F238E27FC236}">
                <a16:creationId xmlns:a16="http://schemas.microsoft.com/office/drawing/2014/main" id="{85EF5B79-F7D2-687F-CADB-2DB168D466B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2000" y="4558517"/>
            <a:ext cx="9900000" cy="1498775"/>
          </a:xfrm>
        </p:spPr>
        <p:txBody>
          <a:bodyPr anchor="t" anchorCtr="0"/>
          <a:lstStyle>
            <a:lvl1pPr>
              <a:defRPr sz="3200" spc="50" baseline="0">
                <a:solidFill>
                  <a:srgbClr val="10065A"/>
                </a:solidFill>
              </a:defRPr>
            </a:lvl1pPr>
          </a:lstStyle>
          <a:p>
            <a:r>
              <a:rPr lang="de-DE" dirty="0"/>
              <a:t>Zwischentitel</a:t>
            </a:r>
            <a:br>
              <a:rPr lang="de-DE" dirty="0"/>
            </a:br>
            <a:br>
              <a:rPr lang="de-DE" dirty="0"/>
            </a:br>
            <a:br>
              <a:rPr lang="de-DE" dirty="0"/>
            </a:br>
            <a:br>
              <a:rPr lang="de-DE" dirty="0"/>
            </a:br>
            <a:endParaRPr lang="de-DE" dirty="0"/>
          </a:p>
        </p:txBody>
      </p:sp>
      <p:sp>
        <p:nvSpPr>
          <p:cNvPr id="10" name="Dachzeile">
            <a:extLst>
              <a:ext uri="{FF2B5EF4-FFF2-40B4-BE49-F238E27FC236}">
                <a16:creationId xmlns:a16="http://schemas.microsoft.com/office/drawing/2014/main" id="{D5577A26-9C0F-8C31-F133-A9E29FFA9C1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22000" y="4196423"/>
            <a:ext cx="9900000" cy="344650"/>
          </a:xfrm>
        </p:spPr>
        <p:txBody>
          <a:bodyPr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SzPct val="150000"/>
              <a:buFontTx/>
              <a:buNone/>
              <a:defRPr sz="2000" b="1" cap="none" spc="150" baseline="0">
                <a:solidFill>
                  <a:srgbClr val="FF3EB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Dachzeile</a:t>
            </a:r>
          </a:p>
        </p:txBody>
      </p:sp>
    </p:spTree>
    <p:extLst>
      <p:ext uri="{BB962C8B-B14F-4D97-AF65-F5344CB8AC3E}">
        <p14:creationId xmlns:p14="http://schemas.microsoft.com/office/powerpoint/2010/main" val="281079821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ART V2 | Pink/Blau">
    <p:bg>
      <p:bgPr>
        <a:solidFill>
          <a:srgbClr val="10069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Dreieck">
            <a:extLst>
              <a:ext uri="{FF2B5EF4-FFF2-40B4-BE49-F238E27FC236}">
                <a16:creationId xmlns:a16="http://schemas.microsoft.com/office/drawing/2014/main" id="{37329CB3-3026-7830-1B54-FD205FF5CCCE}"/>
              </a:ext>
            </a:extLst>
          </p:cNvPr>
          <p:cNvSpPr/>
          <p:nvPr userDrawn="1"/>
        </p:nvSpPr>
        <p:spPr>
          <a:xfrm flipH="1">
            <a:off x="9876419" y="4521034"/>
            <a:ext cx="2315577" cy="2336965"/>
          </a:xfrm>
          <a:prstGeom prst="rtTriangle">
            <a:avLst/>
          </a:prstGeom>
          <a:solidFill>
            <a:srgbClr val="FF3EB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4" name="Bildplatzhalter 13">
            <a:extLst>
              <a:ext uri="{FF2B5EF4-FFF2-40B4-BE49-F238E27FC236}">
                <a16:creationId xmlns:a16="http://schemas.microsoft.com/office/drawing/2014/main" id="{EE0C9DBC-B9FA-6737-0E8A-D449B0E7BAB1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0" y="0"/>
            <a:ext cx="11841480" cy="4148894"/>
          </a:xfrm>
          <a:custGeom>
            <a:avLst/>
            <a:gdLst>
              <a:gd name="connsiteX0" fmla="*/ 0 w 11841480"/>
              <a:gd name="connsiteY0" fmla="*/ 0 h 4148894"/>
              <a:gd name="connsiteX1" fmla="*/ 11841480 w 11841480"/>
              <a:gd name="connsiteY1" fmla="*/ 0 h 4148894"/>
              <a:gd name="connsiteX2" fmla="*/ 8326667 w 11841480"/>
              <a:gd name="connsiteY2" fmla="*/ 4148894 h 4148894"/>
              <a:gd name="connsiteX3" fmla="*/ 0 w 11841480"/>
              <a:gd name="connsiteY3" fmla="*/ 4148894 h 41488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841480" h="4148894">
                <a:moveTo>
                  <a:pt x="0" y="0"/>
                </a:moveTo>
                <a:lnTo>
                  <a:pt x="11841480" y="0"/>
                </a:lnTo>
                <a:lnTo>
                  <a:pt x="8326667" y="4148894"/>
                </a:lnTo>
                <a:lnTo>
                  <a:pt x="0" y="4148894"/>
                </a:lnTo>
                <a:close/>
              </a:path>
            </a:pathLst>
          </a:custGeom>
          <a:solidFill>
            <a:srgbClr val="F0F3F7"/>
          </a:solidFill>
        </p:spPr>
        <p:txBody>
          <a:bodyPr wrap="square" rIns="0" bIns="1260000" anchor="ctr" anchorCtr="1">
            <a:noAutofit/>
          </a:bodyPr>
          <a:lstStyle>
            <a:lvl1pPr marL="0" indent="0" algn="r">
              <a:buFontTx/>
              <a:buNone/>
              <a:defRPr b="1">
                <a:solidFill>
                  <a:srgbClr val="FF3EB5"/>
                </a:solidFill>
              </a:defRPr>
            </a:lvl1pPr>
          </a:lstStyle>
          <a:p>
            <a:r>
              <a:rPr lang="de-DE" dirty="0"/>
              <a:t>Hier Bild einfügen</a:t>
            </a:r>
          </a:p>
        </p:txBody>
      </p:sp>
      <p:sp>
        <p:nvSpPr>
          <p:cNvPr id="25" name="Bild-Nachweis">
            <a:extLst>
              <a:ext uri="{FF2B5EF4-FFF2-40B4-BE49-F238E27FC236}">
                <a16:creationId xmlns:a16="http://schemas.microsoft.com/office/drawing/2014/main" id="{3D29FA97-D64E-B910-D641-F122D8E4E870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152" y="3933080"/>
            <a:ext cx="4326081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pic>
        <p:nvPicPr>
          <p:cNvPr id="11" name="Logo">
            <a:extLst>
              <a:ext uri="{FF2B5EF4-FFF2-40B4-BE49-F238E27FC236}">
                <a16:creationId xmlns:a16="http://schemas.microsoft.com/office/drawing/2014/main" id="{BCB04E0C-D33C-6880-70E2-C48C495B7AB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409770" y="2384884"/>
            <a:ext cx="2765856" cy="2107958"/>
          </a:xfrm>
          <a:prstGeom prst="rect">
            <a:avLst/>
          </a:prstGeom>
        </p:spPr>
      </p:pic>
      <p:sp>
        <p:nvSpPr>
          <p:cNvPr id="22" name="Zusatztext">
            <a:extLst>
              <a:ext uri="{FF2B5EF4-FFF2-40B4-BE49-F238E27FC236}">
                <a16:creationId xmlns:a16="http://schemas.microsoft.com/office/drawing/2014/main" id="{80EDA830-97D5-DEF3-D298-792D8AE9DF54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16001" y="6201352"/>
            <a:ext cx="9684455" cy="396000"/>
          </a:xfrm>
          <a:ln>
            <a:noFill/>
          </a:ln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lang="de-DE" sz="2800" b="1" dirty="0">
                <a:solidFill>
                  <a:srgbClr val="FF3EB5"/>
                </a:solidFill>
                <a:ea typeface="Source Sans Pro" panose="020B0503030403020204" pitchFamily="34" charset="0"/>
              </a:defRPr>
            </a:lvl1pPr>
          </a:lstStyle>
          <a:p>
            <a:pPr marL="0" lvl="0"/>
            <a:r>
              <a:rPr lang="de-DE" dirty="0"/>
              <a:t>ggf. Zusatz-Text</a:t>
            </a:r>
          </a:p>
        </p:txBody>
      </p:sp>
      <p:sp>
        <p:nvSpPr>
          <p:cNvPr id="20" name="Titel">
            <a:extLst>
              <a:ext uri="{FF2B5EF4-FFF2-40B4-BE49-F238E27FC236}">
                <a16:creationId xmlns:a16="http://schemas.microsoft.com/office/drawing/2014/main" id="{40918B5D-518B-65CF-89B4-3E7634163BB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6000" y="4531085"/>
            <a:ext cx="10800000" cy="1584000"/>
          </a:xfrm>
        </p:spPr>
        <p:txBody>
          <a:bodyPr vert="horz" lIns="0" tIns="0" rIns="0" bIns="0" rtlCol="0" anchor="t" anchorCtr="0">
            <a:noAutofit/>
          </a:bodyPr>
          <a:lstStyle>
            <a:lvl1pPr>
              <a:lnSpc>
                <a:spcPct val="90000"/>
              </a:lnSpc>
              <a:defRPr lang="de-DE" sz="4000">
                <a:solidFill>
                  <a:srgbClr val="FFFFFF"/>
                </a:solidFill>
                <a:latin typeface="Montserrat Black" pitchFamily="2" charset="0"/>
              </a:defRPr>
            </a:lvl1pPr>
          </a:lstStyle>
          <a:p>
            <a:pPr marL="0" lvl="0">
              <a:lnSpc>
                <a:spcPts val="6100"/>
              </a:lnSpc>
            </a:pPr>
            <a:r>
              <a:rPr lang="de-DE" dirty="0"/>
              <a:t>Veranstaltungs-Titel</a:t>
            </a:r>
          </a:p>
        </p:txBody>
      </p:sp>
    </p:spTree>
    <p:extLst>
      <p:ext uri="{BB962C8B-B14F-4D97-AF65-F5344CB8AC3E}">
        <p14:creationId xmlns:p14="http://schemas.microsoft.com/office/powerpoint/2010/main" val="146616122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ZwischenTITEL V10b |  Pink/Weiß/Blau">
    <p:bg>
      <p:bgPr>
        <a:solidFill>
          <a:srgbClr val="F0F3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Zeichnung">
            <a:extLst>
              <a:ext uri="{FF2B5EF4-FFF2-40B4-BE49-F238E27FC236}">
                <a16:creationId xmlns:a16="http://schemas.microsoft.com/office/drawing/2014/main" id="{35875BFE-B8C4-0F24-17B1-F8143E9A20C0}"/>
              </a:ext>
            </a:extLst>
          </p:cNvPr>
          <p:cNvSpPr/>
          <p:nvPr userDrawn="1"/>
        </p:nvSpPr>
        <p:spPr>
          <a:xfrm>
            <a:off x="2" y="3801399"/>
            <a:ext cx="12191999" cy="3074048"/>
          </a:xfrm>
          <a:custGeom>
            <a:avLst/>
            <a:gdLst>
              <a:gd name="connsiteX0" fmla="*/ 11199109 w 12191999"/>
              <a:gd name="connsiteY0" fmla="*/ 0 h 3074048"/>
              <a:gd name="connsiteX1" fmla="*/ 11645069 w 12191999"/>
              <a:gd name="connsiteY1" fmla="*/ 0 h 3074048"/>
              <a:gd name="connsiteX2" fmla="*/ 12191999 w 12191999"/>
              <a:gd name="connsiteY2" fmla="*/ 313408 h 3074048"/>
              <a:gd name="connsiteX3" fmla="*/ 12191999 w 12191999"/>
              <a:gd name="connsiteY3" fmla="*/ 3074048 h 3074048"/>
              <a:gd name="connsiteX4" fmla="*/ 11941092 w 12191999"/>
              <a:gd name="connsiteY4" fmla="*/ 3074048 h 3074048"/>
              <a:gd name="connsiteX5" fmla="*/ 10974393 w 12191999"/>
              <a:gd name="connsiteY5" fmla="*/ 2520100 h 3074048"/>
              <a:gd name="connsiteX6" fmla="*/ 0 w 12191999"/>
              <a:gd name="connsiteY6" fmla="*/ 2520100 h 3074048"/>
              <a:gd name="connsiteX7" fmla="*/ 0 w 12191999"/>
              <a:gd name="connsiteY7" fmla="*/ 100 h 3074048"/>
              <a:gd name="connsiteX8" fmla="*/ 11199052 w 12191999"/>
              <a:gd name="connsiteY8" fmla="*/ 100 h 3074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1999" h="3074048">
                <a:moveTo>
                  <a:pt x="11199109" y="0"/>
                </a:moveTo>
                <a:lnTo>
                  <a:pt x="11645069" y="0"/>
                </a:lnTo>
                <a:lnTo>
                  <a:pt x="12191999" y="313408"/>
                </a:lnTo>
                <a:lnTo>
                  <a:pt x="12191999" y="3074048"/>
                </a:lnTo>
                <a:lnTo>
                  <a:pt x="11941092" y="3074048"/>
                </a:lnTo>
                <a:lnTo>
                  <a:pt x="10974393" y="2520100"/>
                </a:lnTo>
                <a:lnTo>
                  <a:pt x="0" y="2520100"/>
                </a:lnTo>
                <a:lnTo>
                  <a:pt x="0" y="100"/>
                </a:lnTo>
                <a:lnTo>
                  <a:pt x="11199052" y="1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pic>
        <p:nvPicPr>
          <p:cNvPr id="14" name="Logo">
            <a:extLst>
              <a:ext uri="{FF2B5EF4-FFF2-40B4-BE49-F238E27FC236}">
                <a16:creationId xmlns:a16="http://schemas.microsoft.com/office/drawing/2014/main" id="{43D2C6FE-D61C-B661-6440-32E5520DA74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488488" y="3919495"/>
            <a:ext cx="1439998" cy="1097474"/>
          </a:xfrm>
          <a:prstGeom prst="rect">
            <a:avLst/>
          </a:prstGeom>
        </p:spPr>
      </p:pic>
      <p:sp>
        <p:nvSpPr>
          <p:cNvPr id="42" name="Bild-Platzhalter">
            <a:extLst>
              <a:ext uri="{FF2B5EF4-FFF2-40B4-BE49-F238E27FC236}">
                <a16:creationId xmlns:a16="http://schemas.microsoft.com/office/drawing/2014/main" id="{AF707C2B-2479-7166-3288-70F474232AF8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0" y="0"/>
            <a:ext cx="12192000" cy="6858003"/>
          </a:xfrm>
          <a:custGeom>
            <a:avLst/>
            <a:gdLst>
              <a:gd name="connsiteX0" fmla="*/ 0 w 12192000"/>
              <a:gd name="connsiteY0" fmla="*/ 0 h 6858003"/>
              <a:gd name="connsiteX1" fmla="*/ 12192000 w 12192000"/>
              <a:gd name="connsiteY1" fmla="*/ 0 h 6858003"/>
              <a:gd name="connsiteX2" fmla="*/ 12192000 w 12192000"/>
              <a:gd name="connsiteY2" fmla="*/ 4153981 h 6858003"/>
              <a:gd name="connsiteX3" fmla="*/ 11634647 w 12192000"/>
              <a:gd name="connsiteY3" fmla="*/ 3834601 h 6858003"/>
              <a:gd name="connsiteX4" fmla="*/ 11568609 w 12192000"/>
              <a:gd name="connsiteY4" fmla="*/ 3834601 h 6858003"/>
              <a:gd name="connsiteX5" fmla="*/ 11568609 w 12192000"/>
              <a:gd name="connsiteY5" fmla="*/ 3834323 h 6858003"/>
              <a:gd name="connsiteX6" fmla="*/ 1 w 12192000"/>
              <a:gd name="connsiteY6" fmla="*/ 3834323 h 6858003"/>
              <a:gd name="connsiteX7" fmla="*/ 1 w 12192000"/>
              <a:gd name="connsiteY7" fmla="*/ 6282323 h 6858003"/>
              <a:gd name="connsiteX8" fmla="*/ 10982479 w 12192000"/>
              <a:gd name="connsiteY8" fmla="*/ 6282323 h 6858003"/>
              <a:gd name="connsiteX9" fmla="*/ 11987103 w 12192000"/>
              <a:gd name="connsiteY9" fmla="*/ 6858003 h 6858003"/>
              <a:gd name="connsiteX10" fmla="*/ 0 w 12192000"/>
              <a:gd name="connsiteY10" fmla="*/ 6858003 h 6858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192000" h="6858003">
                <a:moveTo>
                  <a:pt x="0" y="0"/>
                </a:moveTo>
                <a:lnTo>
                  <a:pt x="12192000" y="0"/>
                </a:lnTo>
                <a:lnTo>
                  <a:pt x="12192000" y="4153981"/>
                </a:lnTo>
                <a:lnTo>
                  <a:pt x="11634647" y="3834601"/>
                </a:lnTo>
                <a:lnTo>
                  <a:pt x="11568609" y="3834601"/>
                </a:lnTo>
                <a:lnTo>
                  <a:pt x="11568609" y="3834323"/>
                </a:lnTo>
                <a:lnTo>
                  <a:pt x="1" y="3834323"/>
                </a:lnTo>
                <a:lnTo>
                  <a:pt x="1" y="6282323"/>
                </a:lnTo>
                <a:lnTo>
                  <a:pt x="10982479" y="6282323"/>
                </a:lnTo>
                <a:lnTo>
                  <a:pt x="11987103" y="6858003"/>
                </a:lnTo>
                <a:lnTo>
                  <a:pt x="0" y="6858003"/>
                </a:lnTo>
                <a:close/>
              </a:path>
            </a:pathLst>
          </a:custGeom>
          <a:solidFill>
            <a:srgbClr val="F0F3F7"/>
          </a:solidFill>
        </p:spPr>
        <p:txBody>
          <a:bodyPr wrap="square" rIns="0" bIns="1260000" anchor="ctr" anchorCtr="1">
            <a:noAutofit/>
          </a:bodyPr>
          <a:lstStyle>
            <a:lvl1pPr marL="0" indent="0" algn="r">
              <a:buFontTx/>
              <a:buNone/>
              <a:defRPr b="1">
                <a:solidFill>
                  <a:srgbClr val="FF3EB5"/>
                </a:solidFill>
              </a:defRPr>
            </a:lvl1pPr>
          </a:lstStyle>
          <a:p>
            <a:r>
              <a:rPr lang="de-DE" dirty="0"/>
              <a:t>Hier Bild einfügen</a:t>
            </a:r>
          </a:p>
        </p:txBody>
      </p:sp>
      <p:sp>
        <p:nvSpPr>
          <p:cNvPr id="3" name="Bild-Nachweis">
            <a:extLst>
              <a:ext uri="{FF2B5EF4-FFF2-40B4-BE49-F238E27FC236}">
                <a16:creationId xmlns:a16="http://schemas.microsoft.com/office/drawing/2014/main" id="{6BF96A2E-44AD-400D-0B4D-6114705E8AC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284" y="6624556"/>
            <a:ext cx="4326081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9" name="Titel">
            <a:extLst>
              <a:ext uri="{FF2B5EF4-FFF2-40B4-BE49-F238E27FC236}">
                <a16:creationId xmlns:a16="http://schemas.microsoft.com/office/drawing/2014/main" id="{85EF5B79-F7D2-687F-CADB-2DB168D466B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2000" y="4558517"/>
            <a:ext cx="9900000" cy="1498775"/>
          </a:xfrm>
        </p:spPr>
        <p:txBody>
          <a:bodyPr anchor="t" anchorCtr="0"/>
          <a:lstStyle>
            <a:lvl1pPr>
              <a:defRPr sz="3200" spc="50" baseline="0">
                <a:solidFill>
                  <a:srgbClr val="10069F"/>
                </a:solidFill>
              </a:defRPr>
            </a:lvl1pPr>
          </a:lstStyle>
          <a:p>
            <a:r>
              <a:rPr lang="de-DE" dirty="0"/>
              <a:t>Zwischentitel</a:t>
            </a:r>
            <a:br>
              <a:rPr lang="de-DE" dirty="0"/>
            </a:br>
            <a:br>
              <a:rPr lang="de-DE" dirty="0"/>
            </a:br>
            <a:br>
              <a:rPr lang="de-DE" dirty="0"/>
            </a:br>
            <a:br>
              <a:rPr lang="de-DE" dirty="0"/>
            </a:br>
            <a:endParaRPr lang="de-DE" dirty="0"/>
          </a:p>
        </p:txBody>
      </p:sp>
      <p:sp>
        <p:nvSpPr>
          <p:cNvPr id="10" name="Dachzeile">
            <a:extLst>
              <a:ext uri="{FF2B5EF4-FFF2-40B4-BE49-F238E27FC236}">
                <a16:creationId xmlns:a16="http://schemas.microsoft.com/office/drawing/2014/main" id="{D5577A26-9C0F-8C31-F133-A9E29FFA9C1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22000" y="4196423"/>
            <a:ext cx="9900000" cy="344650"/>
          </a:xfrm>
        </p:spPr>
        <p:txBody>
          <a:bodyPr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SzPct val="150000"/>
              <a:buFontTx/>
              <a:buNone/>
              <a:defRPr sz="2000" b="1" cap="none" spc="150" baseline="0">
                <a:solidFill>
                  <a:srgbClr val="FF3EB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Dachzeile</a:t>
            </a:r>
          </a:p>
        </p:txBody>
      </p:sp>
    </p:spTree>
    <p:extLst>
      <p:ext uri="{BB962C8B-B14F-4D97-AF65-F5344CB8AC3E}">
        <p14:creationId xmlns:p14="http://schemas.microsoft.com/office/powerpoint/2010/main" val="325048516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ZwischenTITEL V10b |  Weiß/Türkis/Dunkelblau">
    <p:bg>
      <p:bgPr>
        <a:solidFill>
          <a:srgbClr val="F0F3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Zeichnung">
            <a:extLst>
              <a:ext uri="{FF2B5EF4-FFF2-40B4-BE49-F238E27FC236}">
                <a16:creationId xmlns:a16="http://schemas.microsoft.com/office/drawing/2014/main" id="{35875BFE-B8C4-0F24-17B1-F8143E9A20C0}"/>
              </a:ext>
            </a:extLst>
          </p:cNvPr>
          <p:cNvSpPr/>
          <p:nvPr userDrawn="1"/>
        </p:nvSpPr>
        <p:spPr>
          <a:xfrm>
            <a:off x="2" y="3801399"/>
            <a:ext cx="12191999" cy="3074048"/>
          </a:xfrm>
          <a:custGeom>
            <a:avLst/>
            <a:gdLst>
              <a:gd name="connsiteX0" fmla="*/ 11199109 w 12191999"/>
              <a:gd name="connsiteY0" fmla="*/ 0 h 3074048"/>
              <a:gd name="connsiteX1" fmla="*/ 11645069 w 12191999"/>
              <a:gd name="connsiteY1" fmla="*/ 0 h 3074048"/>
              <a:gd name="connsiteX2" fmla="*/ 12191999 w 12191999"/>
              <a:gd name="connsiteY2" fmla="*/ 313408 h 3074048"/>
              <a:gd name="connsiteX3" fmla="*/ 12191999 w 12191999"/>
              <a:gd name="connsiteY3" fmla="*/ 3074048 h 3074048"/>
              <a:gd name="connsiteX4" fmla="*/ 11941092 w 12191999"/>
              <a:gd name="connsiteY4" fmla="*/ 3074048 h 3074048"/>
              <a:gd name="connsiteX5" fmla="*/ 10974393 w 12191999"/>
              <a:gd name="connsiteY5" fmla="*/ 2520100 h 3074048"/>
              <a:gd name="connsiteX6" fmla="*/ 0 w 12191999"/>
              <a:gd name="connsiteY6" fmla="*/ 2520100 h 3074048"/>
              <a:gd name="connsiteX7" fmla="*/ 0 w 12191999"/>
              <a:gd name="connsiteY7" fmla="*/ 100 h 3074048"/>
              <a:gd name="connsiteX8" fmla="*/ 11199052 w 12191999"/>
              <a:gd name="connsiteY8" fmla="*/ 100 h 3074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1999" h="3074048">
                <a:moveTo>
                  <a:pt x="11199109" y="0"/>
                </a:moveTo>
                <a:lnTo>
                  <a:pt x="11645069" y="0"/>
                </a:lnTo>
                <a:lnTo>
                  <a:pt x="12191999" y="313408"/>
                </a:lnTo>
                <a:lnTo>
                  <a:pt x="12191999" y="3074048"/>
                </a:lnTo>
                <a:lnTo>
                  <a:pt x="11941092" y="3074048"/>
                </a:lnTo>
                <a:lnTo>
                  <a:pt x="10974393" y="2520100"/>
                </a:lnTo>
                <a:lnTo>
                  <a:pt x="0" y="2520100"/>
                </a:lnTo>
                <a:lnTo>
                  <a:pt x="0" y="100"/>
                </a:lnTo>
                <a:lnTo>
                  <a:pt x="11199052" y="1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pic>
        <p:nvPicPr>
          <p:cNvPr id="14" name="Logo">
            <a:extLst>
              <a:ext uri="{FF2B5EF4-FFF2-40B4-BE49-F238E27FC236}">
                <a16:creationId xmlns:a16="http://schemas.microsoft.com/office/drawing/2014/main" id="{43D2C6FE-D61C-B661-6440-32E5520DA74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488488" y="3919845"/>
            <a:ext cx="1439998" cy="1096775"/>
          </a:xfrm>
          <a:prstGeom prst="rect">
            <a:avLst/>
          </a:prstGeom>
        </p:spPr>
      </p:pic>
      <p:sp>
        <p:nvSpPr>
          <p:cNvPr id="42" name="Bild-Platzhalter">
            <a:extLst>
              <a:ext uri="{FF2B5EF4-FFF2-40B4-BE49-F238E27FC236}">
                <a16:creationId xmlns:a16="http://schemas.microsoft.com/office/drawing/2014/main" id="{AF707C2B-2479-7166-3288-70F474232AF8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0" y="0"/>
            <a:ext cx="12192000" cy="6858003"/>
          </a:xfrm>
          <a:custGeom>
            <a:avLst/>
            <a:gdLst>
              <a:gd name="connsiteX0" fmla="*/ 0 w 12192000"/>
              <a:gd name="connsiteY0" fmla="*/ 0 h 6858003"/>
              <a:gd name="connsiteX1" fmla="*/ 12192000 w 12192000"/>
              <a:gd name="connsiteY1" fmla="*/ 0 h 6858003"/>
              <a:gd name="connsiteX2" fmla="*/ 12192000 w 12192000"/>
              <a:gd name="connsiteY2" fmla="*/ 4153981 h 6858003"/>
              <a:gd name="connsiteX3" fmla="*/ 11634647 w 12192000"/>
              <a:gd name="connsiteY3" fmla="*/ 3834601 h 6858003"/>
              <a:gd name="connsiteX4" fmla="*/ 11568609 w 12192000"/>
              <a:gd name="connsiteY4" fmla="*/ 3834601 h 6858003"/>
              <a:gd name="connsiteX5" fmla="*/ 11568609 w 12192000"/>
              <a:gd name="connsiteY5" fmla="*/ 3834323 h 6858003"/>
              <a:gd name="connsiteX6" fmla="*/ 1 w 12192000"/>
              <a:gd name="connsiteY6" fmla="*/ 3834323 h 6858003"/>
              <a:gd name="connsiteX7" fmla="*/ 1 w 12192000"/>
              <a:gd name="connsiteY7" fmla="*/ 6282323 h 6858003"/>
              <a:gd name="connsiteX8" fmla="*/ 10982479 w 12192000"/>
              <a:gd name="connsiteY8" fmla="*/ 6282323 h 6858003"/>
              <a:gd name="connsiteX9" fmla="*/ 11987103 w 12192000"/>
              <a:gd name="connsiteY9" fmla="*/ 6858003 h 6858003"/>
              <a:gd name="connsiteX10" fmla="*/ 0 w 12192000"/>
              <a:gd name="connsiteY10" fmla="*/ 6858003 h 6858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192000" h="6858003">
                <a:moveTo>
                  <a:pt x="0" y="0"/>
                </a:moveTo>
                <a:lnTo>
                  <a:pt x="12192000" y="0"/>
                </a:lnTo>
                <a:lnTo>
                  <a:pt x="12192000" y="4153981"/>
                </a:lnTo>
                <a:lnTo>
                  <a:pt x="11634647" y="3834601"/>
                </a:lnTo>
                <a:lnTo>
                  <a:pt x="11568609" y="3834601"/>
                </a:lnTo>
                <a:lnTo>
                  <a:pt x="11568609" y="3834323"/>
                </a:lnTo>
                <a:lnTo>
                  <a:pt x="1" y="3834323"/>
                </a:lnTo>
                <a:lnTo>
                  <a:pt x="1" y="6282323"/>
                </a:lnTo>
                <a:lnTo>
                  <a:pt x="10982479" y="6282323"/>
                </a:lnTo>
                <a:lnTo>
                  <a:pt x="11987103" y="6858003"/>
                </a:lnTo>
                <a:lnTo>
                  <a:pt x="0" y="6858003"/>
                </a:lnTo>
                <a:close/>
              </a:path>
            </a:pathLst>
          </a:custGeom>
          <a:solidFill>
            <a:srgbClr val="F0F3F7"/>
          </a:solidFill>
        </p:spPr>
        <p:txBody>
          <a:bodyPr wrap="square" rIns="0" bIns="1260000" anchor="ctr" anchorCtr="1">
            <a:noAutofit/>
          </a:bodyPr>
          <a:lstStyle>
            <a:lvl1pPr marL="0" indent="0" algn="r">
              <a:buFontTx/>
              <a:buNone/>
              <a:defRPr b="1">
                <a:solidFill>
                  <a:srgbClr val="10ADAA"/>
                </a:solidFill>
              </a:defRPr>
            </a:lvl1pPr>
          </a:lstStyle>
          <a:p>
            <a:r>
              <a:rPr lang="de-DE" dirty="0"/>
              <a:t>Hier Bild einfügen</a:t>
            </a:r>
          </a:p>
        </p:txBody>
      </p:sp>
      <p:sp>
        <p:nvSpPr>
          <p:cNvPr id="3" name="Bild-Nachweis">
            <a:extLst>
              <a:ext uri="{FF2B5EF4-FFF2-40B4-BE49-F238E27FC236}">
                <a16:creationId xmlns:a16="http://schemas.microsoft.com/office/drawing/2014/main" id="{6BF96A2E-44AD-400D-0B4D-6114705E8AC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284" y="6624556"/>
            <a:ext cx="4326081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9" name="Titel">
            <a:extLst>
              <a:ext uri="{FF2B5EF4-FFF2-40B4-BE49-F238E27FC236}">
                <a16:creationId xmlns:a16="http://schemas.microsoft.com/office/drawing/2014/main" id="{85EF5B79-F7D2-687F-CADB-2DB168D466B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2000" y="4558517"/>
            <a:ext cx="9900000" cy="1498775"/>
          </a:xfrm>
        </p:spPr>
        <p:txBody>
          <a:bodyPr anchor="t" anchorCtr="0"/>
          <a:lstStyle>
            <a:lvl1pPr>
              <a:defRPr sz="3200" spc="50" baseline="0">
                <a:solidFill>
                  <a:srgbClr val="10065A"/>
                </a:solidFill>
              </a:defRPr>
            </a:lvl1pPr>
          </a:lstStyle>
          <a:p>
            <a:r>
              <a:rPr lang="de-DE" dirty="0"/>
              <a:t>Zwischentitel</a:t>
            </a:r>
            <a:br>
              <a:rPr lang="de-DE" dirty="0"/>
            </a:br>
            <a:br>
              <a:rPr lang="de-DE" dirty="0"/>
            </a:br>
            <a:br>
              <a:rPr lang="de-DE" dirty="0"/>
            </a:br>
            <a:br>
              <a:rPr lang="de-DE" dirty="0"/>
            </a:br>
            <a:endParaRPr lang="de-DE" dirty="0"/>
          </a:p>
        </p:txBody>
      </p:sp>
      <p:sp>
        <p:nvSpPr>
          <p:cNvPr id="10" name="Dachzeile">
            <a:extLst>
              <a:ext uri="{FF2B5EF4-FFF2-40B4-BE49-F238E27FC236}">
                <a16:creationId xmlns:a16="http://schemas.microsoft.com/office/drawing/2014/main" id="{D5577A26-9C0F-8C31-F133-A9E29FFA9C1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22000" y="4196423"/>
            <a:ext cx="9900000" cy="344650"/>
          </a:xfrm>
        </p:spPr>
        <p:txBody>
          <a:bodyPr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SzPct val="150000"/>
              <a:buFontTx/>
              <a:buNone/>
              <a:defRPr sz="2000" b="1" cap="none" spc="150" baseline="0">
                <a:solidFill>
                  <a:srgbClr val="10ADAA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Dachzeile</a:t>
            </a:r>
          </a:p>
        </p:txBody>
      </p:sp>
    </p:spTree>
    <p:extLst>
      <p:ext uri="{BB962C8B-B14F-4D97-AF65-F5344CB8AC3E}">
        <p14:creationId xmlns:p14="http://schemas.microsoft.com/office/powerpoint/2010/main" val="194062033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ZwischenTITEL V10b |  Weiß/Türkis/Blau">
    <p:bg>
      <p:bgPr>
        <a:solidFill>
          <a:srgbClr val="F0F3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Zeichnung">
            <a:extLst>
              <a:ext uri="{FF2B5EF4-FFF2-40B4-BE49-F238E27FC236}">
                <a16:creationId xmlns:a16="http://schemas.microsoft.com/office/drawing/2014/main" id="{35875BFE-B8C4-0F24-17B1-F8143E9A20C0}"/>
              </a:ext>
            </a:extLst>
          </p:cNvPr>
          <p:cNvSpPr/>
          <p:nvPr userDrawn="1"/>
        </p:nvSpPr>
        <p:spPr>
          <a:xfrm>
            <a:off x="2" y="3801399"/>
            <a:ext cx="12191999" cy="3074048"/>
          </a:xfrm>
          <a:custGeom>
            <a:avLst/>
            <a:gdLst>
              <a:gd name="connsiteX0" fmla="*/ 11199109 w 12191999"/>
              <a:gd name="connsiteY0" fmla="*/ 0 h 3074048"/>
              <a:gd name="connsiteX1" fmla="*/ 11645069 w 12191999"/>
              <a:gd name="connsiteY1" fmla="*/ 0 h 3074048"/>
              <a:gd name="connsiteX2" fmla="*/ 12191999 w 12191999"/>
              <a:gd name="connsiteY2" fmla="*/ 313408 h 3074048"/>
              <a:gd name="connsiteX3" fmla="*/ 12191999 w 12191999"/>
              <a:gd name="connsiteY3" fmla="*/ 3074048 h 3074048"/>
              <a:gd name="connsiteX4" fmla="*/ 11941092 w 12191999"/>
              <a:gd name="connsiteY4" fmla="*/ 3074048 h 3074048"/>
              <a:gd name="connsiteX5" fmla="*/ 10974393 w 12191999"/>
              <a:gd name="connsiteY5" fmla="*/ 2520100 h 3074048"/>
              <a:gd name="connsiteX6" fmla="*/ 0 w 12191999"/>
              <a:gd name="connsiteY6" fmla="*/ 2520100 h 3074048"/>
              <a:gd name="connsiteX7" fmla="*/ 0 w 12191999"/>
              <a:gd name="connsiteY7" fmla="*/ 100 h 3074048"/>
              <a:gd name="connsiteX8" fmla="*/ 11199052 w 12191999"/>
              <a:gd name="connsiteY8" fmla="*/ 100 h 3074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1999" h="3074048">
                <a:moveTo>
                  <a:pt x="11199109" y="0"/>
                </a:moveTo>
                <a:lnTo>
                  <a:pt x="11645069" y="0"/>
                </a:lnTo>
                <a:lnTo>
                  <a:pt x="12191999" y="313408"/>
                </a:lnTo>
                <a:lnTo>
                  <a:pt x="12191999" y="3074048"/>
                </a:lnTo>
                <a:lnTo>
                  <a:pt x="11941092" y="3074048"/>
                </a:lnTo>
                <a:lnTo>
                  <a:pt x="10974393" y="2520100"/>
                </a:lnTo>
                <a:lnTo>
                  <a:pt x="0" y="2520100"/>
                </a:lnTo>
                <a:lnTo>
                  <a:pt x="0" y="100"/>
                </a:lnTo>
                <a:lnTo>
                  <a:pt x="11199052" y="1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pic>
        <p:nvPicPr>
          <p:cNvPr id="14" name="Logo">
            <a:extLst>
              <a:ext uri="{FF2B5EF4-FFF2-40B4-BE49-F238E27FC236}">
                <a16:creationId xmlns:a16="http://schemas.microsoft.com/office/drawing/2014/main" id="{43D2C6FE-D61C-B661-6440-32E5520DA74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488488" y="3919495"/>
            <a:ext cx="1439998" cy="1097475"/>
          </a:xfrm>
          <a:prstGeom prst="rect">
            <a:avLst/>
          </a:prstGeom>
        </p:spPr>
      </p:pic>
      <p:sp>
        <p:nvSpPr>
          <p:cNvPr id="42" name="Bild-Platzhalter">
            <a:extLst>
              <a:ext uri="{FF2B5EF4-FFF2-40B4-BE49-F238E27FC236}">
                <a16:creationId xmlns:a16="http://schemas.microsoft.com/office/drawing/2014/main" id="{AF707C2B-2479-7166-3288-70F474232AF8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0" y="0"/>
            <a:ext cx="12192000" cy="6858003"/>
          </a:xfrm>
          <a:custGeom>
            <a:avLst/>
            <a:gdLst>
              <a:gd name="connsiteX0" fmla="*/ 0 w 12192000"/>
              <a:gd name="connsiteY0" fmla="*/ 0 h 6858003"/>
              <a:gd name="connsiteX1" fmla="*/ 12192000 w 12192000"/>
              <a:gd name="connsiteY1" fmla="*/ 0 h 6858003"/>
              <a:gd name="connsiteX2" fmla="*/ 12192000 w 12192000"/>
              <a:gd name="connsiteY2" fmla="*/ 4153981 h 6858003"/>
              <a:gd name="connsiteX3" fmla="*/ 11634647 w 12192000"/>
              <a:gd name="connsiteY3" fmla="*/ 3834601 h 6858003"/>
              <a:gd name="connsiteX4" fmla="*/ 11568609 w 12192000"/>
              <a:gd name="connsiteY4" fmla="*/ 3834601 h 6858003"/>
              <a:gd name="connsiteX5" fmla="*/ 11568609 w 12192000"/>
              <a:gd name="connsiteY5" fmla="*/ 3834323 h 6858003"/>
              <a:gd name="connsiteX6" fmla="*/ 1 w 12192000"/>
              <a:gd name="connsiteY6" fmla="*/ 3834323 h 6858003"/>
              <a:gd name="connsiteX7" fmla="*/ 1 w 12192000"/>
              <a:gd name="connsiteY7" fmla="*/ 6282323 h 6858003"/>
              <a:gd name="connsiteX8" fmla="*/ 10982479 w 12192000"/>
              <a:gd name="connsiteY8" fmla="*/ 6282323 h 6858003"/>
              <a:gd name="connsiteX9" fmla="*/ 11987103 w 12192000"/>
              <a:gd name="connsiteY9" fmla="*/ 6858003 h 6858003"/>
              <a:gd name="connsiteX10" fmla="*/ 0 w 12192000"/>
              <a:gd name="connsiteY10" fmla="*/ 6858003 h 6858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192000" h="6858003">
                <a:moveTo>
                  <a:pt x="0" y="0"/>
                </a:moveTo>
                <a:lnTo>
                  <a:pt x="12192000" y="0"/>
                </a:lnTo>
                <a:lnTo>
                  <a:pt x="12192000" y="4153981"/>
                </a:lnTo>
                <a:lnTo>
                  <a:pt x="11634647" y="3834601"/>
                </a:lnTo>
                <a:lnTo>
                  <a:pt x="11568609" y="3834601"/>
                </a:lnTo>
                <a:lnTo>
                  <a:pt x="11568609" y="3834323"/>
                </a:lnTo>
                <a:lnTo>
                  <a:pt x="1" y="3834323"/>
                </a:lnTo>
                <a:lnTo>
                  <a:pt x="1" y="6282323"/>
                </a:lnTo>
                <a:lnTo>
                  <a:pt x="10982479" y="6282323"/>
                </a:lnTo>
                <a:lnTo>
                  <a:pt x="11987103" y="6858003"/>
                </a:lnTo>
                <a:lnTo>
                  <a:pt x="0" y="6858003"/>
                </a:lnTo>
                <a:close/>
              </a:path>
            </a:pathLst>
          </a:custGeom>
          <a:solidFill>
            <a:srgbClr val="F0F3F7"/>
          </a:solidFill>
        </p:spPr>
        <p:txBody>
          <a:bodyPr wrap="square" rIns="0" bIns="1260000" anchor="ctr" anchorCtr="1">
            <a:noAutofit/>
          </a:bodyPr>
          <a:lstStyle>
            <a:lvl1pPr marL="0" indent="0" algn="r">
              <a:buFontTx/>
              <a:buNone/>
              <a:defRPr b="1">
                <a:solidFill>
                  <a:srgbClr val="10ADAA"/>
                </a:solidFill>
              </a:defRPr>
            </a:lvl1pPr>
          </a:lstStyle>
          <a:p>
            <a:r>
              <a:rPr lang="de-DE" dirty="0"/>
              <a:t>Hier Bild einfügen</a:t>
            </a:r>
          </a:p>
        </p:txBody>
      </p:sp>
      <p:sp>
        <p:nvSpPr>
          <p:cNvPr id="3" name="Bild-Nachweis">
            <a:extLst>
              <a:ext uri="{FF2B5EF4-FFF2-40B4-BE49-F238E27FC236}">
                <a16:creationId xmlns:a16="http://schemas.microsoft.com/office/drawing/2014/main" id="{6BF96A2E-44AD-400D-0B4D-6114705E8AC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284" y="6624556"/>
            <a:ext cx="4326081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9" name="Titel">
            <a:extLst>
              <a:ext uri="{FF2B5EF4-FFF2-40B4-BE49-F238E27FC236}">
                <a16:creationId xmlns:a16="http://schemas.microsoft.com/office/drawing/2014/main" id="{85EF5B79-F7D2-687F-CADB-2DB168D466B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2000" y="4558517"/>
            <a:ext cx="9900000" cy="1498775"/>
          </a:xfrm>
        </p:spPr>
        <p:txBody>
          <a:bodyPr anchor="t" anchorCtr="0"/>
          <a:lstStyle>
            <a:lvl1pPr>
              <a:defRPr sz="3200" spc="50" baseline="0">
                <a:solidFill>
                  <a:srgbClr val="10069F"/>
                </a:solidFill>
              </a:defRPr>
            </a:lvl1pPr>
          </a:lstStyle>
          <a:p>
            <a:r>
              <a:rPr lang="de-DE" dirty="0"/>
              <a:t>Zwischentitel</a:t>
            </a:r>
            <a:br>
              <a:rPr lang="de-DE" dirty="0"/>
            </a:br>
            <a:br>
              <a:rPr lang="de-DE" dirty="0"/>
            </a:br>
            <a:br>
              <a:rPr lang="de-DE" dirty="0"/>
            </a:br>
            <a:br>
              <a:rPr lang="de-DE" dirty="0"/>
            </a:br>
            <a:endParaRPr lang="de-DE" dirty="0"/>
          </a:p>
        </p:txBody>
      </p:sp>
      <p:sp>
        <p:nvSpPr>
          <p:cNvPr id="10" name="Dachzeile">
            <a:extLst>
              <a:ext uri="{FF2B5EF4-FFF2-40B4-BE49-F238E27FC236}">
                <a16:creationId xmlns:a16="http://schemas.microsoft.com/office/drawing/2014/main" id="{D5577A26-9C0F-8C31-F133-A9E29FFA9C1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22000" y="4196423"/>
            <a:ext cx="9900000" cy="344650"/>
          </a:xfrm>
        </p:spPr>
        <p:txBody>
          <a:bodyPr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SzPct val="150000"/>
              <a:buFontTx/>
              <a:buNone/>
              <a:defRPr sz="2000" b="1" cap="none" spc="150" baseline="0">
                <a:solidFill>
                  <a:srgbClr val="10ADAA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Dachzeile</a:t>
            </a:r>
          </a:p>
        </p:txBody>
      </p:sp>
    </p:spTree>
    <p:extLst>
      <p:ext uri="{BB962C8B-B14F-4D97-AF65-F5344CB8AC3E}">
        <p14:creationId xmlns:p14="http://schemas.microsoft.com/office/powerpoint/2010/main" val="100827362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ZwischenTITEL V10b |  Violett/Weiß/Dunkelblau">
    <p:bg>
      <p:bgPr>
        <a:solidFill>
          <a:srgbClr val="F0F3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Zeichnung">
            <a:extLst>
              <a:ext uri="{FF2B5EF4-FFF2-40B4-BE49-F238E27FC236}">
                <a16:creationId xmlns:a16="http://schemas.microsoft.com/office/drawing/2014/main" id="{35875BFE-B8C4-0F24-17B1-F8143E9A20C0}"/>
              </a:ext>
            </a:extLst>
          </p:cNvPr>
          <p:cNvSpPr/>
          <p:nvPr userDrawn="1"/>
        </p:nvSpPr>
        <p:spPr>
          <a:xfrm>
            <a:off x="2" y="3801399"/>
            <a:ext cx="12191999" cy="3074048"/>
          </a:xfrm>
          <a:custGeom>
            <a:avLst/>
            <a:gdLst>
              <a:gd name="connsiteX0" fmla="*/ 11199109 w 12191999"/>
              <a:gd name="connsiteY0" fmla="*/ 0 h 3074048"/>
              <a:gd name="connsiteX1" fmla="*/ 11645069 w 12191999"/>
              <a:gd name="connsiteY1" fmla="*/ 0 h 3074048"/>
              <a:gd name="connsiteX2" fmla="*/ 12191999 w 12191999"/>
              <a:gd name="connsiteY2" fmla="*/ 313408 h 3074048"/>
              <a:gd name="connsiteX3" fmla="*/ 12191999 w 12191999"/>
              <a:gd name="connsiteY3" fmla="*/ 3074048 h 3074048"/>
              <a:gd name="connsiteX4" fmla="*/ 11941092 w 12191999"/>
              <a:gd name="connsiteY4" fmla="*/ 3074048 h 3074048"/>
              <a:gd name="connsiteX5" fmla="*/ 10974393 w 12191999"/>
              <a:gd name="connsiteY5" fmla="*/ 2520100 h 3074048"/>
              <a:gd name="connsiteX6" fmla="*/ 0 w 12191999"/>
              <a:gd name="connsiteY6" fmla="*/ 2520100 h 3074048"/>
              <a:gd name="connsiteX7" fmla="*/ 0 w 12191999"/>
              <a:gd name="connsiteY7" fmla="*/ 100 h 3074048"/>
              <a:gd name="connsiteX8" fmla="*/ 11199052 w 12191999"/>
              <a:gd name="connsiteY8" fmla="*/ 100 h 3074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1999" h="3074048">
                <a:moveTo>
                  <a:pt x="11199109" y="0"/>
                </a:moveTo>
                <a:lnTo>
                  <a:pt x="11645069" y="0"/>
                </a:lnTo>
                <a:lnTo>
                  <a:pt x="12191999" y="313408"/>
                </a:lnTo>
                <a:lnTo>
                  <a:pt x="12191999" y="3074048"/>
                </a:lnTo>
                <a:lnTo>
                  <a:pt x="11941092" y="3074048"/>
                </a:lnTo>
                <a:lnTo>
                  <a:pt x="10974393" y="2520100"/>
                </a:lnTo>
                <a:lnTo>
                  <a:pt x="0" y="2520100"/>
                </a:lnTo>
                <a:lnTo>
                  <a:pt x="0" y="100"/>
                </a:lnTo>
                <a:lnTo>
                  <a:pt x="11199052" y="1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pic>
        <p:nvPicPr>
          <p:cNvPr id="14" name="Logo">
            <a:extLst>
              <a:ext uri="{FF2B5EF4-FFF2-40B4-BE49-F238E27FC236}">
                <a16:creationId xmlns:a16="http://schemas.microsoft.com/office/drawing/2014/main" id="{43D2C6FE-D61C-B661-6440-32E5520DA74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488488" y="3897052"/>
            <a:ext cx="1439998" cy="1096775"/>
          </a:xfrm>
          <a:prstGeom prst="rect">
            <a:avLst/>
          </a:prstGeom>
        </p:spPr>
      </p:pic>
      <p:sp>
        <p:nvSpPr>
          <p:cNvPr id="42" name="Bild-Platzhalter">
            <a:extLst>
              <a:ext uri="{FF2B5EF4-FFF2-40B4-BE49-F238E27FC236}">
                <a16:creationId xmlns:a16="http://schemas.microsoft.com/office/drawing/2014/main" id="{AF707C2B-2479-7166-3288-70F474232AF8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0" y="0"/>
            <a:ext cx="12192000" cy="6858003"/>
          </a:xfrm>
          <a:custGeom>
            <a:avLst/>
            <a:gdLst>
              <a:gd name="connsiteX0" fmla="*/ 0 w 12192000"/>
              <a:gd name="connsiteY0" fmla="*/ 0 h 6858003"/>
              <a:gd name="connsiteX1" fmla="*/ 12192000 w 12192000"/>
              <a:gd name="connsiteY1" fmla="*/ 0 h 6858003"/>
              <a:gd name="connsiteX2" fmla="*/ 12192000 w 12192000"/>
              <a:gd name="connsiteY2" fmla="*/ 4153981 h 6858003"/>
              <a:gd name="connsiteX3" fmla="*/ 11634647 w 12192000"/>
              <a:gd name="connsiteY3" fmla="*/ 3834601 h 6858003"/>
              <a:gd name="connsiteX4" fmla="*/ 11568609 w 12192000"/>
              <a:gd name="connsiteY4" fmla="*/ 3834601 h 6858003"/>
              <a:gd name="connsiteX5" fmla="*/ 11568609 w 12192000"/>
              <a:gd name="connsiteY5" fmla="*/ 3834323 h 6858003"/>
              <a:gd name="connsiteX6" fmla="*/ 1 w 12192000"/>
              <a:gd name="connsiteY6" fmla="*/ 3834323 h 6858003"/>
              <a:gd name="connsiteX7" fmla="*/ 1 w 12192000"/>
              <a:gd name="connsiteY7" fmla="*/ 6282323 h 6858003"/>
              <a:gd name="connsiteX8" fmla="*/ 10982479 w 12192000"/>
              <a:gd name="connsiteY8" fmla="*/ 6282323 h 6858003"/>
              <a:gd name="connsiteX9" fmla="*/ 11987103 w 12192000"/>
              <a:gd name="connsiteY9" fmla="*/ 6858003 h 6858003"/>
              <a:gd name="connsiteX10" fmla="*/ 0 w 12192000"/>
              <a:gd name="connsiteY10" fmla="*/ 6858003 h 6858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192000" h="6858003">
                <a:moveTo>
                  <a:pt x="0" y="0"/>
                </a:moveTo>
                <a:lnTo>
                  <a:pt x="12192000" y="0"/>
                </a:lnTo>
                <a:lnTo>
                  <a:pt x="12192000" y="4153981"/>
                </a:lnTo>
                <a:lnTo>
                  <a:pt x="11634647" y="3834601"/>
                </a:lnTo>
                <a:lnTo>
                  <a:pt x="11568609" y="3834601"/>
                </a:lnTo>
                <a:lnTo>
                  <a:pt x="11568609" y="3834323"/>
                </a:lnTo>
                <a:lnTo>
                  <a:pt x="1" y="3834323"/>
                </a:lnTo>
                <a:lnTo>
                  <a:pt x="1" y="6282323"/>
                </a:lnTo>
                <a:lnTo>
                  <a:pt x="10982479" y="6282323"/>
                </a:lnTo>
                <a:lnTo>
                  <a:pt x="11987103" y="6858003"/>
                </a:lnTo>
                <a:lnTo>
                  <a:pt x="0" y="6858003"/>
                </a:lnTo>
                <a:close/>
              </a:path>
            </a:pathLst>
          </a:custGeom>
          <a:solidFill>
            <a:srgbClr val="F0F3F7"/>
          </a:solidFill>
        </p:spPr>
        <p:txBody>
          <a:bodyPr wrap="square" rIns="0" bIns="1260000" anchor="ctr" anchorCtr="1">
            <a:noAutofit/>
          </a:bodyPr>
          <a:lstStyle>
            <a:lvl1pPr marL="0" indent="0" algn="r">
              <a:buFontTx/>
              <a:buNone/>
              <a:defRPr b="1">
                <a:solidFill>
                  <a:srgbClr val="8C3E9F"/>
                </a:solidFill>
              </a:defRPr>
            </a:lvl1pPr>
          </a:lstStyle>
          <a:p>
            <a:r>
              <a:rPr lang="de-DE" dirty="0"/>
              <a:t>Hier Bild einfügen</a:t>
            </a:r>
          </a:p>
        </p:txBody>
      </p:sp>
      <p:sp>
        <p:nvSpPr>
          <p:cNvPr id="3" name="Bild-Nachweis">
            <a:extLst>
              <a:ext uri="{FF2B5EF4-FFF2-40B4-BE49-F238E27FC236}">
                <a16:creationId xmlns:a16="http://schemas.microsoft.com/office/drawing/2014/main" id="{6BF96A2E-44AD-400D-0B4D-6114705E8AC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284" y="6624556"/>
            <a:ext cx="4326081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9" name="Titel">
            <a:extLst>
              <a:ext uri="{FF2B5EF4-FFF2-40B4-BE49-F238E27FC236}">
                <a16:creationId xmlns:a16="http://schemas.microsoft.com/office/drawing/2014/main" id="{85EF5B79-F7D2-687F-CADB-2DB168D466B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2000" y="4558517"/>
            <a:ext cx="9900000" cy="1498775"/>
          </a:xfrm>
        </p:spPr>
        <p:txBody>
          <a:bodyPr anchor="t" anchorCtr="0"/>
          <a:lstStyle>
            <a:lvl1pPr>
              <a:defRPr sz="3200" spc="50" baseline="0">
                <a:solidFill>
                  <a:srgbClr val="10065A"/>
                </a:solidFill>
              </a:defRPr>
            </a:lvl1pPr>
          </a:lstStyle>
          <a:p>
            <a:r>
              <a:rPr lang="de-DE" dirty="0"/>
              <a:t>Zwischentitel</a:t>
            </a:r>
            <a:br>
              <a:rPr lang="de-DE" dirty="0"/>
            </a:br>
            <a:br>
              <a:rPr lang="de-DE" dirty="0"/>
            </a:br>
            <a:br>
              <a:rPr lang="de-DE" dirty="0"/>
            </a:br>
            <a:br>
              <a:rPr lang="de-DE" dirty="0"/>
            </a:br>
            <a:endParaRPr lang="de-DE" dirty="0"/>
          </a:p>
        </p:txBody>
      </p:sp>
      <p:sp>
        <p:nvSpPr>
          <p:cNvPr id="10" name="Dachzeile">
            <a:extLst>
              <a:ext uri="{FF2B5EF4-FFF2-40B4-BE49-F238E27FC236}">
                <a16:creationId xmlns:a16="http://schemas.microsoft.com/office/drawing/2014/main" id="{D5577A26-9C0F-8C31-F133-A9E29FFA9C1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22000" y="4196423"/>
            <a:ext cx="9900000" cy="344650"/>
          </a:xfrm>
        </p:spPr>
        <p:txBody>
          <a:bodyPr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SzPct val="150000"/>
              <a:buFontTx/>
              <a:buNone/>
              <a:defRPr sz="2000" b="1" cap="none" spc="150" baseline="0">
                <a:solidFill>
                  <a:srgbClr val="8C3E9F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Dachzeile</a:t>
            </a:r>
          </a:p>
        </p:txBody>
      </p:sp>
    </p:spTree>
    <p:extLst>
      <p:ext uri="{BB962C8B-B14F-4D97-AF65-F5344CB8AC3E}">
        <p14:creationId xmlns:p14="http://schemas.microsoft.com/office/powerpoint/2010/main" val="380883977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ZwischenTITEL V10b |  Violett/Weiß/Blau">
    <p:bg>
      <p:bgPr>
        <a:solidFill>
          <a:srgbClr val="F0F3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Zeichnung">
            <a:extLst>
              <a:ext uri="{FF2B5EF4-FFF2-40B4-BE49-F238E27FC236}">
                <a16:creationId xmlns:a16="http://schemas.microsoft.com/office/drawing/2014/main" id="{35875BFE-B8C4-0F24-17B1-F8143E9A20C0}"/>
              </a:ext>
            </a:extLst>
          </p:cNvPr>
          <p:cNvSpPr/>
          <p:nvPr userDrawn="1"/>
        </p:nvSpPr>
        <p:spPr>
          <a:xfrm>
            <a:off x="2" y="3801399"/>
            <a:ext cx="12191999" cy="3074048"/>
          </a:xfrm>
          <a:custGeom>
            <a:avLst/>
            <a:gdLst>
              <a:gd name="connsiteX0" fmla="*/ 11199109 w 12191999"/>
              <a:gd name="connsiteY0" fmla="*/ 0 h 3074048"/>
              <a:gd name="connsiteX1" fmla="*/ 11645069 w 12191999"/>
              <a:gd name="connsiteY1" fmla="*/ 0 h 3074048"/>
              <a:gd name="connsiteX2" fmla="*/ 12191999 w 12191999"/>
              <a:gd name="connsiteY2" fmla="*/ 313408 h 3074048"/>
              <a:gd name="connsiteX3" fmla="*/ 12191999 w 12191999"/>
              <a:gd name="connsiteY3" fmla="*/ 3074048 h 3074048"/>
              <a:gd name="connsiteX4" fmla="*/ 11941092 w 12191999"/>
              <a:gd name="connsiteY4" fmla="*/ 3074048 h 3074048"/>
              <a:gd name="connsiteX5" fmla="*/ 10974393 w 12191999"/>
              <a:gd name="connsiteY5" fmla="*/ 2520100 h 3074048"/>
              <a:gd name="connsiteX6" fmla="*/ 0 w 12191999"/>
              <a:gd name="connsiteY6" fmla="*/ 2520100 h 3074048"/>
              <a:gd name="connsiteX7" fmla="*/ 0 w 12191999"/>
              <a:gd name="connsiteY7" fmla="*/ 100 h 3074048"/>
              <a:gd name="connsiteX8" fmla="*/ 11199052 w 12191999"/>
              <a:gd name="connsiteY8" fmla="*/ 100 h 3074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1999" h="3074048">
                <a:moveTo>
                  <a:pt x="11199109" y="0"/>
                </a:moveTo>
                <a:lnTo>
                  <a:pt x="11645069" y="0"/>
                </a:lnTo>
                <a:lnTo>
                  <a:pt x="12191999" y="313408"/>
                </a:lnTo>
                <a:lnTo>
                  <a:pt x="12191999" y="3074048"/>
                </a:lnTo>
                <a:lnTo>
                  <a:pt x="11941092" y="3074048"/>
                </a:lnTo>
                <a:lnTo>
                  <a:pt x="10974393" y="2520100"/>
                </a:lnTo>
                <a:lnTo>
                  <a:pt x="0" y="2520100"/>
                </a:lnTo>
                <a:lnTo>
                  <a:pt x="0" y="100"/>
                </a:lnTo>
                <a:lnTo>
                  <a:pt x="11199052" y="1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pic>
        <p:nvPicPr>
          <p:cNvPr id="14" name="Logo">
            <a:extLst>
              <a:ext uri="{FF2B5EF4-FFF2-40B4-BE49-F238E27FC236}">
                <a16:creationId xmlns:a16="http://schemas.microsoft.com/office/drawing/2014/main" id="{43D2C6FE-D61C-B661-6440-32E5520DA74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488488" y="3897052"/>
            <a:ext cx="1439998" cy="1097474"/>
          </a:xfrm>
          <a:prstGeom prst="rect">
            <a:avLst/>
          </a:prstGeom>
        </p:spPr>
      </p:pic>
      <p:sp>
        <p:nvSpPr>
          <p:cNvPr id="42" name="Bild-Platzhalter">
            <a:extLst>
              <a:ext uri="{FF2B5EF4-FFF2-40B4-BE49-F238E27FC236}">
                <a16:creationId xmlns:a16="http://schemas.microsoft.com/office/drawing/2014/main" id="{AF707C2B-2479-7166-3288-70F474232AF8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0" y="0"/>
            <a:ext cx="12192000" cy="6858003"/>
          </a:xfrm>
          <a:custGeom>
            <a:avLst/>
            <a:gdLst>
              <a:gd name="connsiteX0" fmla="*/ 0 w 12192000"/>
              <a:gd name="connsiteY0" fmla="*/ 0 h 6858003"/>
              <a:gd name="connsiteX1" fmla="*/ 12192000 w 12192000"/>
              <a:gd name="connsiteY1" fmla="*/ 0 h 6858003"/>
              <a:gd name="connsiteX2" fmla="*/ 12192000 w 12192000"/>
              <a:gd name="connsiteY2" fmla="*/ 4153981 h 6858003"/>
              <a:gd name="connsiteX3" fmla="*/ 11634647 w 12192000"/>
              <a:gd name="connsiteY3" fmla="*/ 3834601 h 6858003"/>
              <a:gd name="connsiteX4" fmla="*/ 11568609 w 12192000"/>
              <a:gd name="connsiteY4" fmla="*/ 3834601 h 6858003"/>
              <a:gd name="connsiteX5" fmla="*/ 11568609 w 12192000"/>
              <a:gd name="connsiteY5" fmla="*/ 3834323 h 6858003"/>
              <a:gd name="connsiteX6" fmla="*/ 1 w 12192000"/>
              <a:gd name="connsiteY6" fmla="*/ 3834323 h 6858003"/>
              <a:gd name="connsiteX7" fmla="*/ 1 w 12192000"/>
              <a:gd name="connsiteY7" fmla="*/ 6282323 h 6858003"/>
              <a:gd name="connsiteX8" fmla="*/ 10982479 w 12192000"/>
              <a:gd name="connsiteY8" fmla="*/ 6282323 h 6858003"/>
              <a:gd name="connsiteX9" fmla="*/ 11987103 w 12192000"/>
              <a:gd name="connsiteY9" fmla="*/ 6858003 h 6858003"/>
              <a:gd name="connsiteX10" fmla="*/ 0 w 12192000"/>
              <a:gd name="connsiteY10" fmla="*/ 6858003 h 6858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192000" h="6858003">
                <a:moveTo>
                  <a:pt x="0" y="0"/>
                </a:moveTo>
                <a:lnTo>
                  <a:pt x="12192000" y="0"/>
                </a:lnTo>
                <a:lnTo>
                  <a:pt x="12192000" y="4153981"/>
                </a:lnTo>
                <a:lnTo>
                  <a:pt x="11634647" y="3834601"/>
                </a:lnTo>
                <a:lnTo>
                  <a:pt x="11568609" y="3834601"/>
                </a:lnTo>
                <a:lnTo>
                  <a:pt x="11568609" y="3834323"/>
                </a:lnTo>
                <a:lnTo>
                  <a:pt x="1" y="3834323"/>
                </a:lnTo>
                <a:lnTo>
                  <a:pt x="1" y="6282323"/>
                </a:lnTo>
                <a:lnTo>
                  <a:pt x="10982479" y="6282323"/>
                </a:lnTo>
                <a:lnTo>
                  <a:pt x="11987103" y="6858003"/>
                </a:lnTo>
                <a:lnTo>
                  <a:pt x="0" y="6858003"/>
                </a:lnTo>
                <a:close/>
              </a:path>
            </a:pathLst>
          </a:custGeom>
          <a:solidFill>
            <a:srgbClr val="F0F3F7"/>
          </a:solidFill>
        </p:spPr>
        <p:txBody>
          <a:bodyPr wrap="square" rIns="0" bIns="1260000" anchor="ctr" anchorCtr="1">
            <a:noAutofit/>
          </a:bodyPr>
          <a:lstStyle>
            <a:lvl1pPr marL="0" indent="0" algn="r">
              <a:buFontTx/>
              <a:buNone/>
              <a:defRPr b="1">
                <a:solidFill>
                  <a:srgbClr val="8C3E9F"/>
                </a:solidFill>
              </a:defRPr>
            </a:lvl1pPr>
          </a:lstStyle>
          <a:p>
            <a:r>
              <a:rPr lang="de-DE" dirty="0"/>
              <a:t>Hier Bild einfügen</a:t>
            </a:r>
          </a:p>
        </p:txBody>
      </p:sp>
      <p:sp>
        <p:nvSpPr>
          <p:cNvPr id="3" name="Bild-Nachweis">
            <a:extLst>
              <a:ext uri="{FF2B5EF4-FFF2-40B4-BE49-F238E27FC236}">
                <a16:creationId xmlns:a16="http://schemas.microsoft.com/office/drawing/2014/main" id="{6BF96A2E-44AD-400D-0B4D-6114705E8AC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284" y="6624556"/>
            <a:ext cx="4326081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9" name="Titel">
            <a:extLst>
              <a:ext uri="{FF2B5EF4-FFF2-40B4-BE49-F238E27FC236}">
                <a16:creationId xmlns:a16="http://schemas.microsoft.com/office/drawing/2014/main" id="{85EF5B79-F7D2-687F-CADB-2DB168D466B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2000" y="4558517"/>
            <a:ext cx="9900000" cy="1498775"/>
          </a:xfrm>
        </p:spPr>
        <p:txBody>
          <a:bodyPr anchor="t" anchorCtr="0"/>
          <a:lstStyle>
            <a:lvl1pPr>
              <a:defRPr sz="3200" spc="50" baseline="0">
                <a:solidFill>
                  <a:srgbClr val="10069F"/>
                </a:solidFill>
              </a:defRPr>
            </a:lvl1pPr>
          </a:lstStyle>
          <a:p>
            <a:r>
              <a:rPr lang="de-DE" dirty="0"/>
              <a:t>Zwischentitel</a:t>
            </a:r>
            <a:br>
              <a:rPr lang="de-DE" dirty="0"/>
            </a:br>
            <a:br>
              <a:rPr lang="de-DE" dirty="0"/>
            </a:br>
            <a:br>
              <a:rPr lang="de-DE" dirty="0"/>
            </a:br>
            <a:br>
              <a:rPr lang="de-DE" dirty="0"/>
            </a:br>
            <a:endParaRPr lang="de-DE" dirty="0"/>
          </a:p>
        </p:txBody>
      </p:sp>
      <p:sp>
        <p:nvSpPr>
          <p:cNvPr id="10" name="Dachzeile">
            <a:extLst>
              <a:ext uri="{FF2B5EF4-FFF2-40B4-BE49-F238E27FC236}">
                <a16:creationId xmlns:a16="http://schemas.microsoft.com/office/drawing/2014/main" id="{D5577A26-9C0F-8C31-F133-A9E29FFA9C1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22000" y="4196423"/>
            <a:ext cx="9900000" cy="344650"/>
          </a:xfrm>
        </p:spPr>
        <p:txBody>
          <a:bodyPr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SzPct val="150000"/>
              <a:buFontTx/>
              <a:buNone/>
              <a:defRPr sz="2000" b="1" cap="none" spc="150" baseline="0">
                <a:solidFill>
                  <a:srgbClr val="8C3E9F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Dachzeile</a:t>
            </a:r>
          </a:p>
        </p:txBody>
      </p:sp>
    </p:spTree>
    <p:extLst>
      <p:ext uri="{BB962C8B-B14F-4D97-AF65-F5344CB8AC3E}">
        <p14:creationId xmlns:p14="http://schemas.microsoft.com/office/powerpoint/2010/main" val="44104144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ZwischenTITEL V10b |  Orange/Weiß/Dunkelblau">
    <p:bg>
      <p:bgPr>
        <a:solidFill>
          <a:srgbClr val="F0F3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Zeichnung">
            <a:extLst>
              <a:ext uri="{FF2B5EF4-FFF2-40B4-BE49-F238E27FC236}">
                <a16:creationId xmlns:a16="http://schemas.microsoft.com/office/drawing/2014/main" id="{35875BFE-B8C4-0F24-17B1-F8143E9A20C0}"/>
              </a:ext>
            </a:extLst>
          </p:cNvPr>
          <p:cNvSpPr/>
          <p:nvPr userDrawn="1"/>
        </p:nvSpPr>
        <p:spPr>
          <a:xfrm>
            <a:off x="2" y="3801399"/>
            <a:ext cx="12191999" cy="3074048"/>
          </a:xfrm>
          <a:custGeom>
            <a:avLst/>
            <a:gdLst>
              <a:gd name="connsiteX0" fmla="*/ 11199109 w 12191999"/>
              <a:gd name="connsiteY0" fmla="*/ 0 h 3074048"/>
              <a:gd name="connsiteX1" fmla="*/ 11645069 w 12191999"/>
              <a:gd name="connsiteY1" fmla="*/ 0 h 3074048"/>
              <a:gd name="connsiteX2" fmla="*/ 12191999 w 12191999"/>
              <a:gd name="connsiteY2" fmla="*/ 313408 h 3074048"/>
              <a:gd name="connsiteX3" fmla="*/ 12191999 w 12191999"/>
              <a:gd name="connsiteY3" fmla="*/ 3074048 h 3074048"/>
              <a:gd name="connsiteX4" fmla="*/ 11941092 w 12191999"/>
              <a:gd name="connsiteY4" fmla="*/ 3074048 h 3074048"/>
              <a:gd name="connsiteX5" fmla="*/ 10974393 w 12191999"/>
              <a:gd name="connsiteY5" fmla="*/ 2520100 h 3074048"/>
              <a:gd name="connsiteX6" fmla="*/ 0 w 12191999"/>
              <a:gd name="connsiteY6" fmla="*/ 2520100 h 3074048"/>
              <a:gd name="connsiteX7" fmla="*/ 0 w 12191999"/>
              <a:gd name="connsiteY7" fmla="*/ 100 h 3074048"/>
              <a:gd name="connsiteX8" fmla="*/ 11199052 w 12191999"/>
              <a:gd name="connsiteY8" fmla="*/ 100 h 3074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1999" h="3074048">
                <a:moveTo>
                  <a:pt x="11199109" y="0"/>
                </a:moveTo>
                <a:lnTo>
                  <a:pt x="11645069" y="0"/>
                </a:lnTo>
                <a:lnTo>
                  <a:pt x="12191999" y="313408"/>
                </a:lnTo>
                <a:lnTo>
                  <a:pt x="12191999" y="3074048"/>
                </a:lnTo>
                <a:lnTo>
                  <a:pt x="11941092" y="3074048"/>
                </a:lnTo>
                <a:lnTo>
                  <a:pt x="10974393" y="2520100"/>
                </a:lnTo>
                <a:lnTo>
                  <a:pt x="0" y="2520100"/>
                </a:lnTo>
                <a:lnTo>
                  <a:pt x="0" y="100"/>
                </a:lnTo>
                <a:lnTo>
                  <a:pt x="11199052" y="1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pic>
        <p:nvPicPr>
          <p:cNvPr id="14" name="Logo">
            <a:extLst>
              <a:ext uri="{FF2B5EF4-FFF2-40B4-BE49-F238E27FC236}">
                <a16:creationId xmlns:a16="http://schemas.microsoft.com/office/drawing/2014/main" id="{43D2C6FE-D61C-B661-6440-32E5520DA74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488488" y="3938895"/>
            <a:ext cx="1439997" cy="1096774"/>
          </a:xfrm>
          <a:prstGeom prst="rect">
            <a:avLst/>
          </a:prstGeom>
        </p:spPr>
      </p:pic>
      <p:sp>
        <p:nvSpPr>
          <p:cNvPr id="42" name="Bild-Platzhalter">
            <a:extLst>
              <a:ext uri="{FF2B5EF4-FFF2-40B4-BE49-F238E27FC236}">
                <a16:creationId xmlns:a16="http://schemas.microsoft.com/office/drawing/2014/main" id="{AF707C2B-2479-7166-3288-70F474232AF8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0" y="0"/>
            <a:ext cx="12192000" cy="6858003"/>
          </a:xfrm>
          <a:custGeom>
            <a:avLst/>
            <a:gdLst>
              <a:gd name="connsiteX0" fmla="*/ 0 w 12192000"/>
              <a:gd name="connsiteY0" fmla="*/ 0 h 6858003"/>
              <a:gd name="connsiteX1" fmla="*/ 12192000 w 12192000"/>
              <a:gd name="connsiteY1" fmla="*/ 0 h 6858003"/>
              <a:gd name="connsiteX2" fmla="*/ 12192000 w 12192000"/>
              <a:gd name="connsiteY2" fmla="*/ 4153981 h 6858003"/>
              <a:gd name="connsiteX3" fmla="*/ 11634647 w 12192000"/>
              <a:gd name="connsiteY3" fmla="*/ 3834601 h 6858003"/>
              <a:gd name="connsiteX4" fmla="*/ 11568609 w 12192000"/>
              <a:gd name="connsiteY4" fmla="*/ 3834601 h 6858003"/>
              <a:gd name="connsiteX5" fmla="*/ 11568609 w 12192000"/>
              <a:gd name="connsiteY5" fmla="*/ 3834323 h 6858003"/>
              <a:gd name="connsiteX6" fmla="*/ 1 w 12192000"/>
              <a:gd name="connsiteY6" fmla="*/ 3834323 h 6858003"/>
              <a:gd name="connsiteX7" fmla="*/ 1 w 12192000"/>
              <a:gd name="connsiteY7" fmla="*/ 6282323 h 6858003"/>
              <a:gd name="connsiteX8" fmla="*/ 10982479 w 12192000"/>
              <a:gd name="connsiteY8" fmla="*/ 6282323 h 6858003"/>
              <a:gd name="connsiteX9" fmla="*/ 11987103 w 12192000"/>
              <a:gd name="connsiteY9" fmla="*/ 6858003 h 6858003"/>
              <a:gd name="connsiteX10" fmla="*/ 0 w 12192000"/>
              <a:gd name="connsiteY10" fmla="*/ 6858003 h 6858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192000" h="6858003">
                <a:moveTo>
                  <a:pt x="0" y="0"/>
                </a:moveTo>
                <a:lnTo>
                  <a:pt x="12192000" y="0"/>
                </a:lnTo>
                <a:lnTo>
                  <a:pt x="12192000" y="4153981"/>
                </a:lnTo>
                <a:lnTo>
                  <a:pt x="11634647" y="3834601"/>
                </a:lnTo>
                <a:lnTo>
                  <a:pt x="11568609" y="3834601"/>
                </a:lnTo>
                <a:lnTo>
                  <a:pt x="11568609" y="3834323"/>
                </a:lnTo>
                <a:lnTo>
                  <a:pt x="1" y="3834323"/>
                </a:lnTo>
                <a:lnTo>
                  <a:pt x="1" y="6282323"/>
                </a:lnTo>
                <a:lnTo>
                  <a:pt x="10982479" y="6282323"/>
                </a:lnTo>
                <a:lnTo>
                  <a:pt x="11987103" y="6858003"/>
                </a:lnTo>
                <a:lnTo>
                  <a:pt x="0" y="6858003"/>
                </a:lnTo>
                <a:close/>
              </a:path>
            </a:pathLst>
          </a:custGeom>
          <a:solidFill>
            <a:srgbClr val="F0F3F7"/>
          </a:solidFill>
        </p:spPr>
        <p:txBody>
          <a:bodyPr wrap="square" rIns="0" bIns="1260000" anchor="ctr" anchorCtr="1">
            <a:noAutofit/>
          </a:bodyPr>
          <a:lstStyle>
            <a:lvl1pPr marL="0" indent="0" algn="r">
              <a:buFontTx/>
              <a:buNone/>
              <a:defRPr b="1">
                <a:solidFill>
                  <a:srgbClr val="FF4414"/>
                </a:solidFill>
              </a:defRPr>
            </a:lvl1pPr>
          </a:lstStyle>
          <a:p>
            <a:r>
              <a:rPr lang="de-DE" dirty="0"/>
              <a:t>Hier Bild einfügen</a:t>
            </a:r>
          </a:p>
        </p:txBody>
      </p:sp>
      <p:sp>
        <p:nvSpPr>
          <p:cNvPr id="3" name="Bild-Nachweis">
            <a:extLst>
              <a:ext uri="{FF2B5EF4-FFF2-40B4-BE49-F238E27FC236}">
                <a16:creationId xmlns:a16="http://schemas.microsoft.com/office/drawing/2014/main" id="{6BF96A2E-44AD-400D-0B4D-6114705E8AC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284" y="6624556"/>
            <a:ext cx="4326081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9" name="Titel">
            <a:extLst>
              <a:ext uri="{FF2B5EF4-FFF2-40B4-BE49-F238E27FC236}">
                <a16:creationId xmlns:a16="http://schemas.microsoft.com/office/drawing/2014/main" id="{85EF5B79-F7D2-687F-CADB-2DB168D466B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2000" y="4558517"/>
            <a:ext cx="9900000" cy="1498775"/>
          </a:xfrm>
        </p:spPr>
        <p:txBody>
          <a:bodyPr anchor="t" anchorCtr="0"/>
          <a:lstStyle>
            <a:lvl1pPr>
              <a:defRPr sz="3200" spc="50" baseline="0">
                <a:solidFill>
                  <a:srgbClr val="10065A"/>
                </a:solidFill>
              </a:defRPr>
            </a:lvl1pPr>
          </a:lstStyle>
          <a:p>
            <a:r>
              <a:rPr lang="de-DE" dirty="0"/>
              <a:t>Zwischentitel</a:t>
            </a:r>
            <a:br>
              <a:rPr lang="de-DE" dirty="0"/>
            </a:br>
            <a:br>
              <a:rPr lang="de-DE" dirty="0"/>
            </a:br>
            <a:br>
              <a:rPr lang="de-DE" dirty="0"/>
            </a:br>
            <a:br>
              <a:rPr lang="de-DE" dirty="0"/>
            </a:br>
            <a:endParaRPr lang="de-DE" dirty="0"/>
          </a:p>
        </p:txBody>
      </p:sp>
      <p:sp>
        <p:nvSpPr>
          <p:cNvPr id="10" name="Dachzeile">
            <a:extLst>
              <a:ext uri="{FF2B5EF4-FFF2-40B4-BE49-F238E27FC236}">
                <a16:creationId xmlns:a16="http://schemas.microsoft.com/office/drawing/2014/main" id="{D5577A26-9C0F-8C31-F133-A9E29FFA9C1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22000" y="4196423"/>
            <a:ext cx="9900000" cy="344650"/>
          </a:xfrm>
        </p:spPr>
        <p:txBody>
          <a:bodyPr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SzPct val="150000"/>
              <a:buFontTx/>
              <a:buNone/>
              <a:defRPr sz="2000" b="1" cap="none" spc="150" baseline="0">
                <a:solidFill>
                  <a:srgbClr val="FF4414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Dachzeile</a:t>
            </a:r>
          </a:p>
        </p:txBody>
      </p:sp>
    </p:spTree>
    <p:extLst>
      <p:ext uri="{BB962C8B-B14F-4D97-AF65-F5344CB8AC3E}">
        <p14:creationId xmlns:p14="http://schemas.microsoft.com/office/powerpoint/2010/main" val="81884034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ZwischenTITEL V10b |  Orange/Weiß/Blau">
    <p:bg>
      <p:bgPr>
        <a:solidFill>
          <a:srgbClr val="F0F3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Zeichnung">
            <a:extLst>
              <a:ext uri="{FF2B5EF4-FFF2-40B4-BE49-F238E27FC236}">
                <a16:creationId xmlns:a16="http://schemas.microsoft.com/office/drawing/2014/main" id="{35875BFE-B8C4-0F24-17B1-F8143E9A20C0}"/>
              </a:ext>
            </a:extLst>
          </p:cNvPr>
          <p:cNvSpPr/>
          <p:nvPr userDrawn="1"/>
        </p:nvSpPr>
        <p:spPr>
          <a:xfrm>
            <a:off x="2" y="3801399"/>
            <a:ext cx="12191999" cy="3074048"/>
          </a:xfrm>
          <a:custGeom>
            <a:avLst/>
            <a:gdLst>
              <a:gd name="connsiteX0" fmla="*/ 11199109 w 12191999"/>
              <a:gd name="connsiteY0" fmla="*/ 0 h 3074048"/>
              <a:gd name="connsiteX1" fmla="*/ 11645069 w 12191999"/>
              <a:gd name="connsiteY1" fmla="*/ 0 h 3074048"/>
              <a:gd name="connsiteX2" fmla="*/ 12191999 w 12191999"/>
              <a:gd name="connsiteY2" fmla="*/ 313408 h 3074048"/>
              <a:gd name="connsiteX3" fmla="*/ 12191999 w 12191999"/>
              <a:gd name="connsiteY3" fmla="*/ 3074048 h 3074048"/>
              <a:gd name="connsiteX4" fmla="*/ 11941092 w 12191999"/>
              <a:gd name="connsiteY4" fmla="*/ 3074048 h 3074048"/>
              <a:gd name="connsiteX5" fmla="*/ 10974393 w 12191999"/>
              <a:gd name="connsiteY5" fmla="*/ 2520100 h 3074048"/>
              <a:gd name="connsiteX6" fmla="*/ 0 w 12191999"/>
              <a:gd name="connsiteY6" fmla="*/ 2520100 h 3074048"/>
              <a:gd name="connsiteX7" fmla="*/ 0 w 12191999"/>
              <a:gd name="connsiteY7" fmla="*/ 100 h 3074048"/>
              <a:gd name="connsiteX8" fmla="*/ 11199052 w 12191999"/>
              <a:gd name="connsiteY8" fmla="*/ 100 h 3074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1999" h="3074048">
                <a:moveTo>
                  <a:pt x="11199109" y="0"/>
                </a:moveTo>
                <a:lnTo>
                  <a:pt x="11645069" y="0"/>
                </a:lnTo>
                <a:lnTo>
                  <a:pt x="12191999" y="313408"/>
                </a:lnTo>
                <a:lnTo>
                  <a:pt x="12191999" y="3074048"/>
                </a:lnTo>
                <a:lnTo>
                  <a:pt x="11941092" y="3074048"/>
                </a:lnTo>
                <a:lnTo>
                  <a:pt x="10974393" y="2520100"/>
                </a:lnTo>
                <a:lnTo>
                  <a:pt x="0" y="2520100"/>
                </a:lnTo>
                <a:lnTo>
                  <a:pt x="0" y="100"/>
                </a:lnTo>
                <a:lnTo>
                  <a:pt x="11199052" y="1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pic>
        <p:nvPicPr>
          <p:cNvPr id="14" name="Logo">
            <a:extLst>
              <a:ext uri="{FF2B5EF4-FFF2-40B4-BE49-F238E27FC236}">
                <a16:creationId xmlns:a16="http://schemas.microsoft.com/office/drawing/2014/main" id="{43D2C6FE-D61C-B661-6440-32E5520DA74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488488" y="3938545"/>
            <a:ext cx="1439997" cy="1097474"/>
          </a:xfrm>
          <a:prstGeom prst="rect">
            <a:avLst/>
          </a:prstGeom>
        </p:spPr>
      </p:pic>
      <p:sp>
        <p:nvSpPr>
          <p:cNvPr id="42" name="Bild-Platzhalter">
            <a:extLst>
              <a:ext uri="{FF2B5EF4-FFF2-40B4-BE49-F238E27FC236}">
                <a16:creationId xmlns:a16="http://schemas.microsoft.com/office/drawing/2014/main" id="{AF707C2B-2479-7166-3288-70F474232AF8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0" y="0"/>
            <a:ext cx="12192000" cy="6858003"/>
          </a:xfrm>
          <a:custGeom>
            <a:avLst/>
            <a:gdLst>
              <a:gd name="connsiteX0" fmla="*/ 0 w 12192000"/>
              <a:gd name="connsiteY0" fmla="*/ 0 h 6858003"/>
              <a:gd name="connsiteX1" fmla="*/ 12192000 w 12192000"/>
              <a:gd name="connsiteY1" fmla="*/ 0 h 6858003"/>
              <a:gd name="connsiteX2" fmla="*/ 12192000 w 12192000"/>
              <a:gd name="connsiteY2" fmla="*/ 4153981 h 6858003"/>
              <a:gd name="connsiteX3" fmla="*/ 11634647 w 12192000"/>
              <a:gd name="connsiteY3" fmla="*/ 3834601 h 6858003"/>
              <a:gd name="connsiteX4" fmla="*/ 11568609 w 12192000"/>
              <a:gd name="connsiteY4" fmla="*/ 3834601 h 6858003"/>
              <a:gd name="connsiteX5" fmla="*/ 11568609 w 12192000"/>
              <a:gd name="connsiteY5" fmla="*/ 3834323 h 6858003"/>
              <a:gd name="connsiteX6" fmla="*/ 1 w 12192000"/>
              <a:gd name="connsiteY6" fmla="*/ 3834323 h 6858003"/>
              <a:gd name="connsiteX7" fmla="*/ 1 w 12192000"/>
              <a:gd name="connsiteY7" fmla="*/ 6282323 h 6858003"/>
              <a:gd name="connsiteX8" fmla="*/ 10982479 w 12192000"/>
              <a:gd name="connsiteY8" fmla="*/ 6282323 h 6858003"/>
              <a:gd name="connsiteX9" fmla="*/ 11987103 w 12192000"/>
              <a:gd name="connsiteY9" fmla="*/ 6858003 h 6858003"/>
              <a:gd name="connsiteX10" fmla="*/ 0 w 12192000"/>
              <a:gd name="connsiteY10" fmla="*/ 6858003 h 6858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192000" h="6858003">
                <a:moveTo>
                  <a:pt x="0" y="0"/>
                </a:moveTo>
                <a:lnTo>
                  <a:pt x="12192000" y="0"/>
                </a:lnTo>
                <a:lnTo>
                  <a:pt x="12192000" y="4153981"/>
                </a:lnTo>
                <a:lnTo>
                  <a:pt x="11634647" y="3834601"/>
                </a:lnTo>
                <a:lnTo>
                  <a:pt x="11568609" y="3834601"/>
                </a:lnTo>
                <a:lnTo>
                  <a:pt x="11568609" y="3834323"/>
                </a:lnTo>
                <a:lnTo>
                  <a:pt x="1" y="3834323"/>
                </a:lnTo>
                <a:lnTo>
                  <a:pt x="1" y="6282323"/>
                </a:lnTo>
                <a:lnTo>
                  <a:pt x="10982479" y="6282323"/>
                </a:lnTo>
                <a:lnTo>
                  <a:pt x="11987103" y="6858003"/>
                </a:lnTo>
                <a:lnTo>
                  <a:pt x="0" y="6858003"/>
                </a:lnTo>
                <a:close/>
              </a:path>
            </a:pathLst>
          </a:custGeom>
          <a:solidFill>
            <a:srgbClr val="F0F3F7"/>
          </a:solidFill>
        </p:spPr>
        <p:txBody>
          <a:bodyPr wrap="square" rIns="0" bIns="1260000" anchor="ctr" anchorCtr="1">
            <a:noAutofit/>
          </a:bodyPr>
          <a:lstStyle>
            <a:lvl1pPr marL="0" indent="0" algn="r">
              <a:buFontTx/>
              <a:buNone/>
              <a:defRPr b="1">
                <a:solidFill>
                  <a:srgbClr val="FF4414"/>
                </a:solidFill>
              </a:defRPr>
            </a:lvl1pPr>
          </a:lstStyle>
          <a:p>
            <a:r>
              <a:rPr lang="de-DE" dirty="0"/>
              <a:t>Hier Bild einfügen</a:t>
            </a:r>
          </a:p>
        </p:txBody>
      </p:sp>
      <p:sp>
        <p:nvSpPr>
          <p:cNvPr id="3" name="Bild-Nachweis">
            <a:extLst>
              <a:ext uri="{FF2B5EF4-FFF2-40B4-BE49-F238E27FC236}">
                <a16:creationId xmlns:a16="http://schemas.microsoft.com/office/drawing/2014/main" id="{6BF96A2E-44AD-400D-0B4D-6114705E8AC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284" y="6624556"/>
            <a:ext cx="4326081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9" name="Titel">
            <a:extLst>
              <a:ext uri="{FF2B5EF4-FFF2-40B4-BE49-F238E27FC236}">
                <a16:creationId xmlns:a16="http://schemas.microsoft.com/office/drawing/2014/main" id="{85EF5B79-F7D2-687F-CADB-2DB168D466B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2000" y="4558517"/>
            <a:ext cx="9900000" cy="1498775"/>
          </a:xfrm>
        </p:spPr>
        <p:txBody>
          <a:bodyPr anchor="t" anchorCtr="0"/>
          <a:lstStyle>
            <a:lvl1pPr>
              <a:defRPr sz="3200" spc="50" baseline="0">
                <a:solidFill>
                  <a:srgbClr val="10069F"/>
                </a:solidFill>
              </a:defRPr>
            </a:lvl1pPr>
          </a:lstStyle>
          <a:p>
            <a:r>
              <a:rPr lang="de-DE" dirty="0"/>
              <a:t>Zwischentitel</a:t>
            </a:r>
            <a:br>
              <a:rPr lang="de-DE" dirty="0"/>
            </a:br>
            <a:br>
              <a:rPr lang="de-DE" dirty="0"/>
            </a:br>
            <a:br>
              <a:rPr lang="de-DE" dirty="0"/>
            </a:br>
            <a:br>
              <a:rPr lang="de-DE" dirty="0"/>
            </a:br>
            <a:endParaRPr lang="de-DE" dirty="0"/>
          </a:p>
        </p:txBody>
      </p:sp>
      <p:sp>
        <p:nvSpPr>
          <p:cNvPr id="10" name="Dachzeile">
            <a:extLst>
              <a:ext uri="{FF2B5EF4-FFF2-40B4-BE49-F238E27FC236}">
                <a16:creationId xmlns:a16="http://schemas.microsoft.com/office/drawing/2014/main" id="{D5577A26-9C0F-8C31-F133-A9E29FFA9C1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22000" y="4196423"/>
            <a:ext cx="9900000" cy="344650"/>
          </a:xfrm>
        </p:spPr>
        <p:txBody>
          <a:bodyPr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SzPct val="150000"/>
              <a:buFontTx/>
              <a:buNone/>
              <a:defRPr sz="2000" b="1" cap="none" spc="150" baseline="0">
                <a:solidFill>
                  <a:srgbClr val="FF4414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Dachzeile</a:t>
            </a:r>
          </a:p>
        </p:txBody>
      </p:sp>
    </p:spTree>
    <p:extLst>
      <p:ext uri="{BB962C8B-B14F-4D97-AF65-F5344CB8AC3E}">
        <p14:creationId xmlns:p14="http://schemas.microsoft.com/office/powerpoint/2010/main" val="38946578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ZwischenTITEL V10b |  Grün/Weiß/Dunkelblau">
    <p:bg>
      <p:bgPr>
        <a:solidFill>
          <a:srgbClr val="F0F3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Zeichnung">
            <a:extLst>
              <a:ext uri="{FF2B5EF4-FFF2-40B4-BE49-F238E27FC236}">
                <a16:creationId xmlns:a16="http://schemas.microsoft.com/office/drawing/2014/main" id="{35875BFE-B8C4-0F24-17B1-F8143E9A20C0}"/>
              </a:ext>
            </a:extLst>
          </p:cNvPr>
          <p:cNvSpPr/>
          <p:nvPr userDrawn="1"/>
        </p:nvSpPr>
        <p:spPr>
          <a:xfrm>
            <a:off x="2" y="3801399"/>
            <a:ext cx="12191999" cy="3074048"/>
          </a:xfrm>
          <a:custGeom>
            <a:avLst/>
            <a:gdLst>
              <a:gd name="connsiteX0" fmla="*/ 11199109 w 12191999"/>
              <a:gd name="connsiteY0" fmla="*/ 0 h 3074048"/>
              <a:gd name="connsiteX1" fmla="*/ 11645069 w 12191999"/>
              <a:gd name="connsiteY1" fmla="*/ 0 h 3074048"/>
              <a:gd name="connsiteX2" fmla="*/ 12191999 w 12191999"/>
              <a:gd name="connsiteY2" fmla="*/ 313408 h 3074048"/>
              <a:gd name="connsiteX3" fmla="*/ 12191999 w 12191999"/>
              <a:gd name="connsiteY3" fmla="*/ 3074048 h 3074048"/>
              <a:gd name="connsiteX4" fmla="*/ 11941092 w 12191999"/>
              <a:gd name="connsiteY4" fmla="*/ 3074048 h 3074048"/>
              <a:gd name="connsiteX5" fmla="*/ 10974393 w 12191999"/>
              <a:gd name="connsiteY5" fmla="*/ 2520100 h 3074048"/>
              <a:gd name="connsiteX6" fmla="*/ 0 w 12191999"/>
              <a:gd name="connsiteY6" fmla="*/ 2520100 h 3074048"/>
              <a:gd name="connsiteX7" fmla="*/ 0 w 12191999"/>
              <a:gd name="connsiteY7" fmla="*/ 100 h 3074048"/>
              <a:gd name="connsiteX8" fmla="*/ 11199052 w 12191999"/>
              <a:gd name="connsiteY8" fmla="*/ 100 h 3074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1999" h="3074048">
                <a:moveTo>
                  <a:pt x="11199109" y="0"/>
                </a:moveTo>
                <a:lnTo>
                  <a:pt x="11645069" y="0"/>
                </a:lnTo>
                <a:lnTo>
                  <a:pt x="12191999" y="313408"/>
                </a:lnTo>
                <a:lnTo>
                  <a:pt x="12191999" y="3074048"/>
                </a:lnTo>
                <a:lnTo>
                  <a:pt x="11941092" y="3074048"/>
                </a:lnTo>
                <a:lnTo>
                  <a:pt x="10974393" y="2520100"/>
                </a:lnTo>
                <a:lnTo>
                  <a:pt x="0" y="2520100"/>
                </a:lnTo>
                <a:lnTo>
                  <a:pt x="0" y="100"/>
                </a:lnTo>
                <a:lnTo>
                  <a:pt x="11199052" y="1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pic>
        <p:nvPicPr>
          <p:cNvPr id="14" name="Logo">
            <a:extLst>
              <a:ext uri="{FF2B5EF4-FFF2-40B4-BE49-F238E27FC236}">
                <a16:creationId xmlns:a16="http://schemas.microsoft.com/office/drawing/2014/main" id="{43D2C6FE-D61C-B661-6440-32E5520DA74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488488" y="3938894"/>
            <a:ext cx="1439998" cy="1096775"/>
          </a:xfrm>
          <a:prstGeom prst="rect">
            <a:avLst/>
          </a:prstGeom>
        </p:spPr>
      </p:pic>
      <p:sp>
        <p:nvSpPr>
          <p:cNvPr id="42" name="Bild-Platzhalter">
            <a:extLst>
              <a:ext uri="{FF2B5EF4-FFF2-40B4-BE49-F238E27FC236}">
                <a16:creationId xmlns:a16="http://schemas.microsoft.com/office/drawing/2014/main" id="{AF707C2B-2479-7166-3288-70F474232AF8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0" y="0"/>
            <a:ext cx="12192000" cy="6858003"/>
          </a:xfrm>
          <a:custGeom>
            <a:avLst/>
            <a:gdLst>
              <a:gd name="connsiteX0" fmla="*/ 0 w 12192000"/>
              <a:gd name="connsiteY0" fmla="*/ 0 h 6858003"/>
              <a:gd name="connsiteX1" fmla="*/ 12192000 w 12192000"/>
              <a:gd name="connsiteY1" fmla="*/ 0 h 6858003"/>
              <a:gd name="connsiteX2" fmla="*/ 12192000 w 12192000"/>
              <a:gd name="connsiteY2" fmla="*/ 4153981 h 6858003"/>
              <a:gd name="connsiteX3" fmla="*/ 11634647 w 12192000"/>
              <a:gd name="connsiteY3" fmla="*/ 3834601 h 6858003"/>
              <a:gd name="connsiteX4" fmla="*/ 11568609 w 12192000"/>
              <a:gd name="connsiteY4" fmla="*/ 3834601 h 6858003"/>
              <a:gd name="connsiteX5" fmla="*/ 11568609 w 12192000"/>
              <a:gd name="connsiteY5" fmla="*/ 3834323 h 6858003"/>
              <a:gd name="connsiteX6" fmla="*/ 1 w 12192000"/>
              <a:gd name="connsiteY6" fmla="*/ 3834323 h 6858003"/>
              <a:gd name="connsiteX7" fmla="*/ 1 w 12192000"/>
              <a:gd name="connsiteY7" fmla="*/ 6282323 h 6858003"/>
              <a:gd name="connsiteX8" fmla="*/ 10982479 w 12192000"/>
              <a:gd name="connsiteY8" fmla="*/ 6282323 h 6858003"/>
              <a:gd name="connsiteX9" fmla="*/ 11987103 w 12192000"/>
              <a:gd name="connsiteY9" fmla="*/ 6858003 h 6858003"/>
              <a:gd name="connsiteX10" fmla="*/ 0 w 12192000"/>
              <a:gd name="connsiteY10" fmla="*/ 6858003 h 6858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192000" h="6858003">
                <a:moveTo>
                  <a:pt x="0" y="0"/>
                </a:moveTo>
                <a:lnTo>
                  <a:pt x="12192000" y="0"/>
                </a:lnTo>
                <a:lnTo>
                  <a:pt x="12192000" y="4153981"/>
                </a:lnTo>
                <a:lnTo>
                  <a:pt x="11634647" y="3834601"/>
                </a:lnTo>
                <a:lnTo>
                  <a:pt x="11568609" y="3834601"/>
                </a:lnTo>
                <a:lnTo>
                  <a:pt x="11568609" y="3834323"/>
                </a:lnTo>
                <a:lnTo>
                  <a:pt x="1" y="3834323"/>
                </a:lnTo>
                <a:lnTo>
                  <a:pt x="1" y="6282323"/>
                </a:lnTo>
                <a:lnTo>
                  <a:pt x="10982479" y="6282323"/>
                </a:lnTo>
                <a:lnTo>
                  <a:pt x="11987103" y="6858003"/>
                </a:lnTo>
                <a:lnTo>
                  <a:pt x="0" y="6858003"/>
                </a:lnTo>
                <a:close/>
              </a:path>
            </a:pathLst>
          </a:custGeom>
          <a:solidFill>
            <a:srgbClr val="F0F3F7"/>
          </a:solidFill>
        </p:spPr>
        <p:txBody>
          <a:bodyPr wrap="square" rIns="0" bIns="1260000" anchor="ctr" anchorCtr="1">
            <a:noAutofit/>
          </a:bodyPr>
          <a:lstStyle>
            <a:lvl1pPr marL="0" indent="0" algn="r">
              <a:buFontTx/>
              <a:buNone/>
              <a:defRPr b="1">
                <a:solidFill>
                  <a:srgbClr val="10AD00"/>
                </a:solidFill>
              </a:defRPr>
            </a:lvl1pPr>
          </a:lstStyle>
          <a:p>
            <a:r>
              <a:rPr lang="de-DE" dirty="0"/>
              <a:t>Hier Bild einfügen</a:t>
            </a:r>
          </a:p>
        </p:txBody>
      </p:sp>
      <p:sp>
        <p:nvSpPr>
          <p:cNvPr id="3" name="Bild-Nachweis">
            <a:extLst>
              <a:ext uri="{FF2B5EF4-FFF2-40B4-BE49-F238E27FC236}">
                <a16:creationId xmlns:a16="http://schemas.microsoft.com/office/drawing/2014/main" id="{6BF96A2E-44AD-400D-0B4D-6114705E8AC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284" y="6624556"/>
            <a:ext cx="4326081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9" name="Titel">
            <a:extLst>
              <a:ext uri="{FF2B5EF4-FFF2-40B4-BE49-F238E27FC236}">
                <a16:creationId xmlns:a16="http://schemas.microsoft.com/office/drawing/2014/main" id="{85EF5B79-F7D2-687F-CADB-2DB168D466B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2000" y="4558517"/>
            <a:ext cx="9900000" cy="1498775"/>
          </a:xfrm>
        </p:spPr>
        <p:txBody>
          <a:bodyPr anchor="t" anchorCtr="0"/>
          <a:lstStyle>
            <a:lvl1pPr>
              <a:defRPr sz="3200" spc="50" baseline="0">
                <a:solidFill>
                  <a:srgbClr val="10065A"/>
                </a:solidFill>
              </a:defRPr>
            </a:lvl1pPr>
          </a:lstStyle>
          <a:p>
            <a:r>
              <a:rPr lang="de-DE" dirty="0"/>
              <a:t>Zwischentitel</a:t>
            </a:r>
            <a:br>
              <a:rPr lang="de-DE" dirty="0"/>
            </a:br>
            <a:br>
              <a:rPr lang="de-DE" dirty="0"/>
            </a:br>
            <a:br>
              <a:rPr lang="de-DE" dirty="0"/>
            </a:br>
            <a:br>
              <a:rPr lang="de-DE" dirty="0"/>
            </a:br>
            <a:endParaRPr lang="de-DE" dirty="0"/>
          </a:p>
        </p:txBody>
      </p:sp>
      <p:sp>
        <p:nvSpPr>
          <p:cNvPr id="10" name="Dachzeile">
            <a:extLst>
              <a:ext uri="{FF2B5EF4-FFF2-40B4-BE49-F238E27FC236}">
                <a16:creationId xmlns:a16="http://schemas.microsoft.com/office/drawing/2014/main" id="{D5577A26-9C0F-8C31-F133-A9E29FFA9C1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22000" y="4196423"/>
            <a:ext cx="9900000" cy="344650"/>
          </a:xfrm>
        </p:spPr>
        <p:txBody>
          <a:bodyPr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SzPct val="150000"/>
              <a:buFontTx/>
              <a:buNone/>
              <a:defRPr sz="2000" b="1" cap="none" spc="150" baseline="0">
                <a:solidFill>
                  <a:srgbClr val="10AD0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Dachzeile</a:t>
            </a:r>
          </a:p>
        </p:txBody>
      </p:sp>
    </p:spTree>
    <p:extLst>
      <p:ext uri="{BB962C8B-B14F-4D97-AF65-F5344CB8AC3E}">
        <p14:creationId xmlns:p14="http://schemas.microsoft.com/office/powerpoint/2010/main" val="290867385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ZwischenTITEL V10b |  Grün/Weiß/Blau">
    <p:bg>
      <p:bgPr>
        <a:solidFill>
          <a:srgbClr val="F0F3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Zeichnung">
            <a:extLst>
              <a:ext uri="{FF2B5EF4-FFF2-40B4-BE49-F238E27FC236}">
                <a16:creationId xmlns:a16="http://schemas.microsoft.com/office/drawing/2014/main" id="{35875BFE-B8C4-0F24-17B1-F8143E9A20C0}"/>
              </a:ext>
            </a:extLst>
          </p:cNvPr>
          <p:cNvSpPr/>
          <p:nvPr userDrawn="1"/>
        </p:nvSpPr>
        <p:spPr>
          <a:xfrm>
            <a:off x="2" y="3801399"/>
            <a:ext cx="12191999" cy="3074048"/>
          </a:xfrm>
          <a:custGeom>
            <a:avLst/>
            <a:gdLst>
              <a:gd name="connsiteX0" fmla="*/ 11199109 w 12191999"/>
              <a:gd name="connsiteY0" fmla="*/ 0 h 3074048"/>
              <a:gd name="connsiteX1" fmla="*/ 11645069 w 12191999"/>
              <a:gd name="connsiteY1" fmla="*/ 0 h 3074048"/>
              <a:gd name="connsiteX2" fmla="*/ 12191999 w 12191999"/>
              <a:gd name="connsiteY2" fmla="*/ 313408 h 3074048"/>
              <a:gd name="connsiteX3" fmla="*/ 12191999 w 12191999"/>
              <a:gd name="connsiteY3" fmla="*/ 3074048 h 3074048"/>
              <a:gd name="connsiteX4" fmla="*/ 11941092 w 12191999"/>
              <a:gd name="connsiteY4" fmla="*/ 3074048 h 3074048"/>
              <a:gd name="connsiteX5" fmla="*/ 10974393 w 12191999"/>
              <a:gd name="connsiteY5" fmla="*/ 2520100 h 3074048"/>
              <a:gd name="connsiteX6" fmla="*/ 0 w 12191999"/>
              <a:gd name="connsiteY6" fmla="*/ 2520100 h 3074048"/>
              <a:gd name="connsiteX7" fmla="*/ 0 w 12191999"/>
              <a:gd name="connsiteY7" fmla="*/ 100 h 3074048"/>
              <a:gd name="connsiteX8" fmla="*/ 11199052 w 12191999"/>
              <a:gd name="connsiteY8" fmla="*/ 100 h 3074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1999" h="3074048">
                <a:moveTo>
                  <a:pt x="11199109" y="0"/>
                </a:moveTo>
                <a:lnTo>
                  <a:pt x="11645069" y="0"/>
                </a:lnTo>
                <a:lnTo>
                  <a:pt x="12191999" y="313408"/>
                </a:lnTo>
                <a:lnTo>
                  <a:pt x="12191999" y="3074048"/>
                </a:lnTo>
                <a:lnTo>
                  <a:pt x="11941092" y="3074048"/>
                </a:lnTo>
                <a:lnTo>
                  <a:pt x="10974393" y="2520100"/>
                </a:lnTo>
                <a:lnTo>
                  <a:pt x="0" y="2520100"/>
                </a:lnTo>
                <a:lnTo>
                  <a:pt x="0" y="100"/>
                </a:lnTo>
                <a:lnTo>
                  <a:pt x="11199052" y="1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pic>
        <p:nvPicPr>
          <p:cNvPr id="14" name="Logo">
            <a:extLst>
              <a:ext uri="{FF2B5EF4-FFF2-40B4-BE49-F238E27FC236}">
                <a16:creationId xmlns:a16="http://schemas.microsoft.com/office/drawing/2014/main" id="{43D2C6FE-D61C-B661-6440-32E5520DA74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488488" y="3938545"/>
            <a:ext cx="1439998" cy="1097474"/>
          </a:xfrm>
          <a:prstGeom prst="rect">
            <a:avLst/>
          </a:prstGeom>
        </p:spPr>
      </p:pic>
      <p:sp>
        <p:nvSpPr>
          <p:cNvPr id="42" name="Bild-Platzhalter">
            <a:extLst>
              <a:ext uri="{FF2B5EF4-FFF2-40B4-BE49-F238E27FC236}">
                <a16:creationId xmlns:a16="http://schemas.microsoft.com/office/drawing/2014/main" id="{AF707C2B-2479-7166-3288-70F474232AF8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0" y="0"/>
            <a:ext cx="12192000" cy="6858003"/>
          </a:xfrm>
          <a:custGeom>
            <a:avLst/>
            <a:gdLst>
              <a:gd name="connsiteX0" fmla="*/ 0 w 12192000"/>
              <a:gd name="connsiteY0" fmla="*/ 0 h 6858003"/>
              <a:gd name="connsiteX1" fmla="*/ 12192000 w 12192000"/>
              <a:gd name="connsiteY1" fmla="*/ 0 h 6858003"/>
              <a:gd name="connsiteX2" fmla="*/ 12192000 w 12192000"/>
              <a:gd name="connsiteY2" fmla="*/ 4153981 h 6858003"/>
              <a:gd name="connsiteX3" fmla="*/ 11634647 w 12192000"/>
              <a:gd name="connsiteY3" fmla="*/ 3834601 h 6858003"/>
              <a:gd name="connsiteX4" fmla="*/ 11568609 w 12192000"/>
              <a:gd name="connsiteY4" fmla="*/ 3834601 h 6858003"/>
              <a:gd name="connsiteX5" fmla="*/ 11568609 w 12192000"/>
              <a:gd name="connsiteY5" fmla="*/ 3834323 h 6858003"/>
              <a:gd name="connsiteX6" fmla="*/ 1 w 12192000"/>
              <a:gd name="connsiteY6" fmla="*/ 3834323 h 6858003"/>
              <a:gd name="connsiteX7" fmla="*/ 1 w 12192000"/>
              <a:gd name="connsiteY7" fmla="*/ 6282323 h 6858003"/>
              <a:gd name="connsiteX8" fmla="*/ 10982479 w 12192000"/>
              <a:gd name="connsiteY8" fmla="*/ 6282323 h 6858003"/>
              <a:gd name="connsiteX9" fmla="*/ 11987103 w 12192000"/>
              <a:gd name="connsiteY9" fmla="*/ 6858003 h 6858003"/>
              <a:gd name="connsiteX10" fmla="*/ 0 w 12192000"/>
              <a:gd name="connsiteY10" fmla="*/ 6858003 h 6858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192000" h="6858003">
                <a:moveTo>
                  <a:pt x="0" y="0"/>
                </a:moveTo>
                <a:lnTo>
                  <a:pt x="12192000" y="0"/>
                </a:lnTo>
                <a:lnTo>
                  <a:pt x="12192000" y="4153981"/>
                </a:lnTo>
                <a:lnTo>
                  <a:pt x="11634647" y="3834601"/>
                </a:lnTo>
                <a:lnTo>
                  <a:pt x="11568609" y="3834601"/>
                </a:lnTo>
                <a:lnTo>
                  <a:pt x="11568609" y="3834323"/>
                </a:lnTo>
                <a:lnTo>
                  <a:pt x="1" y="3834323"/>
                </a:lnTo>
                <a:lnTo>
                  <a:pt x="1" y="6282323"/>
                </a:lnTo>
                <a:lnTo>
                  <a:pt x="10982479" y="6282323"/>
                </a:lnTo>
                <a:lnTo>
                  <a:pt x="11987103" y="6858003"/>
                </a:lnTo>
                <a:lnTo>
                  <a:pt x="0" y="6858003"/>
                </a:lnTo>
                <a:close/>
              </a:path>
            </a:pathLst>
          </a:custGeom>
          <a:solidFill>
            <a:srgbClr val="F0F3F7"/>
          </a:solidFill>
        </p:spPr>
        <p:txBody>
          <a:bodyPr wrap="square" rIns="0" bIns="1260000" anchor="ctr" anchorCtr="1">
            <a:noAutofit/>
          </a:bodyPr>
          <a:lstStyle>
            <a:lvl1pPr marL="0" indent="0" algn="r">
              <a:buFontTx/>
              <a:buNone/>
              <a:defRPr b="1">
                <a:solidFill>
                  <a:srgbClr val="10AD00"/>
                </a:solidFill>
              </a:defRPr>
            </a:lvl1pPr>
          </a:lstStyle>
          <a:p>
            <a:r>
              <a:rPr lang="de-DE" dirty="0"/>
              <a:t>Hier Bild einfügen</a:t>
            </a:r>
          </a:p>
        </p:txBody>
      </p:sp>
      <p:sp>
        <p:nvSpPr>
          <p:cNvPr id="3" name="Bild-Nachweis">
            <a:extLst>
              <a:ext uri="{FF2B5EF4-FFF2-40B4-BE49-F238E27FC236}">
                <a16:creationId xmlns:a16="http://schemas.microsoft.com/office/drawing/2014/main" id="{6BF96A2E-44AD-400D-0B4D-6114705E8AC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284" y="6624556"/>
            <a:ext cx="4326081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9" name="Titel">
            <a:extLst>
              <a:ext uri="{FF2B5EF4-FFF2-40B4-BE49-F238E27FC236}">
                <a16:creationId xmlns:a16="http://schemas.microsoft.com/office/drawing/2014/main" id="{85EF5B79-F7D2-687F-CADB-2DB168D466B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2000" y="4558517"/>
            <a:ext cx="9900000" cy="1498775"/>
          </a:xfrm>
        </p:spPr>
        <p:txBody>
          <a:bodyPr anchor="t" anchorCtr="0"/>
          <a:lstStyle>
            <a:lvl1pPr>
              <a:defRPr sz="3200" spc="50" baseline="0">
                <a:solidFill>
                  <a:srgbClr val="10069F"/>
                </a:solidFill>
              </a:defRPr>
            </a:lvl1pPr>
          </a:lstStyle>
          <a:p>
            <a:r>
              <a:rPr lang="de-DE" dirty="0"/>
              <a:t>Zwischentitel</a:t>
            </a:r>
            <a:br>
              <a:rPr lang="de-DE" dirty="0"/>
            </a:br>
            <a:br>
              <a:rPr lang="de-DE" dirty="0"/>
            </a:br>
            <a:br>
              <a:rPr lang="de-DE" dirty="0"/>
            </a:br>
            <a:br>
              <a:rPr lang="de-DE" dirty="0"/>
            </a:br>
            <a:endParaRPr lang="de-DE" dirty="0"/>
          </a:p>
        </p:txBody>
      </p:sp>
      <p:sp>
        <p:nvSpPr>
          <p:cNvPr id="10" name="Dachzeile">
            <a:extLst>
              <a:ext uri="{FF2B5EF4-FFF2-40B4-BE49-F238E27FC236}">
                <a16:creationId xmlns:a16="http://schemas.microsoft.com/office/drawing/2014/main" id="{D5577A26-9C0F-8C31-F133-A9E29FFA9C1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22000" y="4196423"/>
            <a:ext cx="9900000" cy="344650"/>
          </a:xfrm>
        </p:spPr>
        <p:txBody>
          <a:bodyPr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SzPct val="150000"/>
              <a:buFontTx/>
              <a:buNone/>
              <a:defRPr sz="2000" b="1" cap="none" spc="150" baseline="0">
                <a:solidFill>
                  <a:srgbClr val="10AD0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Dachzeile</a:t>
            </a:r>
          </a:p>
        </p:txBody>
      </p:sp>
    </p:spTree>
    <p:extLst>
      <p:ext uri="{BB962C8B-B14F-4D97-AF65-F5344CB8AC3E}">
        <p14:creationId xmlns:p14="http://schemas.microsoft.com/office/powerpoint/2010/main" val="206836074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">
    <p:bg>
      <p:bgPr>
        <a:solidFill>
          <a:srgbClr val="1006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feld">
            <a:extLst>
              <a:ext uri="{FF2B5EF4-FFF2-40B4-BE49-F238E27FC236}">
                <a16:creationId xmlns:a16="http://schemas.microsoft.com/office/drawing/2014/main" id="{2106A18C-398D-2D93-6E65-1B58E2AFDB25}"/>
              </a:ext>
            </a:extLst>
          </p:cNvPr>
          <p:cNvSpPr txBox="1"/>
          <p:nvPr userDrawn="1"/>
        </p:nvSpPr>
        <p:spPr>
          <a:xfrm>
            <a:off x="0" y="1927858"/>
            <a:ext cx="12192000" cy="3002285"/>
          </a:xfrm>
          <a:prstGeom prst="rect">
            <a:avLst/>
          </a:prstGeom>
          <a:noFill/>
        </p:spPr>
        <p:txBody>
          <a:bodyPr wrap="square" rtlCol="0" anchor="ctr" anchorCtr="1">
            <a:noAutofit/>
          </a:bodyPr>
          <a:lstStyle/>
          <a:p>
            <a:r>
              <a:rPr lang="de-DE" sz="16600" cap="all" baseline="0" dirty="0">
                <a:solidFill>
                  <a:srgbClr val="FF3EB5"/>
                </a:solidFill>
                <a:latin typeface="Montserrat Black" pitchFamily="2" charset="0"/>
              </a:rPr>
              <a:t>Agenda</a:t>
            </a:r>
          </a:p>
        </p:txBody>
      </p:sp>
    </p:spTree>
    <p:extLst>
      <p:ext uri="{BB962C8B-B14F-4D97-AF65-F5344CB8AC3E}">
        <p14:creationId xmlns:p14="http://schemas.microsoft.com/office/powerpoint/2010/main" val="18960039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ART V2 | Türkis/Dunkelblau">
    <p:bg>
      <p:bgPr>
        <a:solidFill>
          <a:srgbClr val="1006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Dreieck">
            <a:extLst>
              <a:ext uri="{FF2B5EF4-FFF2-40B4-BE49-F238E27FC236}">
                <a16:creationId xmlns:a16="http://schemas.microsoft.com/office/drawing/2014/main" id="{37329CB3-3026-7830-1B54-FD205FF5CCCE}"/>
              </a:ext>
            </a:extLst>
          </p:cNvPr>
          <p:cNvSpPr/>
          <p:nvPr userDrawn="1"/>
        </p:nvSpPr>
        <p:spPr>
          <a:xfrm flipH="1">
            <a:off x="9876419" y="4521034"/>
            <a:ext cx="2315577" cy="2336965"/>
          </a:xfrm>
          <a:prstGeom prst="rtTriangle">
            <a:avLst/>
          </a:prstGeom>
          <a:solidFill>
            <a:srgbClr val="10AD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4" name="Bildplatzhalter 13">
            <a:extLst>
              <a:ext uri="{FF2B5EF4-FFF2-40B4-BE49-F238E27FC236}">
                <a16:creationId xmlns:a16="http://schemas.microsoft.com/office/drawing/2014/main" id="{EE0C9DBC-B9FA-6737-0E8A-D449B0E7BAB1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0" y="0"/>
            <a:ext cx="11841480" cy="4148894"/>
          </a:xfrm>
          <a:custGeom>
            <a:avLst/>
            <a:gdLst>
              <a:gd name="connsiteX0" fmla="*/ 0 w 11841480"/>
              <a:gd name="connsiteY0" fmla="*/ 0 h 4148894"/>
              <a:gd name="connsiteX1" fmla="*/ 11841480 w 11841480"/>
              <a:gd name="connsiteY1" fmla="*/ 0 h 4148894"/>
              <a:gd name="connsiteX2" fmla="*/ 8326667 w 11841480"/>
              <a:gd name="connsiteY2" fmla="*/ 4148894 h 4148894"/>
              <a:gd name="connsiteX3" fmla="*/ 0 w 11841480"/>
              <a:gd name="connsiteY3" fmla="*/ 4148894 h 41488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841480" h="4148894">
                <a:moveTo>
                  <a:pt x="0" y="0"/>
                </a:moveTo>
                <a:lnTo>
                  <a:pt x="11841480" y="0"/>
                </a:lnTo>
                <a:lnTo>
                  <a:pt x="8326667" y="4148894"/>
                </a:lnTo>
                <a:lnTo>
                  <a:pt x="0" y="4148894"/>
                </a:lnTo>
                <a:close/>
              </a:path>
            </a:pathLst>
          </a:custGeom>
          <a:solidFill>
            <a:srgbClr val="F0F3F7"/>
          </a:solidFill>
        </p:spPr>
        <p:txBody>
          <a:bodyPr wrap="square" rIns="0" bIns="1260000" anchor="ctr" anchorCtr="1">
            <a:noAutofit/>
          </a:bodyPr>
          <a:lstStyle>
            <a:lvl1pPr marL="0" indent="0" algn="r">
              <a:buFontTx/>
              <a:buNone/>
              <a:defRPr b="1">
                <a:solidFill>
                  <a:srgbClr val="10ADAA"/>
                </a:solidFill>
              </a:defRPr>
            </a:lvl1pPr>
          </a:lstStyle>
          <a:p>
            <a:r>
              <a:rPr lang="de-DE" dirty="0"/>
              <a:t>Hier Bild einfügen</a:t>
            </a:r>
          </a:p>
        </p:txBody>
      </p:sp>
      <p:sp>
        <p:nvSpPr>
          <p:cNvPr id="25" name="Bild-Nachweis">
            <a:extLst>
              <a:ext uri="{FF2B5EF4-FFF2-40B4-BE49-F238E27FC236}">
                <a16:creationId xmlns:a16="http://schemas.microsoft.com/office/drawing/2014/main" id="{3D29FA97-D64E-B910-D641-F122D8E4E870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152" y="3933080"/>
            <a:ext cx="4326081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pic>
        <p:nvPicPr>
          <p:cNvPr id="11" name="Logo">
            <a:extLst>
              <a:ext uri="{FF2B5EF4-FFF2-40B4-BE49-F238E27FC236}">
                <a16:creationId xmlns:a16="http://schemas.microsoft.com/office/drawing/2014/main" id="{BCB04E0C-D33C-6880-70E2-C48C495B7AB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409770" y="2384884"/>
            <a:ext cx="2765856" cy="2107959"/>
          </a:xfrm>
          <a:prstGeom prst="rect">
            <a:avLst/>
          </a:prstGeom>
        </p:spPr>
      </p:pic>
      <p:sp>
        <p:nvSpPr>
          <p:cNvPr id="22" name="Zusatztext">
            <a:extLst>
              <a:ext uri="{FF2B5EF4-FFF2-40B4-BE49-F238E27FC236}">
                <a16:creationId xmlns:a16="http://schemas.microsoft.com/office/drawing/2014/main" id="{80EDA830-97D5-DEF3-D298-792D8AE9DF54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16001" y="6201352"/>
            <a:ext cx="9684455" cy="396000"/>
          </a:xfrm>
          <a:ln>
            <a:noFill/>
          </a:ln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lang="de-DE" sz="2800" b="1" dirty="0">
                <a:solidFill>
                  <a:srgbClr val="10ADAA"/>
                </a:solidFill>
                <a:ea typeface="Source Sans Pro" panose="020B0503030403020204" pitchFamily="34" charset="0"/>
              </a:defRPr>
            </a:lvl1pPr>
          </a:lstStyle>
          <a:p>
            <a:pPr marL="0" lvl="0"/>
            <a:r>
              <a:rPr lang="de-DE" dirty="0"/>
              <a:t>ggf. Zusatz-Text</a:t>
            </a:r>
          </a:p>
        </p:txBody>
      </p:sp>
      <p:sp>
        <p:nvSpPr>
          <p:cNvPr id="20" name="Titel">
            <a:extLst>
              <a:ext uri="{FF2B5EF4-FFF2-40B4-BE49-F238E27FC236}">
                <a16:creationId xmlns:a16="http://schemas.microsoft.com/office/drawing/2014/main" id="{40918B5D-518B-65CF-89B4-3E7634163BB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6000" y="4531085"/>
            <a:ext cx="10800000" cy="1584000"/>
          </a:xfrm>
        </p:spPr>
        <p:txBody>
          <a:bodyPr vert="horz" lIns="0" tIns="0" rIns="0" bIns="0" rtlCol="0" anchor="t" anchorCtr="0">
            <a:noAutofit/>
          </a:bodyPr>
          <a:lstStyle>
            <a:lvl1pPr>
              <a:lnSpc>
                <a:spcPct val="90000"/>
              </a:lnSpc>
              <a:defRPr lang="de-DE" sz="4000">
                <a:solidFill>
                  <a:srgbClr val="FFFFFF"/>
                </a:solidFill>
                <a:latin typeface="Montserrat Black" pitchFamily="2" charset="0"/>
              </a:defRPr>
            </a:lvl1pPr>
          </a:lstStyle>
          <a:p>
            <a:pPr marL="0" lvl="0">
              <a:lnSpc>
                <a:spcPts val="6100"/>
              </a:lnSpc>
            </a:pPr>
            <a:r>
              <a:rPr lang="de-DE" dirty="0"/>
              <a:t>Veranstaltungs-Titel</a:t>
            </a:r>
          </a:p>
        </p:txBody>
      </p:sp>
    </p:spTree>
    <p:extLst>
      <p:ext uri="{BB962C8B-B14F-4D97-AF65-F5344CB8AC3E}">
        <p14:creationId xmlns:p14="http://schemas.microsoft.com/office/powerpoint/2010/main" val="397929230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| Dunkelbl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Logo">
            <a:extLst>
              <a:ext uri="{FF2B5EF4-FFF2-40B4-BE49-F238E27FC236}">
                <a16:creationId xmlns:a16="http://schemas.microsoft.com/office/drawing/2014/main" id="{C63176DC-8F54-2F9C-A9C6-885103E5B6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579546" y="5814539"/>
            <a:ext cx="1367998" cy="1041936"/>
          </a:xfrm>
          <a:prstGeom prst="rect">
            <a:avLst/>
          </a:prstGeom>
        </p:spPr>
      </p:pic>
      <p:sp>
        <p:nvSpPr>
          <p:cNvPr id="7" name="Bild-Platzhalter">
            <a:extLst>
              <a:ext uri="{FF2B5EF4-FFF2-40B4-BE49-F238E27FC236}">
                <a16:creationId xmlns:a16="http://schemas.microsoft.com/office/drawing/2014/main" id="{90D14F3C-82DE-D918-A601-F652A4F7784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744072" y="1196752"/>
            <a:ext cx="4955928" cy="4751999"/>
          </a:xfrm>
          <a:prstGeom prst="rect">
            <a:avLst/>
          </a:prstGeom>
          <a:solidFill>
            <a:srgbClr val="F0F3F7"/>
          </a:solidFill>
          <a:ln>
            <a:noFill/>
          </a:ln>
        </p:spPr>
        <p:txBody>
          <a:bodyPr wrap="square" lIns="2160000" tIns="0" anchor="ctr" anchorCtr="1">
            <a:noAutofit/>
          </a:bodyPr>
          <a:lstStyle>
            <a:lvl1pPr marL="0" indent="0" algn="r">
              <a:buNone/>
              <a:defRPr sz="2400" b="1">
                <a:solidFill>
                  <a:srgbClr val="10065A"/>
                </a:solidFill>
              </a:defRPr>
            </a:lvl1pPr>
          </a:lstStyle>
          <a:p>
            <a:r>
              <a:rPr lang="de-DE" dirty="0"/>
              <a:t>Bild einfügen!</a:t>
            </a:r>
          </a:p>
        </p:txBody>
      </p:sp>
      <p:sp>
        <p:nvSpPr>
          <p:cNvPr id="8" name="Bild-Nachweis">
            <a:extLst>
              <a:ext uri="{FF2B5EF4-FFF2-40B4-BE49-F238E27FC236}">
                <a16:creationId xmlns:a16="http://schemas.microsoft.com/office/drawing/2014/main" id="{A0243CC6-D0F3-9087-EA07-23D1473EA1A3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373919" y="5721408"/>
            <a:ext cx="4326081" cy="216000"/>
          </a:xfrm>
        </p:spPr>
        <p:txBody>
          <a:bodyPr lIns="0" tIns="0" rIns="0" bIns="0" anchor="t" anchorCtr="0"/>
          <a:lstStyle>
            <a:lvl1pPr marL="0" indent="0" algn="r">
              <a:spcAft>
                <a:spcPts val="0"/>
              </a:spcAft>
              <a:buFontTx/>
              <a:buNone/>
              <a:defRPr sz="1000">
                <a:solidFill>
                  <a:schemeClr val="bg1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5" name="Datum">
            <a:extLst>
              <a:ext uri="{FF2B5EF4-FFF2-40B4-BE49-F238E27FC236}">
                <a16:creationId xmlns:a16="http://schemas.microsoft.com/office/drawing/2014/main" id="{D57723CF-457C-CD02-E1A6-D56EA45E24FF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10" name="Text-Platzhalter">
            <a:extLst>
              <a:ext uri="{FF2B5EF4-FFF2-40B4-BE49-F238E27FC236}">
                <a16:creationId xmlns:a16="http://schemas.microsoft.com/office/drawing/2014/main" id="{A4D9E76D-B228-CF70-F19D-C51127285AF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40000" y="1196752"/>
            <a:ext cx="7560000" cy="4752975"/>
          </a:xfrm>
          <a:custGeom>
            <a:avLst/>
            <a:gdLst>
              <a:gd name="connsiteX0" fmla="*/ 0 w 7560000"/>
              <a:gd name="connsiteY0" fmla="*/ 0 h 4752975"/>
              <a:gd name="connsiteX1" fmla="*/ 7560000 w 7560000"/>
              <a:gd name="connsiteY1" fmla="*/ 0 h 4752975"/>
              <a:gd name="connsiteX2" fmla="*/ 7560000 w 7560000"/>
              <a:gd name="connsiteY2" fmla="*/ 3960887 h 4752975"/>
              <a:gd name="connsiteX3" fmla="*/ 6191848 w 7560000"/>
              <a:gd name="connsiteY3" fmla="*/ 4752975 h 4752975"/>
              <a:gd name="connsiteX4" fmla="*/ 0 w 7560000"/>
              <a:gd name="connsiteY4" fmla="*/ 4752975 h 475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560000" h="4752975">
                <a:moveTo>
                  <a:pt x="0" y="0"/>
                </a:moveTo>
                <a:lnTo>
                  <a:pt x="7560000" y="0"/>
                </a:lnTo>
                <a:lnTo>
                  <a:pt x="7560000" y="3960887"/>
                </a:lnTo>
                <a:lnTo>
                  <a:pt x="6191848" y="4752975"/>
                </a:lnTo>
                <a:lnTo>
                  <a:pt x="0" y="4752975"/>
                </a:lnTo>
                <a:close/>
              </a:path>
            </a:pathLst>
          </a:custGeom>
          <a:solidFill>
            <a:srgbClr val="10065A"/>
          </a:solidFill>
        </p:spPr>
        <p:txBody>
          <a:bodyPr wrap="square" tIns="144000" bIns="144000">
            <a:noAutofit/>
          </a:bodyPr>
          <a:lstStyle>
            <a:lvl1pPr marL="542925" indent="-361950">
              <a:spcAft>
                <a:spcPts val="600"/>
              </a:spcAft>
              <a:buClr>
                <a:srgbClr val="FF3EB5"/>
              </a:buClr>
              <a:defRPr sz="2400" b="1">
                <a:solidFill>
                  <a:srgbClr val="FFFFFF"/>
                </a:solidFill>
              </a:defRPr>
            </a:lvl1pPr>
            <a:lvl2pPr marL="539750" indent="536575">
              <a:buClr>
                <a:srgbClr val="FFFFFF"/>
              </a:buClr>
              <a:defRPr sz="2400" b="1">
                <a:solidFill>
                  <a:srgbClr val="FFFFFF"/>
                </a:solidFill>
              </a:defRPr>
            </a:lvl2pPr>
            <a:lvl3pPr>
              <a:buClr>
                <a:srgbClr val="FFFFFF"/>
              </a:buClr>
              <a:defRPr/>
            </a:lvl3pPr>
            <a:lvl4pPr marL="1160462" indent="0">
              <a:buClr>
                <a:srgbClr val="FFFFFF"/>
              </a:buClr>
              <a:buNone/>
              <a:defRPr/>
            </a:lvl4pPr>
          </a:lstStyle>
          <a:p>
            <a:pPr lvl="0"/>
            <a:r>
              <a:rPr lang="de-DE" dirty="0"/>
              <a:t>Top 1</a:t>
            </a:r>
          </a:p>
          <a:p>
            <a:pPr lvl="1"/>
            <a:r>
              <a:rPr lang="de-DE" dirty="0"/>
              <a:t>ggf. Top 1- Unterpunkt</a:t>
            </a:r>
          </a:p>
        </p:txBody>
      </p:sp>
      <p:sp>
        <p:nvSpPr>
          <p:cNvPr id="2" name="Titel">
            <a:extLst>
              <a:ext uri="{FF2B5EF4-FFF2-40B4-BE49-F238E27FC236}">
                <a16:creationId xmlns:a16="http://schemas.microsoft.com/office/drawing/2014/main" id="{D89D0931-B44C-059F-E360-40D52D495A0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0000" y="136524"/>
            <a:ext cx="11160000" cy="900000"/>
          </a:xfrm>
        </p:spPr>
        <p:txBody>
          <a:bodyPr/>
          <a:lstStyle>
            <a:lvl1pPr>
              <a:defRPr sz="3200"/>
            </a:lvl1pPr>
          </a:lstStyle>
          <a:p>
            <a:r>
              <a:rPr lang="de-DE" dirty="0"/>
              <a:t>Titel der AGENDA-Folie</a:t>
            </a:r>
          </a:p>
        </p:txBody>
      </p:sp>
    </p:spTree>
    <p:extLst>
      <p:ext uri="{BB962C8B-B14F-4D97-AF65-F5344CB8AC3E}">
        <p14:creationId xmlns:p14="http://schemas.microsoft.com/office/powerpoint/2010/main" val="103934181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| Weiß-Dunkelbl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Logo">
            <a:extLst>
              <a:ext uri="{FF2B5EF4-FFF2-40B4-BE49-F238E27FC236}">
                <a16:creationId xmlns:a16="http://schemas.microsoft.com/office/drawing/2014/main" id="{C63176DC-8F54-2F9C-A9C6-885103E5B6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579546" y="5814539"/>
            <a:ext cx="1367998" cy="1041936"/>
          </a:xfrm>
          <a:prstGeom prst="rect">
            <a:avLst/>
          </a:prstGeom>
        </p:spPr>
      </p:pic>
      <p:sp>
        <p:nvSpPr>
          <p:cNvPr id="7" name="Bild-Platzhalter">
            <a:extLst>
              <a:ext uri="{FF2B5EF4-FFF2-40B4-BE49-F238E27FC236}">
                <a16:creationId xmlns:a16="http://schemas.microsoft.com/office/drawing/2014/main" id="{90D14F3C-82DE-D918-A601-F652A4F7784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744072" y="1196752"/>
            <a:ext cx="4955928" cy="4751999"/>
          </a:xfrm>
          <a:prstGeom prst="rect">
            <a:avLst/>
          </a:prstGeom>
          <a:solidFill>
            <a:srgbClr val="F0F3F7"/>
          </a:solidFill>
          <a:ln>
            <a:noFill/>
          </a:ln>
        </p:spPr>
        <p:txBody>
          <a:bodyPr wrap="square" lIns="2160000" tIns="0" anchor="ctr" anchorCtr="1">
            <a:noAutofit/>
          </a:bodyPr>
          <a:lstStyle>
            <a:lvl1pPr marL="0" indent="0" algn="r">
              <a:buNone/>
              <a:defRPr sz="2400" b="1">
                <a:solidFill>
                  <a:srgbClr val="10065A"/>
                </a:solidFill>
              </a:defRPr>
            </a:lvl1pPr>
          </a:lstStyle>
          <a:p>
            <a:r>
              <a:rPr lang="de-DE" dirty="0"/>
              <a:t>Bild einfügen!</a:t>
            </a:r>
          </a:p>
        </p:txBody>
      </p:sp>
      <p:sp>
        <p:nvSpPr>
          <p:cNvPr id="8" name="Bild-Nachweis">
            <a:extLst>
              <a:ext uri="{FF2B5EF4-FFF2-40B4-BE49-F238E27FC236}">
                <a16:creationId xmlns:a16="http://schemas.microsoft.com/office/drawing/2014/main" id="{A0243CC6-D0F3-9087-EA07-23D1473EA1A3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373919" y="5721408"/>
            <a:ext cx="4326081" cy="216000"/>
          </a:xfrm>
        </p:spPr>
        <p:txBody>
          <a:bodyPr lIns="0" tIns="0" rIns="0" bIns="0" anchor="t" anchorCtr="0"/>
          <a:lstStyle>
            <a:lvl1pPr marL="0" indent="0" algn="r">
              <a:spcAft>
                <a:spcPts val="0"/>
              </a:spcAft>
              <a:buFontTx/>
              <a:buNone/>
              <a:defRPr sz="1000">
                <a:solidFill>
                  <a:schemeClr val="bg1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5" name="Datum">
            <a:extLst>
              <a:ext uri="{FF2B5EF4-FFF2-40B4-BE49-F238E27FC236}">
                <a16:creationId xmlns:a16="http://schemas.microsoft.com/office/drawing/2014/main" id="{D57723CF-457C-CD02-E1A6-D56EA45E24FF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10" name="Text-Platzhalter">
            <a:extLst>
              <a:ext uri="{FF2B5EF4-FFF2-40B4-BE49-F238E27FC236}">
                <a16:creationId xmlns:a16="http://schemas.microsoft.com/office/drawing/2014/main" id="{A4D9E76D-B228-CF70-F19D-C51127285AF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40000" y="1196752"/>
            <a:ext cx="7560000" cy="4752975"/>
          </a:xfrm>
          <a:custGeom>
            <a:avLst/>
            <a:gdLst>
              <a:gd name="connsiteX0" fmla="*/ 0 w 7560000"/>
              <a:gd name="connsiteY0" fmla="*/ 0 h 4752975"/>
              <a:gd name="connsiteX1" fmla="*/ 7560000 w 7560000"/>
              <a:gd name="connsiteY1" fmla="*/ 0 h 4752975"/>
              <a:gd name="connsiteX2" fmla="*/ 7560000 w 7560000"/>
              <a:gd name="connsiteY2" fmla="*/ 3960887 h 4752975"/>
              <a:gd name="connsiteX3" fmla="*/ 6191848 w 7560000"/>
              <a:gd name="connsiteY3" fmla="*/ 4752975 h 4752975"/>
              <a:gd name="connsiteX4" fmla="*/ 0 w 7560000"/>
              <a:gd name="connsiteY4" fmla="*/ 4752975 h 475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560000" h="4752975">
                <a:moveTo>
                  <a:pt x="0" y="0"/>
                </a:moveTo>
                <a:lnTo>
                  <a:pt x="7560000" y="0"/>
                </a:lnTo>
                <a:lnTo>
                  <a:pt x="7560000" y="3960887"/>
                </a:lnTo>
                <a:lnTo>
                  <a:pt x="6191848" y="4752975"/>
                </a:lnTo>
                <a:lnTo>
                  <a:pt x="0" y="4752975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tIns="144000" bIns="144000">
            <a:noAutofit/>
          </a:bodyPr>
          <a:lstStyle>
            <a:lvl1pPr marL="542925" indent="-361950">
              <a:spcAft>
                <a:spcPts val="600"/>
              </a:spcAft>
              <a:buClr>
                <a:srgbClr val="FF3EB5"/>
              </a:buClr>
              <a:defRPr sz="2400" b="1">
                <a:solidFill>
                  <a:srgbClr val="10065A"/>
                </a:solidFill>
              </a:defRPr>
            </a:lvl1pPr>
            <a:lvl2pPr marL="539750" indent="536575">
              <a:buClr>
                <a:srgbClr val="10065A"/>
              </a:buClr>
              <a:defRPr sz="2400" b="1">
                <a:solidFill>
                  <a:srgbClr val="10065A"/>
                </a:solidFill>
              </a:defRPr>
            </a:lvl2pPr>
            <a:lvl3pPr>
              <a:buClr>
                <a:srgbClr val="FFFFFF"/>
              </a:buClr>
              <a:defRPr/>
            </a:lvl3pPr>
            <a:lvl4pPr marL="1160462" indent="0">
              <a:buClr>
                <a:srgbClr val="FFFFFF"/>
              </a:buClr>
              <a:buNone/>
              <a:defRPr/>
            </a:lvl4pPr>
          </a:lstStyle>
          <a:p>
            <a:pPr lvl="0"/>
            <a:r>
              <a:rPr lang="de-DE" dirty="0"/>
              <a:t>Top 1</a:t>
            </a:r>
          </a:p>
          <a:p>
            <a:pPr lvl="1"/>
            <a:r>
              <a:rPr lang="de-DE" dirty="0"/>
              <a:t>ggf. Top 1- Unterpunkt</a:t>
            </a:r>
          </a:p>
        </p:txBody>
      </p:sp>
      <p:sp>
        <p:nvSpPr>
          <p:cNvPr id="2" name="Titel">
            <a:extLst>
              <a:ext uri="{FF2B5EF4-FFF2-40B4-BE49-F238E27FC236}">
                <a16:creationId xmlns:a16="http://schemas.microsoft.com/office/drawing/2014/main" id="{D89D0931-B44C-059F-E360-40D52D495A0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0000" y="136524"/>
            <a:ext cx="11160000" cy="900000"/>
          </a:xfrm>
        </p:spPr>
        <p:txBody>
          <a:bodyPr/>
          <a:lstStyle>
            <a:lvl1pPr>
              <a:defRPr sz="3200"/>
            </a:lvl1pPr>
          </a:lstStyle>
          <a:p>
            <a:r>
              <a:rPr lang="de-DE" dirty="0"/>
              <a:t>Titel der AGENDA-Folie</a:t>
            </a:r>
          </a:p>
        </p:txBody>
      </p:sp>
    </p:spTree>
    <p:extLst>
      <p:ext uri="{BB962C8B-B14F-4D97-AF65-F5344CB8AC3E}">
        <p14:creationId xmlns:p14="http://schemas.microsoft.com/office/powerpoint/2010/main" val="137440975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| Bl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Logo">
            <a:extLst>
              <a:ext uri="{FF2B5EF4-FFF2-40B4-BE49-F238E27FC236}">
                <a16:creationId xmlns:a16="http://schemas.microsoft.com/office/drawing/2014/main" id="{C63176DC-8F54-2F9C-A9C6-885103E5B6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579546" y="5814207"/>
            <a:ext cx="1367997" cy="1042600"/>
          </a:xfrm>
          <a:prstGeom prst="rect">
            <a:avLst/>
          </a:prstGeom>
        </p:spPr>
      </p:pic>
      <p:sp>
        <p:nvSpPr>
          <p:cNvPr id="7" name="Bild-Platzhalter">
            <a:extLst>
              <a:ext uri="{FF2B5EF4-FFF2-40B4-BE49-F238E27FC236}">
                <a16:creationId xmlns:a16="http://schemas.microsoft.com/office/drawing/2014/main" id="{90D14F3C-82DE-D918-A601-F652A4F7784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744072" y="1196752"/>
            <a:ext cx="4955928" cy="4751999"/>
          </a:xfrm>
          <a:prstGeom prst="rect">
            <a:avLst/>
          </a:prstGeom>
          <a:solidFill>
            <a:srgbClr val="F0F3F7"/>
          </a:solidFill>
          <a:ln>
            <a:noFill/>
          </a:ln>
        </p:spPr>
        <p:txBody>
          <a:bodyPr wrap="square" lIns="2160000" tIns="0" anchor="ctr" anchorCtr="1">
            <a:noAutofit/>
          </a:bodyPr>
          <a:lstStyle>
            <a:lvl1pPr marL="0" indent="0" algn="r">
              <a:buNone/>
              <a:defRPr sz="2400" b="1">
                <a:solidFill>
                  <a:srgbClr val="10069F"/>
                </a:solidFill>
              </a:defRPr>
            </a:lvl1pPr>
          </a:lstStyle>
          <a:p>
            <a:r>
              <a:rPr lang="de-DE" dirty="0"/>
              <a:t>Bild einfügen!</a:t>
            </a:r>
          </a:p>
        </p:txBody>
      </p:sp>
      <p:sp>
        <p:nvSpPr>
          <p:cNvPr id="8" name="Bild-Nachweis">
            <a:extLst>
              <a:ext uri="{FF2B5EF4-FFF2-40B4-BE49-F238E27FC236}">
                <a16:creationId xmlns:a16="http://schemas.microsoft.com/office/drawing/2014/main" id="{A0243CC6-D0F3-9087-EA07-23D1473EA1A3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373919" y="5721408"/>
            <a:ext cx="4326081" cy="216000"/>
          </a:xfrm>
        </p:spPr>
        <p:txBody>
          <a:bodyPr lIns="0" tIns="0" rIns="0" bIns="0" anchor="t" anchorCtr="0"/>
          <a:lstStyle>
            <a:lvl1pPr marL="0" indent="0" algn="r">
              <a:spcAft>
                <a:spcPts val="0"/>
              </a:spcAft>
              <a:buFontTx/>
              <a:buNone/>
              <a:defRPr sz="1000">
                <a:solidFill>
                  <a:schemeClr val="bg1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5" name="Datum">
            <a:extLst>
              <a:ext uri="{FF2B5EF4-FFF2-40B4-BE49-F238E27FC236}">
                <a16:creationId xmlns:a16="http://schemas.microsoft.com/office/drawing/2014/main" id="{D57723CF-457C-CD02-E1A6-D56EA45E24FF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10" name="Text-Platzhalter">
            <a:extLst>
              <a:ext uri="{FF2B5EF4-FFF2-40B4-BE49-F238E27FC236}">
                <a16:creationId xmlns:a16="http://schemas.microsoft.com/office/drawing/2014/main" id="{A4D9E76D-B228-CF70-F19D-C51127285AF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40000" y="1196752"/>
            <a:ext cx="7560000" cy="4752975"/>
          </a:xfrm>
          <a:custGeom>
            <a:avLst/>
            <a:gdLst>
              <a:gd name="connsiteX0" fmla="*/ 0 w 7560000"/>
              <a:gd name="connsiteY0" fmla="*/ 0 h 4752975"/>
              <a:gd name="connsiteX1" fmla="*/ 7560000 w 7560000"/>
              <a:gd name="connsiteY1" fmla="*/ 0 h 4752975"/>
              <a:gd name="connsiteX2" fmla="*/ 7560000 w 7560000"/>
              <a:gd name="connsiteY2" fmla="*/ 3960887 h 4752975"/>
              <a:gd name="connsiteX3" fmla="*/ 6191848 w 7560000"/>
              <a:gd name="connsiteY3" fmla="*/ 4752975 h 4752975"/>
              <a:gd name="connsiteX4" fmla="*/ 0 w 7560000"/>
              <a:gd name="connsiteY4" fmla="*/ 4752975 h 475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560000" h="4752975">
                <a:moveTo>
                  <a:pt x="0" y="0"/>
                </a:moveTo>
                <a:lnTo>
                  <a:pt x="7560000" y="0"/>
                </a:lnTo>
                <a:lnTo>
                  <a:pt x="7560000" y="3960887"/>
                </a:lnTo>
                <a:lnTo>
                  <a:pt x="6191848" y="4752975"/>
                </a:lnTo>
                <a:lnTo>
                  <a:pt x="0" y="4752975"/>
                </a:lnTo>
                <a:close/>
              </a:path>
            </a:pathLst>
          </a:custGeom>
          <a:solidFill>
            <a:srgbClr val="10069F"/>
          </a:solidFill>
        </p:spPr>
        <p:txBody>
          <a:bodyPr wrap="square" tIns="144000" bIns="144000">
            <a:noAutofit/>
          </a:bodyPr>
          <a:lstStyle>
            <a:lvl1pPr marL="542925" indent="-361950">
              <a:spcAft>
                <a:spcPts val="600"/>
              </a:spcAft>
              <a:buClr>
                <a:srgbClr val="FF3EB5"/>
              </a:buClr>
              <a:defRPr sz="2400" b="1">
                <a:solidFill>
                  <a:srgbClr val="FFFFFF"/>
                </a:solidFill>
              </a:defRPr>
            </a:lvl1pPr>
            <a:lvl2pPr marL="539750" indent="536575">
              <a:buClr>
                <a:srgbClr val="FFFFFF"/>
              </a:buClr>
              <a:defRPr sz="2400" b="1">
                <a:solidFill>
                  <a:srgbClr val="FFFFFF"/>
                </a:solidFill>
              </a:defRPr>
            </a:lvl2pPr>
            <a:lvl3pPr>
              <a:buClr>
                <a:srgbClr val="FFFFFF"/>
              </a:buClr>
              <a:defRPr/>
            </a:lvl3pPr>
            <a:lvl4pPr marL="1160462" indent="0">
              <a:buClr>
                <a:srgbClr val="FFFFFF"/>
              </a:buClr>
              <a:buNone/>
              <a:defRPr/>
            </a:lvl4pPr>
          </a:lstStyle>
          <a:p>
            <a:pPr lvl="0"/>
            <a:r>
              <a:rPr lang="de-DE" dirty="0"/>
              <a:t>Top 1</a:t>
            </a:r>
          </a:p>
          <a:p>
            <a:pPr lvl="1"/>
            <a:r>
              <a:rPr lang="de-DE" dirty="0"/>
              <a:t>ggf. Top 1- Unterpunkt</a:t>
            </a:r>
          </a:p>
        </p:txBody>
      </p:sp>
      <p:sp>
        <p:nvSpPr>
          <p:cNvPr id="2" name="Titel">
            <a:extLst>
              <a:ext uri="{FF2B5EF4-FFF2-40B4-BE49-F238E27FC236}">
                <a16:creationId xmlns:a16="http://schemas.microsoft.com/office/drawing/2014/main" id="{D89D0931-B44C-059F-E360-40D52D495A0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0000" y="136524"/>
            <a:ext cx="11160000" cy="900000"/>
          </a:xfrm>
        </p:spPr>
        <p:txBody>
          <a:bodyPr/>
          <a:lstStyle>
            <a:lvl1pPr>
              <a:defRPr sz="3200">
                <a:solidFill>
                  <a:srgbClr val="10069F"/>
                </a:solidFill>
              </a:defRPr>
            </a:lvl1pPr>
          </a:lstStyle>
          <a:p>
            <a:r>
              <a:rPr lang="de-DE" dirty="0"/>
              <a:t>Titel der AGENDA-Folie</a:t>
            </a:r>
          </a:p>
        </p:txBody>
      </p:sp>
    </p:spTree>
    <p:extLst>
      <p:ext uri="{BB962C8B-B14F-4D97-AF65-F5344CB8AC3E}">
        <p14:creationId xmlns:p14="http://schemas.microsoft.com/office/powerpoint/2010/main" val="107781461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| Weiß-Bl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Logo">
            <a:extLst>
              <a:ext uri="{FF2B5EF4-FFF2-40B4-BE49-F238E27FC236}">
                <a16:creationId xmlns:a16="http://schemas.microsoft.com/office/drawing/2014/main" id="{C63176DC-8F54-2F9C-A9C6-885103E5B6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579546" y="5814207"/>
            <a:ext cx="1367997" cy="1042600"/>
          </a:xfrm>
          <a:prstGeom prst="rect">
            <a:avLst/>
          </a:prstGeom>
        </p:spPr>
      </p:pic>
      <p:sp>
        <p:nvSpPr>
          <p:cNvPr id="7" name="Bild-Platzhalter">
            <a:extLst>
              <a:ext uri="{FF2B5EF4-FFF2-40B4-BE49-F238E27FC236}">
                <a16:creationId xmlns:a16="http://schemas.microsoft.com/office/drawing/2014/main" id="{90D14F3C-82DE-D918-A601-F652A4F7784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744072" y="1196752"/>
            <a:ext cx="4955928" cy="4751999"/>
          </a:xfrm>
          <a:prstGeom prst="rect">
            <a:avLst/>
          </a:prstGeom>
          <a:solidFill>
            <a:srgbClr val="F0F3F7"/>
          </a:solidFill>
          <a:ln>
            <a:noFill/>
          </a:ln>
        </p:spPr>
        <p:txBody>
          <a:bodyPr wrap="square" lIns="2160000" tIns="0" anchor="ctr" anchorCtr="1">
            <a:noAutofit/>
          </a:bodyPr>
          <a:lstStyle>
            <a:lvl1pPr marL="0" indent="0" algn="r">
              <a:buNone/>
              <a:defRPr sz="2400" b="1">
                <a:solidFill>
                  <a:srgbClr val="10069F"/>
                </a:solidFill>
              </a:defRPr>
            </a:lvl1pPr>
          </a:lstStyle>
          <a:p>
            <a:r>
              <a:rPr lang="de-DE" dirty="0"/>
              <a:t>Bild einfügen!</a:t>
            </a:r>
          </a:p>
        </p:txBody>
      </p:sp>
      <p:sp>
        <p:nvSpPr>
          <p:cNvPr id="8" name="Bild-Nachweis">
            <a:extLst>
              <a:ext uri="{FF2B5EF4-FFF2-40B4-BE49-F238E27FC236}">
                <a16:creationId xmlns:a16="http://schemas.microsoft.com/office/drawing/2014/main" id="{A0243CC6-D0F3-9087-EA07-23D1473EA1A3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373919" y="5721408"/>
            <a:ext cx="4326081" cy="216000"/>
          </a:xfrm>
        </p:spPr>
        <p:txBody>
          <a:bodyPr lIns="0" tIns="0" rIns="0" bIns="0" anchor="t" anchorCtr="0"/>
          <a:lstStyle>
            <a:lvl1pPr marL="0" indent="0" algn="r">
              <a:spcAft>
                <a:spcPts val="0"/>
              </a:spcAft>
              <a:buFontTx/>
              <a:buNone/>
              <a:defRPr sz="1000">
                <a:solidFill>
                  <a:schemeClr val="bg1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5" name="Datum">
            <a:extLst>
              <a:ext uri="{FF2B5EF4-FFF2-40B4-BE49-F238E27FC236}">
                <a16:creationId xmlns:a16="http://schemas.microsoft.com/office/drawing/2014/main" id="{D57723CF-457C-CD02-E1A6-D56EA45E24FF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10" name="Text-Platzhalter">
            <a:extLst>
              <a:ext uri="{FF2B5EF4-FFF2-40B4-BE49-F238E27FC236}">
                <a16:creationId xmlns:a16="http://schemas.microsoft.com/office/drawing/2014/main" id="{A4D9E76D-B228-CF70-F19D-C51127285AF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40000" y="1196752"/>
            <a:ext cx="7560000" cy="4752975"/>
          </a:xfrm>
          <a:custGeom>
            <a:avLst/>
            <a:gdLst>
              <a:gd name="connsiteX0" fmla="*/ 0 w 7560000"/>
              <a:gd name="connsiteY0" fmla="*/ 0 h 4752975"/>
              <a:gd name="connsiteX1" fmla="*/ 7560000 w 7560000"/>
              <a:gd name="connsiteY1" fmla="*/ 0 h 4752975"/>
              <a:gd name="connsiteX2" fmla="*/ 7560000 w 7560000"/>
              <a:gd name="connsiteY2" fmla="*/ 3960887 h 4752975"/>
              <a:gd name="connsiteX3" fmla="*/ 6191848 w 7560000"/>
              <a:gd name="connsiteY3" fmla="*/ 4752975 h 4752975"/>
              <a:gd name="connsiteX4" fmla="*/ 0 w 7560000"/>
              <a:gd name="connsiteY4" fmla="*/ 4752975 h 475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560000" h="4752975">
                <a:moveTo>
                  <a:pt x="0" y="0"/>
                </a:moveTo>
                <a:lnTo>
                  <a:pt x="7560000" y="0"/>
                </a:lnTo>
                <a:lnTo>
                  <a:pt x="7560000" y="3960887"/>
                </a:lnTo>
                <a:lnTo>
                  <a:pt x="6191848" y="4752975"/>
                </a:lnTo>
                <a:lnTo>
                  <a:pt x="0" y="4752975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tIns="144000" bIns="144000">
            <a:noAutofit/>
          </a:bodyPr>
          <a:lstStyle>
            <a:lvl1pPr marL="542925" indent="-361950">
              <a:spcAft>
                <a:spcPts val="600"/>
              </a:spcAft>
              <a:buClr>
                <a:srgbClr val="FF3EB5"/>
              </a:buClr>
              <a:defRPr sz="2400" b="1">
                <a:solidFill>
                  <a:srgbClr val="10069F"/>
                </a:solidFill>
              </a:defRPr>
            </a:lvl1pPr>
            <a:lvl2pPr marL="539750" indent="536575">
              <a:buClr>
                <a:srgbClr val="10069F"/>
              </a:buClr>
              <a:defRPr sz="2400" b="1">
                <a:solidFill>
                  <a:srgbClr val="10069F"/>
                </a:solidFill>
              </a:defRPr>
            </a:lvl2pPr>
            <a:lvl3pPr>
              <a:buClr>
                <a:srgbClr val="FFFFFF"/>
              </a:buClr>
              <a:defRPr/>
            </a:lvl3pPr>
            <a:lvl4pPr marL="1160462" indent="0">
              <a:buClr>
                <a:srgbClr val="FFFFFF"/>
              </a:buClr>
              <a:buNone/>
              <a:defRPr/>
            </a:lvl4pPr>
          </a:lstStyle>
          <a:p>
            <a:pPr lvl="0"/>
            <a:r>
              <a:rPr lang="de-DE" dirty="0"/>
              <a:t>Top 1</a:t>
            </a:r>
          </a:p>
          <a:p>
            <a:pPr lvl="1"/>
            <a:r>
              <a:rPr lang="de-DE" dirty="0"/>
              <a:t>ggf. Top 1- Unterpunkt</a:t>
            </a:r>
          </a:p>
        </p:txBody>
      </p:sp>
      <p:sp>
        <p:nvSpPr>
          <p:cNvPr id="2" name="Titel">
            <a:extLst>
              <a:ext uri="{FF2B5EF4-FFF2-40B4-BE49-F238E27FC236}">
                <a16:creationId xmlns:a16="http://schemas.microsoft.com/office/drawing/2014/main" id="{D89D0931-B44C-059F-E360-40D52D495A0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0000" y="136524"/>
            <a:ext cx="11160000" cy="900000"/>
          </a:xfrm>
        </p:spPr>
        <p:txBody>
          <a:bodyPr/>
          <a:lstStyle>
            <a:lvl1pPr>
              <a:defRPr sz="3200">
                <a:solidFill>
                  <a:srgbClr val="10069F"/>
                </a:solidFill>
              </a:defRPr>
            </a:lvl1pPr>
          </a:lstStyle>
          <a:p>
            <a:r>
              <a:rPr lang="de-DE" dirty="0"/>
              <a:t>Titel der AGENDA-Folie</a:t>
            </a:r>
          </a:p>
        </p:txBody>
      </p:sp>
    </p:spTree>
    <p:extLst>
      <p:ext uri="{BB962C8B-B14F-4D97-AF65-F5344CB8AC3E}">
        <p14:creationId xmlns:p14="http://schemas.microsoft.com/office/powerpoint/2010/main" val="92381742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| Pi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Logo">
            <a:extLst>
              <a:ext uri="{FF2B5EF4-FFF2-40B4-BE49-F238E27FC236}">
                <a16:creationId xmlns:a16="http://schemas.microsoft.com/office/drawing/2014/main" id="{C63176DC-8F54-2F9C-A9C6-885103E5B6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579546" y="5814539"/>
            <a:ext cx="1367998" cy="1041936"/>
          </a:xfrm>
          <a:prstGeom prst="rect">
            <a:avLst/>
          </a:prstGeom>
        </p:spPr>
      </p:pic>
      <p:sp>
        <p:nvSpPr>
          <p:cNvPr id="7" name="Bild-Platzhalter">
            <a:extLst>
              <a:ext uri="{FF2B5EF4-FFF2-40B4-BE49-F238E27FC236}">
                <a16:creationId xmlns:a16="http://schemas.microsoft.com/office/drawing/2014/main" id="{90D14F3C-82DE-D918-A601-F652A4F7784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744072" y="1196752"/>
            <a:ext cx="4955928" cy="4751999"/>
          </a:xfrm>
          <a:prstGeom prst="rect">
            <a:avLst/>
          </a:prstGeom>
          <a:solidFill>
            <a:srgbClr val="F0F3F7"/>
          </a:solidFill>
          <a:ln>
            <a:noFill/>
          </a:ln>
        </p:spPr>
        <p:txBody>
          <a:bodyPr wrap="square" lIns="2160000" tIns="0" anchor="ctr" anchorCtr="1">
            <a:noAutofit/>
          </a:bodyPr>
          <a:lstStyle>
            <a:lvl1pPr marL="0" indent="0" algn="r">
              <a:buNone/>
              <a:defRPr sz="2400" b="1">
                <a:solidFill>
                  <a:srgbClr val="FF3EB5"/>
                </a:solidFill>
              </a:defRPr>
            </a:lvl1pPr>
          </a:lstStyle>
          <a:p>
            <a:r>
              <a:rPr lang="de-DE" dirty="0"/>
              <a:t>Bild einfügen!</a:t>
            </a:r>
          </a:p>
        </p:txBody>
      </p:sp>
      <p:sp>
        <p:nvSpPr>
          <p:cNvPr id="8" name="Bild-Nachweis">
            <a:extLst>
              <a:ext uri="{FF2B5EF4-FFF2-40B4-BE49-F238E27FC236}">
                <a16:creationId xmlns:a16="http://schemas.microsoft.com/office/drawing/2014/main" id="{A0243CC6-D0F3-9087-EA07-23D1473EA1A3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373919" y="5721408"/>
            <a:ext cx="4326081" cy="216000"/>
          </a:xfrm>
        </p:spPr>
        <p:txBody>
          <a:bodyPr lIns="0" tIns="0" rIns="0" bIns="0" anchor="t" anchorCtr="0"/>
          <a:lstStyle>
            <a:lvl1pPr marL="0" indent="0" algn="r">
              <a:spcAft>
                <a:spcPts val="0"/>
              </a:spcAft>
              <a:buFontTx/>
              <a:buNone/>
              <a:defRPr sz="1000">
                <a:solidFill>
                  <a:schemeClr val="bg1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5" name="Datum">
            <a:extLst>
              <a:ext uri="{FF2B5EF4-FFF2-40B4-BE49-F238E27FC236}">
                <a16:creationId xmlns:a16="http://schemas.microsoft.com/office/drawing/2014/main" id="{D57723CF-457C-CD02-E1A6-D56EA45E24FF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10" name="Text-Platzhalter">
            <a:extLst>
              <a:ext uri="{FF2B5EF4-FFF2-40B4-BE49-F238E27FC236}">
                <a16:creationId xmlns:a16="http://schemas.microsoft.com/office/drawing/2014/main" id="{A4D9E76D-B228-CF70-F19D-C51127285AF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40000" y="1196752"/>
            <a:ext cx="7560000" cy="4752975"/>
          </a:xfrm>
          <a:custGeom>
            <a:avLst/>
            <a:gdLst>
              <a:gd name="connsiteX0" fmla="*/ 0 w 7560000"/>
              <a:gd name="connsiteY0" fmla="*/ 0 h 4752975"/>
              <a:gd name="connsiteX1" fmla="*/ 7560000 w 7560000"/>
              <a:gd name="connsiteY1" fmla="*/ 0 h 4752975"/>
              <a:gd name="connsiteX2" fmla="*/ 7560000 w 7560000"/>
              <a:gd name="connsiteY2" fmla="*/ 3960887 h 4752975"/>
              <a:gd name="connsiteX3" fmla="*/ 6191848 w 7560000"/>
              <a:gd name="connsiteY3" fmla="*/ 4752975 h 4752975"/>
              <a:gd name="connsiteX4" fmla="*/ 0 w 7560000"/>
              <a:gd name="connsiteY4" fmla="*/ 4752975 h 475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560000" h="4752975">
                <a:moveTo>
                  <a:pt x="0" y="0"/>
                </a:moveTo>
                <a:lnTo>
                  <a:pt x="7560000" y="0"/>
                </a:lnTo>
                <a:lnTo>
                  <a:pt x="7560000" y="3960887"/>
                </a:lnTo>
                <a:lnTo>
                  <a:pt x="6191848" y="4752975"/>
                </a:lnTo>
                <a:lnTo>
                  <a:pt x="0" y="4752975"/>
                </a:lnTo>
                <a:close/>
              </a:path>
            </a:pathLst>
          </a:custGeom>
          <a:solidFill>
            <a:srgbClr val="FF3EB5"/>
          </a:solidFill>
        </p:spPr>
        <p:txBody>
          <a:bodyPr wrap="square" tIns="144000" bIns="144000">
            <a:noAutofit/>
          </a:bodyPr>
          <a:lstStyle>
            <a:lvl1pPr marL="542925" indent="-361950">
              <a:spcAft>
                <a:spcPts val="600"/>
              </a:spcAft>
              <a:buClr>
                <a:srgbClr val="FFFFFF"/>
              </a:buClr>
              <a:defRPr lang="de-DE" sz="2400" b="1" kern="1200" dirty="0">
                <a:solidFill>
                  <a:srgbClr val="FFFFFF"/>
                </a:solidFill>
                <a:latin typeface="Source Sans Pro" panose="020B0503030403020204" pitchFamily="34" charset="0"/>
                <a:ea typeface="+mn-ea"/>
                <a:cs typeface="+mn-cs"/>
              </a:defRPr>
            </a:lvl1pPr>
            <a:lvl2pPr marL="539750" indent="536575">
              <a:buClr>
                <a:srgbClr val="FFFFFF"/>
              </a:buClr>
              <a:defRPr sz="2400" b="1">
                <a:solidFill>
                  <a:srgbClr val="FFFFFF"/>
                </a:solidFill>
              </a:defRPr>
            </a:lvl2pPr>
            <a:lvl3pPr>
              <a:buClr>
                <a:srgbClr val="FFFFFF"/>
              </a:buClr>
              <a:defRPr/>
            </a:lvl3pPr>
            <a:lvl4pPr marL="1160462" indent="0">
              <a:buClr>
                <a:srgbClr val="FFFFFF"/>
              </a:buClr>
              <a:buNone/>
              <a:defRPr/>
            </a:lvl4pPr>
          </a:lstStyle>
          <a:p>
            <a:pPr marL="542925" lvl="0" indent="-36195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Clr>
                <a:srgbClr val="10065A"/>
              </a:buClr>
              <a:buFont typeface="VCI_Symbole" panose="02000503000000000000" pitchFamily="2" charset="2"/>
              <a:buChar char=""/>
            </a:pPr>
            <a:r>
              <a:rPr lang="de-DE" dirty="0"/>
              <a:t>Top 1</a:t>
            </a:r>
          </a:p>
          <a:p>
            <a:pPr lvl="1"/>
            <a:r>
              <a:rPr lang="de-DE" dirty="0"/>
              <a:t>ggf. Top 1- Unterpunkt</a:t>
            </a:r>
          </a:p>
        </p:txBody>
      </p:sp>
      <p:sp>
        <p:nvSpPr>
          <p:cNvPr id="2" name="Titel">
            <a:extLst>
              <a:ext uri="{FF2B5EF4-FFF2-40B4-BE49-F238E27FC236}">
                <a16:creationId xmlns:a16="http://schemas.microsoft.com/office/drawing/2014/main" id="{D89D0931-B44C-059F-E360-40D52D495A0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0000" y="136524"/>
            <a:ext cx="11160000" cy="900000"/>
          </a:xfrm>
        </p:spPr>
        <p:txBody>
          <a:bodyPr/>
          <a:lstStyle>
            <a:lvl1pPr>
              <a:defRPr sz="3200"/>
            </a:lvl1pPr>
          </a:lstStyle>
          <a:p>
            <a:r>
              <a:rPr lang="de-DE" dirty="0"/>
              <a:t>Titel der AGENDA-Folie</a:t>
            </a:r>
          </a:p>
        </p:txBody>
      </p:sp>
    </p:spTree>
    <p:extLst>
      <p:ext uri="{BB962C8B-B14F-4D97-AF65-F5344CB8AC3E}">
        <p14:creationId xmlns:p14="http://schemas.microsoft.com/office/powerpoint/2010/main" val="59977258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AGENDA | Pi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Logo">
            <a:extLst>
              <a:ext uri="{FF2B5EF4-FFF2-40B4-BE49-F238E27FC236}">
                <a16:creationId xmlns:a16="http://schemas.microsoft.com/office/drawing/2014/main" id="{C63176DC-8F54-2F9C-A9C6-885103E5B6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579546" y="5814539"/>
            <a:ext cx="1367998" cy="1041936"/>
          </a:xfrm>
          <a:prstGeom prst="rect">
            <a:avLst/>
          </a:prstGeom>
        </p:spPr>
      </p:pic>
      <p:sp>
        <p:nvSpPr>
          <p:cNvPr id="7" name="Bild-Platzhalter">
            <a:extLst>
              <a:ext uri="{FF2B5EF4-FFF2-40B4-BE49-F238E27FC236}">
                <a16:creationId xmlns:a16="http://schemas.microsoft.com/office/drawing/2014/main" id="{90D14F3C-82DE-D918-A601-F652A4F7784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744072" y="1196752"/>
            <a:ext cx="4955928" cy="4751999"/>
          </a:xfrm>
          <a:prstGeom prst="rect">
            <a:avLst/>
          </a:prstGeom>
          <a:solidFill>
            <a:srgbClr val="F0F3F7"/>
          </a:solidFill>
          <a:ln>
            <a:noFill/>
          </a:ln>
        </p:spPr>
        <p:txBody>
          <a:bodyPr wrap="square" lIns="2160000" tIns="0" anchor="ctr" anchorCtr="1">
            <a:noAutofit/>
          </a:bodyPr>
          <a:lstStyle>
            <a:lvl1pPr marL="0" indent="0" algn="r">
              <a:buNone/>
              <a:defRPr sz="2400" b="1">
                <a:solidFill>
                  <a:srgbClr val="FF3EB5"/>
                </a:solidFill>
              </a:defRPr>
            </a:lvl1pPr>
          </a:lstStyle>
          <a:p>
            <a:r>
              <a:rPr lang="de-DE" dirty="0"/>
              <a:t>Bild einfügen!</a:t>
            </a:r>
          </a:p>
        </p:txBody>
      </p:sp>
      <p:sp>
        <p:nvSpPr>
          <p:cNvPr id="8" name="Bild-Nachweis">
            <a:extLst>
              <a:ext uri="{FF2B5EF4-FFF2-40B4-BE49-F238E27FC236}">
                <a16:creationId xmlns:a16="http://schemas.microsoft.com/office/drawing/2014/main" id="{A0243CC6-D0F3-9087-EA07-23D1473EA1A3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373919" y="5721408"/>
            <a:ext cx="4326081" cy="216000"/>
          </a:xfrm>
        </p:spPr>
        <p:txBody>
          <a:bodyPr lIns="0" tIns="0" rIns="0" bIns="0" anchor="t" anchorCtr="0"/>
          <a:lstStyle>
            <a:lvl1pPr marL="0" indent="0" algn="r">
              <a:spcAft>
                <a:spcPts val="0"/>
              </a:spcAft>
              <a:buFontTx/>
              <a:buNone/>
              <a:defRPr sz="1000">
                <a:solidFill>
                  <a:schemeClr val="bg1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5" name="Datum">
            <a:extLst>
              <a:ext uri="{FF2B5EF4-FFF2-40B4-BE49-F238E27FC236}">
                <a16:creationId xmlns:a16="http://schemas.microsoft.com/office/drawing/2014/main" id="{D57723CF-457C-CD02-E1A6-D56EA45E24FF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10" name="Text-Platzhalter">
            <a:extLst>
              <a:ext uri="{FF2B5EF4-FFF2-40B4-BE49-F238E27FC236}">
                <a16:creationId xmlns:a16="http://schemas.microsoft.com/office/drawing/2014/main" id="{A4D9E76D-B228-CF70-F19D-C51127285AF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40000" y="1196752"/>
            <a:ext cx="7560000" cy="4752975"/>
          </a:xfrm>
          <a:custGeom>
            <a:avLst/>
            <a:gdLst>
              <a:gd name="connsiteX0" fmla="*/ 0 w 7560000"/>
              <a:gd name="connsiteY0" fmla="*/ 0 h 4752975"/>
              <a:gd name="connsiteX1" fmla="*/ 7560000 w 7560000"/>
              <a:gd name="connsiteY1" fmla="*/ 0 h 4752975"/>
              <a:gd name="connsiteX2" fmla="*/ 7560000 w 7560000"/>
              <a:gd name="connsiteY2" fmla="*/ 3960887 h 4752975"/>
              <a:gd name="connsiteX3" fmla="*/ 6191848 w 7560000"/>
              <a:gd name="connsiteY3" fmla="*/ 4752975 h 4752975"/>
              <a:gd name="connsiteX4" fmla="*/ 0 w 7560000"/>
              <a:gd name="connsiteY4" fmla="*/ 4752975 h 475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560000" h="4752975">
                <a:moveTo>
                  <a:pt x="0" y="0"/>
                </a:moveTo>
                <a:lnTo>
                  <a:pt x="7560000" y="0"/>
                </a:lnTo>
                <a:lnTo>
                  <a:pt x="7560000" y="3960887"/>
                </a:lnTo>
                <a:lnTo>
                  <a:pt x="6191848" y="4752975"/>
                </a:lnTo>
                <a:lnTo>
                  <a:pt x="0" y="4752975"/>
                </a:lnTo>
                <a:close/>
              </a:path>
            </a:pathLst>
          </a:custGeom>
          <a:solidFill>
            <a:srgbClr val="FF3EB5"/>
          </a:solidFill>
        </p:spPr>
        <p:txBody>
          <a:bodyPr wrap="square" tIns="144000" bIns="144000">
            <a:noAutofit/>
          </a:bodyPr>
          <a:lstStyle>
            <a:lvl1pPr marL="542925" indent="-361950">
              <a:spcAft>
                <a:spcPts val="600"/>
              </a:spcAft>
              <a:buClr>
                <a:srgbClr val="10069F"/>
              </a:buClr>
              <a:defRPr lang="de-DE" sz="2400" b="1" kern="1200" dirty="0">
                <a:solidFill>
                  <a:srgbClr val="FFFFFF"/>
                </a:solidFill>
                <a:latin typeface="Source Sans Pro" panose="020B0503030403020204" pitchFamily="34" charset="0"/>
                <a:ea typeface="+mn-ea"/>
                <a:cs typeface="+mn-cs"/>
              </a:defRPr>
            </a:lvl1pPr>
            <a:lvl2pPr marL="539750" indent="536575">
              <a:buClr>
                <a:srgbClr val="FFFFFF"/>
              </a:buClr>
              <a:defRPr sz="2400" b="1">
                <a:solidFill>
                  <a:srgbClr val="FFFFFF"/>
                </a:solidFill>
              </a:defRPr>
            </a:lvl2pPr>
            <a:lvl3pPr>
              <a:buClr>
                <a:srgbClr val="FFFFFF"/>
              </a:buClr>
              <a:defRPr/>
            </a:lvl3pPr>
            <a:lvl4pPr marL="1160462" indent="0">
              <a:buClr>
                <a:srgbClr val="FFFFFF"/>
              </a:buClr>
              <a:buNone/>
              <a:defRPr/>
            </a:lvl4pPr>
          </a:lstStyle>
          <a:p>
            <a:pPr marL="542925" lvl="0" indent="-36195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Clr>
                <a:srgbClr val="10065A"/>
              </a:buClr>
              <a:buFont typeface="VCI_Symbole" panose="02000503000000000000" pitchFamily="2" charset="2"/>
              <a:buChar char=""/>
            </a:pPr>
            <a:r>
              <a:rPr lang="de-DE" dirty="0"/>
              <a:t>Top 1</a:t>
            </a:r>
          </a:p>
          <a:p>
            <a:pPr lvl="1"/>
            <a:r>
              <a:rPr lang="de-DE" dirty="0"/>
              <a:t>ggf. Top 1- Unterpunkt</a:t>
            </a:r>
          </a:p>
        </p:txBody>
      </p:sp>
      <p:sp>
        <p:nvSpPr>
          <p:cNvPr id="2" name="Titel">
            <a:extLst>
              <a:ext uri="{FF2B5EF4-FFF2-40B4-BE49-F238E27FC236}">
                <a16:creationId xmlns:a16="http://schemas.microsoft.com/office/drawing/2014/main" id="{D89D0931-B44C-059F-E360-40D52D495A0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0000" y="136524"/>
            <a:ext cx="11160000" cy="900000"/>
          </a:xfrm>
        </p:spPr>
        <p:txBody>
          <a:bodyPr/>
          <a:lstStyle>
            <a:lvl1pPr>
              <a:defRPr sz="3200">
                <a:solidFill>
                  <a:srgbClr val="10069F"/>
                </a:solidFill>
              </a:defRPr>
            </a:lvl1pPr>
          </a:lstStyle>
          <a:p>
            <a:r>
              <a:rPr lang="de-DE" dirty="0"/>
              <a:t>Titel der AGENDA-Folie</a:t>
            </a:r>
          </a:p>
        </p:txBody>
      </p:sp>
    </p:spTree>
    <p:extLst>
      <p:ext uri="{BB962C8B-B14F-4D97-AF65-F5344CB8AC3E}">
        <p14:creationId xmlns:p14="http://schemas.microsoft.com/office/powerpoint/2010/main" val="352607751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| Türk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Logo">
            <a:extLst>
              <a:ext uri="{FF2B5EF4-FFF2-40B4-BE49-F238E27FC236}">
                <a16:creationId xmlns:a16="http://schemas.microsoft.com/office/drawing/2014/main" id="{C63176DC-8F54-2F9C-A9C6-885103E5B6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579546" y="5814539"/>
            <a:ext cx="1367999" cy="1041937"/>
          </a:xfrm>
          <a:prstGeom prst="rect">
            <a:avLst/>
          </a:prstGeom>
        </p:spPr>
      </p:pic>
      <p:sp>
        <p:nvSpPr>
          <p:cNvPr id="7" name="Bild-Platzhalter">
            <a:extLst>
              <a:ext uri="{FF2B5EF4-FFF2-40B4-BE49-F238E27FC236}">
                <a16:creationId xmlns:a16="http://schemas.microsoft.com/office/drawing/2014/main" id="{90D14F3C-82DE-D918-A601-F652A4F7784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744072" y="1196752"/>
            <a:ext cx="4955928" cy="4751999"/>
          </a:xfrm>
          <a:prstGeom prst="rect">
            <a:avLst/>
          </a:prstGeom>
          <a:solidFill>
            <a:srgbClr val="F0F3F7"/>
          </a:solidFill>
          <a:ln>
            <a:noFill/>
          </a:ln>
        </p:spPr>
        <p:txBody>
          <a:bodyPr wrap="square" lIns="2160000" tIns="0" anchor="ctr" anchorCtr="1">
            <a:noAutofit/>
          </a:bodyPr>
          <a:lstStyle>
            <a:lvl1pPr marL="0" indent="0" algn="r">
              <a:buNone/>
              <a:defRPr sz="2400" b="1">
                <a:solidFill>
                  <a:srgbClr val="10ADAA"/>
                </a:solidFill>
              </a:defRPr>
            </a:lvl1pPr>
          </a:lstStyle>
          <a:p>
            <a:r>
              <a:rPr lang="de-DE" dirty="0"/>
              <a:t>Bild einfügen!</a:t>
            </a:r>
          </a:p>
        </p:txBody>
      </p:sp>
      <p:sp>
        <p:nvSpPr>
          <p:cNvPr id="8" name="Bild-Nachweis">
            <a:extLst>
              <a:ext uri="{FF2B5EF4-FFF2-40B4-BE49-F238E27FC236}">
                <a16:creationId xmlns:a16="http://schemas.microsoft.com/office/drawing/2014/main" id="{A0243CC6-D0F3-9087-EA07-23D1473EA1A3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373919" y="5721408"/>
            <a:ext cx="4326081" cy="216000"/>
          </a:xfrm>
        </p:spPr>
        <p:txBody>
          <a:bodyPr lIns="0" tIns="0" rIns="0" bIns="0" anchor="t" anchorCtr="0"/>
          <a:lstStyle>
            <a:lvl1pPr marL="0" indent="0" algn="r">
              <a:spcAft>
                <a:spcPts val="0"/>
              </a:spcAft>
              <a:buFontTx/>
              <a:buNone/>
              <a:defRPr sz="1000">
                <a:solidFill>
                  <a:schemeClr val="bg1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5" name="Datum">
            <a:extLst>
              <a:ext uri="{FF2B5EF4-FFF2-40B4-BE49-F238E27FC236}">
                <a16:creationId xmlns:a16="http://schemas.microsoft.com/office/drawing/2014/main" id="{D57723CF-457C-CD02-E1A6-D56EA45E24FF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10" name="Text-Platzhalter">
            <a:extLst>
              <a:ext uri="{FF2B5EF4-FFF2-40B4-BE49-F238E27FC236}">
                <a16:creationId xmlns:a16="http://schemas.microsoft.com/office/drawing/2014/main" id="{A4D9E76D-B228-CF70-F19D-C51127285AF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3" y="1196975"/>
            <a:ext cx="7560000" cy="4752975"/>
          </a:xfrm>
          <a:custGeom>
            <a:avLst/>
            <a:gdLst>
              <a:gd name="connsiteX0" fmla="*/ 0 w 7560000"/>
              <a:gd name="connsiteY0" fmla="*/ 0 h 4752975"/>
              <a:gd name="connsiteX1" fmla="*/ 7560000 w 7560000"/>
              <a:gd name="connsiteY1" fmla="*/ 0 h 4752975"/>
              <a:gd name="connsiteX2" fmla="*/ 7560000 w 7560000"/>
              <a:gd name="connsiteY2" fmla="*/ 3960887 h 4752975"/>
              <a:gd name="connsiteX3" fmla="*/ 6191848 w 7560000"/>
              <a:gd name="connsiteY3" fmla="*/ 4752975 h 4752975"/>
              <a:gd name="connsiteX4" fmla="*/ 0 w 7560000"/>
              <a:gd name="connsiteY4" fmla="*/ 4752975 h 475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560000" h="4752975">
                <a:moveTo>
                  <a:pt x="0" y="0"/>
                </a:moveTo>
                <a:lnTo>
                  <a:pt x="7560000" y="0"/>
                </a:lnTo>
                <a:lnTo>
                  <a:pt x="7560000" y="3960887"/>
                </a:lnTo>
                <a:lnTo>
                  <a:pt x="6191848" y="4752975"/>
                </a:lnTo>
                <a:lnTo>
                  <a:pt x="0" y="4752975"/>
                </a:lnTo>
                <a:close/>
              </a:path>
            </a:pathLst>
          </a:custGeom>
          <a:solidFill>
            <a:srgbClr val="10ADAA"/>
          </a:solidFill>
        </p:spPr>
        <p:txBody>
          <a:bodyPr wrap="square" tIns="144000" bIns="144000">
            <a:noAutofit/>
          </a:bodyPr>
          <a:lstStyle>
            <a:lvl1pPr marL="542925" indent="-361950">
              <a:spcAft>
                <a:spcPts val="600"/>
              </a:spcAft>
              <a:buClr>
                <a:srgbClr val="FFFFFF"/>
              </a:buClr>
              <a:defRPr lang="de-DE" sz="2400" b="1" kern="1200" dirty="0">
                <a:solidFill>
                  <a:srgbClr val="FFFFFF"/>
                </a:solidFill>
                <a:latin typeface="Source Sans Pro" panose="020B0503030403020204" pitchFamily="34" charset="0"/>
                <a:ea typeface="+mn-ea"/>
                <a:cs typeface="+mn-cs"/>
              </a:defRPr>
            </a:lvl1pPr>
            <a:lvl2pPr marL="539750" indent="536575">
              <a:buClr>
                <a:srgbClr val="FFFFFF"/>
              </a:buClr>
              <a:defRPr sz="2400" b="1">
                <a:solidFill>
                  <a:srgbClr val="FFFFFF"/>
                </a:solidFill>
              </a:defRPr>
            </a:lvl2pPr>
            <a:lvl3pPr>
              <a:buClr>
                <a:srgbClr val="FFFFFF"/>
              </a:buClr>
              <a:defRPr/>
            </a:lvl3pPr>
            <a:lvl4pPr marL="1160462" indent="0">
              <a:buClr>
                <a:srgbClr val="FFFFFF"/>
              </a:buClr>
              <a:buNone/>
              <a:defRPr/>
            </a:lvl4pPr>
          </a:lstStyle>
          <a:p>
            <a:pPr marL="542925" lvl="0" indent="-36195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Clr>
                <a:srgbClr val="10065A"/>
              </a:buClr>
              <a:buFont typeface="VCI_Symbole" panose="02000503000000000000" pitchFamily="2" charset="2"/>
              <a:buChar char=""/>
            </a:pPr>
            <a:r>
              <a:rPr lang="de-DE" dirty="0"/>
              <a:t>Top 1</a:t>
            </a:r>
          </a:p>
          <a:p>
            <a:pPr lvl="1"/>
            <a:r>
              <a:rPr lang="de-DE" dirty="0"/>
              <a:t>ggf. Top 1- Unterpunkt</a:t>
            </a:r>
          </a:p>
        </p:txBody>
      </p:sp>
      <p:sp>
        <p:nvSpPr>
          <p:cNvPr id="2" name="Titel">
            <a:extLst>
              <a:ext uri="{FF2B5EF4-FFF2-40B4-BE49-F238E27FC236}">
                <a16:creationId xmlns:a16="http://schemas.microsoft.com/office/drawing/2014/main" id="{D89D0931-B44C-059F-E360-40D52D495A0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0000" y="136524"/>
            <a:ext cx="11160000" cy="900000"/>
          </a:xfrm>
        </p:spPr>
        <p:txBody>
          <a:bodyPr/>
          <a:lstStyle>
            <a:lvl1pPr>
              <a:defRPr sz="3200"/>
            </a:lvl1pPr>
          </a:lstStyle>
          <a:p>
            <a:r>
              <a:rPr lang="de-DE" dirty="0"/>
              <a:t>Titel der AGENDA-Folie</a:t>
            </a:r>
          </a:p>
        </p:txBody>
      </p:sp>
    </p:spTree>
    <p:extLst>
      <p:ext uri="{BB962C8B-B14F-4D97-AF65-F5344CB8AC3E}">
        <p14:creationId xmlns:p14="http://schemas.microsoft.com/office/powerpoint/2010/main" val="26217207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| Violet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Logo">
            <a:extLst>
              <a:ext uri="{FF2B5EF4-FFF2-40B4-BE49-F238E27FC236}">
                <a16:creationId xmlns:a16="http://schemas.microsoft.com/office/drawing/2014/main" id="{C63176DC-8F54-2F9C-A9C6-885103E5B6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579546" y="5814539"/>
            <a:ext cx="1368000" cy="1041937"/>
          </a:xfrm>
          <a:prstGeom prst="rect">
            <a:avLst/>
          </a:prstGeom>
        </p:spPr>
      </p:pic>
      <p:sp>
        <p:nvSpPr>
          <p:cNvPr id="7" name="Bild-Platzhalter">
            <a:extLst>
              <a:ext uri="{FF2B5EF4-FFF2-40B4-BE49-F238E27FC236}">
                <a16:creationId xmlns:a16="http://schemas.microsoft.com/office/drawing/2014/main" id="{90D14F3C-82DE-D918-A601-F652A4F7784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744072" y="1196752"/>
            <a:ext cx="4955928" cy="4751999"/>
          </a:xfrm>
          <a:prstGeom prst="rect">
            <a:avLst/>
          </a:prstGeom>
          <a:solidFill>
            <a:srgbClr val="F0F3F7"/>
          </a:solidFill>
          <a:ln>
            <a:noFill/>
          </a:ln>
        </p:spPr>
        <p:txBody>
          <a:bodyPr wrap="square" lIns="2160000" tIns="0" anchor="ctr" anchorCtr="1">
            <a:noAutofit/>
          </a:bodyPr>
          <a:lstStyle>
            <a:lvl1pPr marL="0" indent="0" algn="r">
              <a:buNone/>
              <a:defRPr sz="2400" b="1">
                <a:solidFill>
                  <a:srgbClr val="8C3E9F"/>
                </a:solidFill>
              </a:defRPr>
            </a:lvl1pPr>
          </a:lstStyle>
          <a:p>
            <a:r>
              <a:rPr lang="de-DE" dirty="0"/>
              <a:t>Bild einfügen!</a:t>
            </a:r>
          </a:p>
        </p:txBody>
      </p:sp>
      <p:sp>
        <p:nvSpPr>
          <p:cNvPr id="3" name="Bild-Nachweis">
            <a:extLst>
              <a:ext uri="{FF2B5EF4-FFF2-40B4-BE49-F238E27FC236}">
                <a16:creationId xmlns:a16="http://schemas.microsoft.com/office/drawing/2014/main" id="{B3B0A940-B71C-B6F2-2423-7F87B6743CD8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373919" y="5721408"/>
            <a:ext cx="4326081" cy="216000"/>
          </a:xfrm>
        </p:spPr>
        <p:txBody>
          <a:bodyPr lIns="0" tIns="0" rIns="0" bIns="0" anchor="t" anchorCtr="0"/>
          <a:lstStyle>
            <a:lvl1pPr marL="0" indent="0" algn="r">
              <a:spcAft>
                <a:spcPts val="0"/>
              </a:spcAft>
              <a:buFontTx/>
              <a:buNone/>
              <a:defRPr sz="1000">
                <a:solidFill>
                  <a:schemeClr val="bg1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4" name="Datum">
            <a:extLst>
              <a:ext uri="{FF2B5EF4-FFF2-40B4-BE49-F238E27FC236}">
                <a16:creationId xmlns:a16="http://schemas.microsoft.com/office/drawing/2014/main" id="{BB271BAC-3150-842B-B738-785AA629E12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10" name="Text-Platzhalter">
            <a:extLst>
              <a:ext uri="{FF2B5EF4-FFF2-40B4-BE49-F238E27FC236}">
                <a16:creationId xmlns:a16="http://schemas.microsoft.com/office/drawing/2014/main" id="{A4D9E76D-B228-CF70-F19D-C51127285AF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40000" y="1184433"/>
            <a:ext cx="7560000" cy="4752975"/>
          </a:xfrm>
          <a:custGeom>
            <a:avLst/>
            <a:gdLst>
              <a:gd name="connsiteX0" fmla="*/ 0 w 7560000"/>
              <a:gd name="connsiteY0" fmla="*/ 0 h 4752975"/>
              <a:gd name="connsiteX1" fmla="*/ 7560000 w 7560000"/>
              <a:gd name="connsiteY1" fmla="*/ 0 h 4752975"/>
              <a:gd name="connsiteX2" fmla="*/ 7560000 w 7560000"/>
              <a:gd name="connsiteY2" fmla="*/ 3960887 h 4752975"/>
              <a:gd name="connsiteX3" fmla="*/ 6191848 w 7560000"/>
              <a:gd name="connsiteY3" fmla="*/ 4752975 h 4752975"/>
              <a:gd name="connsiteX4" fmla="*/ 0 w 7560000"/>
              <a:gd name="connsiteY4" fmla="*/ 4752975 h 475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560000" h="4752975">
                <a:moveTo>
                  <a:pt x="0" y="0"/>
                </a:moveTo>
                <a:lnTo>
                  <a:pt x="7560000" y="0"/>
                </a:lnTo>
                <a:lnTo>
                  <a:pt x="7560000" y="3960887"/>
                </a:lnTo>
                <a:lnTo>
                  <a:pt x="6191848" y="4752975"/>
                </a:lnTo>
                <a:lnTo>
                  <a:pt x="0" y="4752975"/>
                </a:lnTo>
                <a:close/>
              </a:path>
            </a:pathLst>
          </a:custGeom>
          <a:solidFill>
            <a:srgbClr val="8C3E9F"/>
          </a:solidFill>
        </p:spPr>
        <p:txBody>
          <a:bodyPr wrap="square" tIns="144000" bIns="144000">
            <a:noAutofit/>
          </a:bodyPr>
          <a:lstStyle>
            <a:lvl1pPr marL="542925" indent="-361950">
              <a:spcAft>
                <a:spcPts val="600"/>
              </a:spcAft>
              <a:buClr>
                <a:srgbClr val="10AD00"/>
              </a:buClr>
              <a:defRPr sz="2400" b="1">
                <a:solidFill>
                  <a:srgbClr val="FFFFFF"/>
                </a:solidFill>
              </a:defRPr>
            </a:lvl1pPr>
            <a:lvl2pPr marL="539750" indent="536575">
              <a:buClr>
                <a:srgbClr val="FFFFFF"/>
              </a:buClr>
              <a:defRPr sz="2400" b="1">
                <a:solidFill>
                  <a:srgbClr val="FFFFFF"/>
                </a:solidFill>
              </a:defRPr>
            </a:lvl2pPr>
            <a:lvl3pPr>
              <a:buClr>
                <a:srgbClr val="FFFFFF"/>
              </a:buClr>
              <a:defRPr/>
            </a:lvl3pPr>
            <a:lvl4pPr marL="1160462" indent="0">
              <a:buClr>
                <a:srgbClr val="FFFFFF"/>
              </a:buClr>
              <a:buNone/>
              <a:defRPr/>
            </a:lvl4pPr>
          </a:lstStyle>
          <a:p>
            <a:pPr lvl="0"/>
            <a:r>
              <a:rPr lang="de-DE" dirty="0"/>
              <a:t>Top 1</a:t>
            </a:r>
          </a:p>
          <a:p>
            <a:pPr lvl="1"/>
            <a:r>
              <a:rPr lang="de-DE" dirty="0"/>
              <a:t>ggf. Top 1- Unterpunkt</a:t>
            </a:r>
          </a:p>
        </p:txBody>
      </p:sp>
      <p:sp>
        <p:nvSpPr>
          <p:cNvPr id="2" name="Titel">
            <a:extLst>
              <a:ext uri="{FF2B5EF4-FFF2-40B4-BE49-F238E27FC236}">
                <a16:creationId xmlns:a16="http://schemas.microsoft.com/office/drawing/2014/main" id="{D89D0931-B44C-059F-E360-40D52D495A0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0000" y="136524"/>
            <a:ext cx="11160000" cy="900000"/>
          </a:xfrm>
        </p:spPr>
        <p:txBody>
          <a:bodyPr/>
          <a:lstStyle>
            <a:lvl1pPr>
              <a:defRPr sz="3200"/>
            </a:lvl1pPr>
          </a:lstStyle>
          <a:p>
            <a:r>
              <a:rPr lang="de-DE" dirty="0"/>
              <a:t>Titel der AGENDA-Folie</a:t>
            </a:r>
          </a:p>
        </p:txBody>
      </p:sp>
    </p:spTree>
    <p:extLst>
      <p:ext uri="{BB962C8B-B14F-4D97-AF65-F5344CB8AC3E}">
        <p14:creationId xmlns:p14="http://schemas.microsoft.com/office/powerpoint/2010/main" val="41244112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|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Logo">
            <a:extLst>
              <a:ext uri="{FF2B5EF4-FFF2-40B4-BE49-F238E27FC236}">
                <a16:creationId xmlns:a16="http://schemas.microsoft.com/office/drawing/2014/main" id="{C63176DC-8F54-2F9C-A9C6-885103E5B6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579546" y="5814539"/>
            <a:ext cx="1367999" cy="1041937"/>
          </a:xfrm>
          <a:prstGeom prst="rect">
            <a:avLst/>
          </a:prstGeom>
        </p:spPr>
      </p:pic>
      <p:sp>
        <p:nvSpPr>
          <p:cNvPr id="7" name="Bild-Platzhalter">
            <a:extLst>
              <a:ext uri="{FF2B5EF4-FFF2-40B4-BE49-F238E27FC236}">
                <a16:creationId xmlns:a16="http://schemas.microsoft.com/office/drawing/2014/main" id="{90D14F3C-82DE-D918-A601-F652A4F7784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744072" y="1196752"/>
            <a:ext cx="4955928" cy="4751999"/>
          </a:xfrm>
          <a:prstGeom prst="rect">
            <a:avLst/>
          </a:prstGeom>
          <a:solidFill>
            <a:srgbClr val="F0F3F7"/>
          </a:solidFill>
          <a:ln>
            <a:noFill/>
          </a:ln>
        </p:spPr>
        <p:txBody>
          <a:bodyPr wrap="square" lIns="2160000" tIns="0" anchor="ctr" anchorCtr="1">
            <a:noAutofit/>
          </a:bodyPr>
          <a:lstStyle>
            <a:lvl1pPr marL="0" indent="0" algn="r">
              <a:buNone/>
              <a:defRPr sz="2400" b="1">
                <a:solidFill>
                  <a:srgbClr val="FF4414"/>
                </a:solidFill>
              </a:defRPr>
            </a:lvl1pPr>
          </a:lstStyle>
          <a:p>
            <a:r>
              <a:rPr lang="de-DE" dirty="0"/>
              <a:t>Bild einfügen!</a:t>
            </a:r>
          </a:p>
        </p:txBody>
      </p:sp>
      <p:sp>
        <p:nvSpPr>
          <p:cNvPr id="8" name="Bild-Nachweis">
            <a:extLst>
              <a:ext uri="{FF2B5EF4-FFF2-40B4-BE49-F238E27FC236}">
                <a16:creationId xmlns:a16="http://schemas.microsoft.com/office/drawing/2014/main" id="{A0243CC6-D0F3-9087-EA07-23D1473EA1A3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373919" y="5721408"/>
            <a:ext cx="4326081" cy="216000"/>
          </a:xfrm>
        </p:spPr>
        <p:txBody>
          <a:bodyPr lIns="0" tIns="0" rIns="0" bIns="0" anchor="t" anchorCtr="0"/>
          <a:lstStyle>
            <a:lvl1pPr marL="0" indent="0" algn="r">
              <a:spcAft>
                <a:spcPts val="0"/>
              </a:spcAft>
              <a:buFontTx/>
              <a:buNone/>
              <a:defRPr sz="1000">
                <a:solidFill>
                  <a:schemeClr val="bg1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5" name="Datum">
            <a:extLst>
              <a:ext uri="{FF2B5EF4-FFF2-40B4-BE49-F238E27FC236}">
                <a16:creationId xmlns:a16="http://schemas.microsoft.com/office/drawing/2014/main" id="{D57723CF-457C-CD02-E1A6-D56EA45E24FF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10" name="Text-Platzhalter">
            <a:extLst>
              <a:ext uri="{FF2B5EF4-FFF2-40B4-BE49-F238E27FC236}">
                <a16:creationId xmlns:a16="http://schemas.microsoft.com/office/drawing/2014/main" id="{A4D9E76D-B228-CF70-F19D-C51127285AF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3" y="1196975"/>
            <a:ext cx="7560000" cy="4752975"/>
          </a:xfrm>
          <a:custGeom>
            <a:avLst/>
            <a:gdLst>
              <a:gd name="connsiteX0" fmla="*/ 0 w 7560000"/>
              <a:gd name="connsiteY0" fmla="*/ 0 h 4752975"/>
              <a:gd name="connsiteX1" fmla="*/ 7560000 w 7560000"/>
              <a:gd name="connsiteY1" fmla="*/ 0 h 4752975"/>
              <a:gd name="connsiteX2" fmla="*/ 7560000 w 7560000"/>
              <a:gd name="connsiteY2" fmla="*/ 3960887 h 4752975"/>
              <a:gd name="connsiteX3" fmla="*/ 6191848 w 7560000"/>
              <a:gd name="connsiteY3" fmla="*/ 4752975 h 4752975"/>
              <a:gd name="connsiteX4" fmla="*/ 0 w 7560000"/>
              <a:gd name="connsiteY4" fmla="*/ 4752975 h 475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560000" h="4752975">
                <a:moveTo>
                  <a:pt x="0" y="0"/>
                </a:moveTo>
                <a:lnTo>
                  <a:pt x="7560000" y="0"/>
                </a:lnTo>
                <a:lnTo>
                  <a:pt x="7560000" y="3960887"/>
                </a:lnTo>
                <a:lnTo>
                  <a:pt x="6191848" y="4752975"/>
                </a:lnTo>
                <a:lnTo>
                  <a:pt x="0" y="4752975"/>
                </a:lnTo>
                <a:close/>
              </a:path>
            </a:pathLst>
          </a:custGeom>
          <a:solidFill>
            <a:srgbClr val="FF4414"/>
          </a:solidFill>
        </p:spPr>
        <p:txBody>
          <a:bodyPr wrap="square" tIns="144000" bIns="144000">
            <a:noAutofit/>
          </a:bodyPr>
          <a:lstStyle>
            <a:lvl1pPr marL="542925" indent="-361950">
              <a:spcAft>
                <a:spcPts val="600"/>
              </a:spcAft>
              <a:buClr>
                <a:srgbClr val="FFFFFF"/>
              </a:buClr>
              <a:defRPr lang="de-DE" sz="2400" b="1" kern="1200" dirty="0">
                <a:solidFill>
                  <a:srgbClr val="FFFFFF"/>
                </a:solidFill>
                <a:latin typeface="Source Sans Pro" panose="020B0503030403020204" pitchFamily="34" charset="0"/>
                <a:ea typeface="+mn-ea"/>
                <a:cs typeface="+mn-cs"/>
              </a:defRPr>
            </a:lvl1pPr>
            <a:lvl2pPr marL="539750" indent="536575">
              <a:buClr>
                <a:srgbClr val="FFFFFF"/>
              </a:buClr>
              <a:defRPr sz="2400" b="1">
                <a:solidFill>
                  <a:srgbClr val="FFFFFF"/>
                </a:solidFill>
              </a:defRPr>
            </a:lvl2pPr>
            <a:lvl3pPr>
              <a:buClr>
                <a:srgbClr val="FFFFFF"/>
              </a:buClr>
              <a:defRPr/>
            </a:lvl3pPr>
            <a:lvl4pPr marL="1160462" indent="0">
              <a:buClr>
                <a:srgbClr val="FFFFFF"/>
              </a:buClr>
              <a:buNone/>
              <a:defRPr/>
            </a:lvl4pPr>
          </a:lstStyle>
          <a:p>
            <a:pPr marL="542925" lvl="0" indent="-36195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Clr>
                <a:srgbClr val="10065A"/>
              </a:buClr>
              <a:buFont typeface="VCI_Symbole" panose="02000503000000000000" pitchFamily="2" charset="2"/>
              <a:buChar char=""/>
            </a:pPr>
            <a:r>
              <a:rPr lang="de-DE" dirty="0"/>
              <a:t>Top 1</a:t>
            </a:r>
          </a:p>
          <a:p>
            <a:pPr lvl="1"/>
            <a:r>
              <a:rPr lang="de-DE" dirty="0"/>
              <a:t>ggf. Top 1- Unterpunkt</a:t>
            </a:r>
          </a:p>
        </p:txBody>
      </p:sp>
      <p:sp>
        <p:nvSpPr>
          <p:cNvPr id="2" name="Titel">
            <a:extLst>
              <a:ext uri="{FF2B5EF4-FFF2-40B4-BE49-F238E27FC236}">
                <a16:creationId xmlns:a16="http://schemas.microsoft.com/office/drawing/2014/main" id="{D89D0931-B44C-059F-E360-40D52D495A0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0000" y="136524"/>
            <a:ext cx="11160000" cy="900000"/>
          </a:xfrm>
        </p:spPr>
        <p:txBody>
          <a:bodyPr/>
          <a:lstStyle>
            <a:lvl1pPr>
              <a:defRPr sz="3200"/>
            </a:lvl1pPr>
          </a:lstStyle>
          <a:p>
            <a:r>
              <a:rPr lang="de-DE" dirty="0"/>
              <a:t>Titel der AGENDA-Folie</a:t>
            </a:r>
          </a:p>
        </p:txBody>
      </p:sp>
    </p:spTree>
    <p:extLst>
      <p:ext uri="{BB962C8B-B14F-4D97-AF65-F5344CB8AC3E}">
        <p14:creationId xmlns:p14="http://schemas.microsoft.com/office/powerpoint/2010/main" val="71354323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| G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Logo">
            <a:extLst>
              <a:ext uri="{FF2B5EF4-FFF2-40B4-BE49-F238E27FC236}">
                <a16:creationId xmlns:a16="http://schemas.microsoft.com/office/drawing/2014/main" id="{C63176DC-8F54-2F9C-A9C6-885103E5B6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579546" y="5814539"/>
            <a:ext cx="1367999" cy="1041937"/>
          </a:xfrm>
          <a:prstGeom prst="rect">
            <a:avLst/>
          </a:prstGeom>
        </p:spPr>
      </p:pic>
      <p:sp>
        <p:nvSpPr>
          <p:cNvPr id="7" name="Bild-Platzhalter">
            <a:extLst>
              <a:ext uri="{FF2B5EF4-FFF2-40B4-BE49-F238E27FC236}">
                <a16:creationId xmlns:a16="http://schemas.microsoft.com/office/drawing/2014/main" id="{90D14F3C-82DE-D918-A601-F652A4F7784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744072" y="1196752"/>
            <a:ext cx="4955928" cy="4751999"/>
          </a:xfrm>
          <a:prstGeom prst="rect">
            <a:avLst/>
          </a:prstGeom>
          <a:solidFill>
            <a:srgbClr val="F0F3F7"/>
          </a:solidFill>
          <a:ln>
            <a:noFill/>
          </a:ln>
        </p:spPr>
        <p:txBody>
          <a:bodyPr wrap="square" lIns="2160000" tIns="0" anchor="ctr" anchorCtr="1">
            <a:noAutofit/>
          </a:bodyPr>
          <a:lstStyle>
            <a:lvl1pPr marL="0" indent="0" algn="r">
              <a:buNone/>
              <a:defRPr sz="2400" b="1">
                <a:solidFill>
                  <a:srgbClr val="FFAD00"/>
                </a:solidFill>
              </a:defRPr>
            </a:lvl1pPr>
          </a:lstStyle>
          <a:p>
            <a:r>
              <a:rPr lang="de-DE" dirty="0"/>
              <a:t>Bild einfügen!</a:t>
            </a:r>
          </a:p>
        </p:txBody>
      </p:sp>
      <p:sp>
        <p:nvSpPr>
          <p:cNvPr id="3" name="Bild-Nachweis">
            <a:extLst>
              <a:ext uri="{FF2B5EF4-FFF2-40B4-BE49-F238E27FC236}">
                <a16:creationId xmlns:a16="http://schemas.microsoft.com/office/drawing/2014/main" id="{B3B0A940-B71C-B6F2-2423-7F87B6743CD8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373919" y="5721408"/>
            <a:ext cx="4326081" cy="216000"/>
          </a:xfrm>
        </p:spPr>
        <p:txBody>
          <a:bodyPr lIns="0" tIns="0" rIns="0" bIns="0" anchor="t" anchorCtr="0"/>
          <a:lstStyle>
            <a:lvl1pPr marL="0" indent="0" algn="r">
              <a:spcAft>
                <a:spcPts val="0"/>
              </a:spcAft>
              <a:buFontTx/>
              <a:buNone/>
              <a:defRPr sz="1000">
                <a:solidFill>
                  <a:schemeClr val="bg1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4" name="Datum">
            <a:extLst>
              <a:ext uri="{FF2B5EF4-FFF2-40B4-BE49-F238E27FC236}">
                <a16:creationId xmlns:a16="http://schemas.microsoft.com/office/drawing/2014/main" id="{BB271BAC-3150-842B-B738-785AA629E12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10" name="Text-Platzhalter">
            <a:extLst>
              <a:ext uri="{FF2B5EF4-FFF2-40B4-BE49-F238E27FC236}">
                <a16:creationId xmlns:a16="http://schemas.microsoft.com/office/drawing/2014/main" id="{A4D9E76D-B228-CF70-F19D-C51127285AF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40000" y="1184433"/>
            <a:ext cx="7560000" cy="4752975"/>
          </a:xfrm>
          <a:custGeom>
            <a:avLst/>
            <a:gdLst>
              <a:gd name="connsiteX0" fmla="*/ 0 w 7560000"/>
              <a:gd name="connsiteY0" fmla="*/ 0 h 4752975"/>
              <a:gd name="connsiteX1" fmla="*/ 7560000 w 7560000"/>
              <a:gd name="connsiteY1" fmla="*/ 0 h 4752975"/>
              <a:gd name="connsiteX2" fmla="*/ 7560000 w 7560000"/>
              <a:gd name="connsiteY2" fmla="*/ 3960887 h 4752975"/>
              <a:gd name="connsiteX3" fmla="*/ 6191848 w 7560000"/>
              <a:gd name="connsiteY3" fmla="*/ 4752975 h 4752975"/>
              <a:gd name="connsiteX4" fmla="*/ 0 w 7560000"/>
              <a:gd name="connsiteY4" fmla="*/ 4752975 h 475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560000" h="4752975">
                <a:moveTo>
                  <a:pt x="0" y="0"/>
                </a:moveTo>
                <a:lnTo>
                  <a:pt x="7560000" y="0"/>
                </a:lnTo>
                <a:lnTo>
                  <a:pt x="7560000" y="3960887"/>
                </a:lnTo>
                <a:lnTo>
                  <a:pt x="6191848" y="4752975"/>
                </a:lnTo>
                <a:lnTo>
                  <a:pt x="0" y="4752975"/>
                </a:lnTo>
                <a:close/>
              </a:path>
            </a:pathLst>
          </a:custGeom>
          <a:solidFill>
            <a:srgbClr val="FFAD00"/>
          </a:solidFill>
        </p:spPr>
        <p:txBody>
          <a:bodyPr wrap="square" tIns="144000" bIns="144000">
            <a:noAutofit/>
          </a:bodyPr>
          <a:lstStyle>
            <a:lvl1pPr marL="542925" indent="-361950">
              <a:spcAft>
                <a:spcPts val="600"/>
              </a:spcAft>
              <a:buClr>
                <a:srgbClr val="8C3E9F"/>
              </a:buClr>
              <a:defRPr sz="2400" b="1">
                <a:solidFill>
                  <a:schemeClr val="bg1"/>
                </a:solidFill>
              </a:defRPr>
            </a:lvl1pPr>
            <a:lvl2pPr marL="539750" indent="536575">
              <a:buClr>
                <a:srgbClr val="FFFFFF"/>
              </a:buClr>
              <a:defRPr sz="2400" b="1">
                <a:solidFill>
                  <a:schemeClr val="bg1"/>
                </a:solidFill>
              </a:defRPr>
            </a:lvl2pPr>
            <a:lvl3pPr>
              <a:buClr>
                <a:srgbClr val="FFFFFF"/>
              </a:buClr>
              <a:defRPr/>
            </a:lvl3pPr>
            <a:lvl4pPr marL="1160462" indent="0">
              <a:buClr>
                <a:srgbClr val="FFFFFF"/>
              </a:buClr>
              <a:buNone/>
              <a:defRPr/>
            </a:lvl4pPr>
          </a:lstStyle>
          <a:p>
            <a:pPr lvl="0"/>
            <a:r>
              <a:rPr lang="de-DE" dirty="0"/>
              <a:t>Top 1</a:t>
            </a:r>
          </a:p>
          <a:p>
            <a:pPr lvl="1"/>
            <a:r>
              <a:rPr lang="de-DE" dirty="0"/>
              <a:t>ggf. Top 1- Unterpunkt</a:t>
            </a:r>
          </a:p>
        </p:txBody>
      </p:sp>
      <p:sp>
        <p:nvSpPr>
          <p:cNvPr id="2" name="Titel">
            <a:extLst>
              <a:ext uri="{FF2B5EF4-FFF2-40B4-BE49-F238E27FC236}">
                <a16:creationId xmlns:a16="http://schemas.microsoft.com/office/drawing/2014/main" id="{D89D0931-B44C-059F-E360-40D52D495A0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0000" y="136524"/>
            <a:ext cx="11160000" cy="900000"/>
          </a:xfrm>
        </p:spPr>
        <p:txBody>
          <a:bodyPr/>
          <a:lstStyle>
            <a:lvl1pPr>
              <a:defRPr sz="3200">
                <a:solidFill>
                  <a:srgbClr val="8C3E9F"/>
                </a:solidFill>
              </a:defRPr>
            </a:lvl1pPr>
          </a:lstStyle>
          <a:p>
            <a:r>
              <a:rPr lang="de-DE" dirty="0"/>
              <a:t>Titel der AGENDA-Folie</a:t>
            </a:r>
          </a:p>
        </p:txBody>
      </p:sp>
    </p:spTree>
    <p:extLst>
      <p:ext uri="{BB962C8B-B14F-4D97-AF65-F5344CB8AC3E}">
        <p14:creationId xmlns:p14="http://schemas.microsoft.com/office/powerpoint/2010/main" val="85682740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ART V2 | Türkis/Blau">
    <p:bg>
      <p:bgPr>
        <a:solidFill>
          <a:srgbClr val="10069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Dreieck">
            <a:extLst>
              <a:ext uri="{FF2B5EF4-FFF2-40B4-BE49-F238E27FC236}">
                <a16:creationId xmlns:a16="http://schemas.microsoft.com/office/drawing/2014/main" id="{37329CB3-3026-7830-1B54-FD205FF5CCCE}"/>
              </a:ext>
            </a:extLst>
          </p:cNvPr>
          <p:cNvSpPr/>
          <p:nvPr userDrawn="1"/>
        </p:nvSpPr>
        <p:spPr>
          <a:xfrm flipH="1">
            <a:off x="9876419" y="4521034"/>
            <a:ext cx="2315577" cy="2336965"/>
          </a:xfrm>
          <a:prstGeom prst="rtTriangle">
            <a:avLst/>
          </a:prstGeom>
          <a:solidFill>
            <a:srgbClr val="10AD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4" name="Bildplatzhalter 13">
            <a:extLst>
              <a:ext uri="{FF2B5EF4-FFF2-40B4-BE49-F238E27FC236}">
                <a16:creationId xmlns:a16="http://schemas.microsoft.com/office/drawing/2014/main" id="{EE0C9DBC-B9FA-6737-0E8A-D449B0E7BAB1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0" y="0"/>
            <a:ext cx="11841480" cy="4148894"/>
          </a:xfrm>
          <a:custGeom>
            <a:avLst/>
            <a:gdLst>
              <a:gd name="connsiteX0" fmla="*/ 0 w 11841480"/>
              <a:gd name="connsiteY0" fmla="*/ 0 h 4148894"/>
              <a:gd name="connsiteX1" fmla="*/ 11841480 w 11841480"/>
              <a:gd name="connsiteY1" fmla="*/ 0 h 4148894"/>
              <a:gd name="connsiteX2" fmla="*/ 8326667 w 11841480"/>
              <a:gd name="connsiteY2" fmla="*/ 4148894 h 4148894"/>
              <a:gd name="connsiteX3" fmla="*/ 0 w 11841480"/>
              <a:gd name="connsiteY3" fmla="*/ 4148894 h 41488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841480" h="4148894">
                <a:moveTo>
                  <a:pt x="0" y="0"/>
                </a:moveTo>
                <a:lnTo>
                  <a:pt x="11841480" y="0"/>
                </a:lnTo>
                <a:lnTo>
                  <a:pt x="8326667" y="4148894"/>
                </a:lnTo>
                <a:lnTo>
                  <a:pt x="0" y="4148894"/>
                </a:lnTo>
                <a:close/>
              </a:path>
            </a:pathLst>
          </a:custGeom>
          <a:solidFill>
            <a:srgbClr val="F0F3F7"/>
          </a:solidFill>
        </p:spPr>
        <p:txBody>
          <a:bodyPr wrap="square" rIns="0" bIns="1260000" anchor="ctr" anchorCtr="1">
            <a:noAutofit/>
          </a:bodyPr>
          <a:lstStyle>
            <a:lvl1pPr marL="0" indent="0" algn="r">
              <a:buFontTx/>
              <a:buNone/>
              <a:defRPr b="1">
                <a:solidFill>
                  <a:srgbClr val="10ADAA"/>
                </a:solidFill>
              </a:defRPr>
            </a:lvl1pPr>
          </a:lstStyle>
          <a:p>
            <a:r>
              <a:rPr lang="de-DE" dirty="0"/>
              <a:t>Hier Bild einfügen</a:t>
            </a:r>
          </a:p>
        </p:txBody>
      </p:sp>
      <p:sp>
        <p:nvSpPr>
          <p:cNvPr id="25" name="Bild-Nachweis">
            <a:extLst>
              <a:ext uri="{FF2B5EF4-FFF2-40B4-BE49-F238E27FC236}">
                <a16:creationId xmlns:a16="http://schemas.microsoft.com/office/drawing/2014/main" id="{3D29FA97-D64E-B910-D641-F122D8E4E870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152" y="3933080"/>
            <a:ext cx="4326081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pic>
        <p:nvPicPr>
          <p:cNvPr id="11" name="Logo">
            <a:extLst>
              <a:ext uri="{FF2B5EF4-FFF2-40B4-BE49-F238E27FC236}">
                <a16:creationId xmlns:a16="http://schemas.microsoft.com/office/drawing/2014/main" id="{BCB04E0C-D33C-6880-70E2-C48C495B7AB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409770" y="2384884"/>
            <a:ext cx="2765856" cy="2107959"/>
          </a:xfrm>
          <a:prstGeom prst="rect">
            <a:avLst/>
          </a:prstGeom>
        </p:spPr>
      </p:pic>
      <p:sp>
        <p:nvSpPr>
          <p:cNvPr id="22" name="Zusatztext">
            <a:extLst>
              <a:ext uri="{FF2B5EF4-FFF2-40B4-BE49-F238E27FC236}">
                <a16:creationId xmlns:a16="http://schemas.microsoft.com/office/drawing/2014/main" id="{80EDA830-97D5-DEF3-D298-792D8AE9DF54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16001" y="6201352"/>
            <a:ext cx="9684455" cy="396000"/>
          </a:xfrm>
          <a:ln>
            <a:noFill/>
          </a:ln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lang="de-DE" sz="2800" b="1" dirty="0">
                <a:solidFill>
                  <a:srgbClr val="10ADAA"/>
                </a:solidFill>
                <a:ea typeface="Source Sans Pro" panose="020B0503030403020204" pitchFamily="34" charset="0"/>
              </a:defRPr>
            </a:lvl1pPr>
          </a:lstStyle>
          <a:p>
            <a:pPr marL="0" lvl="0"/>
            <a:r>
              <a:rPr lang="de-DE" dirty="0"/>
              <a:t>ggf. Zusatz-Text</a:t>
            </a:r>
          </a:p>
        </p:txBody>
      </p:sp>
      <p:sp>
        <p:nvSpPr>
          <p:cNvPr id="20" name="Titel">
            <a:extLst>
              <a:ext uri="{FF2B5EF4-FFF2-40B4-BE49-F238E27FC236}">
                <a16:creationId xmlns:a16="http://schemas.microsoft.com/office/drawing/2014/main" id="{40918B5D-518B-65CF-89B4-3E7634163BB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6000" y="4531085"/>
            <a:ext cx="10800000" cy="1584000"/>
          </a:xfrm>
        </p:spPr>
        <p:txBody>
          <a:bodyPr vert="horz" lIns="0" tIns="0" rIns="0" bIns="0" rtlCol="0" anchor="t" anchorCtr="0">
            <a:noAutofit/>
          </a:bodyPr>
          <a:lstStyle>
            <a:lvl1pPr>
              <a:lnSpc>
                <a:spcPct val="90000"/>
              </a:lnSpc>
              <a:defRPr lang="de-DE" sz="4000">
                <a:solidFill>
                  <a:srgbClr val="FFFFFF"/>
                </a:solidFill>
                <a:latin typeface="Montserrat Black" pitchFamily="2" charset="0"/>
              </a:defRPr>
            </a:lvl1pPr>
          </a:lstStyle>
          <a:p>
            <a:pPr marL="0" lvl="0">
              <a:lnSpc>
                <a:spcPts val="6100"/>
              </a:lnSpc>
            </a:pPr>
            <a:r>
              <a:rPr lang="de-DE" dirty="0"/>
              <a:t>Veranstaltungs-Titel</a:t>
            </a:r>
          </a:p>
        </p:txBody>
      </p:sp>
    </p:spTree>
    <p:extLst>
      <p:ext uri="{BB962C8B-B14F-4D97-AF65-F5344CB8AC3E}">
        <p14:creationId xmlns:p14="http://schemas.microsoft.com/office/powerpoint/2010/main" val="287686097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| Grü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Logo">
            <a:extLst>
              <a:ext uri="{FF2B5EF4-FFF2-40B4-BE49-F238E27FC236}">
                <a16:creationId xmlns:a16="http://schemas.microsoft.com/office/drawing/2014/main" id="{C63176DC-8F54-2F9C-A9C6-885103E5B6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579546" y="5814539"/>
            <a:ext cx="1367999" cy="1041937"/>
          </a:xfrm>
          <a:prstGeom prst="rect">
            <a:avLst/>
          </a:prstGeom>
        </p:spPr>
      </p:pic>
      <p:sp>
        <p:nvSpPr>
          <p:cNvPr id="7" name="Bild-Platzhalter">
            <a:extLst>
              <a:ext uri="{FF2B5EF4-FFF2-40B4-BE49-F238E27FC236}">
                <a16:creationId xmlns:a16="http://schemas.microsoft.com/office/drawing/2014/main" id="{90D14F3C-82DE-D918-A601-F652A4F7784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744072" y="1196752"/>
            <a:ext cx="4955928" cy="4751999"/>
          </a:xfrm>
          <a:prstGeom prst="rect">
            <a:avLst/>
          </a:prstGeom>
          <a:solidFill>
            <a:srgbClr val="F0F3F7"/>
          </a:solidFill>
          <a:ln>
            <a:noFill/>
          </a:ln>
        </p:spPr>
        <p:txBody>
          <a:bodyPr wrap="square" lIns="2160000" tIns="0" anchor="ctr" anchorCtr="1">
            <a:noAutofit/>
          </a:bodyPr>
          <a:lstStyle>
            <a:lvl1pPr marL="0" indent="0" algn="r">
              <a:buNone/>
              <a:defRPr sz="2400" b="1">
                <a:solidFill>
                  <a:srgbClr val="10AD00"/>
                </a:solidFill>
              </a:defRPr>
            </a:lvl1pPr>
          </a:lstStyle>
          <a:p>
            <a:r>
              <a:rPr lang="de-DE" dirty="0"/>
              <a:t>Bild einfügen!</a:t>
            </a:r>
          </a:p>
        </p:txBody>
      </p:sp>
      <p:sp>
        <p:nvSpPr>
          <p:cNvPr id="3" name="Bild-Nachweis">
            <a:extLst>
              <a:ext uri="{FF2B5EF4-FFF2-40B4-BE49-F238E27FC236}">
                <a16:creationId xmlns:a16="http://schemas.microsoft.com/office/drawing/2014/main" id="{B3B0A940-B71C-B6F2-2423-7F87B6743CD8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373919" y="5721408"/>
            <a:ext cx="4326081" cy="216000"/>
          </a:xfrm>
        </p:spPr>
        <p:txBody>
          <a:bodyPr lIns="0" tIns="0" rIns="0" bIns="0" anchor="t" anchorCtr="0"/>
          <a:lstStyle>
            <a:lvl1pPr marL="0" indent="0" algn="r">
              <a:spcAft>
                <a:spcPts val="0"/>
              </a:spcAft>
              <a:buFontTx/>
              <a:buNone/>
              <a:defRPr sz="1000">
                <a:solidFill>
                  <a:schemeClr val="bg1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4" name="Datum">
            <a:extLst>
              <a:ext uri="{FF2B5EF4-FFF2-40B4-BE49-F238E27FC236}">
                <a16:creationId xmlns:a16="http://schemas.microsoft.com/office/drawing/2014/main" id="{BB271BAC-3150-842B-B738-785AA629E12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10" name="Text-Platzhalter">
            <a:extLst>
              <a:ext uri="{FF2B5EF4-FFF2-40B4-BE49-F238E27FC236}">
                <a16:creationId xmlns:a16="http://schemas.microsoft.com/office/drawing/2014/main" id="{A4D9E76D-B228-CF70-F19D-C51127285AF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40000" y="1184433"/>
            <a:ext cx="7560000" cy="4752975"/>
          </a:xfrm>
          <a:custGeom>
            <a:avLst/>
            <a:gdLst>
              <a:gd name="connsiteX0" fmla="*/ 0 w 7560000"/>
              <a:gd name="connsiteY0" fmla="*/ 0 h 4752975"/>
              <a:gd name="connsiteX1" fmla="*/ 7560000 w 7560000"/>
              <a:gd name="connsiteY1" fmla="*/ 0 h 4752975"/>
              <a:gd name="connsiteX2" fmla="*/ 7560000 w 7560000"/>
              <a:gd name="connsiteY2" fmla="*/ 3960887 h 4752975"/>
              <a:gd name="connsiteX3" fmla="*/ 6191848 w 7560000"/>
              <a:gd name="connsiteY3" fmla="*/ 4752975 h 4752975"/>
              <a:gd name="connsiteX4" fmla="*/ 0 w 7560000"/>
              <a:gd name="connsiteY4" fmla="*/ 4752975 h 475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560000" h="4752975">
                <a:moveTo>
                  <a:pt x="0" y="0"/>
                </a:moveTo>
                <a:lnTo>
                  <a:pt x="7560000" y="0"/>
                </a:lnTo>
                <a:lnTo>
                  <a:pt x="7560000" y="3960887"/>
                </a:lnTo>
                <a:lnTo>
                  <a:pt x="6191848" y="4752975"/>
                </a:lnTo>
                <a:lnTo>
                  <a:pt x="0" y="4752975"/>
                </a:lnTo>
                <a:close/>
              </a:path>
            </a:pathLst>
          </a:custGeom>
          <a:solidFill>
            <a:srgbClr val="10AD00"/>
          </a:solidFill>
        </p:spPr>
        <p:txBody>
          <a:bodyPr wrap="square" tIns="144000" bIns="144000">
            <a:noAutofit/>
          </a:bodyPr>
          <a:lstStyle>
            <a:lvl1pPr marL="542925" indent="-361950">
              <a:spcAft>
                <a:spcPts val="600"/>
              </a:spcAft>
              <a:buClr>
                <a:srgbClr val="10065A"/>
              </a:buClr>
              <a:defRPr sz="2400" b="1">
                <a:solidFill>
                  <a:srgbClr val="FFFFFF"/>
                </a:solidFill>
              </a:defRPr>
            </a:lvl1pPr>
            <a:lvl2pPr marL="539750" indent="536575">
              <a:buClr>
                <a:srgbClr val="FFFFFF"/>
              </a:buClr>
              <a:defRPr sz="2400" b="1">
                <a:solidFill>
                  <a:srgbClr val="FFFFFF"/>
                </a:solidFill>
              </a:defRPr>
            </a:lvl2pPr>
            <a:lvl3pPr>
              <a:buClr>
                <a:srgbClr val="FFFFFF"/>
              </a:buClr>
              <a:defRPr/>
            </a:lvl3pPr>
            <a:lvl4pPr marL="1160462" indent="0">
              <a:buClr>
                <a:srgbClr val="FFFFFF"/>
              </a:buClr>
              <a:buNone/>
              <a:defRPr/>
            </a:lvl4pPr>
          </a:lstStyle>
          <a:p>
            <a:pPr lvl="0"/>
            <a:r>
              <a:rPr lang="de-DE" dirty="0"/>
              <a:t>Top 1</a:t>
            </a:r>
          </a:p>
          <a:p>
            <a:pPr lvl="1"/>
            <a:r>
              <a:rPr lang="de-DE" dirty="0"/>
              <a:t>ggf. Top 1- Unterpunkt</a:t>
            </a:r>
          </a:p>
        </p:txBody>
      </p:sp>
      <p:sp>
        <p:nvSpPr>
          <p:cNvPr id="2" name="Titel">
            <a:extLst>
              <a:ext uri="{FF2B5EF4-FFF2-40B4-BE49-F238E27FC236}">
                <a16:creationId xmlns:a16="http://schemas.microsoft.com/office/drawing/2014/main" id="{D89D0931-B44C-059F-E360-40D52D495A0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0000" y="136524"/>
            <a:ext cx="11160000" cy="900000"/>
          </a:xfrm>
        </p:spPr>
        <p:txBody>
          <a:bodyPr/>
          <a:lstStyle>
            <a:lvl1pPr>
              <a:defRPr sz="3200"/>
            </a:lvl1pPr>
          </a:lstStyle>
          <a:p>
            <a:r>
              <a:rPr lang="de-DE" dirty="0"/>
              <a:t>Titel der AGENDA-Folie</a:t>
            </a:r>
          </a:p>
        </p:txBody>
      </p:sp>
    </p:spTree>
    <p:extLst>
      <p:ext uri="{BB962C8B-B14F-4D97-AF65-F5344CB8AC3E}">
        <p14:creationId xmlns:p14="http://schemas.microsoft.com/office/powerpoint/2010/main" val="244892644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EDNER">
    <p:bg>
      <p:bgPr>
        <a:solidFill>
          <a:srgbClr val="1006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">
            <a:extLst>
              <a:ext uri="{FF2B5EF4-FFF2-40B4-BE49-F238E27FC236}">
                <a16:creationId xmlns:a16="http://schemas.microsoft.com/office/drawing/2014/main" id="{3486F674-77C6-A4E9-51BC-5B1B1B266511}"/>
              </a:ext>
            </a:extLst>
          </p:cNvPr>
          <p:cNvSpPr txBox="1"/>
          <p:nvPr userDrawn="1"/>
        </p:nvSpPr>
        <p:spPr>
          <a:xfrm>
            <a:off x="0" y="1927858"/>
            <a:ext cx="12192000" cy="3002285"/>
          </a:xfrm>
          <a:prstGeom prst="rect">
            <a:avLst/>
          </a:prstGeom>
          <a:noFill/>
        </p:spPr>
        <p:txBody>
          <a:bodyPr wrap="square" rtlCol="0" anchor="ctr" anchorCtr="1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6600" cap="all" baseline="0" dirty="0">
                <a:solidFill>
                  <a:srgbClr val="FF3EB5"/>
                </a:solidFill>
                <a:latin typeface="Montserrat Black" pitchFamily="2" charset="0"/>
              </a:rPr>
              <a:t>Redner</a:t>
            </a:r>
          </a:p>
        </p:txBody>
      </p:sp>
    </p:spTree>
    <p:extLst>
      <p:ext uri="{BB962C8B-B14F-4D97-AF65-F5344CB8AC3E}">
        <p14:creationId xmlns:p14="http://schemas.microsoft.com/office/powerpoint/2010/main" val="17403206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EDNER-Liste 4er |  Dunkelblau">
    <p:bg>
      <p:bgPr>
        <a:solidFill>
          <a:srgbClr val="1006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-Platzhalter">
            <a:extLst>
              <a:ext uri="{FF2B5EF4-FFF2-40B4-BE49-F238E27FC236}">
                <a16:creationId xmlns:a16="http://schemas.microsoft.com/office/drawing/2014/main" id="{AF7DB9BB-81EE-31BB-99D2-555677DC73E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775520" y="980729"/>
            <a:ext cx="9793088" cy="4351780"/>
          </a:xfrm>
          <a:prstGeom prst="rect">
            <a:avLst/>
          </a:prstGeom>
          <a:noFill/>
        </p:spPr>
        <p:txBody>
          <a:bodyPr wrap="square" tIns="0" bIns="0">
            <a:noAutofit/>
          </a:bodyPr>
          <a:lstStyle>
            <a:lvl1pPr marL="432000" indent="-360000">
              <a:spcBef>
                <a:spcPts val="1200"/>
              </a:spcBef>
              <a:spcAft>
                <a:spcPts val="0"/>
              </a:spcAft>
              <a:buClr>
                <a:srgbClr val="FFFFFF"/>
              </a:buClr>
              <a:defRPr sz="3600" b="1">
                <a:solidFill>
                  <a:srgbClr val="FFFFFF"/>
                </a:solidFill>
              </a:defRPr>
            </a:lvl1pPr>
            <a:lvl2pPr marL="432000" indent="0">
              <a:spcBef>
                <a:spcPts val="0"/>
              </a:spcBef>
              <a:buClr>
                <a:srgbClr val="FFFFFF"/>
              </a:buClr>
              <a:buFontTx/>
              <a:buNone/>
              <a:defRPr sz="2400" b="1">
                <a:solidFill>
                  <a:srgbClr val="10ADAA"/>
                </a:solidFill>
              </a:defRPr>
            </a:lvl2pPr>
            <a:lvl3pPr>
              <a:buClr>
                <a:srgbClr val="FFFFFF"/>
              </a:buClr>
              <a:defRPr/>
            </a:lvl3pPr>
            <a:lvl4pPr marL="1160462" indent="0">
              <a:buClr>
                <a:srgbClr val="FFFFFF"/>
              </a:buClr>
              <a:buNone/>
              <a:defRPr/>
            </a:lvl4pPr>
          </a:lstStyle>
          <a:p>
            <a:pPr lvl="0"/>
            <a:r>
              <a:rPr lang="de-DE" dirty="0"/>
              <a:t>Redner*in: Titel Vorname Name</a:t>
            </a:r>
          </a:p>
          <a:p>
            <a:pPr lvl="1"/>
            <a:r>
              <a:rPr lang="de-DE" dirty="0"/>
              <a:t>ggf. Funktion</a:t>
            </a:r>
          </a:p>
        </p:txBody>
      </p:sp>
      <p:sp>
        <p:nvSpPr>
          <p:cNvPr id="3" name="Bild-Platzhalter">
            <a:extLst>
              <a:ext uri="{FF2B5EF4-FFF2-40B4-BE49-F238E27FC236}">
                <a16:creationId xmlns:a16="http://schemas.microsoft.com/office/drawing/2014/main" id="{B8A72F99-FB83-E5C9-F189-F7EC88985470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0" y="0"/>
            <a:ext cx="12192000" cy="6858003"/>
          </a:xfrm>
          <a:custGeom>
            <a:avLst/>
            <a:gdLst>
              <a:gd name="connsiteX0" fmla="*/ 1324514 w 12192000"/>
              <a:gd name="connsiteY0" fmla="*/ 5630180 h 6858003"/>
              <a:gd name="connsiteX1" fmla="*/ 12192000 w 12192000"/>
              <a:gd name="connsiteY1" fmla="*/ 5630180 h 6858003"/>
              <a:gd name="connsiteX2" fmla="*/ 12192000 w 12192000"/>
              <a:gd name="connsiteY2" fmla="*/ 6858003 h 6858003"/>
              <a:gd name="connsiteX3" fmla="*/ 0 w 12192000"/>
              <a:gd name="connsiteY3" fmla="*/ 6858003 h 6858003"/>
              <a:gd name="connsiteX4" fmla="*/ 0 w 12192000"/>
              <a:gd name="connsiteY4" fmla="*/ 6493062 h 6858003"/>
              <a:gd name="connsiteX5" fmla="*/ 0 w 12192000"/>
              <a:gd name="connsiteY5" fmla="*/ 0 h 6858003"/>
              <a:gd name="connsiteX6" fmla="*/ 12192000 w 12192000"/>
              <a:gd name="connsiteY6" fmla="*/ 0 h 6858003"/>
              <a:gd name="connsiteX7" fmla="*/ 12192000 w 12192000"/>
              <a:gd name="connsiteY7" fmla="*/ 800708 h 6858003"/>
              <a:gd name="connsiteX8" fmla="*/ 1285875 w 12192000"/>
              <a:gd name="connsiteY8" fmla="*/ 800708 h 6858003"/>
              <a:gd name="connsiteX9" fmla="*/ 0 w 12192000"/>
              <a:gd name="connsiteY9" fmla="*/ 1651655 h 6858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192000" h="6858003">
                <a:moveTo>
                  <a:pt x="1324514" y="5630180"/>
                </a:moveTo>
                <a:lnTo>
                  <a:pt x="12192000" y="5630180"/>
                </a:lnTo>
                <a:lnTo>
                  <a:pt x="12192000" y="6858003"/>
                </a:lnTo>
                <a:lnTo>
                  <a:pt x="0" y="6858003"/>
                </a:lnTo>
                <a:lnTo>
                  <a:pt x="0" y="6493062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800708"/>
                </a:lnTo>
                <a:lnTo>
                  <a:pt x="1285875" y="800708"/>
                </a:lnTo>
                <a:lnTo>
                  <a:pt x="0" y="1651655"/>
                </a:lnTo>
                <a:close/>
              </a:path>
            </a:pathLst>
          </a:custGeom>
          <a:solidFill>
            <a:srgbClr val="F0F3F7"/>
          </a:solidFill>
        </p:spPr>
        <p:txBody>
          <a:bodyPr wrap="square" tIns="0" rIns="0" bIns="6228000" anchor="ctr" anchorCtr="1">
            <a:noAutofit/>
          </a:bodyPr>
          <a:lstStyle>
            <a:lvl1pPr marL="0" indent="0" algn="r">
              <a:buFontTx/>
              <a:buNone/>
              <a:defRPr b="1">
                <a:solidFill>
                  <a:srgbClr val="FF3EB5"/>
                </a:solidFill>
              </a:defRPr>
            </a:lvl1pPr>
          </a:lstStyle>
          <a:p>
            <a:r>
              <a:rPr lang="de-DE" dirty="0"/>
              <a:t>Hintergrund-Bild durch Klick auf Symbol (in der Mitte der Folie) einfügen!</a:t>
            </a:r>
          </a:p>
        </p:txBody>
      </p:sp>
      <p:sp>
        <p:nvSpPr>
          <p:cNvPr id="6" name="Bild-Nachweis">
            <a:extLst>
              <a:ext uri="{FF2B5EF4-FFF2-40B4-BE49-F238E27FC236}">
                <a16:creationId xmlns:a16="http://schemas.microsoft.com/office/drawing/2014/main" id="{00A4CA06-D39A-3067-D0C4-13152A84DA84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0" y="6624556"/>
            <a:ext cx="4326081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</p:spTree>
    <p:extLst>
      <p:ext uri="{BB962C8B-B14F-4D97-AF65-F5344CB8AC3E}">
        <p14:creationId xmlns:p14="http://schemas.microsoft.com/office/powerpoint/2010/main" val="33243118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>
          <p15:clr>
            <a:srgbClr val="FBAE40"/>
          </p15:clr>
        </p15:guide>
      </p15:sldGuideLst>
    </p:ext>
  </p:extLst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EDNER-Liste 4er |  Blau">
    <p:bg>
      <p:bgPr>
        <a:solidFill>
          <a:srgbClr val="10069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-Platzhalter">
            <a:extLst>
              <a:ext uri="{FF2B5EF4-FFF2-40B4-BE49-F238E27FC236}">
                <a16:creationId xmlns:a16="http://schemas.microsoft.com/office/drawing/2014/main" id="{AF7DB9BB-81EE-31BB-99D2-555677DC73E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775520" y="980729"/>
            <a:ext cx="9793088" cy="4351780"/>
          </a:xfrm>
          <a:prstGeom prst="rect">
            <a:avLst/>
          </a:prstGeom>
          <a:noFill/>
        </p:spPr>
        <p:txBody>
          <a:bodyPr wrap="square" tIns="0" bIns="0">
            <a:noAutofit/>
          </a:bodyPr>
          <a:lstStyle>
            <a:lvl1pPr marL="432000" indent="-360000">
              <a:spcBef>
                <a:spcPts val="1200"/>
              </a:spcBef>
              <a:spcAft>
                <a:spcPts val="0"/>
              </a:spcAft>
              <a:buClr>
                <a:srgbClr val="FFFFFF"/>
              </a:buClr>
              <a:defRPr sz="3600" b="1">
                <a:solidFill>
                  <a:srgbClr val="FFFFFF"/>
                </a:solidFill>
              </a:defRPr>
            </a:lvl1pPr>
            <a:lvl2pPr marL="432000" indent="0">
              <a:spcBef>
                <a:spcPts val="0"/>
              </a:spcBef>
              <a:buClr>
                <a:srgbClr val="FFFFFF"/>
              </a:buClr>
              <a:buFontTx/>
              <a:buNone/>
              <a:defRPr sz="2400" b="1">
                <a:solidFill>
                  <a:srgbClr val="FF3EB5"/>
                </a:solidFill>
              </a:defRPr>
            </a:lvl2pPr>
            <a:lvl3pPr>
              <a:buClr>
                <a:srgbClr val="FFFFFF"/>
              </a:buClr>
              <a:defRPr/>
            </a:lvl3pPr>
            <a:lvl4pPr marL="1160462" indent="0">
              <a:buClr>
                <a:srgbClr val="FFFFFF"/>
              </a:buClr>
              <a:buNone/>
              <a:defRPr/>
            </a:lvl4pPr>
          </a:lstStyle>
          <a:p>
            <a:pPr lvl="0"/>
            <a:r>
              <a:rPr lang="de-DE" dirty="0"/>
              <a:t>Redner*in: Titel Vorname Name</a:t>
            </a:r>
          </a:p>
          <a:p>
            <a:pPr lvl="1"/>
            <a:r>
              <a:rPr lang="de-DE" dirty="0"/>
              <a:t>ggf. Funktion</a:t>
            </a:r>
          </a:p>
        </p:txBody>
      </p:sp>
      <p:sp>
        <p:nvSpPr>
          <p:cNvPr id="3" name="Bild-Platzhalter">
            <a:extLst>
              <a:ext uri="{FF2B5EF4-FFF2-40B4-BE49-F238E27FC236}">
                <a16:creationId xmlns:a16="http://schemas.microsoft.com/office/drawing/2014/main" id="{B8A72F99-FB83-E5C9-F189-F7EC88985470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0" y="0"/>
            <a:ext cx="12192000" cy="6858003"/>
          </a:xfrm>
          <a:custGeom>
            <a:avLst/>
            <a:gdLst>
              <a:gd name="connsiteX0" fmla="*/ 1324514 w 12192000"/>
              <a:gd name="connsiteY0" fmla="*/ 5630180 h 6858003"/>
              <a:gd name="connsiteX1" fmla="*/ 12192000 w 12192000"/>
              <a:gd name="connsiteY1" fmla="*/ 5630180 h 6858003"/>
              <a:gd name="connsiteX2" fmla="*/ 12192000 w 12192000"/>
              <a:gd name="connsiteY2" fmla="*/ 6858003 h 6858003"/>
              <a:gd name="connsiteX3" fmla="*/ 0 w 12192000"/>
              <a:gd name="connsiteY3" fmla="*/ 6858003 h 6858003"/>
              <a:gd name="connsiteX4" fmla="*/ 0 w 12192000"/>
              <a:gd name="connsiteY4" fmla="*/ 6493062 h 6858003"/>
              <a:gd name="connsiteX5" fmla="*/ 0 w 12192000"/>
              <a:gd name="connsiteY5" fmla="*/ 0 h 6858003"/>
              <a:gd name="connsiteX6" fmla="*/ 12192000 w 12192000"/>
              <a:gd name="connsiteY6" fmla="*/ 0 h 6858003"/>
              <a:gd name="connsiteX7" fmla="*/ 12192000 w 12192000"/>
              <a:gd name="connsiteY7" fmla="*/ 800708 h 6858003"/>
              <a:gd name="connsiteX8" fmla="*/ 1285875 w 12192000"/>
              <a:gd name="connsiteY8" fmla="*/ 800708 h 6858003"/>
              <a:gd name="connsiteX9" fmla="*/ 0 w 12192000"/>
              <a:gd name="connsiteY9" fmla="*/ 1651655 h 6858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192000" h="6858003">
                <a:moveTo>
                  <a:pt x="1324514" y="5630180"/>
                </a:moveTo>
                <a:lnTo>
                  <a:pt x="12192000" y="5630180"/>
                </a:lnTo>
                <a:lnTo>
                  <a:pt x="12192000" y="6858003"/>
                </a:lnTo>
                <a:lnTo>
                  <a:pt x="0" y="6858003"/>
                </a:lnTo>
                <a:lnTo>
                  <a:pt x="0" y="6493062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800708"/>
                </a:lnTo>
                <a:lnTo>
                  <a:pt x="1285875" y="800708"/>
                </a:lnTo>
                <a:lnTo>
                  <a:pt x="0" y="1651655"/>
                </a:lnTo>
                <a:close/>
              </a:path>
            </a:pathLst>
          </a:custGeom>
          <a:solidFill>
            <a:srgbClr val="F0F3F7"/>
          </a:solidFill>
        </p:spPr>
        <p:txBody>
          <a:bodyPr wrap="square" tIns="0" rIns="0" bIns="6228000" anchor="ctr" anchorCtr="1">
            <a:noAutofit/>
          </a:bodyPr>
          <a:lstStyle>
            <a:lvl1pPr marL="0" indent="0" algn="r">
              <a:buFontTx/>
              <a:buNone/>
              <a:defRPr b="1">
                <a:solidFill>
                  <a:srgbClr val="8C3E9F"/>
                </a:solidFill>
              </a:defRPr>
            </a:lvl1pPr>
          </a:lstStyle>
          <a:p>
            <a:r>
              <a:rPr lang="de-DE" dirty="0"/>
              <a:t>Hintergrund-Bild durch Klick auf Symbol (in der Mitte der Folie) einfügen!</a:t>
            </a:r>
          </a:p>
        </p:txBody>
      </p:sp>
      <p:sp>
        <p:nvSpPr>
          <p:cNvPr id="6" name="Bild-Nachweis">
            <a:extLst>
              <a:ext uri="{FF2B5EF4-FFF2-40B4-BE49-F238E27FC236}">
                <a16:creationId xmlns:a16="http://schemas.microsoft.com/office/drawing/2014/main" id="{00A4CA06-D39A-3067-D0C4-13152A84DA84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0" y="6624556"/>
            <a:ext cx="4326081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</p:spTree>
    <p:extLst>
      <p:ext uri="{BB962C8B-B14F-4D97-AF65-F5344CB8AC3E}">
        <p14:creationId xmlns:p14="http://schemas.microsoft.com/office/powerpoint/2010/main" val="40217606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>
          <p15:clr>
            <a:srgbClr val="FBAE40"/>
          </p15:clr>
        </p15:guide>
      </p15:sldGuideLst>
    </p:ext>
  </p:extLst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EDNER-Liste 4er |  Pink">
    <p:bg>
      <p:bgPr>
        <a:solidFill>
          <a:srgbClr val="FF3EB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-Platzhalter">
            <a:extLst>
              <a:ext uri="{FF2B5EF4-FFF2-40B4-BE49-F238E27FC236}">
                <a16:creationId xmlns:a16="http://schemas.microsoft.com/office/drawing/2014/main" id="{AF7DB9BB-81EE-31BB-99D2-555677DC73E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775520" y="980729"/>
            <a:ext cx="9793088" cy="4351780"/>
          </a:xfrm>
          <a:prstGeom prst="rect">
            <a:avLst/>
          </a:prstGeom>
          <a:noFill/>
        </p:spPr>
        <p:txBody>
          <a:bodyPr wrap="square" tIns="0" bIns="0">
            <a:noAutofit/>
          </a:bodyPr>
          <a:lstStyle>
            <a:lvl1pPr marL="432000" indent="-360000">
              <a:spcBef>
                <a:spcPts val="1200"/>
              </a:spcBef>
              <a:spcAft>
                <a:spcPts val="0"/>
              </a:spcAft>
              <a:buClr>
                <a:srgbClr val="FFFFFF"/>
              </a:buClr>
              <a:defRPr sz="3600" b="1">
                <a:solidFill>
                  <a:srgbClr val="FFFFFF"/>
                </a:solidFill>
              </a:defRPr>
            </a:lvl1pPr>
            <a:lvl2pPr marL="432000" indent="0">
              <a:spcBef>
                <a:spcPts val="0"/>
              </a:spcBef>
              <a:buClr>
                <a:srgbClr val="FFFFFF"/>
              </a:buClr>
              <a:buFontTx/>
              <a:buNone/>
              <a:defRPr sz="2400" b="1">
                <a:solidFill>
                  <a:srgbClr val="10065A"/>
                </a:solidFill>
              </a:defRPr>
            </a:lvl2pPr>
            <a:lvl3pPr>
              <a:buClr>
                <a:srgbClr val="FFFFFF"/>
              </a:buClr>
              <a:defRPr/>
            </a:lvl3pPr>
            <a:lvl4pPr marL="1160462" indent="0">
              <a:buClr>
                <a:srgbClr val="FFFFFF"/>
              </a:buClr>
              <a:buNone/>
              <a:defRPr/>
            </a:lvl4pPr>
          </a:lstStyle>
          <a:p>
            <a:pPr lvl="0"/>
            <a:r>
              <a:rPr lang="de-DE" dirty="0"/>
              <a:t>Redner*in: Titel Vorname Name</a:t>
            </a:r>
          </a:p>
          <a:p>
            <a:pPr lvl="1"/>
            <a:r>
              <a:rPr lang="de-DE" dirty="0"/>
              <a:t>ggf. Funktion</a:t>
            </a:r>
          </a:p>
        </p:txBody>
      </p:sp>
      <p:sp>
        <p:nvSpPr>
          <p:cNvPr id="3" name="Bild-Platzhalter">
            <a:extLst>
              <a:ext uri="{FF2B5EF4-FFF2-40B4-BE49-F238E27FC236}">
                <a16:creationId xmlns:a16="http://schemas.microsoft.com/office/drawing/2014/main" id="{B8A72F99-FB83-E5C9-F189-F7EC88985470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0" y="0"/>
            <a:ext cx="12192000" cy="6858003"/>
          </a:xfrm>
          <a:custGeom>
            <a:avLst/>
            <a:gdLst>
              <a:gd name="connsiteX0" fmla="*/ 1324514 w 12192000"/>
              <a:gd name="connsiteY0" fmla="*/ 5630180 h 6858003"/>
              <a:gd name="connsiteX1" fmla="*/ 12192000 w 12192000"/>
              <a:gd name="connsiteY1" fmla="*/ 5630180 h 6858003"/>
              <a:gd name="connsiteX2" fmla="*/ 12192000 w 12192000"/>
              <a:gd name="connsiteY2" fmla="*/ 6858003 h 6858003"/>
              <a:gd name="connsiteX3" fmla="*/ 0 w 12192000"/>
              <a:gd name="connsiteY3" fmla="*/ 6858003 h 6858003"/>
              <a:gd name="connsiteX4" fmla="*/ 0 w 12192000"/>
              <a:gd name="connsiteY4" fmla="*/ 6493062 h 6858003"/>
              <a:gd name="connsiteX5" fmla="*/ 0 w 12192000"/>
              <a:gd name="connsiteY5" fmla="*/ 0 h 6858003"/>
              <a:gd name="connsiteX6" fmla="*/ 12192000 w 12192000"/>
              <a:gd name="connsiteY6" fmla="*/ 0 h 6858003"/>
              <a:gd name="connsiteX7" fmla="*/ 12192000 w 12192000"/>
              <a:gd name="connsiteY7" fmla="*/ 800708 h 6858003"/>
              <a:gd name="connsiteX8" fmla="*/ 1285875 w 12192000"/>
              <a:gd name="connsiteY8" fmla="*/ 800708 h 6858003"/>
              <a:gd name="connsiteX9" fmla="*/ 0 w 12192000"/>
              <a:gd name="connsiteY9" fmla="*/ 1651655 h 6858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192000" h="6858003">
                <a:moveTo>
                  <a:pt x="1324514" y="5630180"/>
                </a:moveTo>
                <a:lnTo>
                  <a:pt x="12192000" y="5630180"/>
                </a:lnTo>
                <a:lnTo>
                  <a:pt x="12192000" y="6858003"/>
                </a:lnTo>
                <a:lnTo>
                  <a:pt x="0" y="6858003"/>
                </a:lnTo>
                <a:lnTo>
                  <a:pt x="0" y="6493062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800708"/>
                </a:lnTo>
                <a:lnTo>
                  <a:pt x="1285875" y="800708"/>
                </a:lnTo>
                <a:lnTo>
                  <a:pt x="0" y="1651655"/>
                </a:lnTo>
                <a:close/>
              </a:path>
            </a:pathLst>
          </a:custGeom>
          <a:solidFill>
            <a:srgbClr val="F0F3F7"/>
          </a:solidFill>
        </p:spPr>
        <p:txBody>
          <a:bodyPr wrap="square" tIns="0" rIns="0" bIns="6228000" anchor="ctr" anchorCtr="1">
            <a:noAutofit/>
          </a:bodyPr>
          <a:lstStyle>
            <a:lvl1pPr marL="0" indent="0" algn="r">
              <a:buFontTx/>
              <a:buNone/>
              <a:defRPr b="1">
                <a:solidFill>
                  <a:srgbClr val="10ADAA"/>
                </a:solidFill>
              </a:defRPr>
            </a:lvl1pPr>
          </a:lstStyle>
          <a:p>
            <a:r>
              <a:rPr lang="de-DE" dirty="0"/>
              <a:t>Hintergrund-Bild durch Klick auf Symbol (in der Mitte der Folie) einfügen!</a:t>
            </a:r>
          </a:p>
        </p:txBody>
      </p:sp>
      <p:sp>
        <p:nvSpPr>
          <p:cNvPr id="6" name="Bild-Nachweis">
            <a:extLst>
              <a:ext uri="{FF2B5EF4-FFF2-40B4-BE49-F238E27FC236}">
                <a16:creationId xmlns:a16="http://schemas.microsoft.com/office/drawing/2014/main" id="{00A4CA06-D39A-3067-D0C4-13152A84DA84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0" y="6624556"/>
            <a:ext cx="4326081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</p:spTree>
    <p:extLst>
      <p:ext uri="{BB962C8B-B14F-4D97-AF65-F5344CB8AC3E}">
        <p14:creationId xmlns:p14="http://schemas.microsoft.com/office/powerpoint/2010/main" val="42612237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>
          <p15:clr>
            <a:srgbClr val="FBAE40"/>
          </p15:clr>
        </p15:guide>
      </p15:sldGuideLst>
    </p:ext>
  </p:extLst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EDNER-Liste 4er |  Türkis">
    <p:bg>
      <p:bgPr>
        <a:solidFill>
          <a:srgbClr val="10ADA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-Platzhalter">
            <a:extLst>
              <a:ext uri="{FF2B5EF4-FFF2-40B4-BE49-F238E27FC236}">
                <a16:creationId xmlns:a16="http://schemas.microsoft.com/office/drawing/2014/main" id="{AF7DB9BB-81EE-31BB-99D2-555677DC73E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775520" y="980729"/>
            <a:ext cx="9793088" cy="4351780"/>
          </a:xfrm>
          <a:prstGeom prst="rect">
            <a:avLst/>
          </a:prstGeom>
          <a:noFill/>
        </p:spPr>
        <p:txBody>
          <a:bodyPr wrap="square" tIns="0" bIns="0">
            <a:noAutofit/>
          </a:bodyPr>
          <a:lstStyle>
            <a:lvl1pPr marL="432000" indent="-360000">
              <a:spcBef>
                <a:spcPts val="1200"/>
              </a:spcBef>
              <a:spcAft>
                <a:spcPts val="0"/>
              </a:spcAft>
              <a:buClr>
                <a:srgbClr val="FFFFFF"/>
              </a:buClr>
              <a:defRPr sz="3600" b="1">
                <a:solidFill>
                  <a:srgbClr val="FFFFFF"/>
                </a:solidFill>
              </a:defRPr>
            </a:lvl1pPr>
            <a:lvl2pPr marL="432000" indent="0">
              <a:spcBef>
                <a:spcPts val="0"/>
              </a:spcBef>
              <a:buClr>
                <a:srgbClr val="FFFFFF"/>
              </a:buClr>
              <a:buFontTx/>
              <a:buNone/>
              <a:defRPr sz="2400" b="1">
                <a:solidFill>
                  <a:srgbClr val="10065A"/>
                </a:solidFill>
              </a:defRPr>
            </a:lvl2pPr>
            <a:lvl3pPr>
              <a:buClr>
                <a:srgbClr val="FFFFFF"/>
              </a:buClr>
              <a:defRPr/>
            </a:lvl3pPr>
            <a:lvl4pPr marL="1160462" indent="0">
              <a:buClr>
                <a:srgbClr val="FFFFFF"/>
              </a:buClr>
              <a:buNone/>
              <a:defRPr/>
            </a:lvl4pPr>
          </a:lstStyle>
          <a:p>
            <a:pPr lvl="0"/>
            <a:r>
              <a:rPr lang="de-DE" dirty="0"/>
              <a:t>Redner*in: Titel Vorname Name</a:t>
            </a:r>
          </a:p>
          <a:p>
            <a:pPr lvl="1"/>
            <a:r>
              <a:rPr lang="de-DE" dirty="0"/>
              <a:t>ggf. Funktion</a:t>
            </a:r>
          </a:p>
        </p:txBody>
      </p:sp>
      <p:sp>
        <p:nvSpPr>
          <p:cNvPr id="3" name="Bild-Platzhalter">
            <a:extLst>
              <a:ext uri="{FF2B5EF4-FFF2-40B4-BE49-F238E27FC236}">
                <a16:creationId xmlns:a16="http://schemas.microsoft.com/office/drawing/2014/main" id="{B8A72F99-FB83-E5C9-F189-F7EC88985470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0" y="0"/>
            <a:ext cx="12192000" cy="6858003"/>
          </a:xfrm>
          <a:custGeom>
            <a:avLst/>
            <a:gdLst>
              <a:gd name="connsiteX0" fmla="*/ 1324514 w 12192000"/>
              <a:gd name="connsiteY0" fmla="*/ 5630180 h 6858003"/>
              <a:gd name="connsiteX1" fmla="*/ 12192000 w 12192000"/>
              <a:gd name="connsiteY1" fmla="*/ 5630180 h 6858003"/>
              <a:gd name="connsiteX2" fmla="*/ 12192000 w 12192000"/>
              <a:gd name="connsiteY2" fmla="*/ 6858003 h 6858003"/>
              <a:gd name="connsiteX3" fmla="*/ 0 w 12192000"/>
              <a:gd name="connsiteY3" fmla="*/ 6858003 h 6858003"/>
              <a:gd name="connsiteX4" fmla="*/ 0 w 12192000"/>
              <a:gd name="connsiteY4" fmla="*/ 6493062 h 6858003"/>
              <a:gd name="connsiteX5" fmla="*/ 0 w 12192000"/>
              <a:gd name="connsiteY5" fmla="*/ 0 h 6858003"/>
              <a:gd name="connsiteX6" fmla="*/ 12192000 w 12192000"/>
              <a:gd name="connsiteY6" fmla="*/ 0 h 6858003"/>
              <a:gd name="connsiteX7" fmla="*/ 12192000 w 12192000"/>
              <a:gd name="connsiteY7" fmla="*/ 800708 h 6858003"/>
              <a:gd name="connsiteX8" fmla="*/ 1285875 w 12192000"/>
              <a:gd name="connsiteY8" fmla="*/ 800708 h 6858003"/>
              <a:gd name="connsiteX9" fmla="*/ 0 w 12192000"/>
              <a:gd name="connsiteY9" fmla="*/ 1651655 h 6858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192000" h="6858003">
                <a:moveTo>
                  <a:pt x="1324514" y="5630180"/>
                </a:moveTo>
                <a:lnTo>
                  <a:pt x="12192000" y="5630180"/>
                </a:lnTo>
                <a:lnTo>
                  <a:pt x="12192000" y="6858003"/>
                </a:lnTo>
                <a:lnTo>
                  <a:pt x="0" y="6858003"/>
                </a:lnTo>
                <a:lnTo>
                  <a:pt x="0" y="6493062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800708"/>
                </a:lnTo>
                <a:lnTo>
                  <a:pt x="1285875" y="800708"/>
                </a:lnTo>
                <a:lnTo>
                  <a:pt x="0" y="1651655"/>
                </a:lnTo>
                <a:close/>
              </a:path>
            </a:pathLst>
          </a:custGeom>
          <a:solidFill>
            <a:srgbClr val="F0F3F7"/>
          </a:solidFill>
        </p:spPr>
        <p:txBody>
          <a:bodyPr wrap="square" tIns="0" rIns="0" bIns="6228000" anchor="ctr" anchorCtr="1">
            <a:noAutofit/>
          </a:bodyPr>
          <a:lstStyle>
            <a:lvl1pPr marL="0" indent="0" algn="r">
              <a:buFontTx/>
              <a:buNone/>
              <a:defRPr b="1">
                <a:solidFill>
                  <a:srgbClr val="8C3E9F"/>
                </a:solidFill>
              </a:defRPr>
            </a:lvl1pPr>
          </a:lstStyle>
          <a:p>
            <a:r>
              <a:rPr lang="de-DE" dirty="0"/>
              <a:t>Hintergrund-Bild durch Klick auf Symbol (in der Mitte der Folie) einfügen!</a:t>
            </a:r>
          </a:p>
        </p:txBody>
      </p:sp>
      <p:sp>
        <p:nvSpPr>
          <p:cNvPr id="6" name="Bild-Nachweis">
            <a:extLst>
              <a:ext uri="{FF2B5EF4-FFF2-40B4-BE49-F238E27FC236}">
                <a16:creationId xmlns:a16="http://schemas.microsoft.com/office/drawing/2014/main" id="{00A4CA06-D39A-3067-D0C4-13152A84DA84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0" y="6624556"/>
            <a:ext cx="4326081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</p:spTree>
    <p:extLst>
      <p:ext uri="{BB962C8B-B14F-4D97-AF65-F5344CB8AC3E}">
        <p14:creationId xmlns:p14="http://schemas.microsoft.com/office/powerpoint/2010/main" val="12706088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>
          <p15:clr>
            <a:srgbClr val="FBAE40"/>
          </p15:clr>
        </p15:guide>
      </p15:sldGuideLst>
    </p:ext>
  </p:extLst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EDNER-Liste 4er |  Violett">
    <p:bg>
      <p:bgPr>
        <a:solidFill>
          <a:srgbClr val="8C3E9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-Platzhalter">
            <a:extLst>
              <a:ext uri="{FF2B5EF4-FFF2-40B4-BE49-F238E27FC236}">
                <a16:creationId xmlns:a16="http://schemas.microsoft.com/office/drawing/2014/main" id="{AF7DB9BB-81EE-31BB-99D2-555677DC73E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775520" y="980729"/>
            <a:ext cx="9793088" cy="4351780"/>
          </a:xfrm>
          <a:prstGeom prst="rect">
            <a:avLst/>
          </a:prstGeom>
          <a:noFill/>
        </p:spPr>
        <p:txBody>
          <a:bodyPr wrap="square" tIns="0" bIns="0">
            <a:noAutofit/>
          </a:bodyPr>
          <a:lstStyle>
            <a:lvl1pPr marL="432000" indent="-360000">
              <a:spcBef>
                <a:spcPts val="1200"/>
              </a:spcBef>
              <a:spcAft>
                <a:spcPts val="0"/>
              </a:spcAft>
              <a:buClr>
                <a:srgbClr val="FFFFFF"/>
              </a:buClr>
              <a:defRPr sz="3600" b="1">
                <a:solidFill>
                  <a:srgbClr val="FFFFFF"/>
                </a:solidFill>
              </a:defRPr>
            </a:lvl1pPr>
            <a:lvl2pPr marL="432000" indent="0">
              <a:spcBef>
                <a:spcPts val="0"/>
              </a:spcBef>
              <a:buClr>
                <a:srgbClr val="FFFFFF"/>
              </a:buClr>
              <a:buFontTx/>
              <a:buNone/>
              <a:defRPr sz="2400" b="1">
                <a:solidFill>
                  <a:srgbClr val="10AD00"/>
                </a:solidFill>
              </a:defRPr>
            </a:lvl2pPr>
            <a:lvl3pPr>
              <a:buClr>
                <a:srgbClr val="FFFFFF"/>
              </a:buClr>
              <a:defRPr/>
            </a:lvl3pPr>
            <a:lvl4pPr marL="1160462" indent="0">
              <a:buClr>
                <a:srgbClr val="FFFFFF"/>
              </a:buClr>
              <a:buNone/>
              <a:defRPr/>
            </a:lvl4pPr>
          </a:lstStyle>
          <a:p>
            <a:pPr lvl="0"/>
            <a:r>
              <a:rPr lang="de-DE" dirty="0"/>
              <a:t>Redner*in: Titel Vorname Name</a:t>
            </a:r>
          </a:p>
          <a:p>
            <a:pPr lvl="1"/>
            <a:r>
              <a:rPr lang="de-DE" dirty="0"/>
              <a:t>ggf. Funktion</a:t>
            </a:r>
          </a:p>
        </p:txBody>
      </p:sp>
      <p:sp>
        <p:nvSpPr>
          <p:cNvPr id="3" name="Bild-Platzhalter">
            <a:extLst>
              <a:ext uri="{FF2B5EF4-FFF2-40B4-BE49-F238E27FC236}">
                <a16:creationId xmlns:a16="http://schemas.microsoft.com/office/drawing/2014/main" id="{B8A72F99-FB83-E5C9-F189-F7EC88985470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0" y="0"/>
            <a:ext cx="12192000" cy="6858003"/>
          </a:xfrm>
          <a:custGeom>
            <a:avLst/>
            <a:gdLst>
              <a:gd name="connsiteX0" fmla="*/ 1324514 w 12192000"/>
              <a:gd name="connsiteY0" fmla="*/ 5630180 h 6858003"/>
              <a:gd name="connsiteX1" fmla="*/ 12192000 w 12192000"/>
              <a:gd name="connsiteY1" fmla="*/ 5630180 h 6858003"/>
              <a:gd name="connsiteX2" fmla="*/ 12192000 w 12192000"/>
              <a:gd name="connsiteY2" fmla="*/ 6858003 h 6858003"/>
              <a:gd name="connsiteX3" fmla="*/ 0 w 12192000"/>
              <a:gd name="connsiteY3" fmla="*/ 6858003 h 6858003"/>
              <a:gd name="connsiteX4" fmla="*/ 0 w 12192000"/>
              <a:gd name="connsiteY4" fmla="*/ 6493062 h 6858003"/>
              <a:gd name="connsiteX5" fmla="*/ 0 w 12192000"/>
              <a:gd name="connsiteY5" fmla="*/ 0 h 6858003"/>
              <a:gd name="connsiteX6" fmla="*/ 12192000 w 12192000"/>
              <a:gd name="connsiteY6" fmla="*/ 0 h 6858003"/>
              <a:gd name="connsiteX7" fmla="*/ 12192000 w 12192000"/>
              <a:gd name="connsiteY7" fmla="*/ 800708 h 6858003"/>
              <a:gd name="connsiteX8" fmla="*/ 1285875 w 12192000"/>
              <a:gd name="connsiteY8" fmla="*/ 800708 h 6858003"/>
              <a:gd name="connsiteX9" fmla="*/ 0 w 12192000"/>
              <a:gd name="connsiteY9" fmla="*/ 1651655 h 6858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192000" h="6858003">
                <a:moveTo>
                  <a:pt x="1324514" y="5630180"/>
                </a:moveTo>
                <a:lnTo>
                  <a:pt x="12192000" y="5630180"/>
                </a:lnTo>
                <a:lnTo>
                  <a:pt x="12192000" y="6858003"/>
                </a:lnTo>
                <a:lnTo>
                  <a:pt x="0" y="6858003"/>
                </a:lnTo>
                <a:lnTo>
                  <a:pt x="0" y="6493062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800708"/>
                </a:lnTo>
                <a:lnTo>
                  <a:pt x="1285875" y="800708"/>
                </a:lnTo>
                <a:lnTo>
                  <a:pt x="0" y="1651655"/>
                </a:lnTo>
                <a:close/>
              </a:path>
            </a:pathLst>
          </a:custGeom>
          <a:solidFill>
            <a:srgbClr val="F0F3F7"/>
          </a:solidFill>
        </p:spPr>
        <p:txBody>
          <a:bodyPr wrap="square" tIns="0" rIns="0" bIns="6228000" anchor="ctr" anchorCtr="1">
            <a:noAutofit/>
          </a:bodyPr>
          <a:lstStyle>
            <a:lvl1pPr marL="0" indent="0" algn="r">
              <a:buFontTx/>
              <a:buNone/>
              <a:defRPr b="1">
                <a:solidFill>
                  <a:srgbClr val="FF3EB5"/>
                </a:solidFill>
              </a:defRPr>
            </a:lvl1pPr>
          </a:lstStyle>
          <a:p>
            <a:r>
              <a:rPr lang="de-DE" dirty="0"/>
              <a:t>Hintergrund-Bild durch Klick auf Symbol (in der Mitte der Folie) einfügen!</a:t>
            </a:r>
          </a:p>
        </p:txBody>
      </p:sp>
      <p:sp>
        <p:nvSpPr>
          <p:cNvPr id="6" name="Bild-Nachweis">
            <a:extLst>
              <a:ext uri="{FF2B5EF4-FFF2-40B4-BE49-F238E27FC236}">
                <a16:creationId xmlns:a16="http://schemas.microsoft.com/office/drawing/2014/main" id="{00A4CA06-D39A-3067-D0C4-13152A84DA84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0" y="6624556"/>
            <a:ext cx="4326081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</p:spTree>
    <p:extLst>
      <p:ext uri="{BB962C8B-B14F-4D97-AF65-F5344CB8AC3E}">
        <p14:creationId xmlns:p14="http://schemas.microsoft.com/office/powerpoint/2010/main" val="29122608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>
          <p15:clr>
            <a:srgbClr val="FBAE40"/>
          </p15:clr>
        </p15:guide>
      </p15:sldGuideLst>
    </p:ext>
  </p:extLst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EDNER-Liste 4er |  Orange">
    <p:bg>
      <p:bgPr>
        <a:solidFill>
          <a:srgbClr val="FF441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-Platzhalter">
            <a:extLst>
              <a:ext uri="{FF2B5EF4-FFF2-40B4-BE49-F238E27FC236}">
                <a16:creationId xmlns:a16="http://schemas.microsoft.com/office/drawing/2014/main" id="{AF7DB9BB-81EE-31BB-99D2-555677DC73E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775520" y="980729"/>
            <a:ext cx="9793088" cy="4351780"/>
          </a:xfrm>
          <a:prstGeom prst="rect">
            <a:avLst/>
          </a:prstGeom>
          <a:noFill/>
        </p:spPr>
        <p:txBody>
          <a:bodyPr wrap="square" tIns="0" bIns="0">
            <a:noAutofit/>
          </a:bodyPr>
          <a:lstStyle>
            <a:lvl1pPr marL="432000" indent="-360000">
              <a:spcBef>
                <a:spcPts val="1200"/>
              </a:spcBef>
              <a:spcAft>
                <a:spcPts val="0"/>
              </a:spcAft>
              <a:buClr>
                <a:srgbClr val="FFFFFF"/>
              </a:buClr>
              <a:defRPr sz="3600" b="1">
                <a:solidFill>
                  <a:srgbClr val="FFFFFF"/>
                </a:solidFill>
              </a:defRPr>
            </a:lvl1pPr>
            <a:lvl2pPr marL="432000" indent="0">
              <a:spcBef>
                <a:spcPts val="0"/>
              </a:spcBef>
              <a:buClr>
                <a:srgbClr val="FFFFFF"/>
              </a:buClr>
              <a:buFontTx/>
              <a:buNone/>
              <a:defRPr sz="2400" b="1">
                <a:solidFill>
                  <a:srgbClr val="10065A"/>
                </a:solidFill>
              </a:defRPr>
            </a:lvl2pPr>
            <a:lvl3pPr>
              <a:buClr>
                <a:srgbClr val="FFFFFF"/>
              </a:buClr>
              <a:defRPr/>
            </a:lvl3pPr>
            <a:lvl4pPr marL="1160462" indent="0">
              <a:buClr>
                <a:srgbClr val="FFFFFF"/>
              </a:buClr>
              <a:buNone/>
              <a:defRPr/>
            </a:lvl4pPr>
          </a:lstStyle>
          <a:p>
            <a:pPr lvl="0"/>
            <a:r>
              <a:rPr lang="de-DE" dirty="0"/>
              <a:t>Redner*in: Titel Vorname Name</a:t>
            </a:r>
          </a:p>
          <a:p>
            <a:pPr lvl="1"/>
            <a:r>
              <a:rPr lang="de-DE" dirty="0"/>
              <a:t>ggf. Funktion</a:t>
            </a:r>
          </a:p>
        </p:txBody>
      </p:sp>
      <p:sp>
        <p:nvSpPr>
          <p:cNvPr id="3" name="Bild-Platzhalter">
            <a:extLst>
              <a:ext uri="{FF2B5EF4-FFF2-40B4-BE49-F238E27FC236}">
                <a16:creationId xmlns:a16="http://schemas.microsoft.com/office/drawing/2014/main" id="{B8A72F99-FB83-E5C9-F189-F7EC88985470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0" y="0"/>
            <a:ext cx="12192000" cy="6858003"/>
          </a:xfrm>
          <a:custGeom>
            <a:avLst/>
            <a:gdLst>
              <a:gd name="connsiteX0" fmla="*/ 1324514 w 12192000"/>
              <a:gd name="connsiteY0" fmla="*/ 5630180 h 6858003"/>
              <a:gd name="connsiteX1" fmla="*/ 12192000 w 12192000"/>
              <a:gd name="connsiteY1" fmla="*/ 5630180 h 6858003"/>
              <a:gd name="connsiteX2" fmla="*/ 12192000 w 12192000"/>
              <a:gd name="connsiteY2" fmla="*/ 6858003 h 6858003"/>
              <a:gd name="connsiteX3" fmla="*/ 0 w 12192000"/>
              <a:gd name="connsiteY3" fmla="*/ 6858003 h 6858003"/>
              <a:gd name="connsiteX4" fmla="*/ 0 w 12192000"/>
              <a:gd name="connsiteY4" fmla="*/ 6493062 h 6858003"/>
              <a:gd name="connsiteX5" fmla="*/ 0 w 12192000"/>
              <a:gd name="connsiteY5" fmla="*/ 0 h 6858003"/>
              <a:gd name="connsiteX6" fmla="*/ 12192000 w 12192000"/>
              <a:gd name="connsiteY6" fmla="*/ 0 h 6858003"/>
              <a:gd name="connsiteX7" fmla="*/ 12192000 w 12192000"/>
              <a:gd name="connsiteY7" fmla="*/ 800708 h 6858003"/>
              <a:gd name="connsiteX8" fmla="*/ 1285875 w 12192000"/>
              <a:gd name="connsiteY8" fmla="*/ 800708 h 6858003"/>
              <a:gd name="connsiteX9" fmla="*/ 0 w 12192000"/>
              <a:gd name="connsiteY9" fmla="*/ 1651655 h 6858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192000" h="6858003">
                <a:moveTo>
                  <a:pt x="1324514" y="5630180"/>
                </a:moveTo>
                <a:lnTo>
                  <a:pt x="12192000" y="5630180"/>
                </a:lnTo>
                <a:lnTo>
                  <a:pt x="12192000" y="6858003"/>
                </a:lnTo>
                <a:lnTo>
                  <a:pt x="0" y="6858003"/>
                </a:lnTo>
                <a:lnTo>
                  <a:pt x="0" y="6493062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800708"/>
                </a:lnTo>
                <a:lnTo>
                  <a:pt x="1285875" y="800708"/>
                </a:lnTo>
                <a:lnTo>
                  <a:pt x="0" y="1651655"/>
                </a:lnTo>
                <a:close/>
              </a:path>
            </a:pathLst>
          </a:custGeom>
          <a:solidFill>
            <a:srgbClr val="F0F3F7"/>
          </a:solidFill>
        </p:spPr>
        <p:txBody>
          <a:bodyPr wrap="square" tIns="0" rIns="0" bIns="6228000" anchor="ctr" anchorCtr="1">
            <a:noAutofit/>
          </a:bodyPr>
          <a:lstStyle>
            <a:lvl1pPr marL="0" indent="0" algn="r">
              <a:buFontTx/>
              <a:buNone/>
              <a:defRPr b="1">
                <a:solidFill>
                  <a:srgbClr val="8C3E9F"/>
                </a:solidFill>
              </a:defRPr>
            </a:lvl1pPr>
          </a:lstStyle>
          <a:p>
            <a:r>
              <a:rPr lang="de-DE" dirty="0"/>
              <a:t>Hintergrund-Bild durch Klick auf Symbol (in der Mitte der Folie) einfügen!</a:t>
            </a:r>
          </a:p>
        </p:txBody>
      </p:sp>
      <p:sp>
        <p:nvSpPr>
          <p:cNvPr id="6" name="Bild-Nachweis">
            <a:extLst>
              <a:ext uri="{FF2B5EF4-FFF2-40B4-BE49-F238E27FC236}">
                <a16:creationId xmlns:a16="http://schemas.microsoft.com/office/drawing/2014/main" id="{00A4CA06-D39A-3067-D0C4-13152A84DA84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0" y="6624556"/>
            <a:ext cx="4326081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</p:spTree>
    <p:extLst>
      <p:ext uri="{BB962C8B-B14F-4D97-AF65-F5344CB8AC3E}">
        <p14:creationId xmlns:p14="http://schemas.microsoft.com/office/powerpoint/2010/main" val="36225183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>
          <p15:clr>
            <a:srgbClr val="FBAE40"/>
          </p15:clr>
        </p15:guide>
      </p15:sldGuideLst>
    </p:ext>
  </p:extLst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EDNER-Liste 4er |  Gold">
    <p:bg>
      <p:bgPr>
        <a:solidFill>
          <a:srgbClr val="FFAD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-Platzhalter">
            <a:extLst>
              <a:ext uri="{FF2B5EF4-FFF2-40B4-BE49-F238E27FC236}">
                <a16:creationId xmlns:a16="http://schemas.microsoft.com/office/drawing/2014/main" id="{AF7DB9BB-81EE-31BB-99D2-555677DC73E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775520" y="980729"/>
            <a:ext cx="9793088" cy="4351780"/>
          </a:xfrm>
          <a:prstGeom prst="rect">
            <a:avLst/>
          </a:prstGeom>
          <a:noFill/>
        </p:spPr>
        <p:txBody>
          <a:bodyPr wrap="square" tIns="0" bIns="0">
            <a:noAutofit/>
          </a:bodyPr>
          <a:lstStyle>
            <a:lvl1pPr marL="432000" indent="-360000">
              <a:spcBef>
                <a:spcPts val="1200"/>
              </a:spcBef>
              <a:spcAft>
                <a:spcPts val="0"/>
              </a:spcAft>
              <a:buClr>
                <a:srgbClr val="FFFFFF"/>
              </a:buClr>
              <a:defRPr sz="3600" b="1">
                <a:solidFill>
                  <a:srgbClr val="FFFFFF"/>
                </a:solidFill>
              </a:defRPr>
            </a:lvl1pPr>
            <a:lvl2pPr marL="432000" indent="0">
              <a:spcBef>
                <a:spcPts val="0"/>
              </a:spcBef>
              <a:buClr>
                <a:srgbClr val="FFFFFF"/>
              </a:buClr>
              <a:buFontTx/>
              <a:buNone/>
              <a:defRPr sz="2400" b="1">
                <a:solidFill>
                  <a:srgbClr val="8C3E9F"/>
                </a:solidFill>
              </a:defRPr>
            </a:lvl2pPr>
            <a:lvl3pPr>
              <a:buClr>
                <a:srgbClr val="FFFFFF"/>
              </a:buClr>
              <a:defRPr/>
            </a:lvl3pPr>
            <a:lvl4pPr marL="1160462" indent="0">
              <a:buClr>
                <a:srgbClr val="FFFFFF"/>
              </a:buClr>
              <a:buNone/>
              <a:defRPr/>
            </a:lvl4pPr>
          </a:lstStyle>
          <a:p>
            <a:pPr lvl="0"/>
            <a:r>
              <a:rPr lang="de-DE" dirty="0"/>
              <a:t>Redner*in: Titel Vorname Name</a:t>
            </a:r>
          </a:p>
          <a:p>
            <a:pPr lvl="1"/>
            <a:r>
              <a:rPr lang="de-DE" dirty="0"/>
              <a:t>ggf. Funktion</a:t>
            </a:r>
          </a:p>
        </p:txBody>
      </p:sp>
      <p:sp>
        <p:nvSpPr>
          <p:cNvPr id="3" name="Bild-Platzhalter">
            <a:extLst>
              <a:ext uri="{FF2B5EF4-FFF2-40B4-BE49-F238E27FC236}">
                <a16:creationId xmlns:a16="http://schemas.microsoft.com/office/drawing/2014/main" id="{B8A72F99-FB83-E5C9-F189-F7EC88985470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0" y="0"/>
            <a:ext cx="12192000" cy="6858003"/>
          </a:xfrm>
          <a:custGeom>
            <a:avLst/>
            <a:gdLst>
              <a:gd name="connsiteX0" fmla="*/ 1324514 w 12192000"/>
              <a:gd name="connsiteY0" fmla="*/ 5630180 h 6858003"/>
              <a:gd name="connsiteX1" fmla="*/ 12192000 w 12192000"/>
              <a:gd name="connsiteY1" fmla="*/ 5630180 h 6858003"/>
              <a:gd name="connsiteX2" fmla="*/ 12192000 w 12192000"/>
              <a:gd name="connsiteY2" fmla="*/ 6858003 h 6858003"/>
              <a:gd name="connsiteX3" fmla="*/ 0 w 12192000"/>
              <a:gd name="connsiteY3" fmla="*/ 6858003 h 6858003"/>
              <a:gd name="connsiteX4" fmla="*/ 0 w 12192000"/>
              <a:gd name="connsiteY4" fmla="*/ 6493062 h 6858003"/>
              <a:gd name="connsiteX5" fmla="*/ 0 w 12192000"/>
              <a:gd name="connsiteY5" fmla="*/ 0 h 6858003"/>
              <a:gd name="connsiteX6" fmla="*/ 12192000 w 12192000"/>
              <a:gd name="connsiteY6" fmla="*/ 0 h 6858003"/>
              <a:gd name="connsiteX7" fmla="*/ 12192000 w 12192000"/>
              <a:gd name="connsiteY7" fmla="*/ 800708 h 6858003"/>
              <a:gd name="connsiteX8" fmla="*/ 1285875 w 12192000"/>
              <a:gd name="connsiteY8" fmla="*/ 800708 h 6858003"/>
              <a:gd name="connsiteX9" fmla="*/ 0 w 12192000"/>
              <a:gd name="connsiteY9" fmla="*/ 1651655 h 6858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192000" h="6858003">
                <a:moveTo>
                  <a:pt x="1324514" y="5630180"/>
                </a:moveTo>
                <a:lnTo>
                  <a:pt x="12192000" y="5630180"/>
                </a:lnTo>
                <a:lnTo>
                  <a:pt x="12192000" y="6858003"/>
                </a:lnTo>
                <a:lnTo>
                  <a:pt x="0" y="6858003"/>
                </a:lnTo>
                <a:lnTo>
                  <a:pt x="0" y="6493062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800708"/>
                </a:lnTo>
                <a:lnTo>
                  <a:pt x="1285875" y="800708"/>
                </a:lnTo>
                <a:lnTo>
                  <a:pt x="0" y="1651655"/>
                </a:lnTo>
                <a:close/>
              </a:path>
            </a:pathLst>
          </a:custGeom>
          <a:solidFill>
            <a:srgbClr val="F0F3F7"/>
          </a:solidFill>
        </p:spPr>
        <p:txBody>
          <a:bodyPr wrap="square" tIns="0" rIns="0" bIns="6228000" anchor="ctr" anchorCtr="1">
            <a:noAutofit/>
          </a:bodyPr>
          <a:lstStyle>
            <a:lvl1pPr marL="0" indent="0" algn="r">
              <a:buFontTx/>
              <a:buNone/>
              <a:defRPr b="1">
                <a:solidFill>
                  <a:srgbClr val="8C3E9F"/>
                </a:solidFill>
              </a:defRPr>
            </a:lvl1pPr>
          </a:lstStyle>
          <a:p>
            <a:r>
              <a:rPr lang="de-DE" dirty="0"/>
              <a:t>Hintergrund-Bild durch Klick auf Symbol (in der Mitte der Folie) einfügen!</a:t>
            </a:r>
          </a:p>
        </p:txBody>
      </p:sp>
      <p:sp>
        <p:nvSpPr>
          <p:cNvPr id="6" name="Bild-Nachweis">
            <a:extLst>
              <a:ext uri="{FF2B5EF4-FFF2-40B4-BE49-F238E27FC236}">
                <a16:creationId xmlns:a16="http://schemas.microsoft.com/office/drawing/2014/main" id="{00A4CA06-D39A-3067-D0C4-13152A84DA84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0" y="6624556"/>
            <a:ext cx="4326081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</p:spTree>
    <p:extLst>
      <p:ext uri="{BB962C8B-B14F-4D97-AF65-F5344CB8AC3E}">
        <p14:creationId xmlns:p14="http://schemas.microsoft.com/office/powerpoint/2010/main" val="19453833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>
          <p15:clr>
            <a:srgbClr val="FBAE40"/>
          </p15:clr>
        </p15:guide>
      </p15:sldGuideLst>
    </p:ext>
  </p:extLst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EDNER-Liste 4er |  Grün">
    <p:bg>
      <p:bgPr>
        <a:solidFill>
          <a:srgbClr val="10AD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-Platzhalter">
            <a:extLst>
              <a:ext uri="{FF2B5EF4-FFF2-40B4-BE49-F238E27FC236}">
                <a16:creationId xmlns:a16="http://schemas.microsoft.com/office/drawing/2014/main" id="{AF7DB9BB-81EE-31BB-99D2-555677DC73E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775520" y="980729"/>
            <a:ext cx="9793088" cy="4351780"/>
          </a:xfrm>
          <a:prstGeom prst="rect">
            <a:avLst/>
          </a:prstGeom>
          <a:noFill/>
        </p:spPr>
        <p:txBody>
          <a:bodyPr wrap="square" tIns="0" bIns="0">
            <a:noAutofit/>
          </a:bodyPr>
          <a:lstStyle>
            <a:lvl1pPr marL="432000" indent="-360000">
              <a:spcBef>
                <a:spcPts val="1200"/>
              </a:spcBef>
              <a:spcAft>
                <a:spcPts val="0"/>
              </a:spcAft>
              <a:buClr>
                <a:srgbClr val="FFFFFF"/>
              </a:buClr>
              <a:defRPr sz="3600" b="1">
                <a:solidFill>
                  <a:srgbClr val="FFFFFF"/>
                </a:solidFill>
              </a:defRPr>
            </a:lvl1pPr>
            <a:lvl2pPr marL="432000" indent="0">
              <a:spcBef>
                <a:spcPts val="0"/>
              </a:spcBef>
              <a:buClr>
                <a:srgbClr val="FFFFFF"/>
              </a:buClr>
              <a:buFontTx/>
              <a:buNone/>
              <a:defRPr sz="2400" b="1">
                <a:solidFill>
                  <a:srgbClr val="10065A"/>
                </a:solidFill>
              </a:defRPr>
            </a:lvl2pPr>
            <a:lvl3pPr>
              <a:buClr>
                <a:srgbClr val="FFFFFF"/>
              </a:buClr>
              <a:defRPr/>
            </a:lvl3pPr>
            <a:lvl4pPr marL="1160462" indent="0">
              <a:buClr>
                <a:srgbClr val="FFFFFF"/>
              </a:buClr>
              <a:buNone/>
              <a:defRPr/>
            </a:lvl4pPr>
          </a:lstStyle>
          <a:p>
            <a:pPr lvl="0"/>
            <a:r>
              <a:rPr lang="de-DE" dirty="0"/>
              <a:t>Redner*in: Titel Vorname Name</a:t>
            </a:r>
          </a:p>
          <a:p>
            <a:pPr lvl="1"/>
            <a:r>
              <a:rPr lang="de-DE" dirty="0"/>
              <a:t>ggf. Funktion</a:t>
            </a:r>
          </a:p>
        </p:txBody>
      </p:sp>
      <p:sp>
        <p:nvSpPr>
          <p:cNvPr id="3" name="Bild-Platzhalter">
            <a:extLst>
              <a:ext uri="{FF2B5EF4-FFF2-40B4-BE49-F238E27FC236}">
                <a16:creationId xmlns:a16="http://schemas.microsoft.com/office/drawing/2014/main" id="{B8A72F99-FB83-E5C9-F189-F7EC88985470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0" y="0"/>
            <a:ext cx="12192000" cy="6858003"/>
          </a:xfrm>
          <a:custGeom>
            <a:avLst/>
            <a:gdLst>
              <a:gd name="connsiteX0" fmla="*/ 1324514 w 12192000"/>
              <a:gd name="connsiteY0" fmla="*/ 5630180 h 6858003"/>
              <a:gd name="connsiteX1" fmla="*/ 12192000 w 12192000"/>
              <a:gd name="connsiteY1" fmla="*/ 5630180 h 6858003"/>
              <a:gd name="connsiteX2" fmla="*/ 12192000 w 12192000"/>
              <a:gd name="connsiteY2" fmla="*/ 6858003 h 6858003"/>
              <a:gd name="connsiteX3" fmla="*/ 0 w 12192000"/>
              <a:gd name="connsiteY3" fmla="*/ 6858003 h 6858003"/>
              <a:gd name="connsiteX4" fmla="*/ 0 w 12192000"/>
              <a:gd name="connsiteY4" fmla="*/ 6493062 h 6858003"/>
              <a:gd name="connsiteX5" fmla="*/ 0 w 12192000"/>
              <a:gd name="connsiteY5" fmla="*/ 0 h 6858003"/>
              <a:gd name="connsiteX6" fmla="*/ 12192000 w 12192000"/>
              <a:gd name="connsiteY6" fmla="*/ 0 h 6858003"/>
              <a:gd name="connsiteX7" fmla="*/ 12192000 w 12192000"/>
              <a:gd name="connsiteY7" fmla="*/ 800708 h 6858003"/>
              <a:gd name="connsiteX8" fmla="*/ 1285875 w 12192000"/>
              <a:gd name="connsiteY8" fmla="*/ 800708 h 6858003"/>
              <a:gd name="connsiteX9" fmla="*/ 0 w 12192000"/>
              <a:gd name="connsiteY9" fmla="*/ 1651655 h 6858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192000" h="6858003">
                <a:moveTo>
                  <a:pt x="1324514" y="5630180"/>
                </a:moveTo>
                <a:lnTo>
                  <a:pt x="12192000" y="5630180"/>
                </a:lnTo>
                <a:lnTo>
                  <a:pt x="12192000" y="6858003"/>
                </a:lnTo>
                <a:lnTo>
                  <a:pt x="0" y="6858003"/>
                </a:lnTo>
                <a:lnTo>
                  <a:pt x="0" y="6493062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800708"/>
                </a:lnTo>
                <a:lnTo>
                  <a:pt x="1285875" y="800708"/>
                </a:lnTo>
                <a:lnTo>
                  <a:pt x="0" y="1651655"/>
                </a:lnTo>
                <a:close/>
              </a:path>
            </a:pathLst>
          </a:custGeom>
          <a:solidFill>
            <a:srgbClr val="F0F3F7"/>
          </a:solidFill>
        </p:spPr>
        <p:txBody>
          <a:bodyPr wrap="square" tIns="0" rIns="0" bIns="6228000" anchor="ctr" anchorCtr="1">
            <a:noAutofit/>
          </a:bodyPr>
          <a:lstStyle>
            <a:lvl1pPr marL="0" indent="0" algn="r">
              <a:buFontTx/>
              <a:buNone/>
              <a:defRPr b="1">
                <a:solidFill>
                  <a:srgbClr val="8C3E9F"/>
                </a:solidFill>
              </a:defRPr>
            </a:lvl1pPr>
          </a:lstStyle>
          <a:p>
            <a:r>
              <a:rPr lang="de-DE" dirty="0"/>
              <a:t>Hintergrund-Bild durch Klick auf Symbol (in der Mitte der Folie) einfügen!</a:t>
            </a:r>
          </a:p>
        </p:txBody>
      </p:sp>
      <p:sp>
        <p:nvSpPr>
          <p:cNvPr id="6" name="Bild-Nachweis">
            <a:extLst>
              <a:ext uri="{FF2B5EF4-FFF2-40B4-BE49-F238E27FC236}">
                <a16:creationId xmlns:a16="http://schemas.microsoft.com/office/drawing/2014/main" id="{00A4CA06-D39A-3067-D0C4-13152A84DA84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0" y="6624556"/>
            <a:ext cx="4326081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</p:spTree>
    <p:extLst>
      <p:ext uri="{BB962C8B-B14F-4D97-AF65-F5344CB8AC3E}">
        <p14:creationId xmlns:p14="http://schemas.microsoft.com/office/powerpoint/2010/main" val="116469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ART V2 | Blau/Dunkelblau">
    <p:bg>
      <p:bgPr>
        <a:solidFill>
          <a:srgbClr val="1006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Dreieck">
            <a:extLst>
              <a:ext uri="{FF2B5EF4-FFF2-40B4-BE49-F238E27FC236}">
                <a16:creationId xmlns:a16="http://schemas.microsoft.com/office/drawing/2014/main" id="{37329CB3-3026-7830-1B54-FD205FF5CCCE}"/>
              </a:ext>
            </a:extLst>
          </p:cNvPr>
          <p:cNvSpPr/>
          <p:nvPr userDrawn="1"/>
        </p:nvSpPr>
        <p:spPr>
          <a:xfrm flipH="1">
            <a:off x="9876419" y="4521034"/>
            <a:ext cx="2315577" cy="2336965"/>
          </a:xfrm>
          <a:prstGeom prst="rtTriangle">
            <a:avLst/>
          </a:prstGeom>
          <a:solidFill>
            <a:srgbClr val="10069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4" name="Bildplatzhalter 13">
            <a:extLst>
              <a:ext uri="{FF2B5EF4-FFF2-40B4-BE49-F238E27FC236}">
                <a16:creationId xmlns:a16="http://schemas.microsoft.com/office/drawing/2014/main" id="{EE0C9DBC-B9FA-6737-0E8A-D449B0E7BAB1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0" y="0"/>
            <a:ext cx="11841480" cy="4148894"/>
          </a:xfrm>
          <a:custGeom>
            <a:avLst/>
            <a:gdLst>
              <a:gd name="connsiteX0" fmla="*/ 0 w 11841480"/>
              <a:gd name="connsiteY0" fmla="*/ 0 h 4148894"/>
              <a:gd name="connsiteX1" fmla="*/ 11841480 w 11841480"/>
              <a:gd name="connsiteY1" fmla="*/ 0 h 4148894"/>
              <a:gd name="connsiteX2" fmla="*/ 8326667 w 11841480"/>
              <a:gd name="connsiteY2" fmla="*/ 4148894 h 4148894"/>
              <a:gd name="connsiteX3" fmla="*/ 0 w 11841480"/>
              <a:gd name="connsiteY3" fmla="*/ 4148894 h 41488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841480" h="4148894">
                <a:moveTo>
                  <a:pt x="0" y="0"/>
                </a:moveTo>
                <a:lnTo>
                  <a:pt x="11841480" y="0"/>
                </a:lnTo>
                <a:lnTo>
                  <a:pt x="8326667" y="4148894"/>
                </a:lnTo>
                <a:lnTo>
                  <a:pt x="0" y="4148894"/>
                </a:lnTo>
                <a:close/>
              </a:path>
            </a:pathLst>
          </a:custGeom>
          <a:solidFill>
            <a:srgbClr val="F0F3F7"/>
          </a:solidFill>
        </p:spPr>
        <p:txBody>
          <a:bodyPr wrap="square" rIns="0" bIns="1260000" anchor="ctr" anchorCtr="1">
            <a:noAutofit/>
          </a:bodyPr>
          <a:lstStyle>
            <a:lvl1pPr marL="0" indent="0" algn="r">
              <a:buFontTx/>
              <a:buNone/>
              <a:defRPr b="1">
                <a:solidFill>
                  <a:srgbClr val="10069F"/>
                </a:solidFill>
              </a:defRPr>
            </a:lvl1pPr>
          </a:lstStyle>
          <a:p>
            <a:r>
              <a:rPr lang="de-DE" dirty="0"/>
              <a:t>Hier Bild einfügen</a:t>
            </a:r>
          </a:p>
        </p:txBody>
      </p:sp>
      <p:sp>
        <p:nvSpPr>
          <p:cNvPr id="25" name="Bild-Nachweis">
            <a:extLst>
              <a:ext uri="{FF2B5EF4-FFF2-40B4-BE49-F238E27FC236}">
                <a16:creationId xmlns:a16="http://schemas.microsoft.com/office/drawing/2014/main" id="{3D29FA97-D64E-B910-D641-F122D8E4E870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152" y="3933080"/>
            <a:ext cx="4326081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pic>
        <p:nvPicPr>
          <p:cNvPr id="11" name="Logo">
            <a:extLst>
              <a:ext uri="{FF2B5EF4-FFF2-40B4-BE49-F238E27FC236}">
                <a16:creationId xmlns:a16="http://schemas.microsoft.com/office/drawing/2014/main" id="{BCB04E0C-D33C-6880-70E2-C48C495B7AB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409770" y="2384884"/>
            <a:ext cx="2765856" cy="2107958"/>
          </a:xfrm>
          <a:prstGeom prst="rect">
            <a:avLst/>
          </a:prstGeom>
        </p:spPr>
      </p:pic>
      <p:sp>
        <p:nvSpPr>
          <p:cNvPr id="22" name="Zusatztext">
            <a:extLst>
              <a:ext uri="{FF2B5EF4-FFF2-40B4-BE49-F238E27FC236}">
                <a16:creationId xmlns:a16="http://schemas.microsoft.com/office/drawing/2014/main" id="{80EDA830-97D5-DEF3-D298-792D8AE9DF54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16001" y="6201352"/>
            <a:ext cx="9684455" cy="396000"/>
          </a:xfrm>
          <a:ln>
            <a:noFill/>
          </a:ln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lang="de-DE" sz="2800" b="1" dirty="0">
                <a:solidFill>
                  <a:schemeClr val="bg1"/>
                </a:solidFill>
                <a:ea typeface="Source Sans Pro" panose="020B0503030403020204" pitchFamily="34" charset="0"/>
              </a:defRPr>
            </a:lvl1pPr>
          </a:lstStyle>
          <a:p>
            <a:pPr marL="0" lvl="0"/>
            <a:r>
              <a:rPr lang="de-DE" dirty="0"/>
              <a:t>ggf. Zusatz-Text</a:t>
            </a:r>
          </a:p>
        </p:txBody>
      </p:sp>
      <p:sp>
        <p:nvSpPr>
          <p:cNvPr id="20" name="Titel">
            <a:extLst>
              <a:ext uri="{FF2B5EF4-FFF2-40B4-BE49-F238E27FC236}">
                <a16:creationId xmlns:a16="http://schemas.microsoft.com/office/drawing/2014/main" id="{40918B5D-518B-65CF-89B4-3E7634163BB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6000" y="4531085"/>
            <a:ext cx="10800000" cy="1584000"/>
          </a:xfrm>
        </p:spPr>
        <p:txBody>
          <a:bodyPr vert="horz" lIns="0" tIns="0" rIns="0" bIns="0" rtlCol="0" anchor="t" anchorCtr="0">
            <a:noAutofit/>
          </a:bodyPr>
          <a:lstStyle>
            <a:lvl1pPr>
              <a:lnSpc>
                <a:spcPct val="90000"/>
              </a:lnSpc>
              <a:defRPr lang="de-DE" sz="4000">
                <a:solidFill>
                  <a:srgbClr val="FFFFFF"/>
                </a:solidFill>
                <a:latin typeface="Montserrat Black" pitchFamily="2" charset="0"/>
              </a:defRPr>
            </a:lvl1pPr>
          </a:lstStyle>
          <a:p>
            <a:pPr marL="0" lvl="0">
              <a:lnSpc>
                <a:spcPts val="6100"/>
              </a:lnSpc>
            </a:pPr>
            <a:r>
              <a:rPr lang="de-DE" dirty="0"/>
              <a:t>Veranstaltungs-Titel</a:t>
            </a:r>
          </a:p>
        </p:txBody>
      </p:sp>
    </p:spTree>
    <p:extLst>
      <p:ext uri="{BB962C8B-B14F-4D97-AF65-F5344CB8AC3E}">
        <p14:creationId xmlns:p14="http://schemas.microsoft.com/office/powerpoint/2010/main" val="239319570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EDNER-Liste 3er |  Dunkelblau">
    <p:bg>
      <p:bgPr>
        <a:solidFill>
          <a:srgbClr val="1006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-Platzhalter">
            <a:extLst>
              <a:ext uri="{FF2B5EF4-FFF2-40B4-BE49-F238E27FC236}">
                <a16:creationId xmlns:a16="http://schemas.microsoft.com/office/drawing/2014/main" id="{AF7DB9BB-81EE-31BB-99D2-555677DC73E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775520" y="2363862"/>
            <a:ext cx="9793088" cy="3079266"/>
          </a:xfrm>
          <a:prstGeom prst="rect">
            <a:avLst/>
          </a:prstGeom>
          <a:noFill/>
        </p:spPr>
        <p:txBody>
          <a:bodyPr wrap="square" tIns="0" bIns="0">
            <a:noAutofit/>
          </a:bodyPr>
          <a:lstStyle>
            <a:lvl1pPr marL="432000" indent="-360000">
              <a:spcBef>
                <a:spcPts val="1200"/>
              </a:spcBef>
              <a:spcAft>
                <a:spcPts val="0"/>
              </a:spcAft>
              <a:buClr>
                <a:srgbClr val="FFFFFF"/>
              </a:buClr>
              <a:defRPr sz="3600" b="1">
                <a:solidFill>
                  <a:srgbClr val="FFFFFF"/>
                </a:solidFill>
              </a:defRPr>
            </a:lvl1pPr>
            <a:lvl2pPr marL="432000" indent="0">
              <a:spcBef>
                <a:spcPts val="0"/>
              </a:spcBef>
              <a:buClr>
                <a:srgbClr val="FFFFFF"/>
              </a:buClr>
              <a:buFontTx/>
              <a:buNone/>
              <a:defRPr sz="2400" b="1">
                <a:solidFill>
                  <a:srgbClr val="10ADAA"/>
                </a:solidFill>
              </a:defRPr>
            </a:lvl2pPr>
            <a:lvl3pPr>
              <a:buClr>
                <a:srgbClr val="FFFFFF"/>
              </a:buClr>
              <a:defRPr/>
            </a:lvl3pPr>
            <a:lvl4pPr marL="1160462" indent="0">
              <a:buClr>
                <a:srgbClr val="FFFFFF"/>
              </a:buClr>
              <a:buNone/>
              <a:defRPr/>
            </a:lvl4pPr>
          </a:lstStyle>
          <a:p>
            <a:pPr lvl="0"/>
            <a:r>
              <a:rPr lang="de-DE" dirty="0"/>
              <a:t>Redner*in: Titel Vorname Name</a:t>
            </a:r>
          </a:p>
          <a:p>
            <a:pPr lvl="1"/>
            <a:r>
              <a:rPr lang="de-DE" dirty="0"/>
              <a:t>ggf. Funktion</a:t>
            </a:r>
          </a:p>
        </p:txBody>
      </p:sp>
      <p:sp>
        <p:nvSpPr>
          <p:cNvPr id="9" name="Bild-Platzhalter">
            <a:extLst>
              <a:ext uri="{FF2B5EF4-FFF2-40B4-BE49-F238E27FC236}">
                <a16:creationId xmlns:a16="http://schemas.microsoft.com/office/drawing/2014/main" id="{E5423A27-3AF7-1F9C-07A8-7C69EA9B7497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0" y="0"/>
            <a:ext cx="12192000" cy="6858003"/>
          </a:xfrm>
          <a:custGeom>
            <a:avLst/>
            <a:gdLst>
              <a:gd name="connsiteX0" fmla="*/ 1295400 w 12192000"/>
              <a:gd name="connsiteY0" fmla="*/ 5615711 h 6858003"/>
              <a:gd name="connsiteX1" fmla="*/ 12192000 w 12192000"/>
              <a:gd name="connsiteY1" fmla="*/ 5615711 h 6858003"/>
              <a:gd name="connsiteX2" fmla="*/ 12192000 w 12192000"/>
              <a:gd name="connsiteY2" fmla="*/ 6858000 h 6858003"/>
              <a:gd name="connsiteX3" fmla="*/ 12192000 w 12192000"/>
              <a:gd name="connsiteY3" fmla="*/ 6858003 h 6858003"/>
              <a:gd name="connsiteX4" fmla="*/ 0 w 12192000"/>
              <a:gd name="connsiteY4" fmla="*/ 6858003 h 6858003"/>
              <a:gd name="connsiteX5" fmla="*/ 0 w 12192000"/>
              <a:gd name="connsiteY5" fmla="*/ 6858000 h 6858003"/>
              <a:gd name="connsiteX6" fmla="*/ 769 w 12192000"/>
              <a:gd name="connsiteY6" fmla="*/ 6858000 h 6858003"/>
              <a:gd name="connsiteX7" fmla="*/ 0 w 12192000"/>
              <a:gd name="connsiteY7" fmla="*/ 6472961 h 6858003"/>
              <a:gd name="connsiteX8" fmla="*/ 0 w 12192000"/>
              <a:gd name="connsiteY8" fmla="*/ 0 h 6858003"/>
              <a:gd name="connsiteX9" fmla="*/ 12192000 w 12192000"/>
              <a:gd name="connsiteY9" fmla="*/ 0 h 6858003"/>
              <a:gd name="connsiteX10" fmla="*/ 12192000 w 12192000"/>
              <a:gd name="connsiteY10" fmla="*/ 1946336 h 6858003"/>
              <a:gd name="connsiteX11" fmla="*/ 12192000 w 12192000"/>
              <a:gd name="connsiteY11" fmla="*/ 2189257 h 6858003"/>
              <a:gd name="connsiteX12" fmla="*/ 1285875 w 12192000"/>
              <a:gd name="connsiteY12" fmla="*/ 2189257 h 6858003"/>
              <a:gd name="connsiteX13" fmla="*/ 0 w 12192000"/>
              <a:gd name="connsiteY13" fmla="*/ 3040204 h 6858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2192000" h="6858003">
                <a:moveTo>
                  <a:pt x="1295400" y="5615711"/>
                </a:moveTo>
                <a:lnTo>
                  <a:pt x="12192000" y="5615711"/>
                </a:lnTo>
                <a:lnTo>
                  <a:pt x="12192000" y="6858000"/>
                </a:lnTo>
                <a:lnTo>
                  <a:pt x="12192000" y="6858003"/>
                </a:lnTo>
                <a:lnTo>
                  <a:pt x="0" y="6858003"/>
                </a:lnTo>
                <a:lnTo>
                  <a:pt x="0" y="6858000"/>
                </a:lnTo>
                <a:lnTo>
                  <a:pt x="769" y="6858000"/>
                </a:lnTo>
                <a:lnTo>
                  <a:pt x="0" y="6472961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1946336"/>
                </a:lnTo>
                <a:lnTo>
                  <a:pt x="12192000" y="2189257"/>
                </a:lnTo>
                <a:lnTo>
                  <a:pt x="1285875" y="2189257"/>
                </a:lnTo>
                <a:lnTo>
                  <a:pt x="0" y="3040204"/>
                </a:lnTo>
                <a:close/>
              </a:path>
            </a:pathLst>
          </a:custGeom>
          <a:solidFill>
            <a:srgbClr val="F0F3F7"/>
          </a:solidFill>
        </p:spPr>
        <p:txBody>
          <a:bodyPr wrap="square" tIns="0" rIns="0" bIns="5400000" anchor="ctr" anchorCtr="1">
            <a:noAutofit/>
          </a:bodyPr>
          <a:lstStyle>
            <a:lvl1pPr marL="0" indent="0" algn="r">
              <a:buFontTx/>
              <a:buNone/>
              <a:defRPr b="1">
                <a:solidFill>
                  <a:srgbClr val="FF3EB5"/>
                </a:solidFill>
              </a:defRPr>
            </a:lvl1pPr>
          </a:lstStyle>
          <a:p>
            <a:r>
              <a:rPr lang="de-DE" dirty="0"/>
              <a:t>Hintergrund-Bild durch Klick auf Symbol (in der Mitte der Folie) einfügen!</a:t>
            </a:r>
          </a:p>
        </p:txBody>
      </p:sp>
      <p:sp>
        <p:nvSpPr>
          <p:cNvPr id="6" name="Bild-Nachweis">
            <a:extLst>
              <a:ext uri="{FF2B5EF4-FFF2-40B4-BE49-F238E27FC236}">
                <a16:creationId xmlns:a16="http://schemas.microsoft.com/office/drawing/2014/main" id="{A6469613-DFEF-FAE0-957B-F88C14ACAA57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0" y="6624556"/>
            <a:ext cx="4326081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</p:spTree>
    <p:extLst>
      <p:ext uri="{BB962C8B-B14F-4D97-AF65-F5344CB8AC3E}">
        <p14:creationId xmlns:p14="http://schemas.microsoft.com/office/powerpoint/2010/main" val="27572208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>
          <p15:clr>
            <a:srgbClr val="FBAE40"/>
          </p15:clr>
        </p15:guide>
        <p15:guide id="2" orient="horz" pos="4088">
          <p15:clr>
            <a:srgbClr val="FBAE40"/>
          </p15:clr>
        </p15:guide>
      </p15:sldGuideLst>
    </p:ext>
  </p:extLst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EDNER-Liste 3er |  Blau">
    <p:bg>
      <p:bgPr>
        <a:solidFill>
          <a:srgbClr val="10069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-Platzhalter">
            <a:extLst>
              <a:ext uri="{FF2B5EF4-FFF2-40B4-BE49-F238E27FC236}">
                <a16:creationId xmlns:a16="http://schemas.microsoft.com/office/drawing/2014/main" id="{AF7DB9BB-81EE-31BB-99D2-555677DC73E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775520" y="2363862"/>
            <a:ext cx="9793088" cy="3079266"/>
          </a:xfrm>
          <a:prstGeom prst="rect">
            <a:avLst/>
          </a:prstGeom>
          <a:noFill/>
        </p:spPr>
        <p:txBody>
          <a:bodyPr wrap="square" tIns="0" bIns="0">
            <a:noAutofit/>
          </a:bodyPr>
          <a:lstStyle>
            <a:lvl1pPr marL="432000" indent="-360000">
              <a:spcBef>
                <a:spcPts val="1200"/>
              </a:spcBef>
              <a:spcAft>
                <a:spcPts val="0"/>
              </a:spcAft>
              <a:buClr>
                <a:srgbClr val="FFFFFF"/>
              </a:buClr>
              <a:defRPr sz="3600" b="1">
                <a:solidFill>
                  <a:srgbClr val="FFFFFF"/>
                </a:solidFill>
              </a:defRPr>
            </a:lvl1pPr>
            <a:lvl2pPr marL="432000" indent="0">
              <a:spcBef>
                <a:spcPts val="0"/>
              </a:spcBef>
              <a:buClr>
                <a:srgbClr val="FFFFFF"/>
              </a:buClr>
              <a:buFontTx/>
              <a:buNone/>
              <a:defRPr sz="2400" b="1">
                <a:solidFill>
                  <a:srgbClr val="FF3EB5"/>
                </a:solidFill>
              </a:defRPr>
            </a:lvl2pPr>
            <a:lvl3pPr>
              <a:buClr>
                <a:srgbClr val="FFFFFF"/>
              </a:buClr>
              <a:defRPr/>
            </a:lvl3pPr>
            <a:lvl4pPr marL="1160462" indent="0">
              <a:buClr>
                <a:srgbClr val="FFFFFF"/>
              </a:buClr>
              <a:buNone/>
              <a:defRPr/>
            </a:lvl4pPr>
          </a:lstStyle>
          <a:p>
            <a:pPr lvl="0"/>
            <a:r>
              <a:rPr lang="de-DE" dirty="0"/>
              <a:t>Redner*in: Titel Vorname Name</a:t>
            </a:r>
          </a:p>
          <a:p>
            <a:pPr lvl="1"/>
            <a:r>
              <a:rPr lang="de-DE" dirty="0"/>
              <a:t>ggf. Funktion</a:t>
            </a:r>
          </a:p>
        </p:txBody>
      </p:sp>
      <p:sp>
        <p:nvSpPr>
          <p:cNvPr id="9" name="Bild-Platzhalter">
            <a:extLst>
              <a:ext uri="{FF2B5EF4-FFF2-40B4-BE49-F238E27FC236}">
                <a16:creationId xmlns:a16="http://schemas.microsoft.com/office/drawing/2014/main" id="{E5423A27-3AF7-1F9C-07A8-7C69EA9B7497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0" y="0"/>
            <a:ext cx="12192000" cy="6858003"/>
          </a:xfrm>
          <a:custGeom>
            <a:avLst/>
            <a:gdLst>
              <a:gd name="connsiteX0" fmla="*/ 1295400 w 12192000"/>
              <a:gd name="connsiteY0" fmla="*/ 5615711 h 6858003"/>
              <a:gd name="connsiteX1" fmla="*/ 12192000 w 12192000"/>
              <a:gd name="connsiteY1" fmla="*/ 5615711 h 6858003"/>
              <a:gd name="connsiteX2" fmla="*/ 12192000 w 12192000"/>
              <a:gd name="connsiteY2" fmla="*/ 6858000 h 6858003"/>
              <a:gd name="connsiteX3" fmla="*/ 12192000 w 12192000"/>
              <a:gd name="connsiteY3" fmla="*/ 6858003 h 6858003"/>
              <a:gd name="connsiteX4" fmla="*/ 0 w 12192000"/>
              <a:gd name="connsiteY4" fmla="*/ 6858003 h 6858003"/>
              <a:gd name="connsiteX5" fmla="*/ 0 w 12192000"/>
              <a:gd name="connsiteY5" fmla="*/ 6858000 h 6858003"/>
              <a:gd name="connsiteX6" fmla="*/ 769 w 12192000"/>
              <a:gd name="connsiteY6" fmla="*/ 6858000 h 6858003"/>
              <a:gd name="connsiteX7" fmla="*/ 0 w 12192000"/>
              <a:gd name="connsiteY7" fmla="*/ 6472961 h 6858003"/>
              <a:gd name="connsiteX8" fmla="*/ 0 w 12192000"/>
              <a:gd name="connsiteY8" fmla="*/ 0 h 6858003"/>
              <a:gd name="connsiteX9" fmla="*/ 12192000 w 12192000"/>
              <a:gd name="connsiteY9" fmla="*/ 0 h 6858003"/>
              <a:gd name="connsiteX10" fmla="*/ 12192000 w 12192000"/>
              <a:gd name="connsiteY10" fmla="*/ 1946336 h 6858003"/>
              <a:gd name="connsiteX11" fmla="*/ 12192000 w 12192000"/>
              <a:gd name="connsiteY11" fmla="*/ 2189257 h 6858003"/>
              <a:gd name="connsiteX12" fmla="*/ 1285875 w 12192000"/>
              <a:gd name="connsiteY12" fmla="*/ 2189257 h 6858003"/>
              <a:gd name="connsiteX13" fmla="*/ 0 w 12192000"/>
              <a:gd name="connsiteY13" fmla="*/ 3040204 h 6858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2192000" h="6858003">
                <a:moveTo>
                  <a:pt x="1295400" y="5615711"/>
                </a:moveTo>
                <a:lnTo>
                  <a:pt x="12192000" y="5615711"/>
                </a:lnTo>
                <a:lnTo>
                  <a:pt x="12192000" y="6858000"/>
                </a:lnTo>
                <a:lnTo>
                  <a:pt x="12192000" y="6858003"/>
                </a:lnTo>
                <a:lnTo>
                  <a:pt x="0" y="6858003"/>
                </a:lnTo>
                <a:lnTo>
                  <a:pt x="0" y="6858000"/>
                </a:lnTo>
                <a:lnTo>
                  <a:pt x="769" y="6858000"/>
                </a:lnTo>
                <a:lnTo>
                  <a:pt x="0" y="6472961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1946336"/>
                </a:lnTo>
                <a:lnTo>
                  <a:pt x="12192000" y="2189257"/>
                </a:lnTo>
                <a:lnTo>
                  <a:pt x="1285875" y="2189257"/>
                </a:lnTo>
                <a:lnTo>
                  <a:pt x="0" y="3040204"/>
                </a:lnTo>
                <a:close/>
              </a:path>
            </a:pathLst>
          </a:custGeom>
          <a:solidFill>
            <a:srgbClr val="F0F3F7"/>
          </a:solidFill>
        </p:spPr>
        <p:txBody>
          <a:bodyPr wrap="square" tIns="0" rIns="0" bIns="5400000" anchor="ctr" anchorCtr="1">
            <a:noAutofit/>
          </a:bodyPr>
          <a:lstStyle>
            <a:lvl1pPr marL="0" indent="0" algn="r">
              <a:buFontTx/>
              <a:buNone/>
              <a:defRPr b="1">
                <a:solidFill>
                  <a:srgbClr val="8C3E9F"/>
                </a:solidFill>
              </a:defRPr>
            </a:lvl1pPr>
          </a:lstStyle>
          <a:p>
            <a:r>
              <a:rPr lang="de-DE" dirty="0"/>
              <a:t>Hintergrund-Bild durch Klick auf Symbol (in der Mitte der Folie) einfügen!</a:t>
            </a:r>
          </a:p>
        </p:txBody>
      </p:sp>
      <p:sp>
        <p:nvSpPr>
          <p:cNvPr id="6" name="Bild-Nachweis">
            <a:extLst>
              <a:ext uri="{FF2B5EF4-FFF2-40B4-BE49-F238E27FC236}">
                <a16:creationId xmlns:a16="http://schemas.microsoft.com/office/drawing/2014/main" id="{A6469613-DFEF-FAE0-957B-F88C14ACAA57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0" y="6624556"/>
            <a:ext cx="4326081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</p:spTree>
    <p:extLst>
      <p:ext uri="{BB962C8B-B14F-4D97-AF65-F5344CB8AC3E}">
        <p14:creationId xmlns:p14="http://schemas.microsoft.com/office/powerpoint/2010/main" val="37463795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>
          <p15:clr>
            <a:srgbClr val="FBAE40"/>
          </p15:clr>
        </p15:guide>
        <p15:guide id="2" orient="horz" pos="4088">
          <p15:clr>
            <a:srgbClr val="FBAE40"/>
          </p15:clr>
        </p15:guide>
      </p15:sldGuideLst>
    </p:ext>
  </p:extLst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EDNER-Liste 3er |  Pink">
    <p:bg>
      <p:bgPr>
        <a:solidFill>
          <a:srgbClr val="FF3EB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-Platzhalter">
            <a:extLst>
              <a:ext uri="{FF2B5EF4-FFF2-40B4-BE49-F238E27FC236}">
                <a16:creationId xmlns:a16="http://schemas.microsoft.com/office/drawing/2014/main" id="{AF7DB9BB-81EE-31BB-99D2-555677DC73E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775520" y="2363862"/>
            <a:ext cx="9793088" cy="3079266"/>
          </a:xfrm>
          <a:prstGeom prst="rect">
            <a:avLst/>
          </a:prstGeom>
          <a:noFill/>
        </p:spPr>
        <p:txBody>
          <a:bodyPr wrap="square" tIns="0" bIns="0">
            <a:noAutofit/>
          </a:bodyPr>
          <a:lstStyle>
            <a:lvl1pPr marL="432000" indent="-360000">
              <a:spcBef>
                <a:spcPts val="1200"/>
              </a:spcBef>
              <a:spcAft>
                <a:spcPts val="0"/>
              </a:spcAft>
              <a:buClr>
                <a:srgbClr val="FFFFFF"/>
              </a:buClr>
              <a:defRPr sz="3600" b="1">
                <a:solidFill>
                  <a:srgbClr val="FFFFFF"/>
                </a:solidFill>
              </a:defRPr>
            </a:lvl1pPr>
            <a:lvl2pPr marL="432000" indent="0">
              <a:spcBef>
                <a:spcPts val="0"/>
              </a:spcBef>
              <a:buClr>
                <a:srgbClr val="FFFFFF"/>
              </a:buClr>
              <a:buFontTx/>
              <a:buNone/>
              <a:defRPr sz="2400" b="1">
                <a:solidFill>
                  <a:srgbClr val="10069F"/>
                </a:solidFill>
              </a:defRPr>
            </a:lvl2pPr>
            <a:lvl3pPr>
              <a:buClr>
                <a:srgbClr val="FFFFFF"/>
              </a:buClr>
              <a:defRPr/>
            </a:lvl3pPr>
            <a:lvl4pPr marL="1160462" indent="0">
              <a:buClr>
                <a:srgbClr val="FFFFFF"/>
              </a:buClr>
              <a:buNone/>
              <a:defRPr/>
            </a:lvl4pPr>
          </a:lstStyle>
          <a:p>
            <a:pPr lvl="0"/>
            <a:r>
              <a:rPr lang="de-DE" dirty="0"/>
              <a:t>Redner*in: Titel Vorname Name</a:t>
            </a:r>
          </a:p>
          <a:p>
            <a:pPr lvl="1"/>
            <a:r>
              <a:rPr lang="de-DE" dirty="0"/>
              <a:t>ggf. Funktion</a:t>
            </a:r>
          </a:p>
        </p:txBody>
      </p:sp>
      <p:sp>
        <p:nvSpPr>
          <p:cNvPr id="9" name="Bild-Platzhalter">
            <a:extLst>
              <a:ext uri="{FF2B5EF4-FFF2-40B4-BE49-F238E27FC236}">
                <a16:creationId xmlns:a16="http://schemas.microsoft.com/office/drawing/2014/main" id="{E5423A27-3AF7-1F9C-07A8-7C69EA9B7497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0" y="0"/>
            <a:ext cx="12192000" cy="6858003"/>
          </a:xfrm>
          <a:custGeom>
            <a:avLst/>
            <a:gdLst>
              <a:gd name="connsiteX0" fmla="*/ 1295400 w 12192000"/>
              <a:gd name="connsiteY0" fmla="*/ 5615711 h 6858003"/>
              <a:gd name="connsiteX1" fmla="*/ 12192000 w 12192000"/>
              <a:gd name="connsiteY1" fmla="*/ 5615711 h 6858003"/>
              <a:gd name="connsiteX2" fmla="*/ 12192000 w 12192000"/>
              <a:gd name="connsiteY2" fmla="*/ 6858000 h 6858003"/>
              <a:gd name="connsiteX3" fmla="*/ 12192000 w 12192000"/>
              <a:gd name="connsiteY3" fmla="*/ 6858003 h 6858003"/>
              <a:gd name="connsiteX4" fmla="*/ 0 w 12192000"/>
              <a:gd name="connsiteY4" fmla="*/ 6858003 h 6858003"/>
              <a:gd name="connsiteX5" fmla="*/ 0 w 12192000"/>
              <a:gd name="connsiteY5" fmla="*/ 6858000 h 6858003"/>
              <a:gd name="connsiteX6" fmla="*/ 769 w 12192000"/>
              <a:gd name="connsiteY6" fmla="*/ 6858000 h 6858003"/>
              <a:gd name="connsiteX7" fmla="*/ 0 w 12192000"/>
              <a:gd name="connsiteY7" fmla="*/ 6472961 h 6858003"/>
              <a:gd name="connsiteX8" fmla="*/ 0 w 12192000"/>
              <a:gd name="connsiteY8" fmla="*/ 0 h 6858003"/>
              <a:gd name="connsiteX9" fmla="*/ 12192000 w 12192000"/>
              <a:gd name="connsiteY9" fmla="*/ 0 h 6858003"/>
              <a:gd name="connsiteX10" fmla="*/ 12192000 w 12192000"/>
              <a:gd name="connsiteY10" fmla="*/ 1946336 h 6858003"/>
              <a:gd name="connsiteX11" fmla="*/ 12192000 w 12192000"/>
              <a:gd name="connsiteY11" fmla="*/ 2189257 h 6858003"/>
              <a:gd name="connsiteX12" fmla="*/ 1285875 w 12192000"/>
              <a:gd name="connsiteY12" fmla="*/ 2189257 h 6858003"/>
              <a:gd name="connsiteX13" fmla="*/ 0 w 12192000"/>
              <a:gd name="connsiteY13" fmla="*/ 3040204 h 6858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2192000" h="6858003">
                <a:moveTo>
                  <a:pt x="1295400" y="5615711"/>
                </a:moveTo>
                <a:lnTo>
                  <a:pt x="12192000" y="5615711"/>
                </a:lnTo>
                <a:lnTo>
                  <a:pt x="12192000" y="6858000"/>
                </a:lnTo>
                <a:lnTo>
                  <a:pt x="12192000" y="6858003"/>
                </a:lnTo>
                <a:lnTo>
                  <a:pt x="0" y="6858003"/>
                </a:lnTo>
                <a:lnTo>
                  <a:pt x="0" y="6858000"/>
                </a:lnTo>
                <a:lnTo>
                  <a:pt x="769" y="6858000"/>
                </a:lnTo>
                <a:lnTo>
                  <a:pt x="0" y="6472961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1946336"/>
                </a:lnTo>
                <a:lnTo>
                  <a:pt x="12192000" y="2189257"/>
                </a:lnTo>
                <a:lnTo>
                  <a:pt x="1285875" y="2189257"/>
                </a:lnTo>
                <a:lnTo>
                  <a:pt x="0" y="3040204"/>
                </a:lnTo>
                <a:close/>
              </a:path>
            </a:pathLst>
          </a:custGeom>
          <a:solidFill>
            <a:srgbClr val="F0F3F7"/>
          </a:solidFill>
        </p:spPr>
        <p:txBody>
          <a:bodyPr wrap="square" tIns="0" rIns="0" bIns="5400000" anchor="ctr" anchorCtr="1">
            <a:noAutofit/>
          </a:bodyPr>
          <a:lstStyle>
            <a:lvl1pPr marL="0" indent="0" algn="r">
              <a:buFontTx/>
              <a:buNone/>
              <a:defRPr b="1">
                <a:solidFill>
                  <a:srgbClr val="10ADAA"/>
                </a:solidFill>
              </a:defRPr>
            </a:lvl1pPr>
          </a:lstStyle>
          <a:p>
            <a:r>
              <a:rPr lang="de-DE" dirty="0"/>
              <a:t>Hintergrund-Bild durch Klick auf Symbol (in der Mitte der Folie) einfügen!</a:t>
            </a:r>
          </a:p>
        </p:txBody>
      </p:sp>
      <p:sp>
        <p:nvSpPr>
          <p:cNvPr id="6" name="Bild-Nachweis">
            <a:extLst>
              <a:ext uri="{FF2B5EF4-FFF2-40B4-BE49-F238E27FC236}">
                <a16:creationId xmlns:a16="http://schemas.microsoft.com/office/drawing/2014/main" id="{A6469613-DFEF-FAE0-957B-F88C14ACAA57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0" y="6624556"/>
            <a:ext cx="4326081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</p:spTree>
    <p:extLst>
      <p:ext uri="{BB962C8B-B14F-4D97-AF65-F5344CB8AC3E}">
        <p14:creationId xmlns:p14="http://schemas.microsoft.com/office/powerpoint/2010/main" val="7227861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>
          <p15:clr>
            <a:srgbClr val="FBAE40"/>
          </p15:clr>
        </p15:guide>
        <p15:guide id="2" orient="horz" pos="4088">
          <p15:clr>
            <a:srgbClr val="FBAE40"/>
          </p15:clr>
        </p15:guide>
      </p15:sldGuideLst>
    </p:ext>
  </p:extLst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EDNER-Liste 3er |  Türkis">
    <p:bg>
      <p:bgPr>
        <a:solidFill>
          <a:srgbClr val="10ADA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-Platzhalter">
            <a:extLst>
              <a:ext uri="{FF2B5EF4-FFF2-40B4-BE49-F238E27FC236}">
                <a16:creationId xmlns:a16="http://schemas.microsoft.com/office/drawing/2014/main" id="{AF7DB9BB-81EE-31BB-99D2-555677DC73E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775520" y="2363862"/>
            <a:ext cx="9793088" cy="3079266"/>
          </a:xfrm>
          <a:prstGeom prst="rect">
            <a:avLst/>
          </a:prstGeom>
          <a:noFill/>
        </p:spPr>
        <p:txBody>
          <a:bodyPr wrap="square" tIns="0" bIns="0">
            <a:noAutofit/>
          </a:bodyPr>
          <a:lstStyle>
            <a:lvl1pPr marL="432000" indent="-360000">
              <a:spcBef>
                <a:spcPts val="1200"/>
              </a:spcBef>
              <a:spcAft>
                <a:spcPts val="0"/>
              </a:spcAft>
              <a:buClr>
                <a:srgbClr val="FFFFFF"/>
              </a:buClr>
              <a:defRPr sz="3600" b="1">
                <a:solidFill>
                  <a:srgbClr val="FFFFFF"/>
                </a:solidFill>
              </a:defRPr>
            </a:lvl1pPr>
            <a:lvl2pPr marL="432000" indent="0">
              <a:spcBef>
                <a:spcPts val="0"/>
              </a:spcBef>
              <a:buClr>
                <a:srgbClr val="FFFFFF"/>
              </a:buClr>
              <a:buFontTx/>
              <a:buNone/>
              <a:defRPr sz="2400" b="1">
                <a:solidFill>
                  <a:srgbClr val="10069F"/>
                </a:solidFill>
              </a:defRPr>
            </a:lvl2pPr>
            <a:lvl3pPr>
              <a:buClr>
                <a:srgbClr val="FFFFFF"/>
              </a:buClr>
              <a:defRPr/>
            </a:lvl3pPr>
            <a:lvl4pPr marL="1160462" indent="0">
              <a:buClr>
                <a:srgbClr val="FFFFFF"/>
              </a:buClr>
              <a:buNone/>
              <a:defRPr/>
            </a:lvl4pPr>
          </a:lstStyle>
          <a:p>
            <a:pPr lvl="0"/>
            <a:r>
              <a:rPr lang="de-DE" dirty="0"/>
              <a:t>Redner*in: Titel Vorname Name</a:t>
            </a:r>
          </a:p>
          <a:p>
            <a:pPr lvl="1"/>
            <a:r>
              <a:rPr lang="de-DE" dirty="0"/>
              <a:t>ggf. Funktion</a:t>
            </a:r>
          </a:p>
        </p:txBody>
      </p:sp>
      <p:sp>
        <p:nvSpPr>
          <p:cNvPr id="9" name="Bild-Platzhalter">
            <a:extLst>
              <a:ext uri="{FF2B5EF4-FFF2-40B4-BE49-F238E27FC236}">
                <a16:creationId xmlns:a16="http://schemas.microsoft.com/office/drawing/2014/main" id="{E5423A27-3AF7-1F9C-07A8-7C69EA9B7497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0" y="0"/>
            <a:ext cx="12192000" cy="6858003"/>
          </a:xfrm>
          <a:custGeom>
            <a:avLst/>
            <a:gdLst>
              <a:gd name="connsiteX0" fmla="*/ 1295400 w 12192000"/>
              <a:gd name="connsiteY0" fmla="*/ 5615711 h 6858003"/>
              <a:gd name="connsiteX1" fmla="*/ 12192000 w 12192000"/>
              <a:gd name="connsiteY1" fmla="*/ 5615711 h 6858003"/>
              <a:gd name="connsiteX2" fmla="*/ 12192000 w 12192000"/>
              <a:gd name="connsiteY2" fmla="*/ 6858000 h 6858003"/>
              <a:gd name="connsiteX3" fmla="*/ 12192000 w 12192000"/>
              <a:gd name="connsiteY3" fmla="*/ 6858003 h 6858003"/>
              <a:gd name="connsiteX4" fmla="*/ 0 w 12192000"/>
              <a:gd name="connsiteY4" fmla="*/ 6858003 h 6858003"/>
              <a:gd name="connsiteX5" fmla="*/ 0 w 12192000"/>
              <a:gd name="connsiteY5" fmla="*/ 6858000 h 6858003"/>
              <a:gd name="connsiteX6" fmla="*/ 769 w 12192000"/>
              <a:gd name="connsiteY6" fmla="*/ 6858000 h 6858003"/>
              <a:gd name="connsiteX7" fmla="*/ 0 w 12192000"/>
              <a:gd name="connsiteY7" fmla="*/ 6472961 h 6858003"/>
              <a:gd name="connsiteX8" fmla="*/ 0 w 12192000"/>
              <a:gd name="connsiteY8" fmla="*/ 0 h 6858003"/>
              <a:gd name="connsiteX9" fmla="*/ 12192000 w 12192000"/>
              <a:gd name="connsiteY9" fmla="*/ 0 h 6858003"/>
              <a:gd name="connsiteX10" fmla="*/ 12192000 w 12192000"/>
              <a:gd name="connsiteY10" fmla="*/ 1946336 h 6858003"/>
              <a:gd name="connsiteX11" fmla="*/ 12192000 w 12192000"/>
              <a:gd name="connsiteY11" fmla="*/ 2189257 h 6858003"/>
              <a:gd name="connsiteX12" fmla="*/ 1285875 w 12192000"/>
              <a:gd name="connsiteY12" fmla="*/ 2189257 h 6858003"/>
              <a:gd name="connsiteX13" fmla="*/ 0 w 12192000"/>
              <a:gd name="connsiteY13" fmla="*/ 3040204 h 6858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2192000" h="6858003">
                <a:moveTo>
                  <a:pt x="1295400" y="5615711"/>
                </a:moveTo>
                <a:lnTo>
                  <a:pt x="12192000" y="5615711"/>
                </a:lnTo>
                <a:lnTo>
                  <a:pt x="12192000" y="6858000"/>
                </a:lnTo>
                <a:lnTo>
                  <a:pt x="12192000" y="6858003"/>
                </a:lnTo>
                <a:lnTo>
                  <a:pt x="0" y="6858003"/>
                </a:lnTo>
                <a:lnTo>
                  <a:pt x="0" y="6858000"/>
                </a:lnTo>
                <a:lnTo>
                  <a:pt x="769" y="6858000"/>
                </a:lnTo>
                <a:lnTo>
                  <a:pt x="0" y="6472961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1946336"/>
                </a:lnTo>
                <a:lnTo>
                  <a:pt x="12192000" y="2189257"/>
                </a:lnTo>
                <a:lnTo>
                  <a:pt x="1285875" y="2189257"/>
                </a:lnTo>
                <a:lnTo>
                  <a:pt x="0" y="3040204"/>
                </a:lnTo>
                <a:close/>
              </a:path>
            </a:pathLst>
          </a:custGeom>
          <a:solidFill>
            <a:srgbClr val="F0F3F7"/>
          </a:solidFill>
        </p:spPr>
        <p:txBody>
          <a:bodyPr wrap="square" tIns="0" rIns="0" bIns="5400000" anchor="ctr" anchorCtr="1">
            <a:noAutofit/>
          </a:bodyPr>
          <a:lstStyle>
            <a:lvl1pPr marL="0" indent="0" algn="r">
              <a:buFontTx/>
              <a:buNone/>
              <a:defRPr b="1">
                <a:solidFill>
                  <a:srgbClr val="8C3E9F"/>
                </a:solidFill>
              </a:defRPr>
            </a:lvl1pPr>
          </a:lstStyle>
          <a:p>
            <a:r>
              <a:rPr lang="de-DE" dirty="0"/>
              <a:t>Hintergrund-Bild durch Klick auf Symbol (in der Mitte der Folie) einfügen!</a:t>
            </a:r>
          </a:p>
        </p:txBody>
      </p:sp>
      <p:sp>
        <p:nvSpPr>
          <p:cNvPr id="6" name="Bild-Nachweis">
            <a:extLst>
              <a:ext uri="{FF2B5EF4-FFF2-40B4-BE49-F238E27FC236}">
                <a16:creationId xmlns:a16="http://schemas.microsoft.com/office/drawing/2014/main" id="{A6469613-DFEF-FAE0-957B-F88C14ACAA57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0" y="6624556"/>
            <a:ext cx="4326081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</p:spTree>
    <p:extLst>
      <p:ext uri="{BB962C8B-B14F-4D97-AF65-F5344CB8AC3E}">
        <p14:creationId xmlns:p14="http://schemas.microsoft.com/office/powerpoint/2010/main" val="39020519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>
          <p15:clr>
            <a:srgbClr val="FBAE40"/>
          </p15:clr>
        </p15:guide>
        <p15:guide id="2" orient="horz" pos="4088" userDrawn="1">
          <p15:clr>
            <a:srgbClr val="FBAE40"/>
          </p15:clr>
        </p15:guide>
      </p15:sldGuideLst>
    </p:ext>
  </p:extLst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EDNER-Liste 3er |  Violett">
    <p:bg>
      <p:bgPr>
        <a:solidFill>
          <a:srgbClr val="8C3E9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-Platzhalter">
            <a:extLst>
              <a:ext uri="{FF2B5EF4-FFF2-40B4-BE49-F238E27FC236}">
                <a16:creationId xmlns:a16="http://schemas.microsoft.com/office/drawing/2014/main" id="{AF7DB9BB-81EE-31BB-99D2-555677DC73E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775520" y="2363862"/>
            <a:ext cx="9793088" cy="3079266"/>
          </a:xfrm>
          <a:prstGeom prst="rect">
            <a:avLst/>
          </a:prstGeom>
          <a:noFill/>
        </p:spPr>
        <p:txBody>
          <a:bodyPr wrap="square" tIns="0" bIns="0">
            <a:noAutofit/>
          </a:bodyPr>
          <a:lstStyle>
            <a:lvl1pPr marL="432000" indent="-360000">
              <a:spcBef>
                <a:spcPts val="1200"/>
              </a:spcBef>
              <a:spcAft>
                <a:spcPts val="0"/>
              </a:spcAft>
              <a:buClr>
                <a:srgbClr val="FFFFFF"/>
              </a:buClr>
              <a:defRPr sz="3600" b="1">
                <a:solidFill>
                  <a:srgbClr val="FFFFFF"/>
                </a:solidFill>
              </a:defRPr>
            </a:lvl1pPr>
            <a:lvl2pPr marL="432000" indent="0">
              <a:spcBef>
                <a:spcPts val="0"/>
              </a:spcBef>
              <a:buClr>
                <a:srgbClr val="FFFFFF"/>
              </a:buClr>
              <a:buFontTx/>
              <a:buNone/>
              <a:defRPr sz="2400" b="1">
                <a:solidFill>
                  <a:srgbClr val="10AD00"/>
                </a:solidFill>
              </a:defRPr>
            </a:lvl2pPr>
            <a:lvl3pPr>
              <a:buClr>
                <a:srgbClr val="FFFFFF"/>
              </a:buClr>
              <a:defRPr/>
            </a:lvl3pPr>
            <a:lvl4pPr marL="1160462" indent="0">
              <a:buClr>
                <a:srgbClr val="FFFFFF"/>
              </a:buClr>
              <a:buNone/>
              <a:defRPr/>
            </a:lvl4pPr>
          </a:lstStyle>
          <a:p>
            <a:pPr lvl="0"/>
            <a:r>
              <a:rPr lang="de-DE" dirty="0"/>
              <a:t>Redner*in: Titel Vorname Name</a:t>
            </a:r>
          </a:p>
          <a:p>
            <a:pPr lvl="1"/>
            <a:r>
              <a:rPr lang="de-DE" dirty="0"/>
              <a:t>ggf. Funktion</a:t>
            </a:r>
          </a:p>
        </p:txBody>
      </p:sp>
      <p:sp>
        <p:nvSpPr>
          <p:cNvPr id="9" name="Bild-Platzhalter">
            <a:extLst>
              <a:ext uri="{FF2B5EF4-FFF2-40B4-BE49-F238E27FC236}">
                <a16:creationId xmlns:a16="http://schemas.microsoft.com/office/drawing/2014/main" id="{E5423A27-3AF7-1F9C-07A8-7C69EA9B7497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0" y="0"/>
            <a:ext cx="12192000" cy="6858003"/>
          </a:xfrm>
          <a:custGeom>
            <a:avLst/>
            <a:gdLst>
              <a:gd name="connsiteX0" fmla="*/ 1295400 w 12192000"/>
              <a:gd name="connsiteY0" fmla="*/ 5615711 h 6858003"/>
              <a:gd name="connsiteX1" fmla="*/ 12192000 w 12192000"/>
              <a:gd name="connsiteY1" fmla="*/ 5615711 h 6858003"/>
              <a:gd name="connsiteX2" fmla="*/ 12192000 w 12192000"/>
              <a:gd name="connsiteY2" fmla="*/ 6858000 h 6858003"/>
              <a:gd name="connsiteX3" fmla="*/ 12192000 w 12192000"/>
              <a:gd name="connsiteY3" fmla="*/ 6858003 h 6858003"/>
              <a:gd name="connsiteX4" fmla="*/ 0 w 12192000"/>
              <a:gd name="connsiteY4" fmla="*/ 6858003 h 6858003"/>
              <a:gd name="connsiteX5" fmla="*/ 0 w 12192000"/>
              <a:gd name="connsiteY5" fmla="*/ 6858000 h 6858003"/>
              <a:gd name="connsiteX6" fmla="*/ 769 w 12192000"/>
              <a:gd name="connsiteY6" fmla="*/ 6858000 h 6858003"/>
              <a:gd name="connsiteX7" fmla="*/ 0 w 12192000"/>
              <a:gd name="connsiteY7" fmla="*/ 6472961 h 6858003"/>
              <a:gd name="connsiteX8" fmla="*/ 0 w 12192000"/>
              <a:gd name="connsiteY8" fmla="*/ 0 h 6858003"/>
              <a:gd name="connsiteX9" fmla="*/ 12192000 w 12192000"/>
              <a:gd name="connsiteY9" fmla="*/ 0 h 6858003"/>
              <a:gd name="connsiteX10" fmla="*/ 12192000 w 12192000"/>
              <a:gd name="connsiteY10" fmla="*/ 1946336 h 6858003"/>
              <a:gd name="connsiteX11" fmla="*/ 12192000 w 12192000"/>
              <a:gd name="connsiteY11" fmla="*/ 2189257 h 6858003"/>
              <a:gd name="connsiteX12" fmla="*/ 1285875 w 12192000"/>
              <a:gd name="connsiteY12" fmla="*/ 2189257 h 6858003"/>
              <a:gd name="connsiteX13" fmla="*/ 0 w 12192000"/>
              <a:gd name="connsiteY13" fmla="*/ 3040204 h 6858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2192000" h="6858003">
                <a:moveTo>
                  <a:pt x="1295400" y="5615711"/>
                </a:moveTo>
                <a:lnTo>
                  <a:pt x="12192000" y="5615711"/>
                </a:lnTo>
                <a:lnTo>
                  <a:pt x="12192000" y="6858000"/>
                </a:lnTo>
                <a:lnTo>
                  <a:pt x="12192000" y="6858003"/>
                </a:lnTo>
                <a:lnTo>
                  <a:pt x="0" y="6858003"/>
                </a:lnTo>
                <a:lnTo>
                  <a:pt x="0" y="6858000"/>
                </a:lnTo>
                <a:lnTo>
                  <a:pt x="769" y="6858000"/>
                </a:lnTo>
                <a:lnTo>
                  <a:pt x="0" y="6472961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1946336"/>
                </a:lnTo>
                <a:lnTo>
                  <a:pt x="12192000" y="2189257"/>
                </a:lnTo>
                <a:lnTo>
                  <a:pt x="1285875" y="2189257"/>
                </a:lnTo>
                <a:lnTo>
                  <a:pt x="0" y="3040204"/>
                </a:lnTo>
                <a:close/>
              </a:path>
            </a:pathLst>
          </a:custGeom>
          <a:solidFill>
            <a:srgbClr val="F0F3F7"/>
          </a:solidFill>
        </p:spPr>
        <p:txBody>
          <a:bodyPr wrap="square" tIns="0" rIns="0" bIns="5400000" anchor="ctr" anchorCtr="1">
            <a:noAutofit/>
          </a:bodyPr>
          <a:lstStyle>
            <a:lvl1pPr marL="0" indent="0" algn="r">
              <a:buFontTx/>
              <a:buNone/>
              <a:defRPr b="1">
                <a:solidFill>
                  <a:srgbClr val="FF3EB5"/>
                </a:solidFill>
              </a:defRPr>
            </a:lvl1pPr>
          </a:lstStyle>
          <a:p>
            <a:r>
              <a:rPr lang="de-DE" dirty="0"/>
              <a:t>Hintergrund-Bild durch Klick auf Symbol (in der Mitte der Folie) einfügen!</a:t>
            </a:r>
          </a:p>
        </p:txBody>
      </p:sp>
      <p:sp>
        <p:nvSpPr>
          <p:cNvPr id="6" name="Bild-Nachweis">
            <a:extLst>
              <a:ext uri="{FF2B5EF4-FFF2-40B4-BE49-F238E27FC236}">
                <a16:creationId xmlns:a16="http://schemas.microsoft.com/office/drawing/2014/main" id="{A6469613-DFEF-FAE0-957B-F88C14ACAA57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0" y="6624556"/>
            <a:ext cx="4326081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</p:spTree>
    <p:extLst>
      <p:ext uri="{BB962C8B-B14F-4D97-AF65-F5344CB8AC3E}">
        <p14:creationId xmlns:p14="http://schemas.microsoft.com/office/powerpoint/2010/main" val="255210560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>
          <p15:clr>
            <a:srgbClr val="FBAE40"/>
          </p15:clr>
        </p15:guide>
        <p15:guide id="2" orient="horz" pos="4088">
          <p15:clr>
            <a:srgbClr val="FBAE40"/>
          </p15:clr>
        </p15:guide>
      </p15:sldGuideLst>
    </p:ext>
  </p:extLst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EDNER-Liste 3er |  Orange">
    <p:bg>
      <p:bgPr>
        <a:solidFill>
          <a:srgbClr val="FF441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-Platzhalter">
            <a:extLst>
              <a:ext uri="{FF2B5EF4-FFF2-40B4-BE49-F238E27FC236}">
                <a16:creationId xmlns:a16="http://schemas.microsoft.com/office/drawing/2014/main" id="{AF7DB9BB-81EE-31BB-99D2-555677DC73E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775520" y="2363862"/>
            <a:ext cx="9793088" cy="3079266"/>
          </a:xfrm>
          <a:prstGeom prst="rect">
            <a:avLst/>
          </a:prstGeom>
          <a:noFill/>
        </p:spPr>
        <p:txBody>
          <a:bodyPr wrap="square" tIns="0" bIns="0">
            <a:noAutofit/>
          </a:bodyPr>
          <a:lstStyle>
            <a:lvl1pPr marL="432000" indent="-360000">
              <a:spcBef>
                <a:spcPts val="1200"/>
              </a:spcBef>
              <a:spcAft>
                <a:spcPts val="0"/>
              </a:spcAft>
              <a:buClr>
                <a:srgbClr val="FFFFFF"/>
              </a:buClr>
              <a:defRPr sz="3600" b="1">
                <a:solidFill>
                  <a:srgbClr val="FFFFFF"/>
                </a:solidFill>
              </a:defRPr>
            </a:lvl1pPr>
            <a:lvl2pPr marL="432000" indent="0">
              <a:spcBef>
                <a:spcPts val="0"/>
              </a:spcBef>
              <a:buClr>
                <a:srgbClr val="FFFFFF"/>
              </a:buClr>
              <a:buFontTx/>
              <a:buNone/>
              <a:defRPr sz="2400" b="1">
                <a:solidFill>
                  <a:srgbClr val="10069F"/>
                </a:solidFill>
              </a:defRPr>
            </a:lvl2pPr>
            <a:lvl3pPr>
              <a:buClr>
                <a:srgbClr val="FFFFFF"/>
              </a:buClr>
              <a:defRPr/>
            </a:lvl3pPr>
            <a:lvl4pPr marL="1160462" indent="0">
              <a:buClr>
                <a:srgbClr val="FFFFFF"/>
              </a:buClr>
              <a:buNone/>
              <a:defRPr/>
            </a:lvl4pPr>
          </a:lstStyle>
          <a:p>
            <a:pPr lvl="0"/>
            <a:r>
              <a:rPr lang="de-DE" dirty="0"/>
              <a:t>Redner*in: Titel Vorname Name</a:t>
            </a:r>
          </a:p>
          <a:p>
            <a:pPr lvl="1"/>
            <a:r>
              <a:rPr lang="de-DE" dirty="0"/>
              <a:t>ggf. Funktion</a:t>
            </a:r>
          </a:p>
        </p:txBody>
      </p:sp>
      <p:sp>
        <p:nvSpPr>
          <p:cNvPr id="9" name="Bild-Platzhalter">
            <a:extLst>
              <a:ext uri="{FF2B5EF4-FFF2-40B4-BE49-F238E27FC236}">
                <a16:creationId xmlns:a16="http://schemas.microsoft.com/office/drawing/2014/main" id="{E5423A27-3AF7-1F9C-07A8-7C69EA9B7497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0" y="0"/>
            <a:ext cx="12192000" cy="6858003"/>
          </a:xfrm>
          <a:custGeom>
            <a:avLst/>
            <a:gdLst>
              <a:gd name="connsiteX0" fmla="*/ 1295400 w 12192000"/>
              <a:gd name="connsiteY0" fmla="*/ 5615711 h 6858003"/>
              <a:gd name="connsiteX1" fmla="*/ 12192000 w 12192000"/>
              <a:gd name="connsiteY1" fmla="*/ 5615711 h 6858003"/>
              <a:gd name="connsiteX2" fmla="*/ 12192000 w 12192000"/>
              <a:gd name="connsiteY2" fmla="*/ 6858000 h 6858003"/>
              <a:gd name="connsiteX3" fmla="*/ 12192000 w 12192000"/>
              <a:gd name="connsiteY3" fmla="*/ 6858003 h 6858003"/>
              <a:gd name="connsiteX4" fmla="*/ 0 w 12192000"/>
              <a:gd name="connsiteY4" fmla="*/ 6858003 h 6858003"/>
              <a:gd name="connsiteX5" fmla="*/ 0 w 12192000"/>
              <a:gd name="connsiteY5" fmla="*/ 6858000 h 6858003"/>
              <a:gd name="connsiteX6" fmla="*/ 769 w 12192000"/>
              <a:gd name="connsiteY6" fmla="*/ 6858000 h 6858003"/>
              <a:gd name="connsiteX7" fmla="*/ 0 w 12192000"/>
              <a:gd name="connsiteY7" fmla="*/ 6472961 h 6858003"/>
              <a:gd name="connsiteX8" fmla="*/ 0 w 12192000"/>
              <a:gd name="connsiteY8" fmla="*/ 0 h 6858003"/>
              <a:gd name="connsiteX9" fmla="*/ 12192000 w 12192000"/>
              <a:gd name="connsiteY9" fmla="*/ 0 h 6858003"/>
              <a:gd name="connsiteX10" fmla="*/ 12192000 w 12192000"/>
              <a:gd name="connsiteY10" fmla="*/ 1946336 h 6858003"/>
              <a:gd name="connsiteX11" fmla="*/ 12192000 w 12192000"/>
              <a:gd name="connsiteY11" fmla="*/ 2189257 h 6858003"/>
              <a:gd name="connsiteX12" fmla="*/ 1285875 w 12192000"/>
              <a:gd name="connsiteY12" fmla="*/ 2189257 h 6858003"/>
              <a:gd name="connsiteX13" fmla="*/ 0 w 12192000"/>
              <a:gd name="connsiteY13" fmla="*/ 3040204 h 6858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2192000" h="6858003">
                <a:moveTo>
                  <a:pt x="1295400" y="5615711"/>
                </a:moveTo>
                <a:lnTo>
                  <a:pt x="12192000" y="5615711"/>
                </a:lnTo>
                <a:lnTo>
                  <a:pt x="12192000" y="6858000"/>
                </a:lnTo>
                <a:lnTo>
                  <a:pt x="12192000" y="6858003"/>
                </a:lnTo>
                <a:lnTo>
                  <a:pt x="0" y="6858003"/>
                </a:lnTo>
                <a:lnTo>
                  <a:pt x="0" y="6858000"/>
                </a:lnTo>
                <a:lnTo>
                  <a:pt x="769" y="6858000"/>
                </a:lnTo>
                <a:lnTo>
                  <a:pt x="0" y="6472961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1946336"/>
                </a:lnTo>
                <a:lnTo>
                  <a:pt x="12192000" y="2189257"/>
                </a:lnTo>
                <a:lnTo>
                  <a:pt x="1285875" y="2189257"/>
                </a:lnTo>
                <a:lnTo>
                  <a:pt x="0" y="3040204"/>
                </a:lnTo>
                <a:close/>
              </a:path>
            </a:pathLst>
          </a:custGeom>
          <a:solidFill>
            <a:srgbClr val="F0F3F7"/>
          </a:solidFill>
        </p:spPr>
        <p:txBody>
          <a:bodyPr wrap="square" tIns="0" rIns="0" bIns="5400000" anchor="ctr" anchorCtr="1">
            <a:noAutofit/>
          </a:bodyPr>
          <a:lstStyle>
            <a:lvl1pPr marL="0" indent="0" algn="r">
              <a:buFontTx/>
              <a:buNone/>
              <a:defRPr b="1">
                <a:solidFill>
                  <a:srgbClr val="8C3E9F"/>
                </a:solidFill>
              </a:defRPr>
            </a:lvl1pPr>
          </a:lstStyle>
          <a:p>
            <a:r>
              <a:rPr lang="de-DE" dirty="0"/>
              <a:t>Hintergrund-Bild durch Klick auf Symbol (in der Mitte der Folie) einfügen!</a:t>
            </a:r>
          </a:p>
        </p:txBody>
      </p:sp>
      <p:sp>
        <p:nvSpPr>
          <p:cNvPr id="6" name="Bild-Nachweis">
            <a:extLst>
              <a:ext uri="{FF2B5EF4-FFF2-40B4-BE49-F238E27FC236}">
                <a16:creationId xmlns:a16="http://schemas.microsoft.com/office/drawing/2014/main" id="{A6469613-DFEF-FAE0-957B-F88C14ACAA57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0" y="6624556"/>
            <a:ext cx="4326081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</p:spTree>
    <p:extLst>
      <p:ext uri="{BB962C8B-B14F-4D97-AF65-F5344CB8AC3E}">
        <p14:creationId xmlns:p14="http://schemas.microsoft.com/office/powerpoint/2010/main" val="36179544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>
          <p15:clr>
            <a:srgbClr val="FBAE40"/>
          </p15:clr>
        </p15:guide>
        <p15:guide id="2" orient="horz" pos="4088">
          <p15:clr>
            <a:srgbClr val="FBAE40"/>
          </p15:clr>
        </p15:guide>
      </p15:sldGuideLst>
    </p:ext>
  </p:extLst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EDNER-Liste 3er |  Gold">
    <p:bg>
      <p:bgPr>
        <a:solidFill>
          <a:srgbClr val="FFAD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-Platzhalter">
            <a:extLst>
              <a:ext uri="{FF2B5EF4-FFF2-40B4-BE49-F238E27FC236}">
                <a16:creationId xmlns:a16="http://schemas.microsoft.com/office/drawing/2014/main" id="{AF7DB9BB-81EE-31BB-99D2-555677DC73E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775520" y="2363862"/>
            <a:ext cx="9793088" cy="3079266"/>
          </a:xfrm>
          <a:prstGeom prst="rect">
            <a:avLst/>
          </a:prstGeom>
          <a:noFill/>
        </p:spPr>
        <p:txBody>
          <a:bodyPr wrap="square" tIns="0" bIns="0">
            <a:noAutofit/>
          </a:bodyPr>
          <a:lstStyle>
            <a:lvl1pPr marL="432000" indent="-360000">
              <a:spcBef>
                <a:spcPts val="1200"/>
              </a:spcBef>
              <a:spcAft>
                <a:spcPts val="0"/>
              </a:spcAft>
              <a:buClr>
                <a:srgbClr val="FFFFFF"/>
              </a:buClr>
              <a:defRPr sz="3600" b="1">
                <a:solidFill>
                  <a:srgbClr val="FFFFFF"/>
                </a:solidFill>
              </a:defRPr>
            </a:lvl1pPr>
            <a:lvl2pPr marL="432000" indent="0">
              <a:spcBef>
                <a:spcPts val="0"/>
              </a:spcBef>
              <a:buClr>
                <a:srgbClr val="FFFFFF"/>
              </a:buClr>
              <a:buFontTx/>
              <a:buNone/>
              <a:defRPr sz="2400" b="1">
                <a:solidFill>
                  <a:srgbClr val="8C3E9F"/>
                </a:solidFill>
              </a:defRPr>
            </a:lvl2pPr>
            <a:lvl3pPr>
              <a:buClr>
                <a:srgbClr val="FFFFFF"/>
              </a:buClr>
              <a:defRPr/>
            </a:lvl3pPr>
            <a:lvl4pPr marL="1160462" indent="0">
              <a:buClr>
                <a:srgbClr val="FFFFFF"/>
              </a:buClr>
              <a:buNone/>
              <a:defRPr/>
            </a:lvl4pPr>
          </a:lstStyle>
          <a:p>
            <a:pPr lvl="0"/>
            <a:r>
              <a:rPr lang="de-DE" dirty="0"/>
              <a:t>Redner*in: Titel Vorname Name</a:t>
            </a:r>
          </a:p>
          <a:p>
            <a:pPr lvl="1"/>
            <a:r>
              <a:rPr lang="de-DE" dirty="0"/>
              <a:t>ggf. Funktion</a:t>
            </a:r>
          </a:p>
        </p:txBody>
      </p:sp>
      <p:sp>
        <p:nvSpPr>
          <p:cNvPr id="9" name="Bild-Platzhalter">
            <a:extLst>
              <a:ext uri="{FF2B5EF4-FFF2-40B4-BE49-F238E27FC236}">
                <a16:creationId xmlns:a16="http://schemas.microsoft.com/office/drawing/2014/main" id="{E5423A27-3AF7-1F9C-07A8-7C69EA9B7497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0" y="0"/>
            <a:ext cx="12192000" cy="6858003"/>
          </a:xfrm>
          <a:custGeom>
            <a:avLst/>
            <a:gdLst>
              <a:gd name="connsiteX0" fmla="*/ 1295400 w 12192000"/>
              <a:gd name="connsiteY0" fmla="*/ 5615711 h 6858003"/>
              <a:gd name="connsiteX1" fmla="*/ 12192000 w 12192000"/>
              <a:gd name="connsiteY1" fmla="*/ 5615711 h 6858003"/>
              <a:gd name="connsiteX2" fmla="*/ 12192000 w 12192000"/>
              <a:gd name="connsiteY2" fmla="*/ 6858000 h 6858003"/>
              <a:gd name="connsiteX3" fmla="*/ 12192000 w 12192000"/>
              <a:gd name="connsiteY3" fmla="*/ 6858003 h 6858003"/>
              <a:gd name="connsiteX4" fmla="*/ 0 w 12192000"/>
              <a:gd name="connsiteY4" fmla="*/ 6858003 h 6858003"/>
              <a:gd name="connsiteX5" fmla="*/ 0 w 12192000"/>
              <a:gd name="connsiteY5" fmla="*/ 6858000 h 6858003"/>
              <a:gd name="connsiteX6" fmla="*/ 769 w 12192000"/>
              <a:gd name="connsiteY6" fmla="*/ 6858000 h 6858003"/>
              <a:gd name="connsiteX7" fmla="*/ 0 w 12192000"/>
              <a:gd name="connsiteY7" fmla="*/ 6472961 h 6858003"/>
              <a:gd name="connsiteX8" fmla="*/ 0 w 12192000"/>
              <a:gd name="connsiteY8" fmla="*/ 0 h 6858003"/>
              <a:gd name="connsiteX9" fmla="*/ 12192000 w 12192000"/>
              <a:gd name="connsiteY9" fmla="*/ 0 h 6858003"/>
              <a:gd name="connsiteX10" fmla="*/ 12192000 w 12192000"/>
              <a:gd name="connsiteY10" fmla="*/ 1946336 h 6858003"/>
              <a:gd name="connsiteX11" fmla="*/ 12192000 w 12192000"/>
              <a:gd name="connsiteY11" fmla="*/ 2189257 h 6858003"/>
              <a:gd name="connsiteX12" fmla="*/ 1285875 w 12192000"/>
              <a:gd name="connsiteY12" fmla="*/ 2189257 h 6858003"/>
              <a:gd name="connsiteX13" fmla="*/ 0 w 12192000"/>
              <a:gd name="connsiteY13" fmla="*/ 3040204 h 6858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2192000" h="6858003">
                <a:moveTo>
                  <a:pt x="1295400" y="5615711"/>
                </a:moveTo>
                <a:lnTo>
                  <a:pt x="12192000" y="5615711"/>
                </a:lnTo>
                <a:lnTo>
                  <a:pt x="12192000" y="6858000"/>
                </a:lnTo>
                <a:lnTo>
                  <a:pt x="12192000" y="6858003"/>
                </a:lnTo>
                <a:lnTo>
                  <a:pt x="0" y="6858003"/>
                </a:lnTo>
                <a:lnTo>
                  <a:pt x="0" y="6858000"/>
                </a:lnTo>
                <a:lnTo>
                  <a:pt x="769" y="6858000"/>
                </a:lnTo>
                <a:lnTo>
                  <a:pt x="0" y="6472961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1946336"/>
                </a:lnTo>
                <a:lnTo>
                  <a:pt x="12192000" y="2189257"/>
                </a:lnTo>
                <a:lnTo>
                  <a:pt x="1285875" y="2189257"/>
                </a:lnTo>
                <a:lnTo>
                  <a:pt x="0" y="3040204"/>
                </a:lnTo>
                <a:close/>
              </a:path>
            </a:pathLst>
          </a:custGeom>
          <a:solidFill>
            <a:srgbClr val="F0F3F7"/>
          </a:solidFill>
        </p:spPr>
        <p:txBody>
          <a:bodyPr wrap="square" tIns="0" rIns="0" bIns="5400000" anchor="ctr" anchorCtr="1">
            <a:noAutofit/>
          </a:bodyPr>
          <a:lstStyle>
            <a:lvl1pPr marL="0" indent="0" algn="r">
              <a:buFontTx/>
              <a:buNone/>
              <a:defRPr b="1">
                <a:solidFill>
                  <a:srgbClr val="8C3E9F"/>
                </a:solidFill>
              </a:defRPr>
            </a:lvl1pPr>
          </a:lstStyle>
          <a:p>
            <a:r>
              <a:rPr lang="de-DE" dirty="0"/>
              <a:t>Hintergrund-Bild durch Klick auf Symbol (in der Mitte der Folie) einfügen!</a:t>
            </a:r>
          </a:p>
        </p:txBody>
      </p:sp>
      <p:sp>
        <p:nvSpPr>
          <p:cNvPr id="6" name="Bild-Nachweis">
            <a:extLst>
              <a:ext uri="{FF2B5EF4-FFF2-40B4-BE49-F238E27FC236}">
                <a16:creationId xmlns:a16="http://schemas.microsoft.com/office/drawing/2014/main" id="{A6469613-DFEF-FAE0-957B-F88C14ACAA57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0" y="6624556"/>
            <a:ext cx="4326081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</p:spTree>
    <p:extLst>
      <p:ext uri="{BB962C8B-B14F-4D97-AF65-F5344CB8AC3E}">
        <p14:creationId xmlns:p14="http://schemas.microsoft.com/office/powerpoint/2010/main" val="9529631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>
          <p15:clr>
            <a:srgbClr val="FBAE40"/>
          </p15:clr>
        </p15:guide>
        <p15:guide id="2" orient="horz" pos="4088">
          <p15:clr>
            <a:srgbClr val="FBAE40"/>
          </p15:clr>
        </p15:guide>
      </p15:sldGuideLst>
    </p:ext>
  </p:extLst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EDNER-Liste 3er |  Grün">
    <p:bg>
      <p:bgPr>
        <a:solidFill>
          <a:srgbClr val="10AD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-Platzhalter">
            <a:extLst>
              <a:ext uri="{FF2B5EF4-FFF2-40B4-BE49-F238E27FC236}">
                <a16:creationId xmlns:a16="http://schemas.microsoft.com/office/drawing/2014/main" id="{AF7DB9BB-81EE-31BB-99D2-555677DC73E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775520" y="2363862"/>
            <a:ext cx="9793088" cy="3079266"/>
          </a:xfrm>
          <a:prstGeom prst="rect">
            <a:avLst/>
          </a:prstGeom>
          <a:noFill/>
        </p:spPr>
        <p:txBody>
          <a:bodyPr wrap="square" tIns="0" bIns="0">
            <a:noAutofit/>
          </a:bodyPr>
          <a:lstStyle>
            <a:lvl1pPr marL="432000" indent="-360000">
              <a:spcBef>
                <a:spcPts val="1200"/>
              </a:spcBef>
              <a:spcAft>
                <a:spcPts val="0"/>
              </a:spcAft>
              <a:buClr>
                <a:srgbClr val="FFFFFF"/>
              </a:buClr>
              <a:defRPr sz="3600" b="1">
                <a:solidFill>
                  <a:srgbClr val="FFFFFF"/>
                </a:solidFill>
              </a:defRPr>
            </a:lvl1pPr>
            <a:lvl2pPr marL="432000" indent="0">
              <a:spcBef>
                <a:spcPts val="0"/>
              </a:spcBef>
              <a:buClr>
                <a:srgbClr val="FFFFFF"/>
              </a:buClr>
              <a:buFontTx/>
              <a:buNone/>
              <a:defRPr sz="2400" b="1">
                <a:solidFill>
                  <a:srgbClr val="10069F"/>
                </a:solidFill>
              </a:defRPr>
            </a:lvl2pPr>
            <a:lvl3pPr>
              <a:buClr>
                <a:srgbClr val="FFFFFF"/>
              </a:buClr>
              <a:defRPr/>
            </a:lvl3pPr>
            <a:lvl4pPr marL="1160462" indent="0">
              <a:buClr>
                <a:srgbClr val="FFFFFF"/>
              </a:buClr>
              <a:buNone/>
              <a:defRPr/>
            </a:lvl4pPr>
          </a:lstStyle>
          <a:p>
            <a:pPr lvl="0"/>
            <a:r>
              <a:rPr lang="de-DE" dirty="0"/>
              <a:t>Redner*in: Titel Vorname Name</a:t>
            </a:r>
          </a:p>
          <a:p>
            <a:pPr lvl="1"/>
            <a:r>
              <a:rPr lang="de-DE" dirty="0"/>
              <a:t>ggf. Funktion</a:t>
            </a:r>
          </a:p>
        </p:txBody>
      </p:sp>
      <p:sp>
        <p:nvSpPr>
          <p:cNvPr id="9" name="Bild-Platzhalter">
            <a:extLst>
              <a:ext uri="{FF2B5EF4-FFF2-40B4-BE49-F238E27FC236}">
                <a16:creationId xmlns:a16="http://schemas.microsoft.com/office/drawing/2014/main" id="{E5423A27-3AF7-1F9C-07A8-7C69EA9B7497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0" y="0"/>
            <a:ext cx="12192000" cy="6858003"/>
          </a:xfrm>
          <a:custGeom>
            <a:avLst/>
            <a:gdLst>
              <a:gd name="connsiteX0" fmla="*/ 1295400 w 12192000"/>
              <a:gd name="connsiteY0" fmla="*/ 5615711 h 6858003"/>
              <a:gd name="connsiteX1" fmla="*/ 12192000 w 12192000"/>
              <a:gd name="connsiteY1" fmla="*/ 5615711 h 6858003"/>
              <a:gd name="connsiteX2" fmla="*/ 12192000 w 12192000"/>
              <a:gd name="connsiteY2" fmla="*/ 6858000 h 6858003"/>
              <a:gd name="connsiteX3" fmla="*/ 12192000 w 12192000"/>
              <a:gd name="connsiteY3" fmla="*/ 6858003 h 6858003"/>
              <a:gd name="connsiteX4" fmla="*/ 0 w 12192000"/>
              <a:gd name="connsiteY4" fmla="*/ 6858003 h 6858003"/>
              <a:gd name="connsiteX5" fmla="*/ 0 w 12192000"/>
              <a:gd name="connsiteY5" fmla="*/ 6858000 h 6858003"/>
              <a:gd name="connsiteX6" fmla="*/ 769 w 12192000"/>
              <a:gd name="connsiteY6" fmla="*/ 6858000 h 6858003"/>
              <a:gd name="connsiteX7" fmla="*/ 0 w 12192000"/>
              <a:gd name="connsiteY7" fmla="*/ 6472961 h 6858003"/>
              <a:gd name="connsiteX8" fmla="*/ 0 w 12192000"/>
              <a:gd name="connsiteY8" fmla="*/ 0 h 6858003"/>
              <a:gd name="connsiteX9" fmla="*/ 12192000 w 12192000"/>
              <a:gd name="connsiteY9" fmla="*/ 0 h 6858003"/>
              <a:gd name="connsiteX10" fmla="*/ 12192000 w 12192000"/>
              <a:gd name="connsiteY10" fmla="*/ 1946336 h 6858003"/>
              <a:gd name="connsiteX11" fmla="*/ 12192000 w 12192000"/>
              <a:gd name="connsiteY11" fmla="*/ 2189257 h 6858003"/>
              <a:gd name="connsiteX12" fmla="*/ 1285875 w 12192000"/>
              <a:gd name="connsiteY12" fmla="*/ 2189257 h 6858003"/>
              <a:gd name="connsiteX13" fmla="*/ 0 w 12192000"/>
              <a:gd name="connsiteY13" fmla="*/ 3040204 h 6858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2192000" h="6858003">
                <a:moveTo>
                  <a:pt x="1295400" y="5615711"/>
                </a:moveTo>
                <a:lnTo>
                  <a:pt x="12192000" y="5615711"/>
                </a:lnTo>
                <a:lnTo>
                  <a:pt x="12192000" y="6858000"/>
                </a:lnTo>
                <a:lnTo>
                  <a:pt x="12192000" y="6858003"/>
                </a:lnTo>
                <a:lnTo>
                  <a:pt x="0" y="6858003"/>
                </a:lnTo>
                <a:lnTo>
                  <a:pt x="0" y="6858000"/>
                </a:lnTo>
                <a:lnTo>
                  <a:pt x="769" y="6858000"/>
                </a:lnTo>
                <a:lnTo>
                  <a:pt x="0" y="6472961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1946336"/>
                </a:lnTo>
                <a:lnTo>
                  <a:pt x="12192000" y="2189257"/>
                </a:lnTo>
                <a:lnTo>
                  <a:pt x="1285875" y="2189257"/>
                </a:lnTo>
                <a:lnTo>
                  <a:pt x="0" y="3040204"/>
                </a:lnTo>
                <a:close/>
              </a:path>
            </a:pathLst>
          </a:custGeom>
          <a:solidFill>
            <a:srgbClr val="F0F3F7"/>
          </a:solidFill>
        </p:spPr>
        <p:txBody>
          <a:bodyPr wrap="square" tIns="0" rIns="0" bIns="5400000" anchor="ctr" anchorCtr="1">
            <a:noAutofit/>
          </a:bodyPr>
          <a:lstStyle>
            <a:lvl1pPr marL="0" indent="0" algn="r">
              <a:buFontTx/>
              <a:buNone/>
              <a:defRPr b="1">
                <a:solidFill>
                  <a:srgbClr val="8C3E9F"/>
                </a:solidFill>
              </a:defRPr>
            </a:lvl1pPr>
          </a:lstStyle>
          <a:p>
            <a:r>
              <a:rPr lang="de-DE" dirty="0"/>
              <a:t>Hintergrund-Bild durch Klick auf Symbol (in der Mitte der Folie) einfügen!</a:t>
            </a:r>
          </a:p>
        </p:txBody>
      </p:sp>
      <p:sp>
        <p:nvSpPr>
          <p:cNvPr id="6" name="Bild-Nachweis">
            <a:extLst>
              <a:ext uri="{FF2B5EF4-FFF2-40B4-BE49-F238E27FC236}">
                <a16:creationId xmlns:a16="http://schemas.microsoft.com/office/drawing/2014/main" id="{A6469613-DFEF-FAE0-957B-F88C14ACAA57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0" y="6624556"/>
            <a:ext cx="4326081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</p:spTree>
    <p:extLst>
      <p:ext uri="{BB962C8B-B14F-4D97-AF65-F5344CB8AC3E}">
        <p14:creationId xmlns:p14="http://schemas.microsoft.com/office/powerpoint/2010/main" val="28365343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>
          <p15:clr>
            <a:srgbClr val="FBAE40"/>
          </p15:clr>
        </p15:guide>
        <p15:guide id="2" orient="horz" pos="4088">
          <p15:clr>
            <a:srgbClr val="FBAE40"/>
          </p15:clr>
        </p15:guide>
      </p15:sldGuideLst>
    </p:ext>
  </p:extLst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EDNER-Liste 2er |  Dunkelblau">
    <p:bg>
      <p:bgPr>
        <a:solidFill>
          <a:srgbClr val="1006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-Platzhalter">
            <a:extLst>
              <a:ext uri="{FF2B5EF4-FFF2-40B4-BE49-F238E27FC236}">
                <a16:creationId xmlns:a16="http://schemas.microsoft.com/office/drawing/2014/main" id="{AF7DB9BB-81EE-31BB-99D2-555677DC73E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673920" y="3319811"/>
            <a:ext cx="9793088" cy="2082005"/>
          </a:xfrm>
          <a:prstGeom prst="rect">
            <a:avLst/>
          </a:prstGeom>
          <a:noFill/>
        </p:spPr>
        <p:txBody>
          <a:bodyPr wrap="square" tIns="0" bIns="0">
            <a:noAutofit/>
          </a:bodyPr>
          <a:lstStyle>
            <a:lvl1pPr marL="432000" indent="-360000">
              <a:spcBef>
                <a:spcPts val="1200"/>
              </a:spcBef>
              <a:spcAft>
                <a:spcPts val="0"/>
              </a:spcAft>
              <a:buClr>
                <a:srgbClr val="FFFFFF"/>
              </a:buClr>
              <a:defRPr sz="3600" b="1">
                <a:solidFill>
                  <a:srgbClr val="FFFFFF"/>
                </a:solidFill>
              </a:defRPr>
            </a:lvl1pPr>
            <a:lvl2pPr marL="432000" indent="0">
              <a:spcBef>
                <a:spcPts val="0"/>
              </a:spcBef>
              <a:buClr>
                <a:srgbClr val="FFFFFF"/>
              </a:buClr>
              <a:buFontTx/>
              <a:buNone/>
              <a:defRPr sz="2400" b="1">
                <a:solidFill>
                  <a:srgbClr val="10ADAA"/>
                </a:solidFill>
              </a:defRPr>
            </a:lvl2pPr>
            <a:lvl3pPr>
              <a:buClr>
                <a:srgbClr val="FFFFFF"/>
              </a:buClr>
              <a:defRPr/>
            </a:lvl3pPr>
            <a:lvl4pPr marL="1160462" indent="0">
              <a:buClr>
                <a:srgbClr val="FFFFFF"/>
              </a:buClr>
              <a:buNone/>
              <a:defRPr/>
            </a:lvl4pPr>
          </a:lstStyle>
          <a:p>
            <a:pPr lvl="0"/>
            <a:r>
              <a:rPr lang="de-DE" dirty="0"/>
              <a:t>Redner*in: Titel Vorname Name</a:t>
            </a:r>
          </a:p>
          <a:p>
            <a:pPr lvl="1"/>
            <a:r>
              <a:rPr lang="de-DE" dirty="0"/>
              <a:t>ggf. Funktion</a:t>
            </a:r>
          </a:p>
        </p:txBody>
      </p:sp>
      <p:sp>
        <p:nvSpPr>
          <p:cNvPr id="3" name="Bild-Platzhalter">
            <a:extLst>
              <a:ext uri="{FF2B5EF4-FFF2-40B4-BE49-F238E27FC236}">
                <a16:creationId xmlns:a16="http://schemas.microsoft.com/office/drawing/2014/main" id="{FDDCD3F4-AF65-EC61-2BA2-768B28D92838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0" y="0"/>
            <a:ext cx="12192000" cy="6858003"/>
          </a:xfrm>
          <a:custGeom>
            <a:avLst/>
            <a:gdLst>
              <a:gd name="connsiteX0" fmla="*/ 0 w 12192000"/>
              <a:gd name="connsiteY0" fmla="*/ 5696099 h 6858003"/>
              <a:gd name="connsiteX1" fmla="*/ 246 w 12192000"/>
              <a:gd name="connsiteY1" fmla="*/ 5696099 h 6858003"/>
              <a:gd name="connsiteX2" fmla="*/ 246 w 12192000"/>
              <a:gd name="connsiteY2" fmla="*/ 5908460 h 6858003"/>
              <a:gd name="connsiteX3" fmla="*/ 246 w 12192000"/>
              <a:gd name="connsiteY3" fmla="*/ 6525344 h 6858003"/>
              <a:gd name="connsiteX4" fmla="*/ 1253327 w 12192000"/>
              <a:gd name="connsiteY4" fmla="*/ 5696099 h 6858003"/>
              <a:gd name="connsiteX5" fmla="*/ 12192000 w 12192000"/>
              <a:gd name="connsiteY5" fmla="*/ 5696099 h 6858003"/>
              <a:gd name="connsiteX6" fmla="*/ 12192000 w 12192000"/>
              <a:gd name="connsiteY6" fmla="*/ 6858003 h 6858003"/>
              <a:gd name="connsiteX7" fmla="*/ 0 w 12192000"/>
              <a:gd name="connsiteY7" fmla="*/ 6858003 h 6858003"/>
              <a:gd name="connsiteX8" fmla="*/ 0 w 12192000"/>
              <a:gd name="connsiteY8" fmla="*/ 0 h 6858003"/>
              <a:gd name="connsiteX9" fmla="*/ 12192000 w 12192000"/>
              <a:gd name="connsiteY9" fmla="*/ 0 h 6858003"/>
              <a:gd name="connsiteX10" fmla="*/ 12192000 w 12192000"/>
              <a:gd name="connsiteY10" fmla="*/ 3122861 h 6858003"/>
              <a:gd name="connsiteX11" fmla="*/ 1253327 w 12192000"/>
              <a:gd name="connsiteY11" fmla="*/ 3122861 h 6858003"/>
              <a:gd name="connsiteX12" fmla="*/ 246 w 12192000"/>
              <a:gd name="connsiteY12" fmla="*/ 3952106 h 6858003"/>
              <a:gd name="connsiteX13" fmla="*/ 246 w 12192000"/>
              <a:gd name="connsiteY13" fmla="*/ 3122861 h 6858003"/>
              <a:gd name="connsiteX14" fmla="*/ 0 w 12192000"/>
              <a:gd name="connsiteY14" fmla="*/ 3122861 h 6858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192000" h="6858003">
                <a:moveTo>
                  <a:pt x="0" y="5696099"/>
                </a:moveTo>
                <a:lnTo>
                  <a:pt x="246" y="5696099"/>
                </a:lnTo>
                <a:lnTo>
                  <a:pt x="246" y="5908460"/>
                </a:lnTo>
                <a:lnTo>
                  <a:pt x="246" y="6525344"/>
                </a:lnTo>
                <a:lnTo>
                  <a:pt x="1253327" y="5696099"/>
                </a:lnTo>
                <a:lnTo>
                  <a:pt x="12192000" y="5696099"/>
                </a:lnTo>
                <a:lnTo>
                  <a:pt x="12192000" y="6858003"/>
                </a:lnTo>
                <a:lnTo>
                  <a:pt x="0" y="6858003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3122861"/>
                </a:lnTo>
                <a:lnTo>
                  <a:pt x="1253327" y="3122861"/>
                </a:lnTo>
                <a:lnTo>
                  <a:pt x="246" y="3952106"/>
                </a:lnTo>
                <a:lnTo>
                  <a:pt x="246" y="3122861"/>
                </a:lnTo>
                <a:lnTo>
                  <a:pt x="0" y="3122861"/>
                </a:lnTo>
                <a:close/>
              </a:path>
            </a:pathLst>
          </a:custGeom>
          <a:solidFill>
            <a:srgbClr val="F0F3F7"/>
          </a:solidFill>
        </p:spPr>
        <p:txBody>
          <a:bodyPr wrap="square" tIns="0" rIns="0" bIns="5400000" anchor="ctr" anchorCtr="1">
            <a:noAutofit/>
          </a:bodyPr>
          <a:lstStyle>
            <a:lvl1pPr marL="0" indent="0" algn="r">
              <a:buFontTx/>
              <a:buNone/>
              <a:defRPr b="1">
                <a:solidFill>
                  <a:srgbClr val="FF3EB5"/>
                </a:solidFill>
              </a:defRPr>
            </a:lvl1pPr>
          </a:lstStyle>
          <a:p>
            <a:r>
              <a:rPr lang="de-DE" dirty="0"/>
              <a:t>Hintergrund-Bild durch Klick auf Symbol (in der Mitte der Folie) einfügen!</a:t>
            </a:r>
          </a:p>
        </p:txBody>
      </p:sp>
      <p:sp>
        <p:nvSpPr>
          <p:cNvPr id="5" name="Bild-Nachweis">
            <a:extLst>
              <a:ext uri="{FF2B5EF4-FFF2-40B4-BE49-F238E27FC236}">
                <a16:creationId xmlns:a16="http://schemas.microsoft.com/office/drawing/2014/main" id="{6EAF33FC-FED4-A4A5-F406-DE613DB5687E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0" y="6624556"/>
            <a:ext cx="4326081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</p:spTree>
    <p:extLst>
      <p:ext uri="{BB962C8B-B14F-4D97-AF65-F5344CB8AC3E}">
        <p14:creationId xmlns:p14="http://schemas.microsoft.com/office/powerpoint/2010/main" val="37638076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>
          <p15:clr>
            <a:srgbClr val="FBAE40"/>
          </p15:clr>
        </p15:guide>
        <p15:guide id="2" orient="horz" pos="4088">
          <p15:clr>
            <a:srgbClr val="FBAE40"/>
          </p15:clr>
        </p15:guide>
      </p15:sldGuideLst>
    </p:ext>
  </p:extLst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EDNER-Liste 2er |  Blau">
    <p:bg>
      <p:bgPr>
        <a:solidFill>
          <a:srgbClr val="10069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-Platzhalter">
            <a:extLst>
              <a:ext uri="{FF2B5EF4-FFF2-40B4-BE49-F238E27FC236}">
                <a16:creationId xmlns:a16="http://schemas.microsoft.com/office/drawing/2014/main" id="{AF7DB9BB-81EE-31BB-99D2-555677DC73E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673920" y="3319811"/>
            <a:ext cx="9793088" cy="2082005"/>
          </a:xfrm>
          <a:prstGeom prst="rect">
            <a:avLst/>
          </a:prstGeom>
          <a:noFill/>
        </p:spPr>
        <p:txBody>
          <a:bodyPr wrap="square" tIns="0" bIns="0">
            <a:noAutofit/>
          </a:bodyPr>
          <a:lstStyle>
            <a:lvl1pPr marL="432000" indent="-360000">
              <a:spcBef>
                <a:spcPts val="1200"/>
              </a:spcBef>
              <a:spcAft>
                <a:spcPts val="0"/>
              </a:spcAft>
              <a:buClr>
                <a:srgbClr val="FFFFFF"/>
              </a:buClr>
              <a:defRPr sz="3600" b="1">
                <a:solidFill>
                  <a:srgbClr val="FFFFFF"/>
                </a:solidFill>
              </a:defRPr>
            </a:lvl1pPr>
            <a:lvl2pPr marL="432000" indent="0">
              <a:spcBef>
                <a:spcPts val="0"/>
              </a:spcBef>
              <a:buClr>
                <a:srgbClr val="FFFFFF"/>
              </a:buClr>
              <a:buFontTx/>
              <a:buNone/>
              <a:defRPr sz="2400" b="1">
                <a:solidFill>
                  <a:srgbClr val="FF3EB5"/>
                </a:solidFill>
              </a:defRPr>
            </a:lvl2pPr>
            <a:lvl3pPr>
              <a:buClr>
                <a:srgbClr val="FFFFFF"/>
              </a:buClr>
              <a:defRPr/>
            </a:lvl3pPr>
            <a:lvl4pPr marL="1160462" indent="0">
              <a:buClr>
                <a:srgbClr val="FFFFFF"/>
              </a:buClr>
              <a:buNone/>
              <a:defRPr/>
            </a:lvl4pPr>
          </a:lstStyle>
          <a:p>
            <a:pPr lvl="0"/>
            <a:r>
              <a:rPr lang="de-DE" dirty="0"/>
              <a:t>Redner*in: Titel Vorname Name</a:t>
            </a:r>
          </a:p>
          <a:p>
            <a:pPr lvl="1"/>
            <a:r>
              <a:rPr lang="de-DE" dirty="0"/>
              <a:t>ggf. Funktion</a:t>
            </a:r>
          </a:p>
        </p:txBody>
      </p:sp>
      <p:sp>
        <p:nvSpPr>
          <p:cNvPr id="3" name="Bild-Platzhalter">
            <a:extLst>
              <a:ext uri="{FF2B5EF4-FFF2-40B4-BE49-F238E27FC236}">
                <a16:creationId xmlns:a16="http://schemas.microsoft.com/office/drawing/2014/main" id="{F5D667C7-5AC6-A338-B80B-91D9ACBD800C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0" y="0"/>
            <a:ext cx="12192000" cy="6858003"/>
          </a:xfrm>
          <a:custGeom>
            <a:avLst/>
            <a:gdLst>
              <a:gd name="connsiteX0" fmla="*/ 0 w 12192000"/>
              <a:gd name="connsiteY0" fmla="*/ 5696099 h 6858003"/>
              <a:gd name="connsiteX1" fmla="*/ 246 w 12192000"/>
              <a:gd name="connsiteY1" fmla="*/ 5696099 h 6858003"/>
              <a:gd name="connsiteX2" fmla="*/ 246 w 12192000"/>
              <a:gd name="connsiteY2" fmla="*/ 5908460 h 6858003"/>
              <a:gd name="connsiteX3" fmla="*/ 246 w 12192000"/>
              <a:gd name="connsiteY3" fmla="*/ 6525344 h 6858003"/>
              <a:gd name="connsiteX4" fmla="*/ 1253327 w 12192000"/>
              <a:gd name="connsiteY4" fmla="*/ 5696099 h 6858003"/>
              <a:gd name="connsiteX5" fmla="*/ 12192000 w 12192000"/>
              <a:gd name="connsiteY5" fmla="*/ 5696099 h 6858003"/>
              <a:gd name="connsiteX6" fmla="*/ 12192000 w 12192000"/>
              <a:gd name="connsiteY6" fmla="*/ 6858003 h 6858003"/>
              <a:gd name="connsiteX7" fmla="*/ 0 w 12192000"/>
              <a:gd name="connsiteY7" fmla="*/ 6858003 h 6858003"/>
              <a:gd name="connsiteX8" fmla="*/ 0 w 12192000"/>
              <a:gd name="connsiteY8" fmla="*/ 0 h 6858003"/>
              <a:gd name="connsiteX9" fmla="*/ 12192000 w 12192000"/>
              <a:gd name="connsiteY9" fmla="*/ 0 h 6858003"/>
              <a:gd name="connsiteX10" fmla="*/ 12192000 w 12192000"/>
              <a:gd name="connsiteY10" fmla="*/ 3122861 h 6858003"/>
              <a:gd name="connsiteX11" fmla="*/ 1253327 w 12192000"/>
              <a:gd name="connsiteY11" fmla="*/ 3122861 h 6858003"/>
              <a:gd name="connsiteX12" fmla="*/ 246 w 12192000"/>
              <a:gd name="connsiteY12" fmla="*/ 3952106 h 6858003"/>
              <a:gd name="connsiteX13" fmla="*/ 246 w 12192000"/>
              <a:gd name="connsiteY13" fmla="*/ 3122861 h 6858003"/>
              <a:gd name="connsiteX14" fmla="*/ 0 w 12192000"/>
              <a:gd name="connsiteY14" fmla="*/ 3122861 h 6858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192000" h="6858003">
                <a:moveTo>
                  <a:pt x="0" y="5696099"/>
                </a:moveTo>
                <a:lnTo>
                  <a:pt x="246" y="5696099"/>
                </a:lnTo>
                <a:lnTo>
                  <a:pt x="246" y="5908460"/>
                </a:lnTo>
                <a:lnTo>
                  <a:pt x="246" y="6525344"/>
                </a:lnTo>
                <a:lnTo>
                  <a:pt x="1253327" y="5696099"/>
                </a:lnTo>
                <a:lnTo>
                  <a:pt x="12192000" y="5696099"/>
                </a:lnTo>
                <a:lnTo>
                  <a:pt x="12192000" y="6858003"/>
                </a:lnTo>
                <a:lnTo>
                  <a:pt x="0" y="6858003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3122861"/>
                </a:lnTo>
                <a:lnTo>
                  <a:pt x="1253327" y="3122861"/>
                </a:lnTo>
                <a:lnTo>
                  <a:pt x="246" y="3952106"/>
                </a:lnTo>
                <a:lnTo>
                  <a:pt x="246" y="3122861"/>
                </a:lnTo>
                <a:lnTo>
                  <a:pt x="0" y="3122861"/>
                </a:lnTo>
                <a:close/>
              </a:path>
            </a:pathLst>
          </a:custGeom>
          <a:solidFill>
            <a:srgbClr val="F0F3F7"/>
          </a:solidFill>
        </p:spPr>
        <p:txBody>
          <a:bodyPr wrap="square" tIns="0" rIns="0" bIns="5400000" anchor="ctr" anchorCtr="1">
            <a:noAutofit/>
          </a:bodyPr>
          <a:lstStyle>
            <a:lvl1pPr marL="0" indent="0" algn="r">
              <a:buFontTx/>
              <a:buNone/>
              <a:defRPr b="1">
                <a:solidFill>
                  <a:srgbClr val="8C3E9F"/>
                </a:solidFill>
              </a:defRPr>
            </a:lvl1pPr>
          </a:lstStyle>
          <a:p>
            <a:r>
              <a:rPr lang="de-DE" dirty="0"/>
              <a:t>Hintergrund-Bild durch Klick auf Symbol (in der Mitte der Folie) einfügen!</a:t>
            </a:r>
          </a:p>
        </p:txBody>
      </p:sp>
      <p:sp>
        <p:nvSpPr>
          <p:cNvPr id="5" name="Bild-Nachweis">
            <a:extLst>
              <a:ext uri="{FF2B5EF4-FFF2-40B4-BE49-F238E27FC236}">
                <a16:creationId xmlns:a16="http://schemas.microsoft.com/office/drawing/2014/main" id="{6EAF33FC-FED4-A4A5-F406-DE613DB5687E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0" y="6624556"/>
            <a:ext cx="4326081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</p:spTree>
    <p:extLst>
      <p:ext uri="{BB962C8B-B14F-4D97-AF65-F5344CB8AC3E}">
        <p14:creationId xmlns:p14="http://schemas.microsoft.com/office/powerpoint/2010/main" val="36556258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>
          <p15:clr>
            <a:srgbClr val="FBAE40"/>
          </p15:clr>
        </p15:guide>
        <p15:guide id="2" orient="horz" pos="4088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ART V2 | Dunkelblau/Blau">
    <p:bg>
      <p:bgPr>
        <a:solidFill>
          <a:srgbClr val="10069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Dreieck">
            <a:extLst>
              <a:ext uri="{FF2B5EF4-FFF2-40B4-BE49-F238E27FC236}">
                <a16:creationId xmlns:a16="http://schemas.microsoft.com/office/drawing/2014/main" id="{37329CB3-3026-7830-1B54-FD205FF5CCCE}"/>
              </a:ext>
            </a:extLst>
          </p:cNvPr>
          <p:cNvSpPr/>
          <p:nvPr userDrawn="1"/>
        </p:nvSpPr>
        <p:spPr>
          <a:xfrm flipH="1">
            <a:off x="9876419" y="4521034"/>
            <a:ext cx="2315577" cy="2336965"/>
          </a:xfrm>
          <a:prstGeom prst="rtTriangle">
            <a:avLst/>
          </a:prstGeom>
          <a:solidFill>
            <a:srgbClr val="10065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4" name="Bildplatzhalter 13">
            <a:extLst>
              <a:ext uri="{FF2B5EF4-FFF2-40B4-BE49-F238E27FC236}">
                <a16:creationId xmlns:a16="http://schemas.microsoft.com/office/drawing/2014/main" id="{EE0C9DBC-B9FA-6737-0E8A-D449B0E7BAB1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0" y="0"/>
            <a:ext cx="11841480" cy="4148894"/>
          </a:xfrm>
          <a:custGeom>
            <a:avLst/>
            <a:gdLst>
              <a:gd name="connsiteX0" fmla="*/ 0 w 11841480"/>
              <a:gd name="connsiteY0" fmla="*/ 0 h 4148894"/>
              <a:gd name="connsiteX1" fmla="*/ 11841480 w 11841480"/>
              <a:gd name="connsiteY1" fmla="*/ 0 h 4148894"/>
              <a:gd name="connsiteX2" fmla="*/ 8326667 w 11841480"/>
              <a:gd name="connsiteY2" fmla="*/ 4148894 h 4148894"/>
              <a:gd name="connsiteX3" fmla="*/ 0 w 11841480"/>
              <a:gd name="connsiteY3" fmla="*/ 4148894 h 41488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841480" h="4148894">
                <a:moveTo>
                  <a:pt x="0" y="0"/>
                </a:moveTo>
                <a:lnTo>
                  <a:pt x="11841480" y="0"/>
                </a:lnTo>
                <a:lnTo>
                  <a:pt x="8326667" y="4148894"/>
                </a:lnTo>
                <a:lnTo>
                  <a:pt x="0" y="4148894"/>
                </a:lnTo>
                <a:close/>
              </a:path>
            </a:pathLst>
          </a:custGeom>
          <a:solidFill>
            <a:srgbClr val="F0F3F7"/>
          </a:solidFill>
        </p:spPr>
        <p:txBody>
          <a:bodyPr wrap="square" rIns="0" bIns="1260000" anchor="ctr" anchorCtr="1">
            <a:noAutofit/>
          </a:bodyPr>
          <a:lstStyle>
            <a:lvl1pPr marL="0" indent="0" algn="r">
              <a:buFontTx/>
              <a:buNone/>
              <a:defRPr b="1">
                <a:solidFill>
                  <a:srgbClr val="10069F"/>
                </a:solidFill>
              </a:defRPr>
            </a:lvl1pPr>
          </a:lstStyle>
          <a:p>
            <a:r>
              <a:rPr lang="de-DE" dirty="0"/>
              <a:t>Hier Bild einfügen</a:t>
            </a:r>
          </a:p>
        </p:txBody>
      </p:sp>
      <p:sp>
        <p:nvSpPr>
          <p:cNvPr id="25" name="Bild-Nachweis">
            <a:extLst>
              <a:ext uri="{FF2B5EF4-FFF2-40B4-BE49-F238E27FC236}">
                <a16:creationId xmlns:a16="http://schemas.microsoft.com/office/drawing/2014/main" id="{3D29FA97-D64E-B910-D641-F122D8E4E870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152" y="3933080"/>
            <a:ext cx="4326081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pic>
        <p:nvPicPr>
          <p:cNvPr id="11" name="Logo">
            <a:extLst>
              <a:ext uri="{FF2B5EF4-FFF2-40B4-BE49-F238E27FC236}">
                <a16:creationId xmlns:a16="http://schemas.microsoft.com/office/drawing/2014/main" id="{BCB04E0C-D33C-6880-70E2-C48C495B7AB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409770" y="2385555"/>
            <a:ext cx="2765856" cy="2106615"/>
          </a:xfrm>
          <a:prstGeom prst="rect">
            <a:avLst/>
          </a:prstGeom>
        </p:spPr>
      </p:pic>
      <p:sp>
        <p:nvSpPr>
          <p:cNvPr id="22" name="Zusatztext">
            <a:extLst>
              <a:ext uri="{FF2B5EF4-FFF2-40B4-BE49-F238E27FC236}">
                <a16:creationId xmlns:a16="http://schemas.microsoft.com/office/drawing/2014/main" id="{80EDA830-97D5-DEF3-D298-792D8AE9DF54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16001" y="6201352"/>
            <a:ext cx="9684455" cy="396000"/>
          </a:xfrm>
          <a:ln>
            <a:noFill/>
          </a:ln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lang="de-DE" sz="2800" b="1" dirty="0">
                <a:solidFill>
                  <a:schemeClr val="bg1"/>
                </a:solidFill>
                <a:ea typeface="Source Sans Pro" panose="020B0503030403020204" pitchFamily="34" charset="0"/>
              </a:defRPr>
            </a:lvl1pPr>
          </a:lstStyle>
          <a:p>
            <a:pPr marL="0" lvl="0"/>
            <a:r>
              <a:rPr lang="de-DE" dirty="0"/>
              <a:t>ggf. Zusatz-Text</a:t>
            </a:r>
          </a:p>
        </p:txBody>
      </p:sp>
      <p:sp>
        <p:nvSpPr>
          <p:cNvPr id="20" name="Titel">
            <a:extLst>
              <a:ext uri="{FF2B5EF4-FFF2-40B4-BE49-F238E27FC236}">
                <a16:creationId xmlns:a16="http://schemas.microsoft.com/office/drawing/2014/main" id="{40918B5D-518B-65CF-89B4-3E7634163BB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6000" y="4531085"/>
            <a:ext cx="10800000" cy="1584000"/>
          </a:xfrm>
        </p:spPr>
        <p:txBody>
          <a:bodyPr vert="horz" lIns="0" tIns="0" rIns="0" bIns="0" rtlCol="0" anchor="t" anchorCtr="0">
            <a:noAutofit/>
          </a:bodyPr>
          <a:lstStyle>
            <a:lvl1pPr>
              <a:lnSpc>
                <a:spcPct val="90000"/>
              </a:lnSpc>
              <a:defRPr lang="de-DE" sz="4000">
                <a:solidFill>
                  <a:srgbClr val="FFFFFF"/>
                </a:solidFill>
                <a:latin typeface="Montserrat Black" pitchFamily="2" charset="0"/>
              </a:defRPr>
            </a:lvl1pPr>
          </a:lstStyle>
          <a:p>
            <a:pPr marL="0" lvl="0">
              <a:lnSpc>
                <a:spcPts val="6100"/>
              </a:lnSpc>
            </a:pPr>
            <a:r>
              <a:rPr lang="de-DE" dirty="0"/>
              <a:t>Veranstaltungs-Titel</a:t>
            </a:r>
          </a:p>
        </p:txBody>
      </p:sp>
    </p:spTree>
    <p:extLst>
      <p:ext uri="{BB962C8B-B14F-4D97-AF65-F5344CB8AC3E}">
        <p14:creationId xmlns:p14="http://schemas.microsoft.com/office/powerpoint/2010/main" val="219797811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EDNER-Liste 2er |  Pink">
    <p:bg>
      <p:bgPr>
        <a:solidFill>
          <a:srgbClr val="FF3EB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-Platzhalter">
            <a:extLst>
              <a:ext uri="{FF2B5EF4-FFF2-40B4-BE49-F238E27FC236}">
                <a16:creationId xmlns:a16="http://schemas.microsoft.com/office/drawing/2014/main" id="{DBCE9A65-0CE1-5FB2-C766-891EE6C0DC0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673920" y="3319811"/>
            <a:ext cx="9793088" cy="2082005"/>
          </a:xfrm>
          <a:prstGeom prst="rect">
            <a:avLst/>
          </a:prstGeom>
          <a:noFill/>
        </p:spPr>
        <p:txBody>
          <a:bodyPr wrap="square" tIns="0" bIns="0">
            <a:noAutofit/>
          </a:bodyPr>
          <a:lstStyle>
            <a:lvl1pPr marL="432000" indent="-360000">
              <a:spcBef>
                <a:spcPts val="1200"/>
              </a:spcBef>
              <a:spcAft>
                <a:spcPts val="0"/>
              </a:spcAft>
              <a:buClr>
                <a:srgbClr val="FFFFFF"/>
              </a:buClr>
              <a:defRPr sz="3600" b="1">
                <a:solidFill>
                  <a:srgbClr val="FFFFFF"/>
                </a:solidFill>
              </a:defRPr>
            </a:lvl1pPr>
            <a:lvl2pPr marL="432000" indent="0">
              <a:spcBef>
                <a:spcPts val="0"/>
              </a:spcBef>
              <a:buClr>
                <a:srgbClr val="FFFFFF"/>
              </a:buClr>
              <a:buFontTx/>
              <a:buNone/>
              <a:defRPr sz="2400" b="1">
                <a:solidFill>
                  <a:srgbClr val="10069F"/>
                </a:solidFill>
              </a:defRPr>
            </a:lvl2pPr>
            <a:lvl3pPr>
              <a:buClr>
                <a:srgbClr val="FFFFFF"/>
              </a:buClr>
              <a:defRPr/>
            </a:lvl3pPr>
            <a:lvl4pPr marL="1160462" indent="0">
              <a:buClr>
                <a:srgbClr val="FFFFFF"/>
              </a:buClr>
              <a:buNone/>
              <a:defRPr/>
            </a:lvl4pPr>
          </a:lstStyle>
          <a:p>
            <a:pPr lvl="0"/>
            <a:r>
              <a:rPr lang="de-DE" dirty="0"/>
              <a:t>Redner*in: Titel Vorname Name</a:t>
            </a:r>
          </a:p>
          <a:p>
            <a:pPr lvl="1"/>
            <a:r>
              <a:rPr lang="de-DE" dirty="0"/>
              <a:t>ggf. Funktion</a:t>
            </a:r>
          </a:p>
        </p:txBody>
      </p:sp>
      <p:sp>
        <p:nvSpPr>
          <p:cNvPr id="3" name="Bild-Platzhalter">
            <a:extLst>
              <a:ext uri="{FF2B5EF4-FFF2-40B4-BE49-F238E27FC236}">
                <a16:creationId xmlns:a16="http://schemas.microsoft.com/office/drawing/2014/main" id="{7B7D999F-0A04-BE38-BE73-D067F00B4B8B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0" y="0"/>
            <a:ext cx="12192000" cy="6858003"/>
          </a:xfrm>
          <a:custGeom>
            <a:avLst/>
            <a:gdLst>
              <a:gd name="connsiteX0" fmla="*/ 0 w 12192000"/>
              <a:gd name="connsiteY0" fmla="*/ 5696099 h 6858003"/>
              <a:gd name="connsiteX1" fmla="*/ 246 w 12192000"/>
              <a:gd name="connsiteY1" fmla="*/ 5696099 h 6858003"/>
              <a:gd name="connsiteX2" fmla="*/ 246 w 12192000"/>
              <a:gd name="connsiteY2" fmla="*/ 5908460 h 6858003"/>
              <a:gd name="connsiteX3" fmla="*/ 246 w 12192000"/>
              <a:gd name="connsiteY3" fmla="*/ 6525344 h 6858003"/>
              <a:gd name="connsiteX4" fmla="*/ 1253327 w 12192000"/>
              <a:gd name="connsiteY4" fmla="*/ 5696099 h 6858003"/>
              <a:gd name="connsiteX5" fmla="*/ 12192000 w 12192000"/>
              <a:gd name="connsiteY5" fmla="*/ 5696099 h 6858003"/>
              <a:gd name="connsiteX6" fmla="*/ 12192000 w 12192000"/>
              <a:gd name="connsiteY6" fmla="*/ 6858003 h 6858003"/>
              <a:gd name="connsiteX7" fmla="*/ 0 w 12192000"/>
              <a:gd name="connsiteY7" fmla="*/ 6858003 h 6858003"/>
              <a:gd name="connsiteX8" fmla="*/ 0 w 12192000"/>
              <a:gd name="connsiteY8" fmla="*/ 0 h 6858003"/>
              <a:gd name="connsiteX9" fmla="*/ 12192000 w 12192000"/>
              <a:gd name="connsiteY9" fmla="*/ 0 h 6858003"/>
              <a:gd name="connsiteX10" fmla="*/ 12192000 w 12192000"/>
              <a:gd name="connsiteY10" fmla="*/ 3122861 h 6858003"/>
              <a:gd name="connsiteX11" fmla="*/ 1253327 w 12192000"/>
              <a:gd name="connsiteY11" fmla="*/ 3122861 h 6858003"/>
              <a:gd name="connsiteX12" fmla="*/ 246 w 12192000"/>
              <a:gd name="connsiteY12" fmla="*/ 3952106 h 6858003"/>
              <a:gd name="connsiteX13" fmla="*/ 246 w 12192000"/>
              <a:gd name="connsiteY13" fmla="*/ 3122861 h 6858003"/>
              <a:gd name="connsiteX14" fmla="*/ 0 w 12192000"/>
              <a:gd name="connsiteY14" fmla="*/ 3122861 h 6858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192000" h="6858003">
                <a:moveTo>
                  <a:pt x="0" y="5696099"/>
                </a:moveTo>
                <a:lnTo>
                  <a:pt x="246" y="5696099"/>
                </a:lnTo>
                <a:lnTo>
                  <a:pt x="246" y="5908460"/>
                </a:lnTo>
                <a:lnTo>
                  <a:pt x="246" y="6525344"/>
                </a:lnTo>
                <a:lnTo>
                  <a:pt x="1253327" y="5696099"/>
                </a:lnTo>
                <a:lnTo>
                  <a:pt x="12192000" y="5696099"/>
                </a:lnTo>
                <a:lnTo>
                  <a:pt x="12192000" y="6858003"/>
                </a:lnTo>
                <a:lnTo>
                  <a:pt x="0" y="6858003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3122861"/>
                </a:lnTo>
                <a:lnTo>
                  <a:pt x="1253327" y="3122861"/>
                </a:lnTo>
                <a:lnTo>
                  <a:pt x="246" y="3952106"/>
                </a:lnTo>
                <a:lnTo>
                  <a:pt x="246" y="3122861"/>
                </a:lnTo>
                <a:lnTo>
                  <a:pt x="0" y="3122861"/>
                </a:lnTo>
                <a:close/>
              </a:path>
            </a:pathLst>
          </a:custGeom>
          <a:solidFill>
            <a:srgbClr val="F0F3F7"/>
          </a:solidFill>
        </p:spPr>
        <p:txBody>
          <a:bodyPr wrap="square" tIns="0" rIns="0" bIns="5400000" anchor="ctr" anchorCtr="1">
            <a:noAutofit/>
          </a:bodyPr>
          <a:lstStyle>
            <a:lvl1pPr marL="0" indent="0" algn="r">
              <a:buFontTx/>
              <a:buNone/>
              <a:defRPr b="1">
                <a:solidFill>
                  <a:srgbClr val="10ADAA"/>
                </a:solidFill>
              </a:defRPr>
            </a:lvl1pPr>
          </a:lstStyle>
          <a:p>
            <a:r>
              <a:rPr lang="de-DE" dirty="0"/>
              <a:t>Hintergrund-Bild durch Klick auf Symbol (in der Mitte der Folie) einfügen!</a:t>
            </a:r>
          </a:p>
        </p:txBody>
      </p:sp>
      <p:sp>
        <p:nvSpPr>
          <p:cNvPr id="5" name="Bild-Nachweis">
            <a:extLst>
              <a:ext uri="{FF2B5EF4-FFF2-40B4-BE49-F238E27FC236}">
                <a16:creationId xmlns:a16="http://schemas.microsoft.com/office/drawing/2014/main" id="{6EAF33FC-FED4-A4A5-F406-DE613DB5687E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0" y="6624556"/>
            <a:ext cx="4326081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</p:spTree>
    <p:extLst>
      <p:ext uri="{BB962C8B-B14F-4D97-AF65-F5344CB8AC3E}">
        <p14:creationId xmlns:p14="http://schemas.microsoft.com/office/powerpoint/2010/main" val="13973303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>
          <p15:clr>
            <a:srgbClr val="FBAE40"/>
          </p15:clr>
        </p15:guide>
        <p15:guide id="2" orient="horz" pos="4088">
          <p15:clr>
            <a:srgbClr val="FBAE40"/>
          </p15:clr>
        </p15:guide>
      </p15:sldGuideLst>
    </p:ext>
  </p:extLst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EDNER-Liste 2er |  Türkis">
    <p:bg>
      <p:bgPr>
        <a:solidFill>
          <a:srgbClr val="10ADA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-Platzhalter">
            <a:extLst>
              <a:ext uri="{FF2B5EF4-FFF2-40B4-BE49-F238E27FC236}">
                <a16:creationId xmlns:a16="http://schemas.microsoft.com/office/drawing/2014/main" id="{AF7DB9BB-81EE-31BB-99D2-555677DC73E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673920" y="3319811"/>
            <a:ext cx="9793088" cy="2082005"/>
          </a:xfrm>
          <a:prstGeom prst="rect">
            <a:avLst/>
          </a:prstGeom>
          <a:noFill/>
        </p:spPr>
        <p:txBody>
          <a:bodyPr wrap="square" tIns="0" bIns="0">
            <a:noAutofit/>
          </a:bodyPr>
          <a:lstStyle>
            <a:lvl1pPr marL="432000" indent="-360000">
              <a:spcBef>
                <a:spcPts val="1200"/>
              </a:spcBef>
              <a:spcAft>
                <a:spcPts val="0"/>
              </a:spcAft>
              <a:buClr>
                <a:srgbClr val="FFFFFF"/>
              </a:buClr>
              <a:defRPr sz="3600" b="1">
                <a:solidFill>
                  <a:srgbClr val="FFFFFF"/>
                </a:solidFill>
              </a:defRPr>
            </a:lvl1pPr>
            <a:lvl2pPr marL="432000" indent="0">
              <a:spcBef>
                <a:spcPts val="0"/>
              </a:spcBef>
              <a:buClr>
                <a:srgbClr val="FFFFFF"/>
              </a:buClr>
              <a:buFontTx/>
              <a:buNone/>
              <a:defRPr sz="2400" b="1">
                <a:solidFill>
                  <a:srgbClr val="10069F"/>
                </a:solidFill>
              </a:defRPr>
            </a:lvl2pPr>
            <a:lvl3pPr>
              <a:buClr>
                <a:srgbClr val="FFFFFF"/>
              </a:buClr>
              <a:defRPr/>
            </a:lvl3pPr>
            <a:lvl4pPr marL="1160462" indent="0">
              <a:buClr>
                <a:srgbClr val="FFFFFF"/>
              </a:buClr>
              <a:buNone/>
              <a:defRPr/>
            </a:lvl4pPr>
          </a:lstStyle>
          <a:p>
            <a:pPr lvl="0"/>
            <a:r>
              <a:rPr lang="de-DE" dirty="0"/>
              <a:t>Redner*in: Titel Vorname Name</a:t>
            </a:r>
          </a:p>
          <a:p>
            <a:pPr lvl="1"/>
            <a:r>
              <a:rPr lang="de-DE" dirty="0"/>
              <a:t>ggf. Funktion</a:t>
            </a:r>
          </a:p>
        </p:txBody>
      </p:sp>
      <p:sp>
        <p:nvSpPr>
          <p:cNvPr id="2" name="Bild-Platzhalter">
            <a:extLst>
              <a:ext uri="{FF2B5EF4-FFF2-40B4-BE49-F238E27FC236}">
                <a16:creationId xmlns:a16="http://schemas.microsoft.com/office/drawing/2014/main" id="{7704C251-4C2A-F523-4A1E-EAA5B73C9EF1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0" y="0"/>
            <a:ext cx="12192000" cy="6858003"/>
          </a:xfrm>
          <a:custGeom>
            <a:avLst/>
            <a:gdLst>
              <a:gd name="connsiteX0" fmla="*/ 0 w 12192000"/>
              <a:gd name="connsiteY0" fmla="*/ 5696099 h 6858003"/>
              <a:gd name="connsiteX1" fmla="*/ 246 w 12192000"/>
              <a:gd name="connsiteY1" fmla="*/ 5696099 h 6858003"/>
              <a:gd name="connsiteX2" fmla="*/ 246 w 12192000"/>
              <a:gd name="connsiteY2" fmla="*/ 5908460 h 6858003"/>
              <a:gd name="connsiteX3" fmla="*/ 246 w 12192000"/>
              <a:gd name="connsiteY3" fmla="*/ 6525344 h 6858003"/>
              <a:gd name="connsiteX4" fmla="*/ 1253327 w 12192000"/>
              <a:gd name="connsiteY4" fmla="*/ 5696099 h 6858003"/>
              <a:gd name="connsiteX5" fmla="*/ 12192000 w 12192000"/>
              <a:gd name="connsiteY5" fmla="*/ 5696099 h 6858003"/>
              <a:gd name="connsiteX6" fmla="*/ 12192000 w 12192000"/>
              <a:gd name="connsiteY6" fmla="*/ 6858003 h 6858003"/>
              <a:gd name="connsiteX7" fmla="*/ 0 w 12192000"/>
              <a:gd name="connsiteY7" fmla="*/ 6858003 h 6858003"/>
              <a:gd name="connsiteX8" fmla="*/ 0 w 12192000"/>
              <a:gd name="connsiteY8" fmla="*/ 0 h 6858003"/>
              <a:gd name="connsiteX9" fmla="*/ 12192000 w 12192000"/>
              <a:gd name="connsiteY9" fmla="*/ 0 h 6858003"/>
              <a:gd name="connsiteX10" fmla="*/ 12192000 w 12192000"/>
              <a:gd name="connsiteY10" fmla="*/ 3122861 h 6858003"/>
              <a:gd name="connsiteX11" fmla="*/ 1253327 w 12192000"/>
              <a:gd name="connsiteY11" fmla="*/ 3122861 h 6858003"/>
              <a:gd name="connsiteX12" fmla="*/ 246 w 12192000"/>
              <a:gd name="connsiteY12" fmla="*/ 3952106 h 6858003"/>
              <a:gd name="connsiteX13" fmla="*/ 246 w 12192000"/>
              <a:gd name="connsiteY13" fmla="*/ 3122861 h 6858003"/>
              <a:gd name="connsiteX14" fmla="*/ 0 w 12192000"/>
              <a:gd name="connsiteY14" fmla="*/ 3122861 h 6858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192000" h="6858003">
                <a:moveTo>
                  <a:pt x="0" y="5696099"/>
                </a:moveTo>
                <a:lnTo>
                  <a:pt x="246" y="5696099"/>
                </a:lnTo>
                <a:lnTo>
                  <a:pt x="246" y="5908460"/>
                </a:lnTo>
                <a:lnTo>
                  <a:pt x="246" y="6525344"/>
                </a:lnTo>
                <a:lnTo>
                  <a:pt x="1253327" y="5696099"/>
                </a:lnTo>
                <a:lnTo>
                  <a:pt x="12192000" y="5696099"/>
                </a:lnTo>
                <a:lnTo>
                  <a:pt x="12192000" y="6858003"/>
                </a:lnTo>
                <a:lnTo>
                  <a:pt x="0" y="6858003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3122861"/>
                </a:lnTo>
                <a:lnTo>
                  <a:pt x="1253327" y="3122861"/>
                </a:lnTo>
                <a:lnTo>
                  <a:pt x="246" y="3952106"/>
                </a:lnTo>
                <a:lnTo>
                  <a:pt x="246" y="3122861"/>
                </a:lnTo>
                <a:lnTo>
                  <a:pt x="0" y="3122861"/>
                </a:lnTo>
                <a:close/>
              </a:path>
            </a:pathLst>
          </a:custGeom>
          <a:solidFill>
            <a:srgbClr val="F0F3F7"/>
          </a:solidFill>
        </p:spPr>
        <p:txBody>
          <a:bodyPr wrap="square" tIns="0" rIns="0" bIns="5400000" anchor="ctr" anchorCtr="1">
            <a:noAutofit/>
          </a:bodyPr>
          <a:lstStyle>
            <a:lvl1pPr marL="0" indent="0" algn="r">
              <a:buFontTx/>
              <a:buNone/>
              <a:defRPr b="1">
                <a:solidFill>
                  <a:srgbClr val="8C3E9F"/>
                </a:solidFill>
              </a:defRPr>
            </a:lvl1pPr>
          </a:lstStyle>
          <a:p>
            <a:r>
              <a:rPr lang="de-DE" dirty="0"/>
              <a:t>Hintergrund-Bild durch Klick auf Symbol (in der Mitte der Folie) einfügen!</a:t>
            </a:r>
          </a:p>
        </p:txBody>
      </p:sp>
      <p:sp>
        <p:nvSpPr>
          <p:cNvPr id="5" name="Bild-Nachweis">
            <a:extLst>
              <a:ext uri="{FF2B5EF4-FFF2-40B4-BE49-F238E27FC236}">
                <a16:creationId xmlns:a16="http://schemas.microsoft.com/office/drawing/2014/main" id="{6EAF33FC-FED4-A4A5-F406-DE613DB5687E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0" y="6624556"/>
            <a:ext cx="4326081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</p:spTree>
    <p:extLst>
      <p:ext uri="{BB962C8B-B14F-4D97-AF65-F5344CB8AC3E}">
        <p14:creationId xmlns:p14="http://schemas.microsoft.com/office/powerpoint/2010/main" val="287419260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>
          <p15:clr>
            <a:srgbClr val="FBAE40"/>
          </p15:clr>
        </p15:guide>
        <p15:guide id="2" orient="horz" pos="4088">
          <p15:clr>
            <a:srgbClr val="FBAE40"/>
          </p15:clr>
        </p15:guide>
      </p15:sldGuideLst>
    </p:ext>
  </p:extLst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EDNER-Liste 2er |  Violett">
    <p:bg>
      <p:bgPr>
        <a:solidFill>
          <a:srgbClr val="8C3E9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-Platzhalter">
            <a:extLst>
              <a:ext uri="{FF2B5EF4-FFF2-40B4-BE49-F238E27FC236}">
                <a16:creationId xmlns:a16="http://schemas.microsoft.com/office/drawing/2014/main" id="{AF7DB9BB-81EE-31BB-99D2-555677DC73E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673920" y="3319811"/>
            <a:ext cx="9793088" cy="2082005"/>
          </a:xfrm>
          <a:prstGeom prst="rect">
            <a:avLst/>
          </a:prstGeom>
          <a:noFill/>
        </p:spPr>
        <p:txBody>
          <a:bodyPr wrap="square" tIns="0" bIns="0">
            <a:noAutofit/>
          </a:bodyPr>
          <a:lstStyle>
            <a:lvl1pPr marL="432000" indent="-360000">
              <a:spcBef>
                <a:spcPts val="1200"/>
              </a:spcBef>
              <a:spcAft>
                <a:spcPts val="0"/>
              </a:spcAft>
              <a:buClr>
                <a:srgbClr val="FFFFFF"/>
              </a:buClr>
              <a:defRPr sz="3600" b="1">
                <a:solidFill>
                  <a:srgbClr val="FFFFFF"/>
                </a:solidFill>
              </a:defRPr>
            </a:lvl1pPr>
            <a:lvl2pPr marL="432000" indent="0">
              <a:spcBef>
                <a:spcPts val="0"/>
              </a:spcBef>
              <a:buClr>
                <a:srgbClr val="FFFFFF"/>
              </a:buClr>
              <a:buFontTx/>
              <a:buNone/>
              <a:defRPr sz="2400" b="1">
                <a:solidFill>
                  <a:srgbClr val="10AD00"/>
                </a:solidFill>
              </a:defRPr>
            </a:lvl2pPr>
            <a:lvl3pPr>
              <a:buClr>
                <a:srgbClr val="FFFFFF"/>
              </a:buClr>
              <a:defRPr/>
            </a:lvl3pPr>
            <a:lvl4pPr marL="1160462" indent="0">
              <a:buClr>
                <a:srgbClr val="FFFFFF"/>
              </a:buClr>
              <a:buNone/>
              <a:defRPr/>
            </a:lvl4pPr>
          </a:lstStyle>
          <a:p>
            <a:pPr lvl="0"/>
            <a:r>
              <a:rPr lang="de-DE" dirty="0"/>
              <a:t>Redner*in: Titel Vorname Name</a:t>
            </a:r>
          </a:p>
          <a:p>
            <a:pPr lvl="1"/>
            <a:r>
              <a:rPr lang="de-DE" dirty="0"/>
              <a:t>ggf. Funktion</a:t>
            </a:r>
          </a:p>
        </p:txBody>
      </p:sp>
      <p:sp>
        <p:nvSpPr>
          <p:cNvPr id="2" name="Bild-Platzhalter">
            <a:extLst>
              <a:ext uri="{FF2B5EF4-FFF2-40B4-BE49-F238E27FC236}">
                <a16:creationId xmlns:a16="http://schemas.microsoft.com/office/drawing/2014/main" id="{06F6069B-C599-8929-38BC-82D68B651CD1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0" y="0"/>
            <a:ext cx="12192000" cy="6858003"/>
          </a:xfrm>
          <a:custGeom>
            <a:avLst/>
            <a:gdLst>
              <a:gd name="connsiteX0" fmla="*/ 0 w 12192000"/>
              <a:gd name="connsiteY0" fmla="*/ 5696099 h 6858003"/>
              <a:gd name="connsiteX1" fmla="*/ 246 w 12192000"/>
              <a:gd name="connsiteY1" fmla="*/ 5696099 h 6858003"/>
              <a:gd name="connsiteX2" fmla="*/ 246 w 12192000"/>
              <a:gd name="connsiteY2" fmla="*/ 5908460 h 6858003"/>
              <a:gd name="connsiteX3" fmla="*/ 246 w 12192000"/>
              <a:gd name="connsiteY3" fmla="*/ 6525344 h 6858003"/>
              <a:gd name="connsiteX4" fmla="*/ 1253327 w 12192000"/>
              <a:gd name="connsiteY4" fmla="*/ 5696099 h 6858003"/>
              <a:gd name="connsiteX5" fmla="*/ 12192000 w 12192000"/>
              <a:gd name="connsiteY5" fmla="*/ 5696099 h 6858003"/>
              <a:gd name="connsiteX6" fmla="*/ 12192000 w 12192000"/>
              <a:gd name="connsiteY6" fmla="*/ 6858003 h 6858003"/>
              <a:gd name="connsiteX7" fmla="*/ 0 w 12192000"/>
              <a:gd name="connsiteY7" fmla="*/ 6858003 h 6858003"/>
              <a:gd name="connsiteX8" fmla="*/ 0 w 12192000"/>
              <a:gd name="connsiteY8" fmla="*/ 0 h 6858003"/>
              <a:gd name="connsiteX9" fmla="*/ 12192000 w 12192000"/>
              <a:gd name="connsiteY9" fmla="*/ 0 h 6858003"/>
              <a:gd name="connsiteX10" fmla="*/ 12192000 w 12192000"/>
              <a:gd name="connsiteY10" fmla="*/ 3122861 h 6858003"/>
              <a:gd name="connsiteX11" fmla="*/ 1253327 w 12192000"/>
              <a:gd name="connsiteY11" fmla="*/ 3122861 h 6858003"/>
              <a:gd name="connsiteX12" fmla="*/ 246 w 12192000"/>
              <a:gd name="connsiteY12" fmla="*/ 3952106 h 6858003"/>
              <a:gd name="connsiteX13" fmla="*/ 246 w 12192000"/>
              <a:gd name="connsiteY13" fmla="*/ 3122861 h 6858003"/>
              <a:gd name="connsiteX14" fmla="*/ 0 w 12192000"/>
              <a:gd name="connsiteY14" fmla="*/ 3122861 h 6858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192000" h="6858003">
                <a:moveTo>
                  <a:pt x="0" y="5696099"/>
                </a:moveTo>
                <a:lnTo>
                  <a:pt x="246" y="5696099"/>
                </a:lnTo>
                <a:lnTo>
                  <a:pt x="246" y="5908460"/>
                </a:lnTo>
                <a:lnTo>
                  <a:pt x="246" y="6525344"/>
                </a:lnTo>
                <a:lnTo>
                  <a:pt x="1253327" y="5696099"/>
                </a:lnTo>
                <a:lnTo>
                  <a:pt x="12192000" y="5696099"/>
                </a:lnTo>
                <a:lnTo>
                  <a:pt x="12192000" y="6858003"/>
                </a:lnTo>
                <a:lnTo>
                  <a:pt x="0" y="6858003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3122861"/>
                </a:lnTo>
                <a:lnTo>
                  <a:pt x="1253327" y="3122861"/>
                </a:lnTo>
                <a:lnTo>
                  <a:pt x="246" y="3952106"/>
                </a:lnTo>
                <a:lnTo>
                  <a:pt x="246" y="3122861"/>
                </a:lnTo>
                <a:lnTo>
                  <a:pt x="0" y="3122861"/>
                </a:lnTo>
                <a:close/>
              </a:path>
            </a:pathLst>
          </a:custGeom>
          <a:solidFill>
            <a:srgbClr val="F0F3F7"/>
          </a:solidFill>
        </p:spPr>
        <p:txBody>
          <a:bodyPr wrap="square" tIns="0" rIns="0" bIns="5400000" anchor="ctr" anchorCtr="1">
            <a:noAutofit/>
          </a:bodyPr>
          <a:lstStyle>
            <a:lvl1pPr marL="0" indent="0" algn="r">
              <a:buFontTx/>
              <a:buNone/>
              <a:defRPr b="1">
                <a:solidFill>
                  <a:srgbClr val="FF3EB5"/>
                </a:solidFill>
              </a:defRPr>
            </a:lvl1pPr>
          </a:lstStyle>
          <a:p>
            <a:r>
              <a:rPr lang="de-DE" dirty="0"/>
              <a:t>Hintergrund-Bild durch Klick auf Symbol (in der Mitte der Folie) einfügen!</a:t>
            </a:r>
          </a:p>
        </p:txBody>
      </p:sp>
      <p:sp>
        <p:nvSpPr>
          <p:cNvPr id="5" name="Bild-Nachweis">
            <a:extLst>
              <a:ext uri="{FF2B5EF4-FFF2-40B4-BE49-F238E27FC236}">
                <a16:creationId xmlns:a16="http://schemas.microsoft.com/office/drawing/2014/main" id="{6EAF33FC-FED4-A4A5-F406-DE613DB5687E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0" y="6624556"/>
            <a:ext cx="4326081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</p:spTree>
    <p:extLst>
      <p:ext uri="{BB962C8B-B14F-4D97-AF65-F5344CB8AC3E}">
        <p14:creationId xmlns:p14="http://schemas.microsoft.com/office/powerpoint/2010/main" val="13957445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>
          <p15:clr>
            <a:srgbClr val="FBAE40"/>
          </p15:clr>
        </p15:guide>
        <p15:guide id="2" orient="horz" pos="4088" userDrawn="1">
          <p15:clr>
            <a:srgbClr val="FBAE40"/>
          </p15:clr>
        </p15:guide>
      </p15:sldGuideLst>
    </p:ext>
  </p:extLst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EDNER-Liste 2er |  Orange">
    <p:bg>
      <p:bgPr>
        <a:solidFill>
          <a:srgbClr val="FF441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-Platzhalter">
            <a:extLst>
              <a:ext uri="{FF2B5EF4-FFF2-40B4-BE49-F238E27FC236}">
                <a16:creationId xmlns:a16="http://schemas.microsoft.com/office/drawing/2014/main" id="{AF7DB9BB-81EE-31BB-99D2-555677DC73E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673920" y="3319811"/>
            <a:ext cx="9793088" cy="2082005"/>
          </a:xfrm>
          <a:prstGeom prst="rect">
            <a:avLst/>
          </a:prstGeom>
          <a:noFill/>
        </p:spPr>
        <p:txBody>
          <a:bodyPr wrap="square" tIns="0" bIns="0">
            <a:noAutofit/>
          </a:bodyPr>
          <a:lstStyle>
            <a:lvl1pPr marL="432000" indent="-360000">
              <a:spcBef>
                <a:spcPts val="1200"/>
              </a:spcBef>
              <a:spcAft>
                <a:spcPts val="0"/>
              </a:spcAft>
              <a:buClr>
                <a:srgbClr val="FFFFFF"/>
              </a:buClr>
              <a:defRPr sz="3600" b="1">
                <a:solidFill>
                  <a:srgbClr val="FFFFFF"/>
                </a:solidFill>
              </a:defRPr>
            </a:lvl1pPr>
            <a:lvl2pPr marL="432000" indent="0">
              <a:spcBef>
                <a:spcPts val="0"/>
              </a:spcBef>
              <a:buClr>
                <a:srgbClr val="FFFFFF"/>
              </a:buClr>
              <a:buFontTx/>
              <a:buNone/>
              <a:defRPr sz="2400" b="1">
                <a:solidFill>
                  <a:srgbClr val="10069F"/>
                </a:solidFill>
              </a:defRPr>
            </a:lvl2pPr>
            <a:lvl3pPr>
              <a:buClr>
                <a:srgbClr val="FFFFFF"/>
              </a:buClr>
              <a:defRPr/>
            </a:lvl3pPr>
            <a:lvl4pPr marL="1160462" indent="0">
              <a:buClr>
                <a:srgbClr val="FFFFFF"/>
              </a:buClr>
              <a:buNone/>
              <a:defRPr/>
            </a:lvl4pPr>
          </a:lstStyle>
          <a:p>
            <a:pPr lvl="0"/>
            <a:r>
              <a:rPr lang="de-DE" dirty="0"/>
              <a:t>Redner*in: Titel Vorname Name</a:t>
            </a:r>
          </a:p>
          <a:p>
            <a:pPr lvl="1"/>
            <a:r>
              <a:rPr lang="de-DE" dirty="0"/>
              <a:t>ggf. Funktion</a:t>
            </a:r>
          </a:p>
        </p:txBody>
      </p:sp>
      <p:sp>
        <p:nvSpPr>
          <p:cNvPr id="2" name="Bild-Platzhalter">
            <a:extLst>
              <a:ext uri="{FF2B5EF4-FFF2-40B4-BE49-F238E27FC236}">
                <a16:creationId xmlns:a16="http://schemas.microsoft.com/office/drawing/2014/main" id="{C6F78590-277F-1F3B-D142-0B558378C7B4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0" y="0"/>
            <a:ext cx="12192000" cy="6858003"/>
          </a:xfrm>
          <a:custGeom>
            <a:avLst/>
            <a:gdLst>
              <a:gd name="connsiteX0" fmla="*/ 0 w 12192000"/>
              <a:gd name="connsiteY0" fmla="*/ 5696099 h 6858003"/>
              <a:gd name="connsiteX1" fmla="*/ 246 w 12192000"/>
              <a:gd name="connsiteY1" fmla="*/ 5696099 h 6858003"/>
              <a:gd name="connsiteX2" fmla="*/ 246 w 12192000"/>
              <a:gd name="connsiteY2" fmla="*/ 5908460 h 6858003"/>
              <a:gd name="connsiteX3" fmla="*/ 246 w 12192000"/>
              <a:gd name="connsiteY3" fmla="*/ 6525344 h 6858003"/>
              <a:gd name="connsiteX4" fmla="*/ 1253327 w 12192000"/>
              <a:gd name="connsiteY4" fmla="*/ 5696099 h 6858003"/>
              <a:gd name="connsiteX5" fmla="*/ 12192000 w 12192000"/>
              <a:gd name="connsiteY5" fmla="*/ 5696099 h 6858003"/>
              <a:gd name="connsiteX6" fmla="*/ 12192000 w 12192000"/>
              <a:gd name="connsiteY6" fmla="*/ 6858003 h 6858003"/>
              <a:gd name="connsiteX7" fmla="*/ 0 w 12192000"/>
              <a:gd name="connsiteY7" fmla="*/ 6858003 h 6858003"/>
              <a:gd name="connsiteX8" fmla="*/ 0 w 12192000"/>
              <a:gd name="connsiteY8" fmla="*/ 0 h 6858003"/>
              <a:gd name="connsiteX9" fmla="*/ 12192000 w 12192000"/>
              <a:gd name="connsiteY9" fmla="*/ 0 h 6858003"/>
              <a:gd name="connsiteX10" fmla="*/ 12192000 w 12192000"/>
              <a:gd name="connsiteY10" fmla="*/ 3122861 h 6858003"/>
              <a:gd name="connsiteX11" fmla="*/ 1253327 w 12192000"/>
              <a:gd name="connsiteY11" fmla="*/ 3122861 h 6858003"/>
              <a:gd name="connsiteX12" fmla="*/ 246 w 12192000"/>
              <a:gd name="connsiteY12" fmla="*/ 3952106 h 6858003"/>
              <a:gd name="connsiteX13" fmla="*/ 246 w 12192000"/>
              <a:gd name="connsiteY13" fmla="*/ 3122861 h 6858003"/>
              <a:gd name="connsiteX14" fmla="*/ 0 w 12192000"/>
              <a:gd name="connsiteY14" fmla="*/ 3122861 h 6858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192000" h="6858003">
                <a:moveTo>
                  <a:pt x="0" y="5696099"/>
                </a:moveTo>
                <a:lnTo>
                  <a:pt x="246" y="5696099"/>
                </a:lnTo>
                <a:lnTo>
                  <a:pt x="246" y="5908460"/>
                </a:lnTo>
                <a:lnTo>
                  <a:pt x="246" y="6525344"/>
                </a:lnTo>
                <a:lnTo>
                  <a:pt x="1253327" y="5696099"/>
                </a:lnTo>
                <a:lnTo>
                  <a:pt x="12192000" y="5696099"/>
                </a:lnTo>
                <a:lnTo>
                  <a:pt x="12192000" y="6858003"/>
                </a:lnTo>
                <a:lnTo>
                  <a:pt x="0" y="6858003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3122861"/>
                </a:lnTo>
                <a:lnTo>
                  <a:pt x="1253327" y="3122861"/>
                </a:lnTo>
                <a:lnTo>
                  <a:pt x="246" y="3952106"/>
                </a:lnTo>
                <a:lnTo>
                  <a:pt x="246" y="3122861"/>
                </a:lnTo>
                <a:lnTo>
                  <a:pt x="0" y="3122861"/>
                </a:lnTo>
                <a:close/>
              </a:path>
            </a:pathLst>
          </a:custGeom>
          <a:solidFill>
            <a:srgbClr val="F0F3F7"/>
          </a:solidFill>
        </p:spPr>
        <p:txBody>
          <a:bodyPr wrap="square" tIns="0" rIns="0" bIns="5400000" anchor="ctr" anchorCtr="1">
            <a:noAutofit/>
          </a:bodyPr>
          <a:lstStyle>
            <a:lvl1pPr marL="0" indent="0" algn="r">
              <a:buFontTx/>
              <a:buNone/>
              <a:defRPr b="1">
                <a:solidFill>
                  <a:srgbClr val="8C3E9F"/>
                </a:solidFill>
              </a:defRPr>
            </a:lvl1pPr>
          </a:lstStyle>
          <a:p>
            <a:r>
              <a:rPr lang="de-DE" dirty="0"/>
              <a:t>Hintergrund-Bild durch Klick auf Symbol (in der Mitte der Folie) einfügen!</a:t>
            </a:r>
          </a:p>
        </p:txBody>
      </p:sp>
      <p:sp>
        <p:nvSpPr>
          <p:cNvPr id="5" name="Bild-Nachweis">
            <a:extLst>
              <a:ext uri="{FF2B5EF4-FFF2-40B4-BE49-F238E27FC236}">
                <a16:creationId xmlns:a16="http://schemas.microsoft.com/office/drawing/2014/main" id="{6EAF33FC-FED4-A4A5-F406-DE613DB5687E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0" y="6624556"/>
            <a:ext cx="4326081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</p:spTree>
    <p:extLst>
      <p:ext uri="{BB962C8B-B14F-4D97-AF65-F5344CB8AC3E}">
        <p14:creationId xmlns:p14="http://schemas.microsoft.com/office/powerpoint/2010/main" val="11448288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>
          <p15:clr>
            <a:srgbClr val="FBAE40"/>
          </p15:clr>
        </p15:guide>
        <p15:guide id="2" orient="horz" pos="4088">
          <p15:clr>
            <a:srgbClr val="FBAE40"/>
          </p15:clr>
        </p15:guide>
      </p15:sldGuideLst>
    </p:ext>
  </p:extLst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EDNER-Liste 2er |  Gold">
    <p:bg>
      <p:bgPr>
        <a:solidFill>
          <a:srgbClr val="FFAD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-Platzhalter">
            <a:extLst>
              <a:ext uri="{FF2B5EF4-FFF2-40B4-BE49-F238E27FC236}">
                <a16:creationId xmlns:a16="http://schemas.microsoft.com/office/drawing/2014/main" id="{AF7DB9BB-81EE-31BB-99D2-555677DC73E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673920" y="3319811"/>
            <a:ext cx="9793088" cy="2082005"/>
          </a:xfrm>
          <a:prstGeom prst="rect">
            <a:avLst/>
          </a:prstGeom>
          <a:noFill/>
        </p:spPr>
        <p:txBody>
          <a:bodyPr wrap="square" tIns="0" bIns="0">
            <a:noAutofit/>
          </a:bodyPr>
          <a:lstStyle>
            <a:lvl1pPr marL="432000" indent="-360000">
              <a:spcBef>
                <a:spcPts val="1200"/>
              </a:spcBef>
              <a:spcAft>
                <a:spcPts val="0"/>
              </a:spcAft>
              <a:buClr>
                <a:srgbClr val="FFFFFF"/>
              </a:buClr>
              <a:defRPr sz="3600" b="1">
                <a:solidFill>
                  <a:srgbClr val="FFFFFF"/>
                </a:solidFill>
              </a:defRPr>
            </a:lvl1pPr>
            <a:lvl2pPr marL="432000" indent="0">
              <a:spcBef>
                <a:spcPts val="0"/>
              </a:spcBef>
              <a:buClr>
                <a:srgbClr val="FFFFFF"/>
              </a:buClr>
              <a:buFontTx/>
              <a:buNone/>
              <a:defRPr sz="2400" b="1">
                <a:solidFill>
                  <a:srgbClr val="8C3E9F"/>
                </a:solidFill>
              </a:defRPr>
            </a:lvl2pPr>
            <a:lvl3pPr>
              <a:buClr>
                <a:srgbClr val="FFFFFF"/>
              </a:buClr>
              <a:defRPr/>
            </a:lvl3pPr>
            <a:lvl4pPr marL="1160462" indent="0">
              <a:buClr>
                <a:srgbClr val="FFFFFF"/>
              </a:buClr>
              <a:buNone/>
              <a:defRPr/>
            </a:lvl4pPr>
          </a:lstStyle>
          <a:p>
            <a:pPr lvl="0"/>
            <a:r>
              <a:rPr lang="de-DE" dirty="0"/>
              <a:t>Redner*in: Titel Vorname Name</a:t>
            </a:r>
          </a:p>
          <a:p>
            <a:pPr lvl="1"/>
            <a:r>
              <a:rPr lang="de-DE" dirty="0"/>
              <a:t>ggf. Funktion</a:t>
            </a:r>
          </a:p>
        </p:txBody>
      </p:sp>
      <p:sp>
        <p:nvSpPr>
          <p:cNvPr id="2" name="Bild-Platzhalter">
            <a:extLst>
              <a:ext uri="{FF2B5EF4-FFF2-40B4-BE49-F238E27FC236}">
                <a16:creationId xmlns:a16="http://schemas.microsoft.com/office/drawing/2014/main" id="{8DC76236-9FE1-FC14-CADE-AEFB2FDA8952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0" y="0"/>
            <a:ext cx="12192000" cy="6858003"/>
          </a:xfrm>
          <a:custGeom>
            <a:avLst/>
            <a:gdLst>
              <a:gd name="connsiteX0" fmla="*/ 0 w 12192000"/>
              <a:gd name="connsiteY0" fmla="*/ 5696099 h 6858003"/>
              <a:gd name="connsiteX1" fmla="*/ 246 w 12192000"/>
              <a:gd name="connsiteY1" fmla="*/ 5696099 h 6858003"/>
              <a:gd name="connsiteX2" fmla="*/ 246 w 12192000"/>
              <a:gd name="connsiteY2" fmla="*/ 5908460 h 6858003"/>
              <a:gd name="connsiteX3" fmla="*/ 246 w 12192000"/>
              <a:gd name="connsiteY3" fmla="*/ 6525344 h 6858003"/>
              <a:gd name="connsiteX4" fmla="*/ 1253327 w 12192000"/>
              <a:gd name="connsiteY4" fmla="*/ 5696099 h 6858003"/>
              <a:gd name="connsiteX5" fmla="*/ 12192000 w 12192000"/>
              <a:gd name="connsiteY5" fmla="*/ 5696099 h 6858003"/>
              <a:gd name="connsiteX6" fmla="*/ 12192000 w 12192000"/>
              <a:gd name="connsiteY6" fmla="*/ 6858003 h 6858003"/>
              <a:gd name="connsiteX7" fmla="*/ 0 w 12192000"/>
              <a:gd name="connsiteY7" fmla="*/ 6858003 h 6858003"/>
              <a:gd name="connsiteX8" fmla="*/ 0 w 12192000"/>
              <a:gd name="connsiteY8" fmla="*/ 0 h 6858003"/>
              <a:gd name="connsiteX9" fmla="*/ 12192000 w 12192000"/>
              <a:gd name="connsiteY9" fmla="*/ 0 h 6858003"/>
              <a:gd name="connsiteX10" fmla="*/ 12192000 w 12192000"/>
              <a:gd name="connsiteY10" fmla="*/ 3122861 h 6858003"/>
              <a:gd name="connsiteX11" fmla="*/ 1253327 w 12192000"/>
              <a:gd name="connsiteY11" fmla="*/ 3122861 h 6858003"/>
              <a:gd name="connsiteX12" fmla="*/ 246 w 12192000"/>
              <a:gd name="connsiteY12" fmla="*/ 3952106 h 6858003"/>
              <a:gd name="connsiteX13" fmla="*/ 246 w 12192000"/>
              <a:gd name="connsiteY13" fmla="*/ 3122861 h 6858003"/>
              <a:gd name="connsiteX14" fmla="*/ 0 w 12192000"/>
              <a:gd name="connsiteY14" fmla="*/ 3122861 h 6858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192000" h="6858003">
                <a:moveTo>
                  <a:pt x="0" y="5696099"/>
                </a:moveTo>
                <a:lnTo>
                  <a:pt x="246" y="5696099"/>
                </a:lnTo>
                <a:lnTo>
                  <a:pt x="246" y="5908460"/>
                </a:lnTo>
                <a:lnTo>
                  <a:pt x="246" y="6525344"/>
                </a:lnTo>
                <a:lnTo>
                  <a:pt x="1253327" y="5696099"/>
                </a:lnTo>
                <a:lnTo>
                  <a:pt x="12192000" y="5696099"/>
                </a:lnTo>
                <a:lnTo>
                  <a:pt x="12192000" y="6858003"/>
                </a:lnTo>
                <a:lnTo>
                  <a:pt x="0" y="6858003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3122861"/>
                </a:lnTo>
                <a:lnTo>
                  <a:pt x="1253327" y="3122861"/>
                </a:lnTo>
                <a:lnTo>
                  <a:pt x="246" y="3952106"/>
                </a:lnTo>
                <a:lnTo>
                  <a:pt x="246" y="3122861"/>
                </a:lnTo>
                <a:lnTo>
                  <a:pt x="0" y="3122861"/>
                </a:lnTo>
                <a:close/>
              </a:path>
            </a:pathLst>
          </a:custGeom>
          <a:solidFill>
            <a:srgbClr val="F0F3F7"/>
          </a:solidFill>
        </p:spPr>
        <p:txBody>
          <a:bodyPr wrap="square" tIns="0" rIns="0" bIns="5400000" anchor="ctr" anchorCtr="1">
            <a:noAutofit/>
          </a:bodyPr>
          <a:lstStyle>
            <a:lvl1pPr marL="0" indent="0" algn="r">
              <a:buFontTx/>
              <a:buNone/>
              <a:defRPr b="1">
                <a:solidFill>
                  <a:srgbClr val="8C3E9F"/>
                </a:solidFill>
              </a:defRPr>
            </a:lvl1pPr>
          </a:lstStyle>
          <a:p>
            <a:r>
              <a:rPr lang="de-DE" dirty="0"/>
              <a:t>Hintergrund-Bild durch Klick auf Symbol (in der Mitte der Folie) einfügen!</a:t>
            </a:r>
          </a:p>
        </p:txBody>
      </p:sp>
      <p:sp>
        <p:nvSpPr>
          <p:cNvPr id="5" name="Bild-Nachweis">
            <a:extLst>
              <a:ext uri="{FF2B5EF4-FFF2-40B4-BE49-F238E27FC236}">
                <a16:creationId xmlns:a16="http://schemas.microsoft.com/office/drawing/2014/main" id="{6EAF33FC-FED4-A4A5-F406-DE613DB5687E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0" y="6624556"/>
            <a:ext cx="4326081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</p:spTree>
    <p:extLst>
      <p:ext uri="{BB962C8B-B14F-4D97-AF65-F5344CB8AC3E}">
        <p14:creationId xmlns:p14="http://schemas.microsoft.com/office/powerpoint/2010/main" val="27534239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>
          <p15:clr>
            <a:srgbClr val="FBAE40"/>
          </p15:clr>
        </p15:guide>
        <p15:guide id="2" orient="horz" pos="4088">
          <p15:clr>
            <a:srgbClr val="FBAE40"/>
          </p15:clr>
        </p15:guide>
      </p15:sldGuideLst>
    </p:ext>
  </p:extLst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EDNER-Liste 2er |  Grün">
    <p:bg>
      <p:bgPr>
        <a:solidFill>
          <a:srgbClr val="10AD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-Platzhalter">
            <a:extLst>
              <a:ext uri="{FF2B5EF4-FFF2-40B4-BE49-F238E27FC236}">
                <a16:creationId xmlns:a16="http://schemas.microsoft.com/office/drawing/2014/main" id="{AF7DB9BB-81EE-31BB-99D2-555677DC73E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673920" y="3319811"/>
            <a:ext cx="9793088" cy="2082005"/>
          </a:xfrm>
          <a:prstGeom prst="rect">
            <a:avLst/>
          </a:prstGeom>
          <a:noFill/>
        </p:spPr>
        <p:txBody>
          <a:bodyPr wrap="square" tIns="0" bIns="0">
            <a:noAutofit/>
          </a:bodyPr>
          <a:lstStyle>
            <a:lvl1pPr marL="432000" indent="-360000">
              <a:spcBef>
                <a:spcPts val="1200"/>
              </a:spcBef>
              <a:spcAft>
                <a:spcPts val="0"/>
              </a:spcAft>
              <a:buClr>
                <a:srgbClr val="FFFFFF"/>
              </a:buClr>
              <a:defRPr sz="3600" b="1">
                <a:solidFill>
                  <a:srgbClr val="FFFFFF"/>
                </a:solidFill>
              </a:defRPr>
            </a:lvl1pPr>
            <a:lvl2pPr marL="432000" indent="0">
              <a:spcBef>
                <a:spcPts val="0"/>
              </a:spcBef>
              <a:buClr>
                <a:srgbClr val="FFFFFF"/>
              </a:buClr>
              <a:buFontTx/>
              <a:buNone/>
              <a:defRPr sz="2400" b="1">
                <a:solidFill>
                  <a:srgbClr val="10069F"/>
                </a:solidFill>
              </a:defRPr>
            </a:lvl2pPr>
            <a:lvl3pPr>
              <a:buClr>
                <a:srgbClr val="FFFFFF"/>
              </a:buClr>
              <a:defRPr/>
            </a:lvl3pPr>
            <a:lvl4pPr marL="1160462" indent="0">
              <a:buClr>
                <a:srgbClr val="FFFFFF"/>
              </a:buClr>
              <a:buNone/>
              <a:defRPr/>
            </a:lvl4pPr>
          </a:lstStyle>
          <a:p>
            <a:pPr lvl="0"/>
            <a:r>
              <a:rPr lang="de-DE" dirty="0"/>
              <a:t>Redner*in: Titel Vorname Name</a:t>
            </a:r>
          </a:p>
          <a:p>
            <a:pPr lvl="1"/>
            <a:r>
              <a:rPr lang="de-DE" dirty="0"/>
              <a:t>ggf. Funktion</a:t>
            </a:r>
          </a:p>
        </p:txBody>
      </p:sp>
      <p:sp>
        <p:nvSpPr>
          <p:cNvPr id="2" name="Bild-Platzhalter">
            <a:extLst>
              <a:ext uri="{FF2B5EF4-FFF2-40B4-BE49-F238E27FC236}">
                <a16:creationId xmlns:a16="http://schemas.microsoft.com/office/drawing/2014/main" id="{BF71DF67-9A57-3781-9F86-5B47C4DA5D59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0" y="0"/>
            <a:ext cx="12192000" cy="6858003"/>
          </a:xfrm>
          <a:custGeom>
            <a:avLst/>
            <a:gdLst>
              <a:gd name="connsiteX0" fmla="*/ 0 w 12192000"/>
              <a:gd name="connsiteY0" fmla="*/ 5696099 h 6858003"/>
              <a:gd name="connsiteX1" fmla="*/ 246 w 12192000"/>
              <a:gd name="connsiteY1" fmla="*/ 5696099 h 6858003"/>
              <a:gd name="connsiteX2" fmla="*/ 246 w 12192000"/>
              <a:gd name="connsiteY2" fmla="*/ 5908460 h 6858003"/>
              <a:gd name="connsiteX3" fmla="*/ 246 w 12192000"/>
              <a:gd name="connsiteY3" fmla="*/ 6525344 h 6858003"/>
              <a:gd name="connsiteX4" fmla="*/ 1253327 w 12192000"/>
              <a:gd name="connsiteY4" fmla="*/ 5696099 h 6858003"/>
              <a:gd name="connsiteX5" fmla="*/ 12192000 w 12192000"/>
              <a:gd name="connsiteY5" fmla="*/ 5696099 h 6858003"/>
              <a:gd name="connsiteX6" fmla="*/ 12192000 w 12192000"/>
              <a:gd name="connsiteY6" fmla="*/ 6858003 h 6858003"/>
              <a:gd name="connsiteX7" fmla="*/ 0 w 12192000"/>
              <a:gd name="connsiteY7" fmla="*/ 6858003 h 6858003"/>
              <a:gd name="connsiteX8" fmla="*/ 0 w 12192000"/>
              <a:gd name="connsiteY8" fmla="*/ 0 h 6858003"/>
              <a:gd name="connsiteX9" fmla="*/ 12192000 w 12192000"/>
              <a:gd name="connsiteY9" fmla="*/ 0 h 6858003"/>
              <a:gd name="connsiteX10" fmla="*/ 12192000 w 12192000"/>
              <a:gd name="connsiteY10" fmla="*/ 3122861 h 6858003"/>
              <a:gd name="connsiteX11" fmla="*/ 1253327 w 12192000"/>
              <a:gd name="connsiteY11" fmla="*/ 3122861 h 6858003"/>
              <a:gd name="connsiteX12" fmla="*/ 246 w 12192000"/>
              <a:gd name="connsiteY12" fmla="*/ 3952106 h 6858003"/>
              <a:gd name="connsiteX13" fmla="*/ 246 w 12192000"/>
              <a:gd name="connsiteY13" fmla="*/ 3122861 h 6858003"/>
              <a:gd name="connsiteX14" fmla="*/ 0 w 12192000"/>
              <a:gd name="connsiteY14" fmla="*/ 3122861 h 6858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192000" h="6858003">
                <a:moveTo>
                  <a:pt x="0" y="5696099"/>
                </a:moveTo>
                <a:lnTo>
                  <a:pt x="246" y="5696099"/>
                </a:lnTo>
                <a:lnTo>
                  <a:pt x="246" y="5908460"/>
                </a:lnTo>
                <a:lnTo>
                  <a:pt x="246" y="6525344"/>
                </a:lnTo>
                <a:lnTo>
                  <a:pt x="1253327" y="5696099"/>
                </a:lnTo>
                <a:lnTo>
                  <a:pt x="12192000" y="5696099"/>
                </a:lnTo>
                <a:lnTo>
                  <a:pt x="12192000" y="6858003"/>
                </a:lnTo>
                <a:lnTo>
                  <a:pt x="0" y="6858003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3122861"/>
                </a:lnTo>
                <a:lnTo>
                  <a:pt x="1253327" y="3122861"/>
                </a:lnTo>
                <a:lnTo>
                  <a:pt x="246" y="3952106"/>
                </a:lnTo>
                <a:lnTo>
                  <a:pt x="246" y="3122861"/>
                </a:lnTo>
                <a:lnTo>
                  <a:pt x="0" y="3122861"/>
                </a:lnTo>
                <a:close/>
              </a:path>
            </a:pathLst>
          </a:custGeom>
          <a:solidFill>
            <a:srgbClr val="F0F3F7"/>
          </a:solidFill>
        </p:spPr>
        <p:txBody>
          <a:bodyPr wrap="square" tIns="0" rIns="0" bIns="5400000" anchor="ctr" anchorCtr="1">
            <a:noAutofit/>
          </a:bodyPr>
          <a:lstStyle>
            <a:lvl1pPr marL="0" indent="0" algn="r">
              <a:buFontTx/>
              <a:buNone/>
              <a:defRPr b="1">
                <a:solidFill>
                  <a:srgbClr val="8C3E9F"/>
                </a:solidFill>
              </a:defRPr>
            </a:lvl1pPr>
          </a:lstStyle>
          <a:p>
            <a:r>
              <a:rPr lang="de-DE" dirty="0"/>
              <a:t>Hintergrund-Bild durch Klick auf Symbol (in der Mitte der Folie) einfügen!</a:t>
            </a:r>
          </a:p>
        </p:txBody>
      </p:sp>
      <p:sp>
        <p:nvSpPr>
          <p:cNvPr id="5" name="Bild-Nachweis">
            <a:extLst>
              <a:ext uri="{FF2B5EF4-FFF2-40B4-BE49-F238E27FC236}">
                <a16:creationId xmlns:a16="http://schemas.microsoft.com/office/drawing/2014/main" id="{6EAF33FC-FED4-A4A5-F406-DE613DB5687E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0" y="6624556"/>
            <a:ext cx="4326081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</p:spTree>
    <p:extLst>
      <p:ext uri="{BB962C8B-B14F-4D97-AF65-F5344CB8AC3E}">
        <p14:creationId xmlns:p14="http://schemas.microsoft.com/office/powerpoint/2010/main" val="221187731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EDNER | Pink /Dunkelblau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Zeichnung">
            <a:extLst>
              <a:ext uri="{FF2B5EF4-FFF2-40B4-BE49-F238E27FC236}">
                <a16:creationId xmlns:a16="http://schemas.microsoft.com/office/drawing/2014/main" id="{E9D61FFD-E104-EEAB-54C4-4CEF70DFF851}"/>
              </a:ext>
            </a:extLst>
          </p:cNvPr>
          <p:cNvSpPr/>
          <p:nvPr userDrawn="1"/>
        </p:nvSpPr>
        <p:spPr>
          <a:xfrm>
            <a:off x="0" y="728700"/>
            <a:ext cx="12192000" cy="5646372"/>
          </a:xfrm>
          <a:custGeom>
            <a:avLst/>
            <a:gdLst>
              <a:gd name="connsiteX0" fmla="*/ 12192000 w 12192000"/>
              <a:gd name="connsiteY0" fmla="*/ 0 h 5646372"/>
              <a:gd name="connsiteX1" fmla="*/ 12192000 w 12192000"/>
              <a:gd name="connsiteY1" fmla="*/ 3663809 h 5646372"/>
              <a:gd name="connsiteX2" fmla="*/ 10425304 w 12192000"/>
              <a:gd name="connsiteY2" fmla="*/ 5646372 h 5646372"/>
              <a:gd name="connsiteX3" fmla="*/ 10416480 w 12192000"/>
              <a:gd name="connsiteY3" fmla="*/ 5638508 h 5646372"/>
              <a:gd name="connsiteX4" fmla="*/ 10416480 w 12192000"/>
              <a:gd name="connsiteY4" fmla="*/ 5646372 h 5646372"/>
              <a:gd name="connsiteX5" fmla="*/ 0 w 12192000"/>
              <a:gd name="connsiteY5" fmla="*/ 5646372 h 5646372"/>
              <a:gd name="connsiteX6" fmla="*/ 0 w 12192000"/>
              <a:gd name="connsiteY6" fmla="*/ 3149238 h 5646372"/>
              <a:gd name="connsiteX7" fmla="*/ 9385660 w 12192000"/>
              <a:gd name="connsiteY7" fmla="*/ 3149238 h 56463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5646372">
                <a:moveTo>
                  <a:pt x="12192000" y="0"/>
                </a:moveTo>
                <a:lnTo>
                  <a:pt x="12192000" y="3663809"/>
                </a:lnTo>
                <a:lnTo>
                  <a:pt x="10425304" y="5646372"/>
                </a:lnTo>
                <a:lnTo>
                  <a:pt x="10416480" y="5638508"/>
                </a:lnTo>
                <a:lnTo>
                  <a:pt x="10416480" y="5646372"/>
                </a:lnTo>
                <a:lnTo>
                  <a:pt x="0" y="5646372"/>
                </a:lnTo>
                <a:lnTo>
                  <a:pt x="0" y="3149238"/>
                </a:lnTo>
                <a:lnTo>
                  <a:pt x="9385660" y="3149238"/>
                </a:lnTo>
                <a:close/>
              </a:path>
            </a:pathLst>
          </a:custGeom>
          <a:solidFill>
            <a:srgbClr val="10065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 dirty="0"/>
          </a:p>
        </p:txBody>
      </p:sp>
      <p:pic>
        <p:nvPicPr>
          <p:cNvPr id="18" name="Logo">
            <a:extLst>
              <a:ext uri="{FF2B5EF4-FFF2-40B4-BE49-F238E27FC236}">
                <a16:creationId xmlns:a16="http://schemas.microsoft.com/office/drawing/2014/main" id="{7998DBA9-FF6A-FEA8-CA4C-CA7C1231F86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65" r="7565"/>
          <a:stretch/>
        </p:blipFill>
        <p:spPr>
          <a:xfrm>
            <a:off x="10828119" y="5634000"/>
            <a:ext cx="1363881" cy="1224000"/>
          </a:xfrm>
          <a:prstGeom prst="rect">
            <a:avLst/>
          </a:prstGeom>
        </p:spPr>
      </p:pic>
      <p:sp>
        <p:nvSpPr>
          <p:cNvPr id="17" name="Bild-Platzhalter">
            <a:extLst>
              <a:ext uri="{FF2B5EF4-FFF2-40B4-BE49-F238E27FC236}">
                <a16:creationId xmlns:a16="http://schemas.microsoft.com/office/drawing/2014/main" id="{02D6FBE6-E40B-2168-A088-67140AC0937D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0" y="1"/>
            <a:ext cx="12192000" cy="3971087"/>
          </a:xfrm>
          <a:custGeom>
            <a:avLst/>
            <a:gdLst>
              <a:gd name="connsiteX0" fmla="*/ 0 w 12192000"/>
              <a:gd name="connsiteY0" fmla="*/ 0 h 3971087"/>
              <a:gd name="connsiteX1" fmla="*/ 12192000 w 12192000"/>
              <a:gd name="connsiteY1" fmla="*/ 0 h 3971087"/>
              <a:gd name="connsiteX2" fmla="*/ 12192000 w 12192000"/>
              <a:gd name="connsiteY2" fmla="*/ 821849 h 3971087"/>
              <a:gd name="connsiteX3" fmla="*/ 9385660 w 12192000"/>
              <a:gd name="connsiteY3" fmla="*/ 3971087 h 3971087"/>
              <a:gd name="connsiteX4" fmla="*/ 0 w 12192000"/>
              <a:gd name="connsiteY4" fmla="*/ 3971087 h 39710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2000" h="3971087">
                <a:moveTo>
                  <a:pt x="0" y="0"/>
                </a:moveTo>
                <a:lnTo>
                  <a:pt x="12192000" y="0"/>
                </a:lnTo>
                <a:lnTo>
                  <a:pt x="12192000" y="821849"/>
                </a:lnTo>
                <a:lnTo>
                  <a:pt x="9385660" y="3971087"/>
                </a:lnTo>
                <a:lnTo>
                  <a:pt x="0" y="3971087"/>
                </a:lnTo>
                <a:close/>
              </a:path>
            </a:pathLst>
          </a:custGeom>
          <a:solidFill>
            <a:srgbClr val="F0F3F7"/>
          </a:solidFill>
        </p:spPr>
        <p:txBody>
          <a:bodyPr wrap="square" rIns="0" bIns="1008000" anchor="ctr" anchorCtr="1">
            <a:noAutofit/>
          </a:bodyPr>
          <a:lstStyle>
            <a:lvl1pPr marL="0" indent="0" algn="r">
              <a:buFontTx/>
              <a:buNone/>
              <a:defRPr b="1">
                <a:solidFill>
                  <a:srgbClr val="FF3EB5"/>
                </a:solidFill>
              </a:defRPr>
            </a:lvl1pPr>
          </a:lstStyle>
          <a:p>
            <a:r>
              <a:rPr lang="de-DE" dirty="0"/>
              <a:t>Hier Bild einfügen</a:t>
            </a:r>
          </a:p>
        </p:txBody>
      </p:sp>
      <p:sp>
        <p:nvSpPr>
          <p:cNvPr id="25" name="Bild-Nachweis">
            <a:extLst>
              <a:ext uri="{FF2B5EF4-FFF2-40B4-BE49-F238E27FC236}">
                <a16:creationId xmlns:a16="http://schemas.microsoft.com/office/drawing/2014/main" id="{3D29FA97-D64E-B910-D641-F122D8E4E870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22063" y="3740044"/>
            <a:ext cx="4326081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2" name="Zusatztext">
            <a:extLst>
              <a:ext uri="{FF2B5EF4-FFF2-40B4-BE49-F238E27FC236}">
                <a16:creationId xmlns:a16="http://schemas.microsoft.com/office/drawing/2014/main" id="{9976362A-64BF-C889-1B37-6E8E4BF4AA8A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16000" y="5589240"/>
            <a:ext cx="10152000" cy="645960"/>
          </a:xfrm>
          <a:ln>
            <a:noFill/>
          </a:ln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lang="de-DE" sz="1800" b="1" dirty="0">
                <a:solidFill>
                  <a:srgbClr val="FF3EB5"/>
                </a:solidFill>
                <a:latin typeface="Gotham Black" panose="02000603040000020004" pitchFamily="2" charset="0"/>
                <a:ea typeface="Gotham Black" panose="02000603040000020004" pitchFamily="2" charset="0"/>
              </a:defRPr>
            </a:lvl1pPr>
          </a:lstStyle>
          <a:p>
            <a:pPr marL="0" lvl="0"/>
            <a:r>
              <a:rPr lang="de-DE" dirty="0"/>
              <a:t>Redner*in: Funktion</a:t>
            </a:r>
          </a:p>
        </p:txBody>
      </p:sp>
      <p:sp>
        <p:nvSpPr>
          <p:cNvPr id="3" name="Titel">
            <a:extLst>
              <a:ext uri="{FF2B5EF4-FFF2-40B4-BE49-F238E27FC236}">
                <a16:creationId xmlns:a16="http://schemas.microsoft.com/office/drawing/2014/main" id="{F84BD211-3D7B-334A-E033-22C76B67E47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6001" y="4746164"/>
            <a:ext cx="10656563" cy="756000"/>
          </a:xfrm>
        </p:spPr>
        <p:txBody>
          <a:bodyPr vert="horz" lIns="0" tIns="0" rIns="0" bIns="0" rtlCol="0" anchor="t" anchorCtr="0">
            <a:noAutofit/>
          </a:bodyPr>
          <a:lstStyle>
            <a:lvl1pPr>
              <a:defRPr lang="de-DE" sz="4000">
                <a:solidFill>
                  <a:srgbClr val="FFFFFF"/>
                </a:solidFill>
                <a:latin typeface="Gotham Black" pitchFamily="50" charset="0"/>
              </a:defRPr>
            </a:lvl1pPr>
          </a:lstStyle>
          <a:p>
            <a:pPr marL="0" lvl="0">
              <a:lnSpc>
                <a:spcPts val="6100"/>
              </a:lnSpc>
            </a:pPr>
            <a:r>
              <a:rPr lang="de-DE" dirty="0"/>
              <a:t>Redner*in: Titel Vorname Name</a:t>
            </a:r>
          </a:p>
        </p:txBody>
      </p:sp>
      <p:sp>
        <p:nvSpPr>
          <p:cNvPr id="4" name="TOP">
            <a:extLst>
              <a:ext uri="{FF2B5EF4-FFF2-40B4-BE49-F238E27FC236}">
                <a16:creationId xmlns:a16="http://schemas.microsoft.com/office/drawing/2014/main" id="{9A8A3754-35E2-6E82-EB48-295178251F1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22152" y="4314224"/>
            <a:ext cx="10650411" cy="360000"/>
          </a:xfrm>
        </p:spPr>
        <p:txBody>
          <a:bodyPr tIns="0" bIns="0" anchor="ctr" anchorCtr="0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SzPct val="150000"/>
              <a:buFontTx/>
              <a:buNone/>
              <a:defRPr sz="2000" b="1" cap="all" spc="60" baseline="0">
                <a:solidFill>
                  <a:srgbClr val="FF3EB5"/>
                </a:solidFill>
                <a:latin typeface="Montserra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Thema Vortrag</a:t>
            </a:r>
          </a:p>
        </p:txBody>
      </p:sp>
    </p:spTree>
    <p:extLst>
      <p:ext uri="{BB962C8B-B14F-4D97-AF65-F5344CB8AC3E}">
        <p14:creationId xmlns:p14="http://schemas.microsoft.com/office/powerpoint/2010/main" val="428095102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EDNER | Pink /Blau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Zeichnung">
            <a:extLst>
              <a:ext uri="{FF2B5EF4-FFF2-40B4-BE49-F238E27FC236}">
                <a16:creationId xmlns:a16="http://schemas.microsoft.com/office/drawing/2014/main" id="{E9D61FFD-E104-EEAB-54C4-4CEF70DFF851}"/>
              </a:ext>
            </a:extLst>
          </p:cNvPr>
          <p:cNvSpPr/>
          <p:nvPr userDrawn="1"/>
        </p:nvSpPr>
        <p:spPr>
          <a:xfrm>
            <a:off x="0" y="728700"/>
            <a:ext cx="12192000" cy="5646372"/>
          </a:xfrm>
          <a:custGeom>
            <a:avLst/>
            <a:gdLst>
              <a:gd name="connsiteX0" fmla="*/ 12192000 w 12192000"/>
              <a:gd name="connsiteY0" fmla="*/ 0 h 5646372"/>
              <a:gd name="connsiteX1" fmla="*/ 12192000 w 12192000"/>
              <a:gd name="connsiteY1" fmla="*/ 3663809 h 5646372"/>
              <a:gd name="connsiteX2" fmla="*/ 10425304 w 12192000"/>
              <a:gd name="connsiteY2" fmla="*/ 5646372 h 5646372"/>
              <a:gd name="connsiteX3" fmla="*/ 10416480 w 12192000"/>
              <a:gd name="connsiteY3" fmla="*/ 5638508 h 5646372"/>
              <a:gd name="connsiteX4" fmla="*/ 10416480 w 12192000"/>
              <a:gd name="connsiteY4" fmla="*/ 5646372 h 5646372"/>
              <a:gd name="connsiteX5" fmla="*/ 0 w 12192000"/>
              <a:gd name="connsiteY5" fmla="*/ 5646372 h 5646372"/>
              <a:gd name="connsiteX6" fmla="*/ 0 w 12192000"/>
              <a:gd name="connsiteY6" fmla="*/ 3149238 h 5646372"/>
              <a:gd name="connsiteX7" fmla="*/ 9385660 w 12192000"/>
              <a:gd name="connsiteY7" fmla="*/ 3149238 h 56463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5646372">
                <a:moveTo>
                  <a:pt x="12192000" y="0"/>
                </a:moveTo>
                <a:lnTo>
                  <a:pt x="12192000" y="3663809"/>
                </a:lnTo>
                <a:lnTo>
                  <a:pt x="10425304" y="5646372"/>
                </a:lnTo>
                <a:lnTo>
                  <a:pt x="10416480" y="5638508"/>
                </a:lnTo>
                <a:lnTo>
                  <a:pt x="10416480" y="5646372"/>
                </a:lnTo>
                <a:lnTo>
                  <a:pt x="0" y="5646372"/>
                </a:lnTo>
                <a:lnTo>
                  <a:pt x="0" y="3149238"/>
                </a:lnTo>
                <a:lnTo>
                  <a:pt x="9385660" y="3149238"/>
                </a:lnTo>
                <a:close/>
              </a:path>
            </a:pathLst>
          </a:custGeom>
          <a:solidFill>
            <a:srgbClr val="10069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 dirty="0"/>
          </a:p>
        </p:txBody>
      </p:sp>
      <p:pic>
        <p:nvPicPr>
          <p:cNvPr id="18" name="Logo">
            <a:extLst>
              <a:ext uri="{FF2B5EF4-FFF2-40B4-BE49-F238E27FC236}">
                <a16:creationId xmlns:a16="http://schemas.microsoft.com/office/drawing/2014/main" id="{7998DBA9-FF6A-FEA8-CA4C-CA7C1231F86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38" r="7538"/>
          <a:stretch/>
        </p:blipFill>
        <p:spPr>
          <a:xfrm>
            <a:off x="10828119" y="5634000"/>
            <a:ext cx="1363881" cy="1224000"/>
          </a:xfrm>
          <a:prstGeom prst="rect">
            <a:avLst/>
          </a:prstGeom>
        </p:spPr>
      </p:pic>
      <p:sp>
        <p:nvSpPr>
          <p:cNvPr id="17" name="Bild-Platzhalter">
            <a:extLst>
              <a:ext uri="{FF2B5EF4-FFF2-40B4-BE49-F238E27FC236}">
                <a16:creationId xmlns:a16="http://schemas.microsoft.com/office/drawing/2014/main" id="{02D6FBE6-E40B-2168-A088-67140AC0937D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0" y="1"/>
            <a:ext cx="12192000" cy="3971087"/>
          </a:xfrm>
          <a:custGeom>
            <a:avLst/>
            <a:gdLst>
              <a:gd name="connsiteX0" fmla="*/ 0 w 12192000"/>
              <a:gd name="connsiteY0" fmla="*/ 0 h 3971087"/>
              <a:gd name="connsiteX1" fmla="*/ 12192000 w 12192000"/>
              <a:gd name="connsiteY1" fmla="*/ 0 h 3971087"/>
              <a:gd name="connsiteX2" fmla="*/ 12192000 w 12192000"/>
              <a:gd name="connsiteY2" fmla="*/ 821849 h 3971087"/>
              <a:gd name="connsiteX3" fmla="*/ 9385660 w 12192000"/>
              <a:gd name="connsiteY3" fmla="*/ 3971087 h 3971087"/>
              <a:gd name="connsiteX4" fmla="*/ 0 w 12192000"/>
              <a:gd name="connsiteY4" fmla="*/ 3971087 h 39710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2000" h="3971087">
                <a:moveTo>
                  <a:pt x="0" y="0"/>
                </a:moveTo>
                <a:lnTo>
                  <a:pt x="12192000" y="0"/>
                </a:lnTo>
                <a:lnTo>
                  <a:pt x="12192000" y="821849"/>
                </a:lnTo>
                <a:lnTo>
                  <a:pt x="9385660" y="3971087"/>
                </a:lnTo>
                <a:lnTo>
                  <a:pt x="0" y="3971087"/>
                </a:lnTo>
                <a:close/>
              </a:path>
            </a:pathLst>
          </a:custGeom>
          <a:solidFill>
            <a:srgbClr val="F0F3F7"/>
          </a:solidFill>
        </p:spPr>
        <p:txBody>
          <a:bodyPr wrap="square" rIns="0" bIns="1008000" anchor="ctr" anchorCtr="1">
            <a:noAutofit/>
          </a:bodyPr>
          <a:lstStyle>
            <a:lvl1pPr marL="0" indent="0" algn="r">
              <a:buFontTx/>
              <a:buNone/>
              <a:defRPr b="1">
                <a:solidFill>
                  <a:srgbClr val="FF3EB5"/>
                </a:solidFill>
              </a:defRPr>
            </a:lvl1pPr>
          </a:lstStyle>
          <a:p>
            <a:r>
              <a:rPr lang="de-DE" dirty="0"/>
              <a:t>Hier Bild einfügen</a:t>
            </a:r>
          </a:p>
        </p:txBody>
      </p:sp>
      <p:sp>
        <p:nvSpPr>
          <p:cNvPr id="25" name="Bild-Nachweis">
            <a:extLst>
              <a:ext uri="{FF2B5EF4-FFF2-40B4-BE49-F238E27FC236}">
                <a16:creationId xmlns:a16="http://schemas.microsoft.com/office/drawing/2014/main" id="{3D29FA97-D64E-B910-D641-F122D8E4E870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22063" y="3740044"/>
            <a:ext cx="4326081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2" name="Zusatztext">
            <a:extLst>
              <a:ext uri="{FF2B5EF4-FFF2-40B4-BE49-F238E27FC236}">
                <a16:creationId xmlns:a16="http://schemas.microsoft.com/office/drawing/2014/main" id="{9976362A-64BF-C889-1B37-6E8E4BF4AA8A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16000" y="5589240"/>
            <a:ext cx="10152000" cy="645960"/>
          </a:xfrm>
          <a:ln>
            <a:noFill/>
          </a:ln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lang="de-DE" sz="1800" b="1" dirty="0">
                <a:solidFill>
                  <a:srgbClr val="FF3EB5"/>
                </a:solidFill>
                <a:latin typeface="Gotham Black" panose="02000603040000020004" pitchFamily="2" charset="0"/>
                <a:ea typeface="Gotham Black" panose="02000603040000020004" pitchFamily="2" charset="0"/>
              </a:defRPr>
            </a:lvl1pPr>
          </a:lstStyle>
          <a:p>
            <a:pPr marL="0" lvl="0"/>
            <a:r>
              <a:rPr lang="de-DE" dirty="0"/>
              <a:t>Redner*in: Funktion</a:t>
            </a:r>
          </a:p>
        </p:txBody>
      </p:sp>
      <p:sp>
        <p:nvSpPr>
          <p:cNvPr id="3" name="Titel">
            <a:extLst>
              <a:ext uri="{FF2B5EF4-FFF2-40B4-BE49-F238E27FC236}">
                <a16:creationId xmlns:a16="http://schemas.microsoft.com/office/drawing/2014/main" id="{F84BD211-3D7B-334A-E033-22C76B67E47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6001" y="4746164"/>
            <a:ext cx="10656563" cy="756000"/>
          </a:xfrm>
        </p:spPr>
        <p:txBody>
          <a:bodyPr vert="horz" lIns="0" tIns="0" rIns="0" bIns="0" rtlCol="0" anchor="t" anchorCtr="0">
            <a:noAutofit/>
          </a:bodyPr>
          <a:lstStyle>
            <a:lvl1pPr>
              <a:defRPr lang="de-DE" sz="4000">
                <a:solidFill>
                  <a:srgbClr val="FFFFFF"/>
                </a:solidFill>
                <a:latin typeface="Gotham Black" pitchFamily="50" charset="0"/>
              </a:defRPr>
            </a:lvl1pPr>
          </a:lstStyle>
          <a:p>
            <a:pPr marL="0" lvl="0">
              <a:lnSpc>
                <a:spcPts val="6100"/>
              </a:lnSpc>
            </a:pPr>
            <a:r>
              <a:rPr lang="de-DE" dirty="0"/>
              <a:t>Redner*in: Titel Vorname Name</a:t>
            </a:r>
          </a:p>
        </p:txBody>
      </p:sp>
      <p:sp>
        <p:nvSpPr>
          <p:cNvPr id="4" name="TOP">
            <a:extLst>
              <a:ext uri="{FF2B5EF4-FFF2-40B4-BE49-F238E27FC236}">
                <a16:creationId xmlns:a16="http://schemas.microsoft.com/office/drawing/2014/main" id="{9A8A3754-35E2-6E82-EB48-295178251F1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22152" y="4314224"/>
            <a:ext cx="10650411" cy="360000"/>
          </a:xfrm>
        </p:spPr>
        <p:txBody>
          <a:bodyPr tIns="0" bIns="0" anchor="ctr" anchorCtr="0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SzPct val="150000"/>
              <a:buFontTx/>
              <a:buNone/>
              <a:defRPr sz="2000" b="1" cap="all" spc="60" baseline="0">
                <a:solidFill>
                  <a:srgbClr val="FF3EB5"/>
                </a:solidFill>
                <a:latin typeface="Montserra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Thema Vortrag</a:t>
            </a:r>
          </a:p>
        </p:txBody>
      </p:sp>
    </p:spTree>
    <p:extLst>
      <p:ext uri="{BB962C8B-B14F-4D97-AF65-F5344CB8AC3E}">
        <p14:creationId xmlns:p14="http://schemas.microsoft.com/office/powerpoint/2010/main" val="387071103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EDNER | Türkis /Dunkelblau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Zeichnung">
            <a:extLst>
              <a:ext uri="{FF2B5EF4-FFF2-40B4-BE49-F238E27FC236}">
                <a16:creationId xmlns:a16="http://schemas.microsoft.com/office/drawing/2014/main" id="{E9D61FFD-E104-EEAB-54C4-4CEF70DFF851}"/>
              </a:ext>
            </a:extLst>
          </p:cNvPr>
          <p:cNvSpPr/>
          <p:nvPr userDrawn="1"/>
        </p:nvSpPr>
        <p:spPr>
          <a:xfrm>
            <a:off x="0" y="728700"/>
            <a:ext cx="12192000" cy="5646372"/>
          </a:xfrm>
          <a:custGeom>
            <a:avLst/>
            <a:gdLst>
              <a:gd name="connsiteX0" fmla="*/ 12192000 w 12192000"/>
              <a:gd name="connsiteY0" fmla="*/ 0 h 5646372"/>
              <a:gd name="connsiteX1" fmla="*/ 12192000 w 12192000"/>
              <a:gd name="connsiteY1" fmla="*/ 3663809 h 5646372"/>
              <a:gd name="connsiteX2" fmla="*/ 10425304 w 12192000"/>
              <a:gd name="connsiteY2" fmla="*/ 5646372 h 5646372"/>
              <a:gd name="connsiteX3" fmla="*/ 10416480 w 12192000"/>
              <a:gd name="connsiteY3" fmla="*/ 5638508 h 5646372"/>
              <a:gd name="connsiteX4" fmla="*/ 10416480 w 12192000"/>
              <a:gd name="connsiteY4" fmla="*/ 5646372 h 5646372"/>
              <a:gd name="connsiteX5" fmla="*/ 0 w 12192000"/>
              <a:gd name="connsiteY5" fmla="*/ 5646372 h 5646372"/>
              <a:gd name="connsiteX6" fmla="*/ 0 w 12192000"/>
              <a:gd name="connsiteY6" fmla="*/ 3149238 h 5646372"/>
              <a:gd name="connsiteX7" fmla="*/ 9385660 w 12192000"/>
              <a:gd name="connsiteY7" fmla="*/ 3149238 h 56463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5646372">
                <a:moveTo>
                  <a:pt x="12192000" y="0"/>
                </a:moveTo>
                <a:lnTo>
                  <a:pt x="12192000" y="3663809"/>
                </a:lnTo>
                <a:lnTo>
                  <a:pt x="10425304" y="5646372"/>
                </a:lnTo>
                <a:lnTo>
                  <a:pt x="10416480" y="5638508"/>
                </a:lnTo>
                <a:lnTo>
                  <a:pt x="10416480" y="5646372"/>
                </a:lnTo>
                <a:lnTo>
                  <a:pt x="0" y="5646372"/>
                </a:lnTo>
                <a:lnTo>
                  <a:pt x="0" y="3149238"/>
                </a:lnTo>
                <a:lnTo>
                  <a:pt x="9385660" y="3149238"/>
                </a:lnTo>
                <a:close/>
              </a:path>
            </a:pathLst>
          </a:custGeom>
          <a:solidFill>
            <a:srgbClr val="10065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 dirty="0"/>
          </a:p>
        </p:txBody>
      </p:sp>
      <p:pic>
        <p:nvPicPr>
          <p:cNvPr id="18" name="Logo">
            <a:extLst>
              <a:ext uri="{FF2B5EF4-FFF2-40B4-BE49-F238E27FC236}">
                <a16:creationId xmlns:a16="http://schemas.microsoft.com/office/drawing/2014/main" id="{7998DBA9-FF6A-FEA8-CA4C-CA7C1231F86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65" r="7565"/>
          <a:stretch/>
        </p:blipFill>
        <p:spPr>
          <a:xfrm>
            <a:off x="10828119" y="5634000"/>
            <a:ext cx="1363881" cy="1224000"/>
          </a:xfrm>
          <a:prstGeom prst="rect">
            <a:avLst/>
          </a:prstGeom>
        </p:spPr>
      </p:pic>
      <p:sp>
        <p:nvSpPr>
          <p:cNvPr id="17" name="Bild-Platzhalter">
            <a:extLst>
              <a:ext uri="{FF2B5EF4-FFF2-40B4-BE49-F238E27FC236}">
                <a16:creationId xmlns:a16="http://schemas.microsoft.com/office/drawing/2014/main" id="{02D6FBE6-E40B-2168-A088-67140AC0937D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0" y="1"/>
            <a:ext cx="12192000" cy="3971087"/>
          </a:xfrm>
          <a:custGeom>
            <a:avLst/>
            <a:gdLst>
              <a:gd name="connsiteX0" fmla="*/ 0 w 12192000"/>
              <a:gd name="connsiteY0" fmla="*/ 0 h 3971087"/>
              <a:gd name="connsiteX1" fmla="*/ 12192000 w 12192000"/>
              <a:gd name="connsiteY1" fmla="*/ 0 h 3971087"/>
              <a:gd name="connsiteX2" fmla="*/ 12192000 w 12192000"/>
              <a:gd name="connsiteY2" fmla="*/ 821849 h 3971087"/>
              <a:gd name="connsiteX3" fmla="*/ 9385660 w 12192000"/>
              <a:gd name="connsiteY3" fmla="*/ 3971087 h 3971087"/>
              <a:gd name="connsiteX4" fmla="*/ 0 w 12192000"/>
              <a:gd name="connsiteY4" fmla="*/ 3971087 h 39710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2000" h="3971087">
                <a:moveTo>
                  <a:pt x="0" y="0"/>
                </a:moveTo>
                <a:lnTo>
                  <a:pt x="12192000" y="0"/>
                </a:lnTo>
                <a:lnTo>
                  <a:pt x="12192000" y="821849"/>
                </a:lnTo>
                <a:lnTo>
                  <a:pt x="9385660" y="3971087"/>
                </a:lnTo>
                <a:lnTo>
                  <a:pt x="0" y="3971087"/>
                </a:lnTo>
                <a:close/>
              </a:path>
            </a:pathLst>
          </a:custGeom>
          <a:solidFill>
            <a:srgbClr val="F0F3F7"/>
          </a:solidFill>
        </p:spPr>
        <p:txBody>
          <a:bodyPr wrap="square" rIns="0" bIns="1008000" anchor="ctr" anchorCtr="1">
            <a:noAutofit/>
          </a:bodyPr>
          <a:lstStyle>
            <a:lvl1pPr marL="0" indent="0" algn="r">
              <a:buFontTx/>
              <a:buNone/>
              <a:defRPr b="1">
                <a:solidFill>
                  <a:srgbClr val="10ADAA"/>
                </a:solidFill>
              </a:defRPr>
            </a:lvl1pPr>
          </a:lstStyle>
          <a:p>
            <a:r>
              <a:rPr lang="de-DE" dirty="0"/>
              <a:t>Hier Bild einfügen</a:t>
            </a:r>
          </a:p>
        </p:txBody>
      </p:sp>
      <p:sp>
        <p:nvSpPr>
          <p:cNvPr id="25" name="Bild-Nachweis">
            <a:extLst>
              <a:ext uri="{FF2B5EF4-FFF2-40B4-BE49-F238E27FC236}">
                <a16:creationId xmlns:a16="http://schemas.microsoft.com/office/drawing/2014/main" id="{3D29FA97-D64E-B910-D641-F122D8E4E870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22063" y="3740044"/>
            <a:ext cx="4326081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2" name="Zusatztext">
            <a:extLst>
              <a:ext uri="{FF2B5EF4-FFF2-40B4-BE49-F238E27FC236}">
                <a16:creationId xmlns:a16="http://schemas.microsoft.com/office/drawing/2014/main" id="{9976362A-64BF-C889-1B37-6E8E4BF4AA8A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16000" y="5589240"/>
            <a:ext cx="10152000" cy="645960"/>
          </a:xfrm>
          <a:ln>
            <a:noFill/>
          </a:ln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lang="de-DE" sz="1800" b="1" dirty="0">
                <a:solidFill>
                  <a:srgbClr val="10ADAA"/>
                </a:solidFill>
                <a:latin typeface="Gotham Black" panose="02000603040000020004" pitchFamily="2" charset="0"/>
                <a:ea typeface="Gotham Black" panose="02000603040000020004" pitchFamily="2" charset="0"/>
              </a:defRPr>
            </a:lvl1pPr>
          </a:lstStyle>
          <a:p>
            <a:pPr marL="0" lvl="0"/>
            <a:r>
              <a:rPr lang="de-DE" dirty="0"/>
              <a:t>Redner*in: Funktion</a:t>
            </a:r>
          </a:p>
        </p:txBody>
      </p:sp>
      <p:sp>
        <p:nvSpPr>
          <p:cNvPr id="3" name="Titel">
            <a:extLst>
              <a:ext uri="{FF2B5EF4-FFF2-40B4-BE49-F238E27FC236}">
                <a16:creationId xmlns:a16="http://schemas.microsoft.com/office/drawing/2014/main" id="{F84BD211-3D7B-334A-E033-22C76B67E47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6001" y="4746164"/>
            <a:ext cx="10656563" cy="756000"/>
          </a:xfrm>
        </p:spPr>
        <p:txBody>
          <a:bodyPr vert="horz" lIns="0" tIns="0" rIns="0" bIns="0" rtlCol="0" anchor="t" anchorCtr="0">
            <a:noAutofit/>
          </a:bodyPr>
          <a:lstStyle>
            <a:lvl1pPr>
              <a:defRPr lang="de-DE" sz="4000">
                <a:solidFill>
                  <a:srgbClr val="FFFFFF"/>
                </a:solidFill>
                <a:latin typeface="Gotham Black" pitchFamily="50" charset="0"/>
              </a:defRPr>
            </a:lvl1pPr>
          </a:lstStyle>
          <a:p>
            <a:pPr marL="0" lvl="0">
              <a:lnSpc>
                <a:spcPts val="6100"/>
              </a:lnSpc>
            </a:pPr>
            <a:r>
              <a:rPr lang="de-DE" dirty="0"/>
              <a:t>Redner*in: Titel Vorname Name</a:t>
            </a:r>
          </a:p>
        </p:txBody>
      </p:sp>
      <p:sp>
        <p:nvSpPr>
          <p:cNvPr id="4" name="TOP">
            <a:extLst>
              <a:ext uri="{FF2B5EF4-FFF2-40B4-BE49-F238E27FC236}">
                <a16:creationId xmlns:a16="http://schemas.microsoft.com/office/drawing/2014/main" id="{9A8A3754-35E2-6E82-EB48-295178251F1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22152" y="4314224"/>
            <a:ext cx="10650411" cy="360000"/>
          </a:xfrm>
        </p:spPr>
        <p:txBody>
          <a:bodyPr tIns="0" bIns="0" anchor="ctr" anchorCtr="0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SzPct val="150000"/>
              <a:buFontTx/>
              <a:buNone/>
              <a:defRPr sz="2000" b="1" cap="all" spc="60" baseline="0">
                <a:solidFill>
                  <a:srgbClr val="10ADAA"/>
                </a:solidFill>
                <a:latin typeface="Montserra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Thema Vortrag</a:t>
            </a:r>
          </a:p>
        </p:txBody>
      </p:sp>
    </p:spTree>
    <p:extLst>
      <p:ext uri="{BB962C8B-B14F-4D97-AF65-F5344CB8AC3E}">
        <p14:creationId xmlns:p14="http://schemas.microsoft.com/office/powerpoint/2010/main" val="96154568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EDNER | Türkis /Blau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Zeichnung">
            <a:extLst>
              <a:ext uri="{FF2B5EF4-FFF2-40B4-BE49-F238E27FC236}">
                <a16:creationId xmlns:a16="http://schemas.microsoft.com/office/drawing/2014/main" id="{E9D61FFD-E104-EEAB-54C4-4CEF70DFF851}"/>
              </a:ext>
            </a:extLst>
          </p:cNvPr>
          <p:cNvSpPr/>
          <p:nvPr userDrawn="1"/>
        </p:nvSpPr>
        <p:spPr>
          <a:xfrm>
            <a:off x="0" y="728700"/>
            <a:ext cx="12192000" cy="5646372"/>
          </a:xfrm>
          <a:custGeom>
            <a:avLst/>
            <a:gdLst>
              <a:gd name="connsiteX0" fmla="*/ 12192000 w 12192000"/>
              <a:gd name="connsiteY0" fmla="*/ 0 h 5646372"/>
              <a:gd name="connsiteX1" fmla="*/ 12192000 w 12192000"/>
              <a:gd name="connsiteY1" fmla="*/ 3663809 h 5646372"/>
              <a:gd name="connsiteX2" fmla="*/ 10425304 w 12192000"/>
              <a:gd name="connsiteY2" fmla="*/ 5646372 h 5646372"/>
              <a:gd name="connsiteX3" fmla="*/ 10416480 w 12192000"/>
              <a:gd name="connsiteY3" fmla="*/ 5638508 h 5646372"/>
              <a:gd name="connsiteX4" fmla="*/ 10416480 w 12192000"/>
              <a:gd name="connsiteY4" fmla="*/ 5646372 h 5646372"/>
              <a:gd name="connsiteX5" fmla="*/ 0 w 12192000"/>
              <a:gd name="connsiteY5" fmla="*/ 5646372 h 5646372"/>
              <a:gd name="connsiteX6" fmla="*/ 0 w 12192000"/>
              <a:gd name="connsiteY6" fmla="*/ 3149238 h 5646372"/>
              <a:gd name="connsiteX7" fmla="*/ 9385660 w 12192000"/>
              <a:gd name="connsiteY7" fmla="*/ 3149238 h 56463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5646372">
                <a:moveTo>
                  <a:pt x="12192000" y="0"/>
                </a:moveTo>
                <a:lnTo>
                  <a:pt x="12192000" y="3663809"/>
                </a:lnTo>
                <a:lnTo>
                  <a:pt x="10425304" y="5646372"/>
                </a:lnTo>
                <a:lnTo>
                  <a:pt x="10416480" y="5638508"/>
                </a:lnTo>
                <a:lnTo>
                  <a:pt x="10416480" y="5646372"/>
                </a:lnTo>
                <a:lnTo>
                  <a:pt x="0" y="5646372"/>
                </a:lnTo>
                <a:lnTo>
                  <a:pt x="0" y="3149238"/>
                </a:lnTo>
                <a:lnTo>
                  <a:pt x="9385660" y="3149238"/>
                </a:lnTo>
                <a:close/>
              </a:path>
            </a:pathLst>
          </a:custGeom>
          <a:solidFill>
            <a:srgbClr val="10069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 dirty="0"/>
          </a:p>
        </p:txBody>
      </p:sp>
      <p:pic>
        <p:nvPicPr>
          <p:cNvPr id="18" name="Logo">
            <a:extLst>
              <a:ext uri="{FF2B5EF4-FFF2-40B4-BE49-F238E27FC236}">
                <a16:creationId xmlns:a16="http://schemas.microsoft.com/office/drawing/2014/main" id="{7998DBA9-FF6A-FEA8-CA4C-CA7C1231F86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38" r="7538"/>
          <a:stretch/>
        </p:blipFill>
        <p:spPr>
          <a:xfrm>
            <a:off x="10828119" y="5634000"/>
            <a:ext cx="1363881" cy="1224000"/>
          </a:xfrm>
          <a:prstGeom prst="rect">
            <a:avLst/>
          </a:prstGeom>
        </p:spPr>
      </p:pic>
      <p:sp>
        <p:nvSpPr>
          <p:cNvPr id="17" name="Bild-Platzhalter">
            <a:extLst>
              <a:ext uri="{FF2B5EF4-FFF2-40B4-BE49-F238E27FC236}">
                <a16:creationId xmlns:a16="http://schemas.microsoft.com/office/drawing/2014/main" id="{02D6FBE6-E40B-2168-A088-67140AC0937D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0" y="1"/>
            <a:ext cx="12192000" cy="3971087"/>
          </a:xfrm>
          <a:custGeom>
            <a:avLst/>
            <a:gdLst>
              <a:gd name="connsiteX0" fmla="*/ 0 w 12192000"/>
              <a:gd name="connsiteY0" fmla="*/ 0 h 3971087"/>
              <a:gd name="connsiteX1" fmla="*/ 12192000 w 12192000"/>
              <a:gd name="connsiteY1" fmla="*/ 0 h 3971087"/>
              <a:gd name="connsiteX2" fmla="*/ 12192000 w 12192000"/>
              <a:gd name="connsiteY2" fmla="*/ 821849 h 3971087"/>
              <a:gd name="connsiteX3" fmla="*/ 9385660 w 12192000"/>
              <a:gd name="connsiteY3" fmla="*/ 3971087 h 3971087"/>
              <a:gd name="connsiteX4" fmla="*/ 0 w 12192000"/>
              <a:gd name="connsiteY4" fmla="*/ 3971087 h 39710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2000" h="3971087">
                <a:moveTo>
                  <a:pt x="0" y="0"/>
                </a:moveTo>
                <a:lnTo>
                  <a:pt x="12192000" y="0"/>
                </a:lnTo>
                <a:lnTo>
                  <a:pt x="12192000" y="821849"/>
                </a:lnTo>
                <a:lnTo>
                  <a:pt x="9385660" y="3971087"/>
                </a:lnTo>
                <a:lnTo>
                  <a:pt x="0" y="3971087"/>
                </a:lnTo>
                <a:close/>
              </a:path>
            </a:pathLst>
          </a:custGeom>
          <a:solidFill>
            <a:srgbClr val="F0F3F7"/>
          </a:solidFill>
        </p:spPr>
        <p:txBody>
          <a:bodyPr wrap="square" rIns="0" bIns="1008000" anchor="ctr" anchorCtr="1">
            <a:noAutofit/>
          </a:bodyPr>
          <a:lstStyle>
            <a:lvl1pPr marL="0" indent="0" algn="r">
              <a:buFontTx/>
              <a:buNone/>
              <a:defRPr b="1">
                <a:solidFill>
                  <a:srgbClr val="10ADAA"/>
                </a:solidFill>
              </a:defRPr>
            </a:lvl1pPr>
          </a:lstStyle>
          <a:p>
            <a:r>
              <a:rPr lang="de-DE" dirty="0"/>
              <a:t>Hier Bild einfügen</a:t>
            </a:r>
          </a:p>
        </p:txBody>
      </p:sp>
      <p:sp>
        <p:nvSpPr>
          <p:cNvPr id="25" name="Bild-Nachweis">
            <a:extLst>
              <a:ext uri="{FF2B5EF4-FFF2-40B4-BE49-F238E27FC236}">
                <a16:creationId xmlns:a16="http://schemas.microsoft.com/office/drawing/2014/main" id="{3D29FA97-D64E-B910-D641-F122D8E4E870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22063" y="3740044"/>
            <a:ext cx="4326081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2" name="Zusatztext">
            <a:extLst>
              <a:ext uri="{FF2B5EF4-FFF2-40B4-BE49-F238E27FC236}">
                <a16:creationId xmlns:a16="http://schemas.microsoft.com/office/drawing/2014/main" id="{9976362A-64BF-C889-1B37-6E8E4BF4AA8A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16000" y="5589240"/>
            <a:ext cx="10152000" cy="645960"/>
          </a:xfrm>
          <a:ln>
            <a:noFill/>
          </a:ln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lang="de-DE" sz="1800" b="1" dirty="0">
                <a:solidFill>
                  <a:srgbClr val="10ADAA"/>
                </a:solidFill>
                <a:latin typeface="Gotham Black" panose="02000603040000020004" pitchFamily="2" charset="0"/>
                <a:ea typeface="Gotham Black" panose="02000603040000020004" pitchFamily="2" charset="0"/>
              </a:defRPr>
            </a:lvl1pPr>
          </a:lstStyle>
          <a:p>
            <a:pPr marL="0" lvl="0"/>
            <a:r>
              <a:rPr lang="de-DE" dirty="0"/>
              <a:t>Redner*in: Funktion</a:t>
            </a:r>
          </a:p>
        </p:txBody>
      </p:sp>
      <p:sp>
        <p:nvSpPr>
          <p:cNvPr id="3" name="Titel">
            <a:extLst>
              <a:ext uri="{FF2B5EF4-FFF2-40B4-BE49-F238E27FC236}">
                <a16:creationId xmlns:a16="http://schemas.microsoft.com/office/drawing/2014/main" id="{F84BD211-3D7B-334A-E033-22C76B67E47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6001" y="4746164"/>
            <a:ext cx="10656563" cy="756000"/>
          </a:xfrm>
        </p:spPr>
        <p:txBody>
          <a:bodyPr vert="horz" lIns="0" tIns="0" rIns="0" bIns="0" rtlCol="0" anchor="t" anchorCtr="0">
            <a:noAutofit/>
          </a:bodyPr>
          <a:lstStyle>
            <a:lvl1pPr>
              <a:defRPr lang="de-DE" sz="4000">
                <a:solidFill>
                  <a:srgbClr val="FFFFFF"/>
                </a:solidFill>
                <a:latin typeface="Gotham Black" pitchFamily="50" charset="0"/>
              </a:defRPr>
            </a:lvl1pPr>
          </a:lstStyle>
          <a:p>
            <a:pPr marL="0" lvl="0">
              <a:lnSpc>
                <a:spcPts val="6100"/>
              </a:lnSpc>
            </a:pPr>
            <a:r>
              <a:rPr lang="de-DE" dirty="0"/>
              <a:t>Redner*in: Titel Vorname Name</a:t>
            </a:r>
          </a:p>
        </p:txBody>
      </p:sp>
      <p:sp>
        <p:nvSpPr>
          <p:cNvPr id="4" name="TOP">
            <a:extLst>
              <a:ext uri="{FF2B5EF4-FFF2-40B4-BE49-F238E27FC236}">
                <a16:creationId xmlns:a16="http://schemas.microsoft.com/office/drawing/2014/main" id="{9A8A3754-35E2-6E82-EB48-295178251F1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22152" y="4314224"/>
            <a:ext cx="10650411" cy="360000"/>
          </a:xfrm>
        </p:spPr>
        <p:txBody>
          <a:bodyPr tIns="0" bIns="0" anchor="ctr" anchorCtr="0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SzPct val="150000"/>
              <a:buFontTx/>
              <a:buNone/>
              <a:defRPr sz="2000" b="1" cap="all" spc="60" baseline="0">
                <a:solidFill>
                  <a:srgbClr val="10ADAA"/>
                </a:solidFill>
                <a:latin typeface="Montserra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Thema Vortrag</a:t>
            </a:r>
          </a:p>
        </p:txBody>
      </p:sp>
    </p:spTree>
    <p:extLst>
      <p:ext uri="{BB962C8B-B14F-4D97-AF65-F5344CB8AC3E}">
        <p14:creationId xmlns:p14="http://schemas.microsoft.com/office/powerpoint/2010/main" val="179949134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ART V1 / Gruß | Pink/Dunkelblau">
    <p:bg>
      <p:bgPr>
        <a:solidFill>
          <a:srgbClr val="1006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ihandform: Form 2">
            <a:extLst>
              <a:ext uri="{FF2B5EF4-FFF2-40B4-BE49-F238E27FC236}">
                <a16:creationId xmlns:a16="http://schemas.microsoft.com/office/drawing/2014/main" id="{5AD65CD3-0C39-5E09-2B52-B2725792D9FB}"/>
              </a:ext>
            </a:extLst>
          </p:cNvPr>
          <p:cNvSpPr/>
          <p:nvPr userDrawn="1"/>
        </p:nvSpPr>
        <p:spPr>
          <a:xfrm flipH="1">
            <a:off x="9592633" y="3796751"/>
            <a:ext cx="2599367" cy="2756801"/>
          </a:xfrm>
          <a:custGeom>
            <a:avLst/>
            <a:gdLst>
              <a:gd name="connsiteX0" fmla="*/ 0 w 2599367"/>
              <a:gd name="connsiteY0" fmla="*/ 0 h 2756801"/>
              <a:gd name="connsiteX1" fmla="*/ 0 w 2599367"/>
              <a:gd name="connsiteY1" fmla="*/ 2756801 h 2756801"/>
              <a:gd name="connsiteX2" fmla="*/ 2599367 w 2599367"/>
              <a:gd name="connsiteY2" fmla="*/ 2756801 h 27568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599367" h="2756801">
                <a:moveTo>
                  <a:pt x="0" y="0"/>
                </a:moveTo>
                <a:lnTo>
                  <a:pt x="0" y="2756801"/>
                </a:lnTo>
                <a:lnTo>
                  <a:pt x="2599367" y="2756801"/>
                </a:lnTo>
                <a:close/>
              </a:path>
            </a:pathLst>
          </a:custGeom>
          <a:solidFill>
            <a:srgbClr val="FF3EB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 dirty="0">
              <a:latin typeface="Montserrat" pitchFamily="2" charset="0"/>
            </a:endParaRPr>
          </a:p>
        </p:txBody>
      </p:sp>
      <p:sp>
        <p:nvSpPr>
          <p:cNvPr id="10" name="Bild-Platzhalter">
            <a:extLst>
              <a:ext uri="{FF2B5EF4-FFF2-40B4-BE49-F238E27FC236}">
                <a16:creationId xmlns:a16="http://schemas.microsoft.com/office/drawing/2014/main" id="{5A54012B-6140-0B0F-F472-6FB0A4D01FB7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0" y="0"/>
            <a:ext cx="12184549" cy="6892124"/>
          </a:xfrm>
          <a:custGeom>
            <a:avLst/>
            <a:gdLst>
              <a:gd name="connsiteX0" fmla="*/ 0 w 12184549"/>
              <a:gd name="connsiteY0" fmla="*/ 6525347 h 6892124"/>
              <a:gd name="connsiteX1" fmla="*/ 20776 w 12184549"/>
              <a:gd name="connsiteY1" fmla="*/ 6525347 h 6892124"/>
              <a:gd name="connsiteX2" fmla="*/ 20776 w 12184549"/>
              <a:gd name="connsiteY2" fmla="*/ 6535870 h 6892124"/>
              <a:gd name="connsiteX3" fmla="*/ 12184549 w 12184549"/>
              <a:gd name="connsiteY3" fmla="*/ 6535870 h 6892124"/>
              <a:gd name="connsiteX4" fmla="*/ 12184549 w 12184549"/>
              <a:gd name="connsiteY4" fmla="*/ 6892124 h 6892124"/>
              <a:gd name="connsiteX5" fmla="*/ 1352 w 12184549"/>
              <a:gd name="connsiteY5" fmla="*/ 6892124 h 6892124"/>
              <a:gd name="connsiteX6" fmla="*/ 1352 w 12184549"/>
              <a:gd name="connsiteY6" fmla="*/ 6858003 h 6892124"/>
              <a:gd name="connsiteX7" fmla="*/ 0 w 12184549"/>
              <a:gd name="connsiteY7" fmla="*/ 6858003 h 6892124"/>
              <a:gd name="connsiteX8" fmla="*/ 0 w 12184549"/>
              <a:gd name="connsiteY8" fmla="*/ 0 h 6892124"/>
              <a:gd name="connsiteX9" fmla="*/ 10906801 w 12184549"/>
              <a:gd name="connsiteY9" fmla="*/ 0 h 6892124"/>
              <a:gd name="connsiteX10" fmla="*/ 7667849 w 12184549"/>
              <a:gd name="connsiteY10" fmla="*/ 3748957 h 6892124"/>
              <a:gd name="connsiteX11" fmla="*/ 20776 w 12184549"/>
              <a:gd name="connsiteY11" fmla="*/ 3748957 h 6892124"/>
              <a:gd name="connsiteX12" fmla="*/ 20776 w 12184549"/>
              <a:gd name="connsiteY12" fmla="*/ 3753039 h 6892124"/>
              <a:gd name="connsiteX13" fmla="*/ 0 w 12184549"/>
              <a:gd name="connsiteY13" fmla="*/ 3753039 h 68921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2184549" h="6892124">
                <a:moveTo>
                  <a:pt x="0" y="6525347"/>
                </a:moveTo>
                <a:lnTo>
                  <a:pt x="20776" y="6525347"/>
                </a:lnTo>
                <a:lnTo>
                  <a:pt x="20776" y="6535870"/>
                </a:lnTo>
                <a:lnTo>
                  <a:pt x="12184549" y="6535870"/>
                </a:lnTo>
                <a:lnTo>
                  <a:pt x="12184549" y="6892124"/>
                </a:lnTo>
                <a:lnTo>
                  <a:pt x="1352" y="6892124"/>
                </a:lnTo>
                <a:lnTo>
                  <a:pt x="1352" y="6858003"/>
                </a:lnTo>
                <a:lnTo>
                  <a:pt x="0" y="6858003"/>
                </a:lnTo>
                <a:close/>
                <a:moveTo>
                  <a:pt x="0" y="0"/>
                </a:moveTo>
                <a:lnTo>
                  <a:pt x="10906801" y="0"/>
                </a:lnTo>
                <a:lnTo>
                  <a:pt x="7667849" y="3748957"/>
                </a:lnTo>
                <a:lnTo>
                  <a:pt x="20776" y="3748957"/>
                </a:lnTo>
                <a:lnTo>
                  <a:pt x="20776" y="3753039"/>
                </a:lnTo>
                <a:lnTo>
                  <a:pt x="0" y="3753039"/>
                </a:lnTo>
                <a:close/>
              </a:path>
            </a:pathLst>
          </a:custGeom>
          <a:solidFill>
            <a:srgbClr val="F0F3F7"/>
          </a:solidFill>
        </p:spPr>
        <p:txBody>
          <a:bodyPr wrap="square" rIns="0" bIns="1260000" anchor="ctr" anchorCtr="1">
            <a:noAutofit/>
          </a:bodyPr>
          <a:lstStyle>
            <a:lvl1pPr marL="0" indent="0" algn="r">
              <a:buFontTx/>
              <a:buNone/>
              <a:defRPr b="1">
                <a:solidFill>
                  <a:srgbClr val="FF3EB5"/>
                </a:solidFill>
              </a:defRPr>
            </a:lvl1pPr>
          </a:lstStyle>
          <a:p>
            <a:r>
              <a:rPr lang="de-DE" dirty="0"/>
              <a:t>Hier Bild einfügen</a:t>
            </a:r>
          </a:p>
        </p:txBody>
      </p:sp>
      <p:sp>
        <p:nvSpPr>
          <p:cNvPr id="25" name="Bild-Nachweis">
            <a:extLst>
              <a:ext uri="{FF2B5EF4-FFF2-40B4-BE49-F238E27FC236}">
                <a16:creationId xmlns:a16="http://schemas.microsoft.com/office/drawing/2014/main" id="{3D29FA97-D64E-B910-D641-F122D8E4E870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0" y="6624556"/>
            <a:ext cx="4326081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pic>
        <p:nvPicPr>
          <p:cNvPr id="11" name="Logo">
            <a:extLst>
              <a:ext uri="{FF2B5EF4-FFF2-40B4-BE49-F238E27FC236}">
                <a16:creationId xmlns:a16="http://schemas.microsoft.com/office/drawing/2014/main" id="{BCB04E0C-D33C-6880-70E2-C48C495B7AB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425259" y="966418"/>
            <a:ext cx="2765859" cy="2107961"/>
          </a:xfrm>
          <a:prstGeom prst="rect">
            <a:avLst/>
          </a:prstGeom>
        </p:spPr>
      </p:pic>
      <p:sp>
        <p:nvSpPr>
          <p:cNvPr id="22" name="Zusatztext">
            <a:extLst>
              <a:ext uri="{FF2B5EF4-FFF2-40B4-BE49-F238E27FC236}">
                <a16:creationId xmlns:a16="http://schemas.microsoft.com/office/drawing/2014/main" id="{80EDA830-97D5-DEF3-D298-792D8AE9DF54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16001" y="5783343"/>
            <a:ext cx="9684455" cy="396000"/>
          </a:xfrm>
          <a:ln>
            <a:noFill/>
          </a:ln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lang="de-DE" sz="2800" b="1" dirty="0">
                <a:solidFill>
                  <a:srgbClr val="FFFFFF"/>
                </a:solidFill>
                <a:ea typeface="Source Sans Pro" panose="020B0503030403020204" pitchFamily="34" charset="0"/>
              </a:defRPr>
            </a:lvl1pPr>
          </a:lstStyle>
          <a:p>
            <a:pPr marL="0" lvl="0"/>
            <a:r>
              <a:rPr lang="de-DE" dirty="0"/>
              <a:t>ggf. Zusatz-Text</a:t>
            </a:r>
          </a:p>
        </p:txBody>
      </p:sp>
      <p:sp>
        <p:nvSpPr>
          <p:cNvPr id="20" name="Titel">
            <a:extLst>
              <a:ext uri="{FF2B5EF4-FFF2-40B4-BE49-F238E27FC236}">
                <a16:creationId xmlns:a16="http://schemas.microsoft.com/office/drawing/2014/main" id="{40918B5D-518B-65CF-89B4-3E7634163BB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6001" y="4797152"/>
            <a:ext cx="10440539" cy="756000"/>
          </a:xfrm>
        </p:spPr>
        <p:txBody>
          <a:bodyPr vert="horz" lIns="0" tIns="36000" rIns="0" bIns="36000" rtlCol="0" anchor="ctr" anchorCtr="0">
            <a:noAutofit/>
          </a:bodyPr>
          <a:lstStyle>
            <a:lvl1pPr>
              <a:defRPr lang="de-DE" sz="4000">
                <a:solidFill>
                  <a:srgbClr val="FF3EB5"/>
                </a:solidFill>
                <a:latin typeface="Montserrat Black" pitchFamily="2" charset="0"/>
              </a:defRPr>
            </a:lvl1pPr>
          </a:lstStyle>
          <a:p>
            <a:pPr marL="0" lvl="0">
              <a:lnSpc>
                <a:spcPts val="6100"/>
              </a:lnSpc>
            </a:pPr>
            <a:r>
              <a:rPr lang="de-DE" dirty="0"/>
              <a:t>Veranstaltungs-Titel</a:t>
            </a:r>
          </a:p>
        </p:txBody>
      </p:sp>
      <p:sp>
        <p:nvSpPr>
          <p:cNvPr id="28" name="Willkommen-Platzhalter">
            <a:extLst>
              <a:ext uri="{FF2B5EF4-FFF2-40B4-BE49-F238E27FC236}">
                <a16:creationId xmlns:a16="http://schemas.microsoft.com/office/drawing/2014/main" id="{5C41DC56-6FE9-65A0-C628-BB1C086C364E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516001" y="4041148"/>
            <a:ext cx="10792718" cy="720000"/>
          </a:xfrm>
        </p:spPr>
        <p:txBody>
          <a:bodyPr anchor="ctr" anchorCtr="0"/>
          <a:lstStyle>
            <a:lvl1pPr marL="0" indent="0">
              <a:buFontTx/>
              <a:buNone/>
              <a:defRPr sz="4800" cap="all" spc="50" baseline="0">
                <a:solidFill>
                  <a:srgbClr val="FFFFFF"/>
                </a:solidFill>
                <a:latin typeface="Montserrat Black" pitchFamily="2" charset="0"/>
              </a:defRPr>
            </a:lvl1pPr>
            <a:lvl2pPr marL="287338" indent="0">
              <a:buFontTx/>
              <a:buNone/>
              <a:defRPr sz="6000">
                <a:solidFill>
                  <a:srgbClr val="FFFFFF"/>
                </a:solidFill>
                <a:latin typeface="Gotham Black" panose="02000603040000020004" pitchFamily="2" charset="0"/>
              </a:defRPr>
            </a:lvl2pPr>
            <a:lvl3pPr marL="719138" indent="0">
              <a:buFontTx/>
              <a:buNone/>
              <a:defRPr sz="6000">
                <a:solidFill>
                  <a:srgbClr val="FFFFFF"/>
                </a:solidFill>
                <a:latin typeface="Gotham Black" panose="02000603040000020004" pitchFamily="2" charset="0"/>
              </a:defRPr>
            </a:lvl3pPr>
            <a:lvl4pPr marL="1160462" indent="0">
              <a:buFontTx/>
              <a:buNone/>
              <a:defRPr sz="6000">
                <a:solidFill>
                  <a:srgbClr val="FFFFFF"/>
                </a:solidFill>
                <a:latin typeface="Gotham Black" panose="02000603040000020004" pitchFamily="2" charset="0"/>
              </a:defRPr>
            </a:lvl4pPr>
            <a:lvl5pPr marL="1611312" indent="0">
              <a:buFontTx/>
              <a:buNone/>
              <a:defRPr sz="6000">
                <a:solidFill>
                  <a:srgbClr val="FFFFFF"/>
                </a:solidFill>
                <a:latin typeface="Gotham Black" panose="02000603040000020004" pitchFamily="2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10065A"/>
              </a:buClr>
              <a:buSzTx/>
              <a:buFontTx/>
              <a:buNone/>
              <a:tabLst/>
              <a:defRPr/>
            </a:pPr>
            <a:r>
              <a:rPr lang="de-DE" dirty="0"/>
              <a:t>Grußwort</a:t>
            </a:r>
          </a:p>
        </p:txBody>
      </p:sp>
    </p:spTree>
    <p:extLst>
      <p:ext uri="{BB962C8B-B14F-4D97-AF65-F5344CB8AC3E}">
        <p14:creationId xmlns:p14="http://schemas.microsoft.com/office/powerpoint/2010/main" val="251283598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ART V2 | Violett/Dunkelblau">
    <p:bg>
      <p:bgPr>
        <a:solidFill>
          <a:srgbClr val="1006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Dreieck">
            <a:extLst>
              <a:ext uri="{FF2B5EF4-FFF2-40B4-BE49-F238E27FC236}">
                <a16:creationId xmlns:a16="http://schemas.microsoft.com/office/drawing/2014/main" id="{37329CB3-3026-7830-1B54-FD205FF5CCCE}"/>
              </a:ext>
            </a:extLst>
          </p:cNvPr>
          <p:cNvSpPr/>
          <p:nvPr userDrawn="1"/>
        </p:nvSpPr>
        <p:spPr>
          <a:xfrm flipH="1">
            <a:off x="9876419" y="4521034"/>
            <a:ext cx="2315577" cy="2336965"/>
          </a:xfrm>
          <a:prstGeom prst="rtTriangle">
            <a:avLst/>
          </a:prstGeom>
          <a:solidFill>
            <a:srgbClr val="8C3E9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4" name="Bildplatzhalter 13">
            <a:extLst>
              <a:ext uri="{FF2B5EF4-FFF2-40B4-BE49-F238E27FC236}">
                <a16:creationId xmlns:a16="http://schemas.microsoft.com/office/drawing/2014/main" id="{EE0C9DBC-B9FA-6737-0E8A-D449B0E7BAB1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0" y="0"/>
            <a:ext cx="11841480" cy="4148894"/>
          </a:xfrm>
          <a:custGeom>
            <a:avLst/>
            <a:gdLst>
              <a:gd name="connsiteX0" fmla="*/ 0 w 11841480"/>
              <a:gd name="connsiteY0" fmla="*/ 0 h 4148894"/>
              <a:gd name="connsiteX1" fmla="*/ 11841480 w 11841480"/>
              <a:gd name="connsiteY1" fmla="*/ 0 h 4148894"/>
              <a:gd name="connsiteX2" fmla="*/ 8326667 w 11841480"/>
              <a:gd name="connsiteY2" fmla="*/ 4148894 h 4148894"/>
              <a:gd name="connsiteX3" fmla="*/ 0 w 11841480"/>
              <a:gd name="connsiteY3" fmla="*/ 4148894 h 41488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841480" h="4148894">
                <a:moveTo>
                  <a:pt x="0" y="0"/>
                </a:moveTo>
                <a:lnTo>
                  <a:pt x="11841480" y="0"/>
                </a:lnTo>
                <a:lnTo>
                  <a:pt x="8326667" y="4148894"/>
                </a:lnTo>
                <a:lnTo>
                  <a:pt x="0" y="4148894"/>
                </a:lnTo>
                <a:close/>
              </a:path>
            </a:pathLst>
          </a:custGeom>
          <a:solidFill>
            <a:srgbClr val="F0F3F7"/>
          </a:solidFill>
        </p:spPr>
        <p:txBody>
          <a:bodyPr wrap="square" rIns="0" bIns="1260000" anchor="ctr" anchorCtr="1">
            <a:noAutofit/>
          </a:bodyPr>
          <a:lstStyle>
            <a:lvl1pPr marL="0" indent="0" algn="r">
              <a:buFontTx/>
              <a:buNone/>
              <a:defRPr b="1">
                <a:solidFill>
                  <a:srgbClr val="8C3E9F"/>
                </a:solidFill>
              </a:defRPr>
            </a:lvl1pPr>
          </a:lstStyle>
          <a:p>
            <a:r>
              <a:rPr lang="de-DE" dirty="0"/>
              <a:t>Hier Bild einfügen</a:t>
            </a:r>
          </a:p>
        </p:txBody>
      </p:sp>
      <p:sp>
        <p:nvSpPr>
          <p:cNvPr id="25" name="Bild-Nachweis">
            <a:extLst>
              <a:ext uri="{FF2B5EF4-FFF2-40B4-BE49-F238E27FC236}">
                <a16:creationId xmlns:a16="http://schemas.microsoft.com/office/drawing/2014/main" id="{3D29FA97-D64E-B910-D641-F122D8E4E870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152" y="3933080"/>
            <a:ext cx="4326081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pic>
        <p:nvPicPr>
          <p:cNvPr id="11" name="Logo">
            <a:extLst>
              <a:ext uri="{FF2B5EF4-FFF2-40B4-BE49-F238E27FC236}">
                <a16:creationId xmlns:a16="http://schemas.microsoft.com/office/drawing/2014/main" id="{BCB04E0C-D33C-6880-70E2-C48C495B7AB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409770" y="2384884"/>
            <a:ext cx="2765857" cy="2107959"/>
          </a:xfrm>
          <a:prstGeom prst="rect">
            <a:avLst/>
          </a:prstGeom>
        </p:spPr>
      </p:pic>
      <p:sp>
        <p:nvSpPr>
          <p:cNvPr id="22" name="Zusatztext">
            <a:extLst>
              <a:ext uri="{FF2B5EF4-FFF2-40B4-BE49-F238E27FC236}">
                <a16:creationId xmlns:a16="http://schemas.microsoft.com/office/drawing/2014/main" id="{80EDA830-97D5-DEF3-D298-792D8AE9DF54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16001" y="6201352"/>
            <a:ext cx="9684455" cy="396000"/>
          </a:xfrm>
          <a:ln>
            <a:noFill/>
          </a:ln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lang="de-DE" sz="2800" b="1" dirty="0">
                <a:solidFill>
                  <a:srgbClr val="8C3E9F"/>
                </a:solidFill>
                <a:ea typeface="Source Sans Pro" panose="020B0503030403020204" pitchFamily="34" charset="0"/>
              </a:defRPr>
            </a:lvl1pPr>
          </a:lstStyle>
          <a:p>
            <a:pPr marL="0" lvl="0"/>
            <a:r>
              <a:rPr lang="de-DE" dirty="0"/>
              <a:t>ggf. Zusatz-Text</a:t>
            </a:r>
          </a:p>
        </p:txBody>
      </p:sp>
      <p:sp>
        <p:nvSpPr>
          <p:cNvPr id="20" name="Titel">
            <a:extLst>
              <a:ext uri="{FF2B5EF4-FFF2-40B4-BE49-F238E27FC236}">
                <a16:creationId xmlns:a16="http://schemas.microsoft.com/office/drawing/2014/main" id="{40918B5D-518B-65CF-89B4-3E7634163BB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6000" y="4531085"/>
            <a:ext cx="10800000" cy="1584000"/>
          </a:xfrm>
        </p:spPr>
        <p:txBody>
          <a:bodyPr vert="horz" lIns="0" tIns="0" rIns="0" bIns="0" rtlCol="0" anchor="t" anchorCtr="0">
            <a:noAutofit/>
          </a:bodyPr>
          <a:lstStyle>
            <a:lvl1pPr>
              <a:lnSpc>
                <a:spcPct val="90000"/>
              </a:lnSpc>
              <a:defRPr lang="de-DE" sz="4000">
                <a:solidFill>
                  <a:srgbClr val="FFFFFF"/>
                </a:solidFill>
                <a:latin typeface="Montserrat Black" pitchFamily="2" charset="0"/>
              </a:defRPr>
            </a:lvl1pPr>
          </a:lstStyle>
          <a:p>
            <a:pPr marL="0" lvl="0">
              <a:lnSpc>
                <a:spcPts val="6100"/>
              </a:lnSpc>
            </a:pPr>
            <a:r>
              <a:rPr lang="de-DE" dirty="0"/>
              <a:t>Veranstaltungs-Titel</a:t>
            </a:r>
          </a:p>
        </p:txBody>
      </p:sp>
    </p:spTree>
    <p:extLst>
      <p:ext uri="{BB962C8B-B14F-4D97-AF65-F5344CB8AC3E}">
        <p14:creationId xmlns:p14="http://schemas.microsoft.com/office/powerpoint/2010/main" val="47233587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EDNER | Violett /Dunkelblau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Zeichnung">
            <a:extLst>
              <a:ext uri="{FF2B5EF4-FFF2-40B4-BE49-F238E27FC236}">
                <a16:creationId xmlns:a16="http://schemas.microsoft.com/office/drawing/2014/main" id="{E9D61FFD-E104-EEAB-54C4-4CEF70DFF851}"/>
              </a:ext>
            </a:extLst>
          </p:cNvPr>
          <p:cNvSpPr/>
          <p:nvPr userDrawn="1"/>
        </p:nvSpPr>
        <p:spPr>
          <a:xfrm>
            <a:off x="0" y="728700"/>
            <a:ext cx="12192000" cy="5646372"/>
          </a:xfrm>
          <a:custGeom>
            <a:avLst/>
            <a:gdLst>
              <a:gd name="connsiteX0" fmla="*/ 12192000 w 12192000"/>
              <a:gd name="connsiteY0" fmla="*/ 0 h 5646372"/>
              <a:gd name="connsiteX1" fmla="*/ 12192000 w 12192000"/>
              <a:gd name="connsiteY1" fmla="*/ 3663809 h 5646372"/>
              <a:gd name="connsiteX2" fmla="*/ 10425304 w 12192000"/>
              <a:gd name="connsiteY2" fmla="*/ 5646372 h 5646372"/>
              <a:gd name="connsiteX3" fmla="*/ 10416480 w 12192000"/>
              <a:gd name="connsiteY3" fmla="*/ 5638508 h 5646372"/>
              <a:gd name="connsiteX4" fmla="*/ 10416480 w 12192000"/>
              <a:gd name="connsiteY4" fmla="*/ 5646372 h 5646372"/>
              <a:gd name="connsiteX5" fmla="*/ 0 w 12192000"/>
              <a:gd name="connsiteY5" fmla="*/ 5646372 h 5646372"/>
              <a:gd name="connsiteX6" fmla="*/ 0 w 12192000"/>
              <a:gd name="connsiteY6" fmla="*/ 3149238 h 5646372"/>
              <a:gd name="connsiteX7" fmla="*/ 9385660 w 12192000"/>
              <a:gd name="connsiteY7" fmla="*/ 3149238 h 56463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5646372">
                <a:moveTo>
                  <a:pt x="12192000" y="0"/>
                </a:moveTo>
                <a:lnTo>
                  <a:pt x="12192000" y="3663809"/>
                </a:lnTo>
                <a:lnTo>
                  <a:pt x="10425304" y="5646372"/>
                </a:lnTo>
                <a:lnTo>
                  <a:pt x="10416480" y="5638508"/>
                </a:lnTo>
                <a:lnTo>
                  <a:pt x="10416480" y="5646372"/>
                </a:lnTo>
                <a:lnTo>
                  <a:pt x="0" y="5646372"/>
                </a:lnTo>
                <a:lnTo>
                  <a:pt x="0" y="3149238"/>
                </a:lnTo>
                <a:lnTo>
                  <a:pt x="9385660" y="3149238"/>
                </a:lnTo>
                <a:close/>
              </a:path>
            </a:pathLst>
          </a:custGeom>
          <a:solidFill>
            <a:srgbClr val="10065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 dirty="0"/>
          </a:p>
        </p:txBody>
      </p:sp>
      <p:pic>
        <p:nvPicPr>
          <p:cNvPr id="18" name="Logo">
            <a:extLst>
              <a:ext uri="{FF2B5EF4-FFF2-40B4-BE49-F238E27FC236}">
                <a16:creationId xmlns:a16="http://schemas.microsoft.com/office/drawing/2014/main" id="{7998DBA9-FF6A-FEA8-CA4C-CA7C1231F86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65" r="7565"/>
          <a:stretch/>
        </p:blipFill>
        <p:spPr>
          <a:xfrm>
            <a:off x="10828119" y="5634000"/>
            <a:ext cx="1363881" cy="1224000"/>
          </a:xfrm>
          <a:prstGeom prst="rect">
            <a:avLst/>
          </a:prstGeom>
        </p:spPr>
      </p:pic>
      <p:sp>
        <p:nvSpPr>
          <p:cNvPr id="17" name="Bild-Platzhalter">
            <a:extLst>
              <a:ext uri="{FF2B5EF4-FFF2-40B4-BE49-F238E27FC236}">
                <a16:creationId xmlns:a16="http://schemas.microsoft.com/office/drawing/2014/main" id="{02D6FBE6-E40B-2168-A088-67140AC0937D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0" y="1"/>
            <a:ext cx="12192000" cy="3971087"/>
          </a:xfrm>
          <a:custGeom>
            <a:avLst/>
            <a:gdLst>
              <a:gd name="connsiteX0" fmla="*/ 0 w 12192000"/>
              <a:gd name="connsiteY0" fmla="*/ 0 h 3971087"/>
              <a:gd name="connsiteX1" fmla="*/ 12192000 w 12192000"/>
              <a:gd name="connsiteY1" fmla="*/ 0 h 3971087"/>
              <a:gd name="connsiteX2" fmla="*/ 12192000 w 12192000"/>
              <a:gd name="connsiteY2" fmla="*/ 821849 h 3971087"/>
              <a:gd name="connsiteX3" fmla="*/ 9385660 w 12192000"/>
              <a:gd name="connsiteY3" fmla="*/ 3971087 h 3971087"/>
              <a:gd name="connsiteX4" fmla="*/ 0 w 12192000"/>
              <a:gd name="connsiteY4" fmla="*/ 3971087 h 39710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2000" h="3971087">
                <a:moveTo>
                  <a:pt x="0" y="0"/>
                </a:moveTo>
                <a:lnTo>
                  <a:pt x="12192000" y="0"/>
                </a:lnTo>
                <a:lnTo>
                  <a:pt x="12192000" y="821849"/>
                </a:lnTo>
                <a:lnTo>
                  <a:pt x="9385660" y="3971087"/>
                </a:lnTo>
                <a:lnTo>
                  <a:pt x="0" y="3971087"/>
                </a:lnTo>
                <a:close/>
              </a:path>
            </a:pathLst>
          </a:custGeom>
          <a:solidFill>
            <a:srgbClr val="F0F3F7"/>
          </a:solidFill>
        </p:spPr>
        <p:txBody>
          <a:bodyPr wrap="square" rIns="0" bIns="1008000" anchor="ctr" anchorCtr="1">
            <a:noAutofit/>
          </a:bodyPr>
          <a:lstStyle>
            <a:lvl1pPr marL="0" indent="0" algn="r">
              <a:buFontTx/>
              <a:buNone/>
              <a:defRPr b="1">
                <a:solidFill>
                  <a:srgbClr val="8C3E9F"/>
                </a:solidFill>
              </a:defRPr>
            </a:lvl1pPr>
          </a:lstStyle>
          <a:p>
            <a:r>
              <a:rPr lang="de-DE" dirty="0"/>
              <a:t>Hier Bild einfügen</a:t>
            </a:r>
          </a:p>
        </p:txBody>
      </p:sp>
      <p:sp>
        <p:nvSpPr>
          <p:cNvPr id="25" name="Bild-Nachweis">
            <a:extLst>
              <a:ext uri="{FF2B5EF4-FFF2-40B4-BE49-F238E27FC236}">
                <a16:creationId xmlns:a16="http://schemas.microsoft.com/office/drawing/2014/main" id="{3D29FA97-D64E-B910-D641-F122D8E4E870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22063" y="3740044"/>
            <a:ext cx="4326081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2" name="Zusatztext">
            <a:extLst>
              <a:ext uri="{FF2B5EF4-FFF2-40B4-BE49-F238E27FC236}">
                <a16:creationId xmlns:a16="http://schemas.microsoft.com/office/drawing/2014/main" id="{9976362A-64BF-C889-1B37-6E8E4BF4AA8A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16000" y="5589240"/>
            <a:ext cx="10152000" cy="645960"/>
          </a:xfrm>
          <a:ln>
            <a:noFill/>
          </a:ln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lang="de-DE" sz="1800" b="1" dirty="0">
                <a:solidFill>
                  <a:srgbClr val="8C3E9F"/>
                </a:solidFill>
                <a:latin typeface="Gotham Black" panose="02000603040000020004" pitchFamily="2" charset="0"/>
                <a:ea typeface="Gotham Black" panose="02000603040000020004" pitchFamily="2" charset="0"/>
              </a:defRPr>
            </a:lvl1pPr>
          </a:lstStyle>
          <a:p>
            <a:pPr marL="0" lvl="0"/>
            <a:r>
              <a:rPr lang="de-DE" dirty="0"/>
              <a:t>Redner*in: Funktion</a:t>
            </a:r>
          </a:p>
        </p:txBody>
      </p:sp>
      <p:sp>
        <p:nvSpPr>
          <p:cNvPr id="3" name="Titel">
            <a:extLst>
              <a:ext uri="{FF2B5EF4-FFF2-40B4-BE49-F238E27FC236}">
                <a16:creationId xmlns:a16="http://schemas.microsoft.com/office/drawing/2014/main" id="{F84BD211-3D7B-334A-E033-22C76B67E47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6001" y="4746164"/>
            <a:ext cx="10656563" cy="756000"/>
          </a:xfrm>
        </p:spPr>
        <p:txBody>
          <a:bodyPr vert="horz" lIns="0" tIns="0" rIns="0" bIns="0" rtlCol="0" anchor="t" anchorCtr="0">
            <a:noAutofit/>
          </a:bodyPr>
          <a:lstStyle>
            <a:lvl1pPr>
              <a:defRPr lang="de-DE" sz="4000">
                <a:solidFill>
                  <a:srgbClr val="FFFFFF"/>
                </a:solidFill>
                <a:latin typeface="Gotham Black" pitchFamily="50" charset="0"/>
              </a:defRPr>
            </a:lvl1pPr>
          </a:lstStyle>
          <a:p>
            <a:pPr marL="0" lvl="0">
              <a:lnSpc>
                <a:spcPts val="6100"/>
              </a:lnSpc>
            </a:pPr>
            <a:r>
              <a:rPr lang="de-DE" dirty="0"/>
              <a:t>Redner*in: Titel Vorname Name</a:t>
            </a:r>
          </a:p>
        </p:txBody>
      </p:sp>
      <p:sp>
        <p:nvSpPr>
          <p:cNvPr id="4" name="TOP">
            <a:extLst>
              <a:ext uri="{FF2B5EF4-FFF2-40B4-BE49-F238E27FC236}">
                <a16:creationId xmlns:a16="http://schemas.microsoft.com/office/drawing/2014/main" id="{9A8A3754-35E2-6E82-EB48-295178251F1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22152" y="4314224"/>
            <a:ext cx="10650411" cy="360000"/>
          </a:xfrm>
        </p:spPr>
        <p:txBody>
          <a:bodyPr tIns="0" bIns="0" anchor="ctr" anchorCtr="0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SzPct val="150000"/>
              <a:buFontTx/>
              <a:buNone/>
              <a:defRPr sz="2000" b="1" cap="all" spc="60" baseline="0">
                <a:solidFill>
                  <a:srgbClr val="8C3E9F"/>
                </a:solidFill>
                <a:latin typeface="Montserra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Thema Vortrag</a:t>
            </a:r>
          </a:p>
        </p:txBody>
      </p:sp>
    </p:spTree>
    <p:extLst>
      <p:ext uri="{BB962C8B-B14F-4D97-AF65-F5344CB8AC3E}">
        <p14:creationId xmlns:p14="http://schemas.microsoft.com/office/powerpoint/2010/main" val="27032571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EDNER | Violett /Blau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Zeichnung">
            <a:extLst>
              <a:ext uri="{FF2B5EF4-FFF2-40B4-BE49-F238E27FC236}">
                <a16:creationId xmlns:a16="http://schemas.microsoft.com/office/drawing/2014/main" id="{E9D61FFD-E104-EEAB-54C4-4CEF70DFF851}"/>
              </a:ext>
            </a:extLst>
          </p:cNvPr>
          <p:cNvSpPr/>
          <p:nvPr userDrawn="1"/>
        </p:nvSpPr>
        <p:spPr>
          <a:xfrm>
            <a:off x="0" y="728700"/>
            <a:ext cx="12192000" cy="5646372"/>
          </a:xfrm>
          <a:custGeom>
            <a:avLst/>
            <a:gdLst>
              <a:gd name="connsiteX0" fmla="*/ 12192000 w 12192000"/>
              <a:gd name="connsiteY0" fmla="*/ 0 h 5646372"/>
              <a:gd name="connsiteX1" fmla="*/ 12192000 w 12192000"/>
              <a:gd name="connsiteY1" fmla="*/ 3663809 h 5646372"/>
              <a:gd name="connsiteX2" fmla="*/ 10425304 w 12192000"/>
              <a:gd name="connsiteY2" fmla="*/ 5646372 h 5646372"/>
              <a:gd name="connsiteX3" fmla="*/ 10416480 w 12192000"/>
              <a:gd name="connsiteY3" fmla="*/ 5638508 h 5646372"/>
              <a:gd name="connsiteX4" fmla="*/ 10416480 w 12192000"/>
              <a:gd name="connsiteY4" fmla="*/ 5646372 h 5646372"/>
              <a:gd name="connsiteX5" fmla="*/ 0 w 12192000"/>
              <a:gd name="connsiteY5" fmla="*/ 5646372 h 5646372"/>
              <a:gd name="connsiteX6" fmla="*/ 0 w 12192000"/>
              <a:gd name="connsiteY6" fmla="*/ 3149238 h 5646372"/>
              <a:gd name="connsiteX7" fmla="*/ 9385660 w 12192000"/>
              <a:gd name="connsiteY7" fmla="*/ 3149238 h 56463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5646372">
                <a:moveTo>
                  <a:pt x="12192000" y="0"/>
                </a:moveTo>
                <a:lnTo>
                  <a:pt x="12192000" y="3663809"/>
                </a:lnTo>
                <a:lnTo>
                  <a:pt x="10425304" y="5646372"/>
                </a:lnTo>
                <a:lnTo>
                  <a:pt x="10416480" y="5638508"/>
                </a:lnTo>
                <a:lnTo>
                  <a:pt x="10416480" y="5646372"/>
                </a:lnTo>
                <a:lnTo>
                  <a:pt x="0" y="5646372"/>
                </a:lnTo>
                <a:lnTo>
                  <a:pt x="0" y="3149238"/>
                </a:lnTo>
                <a:lnTo>
                  <a:pt x="9385660" y="3149238"/>
                </a:lnTo>
                <a:close/>
              </a:path>
            </a:pathLst>
          </a:custGeom>
          <a:solidFill>
            <a:srgbClr val="10069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 dirty="0"/>
          </a:p>
        </p:txBody>
      </p:sp>
      <p:pic>
        <p:nvPicPr>
          <p:cNvPr id="18" name="Logo">
            <a:extLst>
              <a:ext uri="{FF2B5EF4-FFF2-40B4-BE49-F238E27FC236}">
                <a16:creationId xmlns:a16="http://schemas.microsoft.com/office/drawing/2014/main" id="{7998DBA9-FF6A-FEA8-CA4C-CA7C1231F86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38" r="7538"/>
          <a:stretch/>
        </p:blipFill>
        <p:spPr>
          <a:xfrm>
            <a:off x="10828119" y="5634000"/>
            <a:ext cx="1363881" cy="1224000"/>
          </a:xfrm>
          <a:prstGeom prst="rect">
            <a:avLst/>
          </a:prstGeom>
        </p:spPr>
      </p:pic>
      <p:sp>
        <p:nvSpPr>
          <p:cNvPr id="17" name="Bild-Platzhalter">
            <a:extLst>
              <a:ext uri="{FF2B5EF4-FFF2-40B4-BE49-F238E27FC236}">
                <a16:creationId xmlns:a16="http://schemas.microsoft.com/office/drawing/2014/main" id="{02D6FBE6-E40B-2168-A088-67140AC0937D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0" y="1"/>
            <a:ext cx="12192000" cy="3971087"/>
          </a:xfrm>
          <a:custGeom>
            <a:avLst/>
            <a:gdLst>
              <a:gd name="connsiteX0" fmla="*/ 0 w 12192000"/>
              <a:gd name="connsiteY0" fmla="*/ 0 h 3971087"/>
              <a:gd name="connsiteX1" fmla="*/ 12192000 w 12192000"/>
              <a:gd name="connsiteY1" fmla="*/ 0 h 3971087"/>
              <a:gd name="connsiteX2" fmla="*/ 12192000 w 12192000"/>
              <a:gd name="connsiteY2" fmla="*/ 821849 h 3971087"/>
              <a:gd name="connsiteX3" fmla="*/ 9385660 w 12192000"/>
              <a:gd name="connsiteY3" fmla="*/ 3971087 h 3971087"/>
              <a:gd name="connsiteX4" fmla="*/ 0 w 12192000"/>
              <a:gd name="connsiteY4" fmla="*/ 3971087 h 39710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2000" h="3971087">
                <a:moveTo>
                  <a:pt x="0" y="0"/>
                </a:moveTo>
                <a:lnTo>
                  <a:pt x="12192000" y="0"/>
                </a:lnTo>
                <a:lnTo>
                  <a:pt x="12192000" y="821849"/>
                </a:lnTo>
                <a:lnTo>
                  <a:pt x="9385660" y="3971087"/>
                </a:lnTo>
                <a:lnTo>
                  <a:pt x="0" y="3971087"/>
                </a:lnTo>
                <a:close/>
              </a:path>
            </a:pathLst>
          </a:custGeom>
          <a:solidFill>
            <a:srgbClr val="F0F3F7"/>
          </a:solidFill>
        </p:spPr>
        <p:txBody>
          <a:bodyPr wrap="square" rIns="0" bIns="1008000" anchor="ctr" anchorCtr="1">
            <a:noAutofit/>
          </a:bodyPr>
          <a:lstStyle>
            <a:lvl1pPr marL="0" indent="0" algn="r">
              <a:buFontTx/>
              <a:buNone/>
              <a:defRPr b="1">
                <a:solidFill>
                  <a:srgbClr val="8C3E9F"/>
                </a:solidFill>
              </a:defRPr>
            </a:lvl1pPr>
          </a:lstStyle>
          <a:p>
            <a:r>
              <a:rPr lang="de-DE" dirty="0"/>
              <a:t>Hier Bild einfügen</a:t>
            </a:r>
          </a:p>
        </p:txBody>
      </p:sp>
      <p:sp>
        <p:nvSpPr>
          <p:cNvPr id="25" name="Bild-Nachweis">
            <a:extLst>
              <a:ext uri="{FF2B5EF4-FFF2-40B4-BE49-F238E27FC236}">
                <a16:creationId xmlns:a16="http://schemas.microsoft.com/office/drawing/2014/main" id="{3D29FA97-D64E-B910-D641-F122D8E4E870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22063" y="3740044"/>
            <a:ext cx="4326081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2" name="Zusatztext">
            <a:extLst>
              <a:ext uri="{FF2B5EF4-FFF2-40B4-BE49-F238E27FC236}">
                <a16:creationId xmlns:a16="http://schemas.microsoft.com/office/drawing/2014/main" id="{9976362A-64BF-C889-1B37-6E8E4BF4AA8A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16000" y="5589240"/>
            <a:ext cx="10152000" cy="645960"/>
          </a:xfrm>
          <a:ln>
            <a:noFill/>
          </a:ln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lang="de-DE" sz="1800" b="1" dirty="0">
                <a:solidFill>
                  <a:srgbClr val="8C3E9F"/>
                </a:solidFill>
                <a:latin typeface="Gotham Black" panose="02000603040000020004" pitchFamily="2" charset="0"/>
                <a:ea typeface="Gotham Black" panose="02000603040000020004" pitchFamily="2" charset="0"/>
              </a:defRPr>
            </a:lvl1pPr>
          </a:lstStyle>
          <a:p>
            <a:pPr marL="0" lvl="0"/>
            <a:r>
              <a:rPr lang="de-DE" dirty="0"/>
              <a:t>Redner*in: Funktion</a:t>
            </a:r>
          </a:p>
        </p:txBody>
      </p:sp>
      <p:sp>
        <p:nvSpPr>
          <p:cNvPr id="3" name="Titel">
            <a:extLst>
              <a:ext uri="{FF2B5EF4-FFF2-40B4-BE49-F238E27FC236}">
                <a16:creationId xmlns:a16="http://schemas.microsoft.com/office/drawing/2014/main" id="{F84BD211-3D7B-334A-E033-22C76B67E47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6001" y="4746164"/>
            <a:ext cx="10656563" cy="756000"/>
          </a:xfrm>
        </p:spPr>
        <p:txBody>
          <a:bodyPr vert="horz" lIns="0" tIns="0" rIns="0" bIns="0" rtlCol="0" anchor="t" anchorCtr="0">
            <a:noAutofit/>
          </a:bodyPr>
          <a:lstStyle>
            <a:lvl1pPr>
              <a:defRPr lang="de-DE" sz="4000">
                <a:solidFill>
                  <a:srgbClr val="FFFFFF"/>
                </a:solidFill>
                <a:latin typeface="Gotham Black" pitchFamily="50" charset="0"/>
              </a:defRPr>
            </a:lvl1pPr>
          </a:lstStyle>
          <a:p>
            <a:pPr marL="0" lvl="0">
              <a:lnSpc>
                <a:spcPts val="6100"/>
              </a:lnSpc>
            </a:pPr>
            <a:r>
              <a:rPr lang="de-DE" dirty="0"/>
              <a:t>Redner*in: Titel Vorname Name</a:t>
            </a:r>
          </a:p>
        </p:txBody>
      </p:sp>
      <p:sp>
        <p:nvSpPr>
          <p:cNvPr id="4" name="TOP">
            <a:extLst>
              <a:ext uri="{FF2B5EF4-FFF2-40B4-BE49-F238E27FC236}">
                <a16:creationId xmlns:a16="http://schemas.microsoft.com/office/drawing/2014/main" id="{9A8A3754-35E2-6E82-EB48-295178251F1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22152" y="4314224"/>
            <a:ext cx="10650411" cy="360000"/>
          </a:xfrm>
        </p:spPr>
        <p:txBody>
          <a:bodyPr tIns="0" bIns="0" anchor="ctr" anchorCtr="0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SzPct val="150000"/>
              <a:buFontTx/>
              <a:buNone/>
              <a:defRPr sz="2000" b="1" cap="all" spc="60" baseline="0">
                <a:solidFill>
                  <a:srgbClr val="8C3E9F"/>
                </a:solidFill>
                <a:latin typeface="Montserra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Thema Vortrag</a:t>
            </a:r>
          </a:p>
        </p:txBody>
      </p:sp>
    </p:spTree>
    <p:extLst>
      <p:ext uri="{BB962C8B-B14F-4D97-AF65-F5344CB8AC3E}">
        <p14:creationId xmlns:p14="http://schemas.microsoft.com/office/powerpoint/2010/main" val="97210155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EDNER | Orange /Dunkelblau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Zeichnung">
            <a:extLst>
              <a:ext uri="{FF2B5EF4-FFF2-40B4-BE49-F238E27FC236}">
                <a16:creationId xmlns:a16="http://schemas.microsoft.com/office/drawing/2014/main" id="{E9D61FFD-E104-EEAB-54C4-4CEF70DFF851}"/>
              </a:ext>
            </a:extLst>
          </p:cNvPr>
          <p:cNvSpPr/>
          <p:nvPr userDrawn="1"/>
        </p:nvSpPr>
        <p:spPr>
          <a:xfrm>
            <a:off x="0" y="728700"/>
            <a:ext cx="12192000" cy="5646372"/>
          </a:xfrm>
          <a:custGeom>
            <a:avLst/>
            <a:gdLst>
              <a:gd name="connsiteX0" fmla="*/ 12192000 w 12192000"/>
              <a:gd name="connsiteY0" fmla="*/ 0 h 5646372"/>
              <a:gd name="connsiteX1" fmla="*/ 12192000 w 12192000"/>
              <a:gd name="connsiteY1" fmla="*/ 3663809 h 5646372"/>
              <a:gd name="connsiteX2" fmla="*/ 10425304 w 12192000"/>
              <a:gd name="connsiteY2" fmla="*/ 5646372 h 5646372"/>
              <a:gd name="connsiteX3" fmla="*/ 10416480 w 12192000"/>
              <a:gd name="connsiteY3" fmla="*/ 5638508 h 5646372"/>
              <a:gd name="connsiteX4" fmla="*/ 10416480 w 12192000"/>
              <a:gd name="connsiteY4" fmla="*/ 5646372 h 5646372"/>
              <a:gd name="connsiteX5" fmla="*/ 0 w 12192000"/>
              <a:gd name="connsiteY5" fmla="*/ 5646372 h 5646372"/>
              <a:gd name="connsiteX6" fmla="*/ 0 w 12192000"/>
              <a:gd name="connsiteY6" fmla="*/ 3149238 h 5646372"/>
              <a:gd name="connsiteX7" fmla="*/ 9385660 w 12192000"/>
              <a:gd name="connsiteY7" fmla="*/ 3149238 h 56463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5646372">
                <a:moveTo>
                  <a:pt x="12192000" y="0"/>
                </a:moveTo>
                <a:lnTo>
                  <a:pt x="12192000" y="3663809"/>
                </a:lnTo>
                <a:lnTo>
                  <a:pt x="10425304" y="5646372"/>
                </a:lnTo>
                <a:lnTo>
                  <a:pt x="10416480" y="5638508"/>
                </a:lnTo>
                <a:lnTo>
                  <a:pt x="10416480" y="5646372"/>
                </a:lnTo>
                <a:lnTo>
                  <a:pt x="0" y="5646372"/>
                </a:lnTo>
                <a:lnTo>
                  <a:pt x="0" y="3149238"/>
                </a:lnTo>
                <a:lnTo>
                  <a:pt x="9385660" y="3149238"/>
                </a:lnTo>
                <a:close/>
              </a:path>
            </a:pathLst>
          </a:custGeom>
          <a:solidFill>
            <a:srgbClr val="10065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 dirty="0"/>
          </a:p>
        </p:txBody>
      </p:sp>
      <p:pic>
        <p:nvPicPr>
          <p:cNvPr id="18" name="Logo">
            <a:extLst>
              <a:ext uri="{FF2B5EF4-FFF2-40B4-BE49-F238E27FC236}">
                <a16:creationId xmlns:a16="http://schemas.microsoft.com/office/drawing/2014/main" id="{7998DBA9-FF6A-FEA8-CA4C-CA7C1231F86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65" r="7565"/>
          <a:stretch/>
        </p:blipFill>
        <p:spPr>
          <a:xfrm>
            <a:off x="10828119" y="5634000"/>
            <a:ext cx="1363881" cy="1224000"/>
          </a:xfrm>
          <a:prstGeom prst="rect">
            <a:avLst/>
          </a:prstGeom>
        </p:spPr>
      </p:pic>
      <p:sp>
        <p:nvSpPr>
          <p:cNvPr id="17" name="Bild-Platzhalter">
            <a:extLst>
              <a:ext uri="{FF2B5EF4-FFF2-40B4-BE49-F238E27FC236}">
                <a16:creationId xmlns:a16="http://schemas.microsoft.com/office/drawing/2014/main" id="{02D6FBE6-E40B-2168-A088-67140AC0937D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0" y="1"/>
            <a:ext cx="12192000" cy="3971087"/>
          </a:xfrm>
          <a:custGeom>
            <a:avLst/>
            <a:gdLst>
              <a:gd name="connsiteX0" fmla="*/ 0 w 12192000"/>
              <a:gd name="connsiteY0" fmla="*/ 0 h 3971087"/>
              <a:gd name="connsiteX1" fmla="*/ 12192000 w 12192000"/>
              <a:gd name="connsiteY1" fmla="*/ 0 h 3971087"/>
              <a:gd name="connsiteX2" fmla="*/ 12192000 w 12192000"/>
              <a:gd name="connsiteY2" fmla="*/ 821849 h 3971087"/>
              <a:gd name="connsiteX3" fmla="*/ 9385660 w 12192000"/>
              <a:gd name="connsiteY3" fmla="*/ 3971087 h 3971087"/>
              <a:gd name="connsiteX4" fmla="*/ 0 w 12192000"/>
              <a:gd name="connsiteY4" fmla="*/ 3971087 h 39710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2000" h="3971087">
                <a:moveTo>
                  <a:pt x="0" y="0"/>
                </a:moveTo>
                <a:lnTo>
                  <a:pt x="12192000" y="0"/>
                </a:lnTo>
                <a:lnTo>
                  <a:pt x="12192000" y="821849"/>
                </a:lnTo>
                <a:lnTo>
                  <a:pt x="9385660" y="3971087"/>
                </a:lnTo>
                <a:lnTo>
                  <a:pt x="0" y="3971087"/>
                </a:lnTo>
                <a:close/>
              </a:path>
            </a:pathLst>
          </a:custGeom>
          <a:solidFill>
            <a:srgbClr val="F0F3F7"/>
          </a:solidFill>
        </p:spPr>
        <p:txBody>
          <a:bodyPr wrap="square" rIns="0" bIns="1008000" anchor="ctr" anchorCtr="1">
            <a:noAutofit/>
          </a:bodyPr>
          <a:lstStyle>
            <a:lvl1pPr marL="0" indent="0" algn="r">
              <a:buFontTx/>
              <a:buNone/>
              <a:defRPr b="1">
                <a:solidFill>
                  <a:srgbClr val="FF4414"/>
                </a:solidFill>
              </a:defRPr>
            </a:lvl1pPr>
          </a:lstStyle>
          <a:p>
            <a:r>
              <a:rPr lang="de-DE" dirty="0"/>
              <a:t>Hier Bild einfügen</a:t>
            </a:r>
          </a:p>
        </p:txBody>
      </p:sp>
      <p:sp>
        <p:nvSpPr>
          <p:cNvPr id="25" name="Bild-Nachweis">
            <a:extLst>
              <a:ext uri="{FF2B5EF4-FFF2-40B4-BE49-F238E27FC236}">
                <a16:creationId xmlns:a16="http://schemas.microsoft.com/office/drawing/2014/main" id="{3D29FA97-D64E-B910-D641-F122D8E4E870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22063" y="3740044"/>
            <a:ext cx="4326081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2" name="Zusatztext">
            <a:extLst>
              <a:ext uri="{FF2B5EF4-FFF2-40B4-BE49-F238E27FC236}">
                <a16:creationId xmlns:a16="http://schemas.microsoft.com/office/drawing/2014/main" id="{9976362A-64BF-C889-1B37-6E8E4BF4AA8A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16000" y="5589240"/>
            <a:ext cx="10152000" cy="645960"/>
          </a:xfrm>
          <a:ln>
            <a:noFill/>
          </a:ln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lang="de-DE" sz="1800" b="1" dirty="0">
                <a:solidFill>
                  <a:srgbClr val="FF4414"/>
                </a:solidFill>
                <a:latin typeface="Gotham Black" panose="02000603040000020004" pitchFamily="2" charset="0"/>
                <a:ea typeface="Gotham Black" panose="02000603040000020004" pitchFamily="2" charset="0"/>
              </a:defRPr>
            </a:lvl1pPr>
          </a:lstStyle>
          <a:p>
            <a:pPr marL="0" lvl="0"/>
            <a:r>
              <a:rPr lang="de-DE" dirty="0"/>
              <a:t>Redner*in: Funktion</a:t>
            </a:r>
          </a:p>
        </p:txBody>
      </p:sp>
      <p:sp>
        <p:nvSpPr>
          <p:cNvPr id="3" name="Titel">
            <a:extLst>
              <a:ext uri="{FF2B5EF4-FFF2-40B4-BE49-F238E27FC236}">
                <a16:creationId xmlns:a16="http://schemas.microsoft.com/office/drawing/2014/main" id="{F84BD211-3D7B-334A-E033-22C76B67E47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6001" y="4746164"/>
            <a:ext cx="10656563" cy="756000"/>
          </a:xfrm>
        </p:spPr>
        <p:txBody>
          <a:bodyPr vert="horz" lIns="0" tIns="0" rIns="0" bIns="0" rtlCol="0" anchor="t" anchorCtr="0">
            <a:noAutofit/>
          </a:bodyPr>
          <a:lstStyle>
            <a:lvl1pPr>
              <a:defRPr lang="de-DE" sz="4000">
                <a:solidFill>
                  <a:srgbClr val="FFFFFF"/>
                </a:solidFill>
                <a:latin typeface="Gotham Black" pitchFamily="50" charset="0"/>
              </a:defRPr>
            </a:lvl1pPr>
          </a:lstStyle>
          <a:p>
            <a:pPr marL="0" lvl="0">
              <a:lnSpc>
                <a:spcPts val="6100"/>
              </a:lnSpc>
            </a:pPr>
            <a:r>
              <a:rPr lang="de-DE" dirty="0"/>
              <a:t>Redner*in: Titel Vorname Name</a:t>
            </a:r>
          </a:p>
        </p:txBody>
      </p:sp>
      <p:sp>
        <p:nvSpPr>
          <p:cNvPr id="4" name="TOP">
            <a:extLst>
              <a:ext uri="{FF2B5EF4-FFF2-40B4-BE49-F238E27FC236}">
                <a16:creationId xmlns:a16="http://schemas.microsoft.com/office/drawing/2014/main" id="{9A8A3754-35E2-6E82-EB48-295178251F1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22152" y="4314224"/>
            <a:ext cx="10650411" cy="360000"/>
          </a:xfrm>
        </p:spPr>
        <p:txBody>
          <a:bodyPr tIns="0" bIns="0" anchor="ctr" anchorCtr="0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SzPct val="150000"/>
              <a:buFontTx/>
              <a:buNone/>
              <a:defRPr sz="2000" b="1" cap="all" spc="60" baseline="0">
                <a:solidFill>
                  <a:srgbClr val="FF4414"/>
                </a:solidFill>
                <a:latin typeface="Montserra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Thema Vortrag</a:t>
            </a:r>
          </a:p>
        </p:txBody>
      </p:sp>
    </p:spTree>
    <p:extLst>
      <p:ext uri="{BB962C8B-B14F-4D97-AF65-F5344CB8AC3E}">
        <p14:creationId xmlns:p14="http://schemas.microsoft.com/office/powerpoint/2010/main" val="219337924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EDNER | Orange /Blau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Zeichnung">
            <a:extLst>
              <a:ext uri="{FF2B5EF4-FFF2-40B4-BE49-F238E27FC236}">
                <a16:creationId xmlns:a16="http://schemas.microsoft.com/office/drawing/2014/main" id="{E9D61FFD-E104-EEAB-54C4-4CEF70DFF851}"/>
              </a:ext>
            </a:extLst>
          </p:cNvPr>
          <p:cNvSpPr/>
          <p:nvPr userDrawn="1"/>
        </p:nvSpPr>
        <p:spPr>
          <a:xfrm>
            <a:off x="0" y="728700"/>
            <a:ext cx="12192000" cy="5646372"/>
          </a:xfrm>
          <a:custGeom>
            <a:avLst/>
            <a:gdLst>
              <a:gd name="connsiteX0" fmla="*/ 12192000 w 12192000"/>
              <a:gd name="connsiteY0" fmla="*/ 0 h 5646372"/>
              <a:gd name="connsiteX1" fmla="*/ 12192000 w 12192000"/>
              <a:gd name="connsiteY1" fmla="*/ 3663809 h 5646372"/>
              <a:gd name="connsiteX2" fmla="*/ 10425304 w 12192000"/>
              <a:gd name="connsiteY2" fmla="*/ 5646372 h 5646372"/>
              <a:gd name="connsiteX3" fmla="*/ 10416480 w 12192000"/>
              <a:gd name="connsiteY3" fmla="*/ 5638508 h 5646372"/>
              <a:gd name="connsiteX4" fmla="*/ 10416480 w 12192000"/>
              <a:gd name="connsiteY4" fmla="*/ 5646372 h 5646372"/>
              <a:gd name="connsiteX5" fmla="*/ 0 w 12192000"/>
              <a:gd name="connsiteY5" fmla="*/ 5646372 h 5646372"/>
              <a:gd name="connsiteX6" fmla="*/ 0 w 12192000"/>
              <a:gd name="connsiteY6" fmla="*/ 3149238 h 5646372"/>
              <a:gd name="connsiteX7" fmla="*/ 9385660 w 12192000"/>
              <a:gd name="connsiteY7" fmla="*/ 3149238 h 56463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5646372">
                <a:moveTo>
                  <a:pt x="12192000" y="0"/>
                </a:moveTo>
                <a:lnTo>
                  <a:pt x="12192000" y="3663809"/>
                </a:lnTo>
                <a:lnTo>
                  <a:pt x="10425304" y="5646372"/>
                </a:lnTo>
                <a:lnTo>
                  <a:pt x="10416480" y="5638508"/>
                </a:lnTo>
                <a:lnTo>
                  <a:pt x="10416480" y="5646372"/>
                </a:lnTo>
                <a:lnTo>
                  <a:pt x="0" y="5646372"/>
                </a:lnTo>
                <a:lnTo>
                  <a:pt x="0" y="3149238"/>
                </a:lnTo>
                <a:lnTo>
                  <a:pt x="9385660" y="3149238"/>
                </a:lnTo>
                <a:close/>
              </a:path>
            </a:pathLst>
          </a:custGeom>
          <a:solidFill>
            <a:srgbClr val="10069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 dirty="0"/>
          </a:p>
        </p:txBody>
      </p:sp>
      <p:pic>
        <p:nvPicPr>
          <p:cNvPr id="18" name="Logo">
            <a:extLst>
              <a:ext uri="{FF2B5EF4-FFF2-40B4-BE49-F238E27FC236}">
                <a16:creationId xmlns:a16="http://schemas.microsoft.com/office/drawing/2014/main" id="{7998DBA9-FF6A-FEA8-CA4C-CA7C1231F86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38" r="7538"/>
          <a:stretch/>
        </p:blipFill>
        <p:spPr>
          <a:xfrm>
            <a:off x="10828119" y="5634000"/>
            <a:ext cx="1363881" cy="1224000"/>
          </a:xfrm>
          <a:prstGeom prst="rect">
            <a:avLst/>
          </a:prstGeom>
        </p:spPr>
      </p:pic>
      <p:sp>
        <p:nvSpPr>
          <p:cNvPr id="17" name="Bild-Platzhalter">
            <a:extLst>
              <a:ext uri="{FF2B5EF4-FFF2-40B4-BE49-F238E27FC236}">
                <a16:creationId xmlns:a16="http://schemas.microsoft.com/office/drawing/2014/main" id="{02D6FBE6-E40B-2168-A088-67140AC0937D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0" y="1"/>
            <a:ext cx="12192000" cy="3971087"/>
          </a:xfrm>
          <a:custGeom>
            <a:avLst/>
            <a:gdLst>
              <a:gd name="connsiteX0" fmla="*/ 0 w 12192000"/>
              <a:gd name="connsiteY0" fmla="*/ 0 h 3971087"/>
              <a:gd name="connsiteX1" fmla="*/ 12192000 w 12192000"/>
              <a:gd name="connsiteY1" fmla="*/ 0 h 3971087"/>
              <a:gd name="connsiteX2" fmla="*/ 12192000 w 12192000"/>
              <a:gd name="connsiteY2" fmla="*/ 821849 h 3971087"/>
              <a:gd name="connsiteX3" fmla="*/ 9385660 w 12192000"/>
              <a:gd name="connsiteY3" fmla="*/ 3971087 h 3971087"/>
              <a:gd name="connsiteX4" fmla="*/ 0 w 12192000"/>
              <a:gd name="connsiteY4" fmla="*/ 3971087 h 39710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2000" h="3971087">
                <a:moveTo>
                  <a:pt x="0" y="0"/>
                </a:moveTo>
                <a:lnTo>
                  <a:pt x="12192000" y="0"/>
                </a:lnTo>
                <a:lnTo>
                  <a:pt x="12192000" y="821849"/>
                </a:lnTo>
                <a:lnTo>
                  <a:pt x="9385660" y="3971087"/>
                </a:lnTo>
                <a:lnTo>
                  <a:pt x="0" y="3971087"/>
                </a:lnTo>
                <a:close/>
              </a:path>
            </a:pathLst>
          </a:custGeom>
          <a:solidFill>
            <a:srgbClr val="F0F3F7"/>
          </a:solidFill>
        </p:spPr>
        <p:txBody>
          <a:bodyPr wrap="square" rIns="0" bIns="1008000" anchor="ctr" anchorCtr="1">
            <a:noAutofit/>
          </a:bodyPr>
          <a:lstStyle>
            <a:lvl1pPr marL="0" indent="0" algn="r">
              <a:buFontTx/>
              <a:buNone/>
              <a:defRPr b="1">
                <a:solidFill>
                  <a:srgbClr val="FF4414"/>
                </a:solidFill>
              </a:defRPr>
            </a:lvl1pPr>
          </a:lstStyle>
          <a:p>
            <a:r>
              <a:rPr lang="de-DE" dirty="0"/>
              <a:t>Hier Bild einfügen</a:t>
            </a:r>
          </a:p>
        </p:txBody>
      </p:sp>
      <p:sp>
        <p:nvSpPr>
          <p:cNvPr id="25" name="Bild-Nachweis">
            <a:extLst>
              <a:ext uri="{FF2B5EF4-FFF2-40B4-BE49-F238E27FC236}">
                <a16:creationId xmlns:a16="http://schemas.microsoft.com/office/drawing/2014/main" id="{3D29FA97-D64E-B910-D641-F122D8E4E870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22063" y="3740044"/>
            <a:ext cx="4326081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2" name="Zusatztext">
            <a:extLst>
              <a:ext uri="{FF2B5EF4-FFF2-40B4-BE49-F238E27FC236}">
                <a16:creationId xmlns:a16="http://schemas.microsoft.com/office/drawing/2014/main" id="{9976362A-64BF-C889-1B37-6E8E4BF4AA8A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16000" y="5589240"/>
            <a:ext cx="10152000" cy="645960"/>
          </a:xfrm>
          <a:ln>
            <a:noFill/>
          </a:ln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lang="de-DE" sz="1800" b="1" dirty="0">
                <a:solidFill>
                  <a:srgbClr val="FF4414"/>
                </a:solidFill>
                <a:latin typeface="Gotham Black" panose="02000603040000020004" pitchFamily="2" charset="0"/>
                <a:ea typeface="Gotham Black" panose="02000603040000020004" pitchFamily="2" charset="0"/>
              </a:defRPr>
            </a:lvl1pPr>
          </a:lstStyle>
          <a:p>
            <a:pPr marL="0" lvl="0"/>
            <a:r>
              <a:rPr lang="de-DE" dirty="0"/>
              <a:t>Redner*in: Funktion</a:t>
            </a:r>
          </a:p>
        </p:txBody>
      </p:sp>
      <p:sp>
        <p:nvSpPr>
          <p:cNvPr id="3" name="Titel">
            <a:extLst>
              <a:ext uri="{FF2B5EF4-FFF2-40B4-BE49-F238E27FC236}">
                <a16:creationId xmlns:a16="http://schemas.microsoft.com/office/drawing/2014/main" id="{F84BD211-3D7B-334A-E033-22C76B67E47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6001" y="4746164"/>
            <a:ext cx="10656563" cy="756000"/>
          </a:xfrm>
        </p:spPr>
        <p:txBody>
          <a:bodyPr vert="horz" lIns="0" tIns="0" rIns="0" bIns="0" rtlCol="0" anchor="t" anchorCtr="0">
            <a:noAutofit/>
          </a:bodyPr>
          <a:lstStyle>
            <a:lvl1pPr>
              <a:defRPr lang="de-DE" sz="4000">
                <a:solidFill>
                  <a:srgbClr val="FFFFFF"/>
                </a:solidFill>
                <a:latin typeface="Gotham Black" pitchFamily="50" charset="0"/>
              </a:defRPr>
            </a:lvl1pPr>
          </a:lstStyle>
          <a:p>
            <a:pPr marL="0" lvl="0">
              <a:lnSpc>
                <a:spcPts val="6100"/>
              </a:lnSpc>
            </a:pPr>
            <a:r>
              <a:rPr lang="de-DE" dirty="0"/>
              <a:t>Redner*in: Titel Vorname Name</a:t>
            </a:r>
          </a:p>
        </p:txBody>
      </p:sp>
      <p:sp>
        <p:nvSpPr>
          <p:cNvPr id="4" name="TOP">
            <a:extLst>
              <a:ext uri="{FF2B5EF4-FFF2-40B4-BE49-F238E27FC236}">
                <a16:creationId xmlns:a16="http://schemas.microsoft.com/office/drawing/2014/main" id="{9A8A3754-35E2-6E82-EB48-295178251F1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22152" y="4314224"/>
            <a:ext cx="10650411" cy="360000"/>
          </a:xfrm>
        </p:spPr>
        <p:txBody>
          <a:bodyPr tIns="0" bIns="0" anchor="ctr" anchorCtr="0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SzPct val="150000"/>
              <a:buFontTx/>
              <a:buNone/>
              <a:defRPr sz="2000" b="1" cap="all" spc="60" baseline="0">
                <a:solidFill>
                  <a:srgbClr val="FF4414"/>
                </a:solidFill>
                <a:latin typeface="Montserra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Thema Vortrag</a:t>
            </a:r>
          </a:p>
        </p:txBody>
      </p:sp>
    </p:spTree>
    <p:extLst>
      <p:ext uri="{BB962C8B-B14F-4D97-AF65-F5344CB8AC3E}">
        <p14:creationId xmlns:p14="http://schemas.microsoft.com/office/powerpoint/2010/main" val="275639093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EDNER | Grün /Dunkelblau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Zeichnung">
            <a:extLst>
              <a:ext uri="{FF2B5EF4-FFF2-40B4-BE49-F238E27FC236}">
                <a16:creationId xmlns:a16="http://schemas.microsoft.com/office/drawing/2014/main" id="{E9D61FFD-E104-EEAB-54C4-4CEF70DFF851}"/>
              </a:ext>
            </a:extLst>
          </p:cNvPr>
          <p:cNvSpPr/>
          <p:nvPr userDrawn="1"/>
        </p:nvSpPr>
        <p:spPr>
          <a:xfrm>
            <a:off x="0" y="728700"/>
            <a:ext cx="12192000" cy="5646372"/>
          </a:xfrm>
          <a:custGeom>
            <a:avLst/>
            <a:gdLst>
              <a:gd name="connsiteX0" fmla="*/ 12192000 w 12192000"/>
              <a:gd name="connsiteY0" fmla="*/ 0 h 5646372"/>
              <a:gd name="connsiteX1" fmla="*/ 12192000 w 12192000"/>
              <a:gd name="connsiteY1" fmla="*/ 3663809 h 5646372"/>
              <a:gd name="connsiteX2" fmla="*/ 10425304 w 12192000"/>
              <a:gd name="connsiteY2" fmla="*/ 5646372 h 5646372"/>
              <a:gd name="connsiteX3" fmla="*/ 10416480 w 12192000"/>
              <a:gd name="connsiteY3" fmla="*/ 5638508 h 5646372"/>
              <a:gd name="connsiteX4" fmla="*/ 10416480 w 12192000"/>
              <a:gd name="connsiteY4" fmla="*/ 5646372 h 5646372"/>
              <a:gd name="connsiteX5" fmla="*/ 0 w 12192000"/>
              <a:gd name="connsiteY5" fmla="*/ 5646372 h 5646372"/>
              <a:gd name="connsiteX6" fmla="*/ 0 w 12192000"/>
              <a:gd name="connsiteY6" fmla="*/ 3149238 h 5646372"/>
              <a:gd name="connsiteX7" fmla="*/ 9385660 w 12192000"/>
              <a:gd name="connsiteY7" fmla="*/ 3149238 h 56463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5646372">
                <a:moveTo>
                  <a:pt x="12192000" y="0"/>
                </a:moveTo>
                <a:lnTo>
                  <a:pt x="12192000" y="3663809"/>
                </a:lnTo>
                <a:lnTo>
                  <a:pt x="10425304" y="5646372"/>
                </a:lnTo>
                <a:lnTo>
                  <a:pt x="10416480" y="5638508"/>
                </a:lnTo>
                <a:lnTo>
                  <a:pt x="10416480" y="5646372"/>
                </a:lnTo>
                <a:lnTo>
                  <a:pt x="0" y="5646372"/>
                </a:lnTo>
                <a:lnTo>
                  <a:pt x="0" y="3149238"/>
                </a:lnTo>
                <a:lnTo>
                  <a:pt x="9385660" y="3149238"/>
                </a:lnTo>
                <a:close/>
              </a:path>
            </a:pathLst>
          </a:custGeom>
          <a:solidFill>
            <a:srgbClr val="10065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 dirty="0"/>
          </a:p>
        </p:txBody>
      </p:sp>
      <p:pic>
        <p:nvPicPr>
          <p:cNvPr id="18" name="Logo">
            <a:extLst>
              <a:ext uri="{FF2B5EF4-FFF2-40B4-BE49-F238E27FC236}">
                <a16:creationId xmlns:a16="http://schemas.microsoft.com/office/drawing/2014/main" id="{7998DBA9-FF6A-FEA8-CA4C-CA7C1231F86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65" r="7565"/>
          <a:stretch/>
        </p:blipFill>
        <p:spPr>
          <a:xfrm>
            <a:off x="10828119" y="5634000"/>
            <a:ext cx="1363881" cy="1224000"/>
          </a:xfrm>
          <a:prstGeom prst="rect">
            <a:avLst/>
          </a:prstGeom>
        </p:spPr>
      </p:pic>
      <p:sp>
        <p:nvSpPr>
          <p:cNvPr id="17" name="Bild-Platzhalter">
            <a:extLst>
              <a:ext uri="{FF2B5EF4-FFF2-40B4-BE49-F238E27FC236}">
                <a16:creationId xmlns:a16="http://schemas.microsoft.com/office/drawing/2014/main" id="{02D6FBE6-E40B-2168-A088-67140AC0937D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0" y="1"/>
            <a:ext cx="12192000" cy="3971087"/>
          </a:xfrm>
          <a:custGeom>
            <a:avLst/>
            <a:gdLst>
              <a:gd name="connsiteX0" fmla="*/ 0 w 12192000"/>
              <a:gd name="connsiteY0" fmla="*/ 0 h 3971087"/>
              <a:gd name="connsiteX1" fmla="*/ 12192000 w 12192000"/>
              <a:gd name="connsiteY1" fmla="*/ 0 h 3971087"/>
              <a:gd name="connsiteX2" fmla="*/ 12192000 w 12192000"/>
              <a:gd name="connsiteY2" fmla="*/ 821849 h 3971087"/>
              <a:gd name="connsiteX3" fmla="*/ 9385660 w 12192000"/>
              <a:gd name="connsiteY3" fmla="*/ 3971087 h 3971087"/>
              <a:gd name="connsiteX4" fmla="*/ 0 w 12192000"/>
              <a:gd name="connsiteY4" fmla="*/ 3971087 h 39710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2000" h="3971087">
                <a:moveTo>
                  <a:pt x="0" y="0"/>
                </a:moveTo>
                <a:lnTo>
                  <a:pt x="12192000" y="0"/>
                </a:lnTo>
                <a:lnTo>
                  <a:pt x="12192000" y="821849"/>
                </a:lnTo>
                <a:lnTo>
                  <a:pt x="9385660" y="3971087"/>
                </a:lnTo>
                <a:lnTo>
                  <a:pt x="0" y="3971087"/>
                </a:lnTo>
                <a:close/>
              </a:path>
            </a:pathLst>
          </a:custGeom>
          <a:solidFill>
            <a:srgbClr val="F0F3F7"/>
          </a:solidFill>
        </p:spPr>
        <p:txBody>
          <a:bodyPr wrap="square" rIns="0" bIns="1008000" anchor="ctr" anchorCtr="1">
            <a:noAutofit/>
          </a:bodyPr>
          <a:lstStyle>
            <a:lvl1pPr marL="0" indent="0" algn="r">
              <a:buFontTx/>
              <a:buNone/>
              <a:defRPr b="1">
                <a:solidFill>
                  <a:srgbClr val="10AD00"/>
                </a:solidFill>
              </a:defRPr>
            </a:lvl1pPr>
          </a:lstStyle>
          <a:p>
            <a:r>
              <a:rPr lang="de-DE" dirty="0"/>
              <a:t>Hier Bild einfügen</a:t>
            </a:r>
          </a:p>
        </p:txBody>
      </p:sp>
      <p:sp>
        <p:nvSpPr>
          <p:cNvPr id="25" name="Bild-Nachweis">
            <a:extLst>
              <a:ext uri="{FF2B5EF4-FFF2-40B4-BE49-F238E27FC236}">
                <a16:creationId xmlns:a16="http://schemas.microsoft.com/office/drawing/2014/main" id="{3D29FA97-D64E-B910-D641-F122D8E4E870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22063" y="3740044"/>
            <a:ext cx="4326081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2" name="Zusatztext">
            <a:extLst>
              <a:ext uri="{FF2B5EF4-FFF2-40B4-BE49-F238E27FC236}">
                <a16:creationId xmlns:a16="http://schemas.microsoft.com/office/drawing/2014/main" id="{9976362A-64BF-C889-1B37-6E8E4BF4AA8A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16000" y="5589240"/>
            <a:ext cx="10152000" cy="645960"/>
          </a:xfrm>
          <a:ln>
            <a:noFill/>
          </a:ln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lang="de-DE" sz="1800" b="1" dirty="0">
                <a:solidFill>
                  <a:srgbClr val="10AD00"/>
                </a:solidFill>
                <a:latin typeface="Gotham Black" panose="02000603040000020004" pitchFamily="2" charset="0"/>
                <a:ea typeface="Gotham Black" panose="02000603040000020004" pitchFamily="2" charset="0"/>
              </a:defRPr>
            </a:lvl1pPr>
          </a:lstStyle>
          <a:p>
            <a:pPr marL="0" lvl="0"/>
            <a:r>
              <a:rPr lang="de-DE" dirty="0"/>
              <a:t>Redner*in: Funktion</a:t>
            </a:r>
          </a:p>
        </p:txBody>
      </p:sp>
      <p:sp>
        <p:nvSpPr>
          <p:cNvPr id="3" name="Titel">
            <a:extLst>
              <a:ext uri="{FF2B5EF4-FFF2-40B4-BE49-F238E27FC236}">
                <a16:creationId xmlns:a16="http://schemas.microsoft.com/office/drawing/2014/main" id="{F84BD211-3D7B-334A-E033-22C76B67E47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6001" y="4746164"/>
            <a:ext cx="10656563" cy="756000"/>
          </a:xfrm>
        </p:spPr>
        <p:txBody>
          <a:bodyPr vert="horz" lIns="0" tIns="0" rIns="0" bIns="0" rtlCol="0" anchor="t" anchorCtr="0">
            <a:noAutofit/>
          </a:bodyPr>
          <a:lstStyle>
            <a:lvl1pPr>
              <a:defRPr lang="de-DE" sz="4000">
                <a:solidFill>
                  <a:srgbClr val="FFFFFF"/>
                </a:solidFill>
                <a:latin typeface="Gotham Black" pitchFamily="50" charset="0"/>
              </a:defRPr>
            </a:lvl1pPr>
          </a:lstStyle>
          <a:p>
            <a:pPr marL="0" lvl="0">
              <a:lnSpc>
                <a:spcPts val="6100"/>
              </a:lnSpc>
            </a:pPr>
            <a:r>
              <a:rPr lang="de-DE" dirty="0"/>
              <a:t>Redner*in: Titel Vorname Name</a:t>
            </a:r>
          </a:p>
        </p:txBody>
      </p:sp>
      <p:sp>
        <p:nvSpPr>
          <p:cNvPr id="4" name="TOP">
            <a:extLst>
              <a:ext uri="{FF2B5EF4-FFF2-40B4-BE49-F238E27FC236}">
                <a16:creationId xmlns:a16="http://schemas.microsoft.com/office/drawing/2014/main" id="{9A8A3754-35E2-6E82-EB48-295178251F1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22152" y="4314224"/>
            <a:ext cx="10650411" cy="360000"/>
          </a:xfrm>
        </p:spPr>
        <p:txBody>
          <a:bodyPr tIns="0" bIns="0" anchor="ctr" anchorCtr="0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SzPct val="150000"/>
              <a:buFontTx/>
              <a:buNone/>
              <a:defRPr sz="2000" b="1" cap="all" spc="60" baseline="0">
                <a:solidFill>
                  <a:srgbClr val="10AD00"/>
                </a:solidFill>
                <a:latin typeface="Montserra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Thema Vortrag</a:t>
            </a:r>
          </a:p>
        </p:txBody>
      </p:sp>
    </p:spTree>
    <p:extLst>
      <p:ext uri="{BB962C8B-B14F-4D97-AF65-F5344CB8AC3E}">
        <p14:creationId xmlns:p14="http://schemas.microsoft.com/office/powerpoint/2010/main" val="253476101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EDNER | Grün /Blau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Zeichnung">
            <a:extLst>
              <a:ext uri="{FF2B5EF4-FFF2-40B4-BE49-F238E27FC236}">
                <a16:creationId xmlns:a16="http://schemas.microsoft.com/office/drawing/2014/main" id="{E9D61FFD-E104-EEAB-54C4-4CEF70DFF851}"/>
              </a:ext>
            </a:extLst>
          </p:cNvPr>
          <p:cNvSpPr/>
          <p:nvPr userDrawn="1"/>
        </p:nvSpPr>
        <p:spPr>
          <a:xfrm>
            <a:off x="0" y="728700"/>
            <a:ext cx="12192000" cy="5646372"/>
          </a:xfrm>
          <a:custGeom>
            <a:avLst/>
            <a:gdLst>
              <a:gd name="connsiteX0" fmla="*/ 12192000 w 12192000"/>
              <a:gd name="connsiteY0" fmla="*/ 0 h 5646372"/>
              <a:gd name="connsiteX1" fmla="*/ 12192000 w 12192000"/>
              <a:gd name="connsiteY1" fmla="*/ 3663809 h 5646372"/>
              <a:gd name="connsiteX2" fmla="*/ 10425304 w 12192000"/>
              <a:gd name="connsiteY2" fmla="*/ 5646372 h 5646372"/>
              <a:gd name="connsiteX3" fmla="*/ 10416480 w 12192000"/>
              <a:gd name="connsiteY3" fmla="*/ 5638508 h 5646372"/>
              <a:gd name="connsiteX4" fmla="*/ 10416480 w 12192000"/>
              <a:gd name="connsiteY4" fmla="*/ 5646372 h 5646372"/>
              <a:gd name="connsiteX5" fmla="*/ 0 w 12192000"/>
              <a:gd name="connsiteY5" fmla="*/ 5646372 h 5646372"/>
              <a:gd name="connsiteX6" fmla="*/ 0 w 12192000"/>
              <a:gd name="connsiteY6" fmla="*/ 3149238 h 5646372"/>
              <a:gd name="connsiteX7" fmla="*/ 9385660 w 12192000"/>
              <a:gd name="connsiteY7" fmla="*/ 3149238 h 56463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5646372">
                <a:moveTo>
                  <a:pt x="12192000" y="0"/>
                </a:moveTo>
                <a:lnTo>
                  <a:pt x="12192000" y="3663809"/>
                </a:lnTo>
                <a:lnTo>
                  <a:pt x="10425304" y="5646372"/>
                </a:lnTo>
                <a:lnTo>
                  <a:pt x="10416480" y="5638508"/>
                </a:lnTo>
                <a:lnTo>
                  <a:pt x="10416480" y="5646372"/>
                </a:lnTo>
                <a:lnTo>
                  <a:pt x="0" y="5646372"/>
                </a:lnTo>
                <a:lnTo>
                  <a:pt x="0" y="3149238"/>
                </a:lnTo>
                <a:lnTo>
                  <a:pt x="9385660" y="3149238"/>
                </a:lnTo>
                <a:close/>
              </a:path>
            </a:pathLst>
          </a:custGeom>
          <a:solidFill>
            <a:srgbClr val="10069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 dirty="0"/>
          </a:p>
        </p:txBody>
      </p:sp>
      <p:pic>
        <p:nvPicPr>
          <p:cNvPr id="18" name="Logo">
            <a:extLst>
              <a:ext uri="{FF2B5EF4-FFF2-40B4-BE49-F238E27FC236}">
                <a16:creationId xmlns:a16="http://schemas.microsoft.com/office/drawing/2014/main" id="{7998DBA9-FF6A-FEA8-CA4C-CA7C1231F86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38" r="7538"/>
          <a:stretch/>
        </p:blipFill>
        <p:spPr>
          <a:xfrm>
            <a:off x="10828119" y="5634000"/>
            <a:ext cx="1363881" cy="1224000"/>
          </a:xfrm>
          <a:prstGeom prst="rect">
            <a:avLst/>
          </a:prstGeom>
        </p:spPr>
      </p:pic>
      <p:sp>
        <p:nvSpPr>
          <p:cNvPr id="17" name="Bild-Platzhalter">
            <a:extLst>
              <a:ext uri="{FF2B5EF4-FFF2-40B4-BE49-F238E27FC236}">
                <a16:creationId xmlns:a16="http://schemas.microsoft.com/office/drawing/2014/main" id="{02D6FBE6-E40B-2168-A088-67140AC0937D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0" y="1"/>
            <a:ext cx="12192000" cy="3971087"/>
          </a:xfrm>
          <a:custGeom>
            <a:avLst/>
            <a:gdLst>
              <a:gd name="connsiteX0" fmla="*/ 0 w 12192000"/>
              <a:gd name="connsiteY0" fmla="*/ 0 h 3971087"/>
              <a:gd name="connsiteX1" fmla="*/ 12192000 w 12192000"/>
              <a:gd name="connsiteY1" fmla="*/ 0 h 3971087"/>
              <a:gd name="connsiteX2" fmla="*/ 12192000 w 12192000"/>
              <a:gd name="connsiteY2" fmla="*/ 821849 h 3971087"/>
              <a:gd name="connsiteX3" fmla="*/ 9385660 w 12192000"/>
              <a:gd name="connsiteY3" fmla="*/ 3971087 h 3971087"/>
              <a:gd name="connsiteX4" fmla="*/ 0 w 12192000"/>
              <a:gd name="connsiteY4" fmla="*/ 3971087 h 39710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2000" h="3971087">
                <a:moveTo>
                  <a:pt x="0" y="0"/>
                </a:moveTo>
                <a:lnTo>
                  <a:pt x="12192000" y="0"/>
                </a:lnTo>
                <a:lnTo>
                  <a:pt x="12192000" y="821849"/>
                </a:lnTo>
                <a:lnTo>
                  <a:pt x="9385660" y="3971087"/>
                </a:lnTo>
                <a:lnTo>
                  <a:pt x="0" y="3971087"/>
                </a:lnTo>
                <a:close/>
              </a:path>
            </a:pathLst>
          </a:custGeom>
          <a:solidFill>
            <a:srgbClr val="F0F3F7"/>
          </a:solidFill>
        </p:spPr>
        <p:txBody>
          <a:bodyPr wrap="square" rIns="0" bIns="1008000" anchor="ctr" anchorCtr="1">
            <a:noAutofit/>
          </a:bodyPr>
          <a:lstStyle>
            <a:lvl1pPr marL="0" indent="0" algn="r">
              <a:buFontTx/>
              <a:buNone/>
              <a:defRPr b="1">
                <a:solidFill>
                  <a:srgbClr val="10AD00"/>
                </a:solidFill>
              </a:defRPr>
            </a:lvl1pPr>
          </a:lstStyle>
          <a:p>
            <a:r>
              <a:rPr lang="de-DE" dirty="0"/>
              <a:t>Hier Bild einfügen</a:t>
            </a:r>
          </a:p>
        </p:txBody>
      </p:sp>
      <p:sp>
        <p:nvSpPr>
          <p:cNvPr id="25" name="Bild-Nachweis">
            <a:extLst>
              <a:ext uri="{FF2B5EF4-FFF2-40B4-BE49-F238E27FC236}">
                <a16:creationId xmlns:a16="http://schemas.microsoft.com/office/drawing/2014/main" id="{3D29FA97-D64E-B910-D641-F122D8E4E870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22063" y="3740044"/>
            <a:ext cx="4326081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2" name="Zusatztext">
            <a:extLst>
              <a:ext uri="{FF2B5EF4-FFF2-40B4-BE49-F238E27FC236}">
                <a16:creationId xmlns:a16="http://schemas.microsoft.com/office/drawing/2014/main" id="{9976362A-64BF-C889-1B37-6E8E4BF4AA8A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16000" y="5589240"/>
            <a:ext cx="10152000" cy="645960"/>
          </a:xfrm>
          <a:ln>
            <a:noFill/>
          </a:ln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lang="de-DE" sz="1800" b="1" dirty="0">
                <a:solidFill>
                  <a:srgbClr val="10AD00"/>
                </a:solidFill>
                <a:latin typeface="Gotham Black" panose="02000603040000020004" pitchFamily="2" charset="0"/>
                <a:ea typeface="Gotham Black" panose="02000603040000020004" pitchFamily="2" charset="0"/>
              </a:defRPr>
            </a:lvl1pPr>
          </a:lstStyle>
          <a:p>
            <a:pPr marL="0" lvl="0"/>
            <a:r>
              <a:rPr lang="de-DE" dirty="0"/>
              <a:t>Redner*in: Funktion</a:t>
            </a:r>
          </a:p>
        </p:txBody>
      </p:sp>
      <p:sp>
        <p:nvSpPr>
          <p:cNvPr id="3" name="Titel">
            <a:extLst>
              <a:ext uri="{FF2B5EF4-FFF2-40B4-BE49-F238E27FC236}">
                <a16:creationId xmlns:a16="http://schemas.microsoft.com/office/drawing/2014/main" id="{F84BD211-3D7B-334A-E033-22C76B67E47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6001" y="4746164"/>
            <a:ext cx="10656563" cy="756000"/>
          </a:xfrm>
        </p:spPr>
        <p:txBody>
          <a:bodyPr vert="horz" lIns="0" tIns="0" rIns="0" bIns="0" rtlCol="0" anchor="t" anchorCtr="0">
            <a:noAutofit/>
          </a:bodyPr>
          <a:lstStyle>
            <a:lvl1pPr>
              <a:defRPr lang="de-DE" sz="4000">
                <a:solidFill>
                  <a:srgbClr val="FFFFFF"/>
                </a:solidFill>
                <a:latin typeface="Gotham Black" pitchFamily="50" charset="0"/>
              </a:defRPr>
            </a:lvl1pPr>
          </a:lstStyle>
          <a:p>
            <a:pPr marL="0" lvl="0">
              <a:lnSpc>
                <a:spcPts val="6100"/>
              </a:lnSpc>
            </a:pPr>
            <a:r>
              <a:rPr lang="de-DE" dirty="0"/>
              <a:t>Redner*in: Titel Vorname Name</a:t>
            </a:r>
          </a:p>
        </p:txBody>
      </p:sp>
      <p:sp>
        <p:nvSpPr>
          <p:cNvPr id="4" name="TOP">
            <a:extLst>
              <a:ext uri="{FF2B5EF4-FFF2-40B4-BE49-F238E27FC236}">
                <a16:creationId xmlns:a16="http://schemas.microsoft.com/office/drawing/2014/main" id="{9A8A3754-35E2-6E82-EB48-295178251F1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22152" y="4314224"/>
            <a:ext cx="10650411" cy="360000"/>
          </a:xfrm>
        </p:spPr>
        <p:txBody>
          <a:bodyPr tIns="0" bIns="0" anchor="ctr" anchorCtr="0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SzPct val="150000"/>
              <a:buFontTx/>
              <a:buNone/>
              <a:defRPr sz="2000" b="1" cap="all" spc="60" baseline="0">
                <a:solidFill>
                  <a:srgbClr val="10AD00"/>
                </a:solidFill>
                <a:latin typeface="Montserra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Thema Vortrag</a:t>
            </a:r>
          </a:p>
        </p:txBody>
      </p:sp>
    </p:spTree>
    <p:extLst>
      <p:ext uri="{BB962C8B-B14F-4D97-AF65-F5344CB8AC3E}">
        <p14:creationId xmlns:p14="http://schemas.microsoft.com/office/powerpoint/2010/main" val="354957729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EDNER | Pink /Weiß-Dunkelblau">
    <p:bg>
      <p:bgPr>
        <a:solidFill>
          <a:srgbClr val="1006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Zeichnung">
            <a:extLst>
              <a:ext uri="{FF2B5EF4-FFF2-40B4-BE49-F238E27FC236}">
                <a16:creationId xmlns:a16="http://schemas.microsoft.com/office/drawing/2014/main" id="{E9D61FFD-E104-EEAB-54C4-4CEF70DFF851}"/>
              </a:ext>
            </a:extLst>
          </p:cNvPr>
          <p:cNvSpPr/>
          <p:nvPr userDrawn="1"/>
        </p:nvSpPr>
        <p:spPr>
          <a:xfrm>
            <a:off x="0" y="728700"/>
            <a:ext cx="12192000" cy="5646372"/>
          </a:xfrm>
          <a:custGeom>
            <a:avLst/>
            <a:gdLst>
              <a:gd name="connsiteX0" fmla="*/ 12192000 w 12192000"/>
              <a:gd name="connsiteY0" fmla="*/ 0 h 5646372"/>
              <a:gd name="connsiteX1" fmla="*/ 12192000 w 12192000"/>
              <a:gd name="connsiteY1" fmla="*/ 3663809 h 5646372"/>
              <a:gd name="connsiteX2" fmla="*/ 10425304 w 12192000"/>
              <a:gd name="connsiteY2" fmla="*/ 5646372 h 5646372"/>
              <a:gd name="connsiteX3" fmla="*/ 10416480 w 12192000"/>
              <a:gd name="connsiteY3" fmla="*/ 5638508 h 5646372"/>
              <a:gd name="connsiteX4" fmla="*/ 10416480 w 12192000"/>
              <a:gd name="connsiteY4" fmla="*/ 5646372 h 5646372"/>
              <a:gd name="connsiteX5" fmla="*/ 0 w 12192000"/>
              <a:gd name="connsiteY5" fmla="*/ 5646372 h 5646372"/>
              <a:gd name="connsiteX6" fmla="*/ 0 w 12192000"/>
              <a:gd name="connsiteY6" fmla="*/ 3149238 h 5646372"/>
              <a:gd name="connsiteX7" fmla="*/ 9385660 w 12192000"/>
              <a:gd name="connsiteY7" fmla="*/ 3149238 h 56463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5646372">
                <a:moveTo>
                  <a:pt x="12192000" y="0"/>
                </a:moveTo>
                <a:lnTo>
                  <a:pt x="12192000" y="3663809"/>
                </a:lnTo>
                <a:lnTo>
                  <a:pt x="10425304" y="5646372"/>
                </a:lnTo>
                <a:lnTo>
                  <a:pt x="10416480" y="5638508"/>
                </a:lnTo>
                <a:lnTo>
                  <a:pt x="10416480" y="5646372"/>
                </a:lnTo>
                <a:lnTo>
                  <a:pt x="0" y="5646372"/>
                </a:lnTo>
                <a:lnTo>
                  <a:pt x="0" y="3149238"/>
                </a:lnTo>
                <a:lnTo>
                  <a:pt x="9385660" y="3149238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 dirty="0"/>
          </a:p>
        </p:txBody>
      </p:sp>
      <p:pic>
        <p:nvPicPr>
          <p:cNvPr id="18" name="Logo">
            <a:extLst>
              <a:ext uri="{FF2B5EF4-FFF2-40B4-BE49-F238E27FC236}">
                <a16:creationId xmlns:a16="http://schemas.microsoft.com/office/drawing/2014/main" id="{7998DBA9-FF6A-FEA8-CA4C-CA7C1231F86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38" r="7538"/>
          <a:stretch/>
        </p:blipFill>
        <p:spPr>
          <a:xfrm>
            <a:off x="10828119" y="5634000"/>
            <a:ext cx="1363881" cy="1224000"/>
          </a:xfrm>
          <a:prstGeom prst="rect">
            <a:avLst/>
          </a:prstGeom>
        </p:spPr>
      </p:pic>
      <p:sp>
        <p:nvSpPr>
          <p:cNvPr id="17" name="Bild-Platzhalter">
            <a:extLst>
              <a:ext uri="{FF2B5EF4-FFF2-40B4-BE49-F238E27FC236}">
                <a16:creationId xmlns:a16="http://schemas.microsoft.com/office/drawing/2014/main" id="{02D6FBE6-E40B-2168-A088-67140AC0937D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0" y="1"/>
            <a:ext cx="12192000" cy="3971087"/>
          </a:xfrm>
          <a:custGeom>
            <a:avLst/>
            <a:gdLst>
              <a:gd name="connsiteX0" fmla="*/ 0 w 12192000"/>
              <a:gd name="connsiteY0" fmla="*/ 0 h 3971087"/>
              <a:gd name="connsiteX1" fmla="*/ 12192000 w 12192000"/>
              <a:gd name="connsiteY1" fmla="*/ 0 h 3971087"/>
              <a:gd name="connsiteX2" fmla="*/ 12192000 w 12192000"/>
              <a:gd name="connsiteY2" fmla="*/ 821849 h 3971087"/>
              <a:gd name="connsiteX3" fmla="*/ 9385660 w 12192000"/>
              <a:gd name="connsiteY3" fmla="*/ 3971087 h 3971087"/>
              <a:gd name="connsiteX4" fmla="*/ 0 w 12192000"/>
              <a:gd name="connsiteY4" fmla="*/ 3971087 h 39710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2000" h="3971087">
                <a:moveTo>
                  <a:pt x="0" y="0"/>
                </a:moveTo>
                <a:lnTo>
                  <a:pt x="12192000" y="0"/>
                </a:lnTo>
                <a:lnTo>
                  <a:pt x="12192000" y="821849"/>
                </a:lnTo>
                <a:lnTo>
                  <a:pt x="9385660" y="3971087"/>
                </a:lnTo>
                <a:lnTo>
                  <a:pt x="0" y="3971087"/>
                </a:lnTo>
                <a:close/>
              </a:path>
            </a:pathLst>
          </a:custGeom>
          <a:solidFill>
            <a:srgbClr val="F0F3F7"/>
          </a:solidFill>
        </p:spPr>
        <p:txBody>
          <a:bodyPr wrap="square" rIns="0" bIns="1008000" anchor="ctr" anchorCtr="1">
            <a:noAutofit/>
          </a:bodyPr>
          <a:lstStyle>
            <a:lvl1pPr marL="0" indent="0" algn="r">
              <a:buFontTx/>
              <a:buNone/>
              <a:defRPr b="1">
                <a:solidFill>
                  <a:srgbClr val="FF3EB5"/>
                </a:solidFill>
              </a:defRPr>
            </a:lvl1pPr>
          </a:lstStyle>
          <a:p>
            <a:r>
              <a:rPr lang="de-DE" dirty="0"/>
              <a:t>Hier Bild einfügen</a:t>
            </a:r>
          </a:p>
        </p:txBody>
      </p:sp>
      <p:sp>
        <p:nvSpPr>
          <p:cNvPr id="25" name="Bild-Nachweis">
            <a:extLst>
              <a:ext uri="{FF2B5EF4-FFF2-40B4-BE49-F238E27FC236}">
                <a16:creationId xmlns:a16="http://schemas.microsoft.com/office/drawing/2014/main" id="{3D29FA97-D64E-B910-D641-F122D8E4E870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2231" y="3743228"/>
            <a:ext cx="4326081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2" name="Zusatztext">
            <a:extLst>
              <a:ext uri="{FF2B5EF4-FFF2-40B4-BE49-F238E27FC236}">
                <a16:creationId xmlns:a16="http://schemas.microsoft.com/office/drawing/2014/main" id="{1233AC9E-EEE0-CB4F-421A-2BDE1776FEBC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16000" y="5589240"/>
            <a:ext cx="10152000" cy="645960"/>
          </a:xfrm>
          <a:ln>
            <a:noFill/>
          </a:ln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lang="de-DE" sz="1800" b="1" dirty="0">
                <a:solidFill>
                  <a:srgbClr val="FF3EB5"/>
                </a:solidFill>
                <a:latin typeface="Gotham Black" panose="02000603040000020004" pitchFamily="2" charset="0"/>
                <a:ea typeface="Gotham Black" panose="02000603040000020004" pitchFamily="2" charset="0"/>
              </a:defRPr>
            </a:lvl1pPr>
          </a:lstStyle>
          <a:p>
            <a:pPr marL="0" lvl="0"/>
            <a:r>
              <a:rPr lang="de-DE" dirty="0"/>
              <a:t>Redner*in: Funktion</a:t>
            </a:r>
          </a:p>
        </p:txBody>
      </p:sp>
      <p:sp>
        <p:nvSpPr>
          <p:cNvPr id="20" name="Titel">
            <a:extLst>
              <a:ext uri="{FF2B5EF4-FFF2-40B4-BE49-F238E27FC236}">
                <a16:creationId xmlns:a16="http://schemas.microsoft.com/office/drawing/2014/main" id="{40918B5D-518B-65CF-89B4-3E7634163BB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6001" y="4746164"/>
            <a:ext cx="10656563" cy="756000"/>
          </a:xfrm>
        </p:spPr>
        <p:txBody>
          <a:bodyPr vert="horz" lIns="0" tIns="0" rIns="0" bIns="0" rtlCol="0" anchor="t" anchorCtr="0">
            <a:noAutofit/>
          </a:bodyPr>
          <a:lstStyle>
            <a:lvl1pPr>
              <a:defRPr lang="de-DE" sz="3600">
                <a:solidFill>
                  <a:srgbClr val="10065A"/>
                </a:solidFill>
                <a:latin typeface="Montserrat Black" pitchFamily="2" charset="0"/>
              </a:defRPr>
            </a:lvl1pPr>
          </a:lstStyle>
          <a:p>
            <a:pPr marL="0" lvl="0">
              <a:lnSpc>
                <a:spcPts val="6100"/>
              </a:lnSpc>
            </a:pPr>
            <a:r>
              <a:rPr lang="de-DE" dirty="0"/>
              <a:t>Redner*in: Titel Vorname Name</a:t>
            </a:r>
          </a:p>
        </p:txBody>
      </p:sp>
      <p:sp>
        <p:nvSpPr>
          <p:cNvPr id="19" name="TOP">
            <a:extLst>
              <a:ext uri="{FF2B5EF4-FFF2-40B4-BE49-F238E27FC236}">
                <a16:creationId xmlns:a16="http://schemas.microsoft.com/office/drawing/2014/main" id="{CAA3CC7D-6A32-6B6E-963C-A1B1207913E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22152" y="4314224"/>
            <a:ext cx="10650411" cy="360000"/>
          </a:xfrm>
        </p:spPr>
        <p:txBody>
          <a:bodyPr tIns="0" bIns="0" anchor="ctr" anchorCtr="0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SzPct val="150000"/>
              <a:buFontTx/>
              <a:buNone/>
              <a:defRPr sz="2000" b="1" cap="all" spc="60" baseline="0">
                <a:solidFill>
                  <a:srgbClr val="FF3EB5"/>
                </a:solidFill>
                <a:latin typeface="Montserra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Thema Vortrag</a:t>
            </a:r>
          </a:p>
        </p:txBody>
      </p:sp>
    </p:spTree>
    <p:extLst>
      <p:ext uri="{BB962C8B-B14F-4D97-AF65-F5344CB8AC3E}">
        <p14:creationId xmlns:p14="http://schemas.microsoft.com/office/powerpoint/2010/main" val="68851345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EDNER | Pink /Weiß-Blau">
    <p:bg>
      <p:bgPr>
        <a:solidFill>
          <a:srgbClr val="10069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Zeichnung">
            <a:extLst>
              <a:ext uri="{FF2B5EF4-FFF2-40B4-BE49-F238E27FC236}">
                <a16:creationId xmlns:a16="http://schemas.microsoft.com/office/drawing/2014/main" id="{E9D61FFD-E104-EEAB-54C4-4CEF70DFF851}"/>
              </a:ext>
            </a:extLst>
          </p:cNvPr>
          <p:cNvSpPr/>
          <p:nvPr userDrawn="1"/>
        </p:nvSpPr>
        <p:spPr>
          <a:xfrm>
            <a:off x="0" y="728700"/>
            <a:ext cx="12192000" cy="5646372"/>
          </a:xfrm>
          <a:custGeom>
            <a:avLst/>
            <a:gdLst>
              <a:gd name="connsiteX0" fmla="*/ 12192000 w 12192000"/>
              <a:gd name="connsiteY0" fmla="*/ 0 h 5646372"/>
              <a:gd name="connsiteX1" fmla="*/ 12192000 w 12192000"/>
              <a:gd name="connsiteY1" fmla="*/ 3663809 h 5646372"/>
              <a:gd name="connsiteX2" fmla="*/ 10425304 w 12192000"/>
              <a:gd name="connsiteY2" fmla="*/ 5646372 h 5646372"/>
              <a:gd name="connsiteX3" fmla="*/ 10416480 w 12192000"/>
              <a:gd name="connsiteY3" fmla="*/ 5638508 h 5646372"/>
              <a:gd name="connsiteX4" fmla="*/ 10416480 w 12192000"/>
              <a:gd name="connsiteY4" fmla="*/ 5646372 h 5646372"/>
              <a:gd name="connsiteX5" fmla="*/ 0 w 12192000"/>
              <a:gd name="connsiteY5" fmla="*/ 5646372 h 5646372"/>
              <a:gd name="connsiteX6" fmla="*/ 0 w 12192000"/>
              <a:gd name="connsiteY6" fmla="*/ 3149238 h 5646372"/>
              <a:gd name="connsiteX7" fmla="*/ 9385660 w 12192000"/>
              <a:gd name="connsiteY7" fmla="*/ 3149238 h 56463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5646372">
                <a:moveTo>
                  <a:pt x="12192000" y="0"/>
                </a:moveTo>
                <a:lnTo>
                  <a:pt x="12192000" y="3663809"/>
                </a:lnTo>
                <a:lnTo>
                  <a:pt x="10425304" y="5646372"/>
                </a:lnTo>
                <a:lnTo>
                  <a:pt x="10416480" y="5638508"/>
                </a:lnTo>
                <a:lnTo>
                  <a:pt x="10416480" y="5646372"/>
                </a:lnTo>
                <a:lnTo>
                  <a:pt x="0" y="5646372"/>
                </a:lnTo>
                <a:lnTo>
                  <a:pt x="0" y="3149238"/>
                </a:lnTo>
                <a:lnTo>
                  <a:pt x="9385660" y="3149238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 dirty="0"/>
          </a:p>
        </p:txBody>
      </p:sp>
      <p:pic>
        <p:nvPicPr>
          <p:cNvPr id="18" name="Logo">
            <a:extLst>
              <a:ext uri="{FF2B5EF4-FFF2-40B4-BE49-F238E27FC236}">
                <a16:creationId xmlns:a16="http://schemas.microsoft.com/office/drawing/2014/main" id="{7998DBA9-FF6A-FEA8-CA4C-CA7C1231F86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38" r="7538"/>
          <a:stretch/>
        </p:blipFill>
        <p:spPr>
          <a:xfrm>
            <a:off x="10828119" y="5634000"/>
            <a:ext cx="1363881" cy="1224000"/>
          </a:xfrm>
          <a:prstGeom prst="rect">
            <a:avLst/>
          </a:prstGeom>
        </p:spPr>
      </p:pic>
      <p:sp>
        <p:nvSpPr>
          <p:cNvPr id="17" name="Bild-Platzhalter">
            <a:extLst>
              <a:ext uri="{FF2B5EF4-FFF2-40B4-BE49-F238E27FC236}">
                <a16:creationId xmlns:a16="http://schemas.microsoft.com/office/drawing/2014/main" id="{02D6FBE6-E40B-2168-A088-67140AC0937D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0" y="1"/>
            <a:ext cx="12192000" cy="3971087"/>
          </a:xfrm>
          <a:custGeom>
            <a:avLst/>
            <a:gdLst>
              <a:gd name="connsiteX0" fmla="*/ 0 w 12192000"/>
              <a:gd name="connsiteY0" fmla="*/ 0 h 3971087"/>
              <a:gd name="connsiteX1" fmla="*/ 12192000 w 12192000"/>
              <a:gd name="connsiteY1" fmla="*/ 0 h 3971087"/>
              <a:gd name="connsiteX2" fmla="*/ 12192000 w 12192000"/>
              <a:gd name="connsiteY2" fmla="*/ 821849 h 3971087"/>
              <a:gd name="connsiteX3" fmla="*/ 9385660 w 12192000"/>
              <a:gd name="connsiteY3" fmla="*/ 3971087 h 3971087"/>
              <a:gd name="connsiteX4" fmla="*/ 0 w 12192000"/>
              <a:gd name="connsiteY4" fmla="*/ 3971087 h 39710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2000" h="3971087">
                <a:moveTo>
                  <a:pt x="0" y="0"/>
                </a:moveTo>
                <a:lnTo>
                  <a:pt x="12192000" y="0"/>
                </a:lnTo>
                <a:lnTo>
                  <a:pt x="12192000" y="821849"/>
                </a:lnTo>
                <a:lnTo>
                  <a:pt x="9385660" y="3971087"/>
                </a:lnTo>
                <a:lnTo>
                  <a:pt x="0" y="3971087"/>
                </a:lnTo>
                <a:close/>
              </a:path>
            </a:pathLst>
          </a:custGeom>
          <a:solidFill>
            <a:srgbClr val="F0F3F7"/>
          </a:solidFill>
        </p:spPr>
        <p:txBody>
          <a:bodyPr wrap="square" rIns="0" bIns="1008000" anchor="ctr" anchorCtr="1">
            <a:noAutofit/>
          </a:bodyPr>
          <a:lstStyle>
            <a:lvl1pPr marL="0" indent="0" algn="r">
              <a:buFontTx/>
              <a:buNone/>
              <a:defRPr b="1">
                <a:solidFill>
                  <a:srgbClr val="FF3EB5"/>
                </a:solidFill>
              </a:defRPr>
            </a:lvl1pPr>
          </a:lstStyle>
          <a:p>
            <a:r>
              <a:rPr lang="de-DE" dirty="0"/>
              <a:t>Hier Bild einfügen</a:t>
            </a:r>
          </a:p>
        </p:txBody>
      </p:sp>
      <p:sp>
        <p:nvSpPr>
          <p:cNvPr id="25" name="Bild-Nachweis">
            <a:extLst>
              <a:ext uri="{FF2B5EF4-FFF2-40B4-BE49-F238E27FC236}">
                <a16:creationId xmlns:a16="http://schemas.microsoft.com/office/drawing/2014/main" id="{3D29FA97-D64E-B910-D641-F122D8E4E870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2231" y="3743228"/>
            <a:ext cx="4326081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2" name="Zusatztext">
            <a:extLst>
              <a:ext uri="{FF2B5EF4-FFF2-40B4-BE49-F238E27FC236}">
                <a16:creationId xmlns:a16="http://schemas.microsoft.com/office/drawing/2014/main" id="{1233AC9E-EEE0-CB4F-421A-2BDE1776FEBC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16000" y="5589240"/>
            <a:ext cx="10152000" cy="645960"/>
          </a:xfrm>
          <a:ln>
            <a:noFill/>
          </a:ln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lang="de-DE" sz="1800" b="1" dirty="0">
                <a:solidFill>
                  <a:srgbClr val="FF3EB5"/>
                </a:solidFill>
                <a:latin typeface="Gotham Black" panose="02000603040000020004" pitchFamily="2" charset="0"/>
                <a:ea typeface="Gotham Black" panose="02000603040000020004" pitchFamily="2" charset="0"/>
              </a:defRPr>
            </a:lvl1pPr>
          </a:lstStyle>
          <a:p>
            <a:pPr marL="0" lvl="0"/>
            <a:r>
              <a:rPr lang="de-DE" dirty="0"/>
              <a:t>Redner*in: Funktion</a:t>
            </a:r>
          </a:p>
        </p:txBody>
      </p:sp>
      <p:sp>
        <p:nvSpPr>
          <p:cNvPr id="20" name="Titel">
            <a:extLst>
              <a:ext uri="{FF2B5EF4-FFF2-40B4-BE49-F238E27FC236}">
                <a16:creationId xmlns:a16="http://schemas.microsoft.com/office/drawing/2014/main" id="{40918B5D-518B-65CF-89B4-3E7634163BB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6001" y="4746164"/>
            <a:ext cx="10656563" cy="756000"/>
          </a:xfrm>
        </p:spPr>
        <p:txBody>
          <a:bodyPr vert="horz" lIns="0" tIns="0" rIns="0" bIns="0" rtlCol="0" anchor="t" anchorCtr="0">
            <a:noAutofit/>
          </a:bodyPr>
          <a:lstStyle>
            <a:lvl1pPr>
              <a:defRPr lang="de-DE" sz="3600">
                <a:solidFill>
                  <a:srgbClr val="10069F"/>
                </a:solidFill>
                <a:latin typeface="Montserrat Black" pitchFamily="2" charset="0"/>
              </a:defRPr>
            </a:lvl1pPr>
          </a:lstStyle>
          <a:p>
            <a:pPr marL="0" lvl="0">
              <a:lnSpc>
                <a:spcPts val="6100"/>
              </a:lnSpc>
            </a:pPr>
            <a:r>
              <a:rPr lang="de-DE" dirty="0"/>
              <a:t>Redner*in: Titel Vorname Name</a:t>
            </a:r>
          </a:p>
        </p:txBody>
      </p:sp>
      <p:sp>
        <p:nvSpPr>
          <p:cNvPr id="19" name="TOP">
            <a:extLst>
              <a:ext uri="{FF2B5EF4-FFF2-40B4-BE49-F238E27FC236}">
                <a16:creationId xmlns:a16="http://schemas.microsoft.com/office/drawing/2014/main" id="{CAA3CC7D-6A32-6B6E-963C-A1B1207913E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22152" y="4314224"/>
            <a:ext cx="10650411" cy="360000"/>
          </a:xfrm>
        </p:spPr>
        <p:txBody>
          <a:bodyPr tIns="0" bIns="0" anchor="ctr" anchorCtr="0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SzPct val="150000"/>
              <a:buFontTx/>
              <a:buNone/>
              <a:defRPr sz="2000" b="1" cap="all" spc="60" baseline="0">
                <a:solidFill>
                  <a:srgbClr val="FF3EB5"/>
                </a:solidFill>
                <a:latin typeface="Montserra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Thema Vortrag</a:t>
            </a:r>
          </a:p>
        </p:txBody>
      </p:sp>
    </p:spTree>
    <p:extLst>
      <p:ext uri="{BB962C8B-B14F-4D97-AF65-F5344CB8AC3E}">
        <p14:creationId xmlns:p14="http://schemas.microsoft.com/office/powerpoint/2010/main" val="42175960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EDNER | Türkis /Weiß-Dunkelblau">
    <p:bg>
      <p:bgPr>
        <a:solidFill>
          <a:srgbClr val="1006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Zeichnung">
            <a:extLst>
              <a:ext uri="{FF2B5EF4-FFF2-40B4-BE49-F238E27FC236}">
                <a16:creationId xmlns:a16="http://schemas.microsoft.com/office/drawing/2014/main" id="{E9D61FFD-E104-EEAB-54C4-4CEF70DFF851}"/>
              </a:ext>
            </a:extLst>
          </p:cNvPr>
          <p:cNvSpPr/>
          <p:nvPr userDrawn="1"/>
        </p:nvSpPr>
        <p:spPr>
          <a:xfrm>
            <a:off x="0" y="728700"/>
            <a:ext cx="12192000" cy="5646372"/>
          </a:xfrm>
          <a:custGeom>
            <a:avLst/>
            <a:gdLst>
              <a:gd name="connsiteX0" fmla="*/ 12192000 w 12192000"/>
              <a:gd name="connsiteY0" fmla="*/ 0 h 5646372"/>
              <a:gd name="connsiteX1" fmla="*/ 12192000 w 12192000"/>
              <a:gd name="connsiteY1" fmla="*/ 3663809 h 5646372"/>
              <a:gd name="connsiteX2" fmla="*/ 10425304 w 12192000"/>
              <a:gd name="connsiteY2" fmla="*/ 5646372 h 5646372"/>
              <a:gd name="connsiteX3" fmla="*/ 10416480 w 12192000"/>
              <a:gd name="connsiteY3" fmla="*/ 5638508 h 5646372"/>
              <a:gd name="connsiteX4" fmla="*/ 10416480 w 12192000"/>
              <a:gd name="connsiteY4" fmla="*/ 5646372 h 5646372"/>
              <a:gd name="connsiteX5" fmla="*/ 0 w 12192000"/>
              <a:gd name="connsiteY5" fmla="*/ 5646372 h 5646372"/>
              <a:gd name="connsiteX6" fmla="*/ 0 w 12192000"/>
              <a:gd name="connsiteY6" fmla="*/ 3149238 h 5646372"/>
              <a:gd name="connsiteX7" fmla="*/ 9385660 w 12192000"/>
              <a:gd name="connsiteY7" fmla="*/ 3149238 h 56463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5646372">
                <a:moveTo>
                  <a:pt x="12192000" y="0"/>
                </a:moveTo>
                <a:lnTo>
                  <a:pt x="12192000" y="3663809"/>
                </a:lnTo>
                <a:lnTo>
                  <a:pt x="10425304" y="5646372"/>
                </a:lnTo>
                <a:lnTo>
                  <a:pt x="10416480" y="5638508"/>
                </a:lnTo>
                <a:lnTo>
                  <a:pt x="10416480" y="5646372"/>
                </a:lnTo>
                <a:lnTo>
                  <a:pt x="0" y="5646372"/>
                </a:lnTo>
                <a:lnTo>
                  <a:pt x="0" y="3149238"/>
                </a:lnTo>
                <a:lnTo>
                  <a:pt x="9385660" y="3149238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 dirty="0"/>
          </a:p>
        </p:txBody>
      </p:sp>
      <p:pic>
        <p:nvPicPr>
          <p:cNvPr id="18" name="Logo">
            <a:extLst>
              <a:ext uri="{FF2B5EF4-FFF2-40B4-BE49-F238E27FC236}">
                <a16:creationId xmlns:a16="http://schemas.microsoft.com/office/drawing/2014/main" id="{7998DBA9-FF6A-FEA8-CA4C-CA7C1231F86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38" r="7538"/>
          <a:stretch/>
        </p:blipFill>
        <p:spPr>
          <a:xfrm>
            <a:off x="10828119" y="5634000"/>
            <a:ext cx="1363881" cy="1224000"/>
          </a:xfrm>
          <a:prstGeom prst="rect">
            <a:avLst/>
          </a:prstGeom>
        </p:spPr>
      </p:pic>
      <p:sp>
        <p:nvSpPr>
          <p:cNvPr id="17" name="Bild-Platzhalter">
            <a:extLst>
              <a:ext uri="{FF2B5EF4-FFF2-40B4-BE49-F238E27FC236}">
                <a16:creationId xmlns:a16="http://schemas.microsoft.com/office/drawing/2014/main" id="{02D6FBE6-E40B-2168-A088-67140AC0937D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0" y="1"/>
            <a:ext cx="12192000" cy="3971087"/>
          </a:xfrm>
          <a:custGeom>
            <a:avLst/>
            <a:gdLst>
              <a:gd name="connsiteX0" fmla="*/ 0 w 12192000"/>
              <a:gd name="connsiteY0" fmla="*/ 0 h 3971087"/>
              <a:gd name="connsiteX1" fmla="*/ 12192000 w 12192000"/>
              <a:gd name="connsiteY1" fmla="*/ 0 h 3971087"/>
              <a:gd name="connsiteX2" fmla="*/ 12192000 w 12192000"/>
              <a:gd name="connsiteY2" fmla="*/ 821849 h 3971087"/>
              <a:gd name="connsiteX3" fmla="*/ 9385660 w 12192000"/>
              <a:gd name="connsiteY3" fmla="*/ 3971087 h 3971087"/>
              <a:gd name="connsiteX4" fmla="*/ 0 w 12192000"/>
              <a:gd name="connsiteY4" fmla="*/ 3971087 h 39710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2000" h="3971087">
                <a:moveTo>
                  <a:pt x="0" y="0"/>
                </a:moveTo>
                <a:lnTo>
                  <a:pt x="12192000" y="0"/>
                </a:lnTo>
                <a:lnTo>
                  <a:pt x="12192000" y="821849"/>
                </a:lnTo>
                <a:lnTo>
                  <a:pt x="9385660" y="3971087"/>
                </a:lnTo>
                <a:lnTo>
                  <a:pt x="0" y="3971087"/>
                </a:lnTo>
                <a:close/>
              </a:path>
            </a:pathLst>
          </a:custGeom>
          <a:solidFill>
            <a:srgbClr val="F0F3F7"/>
          </a:solidFill>
        </p:spPr>
        <p:txBody>
          <a:bodyPr wrap="square" rIns="0" bIns="1008000" anchor="ctr" anchorCtr="1">
            <a:noAutofit/>
          </a:bodyPr>
          <a:lstStyle>
            <a:lvl1pPr marL="0" indent="0" algn="r">
              <a:buFontTx/>
              <a:buNone/>
              <a:defRPr b="1">
                <a:solidFill>
                  <a:srgbClr val="10ADAA"/>
                </a:solidFill>
              </a:defRPr>
            </a:lvl1pPr>
          </a:lstStyle>
          <a:p>
            <a:r>
              <a:rPr lang="de-DE" dirty="0"/>
              <a:t>Hier Bild einfügen</a:t>
            </a:r>
          </a:p>
        </p:txBody>
      </p:sp>
      <p:sp>
        <p:nvSpPr>
          <p:cNvPr id="25" name="Bild-Nachweis">
            <a:extLst>
              <a:ext uri="{FF2B5EF4-FFF2-40B4-BE49-F238E27FC236}">
                <a16:creationId xmlns:a16="http://schemas.microsoft.com/office/drawing/2014/main" id="{3D29FA97-D64E-B910-D641-F122D8E4E870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2231" y="3743228"/>
            <a:ext cx="4326081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2" name="Zusatztext">
            <a:extLst>
              <a:ext uri="{FF2B5EF4-FFF2-40B4-BE49-F238E27FC236}">
                <a16:creationId xmlns:a16="http://schemas.microsoft.com/office/drawing/2014/main" id="{1233AC9E-EEE0-CB4F-421A-2BDE1776FEBC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16000" y="5589240"/>
            <a:ext cx="10152000" cy="645960"/>
          </a:xfrm>
          <a:ln>
            <a:noFill/>
          </a:ln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lang="de-DE" sz="1800" b="1" dirty="0">
                <a:solidFill>
                  <a:srgbClr val="10ADAA"/>
                </a:solidFill>
                <a:latin typeface="Gotham Black" panose="02000603040000020004" pitchFamily="2" charset="0"/>
                <a:ea typeface="Gotham Black" panose="02000603040000020004" pitchFamily="2" charset="0"/>
              </a:defRPr>
            </a:lvl1pPr>
          </a:lstStyle>
          <a:p>
            <a:pPr marL="0" lvl="0"/>
            <a:r>
              <a:rPr lang="de-DE" dirty="0"/>
              <a:t>Redner*in: Funktion</a:t>
            </a:r>
          </a:p>
        </p:txBody>
      </p:sp>
      <p:sp>
        <p:nvSpPr>
          <p:cNvPr id="20" name="Titel">
            <a:extLst>
              <a:ext uri="{FF2B5EF4-FFF2-40B4-BE49-F238E27FC236}">
                <a16:creationId xmlns:a16="http://schemas.microsoft.com/office/drawing/2014/main" id="{40918B5D-518B-65CF-89B4-3E7634163BB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6001" y="4746164"/>
            <a:ext cx="10656563" cy="756000"/>
          </a:xfrm>
        </p:spPr>
        <p:txBody>
          <a:bodyPr vert="horz" lIns="0" tIns="0" rIns="0" bIns="0" rtlCol="0" anchor="t" anchorCtr="0">
            <a:noAutofit/>
          </a:bodyPr>
          <a:lstStyle>
            <a:lvl1pPr>
              <a:defRPr lang="de-DE" sz="3600">
                <a:solidFill>
                  <a:srgbClr val="10065A"/>
                </a:solidFill>
                <a:latin typeface="Montserrat Black" pitchFamily="2" charset="0"/>
              </a:defRPr>
            </a:lvl1pPr>
          </a:lstStyle>
          <a:p>
            <a:pPr marL="0" lvl="0">
              <a:lnSpc>
                <a:spcPts val="6100"/>
              </a:lnSpc>
            </a:pPr>
            <a:r>
              <a:rPr lang="de-DE" dirty="0"/>
              <a:t>Redner*in: Titel Vorname Name</a:t>
            </a:r>
          </a:p>
        </p:txBody>
      </p:sp>
      <p:sp>
        <p:nvSpPr>
          <p:cNvPr id="19" name="TOP">
            <a:extLst>
              <a:ext uri="{FF2B5EF4-FFF2-40B4-BE49-F238E27FC236}">
                <a16:creationId xmlns:a16="http://schemas.microsoft.com/office/drawing/2014/main" id="{CAA3CC7D-6A32-6B6E-963C-A1B1207913E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22152" y="4314224"/>
            <a:ext cx="10650411" cy="360000"/>
          </a:xfrm>
        </p:spPr>
        <p:txBody>
          <a:bodyPr tIns="0" bIns="0" anchor="ctr" anchorCtr="0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SzPct val="150000"/>
              <a:buFontTx/>
              <a:buNone/>
              <a:defRPr sz="2000" b="1" cap="all" spc="60" baseline="0">
                <a:solidFill>
                  <a:srgbClr val="10ADAA"/>
                </a:solidFill>
                <a:latin typeface="Montserra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Thema Vortrag</a:t>
            </a:r>
          </a:p>
        </p:txBody>
      </p:sp>
    </p:spTree>
    <p:extLst>
      <p:ext uri="{BB962C8B-B14F-4D97-AF65-F5344CB8AC3E}">
        <p14:creationId xmlns:p14="http://schemas.microsoft.com/office/powerpoint/2010/main" val="365559972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EDNER | Türkis /Weiß-Blau">
    <p:bg>
      <p:bgPr>
        <a:solidFill>
          <a:srgbClr val="10069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Zeichnung">
            <a:extLst>
              <a:ext uri="{FF2B5EF4-FFF2-40B4-BE49-F238E27FC236}">
                <a16:creationId xmlns:a16="http://schemas.microsoft.com/office/drawing/2014/main" id="{E9D61FFD-E104-EEAB-54C4-4CEF70DFF851}"/>
              </a:ext>
            </a:extLst>
          </p:cNvPr>
          <p:cNvSpPr/>
          <p:nvPr userDrawn="1"/>
        </p:nvSpPr>
        <p:spPr>
          <a:xfrm>
            <a:off x="0" y="728700"/>
            <a:ext cx="12192000" cy="5646372"/>
          </a:xfrm>
          <a:custGeom>
            <a:avLst/>
            <a:gdLst>
              <a:gd name="connsiteX0" fmla="*/ 12192000 w 12192000"/>
              <a:gd name="connsiteY0" fmla="*/ 0 h 5646372"/>
              <a:gd name="connsiteX1" fmla="*/ 12192000 w 12192000"/>
              <a:gd name="connsiteY1" fmla="*/ 3663809 h 5646372"/>
              <a:gd name="connsiteX2" fmla="*/ 10425304 w 12192000"/>
              <a:gd name="connsiteY2" fmla="*/ 5646372 h 5646372"/>
              <a:gd name="connsiteX3" fmla="*/ 10416480 w 12192000"/>
              <a:gd name="connsiteY3" fmla="*/ 5638508 h 5646372"/>
              <a:gd name="connsiteX4" fmla="*/ 10416480 w 12192000"/>
              <a:gd name="connsiteY4" fmla="*/ 5646372 h 5646372"/>
              <a:gd name="connsiteX5" fmla="*/ 0 w 12192000"/>
              <a:gd name="connsiteY5" fmla="*/ 5646372 h 5646372"/>
              <a:gd name="connsiteX6" fmla="*/ 0 w 12192000"/>
              <a:gd name="connsiteY6" fmla="*/ 3149238 h 5646372"/>
              <a:gd name="connsiteX7" fmla="*/ 9385660 w 12192000"/>
              <a:gd name="connsiteY7" fmla="*/ 3149238 h 56463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5646372">
                <a:moveTo>
                  <a:pt x="12192000" y="0"/>
                </a:moveTo>
                <a:lnTo>
                  <a:pt x="12192000" y="3663809"/>
                </a:lnTo>
                <a:lnTo>
                  <a:pt x="10425304" y="5646372"/>
                </a:lnTo>
                <a:lnTo>
                  <a:pt x="10416480" y="5638508"/>
                </a:lnTo>
                <a:lnTo>
                  <a:pt x="10416480" y="5646372"/>
                </a:lnTo>
                <a:lnTo>
                  <a:pt x="0" y="5646372"/>
                </a:lnTo>
                <a:lnTo>
                  <a:pt x="0" y="3149238"/>
                </a:lnTo>
                <a:lnTo>
                  <a:pt x="9385660" y="3149238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 dirty="0"/>
          </a:p>
        </p:txBody>
      </p:sp>
      <p:pic>
        <p:nvPicPr>
          <p:cNvPr id="18" name="Logo">
            <a:extLst>
              <a:ext uri="{FF2B5EF4-FFF2-40B4-BE49-F238E27FC236}">
                <a16:creationId xmlns:a16="http://schemas.microsoft.com/office/drawing/2014/main" id="{7998DBA9-FF6A-FEA8-CA4C-CA7C1231F86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38" r="7538"/>
          <a:stretch/>
        </p:blipFill>
        <p:spPr>
          <a:xfrm>
            <a:off x="10828119" y="5634000"/>
            <a:ext cx="1363881" cy="1224000"/>
          </a:xfrm>
          <a:prstGeom prst="rect">
            <a:avLst/>
          </a:prstGeom>
        </p:spPr>
      </p:pic>
      <p:sp>
        <p:nvSpPr>
          <p:cNvPr id="17" name="Bild-Platzhalter">
            <a:extLst>
              <a:ext uri="{FF2B5EF4-FFF2-40B4-BE49-F238E27FC236}">
                <a16:creationId xmlns:a16="http://schemas.microsoft.com/office/drawing/2014/main" id="{02D6FBE6-E40B-2168-A088-67140AC0937D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0" y="1"/>
            <a:ext cx="12192000" cy="3971087"/>
          </a:xfrm>
          <a:custGeom>
            <a:avLst/>
            <a:gdLst>
              <a:gd name="connsiteX0" fmla="*/ 0 w 12192000"/>
              <a:gd name="connsiteY0" fmla="*/ 0 h 3971087"/>
              <a:gd name="connsiteX1" fmla="*/ 12192000 w 12192000"/>
              <a:gd name="connsiteY1" fmla="*/ 0 h 3971087"/>
              <a:gd name="connsiteX2" fmla="*/ 12192000 w 12192000"/>
              <a:gd name="connsiteY2" fmla="*/ 821849 h 3971087"/>
              <a:gd name="connsiteX3" fmla="*/ 9385660 w 12192000"/>
              <a:gd name="connsiteY3" fmla="*/ 3971087 h 3971087"/>
              <a:gd name="connsiteX4" fmla="*/ 0 w 12192000"/>
              <a:gd name="connsiteY4" fmla="*/ 3971087 h 39710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2000" h="3971087">
                <a:moveTo>
                  <a:pt x="0" y="0"/>
                </a:moveTo>
                <a:lnTo>
                  <a:pt x="12192000" y="0"/>
                </a:lnTo>
                <a:lnTo>
                  <a:pt x="12192000" y="821849"/>
                </a:lnTo>
                <a:lnTo>
                  <a:pt x="9385660" y="3971087"/>
                </a:lnTo>
                <a:lnTo>
                  <a:pt x="0" y="3971087"/>
                </a:lnTo>
                <a:close/>
              </a:path>
            </a:pathLst>
          </a:custGeom>
          <a:solidFill>
            <a:srgbClr val="F0F3F7"/>
          </a:solidFill>
        </p:spPr>
        <p:txBody>
          <a:bodyPr wrap="square" rIns="0" bIns="1008000" anchor="ctr" anchorCtr="1">
            <a:noAutofit/>
          </a:bodyPr>
          <a:lstStyle>
            <a:lvl1pPr marL="0" indent="0" algn="r">
              <a:buFontTx/>
              <a:buNone/>
              <a:defRPr b="1">
                <a:solidFill>
                  <a:srgbClr val="10ADAA"/>
                </a:solidFill>
              </a:defRPr>
            </a:lvl1pPr>
          </a:lstStyle>
          <a:p>
            <a:r>
              <a:rPr lang="de-DE" dirty="0"/>
              <a:t>Hier Bild einfügen</a:t>
            </a:r>
          </a:p>
        </p:txBody>
      </p:sp>
      <p:sp>
        <p:nvSpPr>
          <p:cNvPr id="25" name="Bild-Nachweis">
            <a:extLst>
              <a:ext uri="{FF2B5EF4-FFF2-40B4-BE49-F238E27FC236}">
                <a16:creationId xmlns:a16="http://schemas.microsoft.com/office/drawing/2014/main" id="{3D29FA97-D64E-B910-D641-F122D8E4E870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2231" y="3743228"/>
            <a:ext cx="4326081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2" name="Zusatztext">
            <a:extLst>
              <a:ext uri="{FF2B5EF4-FFF2-40B4-BE49-F238E27FC236}">
                <a16:creationId xmlns:a16="http://schemas.microsoft.com/office/drawing/2014/main" id="{1233AC9E-EEE0-CB4F-421A-2BDE1776FEBC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16000" y="5589240"/>
            <a:ext cx="10152000" cy="645960"/>
          </a:xfrm>
          <a:ln>
            <a:noFill/>
          </a:ln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lang="de-DE" sz="1800" b="1" dirty="0">
                <a:solidFill>
                  <a:srgbClr val="10ADAA"/>
                </a:solidFill>
                <a:latin typeface="Gotham Black" panose="02000603040000020004" pitchFamily="2" charset="0"/>
                <a:ea typeface="Gotham Black" panose="02000603040000020004" pitchFamily="2" charset="0"/>
              </a:defRPr>
            </a:lvl1pPr>
          </a:lstStyle>
          <a:p>
            <a:pPr marL="0" lvl="0"/>
            <a:r>
              <a:rPr lang="de-DE" dirty="0"/>
              <a:t>Redner*in: Funktion</a:t>
            </a:r>
          </a:p>
        </p:txBody>
      </p:sp>
      <p:sp>
        <p:nvSpPr>
          <p:cNvPr id="20" name="Titel">
            <a:extLst>
              <a:ext uri="{FF2B5EF4-FFF2-40B4-BE49-F238E27FC236}">
                <a16:creationId xmlns:a16="http://schemas.microsoft.com/office/drawing/2014/main" id="{40918B5D-518B-65CF-89B4-3E7634163BB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6001" y="4746164"/>
            <a:ext cx="10656563" cy="756000"/>
          </a:xfrm>
        </p:spPr>
        <p:txBody>
          <a:bodyPr vert="horz" lIns="0" tIns="0" rIns="0" bIns="0" rtlCol="0" anchor="t" anchorCtr="0">
            <a:noAutofit/>
          </a:bodyPr>
          <a:lstStyle>
            <a:lvl1pPr>
              <a:defRPr lang="de-DE" sz="3600">
                <a:solidFill>
                  <a:srgbClr val="10069F"/>
                </a:solidFill>
                <a:latin typeface="Montserrat Black" pitchFamily="2" charset="0"/>
              </a:defRPr>
            </a:lvl1pPr>
          </a:lstStyle>
          <a:p>
            <a:pPr marL="0" lvl="0">
              <a:lnSpc>
                <a:spcPts val="6100"/>
              </a:lnSpc>
            </a:pPr>
            <a:r>
              <a:rPr lang="de-DE" dirty="0"/>
              <a:t>Redner*in: Titel Vorname Name</a:t>
            </a:r>
          </a:p>
        </p:txBody>
      </p:sp>
      <p:sp>
        <p:nvSpPr>
          <p:cNvPr id="19" name="TOP">
            <a:extLst>
              <a:ext uri="{FF2B5EF4-FFF2-40B4-BE49-F238E27FC236}">
                <a16:creationId xmlns:a16="http://schemas.microsoft.com/office/drawing/2014/main" id="{CAA3CC7D-6A32-6B6E-963C-A1B1207913E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22152" y="4314224"/>
            <a:ext cx="10650411" cy="360000"/>
          </a:xfrm>
        </p:spPr>
        <p:txBody>
          <a:bodyPr tIns="0" bIns="0" anchor="ctr" anchorCtr="0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SzPct val="150000"/>
              <a:buFontTx/>
              <a:buNone/>
              <a:defRPr sz="2000" b="1" cap="all" spc="60" baseline="0">
                <a:solidFill>
                  <a:srgbClr val="10ADAA"/>
                </a:solidFill>
                <a:latin typeface="Montserra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Thema Vortrag</a:t>
            </a:r>
          </a:p>
        </p:txBody>
      </p:sp>
    </p:spTree>
    <p:extLst>
      <p:ext uri="{BB962C8B-B14F-4D97-AF65-F5344CB8AC3E}">
        <p14:creationId xmlns:p14="http://schemas.microsoft.com/office/powerpoint/2010/main" val="356663025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ART V2 | Violett/Blau">
    <p:bg>
      <p:bgPr>
        <a:solidFill>
          <a:srgbClr val="10069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Dreieck">
            <a:extLst>
              <a:ext uri="{FF2B5EF4-FFF2-40B4-BE49-F238E27FC236}">
                <a16:creationId xmlns:a16="http://schemas.microsoft.com/office/drawing/2014/main" id="{37329CB3-3026-7830-1B54-FD205FF5CCCE}"/>
              </a:ext>
            </a:extLst>
          </p:cNvPr>
          <p:cNvSpPr/>
          <p:nvPr userDrawn="1"/>
        </p:nvSpPr>
        <p:spPr>
          <a:xfrm flipH="1">
            <a:off x="9876419" y="4521034"/>
            <a:ext cx="2315577" cy="2336965"/>
          </a:xfrm>
          <a:prstGeom prst="rtTriangle">
            <a:avLst/>
          </a:prstGeom>
          <a:solidFill>
            <a:srgbClr val="8C3E9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4" name="Bildplatzhalter 13">
            <a:extLst>
              <a:ext uri="{FF2B5EF4-FFF2-40B4-BE49-F238E27FC236}">
                <a16:creationId xmlns:a16="http://schemas.microsoft.com/office/drawing/2014/main" id="{EE0C9DBC-B9FA-6737-0E8A-D449B0E7BAB1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0" y="0"/>
            <a:ext cx="11841480" cy="4148894"/>
          </a:xfrm>
          <a:custGeom>
            <a:avLst/>
            <a:gdLst>
              <a:gd name="connsiteX0" fmla="*/ 0 w 11841480"/>
              <a:gd name="connsiteY0" fmla="*/ 0 h 4148894"/>
              <a:gd name="connsiteX1" fmla="*/ 11841480 w 11841480"/>
              <a:gd name="connsiteY1" fmla="*/ 0 h 4148894"/>
              <a:gd name="connsiteX2" fmla="*/ 8326667 w 11841480"/>
              <a:gd name="connsiteY2" fmla="*/ 4148894 h 4148894"/>
              <a:gd name="connsiteX3" fmla="*/ 0 w 11841480"/>
              <a:gd name="connsiteY3" fmla="*/ 4148894 h 41488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841480" h="4148894">
                <a:moveTo>
                  <a:pt x="0" y="0"/>
                </a:moveTo>
                <a:lnTo>
                  <a:pt x="11841480" y="0"/>
                </a:lnTo>
                <a:lnTo>
                  <a:pt x="8326667" y="4148894"/>
                </a:lnTo>
                <a:lnTo>
                  <a:pt x="0" y="4148894"/>
                </a:lnTo>
                <a:close/>
              </a:path>
            </a:pathLst>
          </a:custGeom>
          <a:solidFill>
            <a:srgbClr val="F0F3F7"/>
          </a:solidFill>
        </p:spPr>
        <p:txBody>
          <a:bodyPr wrap="square" rIns="0" bIns="1260000" anchor="ctr" anchorCtr="1">
            <a:noAutofit/>
          </a:bodyPr>
          <a:lstStyle>
            <a:lvl1pPr marL="0" indent="0" algn="r">
              <a:buFontTx/>
              <a:buNone/>
              <a:defRPr b="1">
                <a:solidFill>
                  <a:srgbClr val="8C3E9F"/>
                </a:solidFill>
              </a:defRPr>
            </a:lvl1pPr>
          </a:lstStyle>
          <a:p>
            <a:r>
              <a:rPr lang="de-DE" dirty="0"/>
              <a:t>Hier Bild einfügen</a:t>
            </a:r>
          </a:p>
        </p:txBody>
      </p:sp>
      <p:sp>
        <p:nvSpPr>
          <p:cNvPr id="25" name="Bild-Nachweis">
            <a:extLst>
              <a:ext uri="{FF2B5EF4-FFF2-40B4-BE49-F238E27FC236}">
                <a16:creationId xmlns:a16="http://schemas.microsoft.com/office/drawing/2014/main" id="{3D29FA97-D64E-B910-D641-F122D8E4E870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152" y="3933080"/>
            <a:ext cx="4326081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pic>
        <p:nvPicPr>
          <p:cNvPr id="11" name="Logo">
            <a:extLst>
              <a:ext uri="{FF2B5EF4-FFF2-40B4-BE49-F238E27FC236}">
                <a16:creationId xmlns:a16="http://schemas.microsoft.com/office/drawing/2014/main" id="{BCB04E0C-D33C-6880-70E2-C48C495B7AB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409770" y="2384884"/>
            <a:ext cx="2765857" cy="2107959"/>
          </a:xfrm>
          <a:prstGeom prst="rect">
            <a:avLst/>
          </a:prstGeom>
        </p:spPr>
      </p:pic>
      <p:sp>
        <p:nvSpPr>
          <p:cNvPr id="22" name="Zusatztext">
            <a:extLst>
              <a:ext uri="{FF2B5EF4-FFF2-40B4-BE49-F238E27FC236}">
                <a16:creationId xmlns:a16="http://schemas.microsoft.com/office/drawing/2014/main" id="{80EDA830-97D5-DEF3-D298-792D8AE9DF54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16001" y="6201352"/>
            <a:ext cx="9684455" cy="396000"/>
          </a:xfrm>
          <a:ln>
            <a:noFill/>
          </a:ln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lang="de-DE" sz="2800" b="1" dirty="0">
                <a:solidFill>
                  <a:srgbClr val="8C3E9F"/>
                </a:solidFill>
                <a:ea typeface="Source Sans Pro" panose="020B0503030403020204" pitchFamily="34" charset="0"/>
              </a:defRPr>
            </a:lvl1pPr>
          </a:lstStyle>
          <a:p>
            <a:pPr marL="0" lvl="0"/>
            <a:r>
              <a:rPr lang="de-DE" dirty="0"/>
              <a:t>ggf. Zusatz-Text</a:t>
            </a:r>
          </a:p>
        </p:txBody>
      </p:sp>
      <p:sp>
        <p:nvSpPr>
          <p:cNvPr id="20" name="Titel">
            <a:extLst>
              <a:ext uri="{FF2B5EF4-FFF2-40B4-BE49-F238E27FC236}">
                <a16:creationId xmlns:a16="http://schemas.microsoft.com/office/drawing/2014/main" id="{40918B5D-518B-65CF-89B4-3E7634163BB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6000" y="4531085"/>
            <a:ext cx="10800000" cy="1584000"/>
          </a:xfrm>
        </p:spPr>
        <p:txBody>
          <a:bodyPr vert="horz" lIns="0" tIns="0" rIns="0" bIns="0" rtlCol="0" anchor="t" anchorCtr="0">
            <a:noAutofit/>
          </a:bodyPr>
          <a:lstStyle>
            <a:lvl1pPr>
              <a:lnSpc>
                <a:spcPct val="90000"/>
              </a:lnSpc>
              <a:defRPr lang="de-DE" sz="4000">
                <a:solidFill>
                  <a:srgbClr val="FFFFFF"/>
                </a:solidFill>
                <a:latin typeface="Montserrat Black" pitchFamily="2" charset="0"/>
              </a:defRPr>
            </a:lvl1pPr>
          </a:lstStyle>
          <a:p>
            <a:pPr marL="0" lvl="0">
              <a:lnSpc>
                <a:spcPts val="6100"/>
              </a:lnSpc>
            </a:pPr>
            <a:r>
              <a:rPr lang="de-DE" dirty="0"/>
              <a:t>Veranstaltungs-Titel</a:t>
            </a:r>
          </a:p>
        </p:txBody>
      </p:sp>
    </p:spTree>
    <p:extLst>
      <p:ext uri="{BB962C8B-B14F-4D97-AF65-F5344CB8AC3E}">
        <p14:creationId xmlns:p14="http://schemas.microsoft.com/office/powerpoint/2010/main" val="157457628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EDNER | Violett /Weiß-Dunkelblau">
    <p:bg>
      <p:bgPr>
        <a:solidFill>
          <a:srgbClr val="1006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Zeichnung">
            <a:extLst>
              <a:ext uri="{FF2B5EF4-FFF2-40B4-BE49-F238E27FC236}">
                <a16:creationId xmlns:a16="http://schemas.microsoft.com/office/drawing/2014/main" id="{E9D61FFD-E104-EEAB-54C4-4CEF70DFF851}"/>
              </a:ext>
            </a:extLst>
          </p:cNvPr>
          <p:cNvSpPr/>
          <p:nvPr userDrawn="1"/>
        </p:nvSpPr>
        <p:spPr>
          <a:xfrm>
            <a:off x="0" y="728700"/>
            <a:ext cx="12192000" cy="5646372"/>
          </a:xfrm>
          <a:custGeom>
            <a:avLst/>
            <a:gdLst>
              <a:gd name="connsiteX0" fmla="*/ 12192000 w 12192000"/>
              <a:gd name="connsiteY0" fmla="*/ 0 h 5646372"/>
              <a:gd name="connsiteX1" fmla="*/ 12192000 w 12192000"/>
              <a:gd name="connsiteY1" fmla="*/ 3663809 h 5646372"/>
              <a:gd name="connsiteX2" fmla="*/ 10425304 w 12192000"/>
              <a:gd name="connsiteY2" fmla="*/ 5646372 h 5646372"/>
              <a:gd name="connsiteX3" fmla="*/ 10416480 w 12192000"/>
              <a:gd name="connsiteY3" fmla="*/ 5638508 h 5646372"/>
              <a:gd name="connsiteX4" fmla="*/ 10416480 w 12192000"/>
              <a:gd name="connsiteY4" fmla="*/ 5646372 h 5646372"/>
              <a:gd name="connsiteX5" fmla="*/ 0 w 12192000"/>
              <a:gd name="connsiteY5" fmla="*/ 5646372 h 5646372"/>
              <a:gd name="connsiteX6" fmla="*/ 0 w 12192000"/>
              <a:gd name="connsiteY6" fmla="*/ 3149238 h 5646372"/>
              <a:gd name="connsiteX7" fmla="*/ 9385660 w 12192000"/>
              <a:gd name="connsiteY7" fmla="*/ 3149238 h 56463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5646372">
                <a:moveTo>
                  <a:pt x="12192000" y="0"/>
                </a:moveTo>
                <a:lnTo>
                  <a:pt x="12192000" y="3663809"/>
                </a:lnTo>
                <a:lnTo>
                  <a:pt x="10425304" y="5646372"/>
                </a:lnTo>
                <a:lnTo>
                  <a:pt x="10416480" y="5638508"/>
                </a:lnTo>
                <a:lnTo>
                  <a:pt x="10416480" y="5646372"/>
                </a:lnTo>
                <a:lnTo>
                  <a:pt x="0" y="5646372"/>
                </a:lnTo>
                <a:lnTo>
                  <a:pt x="0" y="3149238"/>
                </a:lnTo>
                <a:lnTo>
                  <a:pt x="9385660" y="3149238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 dirty="0"/>
          </a:p>
        </p:txBody>
      </p:sp>
      <p:pic>
        <p:nvPicPr>
          <p:cNvPr id="18" name="Logo">
            <a:extLst>
              <a:ext uri="{FF2B5EF4-FFF2-40B4-BE49-F238E27FC236}">
                <a16:creationId xmlns:a16="http://schemas.microsoft.com/office/drawing/2014/main" id="{7998DBA9-FF6A-FEA8-CA4C-CA7C1231F86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38" r="7538"/>
          <a:stretch/>
        </p:blipFill>
        <p:spPr>
          <a:xfrm>
            <a:off x="10828119" y="5634000"/>
            <a:ext cx="1363881" cy="1224000"/>
          </a:xfrm>
          <a:prstGeom prst="rect">
            <a:avLst/>
          </a:prstGeom>
        </p:spPr>
      </p:pic>
      <p:sp>
        <p:nvSpPr>
          <p:cNvPr id="17" name="Bild-Platzhalter">
            <a:extLst>
              <a:ext uri="{FF2B5EF4-FFF2-40B4-BE49-F238E27FC236}">
                <a16:creationId xmlns:a16="http://schemas.microsoft.com/office/drawing/2014/main" id="{02D6FBE6-E40B-2168-A088-67140AC0937D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0" y="1"/>
            <a:ext cx="12192000" cy="3971087"/>
          </a:xfrm>
          <a:custGeom>
            <a:avLst/>
            <a:gdLst>
              <a:gd name="connsiteX0" fmla="*/ 0 w 12192000"/>
              <a:gd name="connsiteY0" fmla="*/ 0 h 3971087"/>
              <a:gd name="connsiteX1" fmla="*/ 12192000 w 12192000"/>
              <a:gd name="connsiteY1" fmla="*/ 0 h 3971087"/>
              <a:gd name="connsiteX2" fmla="*/ 12192000 w 12192000"/>
              <a:gd name="connsiteY2" fmla="*/ 821849 h 3971087"/>
              <a:gd name="connsiteX3" fmla="*/ 9385660 w 12192000"/>
              <a:gd name="connsiteY3" fmla="*/ 3971087 h 3971087"/>
              <a:gd name="connsiteX4" fmla="*/ 0 w 12192000"/>
              <a:gd name="connsiteY4" fmla="*/ 3971087 h 39710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2000" h="3971087">
                <a:moveTo>
                  <a:pt x="0" y="0"/>
                </a:moveTo>
                <a:lnTo>
                  <a:pt x="12192000" y="0"/>
                </a:lnTo>
                <a:lnTo>
                  <a:pt x="12192000" y="821849"/>
                </a:lnTo>
                <a:lnTo>
                  <a:pt x="9385660" y="3971087"/>
                </a:lnTo>
                <a:lnTo>
                  <a:pt x="0" y="3971087"/>
                </a:lnTo>
                <a:close/>
              </a:path>
            </a:pathLst>
          </a:custGeom>
          <a:solidFill>
            <a:srgbClr val="F0F3F7"/>
          </a:solidFill>
        </p:spPr>
        <p:txBody>
          <a:bodyPr wrap="square" rIns="0" bIns="1008000" anchor="ctr" anchorCtr="1">
            <a:noAutofit/>
          </a:bodyPr>
          <a:lstStyle>
            <a:lvl1pPr marL="0" indent="0" algn="r">
              <a:buFontTx/>
              <a:buNone/>
              <a:defRPr b="1">
                <a:solidFill>
                  <a:srgbClr val="8C3E9F"/>
                </a:solidFill>
              </a:defRPr>
            </a:lvl1pPr>
          </a:lstStyle>
          <a:p>
            <a:r>
              <a:rPr lang="de-DE" dirty="0"/>
              <a:t>Hier Bild einfügen</a:t>
            </a:r>
          </a:p>
        </p:txBody>
      </p:sp>
      <p:sp>
        <p:nvSpPr>
          <p:cNvPr id="25" name="Bild-Nachweis">
            <a:extLst>
              <a:ext uri="{FF2B5EF4-FFF2-40B4-BE49-F238E27FC236}">
                <a16:creationId xmlns:a16="http://schemas.microsoft.com/office/drawing/2014/main" id="{3D29FA97-D64E-B910-D641-F122D8E4E870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2231" y="3743228"/>
            <a:ext cx="4326081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2" name="Zusatztext">
            <a:extLst>
              <a:ext uri="{FF2B5EF4-FFF2-40B4-BE49-F238E27FC236}">
                <a16:creationId xmlns:a16="http://schemas.microsoft.com/office/drawing/2014/main" id="{1233AC9E-EEE0-CB4F-421A-2BDE1776FEBC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16000" y="5589240"/>
            <a:ext cx="10152000" cy="645960"/>
          </a:xfrm>
          <a:ln>
            <a:noFill/>
          </a:ln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lang="de-DE" sz="1800" b="1" dirty="0">
                <a:solidFill>
                  <a:srgbClr val="8C3E9F"/>
                </a:solidFill>
                <a:latin typeface="Gotham Black" panose="02000603040000020004" pitchFamily="2" charset="0"/>
                <a:ea typeface="Gotham Black" panose="02000603040000020004" pitchFamily="2" charset="0"/>
              </a:defRPr>
            </a:lvl1pPr>
          </a:lstStyle>
          <a:p>
            <a:pPr marL="0" lvl="0"/>
            <a:r>
              <a:rPr lang="de-DE" dirty="0"/>
              <a:t>Redner*in: Funktion</a:t>
            </a:r>
          </a:p>
        </p:txBody>
      </p:sp>
      <p:sp>
        <p:nvSpPr>
          <p:cNvPr id="20" name="Titel">
            <a:extLst>
              <a:ext uri="{FF2B5EF4-FFF2-40B4-BE49-F238E27FC236}">
                <a16:creationId xmlns:a16="http://schemas.microsoft.com/office/drawing/2014/main" id="{40918B5D-518B-65CF-89B4-3E7634163BB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6001" y="4746164"/>
            <a:ext cx="10656563" cy="756000"/>
          </a:xfrm>
        </p:spPr>
        <p:txBody>
          <a:bodyPr vert="horz" lIns="0" tIns="0" rIns="0" bIns="0" rtlCol="0" anchor="t" anchorCtr="0">
            <a:noAutofit/>
          </a:bodyPr>
          <a:lstStyle>
            <a:lvl1pPr>
              <a:defRPr lang="de-DE" sz="3600">
                <a:solidFill>
                  <a:srgbClr val="10065A"/>
                </a:solidFill>
                <a:latin typeface="Montserrat Black" pitchFamily="2" charset="0"/>
              </a:defRPr>
            </a:lvl1pPr>
          </a:lstStyle>
          <a:p>
            <a:pPr marL="0" lvl="0">
              <a:lnSpc>
                <a:spcPts val="6100"/>
              </a:lnSpc>
            </a:pPr>
            <a:r>
              <a:rPr lang="de-DE" dirty="0"/>
              <a:t>Redner*in: Titel Vorname Name</a:t>
            </a:r>
          </a:p>
        </p:txBody>
      </p:sp>
      <p:sp>
        <p:nvSpPr>
          <p:cNvPr id="19" name="TOP">
            <a:extLst>
              <a:ext uri="{FF2B5EF4-FFF2-40B4-BE49-F238E27FC236}">
                <a16:creationId xmlns:a16="http://schemas.microsoft.com/office/drawing/2014/main" id="{CAA3CC7D-6A32-6B6E-963C-A1B1207913E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22152" y="4314224"/>
            <a:ext cx="10650411" cy="360000"/>
          </a:xfrm>
        </p:spPr>
        <p:txBody>
          <a:bodyPr tIns="0" bIns="0" anchor="ctr" anchorCtr="0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SzPct val="150000"/>
              <a:buFontTx/>
              <a:buNone/>
              <a:defRPr sz="2000" b="1" cap="all" spc="60" baseline="0">
                <a:solidFill>
                  <a:srgbClr val="8C3E9F"/>
                </a:solidFill>
                <a:latin typeface="Montserra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Thema Vortrag</a:t>
            </a:r>
          </a:p>
        </p:txBody>
      </p:sp>
    </p:spTree>
    <p:extLst>
      <p:ext uri="{BB962C8B-B14F-4D97-AF65-F5344CB8AC3E}">
        <p14:creationId xmlns:p14="http://schemas.microsoft.com/office/powerpoint/2010/main" val="90432011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EDNER | Violett /Weiß-Blau">
    <p:bg>
      <p:bgPr>
        <a:solidFill>
          <a:srgbClr val="10069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Zeichnung">
            <a:extLst>
              <a:ext uri="{FF2B5EF4-FFF2-40B4-BE49-F238E27FC236}">
                <a16:creationId xmlns:a16="http://schemas.microsoft.com/office/drawing/2014/main" id="{E9D61FFD-E104-EEAB-54C4-4CEF70DFF851}"/>
              </a:ext>
            </a:extLst>
          </p:cNvPr>
          <p:cNvSpPr/>
          <p:nvPr userDrawn="1"/>
        </p:nvSpPr>
        <p:spPr>
          <a:xfrm>
            <a:off x="0" y="728700"/>
            <a:ext cx="12192000" cy="5646372"/>
          </a:xfrm>
          <a:custGeom>
            <a:avLst/>
            <a:gdLst>
              <a:gd name="connsiteX0" fmla="*/ 12192000 w 12192000"/>
              <a:gd name="connsiteY0" fmla="*/ 0 h 5646372"/>
              <a:gd name="connsiteX1" fmla="*/ 12192000 w 12192000"/>
              <a:gd name="connsiteY1" fmla="*/ 3663809 h 5646372"/>
              <a:gd name="connsiteX2" fmla="*/ 10425304 w 12192000"/>
              <a:gd name="connsiteY2" fmla="*/ 5646372 h 5646372"/>
              <a:gd name="connsiteX3" fmla="*/ 10416480 w 12192000"/>
              <a:gd name="connsiteY3" fmla="*/ 5638508 h 5646372"/>
              <a:gd name="connsiteX4" fmla="*/ 10416480 w 12192000"/>
              <a:gd name="connsiteY4" fmla="*/ 5646372 h 5646372"/>
              <a:gd name="connsiteX5" fmla="*/ 0 w 12192000"/>
              <a:gd name="connsiteY5" fmla="*/ 5646372 h 5646372"/>
              <a:gd name="connsiteX6" fmla="*/ 0 w 12192000"/>
              <a:gd name="connsiteY6" fmla="*/ 3149238 h 5646372"/>
              <a:gd name="connsiteX7" fmla="*/ 9385660 w 12192000"/>
              <a:gd name="connsiteY7" fmla="*/ 3149238 h 56463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5646372">
                <a:moveTo>
                  <a:pt x="12192000" y="0"/>
                </a:moveTo>
                <a:lnTo>
                  <a:pt x="12192000" y="3663809"/>
                </a:lnTo>
                <a:lnTo>
                  <a:pt x="10425304" y="5646372"/>
                </a:lnTo>
                <a:lnTo>
                  <a:pt x="10416480" y="5638508"/>
                </a:lnTo>
                <a:lnTo>
                  <a:pt x="10416480" y="5646372"/>
                </a:lnTo>
                <a:lnTo>
                  <a:pt x="0" y="5646372"/>
                </a:lnTo>
                <a:lnTo>
                  <a:pt x="0" y="3149238"/>
                </a:lnTo>
                <a:lnTo>
                  <a:pt x="9385660" y="3149238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 dirty="0"/>
          </a:p>
        </p:txBody>
      </p:sp>
      <p:pic>
        <p:nvPicPr>
          <p:cNvPr id="18" name="Logo">
            <a:extLst>
              <a:ext uri="{FF2B5EF4-FFF2-40B4-BE49-F238E27FC236}">
                <a16:creationId xmlns:a16="http://schemas.microsoft.com/office/drawing/2014/main" id="{7998DBA9-FF6A-FEA8-CA4C-CA7C1231F86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38" r="7538"/>
          <a:stretch/>
        </p:blipFill>
        <p:spPr>
          <a:xfrm>
            <a:off x="10828119" y="5634000"/>
            <a:ext cx="1363881" cy="1224000"/>
          </a:xfrm>
          <a:prstGeom prst="rect">
            <a:avLst/>
          </a:prstGeom>
        </p:spPr>
      </p:pic>
      <p:sp>
        <p:nvSpPr>
          <p:cNvPr id="17" name="Bild-Platzhalter">
            <a:extLst>
              <a:ext uri="{FF2B5EF4-FFF2-40B4-BE49-F238E27FC236}">
                <a16:creationId xmlns:a16="http://schemas.microsoft.com/office/drawing/2014/main" id="{02D6FBE6-E40B-2168-A088-67140AC0937D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0" y="1"/>
            <a:ext cx="12192000" cy="3971087"/>
          </a:xfrm>
          <a:custGeom>
            <a:avLst/>
            <a:gdLst>
              <a:gd name="connsiteX0" fmla="*/ 0 w 12192000"/>
              <a:gd name="connsiteY0" fmla="*/ 0 h 3971087"/>
              <a:gd name="connsiteX1" fmla="*/ 12192000 w 12192000"/>
              <a:gd name="connsiteY1" fmla="*/ 0 h 3971087"/>
              <a:gd name="connsiteX2" fmla="*/ 12192000 w 12192000"/>
              <a:gd name="connsiteY2" fmla="*/ 821849 h 3971087"/>
              <a:gd name="connsiteX3" fmla="*/ 9385660 w 12192000"/>
              <a:gd name="connsiteY3" fmla="*/ 3971087 h 3971087"/>
              <a:gd name="connsiteX4" fmla="*/ 0 w 12192000"/>
              <a:gd name="connsiteY4" fmla="*/ 3971087 h 39710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2000" h="3971087">
                <a:moveTo>
                  <a:pt x="0" y="0"/>
                </a:moveTo>
                <a:lnTo>
                  <a:pt x="12192000" y="0"/>
                </a:lnTo>
                <a:lnTo>
                  <a:pt x="12192000" y="821849"/>
                </a:lnTo>
                <a:lnTo>
                  <a:pt x="9385660" y="3971087"/>
                </a:lnTo>
                <a:lnTo>
                  <a:pt x="0" y="3971087"/>
                </a:lnTo>
                <a:close/>
              </a:path>
            </a:pathLst>
          </a:custGeom>
          <a:solidFill>
            <a:srgbClr val="F0F3F7"/>
          </a:solidFill>
        </p:spPr>
        <p:txBody>
          <a:bodyPr wrap="square" rIns="0" bIns="1008000" anchor="ctr" anchorCtr="1">
            <a:noAutofit/>
          </a:bodyPr>
          <a:lstStyle>
            <a:lvl1pPr marL="0" indent="0" algn="r">
              <a:buFontTx/>
              <a:buNone/>
              <a:defRPr b="1">
                <a:solidFill>
                  <a:srgbClr val="8C3E9F"/>
                </a:solidFill>
              </a:defRPr>
            </a:lvl1pPr>
          </a:lstStyle>
          <a:p>
            <a:r>
              <a:rPr lang="de-DE" dirty="0"/>
              <a:t>Hier Bild einfügen</a:t>
            </a:r>
          </a:p>
        </p:txBody>
      </p:sp>
      <p:sp>
        <p:nvSpPr>
          <p:cNvPr id="25" name="Bild-Nachweis">
            <a:extLst>
              <a:ext uri="{FF2B5EF4-FFF2-40B4-BE49-F238E27FC236}">
                <a16:creationId xmlns:a16="http://schemas.microsoft.com/office/drawing/2014/main" id="{3D29FA97-D64E-B910-D641-F122D8E4E870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2231" y="3743228"/>
            <a:ext cx="4326081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2" name="Zusatztext">
            <a:extLst>
              <a:ext uri="{FF2B5EF4-FFF2-40B4-BE49-F238E27FC236}">
                <a16:creationId xmlns:a16="http://schemas.microsoft.com/office/drawing/2014/main" id="{1233AC9E-EEE0-CB4F-421A-2BDE1776FEBC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16000" y="5589240"/>
            <a:ext cx="10152000" cy="645960"/>
          </a:xfrm>
          <a:ln>
            <a:noFill/>
          </a:ln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lang="de-DE" sz="1800" b="1" dirty="0">
                <a:solidFill>
                  <a:srgbClr val="8C3E9F"/>
                </a:solidFill>
                <a:latin typeface="Gotham Black" panose="02000603040000020004" pitchFamily="2" charset="0"/>
                <a:ea typeface="Gotham Black" panose="02000603040000020004" pitchFamily="2" charset="0"/>
              </a:defRPr>
            </a:lvl1pPr>
          </a:lstStyle>
          <a:p>
            <a:pPr marL="0" lvl="0"/>
            <a:r>
              <a:rPr lang="de-DE" dirty="0"/>
              <a:t>Redner*in: Funktion</a:t>
            </a:r>
          </a:p>
        </p:txBody>
      </p:sp>
      <p:sp>
        <p:nvSpPr>
          <p:cNvPr id="20" name="Titel">
            <a:extLst>
              <a:ext uri="{FF2B5EF4-FFF2-40B4-BE49-F238E27FC236}">
                <a16:creationId xmlns:a16="http://schemas.microsoft.com/office/drawing/2014/main" id="{40918B5D-518B-65CF-89B4-3E7634163BB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6001" y="4746164"/>
            <a:ext cx="10656563" cy="756000"/>
          </a:xfrm>
        </p:spPr>
        <p:txBody>
          <a:bodyPr vert="horz" lIns="0" tIns="0" rIns="0" bIns="0" rtlCol="0" anchor="t" anchorCtr="0">
            <a:noAutofit/>
          </a:bodyPr>
          <a:lstStyle>
            <a:lvl1pPr>
              <a:defRPr lang="de-DE" sz="3600">
                <a:solidFill>
                  <a:srgbClr val="10069F"/>
                </a:solidFill>
                <a:latin typeface="Montserrat Black" pitchFamily="2" charset="0"/>
              </a:defRPr>
            </a:lvl1pPr>
          </a:lstStyle>
          <a:p>
            <a:pPr marL="0" lvl="0">
              <a:lnSpc>
                <a:spcPts val="6100"/>
              </a:lnSpc>
            </a:pPr>
            <a:r>
              <a:rPr lang="de-DE" dirty="0"/>
              <a:t>Redner*in: Titel Vorname Name</a:t>
            </a:r>
          </a:p>
        </p:txBody>
      </p:sp>
      <p:sp>
        <p:nvSpPr>
          <p:cNvPr id="19" name="TOP">
            <a:extLst>
              <a:ext uri="{FF2B5EF4-FFF2-40B4-BE49-F238E27FC236}">
                <a16:creationId xmlns:a16="http://schemas.microsoft.com/office/drawing/2014/main" id="{CAA3CC7D-6A32-6B6E-963C-A1B1207913E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22152" y="4314224"/>
            <a:ext cx="10650411" cy="360000"/>
          </a:xfrm>
        </p:spPr>
        <p:txBody>
          <a:bodyPr tIns="0" bIns="0" anchor="ctr" anchorCtr="0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SzPct val="150000"/>
              <a:buFontTx/>
              <a:buNone/>
              <a:defRPr sz="2000" b="1" cap="all" spc="60" baseline="0">
                <a:solidFill>
                  <a:srgbClr val="8C3E9F"/>
                </a:solidFill>
                <a:latin typeface="Montserra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Thema Vortrag</a:t>
            </a:r>
          </a:p>
        </p:txBody>
      </p:sp>
    </p:spTree>
    <p:extLst>
      <p:ext uri="{BB962C8B-B14F-4D97-AF65-F5344CB8AC3E}">
        <p14:creationId xmlns:p14="http://schemas.microsoft.com/office/powerpoint/2010/main" val="252663426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EDNER | Orange /Weiß-Dunkelblau">
    <p:bg>
      <p:bgPr>
        <a:solidFill>
          <a:srgbClr val="1006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Zeichnung">
            <a:extLst>
              <a:ext uri="{FF2B5EF4-FFF2-40B4-BE49-F238E27FC236}">
                <a16:creationId xmlns:a16="http://schemas.microsoft.com/office/drawing/2014/main" id="{E9D61FFD-E104-EEAB-54C4-4CEF70DFF851}"/>
              </a:ext>
            </a:extLst>
          </p:cNvPr>
          <p:cNvSpPr/>
          <p:nvPr userDrawn="1"/>
        </p:nvSpPr>
        <p:spPr>
          <a:xfrm>
            <a:off x="0" y="728700"/>
            <a:ext cx="12192000" cy="5646372"/>
          </a:xfrm>
          <a:custGeom>
            <a:avLst/>
            <a:gdLst>
              <a:gd name="connsiteX0" fmla="*/ 12192000 w 12192000"/>
              <a:gd name="connsiteY0" fmla="*/ 0 h 5646372"/>
              <a:gd name="connsiteX1" fmla="*/ 12192000 w 12192000"/>
              <a:gd name="connsiteY1" fmla="*/ 3663809 h 5646372"/>
              <a:gd name="connsiteX2" fmla="*/ 10425304 w 12192000"/>
              <a:gd name="connsiteY2" fmla="*/ 5646372 h 5646372"/>
              <a:gd name="connsiteX3" fmla="*/ 10416480 w 12192000"/>
              <a:gd name="connsiteY3" fmla="*/ 5638508 h 5646372"/>
              <a:gd name="connsiteX4" fmla="*/ 10416480 w 12192000"/>
              <a:gd name="connsiteY4" fmla="*/ 5646372 h 5646372"/>
              <a:gd name="connsiteX5" fmla="*/ 0 w 12192000"/>
              <a:gd name="connsiteY5" fmla="*/ 5646372 h 5646372"/>
              <a:gd name="connsiteX6" fmla="*/ 0 w 12192000"/>
              <a:gd name="connsiteY6" fmla="*/ 3149238 h 5646372"/>
              <a:gd name="connsiteX7" fmla="*/ 9385660 w 12192000"/>
              <a:gd name="connsiteY7" fmla="*/ 3149238 h 56463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5646372">
                <a:moveTo>
                  <a:pt x="12192000" y="0"/>
                </a:moveTo>
                <a:lnTo>
                  <a:pt x="12192000" y="3663809"/>
                </a:lnTo>
                <a:lnTo>
                  <a:pt x="10425304" y="5646372"/>
                </a:lnTo>
                <a:lnTo>
                  <a:pt x="10416480" y="5638508"/>
                </a:lnTo>
                <a:lnTo>
                  <a:pt x="10416480" y="5646372"/>
                </a:lnTo>
                <a:lnTo>
                  <a:pt x="0" y="5646372"/>
                </a:lnTo>
                <a:lnTo>
                  <a:pt x="0" y="3149238"/>
                </a:lnTo>
                <a:lnTo>
                  <a:pt x="9385660" y="3149238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 dirty="0"/>
          </a:p>
        </p:txBody>
      </p:sp>
      <p:pic>
        <p:nvPicPr>
          <p:cNvPr id="18" name="Logo">
            <a:extLst>
              <a:ext uri="{FF2B5EF4-FFF2-40B4-BE49-F238E27FC236}">
                <a16:creationId xmlns:a16="http://schemas.microsoft.com/office/drawing/2014/main" id="{7998DBA9-FF6A-FEA8-CA4C-CA7C1231F86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38" r="7538"/>
          <a:stretch/>
        </p:blipFill>
        <p:spPr>
          <a:xfrm>
            <a:off x="10828119" y="5634000"/>
            <a:ext cx="1363881" cy="1224000"/>
          </a:xfrm>
          <a:prstGeom prst="rect">
            <a:avLst/>
          </a:prstGeom>
        </p:spPr>
      </p:pic>
      <p:sp>
        <p:nvSpPr>
          <p:cNvPr id="17" name="Bild-Platzhalter">
            <a:extLst>
              <a:ext uri="{FF2B5EF4-FFF2-40B4-BE49-F238E27FC236}">
                <a16:creationId xmlns:a16="http://schemas.microsoft.com/office/drawing/2014/main" id="{02D6FBE6-E40B-2168-A088-67140AC0937D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0" y="1"/>
            <a:ext cx="12192000" cy="3971087"/>
          </a:xfrm>
          <a:custGeom>
            <a:avLst/>
            <a:gdLst>
              <a:gd name="connsiteX0" fmla="*/ 0 w 12192000"/>
              <a:gd name="connsiteY0" fmla="*/ 0 h 3971087"/>
              <a:gd name="connsiteX1" fmla="*/ 12192000 w 12192000"/>
              <a:gd name="connsiteY1" fmla="*/ 0 h 3971087"/>
              <a:gd name="connsiteX2" fmla="*/ 12192000 w 12192000"/>
              <a:gd name="connsiteY2" fmla="*/ 821849 h 3971087"/>
              <a:gd name="connsiteX3" fmla="*/ 9385660 w 12192000"/>
              <a:gd name="connsiteY3" fmla="*/ 3971087 h 3971087"/>
              <a:gd name="connsiteX4" fmla="*/ 0 w 12192000"/>
              <a:gd name="connsiteY4" fmla="*/ 3971087 h 39710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2000" h="3971087">
                <a:moveTo>
                  <a:pt x="0" y="0"/>
                </a:moveTo>
                <a:lnTo>
                  <a:pt x="12192000" y="0"/>
                </a:lnTo>
                <a:lnTo>
                  <a:pt x="12192000" y="821849"/>
                </a:lnTo>
                <a:lnTo>
                  <a:pt x="9385660" y="3971087"/>
                </a:lnTo>
                <a:lnTo>
                  <a:pt x="0" y="3971087"/>
                </a:lnTo>
                <a:close/>
              </a:path>
            </a:pathLst>
          </a:custGeom>
          <a:solidFill>
            <a:srgbClr val="F0F3F7"/>
          </a:solidFill>
        </p:spPr>
        <p:txBody>
          <a:bodyPr wrap="square" rIns="0" bIns="1008000" anchor="ctr" anchorCtr="1">
            <a:noAutofit/>
          </a:bodyPr>
          <a:lstStyle>
            <a:lvl1pPr marL="0" indent="0" algn="r">
              <a:buFontTx/>
              <a:buNone/>
              <a:defRPr b="1">
                <a:solidFill>
                  <a:srgbClr val="FF4414"/>
                </a:solidFill>
              </a:defRPr>
            </a:lvl1pPr>
          </a:lstStyle>
          <a:p>
            <a:r>
              <a:rPr lang="de-DE" dirty="0"/>
              <a:t>Hier Bild einfügen</a:t>
            </a:r>
          </a:p>
        </p:txBody>
      </p:sp>
      <p:sp>
        <p:nvSpPr>
          <p:cNvPr id="25" name="Bild-Nachweis">
            <a:extLst>
              <a:ext uri="{FF2B5EF4-FFF2-40B4-BE49-F238E27FC236}">
                <a16:creationId xmlns:a16="http://schemas.microsoft.com/office/drawing/2014/main" id="{3D29FA97-D64E-B910-D641-F122D8E4E870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2231" y="3743228"/>
            <a:ext cx="4326081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2" name="Zusatztext">
            <a:extLst>
              <a:ext uri="{FF2B5EF4-FFF2-40B4-BE49-F238E27FC236}">
                <a16:creationId xmlns:a16="http://schemas.microsoft.com/office/drawing/2014/main" id="{1233AC9E-EEE0-CB4F-421A-2BDE1776FEBC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16000" y="5589240"/>
            <a:ext cx="10152000" cy="645960"/>
          </a:xfrm>
          <a:ln>
            <a:noFill/>
          </a:ln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lang="de-DE" sz="1800" b="1" dirty="0">
                <a:solidFill>
                  <a:srgbClr val="FF4414"/>
                </a:solidFill>
                <a:latin typeface="Gotham Black" panose="02000603040000020004" pitchFamily="2" charset="0"/>
                <a:ea typeface="Gotham Black" panose="02000603040000020004" pitchFamily="2" charset="0"/>
              </a:defRPr>
            </a:lvl1pPr>
          </a:lstStyle>
          <a:p>
            <a:pPr marL="0" lvl="0"/>
            <a:r>
              <a:rPr lang="de-DE" dirty="0"/>
              <a:t>Redner*in: Funktion</a:t>
            </a:r>
          </a:p>
        </p:txBody>
      </p:sp>
      <p:sp>
        <p:nvSpPr>
          <p:cNvPr id="20" name="Titel">
            <a:extLst>
              <a:ext uri="{FF2B5EF4-FFF2-40B4-BE49-F238E27FC236}">
                <a16:creationId xmlns:a16="http://schemas.microsoft.com/office/drawing/2014/main" id="{40918B5D-518B-65CF-89B4-3E7634163BB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6001" y="4746164"/>
            <a:ext cx="10656563" cy="756000"/>
          </a:xfrm>
        </p:spPr>
        <p:txBody>
          <a:bodyPr vert="horz" lIns="0" tIns="0" rIns="0" bIns="0" rtlCol="0" anchor="t" anchorCtr="0">
            <a:noAutofit/>
          </a:bodyPr>
          <a:lstStyle>
            <a:lvl1pPr>
              <a:defRPr lang="de-DE" sz="3600">
                <a:solidFill>
                  <a:srgbClr val="10065A"/>
                </a:solidFill>
                <a:latin typeface="Montserrat Black" pitchFamily="2" charset="0"/>
              </a:defRPr>
            </a:lvl1pPr>
          </a:lstStyle>
          <a:p>
            <a:pPr marL="0" lvl="0">
              <a:lnSpc>
                <a:spcPts val="6100"/>
              </a:lnSpc>
            </a:pPr>
            <a:r>
              <a:rPr lang="de-DE" dirty="0"/>
              <a:t>Redner*in: Titel Vorname Name</a:t>
            </a:r>
          </a:p>
        </p:txBody>
      </p:sp>
      <p:sp>
        <p:nvSpPr>
          <p:cNvPr id="19" name="TOP">
            <a:extLst>
              <a:ext uri="{FF2B5EF4-FFF2-40B4-BE49-F238E27FC236}">
                <a16:creationId xmlns:a16="http://schemas.microsoft.com/office/drawing/2014/main" id="{CAA3CC7D-6A32-6B6E-963C-A1B1207913E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22152" y="4314224"/>
            <a:ext cx="10650411" cy="360000"/>
          </a:xfrm>
        </p:spPr>
        <p:txBody>
          <a:bodyPr tIns="0" bIns="0" anchor="ctr" anchorCtr="0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SzPct val="150000"/>
              <a:buFontTx/>
              <a:buNone/>
              <a:defRPr sz="2000" b="1" cap="all" spc="60" baseline="0">
                <a:solidFill>
                  <a:srgbClr val="FF4414"/>
                </a:solidFill>
                <a:latin typeface="Montserra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Thema Vortrag</a:t>
            </a:r>
          </a:p>
        </p:txBody>
      </p:sp>
    </p:spTree>
    <p:extLst>
      <p:ext uri="{BB962C8B-B14F-4D97-AF65-F5344CB8AC3E}">
        <p14:creationId xmlns:p14="http://schemas.microsoft.com/office/powerpoint/2010/main" val="254304171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EDNER | Orange /Weiß-Blau">
    <p:bg>
      <p:bgPr>
        <a:solidFill>
          <a:srgbClr val="10069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Zeichnung">
            <a:extLst>
              <a:ext uri="{FF2B5EF4-FFF2-40B4-BE49-F238E27FC236}">
                <a16:creationId xmlns:a16="http://schemas.microsoft.com/office/drawing/2014/main" id="{E9D61FFD-E104-EEAB-54C4-4CEF70DFF851}"/>
              </a:ext>
            </a:extLst>
          </p:cNvPr>
          <p:cNvSpPr/>
          <p:nvPr userDrawn="1"/>
        </p:nvSpPr>
        <p:spPr>
          <a:xfrm>
            <a:off x="0" y="728700"/>
            <a:ext cx="12192000" cy="5646372"/>
          </a:xfrm>
          <a:custGeom>
            <a:avLst/>
            <a:gdLst>
              <a:gd name="connsiteX0" fmla="*/ 12192000 w 12192000"/>
              <a:gd name="connsiteY0" fmla="*/ 0 h 5646372"/>
              <a:gd name="connsiteX1" fmla="*/ 12192000 w 12192000"/>
              <a:gd name="connsiteY1" fmla="*/ 3663809 h 5646372"/>
              <a:gd name="connsiteX2" fmla="*/ 10425304 w 12192000"/>
              <a:gd name="connsiteY2" fmla="*/ 5646372 h 5646372"/>
              <a:gd name="connsiteX3" fmla="*/ 10416480 w 12192000"/>
              <a:gd name="connsiteY3" fmla="*/ 5638508 h 5646372"/>
              <a:gd name="connsiteX4" fmla="*/ 10416480 w 12192000"/>
              <a:gd name="connsiteY4" fmla="*/ 5646372 h 5646372"/>
              <a:gd name="connsiteX5" fmla="*/ 0 w 12192000"/>
              <a:gd name="connsiteY5" fmla="*/ 5646372 h 5646372"/>
              <a:gd name="connsiteX6" fmla="*/ 0 w 12192000"/>
              <a:gd name="connsiteY6" fmla="*/ 3149238 h 5646372"/>
              <a:gd name="connsiteX7" fmla="*/ 9385660 w 12192000"/>
              <a:gd name="connsiteY7" fmla="*/ 3149238 h 56463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5646372">
                <a:moveTo>
                  <a:pt x="12192000" y="0"/>
                </a:moveTo>
                <a:lnTo>
                  <a:pt x="12192000" y="3663809"/>
                </a:lnTo>
                <a:lnTo>
                  <a:pt x="10425304" y="5646372"/>
                </a:lnTo>
                <a:lnTo>
                  <a:pt x="10416480" y="5638508"/>
                </a:lnTo>
                <a:lnTo>
                  <a:pt x="10416480" y="5646372"/>
                </a:lnTo>
                <a:lnTo>
                  <a:pt x="0" y="5646372"/>
                </a:lnTo>
                <a:lnTo>
                  <a:pt x="0" y="3149238"/>
                </a:lnTo>
                <a:lnTo>
                  <a:pt x="9385660" y="3149238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 dirty="0"/>
          </a:p>
        </p:txBody>
      </p:sp>
      <p:pic>
        <p:nvPicPr>
          <p:cNvPr id="18" name="Logo">
            <a:extLst>
              <a:ext uri="{FF2B5EF4-FFF2-40B4-BE49-F238E27FC236}">
                <a16:creationId xmlns:a16="http://schemas.microsoft.com/office/drawing/2014/main" id="{7998DBA9-FF6A-FEA8-CA4C-CA7C1231F86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38" r="7538"/>
          <a:stretch/>
        </p:blipFill>
        <p:spPr>
          <a:xfrm>
            <a:off x="10828119" y="5634000"/>
            <a:ext cx="1363881" cy="1224000"/>
          </a:xfrm>
          <a:prstGeom prst="rect">
            <a:avLst/>
          </a:prstGeom>
        </p:spPr>
      </p:pic>
      <p:sp>
        <p:nvSpPr>
          <p:cNvPr id="17" name="Bild-Platzhalter">
            <a:extLst>
              <a:ext uri="{FF2B5EF4-FFF2-40B4-BE49-F238E27FC236}">
                <a16:creationId xmlns:a16="http://schemas.microsoft.com/office/drawing/2014/main" id="{02D6FBE6-E40B-2168-A088-67140AC0937D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0" y="1"/>
            <a:ext cx="12192000" cy="3971087"/>
          </a:xfrm>
          <a:custGeom>
            <a:avLst/>
            <a:gdLst>
              <a:gd name="connsiteX0" fmla="*/ 0 w 12192000"/>
              <a:gd name="connsiteY0" fmla="*/ 0 h 3971087"/>
              <a:gd name="connsiteX1" fmla="*/ 12192000 w 12192000"/>
              <a:gd name="connsiteY1" fmla="*/ 0 h 3971087"/>
              <a:gd name="connsiteX2" fmla="*/ 12192000 w 12192000"/>
              <a:gd name="connsiteY2" fmla="*/ 821849 h 3971087"/>
              <a:gd name="connsiteX3" fmla="*/ 9385660 w 12192000"/>
              <a:gd name="connsiteY3" fmla="*/ 3971087 h 3971087"/>
              <a:gd name="connsiteX4" fmla="*/ 0 w 12192000"/>
              <a:gd name="connsiteY4" fmla="*/ 3971087 h 39710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2000" h="3971087">
                <a:moveTo>
                  <a:pt x="0" y="0"/>
                </a:moveTo>
                <a:lnTo>
                  <a:pt x="12192000" y="0"/>
                </a:lnTo>
                <a:lnTo>
                  <a:pt x="12192000" y="821849"/>
                </a:lnTo>
                <a:lnTo>
                  <a:pt x="9385660" y="3971087"/>
                </a:lnTo>
                <a:lnTo>
                  <a:pt x="0" y="3971087"/>
                </a:lnTo>
                <a:close/>
              </a:path>
            </a:pathLst>
          </a:custGeom>
          <a:solidFill>
            <a:srgbClr val="F0F3F7"/>
          </a:solidFill>
        </p:spPr>
        <p:txBody>
          <a:bodyPr wrap="square" rIns="0" bIns="1008000" anchor="ctr" anchorCtr="1">
            <a:noAutofit/>
          </a:bodyPr>
          <a:lstStyle>
            <a:lvl1pPr marL="0" indent="0" algn="r">
              <a:buFontTx/>
              <a:buNone/>
              <a:defRPr b="1">
                <a:solidFill>
                  <a:srgbClr val="FF4414"/>
                </a:solidFill>
              </a:defRPr>
            </a:lvl1pPr>
          </a:lstStyle>
          <a:p>
            <a:r>
              <a:rPr lang="de-DE" dirty="0"/>
              <a:t>Hier Bild einfügen</a:t>
            </a:r>
          </a:p>
        </p:txBody>
      </p:sp>
      <p:sp>
        <p:nvSpPr>
          <p:cNvPr id="25" name="Bild-Nachweis">
            <a:extLst>
              <a:ext uri="{FF2B5EF4-FFF2-40B4-BE49-F238E27FC236}">
                <a16:creationId xmlns:a16="http://schemas.microsoft.com/office/drawing/2014/main" id="{3D29FA97-D64E-B910-D641-F122D8E4E870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2231" y="3743228"/>
            <a:ext cx="4326081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2" name="Zusatztext">
            <a:extLst>
              <a:ext uri="{FF2B5EF4-FFF2-40B4-BE49-F238E27FC236}">
                <a16:creationId xmlns:a16="http://schemas.microsoft.com/office/drawing/2014/main" id="{1233AC9E-EEE0-CB4F-421A-2BDE1776FEBC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16000" y="5589240"/>
            <a:ext cx="10152000" cy="645960"/>
          </a:xfrm>
          <a:ln>
            <a:noFill/>
          </a:ln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lang="de-DE" sz="1800" b="1" dirty="0">
                <a:solidFill>
                  <a:srgbClr val="FF4414"/>
                </a:solidFill>
                <a:latin typeface="Gotham Black" panose="02000603040000020004" pitchFamily="2" charset="0"/>
                <a:ea typeface="Gotham Black" panose="02000603040000020004" pitchFamily="2" charset="0"/>
              </a:defRPr>
            </a:lvl1pPr>
          </a:lstStyle>
          <a:p>
            <a:pPr marL="0" lvl="0"/>
            <a:r>
              <a:rPr lang="de-DE" dirty="0"/>
              <a:t>Redner*in: Funktion</a:t>
            </a:r>
          </a:p>
        </p:txBody>
      </p:sp>
      <p:sp>
        <p:nvSpPr>
          <p:cNvPr id="20" name="Titel">
            <a:extLst>
              <a:ext uri="{FF2B5EF4-FFF2-40B4-BE49-F238E27FC236}">
                <a16:creationId xmlns:a16="http://schemas.microsoft.com/office/drawing/2014/main" id="{40918B5D-518B-65CF-89B4-3E7634163BB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6001" y="4746164"/>
            <a:ext cx="10656563" cy="756000"/>
          </a:xfrm>
        </p:spPr>
        <p:txBody>
          <a:bodyPr vert="horz" lIns="0" tIns="0" rIns="0" bIns="0" rtlCol="0" anchor="t" anchorCtr="0">
            <a:noAutofit/>
          </a:bodyPr>
          <a:lstStyle>
            <a:lvl1pPr>
              <a:defRPr lang="de-DE" sz="3600">
                <a:solidFill>
                  <a:srgbClr val="10069F"/>
                </a:solidFill>
                <a:latin typeface="Montserrat Black" pitchFamily="2" charset="0"/>
              </a:defRPr>
            </a:lvl1pPr>
          </a:lstStyle>
          <a:p>
            <a:pPr marL="0" lvl="0">
              <a:lnSpc>
                <a:spcPts val="6100"/>
              </a:lnSpc>
            </a:pPr>
            <a:r>
              <a:rPr lang="de-DE" dirty="0"/>
              <a:t>Redner*in: Titel Vorname Name</a:t>
            </a:r>
          </a:p>
        </p:txBody>
      </p:sp>
      <p:sp>
        <p:nvSpPr>
          <p:cNvPr id="19" name="TOP">
            <a:extLst>
              <a:ext uri="{FF2B5EF4-FFF2-40B4-BE49-F238E27FC236}">
                <a16:creationId xmlns:a16="http://schemas.microsoft.com/office/drawing/2014/main" id="{CAA3CC7D-6A32-6B6E-963C-A1B1207913E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22152" y="4314224"/>
            <a:ext cx="10650411" cy="360000"/>
          </a:xfrm>
        </p:spPr>
        <p:txBody>
          <a:bodyPr tIns="0" bIns="0" anchor="ctr" anchorCtr="0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SzPct val="150000"/>
              <a:buFontTx/>
              <a:buNone/>
              <a:defRPr sz="2000" b="1" cap="all" spc="60" baseline="0">
                <a:solidFill>
                  <a:srgbClr val="FF4414"/>
                </a:solidFill>
                <a:latin typeface="Montserra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Thema Vortrag</a:t>
            </a:r>
          </a:p>
        </p:txBody>
      </p:sp>
    </p:spTree>
    <p:extLst>
      <p:ext uri="{BB962C8B-B14F-4D97-AF65-F5344CB8AC3E}">
        <p14:creationId xmlns:p14="http://schemas.microsoft.com/office/powerpoint/2010/main" val="320704940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EDNER | Gold /Weiß-Dunkelblau">
    <p:bg>
      <p:bgPr>
        <a:solidFill>
          <a:srgbClr val="1006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Zeichnung">
            <a:extLst>
              <a:ext uri="{FF2B5EF4-FFF2-40B4-BE49-F238E27FC236}">
                <a16:creationId xmlns:a16="http://schemas.microsoft.com/office/drawing/2014/main" id="{E9D61FFD-E104-EEAB-54C4-4CEF70DFF851}"/>
              </a:ext>
            </a:extLst>
          </p:cNvPr>
          <p:cNvSpPr/>
          <p:nvPr userDrawn="1"/>
        </p:nvSpPr>
        <p:spPr>
          <a:xfrm>
            <a:off x="0" y="728700"/>
            <a:ext cx="12192000" cy="5646372"/>
          </a:xfrm>
          <a:custGeom>
            <a:avLst/>
            <a:gdLst>
              <a:gd name="connsiteX0" fmla="*/ 12192000 w 12192000"/>
              <a:gd name="connsiteY0" fmla="*/ 0 h 5646372"/>
              <a:gd name="connsiteX1" fmla="*/ 12192000 w 12192000"/>
              <a:gd name="connsiteY1" fmla="*/ 3663809 h 5646372"/>
              <a:gd name="connsiteX2" fmla="*/ 10425304 w 12192000"/>
              <a:gd name="connsiteY2" fmla="*/ 5646372 h 5646372"/>
              <a:gd name="connsiteX3" fmla="*/ 10416480 w 12192000"/>
              <a:gd name="connsiteY3" fmla="*/ 5638508 h 5646372"/>
              <a:gd name="connsiteX4" fmla="*/ 10416480 w 12192000"/>
              <a:gd name="connsiteY4" fmla="*/ 5646372 h 5646372"/>
              <a:gd name="connsiteX5" fmla="*/ 0 w 12192000"/>
              <a:gd name="connsiteY5" fmla="*/ 5646372 h 5646372"/>
              <a:gd name="connsiteX6" fmla="*/ 0 w 12192000"/>
              <a:gd name="connsiteY6" fmla="*/ 3149238 h 5646372"/>
              <a:gd name="connsiteX7" fmla="*/ 9385660 w 12192000"/>
              <a:gd name="connsiteY7" fmla="*/ 3149238 h 56463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5646372">
                <a:moveTo>
                  <a:pt x="12192000" y="0"/>
                </a:moveTo>
                <a:lnTo>
                  <a:pt x="12192000" y="3663809"/>
                </a:lnTo>
                <a:lnTo>
                  <a:pt x="10425304" y="5646372"/>
                </a:lnTo>
                <a:lnTo>
                  <a:pt x="10416480" y="5638508"/>
                </a:lnTo>
                <a:lnTo>
                  <a:pt x="10416480" y="5646372"/>
                </a:lnTo>
                <a:lnTo>
                  <a:pt x="0" y="5646372"/>
                </a:lnTo>
                <a:lnTo>
                  <a:pt x="0" y="3149238"/>
                </a:lnTo>
                <a:lnTo>
                  <a:pt x="9385660" y="3149238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 dirty="0"/>
          </a:p>
        </p:txBody>
      </p:sp>
      <p:pic>
        <p:nvPicPr>
          <p:cNvPr id="18" name="Logo">
            <a:extLst>
              <a:ext uri="{FF2B5EF4-FFF2-40B4-BE49-F238E27FC236}">
                <a16:creationId xmlns:a16="http://schemas.microsoft.com/office/drawing/2014/main" id="{7998DBA9-FF6A-FEA8-CA4C-CA7C1231F86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38" r="7538"/>
          <a:stretch/>
        </p:blipFill>
        <p:spPr>
          <a:xfrm>
            <a:off x="10828119" y="5634000"/>
            <a:ext cx="1363881" cy="1224000"/>
          </a:xfrm>
          <a:prstGeom prst="rect">
            <a:avLst/>
          </a:prstGeom>
        </p:spPr>
      </p:pic>
      <p:sp>
        <p:nvSpPr>
          <p:cNvPr id="17" name="Bild-Platzhalter">
            <a:extLst>
              <a:ext uri="{FF2B5EF4-FFF2-40B4-BE49-F238E27FC236}">
                <a16:creationId xmlns:a16="http://schemas.microsoft.com/office/drawing/2014/main" id="{02D6FBE6-E40B-2168-A088-67140AC0937D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0" y="1"/>
            <a:ext cx="12192000" cy="3971087"/>
          </a:xfrm>
          <a:custGeom>
            <a:avLst/>
            <a:gdLst>
              <a:gd name="connsiteX0" fmla="*/ 0 w 12192000"/>
              <a:gd name="connsiteY0" fmla="*/ 0 h 3971087"/>
              <a:gd name="connsiteX1" fmla="*/ 12192000 w 12192000"/>
              <a:gd name="connsiteY1" fmla="*/ 0 h 3971087"/>
              <a:gd name="connsiteX2" fmla="*/ 12192000 w 12192000"/>
              <a:gd name="connsiteY2" fmla="*/ 821849 h 3971087"/>
              <a:gd name="connsiteX3" fmla="*/ 9385660 w 12192000"/>
              <a:gd name="connsiteY3" fmla="*/ 3971087 h 3971087"/>
              <a:gd name="connsiteX4" fmla="*/ 0 w 12192000"/>
              <a:gd name="connsiteY4" fmla="*/ 3971087 h 39710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2000" h="3971087">
                <a:moveTo>
                  <a:pt x="0" y="0"/>
                </a:moveTo>
                <a:lnTo>
                  <a:pt x="12192000" y="0"/>
                </a:lnTo>
                <a:lnTo>
                  <a:pt x="12192000" y="821849"/>
                </a:lnTo>
                <a:lnTo>
                  <a:pt x="9385660" y="3971087"/>
                </a:lnTo>
                <a:lnTo>
                  <a:pt x="0" y="3971087"/>
                </a:lnTo>
                <a:close/>
              </a:path>
            </a:pathLst>
          </a:custGeom>
          <a:solidFill>
            <a:srgbClr val="F0F3F7"/>
          </a:solidFill>
        </p:spPr>
        <p:txBody>
          <a:bodyPr wrap="square" rIns="0" bIns="1008000" anchor="ctr" anchorCtr="1">
            <a:noAutofit/>
          </a:bodyPr>
          <a:lstStyle>
            <a:lvl1pPr marL="0" indent="0" algn="r">
              <a:buFontTx/>
              <a:buNone/>
              <a:defRPr b="1">
                <a:solidFill>
                  <a:srgbClr val="FFAD00"/>
                </a:solidFill>
              </a:defRPr>
            </a:lvl1pPr>
          </a:lstStyle>
          <a:p>
            <a:r>
              <a:rPr lang="de-DE" dirty="0"/>
              <a:t>Hier Bild einfügen</a:t>
            </a:r>
          </a:p>
        </p:txBody>
      </p:sp>
      <p:sp>
        <p:nvSpPr>
          <p:cNvPr id="25" name="Bild-Nachweis">
            <a:extLst>
              <a:ext uri="{FF2B5EF4-FFF2-40B4-BE49-F238E27FC236}">
                <a16:creationId xmlns:a16="http://schemas.microsoft.com/office/drawing/2014/main" id="{3D29FA97-D64E-B910-D641-F122D8E4E870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2231" y="3743228"/>
            <a:ext cx="4326081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2" name="Zusatztext">
            <a:extLst>
              <a:ext uri="{FF2B5EF4-FFF2-40B4-BE49-F238E27FC236}">
                <a16:creationId xmlns:a16="http://schemas.microsoft.com/office/drawing/2014/main" id="{1233AC9E-EEE0-CB4F-421A-2BDE1776FEBC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16000" y="5589240"/>
            <a:ext cx="10152000" cy="645960"/>
          </a:xfrm>
          <a:ln>
            <a:noFill/>
          </a:ln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lang="de-DE" sz="1800" b="1" dirty="0">
                <a:solidFill>
                  <a:srgbClr val="FFAD00"/>
                </a:solidFill>
                <a:latin typeface="Gotham Black" panose="02000603040000020004" pitchFamily="2" charset="0"/>
                <a:ea typeface="Gotham Black" panose="02000603040000020004" pitchFamily="2" charset="0"/>
              </a:defRPr>
            </a:lvl1pPr>
          </a:lstStyle>
          <a:p>
            <a:pPr marL="0" lvl="0"/>
            <a:r>
              <a:rPr lang="de-DE" dirty="0"/>
              <a:t>Redner*in: Funktion</a:t>
            </a:r>
          </a:p>
        </p:txBody>
      </p:sp>
      <p:sp>
        <p:nvSpPr>
          <p:cNvPr id="20" name="Titel">
            <a:extLst>
              <a:ext uri="{FF2B5EF4-FFF2-40B4-BE49-F238E27FC236}">
                <a16:creationId xmlns:a16="http://schemas.microsoft.com/office/drawing/2014/main" id="{40918B5D-518B-65CF-89B4-3E7634163BB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6001" y="4746164"/>
            <a:ext cx="10656563" cy="756000"/>
          </a:xfrm>
        </p:spPr>
        <p:txBody>
          <a:bodyPr vert="horz" lIns="0" tIns="0" rIns="0" bIns="0" rtlCol="0" anchor="t" anchorCtr="0">
            <a:noAutofit/>
          </a:bodyPr>
          <a:lstStyle>
            <a:lvl1pPr>
              <a:defRPr lang="de-DE" sz="3600">
                <a:solidFill>
                  <a:srgbClr val="10065A"/>
                </a:solidFill>
                <a:latin typeface="Montserrat Black" pitchFamily="2" charset="0"/>
              </a:defRPr>
            </a:lvl1pPr>
          </a:lstStyle>
          <a:p>
            <a:pPr marL="0" lvl="0">
              <a:lnSpc>
                <a:spcPts val="6100"/>
              </a:lnSpc>
            </a:pPr>
            <a:r>
              <a:rPr lang="de-DE" dirty="0"/>
              <a:t>Redner*in: Titel Vorname Name</a:t>
            </a:r>
          </a:p>
        </p:txBody>
      </p:sp>
      <p:sp>
        <p:nvSpPr>
          <p:cNvPr id="19" name="TOP">
            <a:extLst>
              <a:ext uri="{FF2B5EF4-FFF2-40B4-BE49-F238E27FC236}">
                <a16:creationId xmlns:a16="http://schemas.microsoft.com/office/drawing/2014/main" id="{CAA3CC7D-6A32-6B6E-963C-A1B1207913E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22152" y="4314224"/>
            <a:ext cx="10650411" cy="360000"/>
          </a:xfrm>
        </p:spPr>
        <p:txBody>
          <a:bodyPr tIns="0" bIns="0" anchor="ctr" anchorCtr="0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SzPct val="150000"/>
              <a:buFontTx/>
              <a:buNone/>
              <a:defRPr sz="2000" b="1" cap="all" spc="60" baseline="0">
                <a:solidFill>
                  <a:srgbClr val="FFAD00"/>
                </a:solidFill>
                <a:latin typeface="Montserra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Thema Vortrag</a:t>
            </a:r>
          </a:p>
        </p:txBody>
      </p:sp>
    </p:spTree>
    <p:extLst>
      <p:ext uri="{BB962C8B-B14F-4D97-AF65-F5344CB8AC3E}">
        <p14:creationId xmlns:p14="http://schemas.microsoft.com/office/powerpoint/2010/main" val="398075319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EDNER | Grün /Weiß-Blau">
    <p:bg>
      <p:bgPr>
        <a:solidFill>
          <a:srgbClr val="10069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Zeichnung">
            <a:extLst>
              <a:ext uri="{FF2B5EF4-FFF2-40B4-BE49-F238E27FC236}">
                <a16:creationId xmlns:a16="http://schemas.microsoft.com/office/drawing/2014/main" id="{E9D61FFD-E104-EEAB-54C4-4CEF70DFF851}"/>
              </a:ext>
            </a:extLst>
          </p:cNvPr>
          <p:cNvSpPr/>
          <p:nvPr userDrawn="1"/>
        </p:nvSpPr>
        <p:spPr>
          <a:xfrm>
            <a:off x="0" y="728700"/>
            <a:ext cx="12192000" cy="5646372"/>
          </a:xfrm>
          <a:custGeom>
            <a:avLst/>
            <a:gdLst>
              <a:gd name="connsiteX0" fmla="*/ 12192000 w 12192000"/>
              <a:gd name="connsiteY0" fmla="*/ 0 h 5646372"/>
              <a:gd name="connsiteX1" fmla="*/ 12192000 w 12192000"/>
              <a:gd name="connsiteY1" fmla="*/ 3663809 h 5646372"/>
              <a:gd name="connsiteX2" fmla="*/ 10425304 w 12192000"/>
              <a:gd name="connsiteY2" fmla="*/ 5646372 h 5646372"/>
              <a:gd name="connsiteX3" fmla="*/ 10416480 w 12192000"/>
              <a:gd name="connsiteY3" fmla="*/ 5638508 h 5646372"/>
              <a:gd name="connsiteX4" fmla="*/ 10416480 w 12192000"/>
              <a:gd name="connsiteY4" fmla="*/ 5646372 h 5646372"/>
              <a:gd name="connsiteX5" fmla="*/ 0 w 12192000"/>
              <a:gd name="connsiteY5" fmla="*/ 5646372 h 5646372"/>
              <a:gd name="connsiteX6" fmla="*/ 0 w 12192000"/>
              <a:gd name="connsiteY6" fmla="*/ 3149238 h 5646372"/>
              <a:gd name="connsiteX7" fmla="*/ 9385660 w 12192000"/>
              <a:gd name="connsiteY7" fmla="*/ 3149238 h 56463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5646372">
                <a:moveTo>
                  <a:pt x="12192000" y="0"/>
                </a:moveTo>
                <a:lnTo>
                  <a:pt x="12192000" y="3663809"/>
                </a:lnTo>
                <a:lnTo>
                  <a:pt x="10425304" y="5646372"/>
                </a:lnTo>
                <a:lnTo>
                  <a:pt x="10416480" y="5638508"/>
                </a:lnTo>
                <a:lnTo>
                  <a:pt x="10416480" y="5646372"/>
                </a:lnTo>
                <a:lnTo>
                  <a:pt x="0" y="5646372"/>
                </a:lnTo>
                <a:lnTo>
                  <a:pt x="0" y="3149238"/>
                </a:lnTo>
                <a:lnTo>
                  <a:pt x="9385660" y="3149238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 dirty="0"/>
          </a:p>
        </p:txBody>
      </p:sp>
      <p:pic>
        <p:nvPicPr>
          <p:cNvPr id="18" name="Logo">
            <a:extLst>
              <a:ext uri="{FF2B5EF4-FFF2-40B4-BE49-F238E27FC236}">
                <a16:creationId xmlns:a16="http://schemas.microsoft.com/office/drawing/2014/main" id="{7998DBA9-FF6A-FEA8-CA4C-CA7C1231F86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38" r="7538"/>
          <a:stretch/>
        </p:blipFill>
        <p:spPr>
          <a:xfrm>
            <a:off x="10828119" y="5634000"/>
            <a:ext cx="1363881" cy="1224000"/>
          </a:xfrm>
          <a:prstGeom prst="rect">
            <a:avLst/>
          </a:prstGeom>
        </p:spPr>
      </p:pic>
      <p:sp>
        <p:nvSpPr>
          <p:cNvPr id="17" name="Bild-Platzhalter">
            <a:extLst>
              <a:ext uri="{FF2B5EF4-FFF2-40B4-BE49-F238E27FC236}">
                <a16:creationId xmlns:a16="http://schemas.microsoft.com/office/drawing/2014/main" id="{02D6FBE6-E40B-2168-A088-67140AC0937D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0" y="1"/>
            <a:ext cx="12192000" cy="3971087"/>
          </a:xfrm>
          <a:custGeom>
            <a:avLst/>
            <a:gdLst>
              <a:gd name="connsiteX0" fmla="*/ 0 w 12192000"/>
              <a:gd name="connsiteY0" fmla="*/ 0 h 3971087"/>
              <a:gd name="connsiteX1" fmla="*/ 12192000 w 12192000"/>
              <a:gd name="connsiteY1" fmla="*/ 0 h 3971087"/>
              <a:gd name="connsiteX2" fmla="*/ 12192000 w 12192000"/>
              <a:gd name="connsiteY2" fmla="*/ 821849 h 3971087"/>
              <a:gd name="connsiteX3" fmla="*/ 9385660 w 12192000"/>
              <a:gd name="connsiteY3" fmla="*/ 3971087 h 3971087"/>
              <a:gd name="connsiteX4" fmla="*/ 0 w 12192000"/>
              <a:gd name="connsiteY4" fmla="*/ 3971087 h 39710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2000" h="3971087">
                <a:moveTo>
                  <a:pt x="0" y="0"/>
                </a:moveTo>
                <a:lnTo>
                  <a:pt x="12192000" y="0"/>
                </a:lnTo>
                <a:lnTo>
                  <a:pt x="12192000" y="821849"/>
                </a:lnTo>
                <a:lnTo>
                  <a:pt x="9385660" y="3971087"/>
                </a:lnTo>
                <a:lnTo>
                  <a:pt x="0" y="3971087"/>
                </a:lnTo>
                <a:close/>
              </a:path>
            </a:pathLst>
          </a:custGeom>
          <a:solidFill>
            <a:srgbClr val="F0F3F7"/>
          </a:solidFill>
        </p:spPr>
        <p:txBody>
          <a:bodyPr wrap="square" rIns="0" bIns="1008000" anchor="ctr" anchorCtr="1">
            <a:noAutofit/>
          </a:bodyPr>
          <a:lstStyle>
            <a:lvl1pPr marL="0" indent="0" algn="r">
              <a:buFontTx/>
              <a:buNone/>
              <a:defRPr b="1">
                <a:solidFill>
                  <a:srgbClr val="10AD00"/>
                </a:solidFill>
              </a:defRPr>
            </a:lvl1pPr>
          </a:lstStyle>
          <a:p>
            <a:r>
              <a:rPr lang="de-DE" dirty="0"/>
              <a:t>Hier Bild einfügen</a:t>
            </a:r>
          </a:p>
        </p:txBody>
      </p:sp>
      <p:sp>
        <p:nvSpPr>
          <p:cNvPr id="25" name="Bild-Nachweis">
            <a:extLst>
              <a:ext uri="{FF2B5EF4-FFF2-40B4-BE49-F238E27FC236}">
                <a16:creationId xmlns:a16="http://schemas.microsoft.com/office/drawing/2014/main" id="{3D29FA97-D64E-B910-D641-F122D8E4E870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2231" y="3743228"/>
            <a:ext cx="4326081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2" name="Zusatztext">
            <a:extLst>
              <a:ext uri="{FF2B5EF4-FFF2-40B4-BE49-F238E27FC236}">
                <a16:creationId xmlns:a16="http://schemas.microsoft.com/office/drawing/2014/main" id="{1233AC9E-EEE0-CB4F-421A-2BDE1776FEBC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16000" y="5589240"/>
            <a:ext cx="10152000" cy="645960"/>
          </a:xfrm>
          <a:ln>
            <a:noFill/>
          </a:ln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lang="de-DE" sz="1800" b="1" dirty="0">
                <a:solidFill>
                  <a:srgbClr val="10AD00"/>
                </a:solidFill>
                <a:latin typeface="Gotham Black" panose="02000603040000020004" pitchFamily="2" charset="0"/>
                <a:ea typeface="Gotham Black" panose="02000603040000020004" pitchFamily="2" charset="0"/>
              </a:defRPr>
            </a:lvl1pPr>
          </a:lstStyle>
          <a:p>
            <a:pPr marL="0" lvl="0"/>
            <a:r>
              <a:rPr lang="de-DE" dirty="0"/>
              <a:t>Redner*in: Funktion</a:t>
            </a:r>
          </a:p>
        </p:txBody>
      </p:sp>
      <p:sp>
        <p:nvSpPr>
          <p:cNvPr id="20" name="Titel">
            <a:extLst>
              <a:ext uri="{FF2B5EF4-FFF2-40B4-BE49-F238E27FC236}">
                <a16:creationId xmlns:a16="http://schemas.microsoft.com/office/drawing/2014/main" id="{40918B5D-518B-65CF-89B4-3E7634163BB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6001" y="4746164"/>
            <a:ext cx="10656563" cy="756000"/>
          </a:xfrm>
        </p:spPr>
        <p:txBody>
          <a:bodyPr vert="horz" lIns="0" tIns="0" rIns="0" bIns="0" rtlCol="0" anchor="t" anchorCtr="0">
            <a:noAutofit/>
          </a:bodyPr>
          <a:lstStyle>
            <a:lvl1pPr>
              <a:defRPr lang="de-DE" sz="3600">
                <a:solidFill>
                  <a:srgbClr val="10069F"/>
                </a:solidFill>
                <a:latin typeface="Montserrat Black" pitchFamily="2" charset="0"/>
              </a:defRPr>
            </a:lvl1pPr>
          </a:lstStyle>
          <a:p>
            <a:pPr marL="0" lvl="0">
              <a:lnSpc>
                <a:spcPts val="6100"/>
              </a:lnSpc>
            </a:pPr>
            <a:r>
              <a:rPr lang="de-DE" dirty="0"/>
              <a:t>Redner*in: Titel Vorname Name</a:t>
            </a:r>
          </a:p>
        </p:txBody>
      </p:sp>
      <p:sp>
        <p:nvSpPr>
          <p:cNvPr id="19" name="TOP">
            <a:extLst>
              <a:ext uri="{FF2B5EF4-FFF2-40B4-BE49-F238E27FC236}">
                <a16:creationId xmlns:a16="http://schemas.microsoft.com/office/drawing/2014/main" id="{CAA3CC7D-6A32-6B6E-963C-A1B1207913E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22152" y="4314224"/>
            <a:ext cx="10650411" cy="360000"/>
          </a:xfrm>
        </p:spPr>
        <p:txBody>
          <a:bodyPr tIns="0" bIns="0" anchor="ctr" anchorCtr="0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SzPct val="150000"/>
              <a:buFontTx/>
              <a:buNone/>
              <a:defRPr sz="2000" b="1" cap="all" spc="60" baseline="0">
                <a:solidFill>
                  <a:srgbClr val="10AD00"/>
                </a:solidFill>
                <a:latin typeface="Montserra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Thema Vortrag</a:t>
            </a:r>
          </a:p>
        </p:txBody>
      </p:sp>
    </p:spTree>
    <p:extLst>
      <p:ext uri="{BB962C8B-B14F-4D97-AF65-F5344CB8AC3E}">
        <p14:creationId xmlns:p14="http://schemas.microsoft.com/office/powerpoint/2010/main" val="95822149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HALT">
    <p:bg>
      <p:bgPr>
        <a:solidFill>
          <a:srgbClr val="1006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feld">
            <a:extLst>
              <a:ext uri="{FF2B5EF4-FFF2-40B4-BE49-F238E27FC236}">
                <a16:creationId xmlns:a16="http://schemas.microsoft.com/office/drawing/2014/main" id="{97731A11-C713-C88D-BB91-277E0545AB4F}"/>
              </a:ext>
            </a:extLst>
          </p:cNvPr>
          <p:cNvSpPr txBox="1"/>
          <p:nvPr userDrawn="1"/>
        </p:nvSpPr>
        <p:spPr>
          <a:xfrm>
            <a:off x="0" y="2052228"/>
            <a:ext cx="12192000" cy="2753544"/>
          </a:xfrm>
          <a:prstGeom prst="rect">
            <a:avLst/>
          </a:prstGeom>
          <a:noFill/>
        </p:spPr>
        <p:txBody>
          <a:bodyPr wrap="square" rtlCol="0" anchor="ctr" anchorCtr="1">
            <a:noAutofit/>
          </a:bodyPr>
          <a:lstStyle/>
          <a:p>
            <a:r>
              <a:rPr lang="de-DE" sz="16600" cap="all" baseline="0" dirty="0">
                <a:solidFill>
                  <a:srgbClr val="FF3EB5"/>
                </a:solidFill>
                <a:latin typeface="Montserrat Black" pitchFamily="2" charset="0"/>
              </a:rPr>
              <a:t>Inhalt</a:t>
            </a:r>
          </a:p>
        </p:txBody>
      </p:sp>
    </p:spTree>
    <p:extLst>
      <p:ext uri="{BB962C8B-B14F-4D97-AF65-F5344CB8AC3E}">
        <p14:creationId xmlns:p14="http://schemas.microsoft.com/office/powerpoint/2010/main" val="40941707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V1 | 1er  / Wei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">
            <a:extLst>
              <a:ext uri="{FF2B5EF4-FFF2-40B4-BE49-F238E27FC236}">
                <a16:creationId xmlns:a16="http://schemas.microsoft.com/office/drawing/2014/main" id="{F52AA732-5B93-9DA5-AFB4-0F716B3939E9}"/>
              </a:ext>
            </a:extLst>
          </p:cNvPr>
          <p:cNvSpPr>
            <a:spLocks noGrp="1"/>
          </p:cNvSpPr>
          <p:nvPr userDrawn="1">
            <p:ph type="sldNum" sz="quarter" idx="10"/>
          </p:nvPr>
        </p:nvSpPr>
        <p:spPr/>
        <p:txBody>
          <a:bodyPr/>
          <a:lstStyle/>
          <a:p>
            <a:fld id="{0EDB35FF-48FE-4539-886A-6B3E6CAB12DA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4" name="Datum">
            <a:extLst>
              <a:ext uri="{FF2B5EF4-FFF2-40B4-BE49-F238E27FC236}">
                <a16:creationId xmlns:a16="http://schemas.microsoft.com/office/drawing/2014/main" id="{BB271BAC-3150-842B-B738-785AA629E125}"/>
              </a:ext>
            </a:extLst>
          </p:cNvPr>
          <p:cNvSpPr>
            <a:spLocks noGrp="1"/>
          </p:cNvSpPr>
          <p:nvPr userDrawn="1">
            <p:ph type="dt" sz="half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9" name="Inhalt">
            <a:extLst>
              <a:ext uri="{FF2B5EF4-FFF2-40B4-BE49-F238E27FC236}">
                <a16:creationId xmlns:a16="http://schemas.microsoft.com/office/drawing/2014/main" id="{33EA8456-3D61-E2E4-BD33-02AE97EF90E8}"/>
              </a:ext>
            </a:extLst>
          </p:cNvPr>
          <p:cNvSpPr>
            <a:spLocks noGrp="1"/>
          </p:cNvSpPr>
          <p:nvPr userDrawn="1">
            <p:ph sz="quarter" idx="12" hasCustomPrompt="1"/>
          </p:nvPr>
        </p:nvSpPr>
        <p:spPr>
          <a:xfrm>
            <a:off x="550863" y="1196975"/>
            <a:ext cx="11161712" cy="4752975"/>
          </a:xfrm>
        </p:spPr>
        <p:txBody>
          <a:bodyPr/>
          <a:lstStyle>
            <a:lvl1pPr>
              <a:buClr>
                <a:srgbClr val="FF3EB5"/>
              </a:buClr>
              <a:defRPr/>
            </a:lvl1pPr>
          </a:lstStyle>
          <a:p>
            <a:pPr lvl="0"/>
            <a:r>
              <a:rPr lang="de-DE" dirty="0"/>
              <a:t>Text – 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2" name="Titel">
            <a:extLst>
              <a:ext uri="{FF2B5EF4-FFF2-40B4-BE49-F238E27FC236}">
                <a16:creationId xmlns:a16="http://schemas.microsoft.com/office/drawing/2014/main" id="{D89D0931-B44C-059F-E360-40D52D495A07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/>
        <p:txBody>
          <a:bodyPr/>
          <a:lstStyle>
            <a:lvl1pPr>
              <a:defRPr>
                <a:solidFill>
                  <a:srgbClr val="10065A"/>
                </a:solidFill>
              </a:defRPr>
            </a:lvl1pPr>
          </a:lstStyle>
          <a:p>
            <a:r>
              <a:rPr lang="de-DE" dirty="0"/>
              <a:t>Titel der Folie</a:t>
            </a:r>
          </a:p>
        </p:txBody>
      </p:sp>
    </p:spTree>
    <p:extLst>
      <p:ext uri="{BB962C8B-B14F-4D97-AF65-F5344CB8AC3E}">
        <p14:creationId xmlns:p14="http://schemas.microsoft.com/office/powerpoint/2010/main" val="238345795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V1 | 1er  / Weiß/Bl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">
            <a:extLst>
              <a:ext uri="{FF2B5EF4-FFF2-40B4-BE49-F238E27FC236}">
                <a16:creationId xmlns:a16="http://schemas.microsoft.com/office/drawing/2014/main" id="{F52AA732-5B93-9DA5-AFB4-0F716B3939E9}"/>
              </a:ext>
            </a:extLst>
          </p:cNvPr>
          <p:cNvSpPr>
            <a:spLocks noGrp="1"/>
          </p:cNvSpPr>
          <p:nvPr userDrawn="1">
            <p:ph type="sldNum" sz="quarter" idx="10"/>
          </p:nvPr>
        </p:nvSpPr>
        <p:spPr/>
        <p:txBody>
          <a:bodyPr/>
          <a:lstStyle/>
          <a:p>
            <a:fld id="{0EDB35FF-48FE-4539-886A-6B3E6CAB12DA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4" name="Datum">
            <a:extLst>
              <a:ext uri="{FF2B5EF4-FFF2-40B4-BE49-F238E27FC236}">
                <a16:creationId xmlns:a16="http://schemas.microsoft.com/office/drawing/2014/main" id="{BB271BAC-3150-842B-B738-785AA629E125}"/>
              </a:ext>
            </a:extLst>
          </p:cNvPr>
          <p:cNvSpPr>
            <a:spLocks noGrp="1"/>
          </p:cNvSpPr>
          <p:nvPr userDrawn="1">
            <p:ph type="dt" sz="half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9" name="Inhalt">
            <a:extLst>
              <a:ext uri="{FF2B5EF4-FFF2-40B4-BE49-F238E27FC236}">
                <a16:creationId xmlns:a16="http://schemas.microsoft.com/office/drawing/2014/main" id="{33EA8456-3D61-E2E4-BD33-02AE97EF90E8}"/>
              </a:ext>
            </a:extLst>
          </p:cNvPr>
          <p:cNvSpPr>
            <a:spLocks noGrp="1"/>
          </p:cNvSpPr>
          <p:nvPr userDrawn="1">
            <p:ph sz="quarter" idx="12" hasCustomPrompt="1"/>
          </p:nvPr>
        </p:nvSpPr>
        <p:spPr>
          <a:xfrm>
            <a:off x="550863" y="1196975"/>
            <a:ext cx="11161712" cy="4752975"/>
          </a:xfrm>
        </p:spPr>
        <p:txBody>
          <a:bodyPr/>
          <a:lstStyle>
            <a:lvl1pPr>
              <a:buClr>
                <a:srgbClr val="FF3EB5"/>
              </a:buClr>
              <a:defRPr>
                <a:solidFill>
                  <a:srgbClr val="10069F"/>
                </a:solidFill>
              </a:defRPr>
            </a:lvl1pPr>
            <a:lvl2pPr>
              <a:buClr>
                <a:srgbClr val="10069F"/>
              </a:buClr>
              <a:defRPr>
                <a:solidFill>
                  <a:srgbClr val="10069F"/>
                </a:solidFill>
              </a:defRPr>
            </a:lvl2pPr>
            <a:lvl3pPr>
              <a:buClr>
                <a:srgbClr val="10069F"/>
              </a:buClr>
              <a:defRPr>
                <a:solidFill>
                  <a:srgbClr val="10069F"/>
                </a:solidFill>
              </a:defRPr>
            </a:lvl3pPr>
            <a:lvl4pPr>
              <a:buClr>
                <a:srgbClr val="10069F"/>
              </a:buClr>
              <a:defRPr>
                <a:solidFill>
                  <a:srgbClr val="10069F"/>
                </a:solidFill>
              </a:defRPr>
            </a:lvl4pPr>
          </a:lstStyle>
          <a:p>
            <a:pPr lvl="0"/>
            <a:r>
              <a:rPr lang="de-DE" dirty="0"/>
              <a:t>Text – 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2" name="Titel">
            <a:extLst>
              <a:ext uri="{FF2B5EF4-FFF2-40B4-BE49-F238E27FC236}">
                <a16:creationId xmlns:a16="http://schemas.microsoft.com/office/drawing/2014/main" id="{D89D0931-B44C-059F-E360-40D52D495A07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/>
        <p:txBody>
          <a:bodyPr/>
          <a:lstStyle>
            <a:lvl1pPr>
              <a:defRPr>
                <a:solidFill>
                  <a:srgbClr val="10069F"/>
                </a:solidFill>
              </a:defRPr>
            </a:lvl1pPr>
          </a:lstStyle>
          <a:p>
            <a:r>
              <a:rPr lang="de-DE" dirty="0"/>
              <a:t>Titel der Folie</a:t>
            </a:r>
          </a:p>
        </p:txBody>
      </p:sp>
    </p:spTree>
    <p:extLst>
      <p:ext uri="{BB962C8B-B14F-4D97-AF65-F5344CB8AC3E}">
        <p14:creationId xmlns:p14="http://schemas.microsoft.com/office/powerpoint/2010/main" val="136387242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V2 | 1er  / Dunkelbl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">
            <a:extLst>
              <a:ext uri="{FF2B5EF4-FFF2-40B4-BE49-F238E27FC236}">
                <a16:creationId xmlns:a16="http://schemas.microsoft.com/office/drawing/2014/main" id="{F52AA732-5B93-9DA5-AFB4-0F716B3939E9}"/>
              </a:ext>
            </a:extLst>
          </p:cNvPr>
          <p:cNvSpPr>
            <a:spLocks noGrp="1"/>
          </p:cNvSpPr>
          <p:nvPr userDrawn="1">
            <p:ph type="sldNum" sz="quarter" idx="10"/>
          </p:nvPr>
        </p:nvSpPr>
        <p:spPr/>
        <p:txBody>
          <a:bodyPr/>
          <a:lstStyle/>
          <a:p>
            <a:fld id="{0EDB35FF-48FE-4539-886A-6B3E6CAB12DA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4" name="Datum">
            <a:extLst>
              <a:ext uri="{FF2B5EF4-FFF2-40B4-BE49-F238E27FC236}">
                <a16:creationId xmlns:a16="http://schemas.microsoft.com/office/drawing/2014/main" id="{BB271BAC-3150-842B-B738-785AA629E125}"/>
              </a:ext>
            </a:extLst>
          </p:cNvPr>
          <p:cNvSpPr>
            <a:spLocks noGrp="1"/>
          </p:cNvSpPr>
          <p:nvPr userDrawn="1">
            <p:ph type="dt" sz="half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9" name="Inhalt">
            <a:extLst>
              <a:ext uri="{FF2B5EF4-FFF2-40B4-BE49-F238E27FC236}">
                <a16:creationId xmlns:a16="http://schemas.microsoft.com/office/drawing/2014/main" id="{33EA8456-3D61-E2E4-BD33-02AE97EF90E8}"/>
              </a:ext>
            </a:extLst>
          </p:cNvPr>
          <p:cNvSpPr>
            <a:spLocks noGrp="1"/>
          </p:cNvSpPr>
          <p:nvPr userDrawn="1">
            <p:ph sz="quarter" idx="12" hasCustomPrompt="1"/>
          </p:nvPr>
        </p:nvSpPr>
        <p:spPr>
          <a:xfrm>
            <a:off x="550863" y="1340768"/>
            <a:ext cx="11161712" cy="4609182"/>
          </a:xfrm>
        </p:spPr>
        <p:txBody>
          <a:bodyPr/>
          <a:lstStyle>
            <a:lvl1pPr>
              <a:buClr>
                <a:srgbClr val="10065A"/>
              </a:buClr>
              <a:defRPr/>
            </a:lvl1pPr>
          </a:lstStyle>
          <a:p>
            <a:pPr lvl="0"/>
            <a:r>
              <a:rPr lang="de-DE" dirty="0"/>
              <a:t>Text – 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5" name="Freihandform: Form 4">
            <a:extLst>
              <a:ext uri="{FF2B5EF4-FFF2-40B4-BE49-F238E27FC236}">
                <a16:creationId xmlns:a16="http://schemas.microsoft.com/office/drawing/2014/main" id="{76328D7D-A390-DC5F-0819-82B2BB62CD3B}"/>
              </a:ext>
            </a:extLst>
          </p:cNvPr>
          <p:cNvSpPr/>
          <p:nvPr userDrawn="1"/>
        </p:nvSpPr>
        <p:spPr>
          <a:xfrm flipV="1">
            <a:off x="-1" y="-7512"/>
            <a:ext cx="12192001" cy="1561126"/>
          </a:xfrm>
          <a:custGeom>
            <a:avLst/>
            <a:gdLst>
              <a:gd name="connsiteX0" fmla="*/ 1 w 12192001"/>
              <a:gd name="connsiteY0" fmla="*/ 1561126 h 1561126"/>
              <a:gd name="connsiteX1" fmla="*/ 12192001 w 12192001"/>
              <a:gd name="connsiteY1" fmla="*/ 1561126 h 1561126"/>
              <a:gd name="connsiteX2" fmla="*/ 12192001 w 12192001"/>
              <a:gd name="connsiteY2" fmla="*/ 589126 h 1561126"/>
              <a:gd name="connsiteX3" fmla="*/ 540032 w 12192001"/>
              <a:gd name="connsiteY3" fmla="*/ 589126 h 1561126"/>
              <a:gd name="connsiteX4" fmla="*/ 0 w 12192001"/>
              <a:gd name="connsiteY4" fmla="*/ 0 h 1561126"/>
              <a:gd name="connsiteX5" fmla="*/ 0 w 12192001"/>
              <a:gd name="connsiteY5" fmla="*/ 648000 h 1561126"/>
              <a:gd name="connsiteX6" fmla="*/ 1 w 12192001"/>
              <a:gd name="connsiteY6" fmla="*/ 648000 h 15611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1" h="1561126">
                <a:moveTo>
                  <a:pt x="1" y="1561126"/>
                </a:moveTo>
                <a:lnTo>
                  <a:pt x="12192001" y="1561126"/>
                </a:lnTo>
                <a:lnTo>
                  <a:pt x="12192001" y="589126"/>
                </a:lnTo>
                <a:lnTo>
                  <a:pt x="540032" y="589126"/>
                </a:lnTo>
                <a:lnTo>
                  <a:pt x="0" y="0"/>
                </a:lnTo>
                <a:lnTo>
                  <a:pt x="0" y="648000"/>
                </a:lnTo>
                <a:lnTo>
                  <a:pt x="1" y="648000"/>
                </a:lnTo>
                <a:close/>
              </a:path>
            </a:pathLst>
          </a:custGeom>
          <a:solidFill>
            <a:srgbClr val="10065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sp>
        <p:nvSpPr>
          <p:cNvPr id="6" name="Titel">
            <a:extLst>
              <a:ext uri="{FF2B5EF4-FFF2-40B4-BE49-F238E27FC236}">
                <a16:creationId xmlns:a16="http://schemas.microsoft.com/office/drawing/2014/main" id="{DD052235-B279-BCA2-8DC2-840C184BEB9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0000" y="18000"/>
            <a:ext cx="11160000" cy="90000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de-DE" dirty="0"/>
              <a:t>Titel der Folie</a:t>
            </a:r>
          </a:p>
        </p:txBody>
      </p:sp>
    </p:spTree>
    <p:extLst>
      <p:ext uri="{BB962C8B-B14F-4D97-AF65-F5344CB8AC3E}">
        <p14:creationId xmlns:p14="http://schemas.microsoft.com/office/powerpoint/2010/main" val="70990157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ART V2 | Orange/Dunkelblau">
    <p:bg>
      <p:bgPr>
        <a:solidFill>
          <a:srgbClr val="1006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Dreieck">
            <a:extLst>
              <a:ext uri="{FF2B5EF4-FFF2-40B4-BE49-F238E27FC236}">
                <a16:creationId xmlns:a16="http://schemas.microsoft.com/office/drawing/2014/main" id="{37329CB3-3026-7830-1B54-FD205FF5CCCE}"/>
              </a:ext>
            </a:extLst>
          </p:cNvPr>
          <p:cNvSpPr/>
          <p:nvPr userDrawn="1"/>
        </p:nvSpPr>
        <p:spPr>
          <a:xfrm flipH="1">
            <a:off x="9876419" y="4521034"/>
            <a:ext cx="2315577" cy="2336965"/>
          </a:xfrm>
          <a:prstGeom prst="rtTriangle">
            <a:avLst/>
          </a:prstGeom>
          <a:solidFill>
            <a:srgbClr val="FF441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4" name="Bildplatzhalter 13">
            <a:extLst>
              <a:ext uri="{FF2B5EF4-FFF2-40B4-BE49-F238E27FC236}">
                <a16:creationId xmlns:a16="http://schemas.microsoft.com/office/drawing/2014/main" id="{EE0C9DBC-B9FA-6737-0E8A-D449B0E7BAB1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0" y="0"/>
            <a:ext cx="11841480" cy="4148894"/>
          </a:xfrm>
          <a:custGeom>
            <a:avLst/>
            <a:gdLst>
              <a:gd name="connsiteX0" fmla="*/ 0 w 11841480"/>
              <a:gd name="connsiteY0" fmla="*/ 0 h 4148894"/>
              <a:gd name="connsiteX1" fmla="*/ 11841480 w 11841480"/>
              <a:gd name="connsiteY1" fmla="*/ 0 h 4148894"/>
              <a:gd name="connsiteX2" fmla="*/ 8326667 w 11841480"/>
              <a:gd name="connsiteY2" fmla="*/ 4148894 h 4148894"/>
              <a:gd name="connsiteX3" fmla="*/ 0 w 11841480"/>
              <a:gd name="connsiteY3" fmla="*/ 4148894 h 41488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841480" h="4148894">
                <a:moveTo>
                  <a:pt x="0" y="0"/>
                </a:moveTo>
                <a:lnTo>
                  <a:pt x="11841480" y="0"/>
                </a:lnTo>
                <a:lnTo>
                  <a:pt x="8326667" y="4148894"/>
                </a:lnTo>
                <a:lnTo>
                  <a:pt x="0" y="4148894"/>
                </a:lnTo>
                <a:close/>
              </a:path>
            </a:pathLst>
          </a:custGeom>
          <a:solidFill>
            <a:srgbClr val="F0F3F7"/>
          </a:solidFill>
        </p:spPr>
        <p:txBody>
          <a:bodyPr wrap="square" rIns="0" bIns="1260000" anchor="ctr" anchorCtr="1">
            <a:noAutofit/>
          </a:bodyPr>
          <a:lstStyle>
            <a:lvl1pPr marL="0" indent="0" algn="r">
              <a:buFontTx/>
              <a:buNone/>
              <a:defRPr b="1">
                <a:solidFill>
                  <a:srgbClr val="FF4414"/>
                </a:solidFill>
              </a:defRPr>
            </a:lvl1pPr>
          </a:lstStyle>
          <a:p>
            <a:r>
              <a:rPr lang="de-DE" dirty="0"/>
              <a:t>Hier Bild einfügen</a:t>
            </a:r>
          </a:p>
        </p:txBody>
      </p:sp>
      <p:sp>
        <p:nvSpPr>
          <p:cNvPr id="25" name="Bild-Nachweis">
            <a:extLst>
              <a:ext uri="{FF2B5EF4-FFF2-40B4-BE49-F238E27FC236}">
                <a16:creationId xmlns:a16="http://schemas.microsoft.com/office/drawing/2014/main" id="{3D29FA97-D64E-B910-D641-F122D8E4E870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152" y="3933080"/>
            <a:ext cx="4326081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pic>
        <p:nvPicPr>
          <p:cNvPr id="11" name="Logo">
            <a:extLst>
              <a:ext uri="{FF2B5EF4-FFF2-40B4-BE49-F238E27FC236}">
                <a16:creationId xmlns:a16="http://schemas.microsoft.com/office/drawing/2014/main" id="{BCB04E0C-D33C-6880-70E2-C48C495B7AB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409770" y="2384884"/>
            <a:ext cx="2765857" cy="2107960"/>
          </a:xfrm>
          <a:prstGeom prst="rect">
            <a:avLst/>
          </a:prstGeom>
        </p:spPr>
      </p:pic>
      <p:sp>
        <p:nvSpPr>
          <p:cNvPr id="22" name="Zusatztext">
            <a:extLst>
              <a:ext uri="{FF2B5EF4-FFF2-40B4-BE49-F238E27FC236}">
                <a16:creationId xmlns:a16="http://schemas.microsoft.com/office/drawing/2014/main" id="{80EDA830-97D5-DEF3-D298-792D8AE9DF54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16001" y="6201352"/>
            <a:ext cx="9684455" cy="396000"/>
          </a:xfrm>
          <a:ln>
            <a:noFill/>
          </a:ln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lang="de-DE" sz="2800" b="1" dirty="0">
                <a:solidFill>
                  <a:srgbClr val="FF4414"/>
                </a:solidFill>
                <a:ea typeface="Source Sans Pro" panose="020B0503030403020204" pitchFamily="34" charset="0"/>
              </a:defRPr>
            </a:lvl1pPr>
          </a:lstStyle>
          <a:p>
            <a:pPr marL="0" lvl="0"/>
            <a:r>
              <a:rPr lang="de-DE" dirty="0"/>
              <a:t>ggf. Zusatz-Text</a:t>
            </a:r>
          </a:p>
        </p:txBody>
      </p:sp>
      <p:sp>
        <p:nvSpPr>
          <p:cNvPr id="20" name="Titel">
            <a:extLst>
              <a:ext uri="{FF2B5EF4-FFF2-40B4-BE49-F238E27FC236}">
                <a16:creationId xmlns:a16="http://schemas.microsoft.com/office/drawing/2014/main" id="{40918B5D-518B-65CF-89B4-3E7634163BB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6000" y="4531085"/>
            <a:ext cx="10800000" cy="1584000"/>
          </a:xfrm>
        </p:spPr>
        <p:txBody>
          <a:bodyPr vert="horz" lIns="0" tIns="0" rIns="0" bIns="0" rtlCol="0" anchor="t" anchorCtr="0">
            <a:noAutofit/>
          </a:bodyPr>
          <a:lstStyle>
            <a:lvl1pPr>
              <a:lnSpc>
                <a:spcPct val="90000"/>
              </a:lnSpc>
              <a:defRPr lang="de-DE" sz="4000">
                <a:solidFill>
                  <a:srgbClr val="FFFFFF"/>
                </a:solidFill>
                <a:latin typeface="Montserrat Black" pitchFamily="2" charset="0"/>
              </a:defRPr>
            </a:lvl1pPr>
          </a:lstStyle>
          <a:p>
            <a:pPr marL="0" lvl="0">
              <a:lnSpc>
                <a:spcPts val="6100"/>
              </a:lnSpc>
            </a:pPr>
            <a:r>
              <a:rPr lang="de-DE" dirty="0"/>
              <a:t>Veranstaltungs-Titel</a:t>
            </a:r>
          </a:p>
        </p:txBody>
      </p:sp>
    </p:spTree>
    <p:extLst>
      <p:ext uri="{BB962C8B-B14F-4D97-AF65-F5344CB8AC3E}">
        <p14:creationId xmlns:p14="http://schemas.microsoft.com/office/powerpoint/2010/main" val="122041633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V2 | 1er  / Bl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">
            <a:extLst>
              <a:ext uri="{FF2B5EF4-FFF2-40B4-BE49-F238E27FC236}">
                <a16:creationId xmlns:a16="http://schemas.microsoft.com/office/drawing/2014/main" id="{F52AA732-5B93-9DA5-AFB4-0F716B3939E9}"/>
              </a:ext>
            </a:extLst>
          </p:cNvPr>
          <p:cNvSpPr>
            <a:spLocks noGrp="1"/>
          </p:cNvSpPr>
          <p:nvPr userDrawn="1">
            <p:ph type="sldNum" sz="quarter" idx="10"/>
          </p:nvPr>
        </p:nvSpPr>
        <p:spPr/>
        <p:txBody>
          <a:bodyPr/>
          <a:lstStyle/>
          <a:p>
            <a:fld id="{0EDB35FF-48FE-4539-886A-6B3E6CAB12DA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4" name="Datum">
            <a:extLst>
              <a:ext uri="{FF2B5EF4-FFF2-40B4-BE49-F238E27FC236}">
                <a16:creationId xmlns:a16="http://schemas.microsoft.com/office/drawing/2014/main" id="{BB271BAC-3150-842B-B738-785AA629E125}"/>
              </a:ext>
            </a:extLst>
          </p:cNvPr>
          <p:cNvSpPr>
            <a:spLocks noGrp="1"/>
          </p:cNvSpPr>
          <p:nvPr userDrawn="1">
            <p:ph type="dt" sz="half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9" name="Inhalt">
            <a:extLst>
              <a:ext uri="{FF2B5EF4-FFF2-40B4-BE49-F238E27FC236}">
                <a16:creationId xmlns:a16="http://schemas.microsoft.com/office/drawing/2014/main" id="{33EA8456-3D61-E2E4-BD33-02AE97EF90E8}"/>
              </a:ext>
            </a:extLst>
          </p:cNvPr>
          <p:cNvSpPr>
            <a:spLocks noGrp="1"/>
          </p:cNvSpPr>
          <p:nvPr userDrawn="1">
            <p:ph sz="quarter" idx="12" hasCustomPrompt="1"/>
          </p:nvPr>
        </p:nvSpPr>
        <p:spPr>
          <a:xfrm>
            <a:off x="550863" y="1340768"/>
            <a:ext cx="11161712" cy="4609182"/>
          </a:xfrm>
        </p:spPr>
        <p:txBody>
          <a:bodyPr/>
          <a:lstStyle>
            <a:lvl1pPr>
              <a:buClr>
                <a:srgbClr val="10069F"/>
              </a:buClr>
              <a:defRPr>
                <a:solidFill>
                  <a:srgbClr val="10069F"/>
                </a:solidFill>
              </a:defRPr>
            </a:lvl1pPr>
            <a:lvl2pPr>
              <a:buClr>
                <a:srgbClr val="10069F"/>
              </a:buClr>
              <a:defRPr>
                <a:solidFill>
                  <a:srgbClr val="10069F"/>
                </a:solidFill>
              </a:defRPr>
            </a:lvl2pPr>
            <a:lvl3pPr>
              <a:buClr>
                <a:srgbClr val="10069F"/>
              </a:buClr>
              <a:defRPr>
                <a:solidFill>
                  <a:srgbClr val="10069F"/>
                </a:solidFill>
              </a:defRPr>
            </a:lvl3pPr>
            <a:lvl4pPr>
              <a:buClr>
                <a:srgbClr val="10069F"/>
              </a:buClr>
              <a:defRPr>
                <a:solidFill>
                  <a:srgbClr val="10069F"/>
                </a:solidFill>
              </a:defRPr>
            </a:lvl4pPr>
          </a:lstStyle>
          <a:p>
            <a:pPr lvl="0"/>
            <a:r>
              <a:rPr lang="de-DE" dirty="0"/>
              <a:t>Text – 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5" name="Freihandform: Form 4">
            <a:extLst>
              <a:ext uri="{FF2B5EF4-FFF2-40B4-BE49-F238E27FC236}">
                <a16:creationId xmlns:a16="http://schemas.microsoft.com/office/drawing/2014/main" id="{76328D7D-A390-DC5F-0819-82B2BB62CD3B}"/>
              </a:ext>
            </a:extLst>
          </p:cNvPr>
          <p:cNvSpPr/>
          <p:nvPr userDrawn="1"/>
        </p:nvSpPr>
        <p:spPr>
          <a:xfrm flipV="1">
            <a:off x="-1" y="-7512"/>
            <a:ext cx="12192001" cy="1561126"/>
          </a:xfrm>
          <a:custGeom>
            <a:avLst/>
            <a:gdLst>
              <a:gd name="connsiteX0" fmla="*/ 1 w 12192001"/>
              <a:gd name="connsiteY0" fmla="*/ 1561126 h 1561126"/>
              <a:gd name="connsiteX1" fmla="*/ 12192001 w 12192001"/>
              <a:gd name="connsiteY1" fmla="*/ 1561126 h 1561126"/>
              <a:gd name="connsiteX2" fmla="*/ 12192001 w 12192001"/>
              <a:gd name="connsiteY2" fmla="*/ 589126 h 1561126"/>
              <a:gd name="connsiteX3" fmla="*/ 540032 w 12192001"/>
              <a:gd name="connsiteY3" fmla="*/ 589126 h 1561126"/>
              <a:gd name="connsiteX4" fmla="*/ 0 w 12192001"/>
              <a:gd name="connsiteY4" fmla="*/ 0 h 1561126"/>
              <a:gd name="connsiteX5" fmla="*/ 0 w 12192001"/>
              <a:gd name="connsiteY5" fmla="*/ 648000 h 1561126"/>
              <a:gd name="connsiteX6" fmla="*/ 1 w 12192001"/>
              <a:gd name="connsiteY6" fmla="*/ 648000 h 15611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1" h="1561126">
                <a:moveTo>
                  <a:pt x="1" y="1561126"/>
                </a:moveTo>
                <a:lnTo>
                  <a:pt x="12192001" y="1561126"/>
                </a:lnTo>
                <a:lnTo>
                  <a:pt x="12192001" y="589126"/>
                </a:lnTo>
                <a:lnTo>
                  <a:pt x="540032" y="589126"/>
                </a:lnTo>
                <a:lnTo>
                  <a:pt x="0" y="0"/>
                </a:lnTo>
                <a:lnTo>
                  <a:pt x="0" y="648000"/>
                </a:lnTo>
                <a:lnTo>
                  <a:pt x="1" y="648000"/>
                </a:lnTo>
                <a:close/>
              </a:path>
            </a:pathLst>
          </a:custGeom>
          <a:solidFill>
            <a:srgbClr val="10069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sp>
        <p:nvSpPr>
          <p:cNvPr id="6" name="Titel">
            <a:extLst>
              <a:ext uri="{FF2B5EF4-FFF2-40B4-BE49-F238E27FC236}">
                <a16:creationId xmlns:a16="http://schemas.microsoft.com/office/drawing/2014/main" id="{DD052235-B279-BCA2-8DC2-840C184BEB9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0000" y="18000"/>
            <a:ext cx="11160000" cy="90000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de-DE" dirty="0"/>
              <a:t>Titel der Folie</a:t>
            </a:r>
          </a:p>
        </p:txBody>
      </p:sp>
    </p:spTree>
    <p:extLst>
      <p:ext uri="{BB962C8B-B14F-4D97-AF65-F5344CB8AC3E}">
        <p14:creationId xmlns:p14="http://schemas.microsoft.com/office/powerpoint/2010/main" val="369887966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V2 | 1er  / Pi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">
            <a:extLst>
              <a:ext uri="{FF2B5EF4-FFF2-40B4-BE49-F238E27FC236}">
                <a16:creationId xmlns:a16="http://schemas.microsoft.com/office/drawing/2014/main" id="{F52AA732-5B93-9DA5-AFB4-0F716B3939E9}"/>
              </a:ext>
            </a:extLst>
          </p:cNvPr>
          <p:cNvSpPr>
            <a:spLocks noGrp="1"/>
          </p:cNvSpPr>
          <p:nvPr userDrawn="1">
            <p:ph type="sldNum" sz="quarter" idx="10"/>
          </p:nvPr>
        </p:nvSpPr>
        <p:spPr/>
        <p:txBody>
          <a:bodyPr/>
          <a:lstStyle/>
          <a:p>
            <a:fld id="{0EDB35FF-48FE-4539-886A-6B3E6CAB12DA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4" name="Datum">
            <a:extLst>
              <a:ext uri="{FF2B5EF4-FFF2-40B4-BE49-F238E27FC236}">
                <a16:creationId xmlns:a16="http://schemas.microsoft.com/office/drawing/2014/main" id="{BB271BAC-3150-842B-B738-785AA629E125}"/>
              </a:ext>
            </a:extLst>
          </p:cNvPr>
          <p:cNvSpPr>
            <a:spLocks noGrp="1"/>
          </p:cNvSpPr>
          <p:nvPr userDrawn="1">
            <p:ph type="dt" sz="half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9" name="Inhalt">
            <a:extLst>
              <a:ext uri="{FF2B5EF4-FFF2-40B4-BE49-F238E27FC236}">
                <a16:creationId xmlns:a16="http://schemas.microsoft.com/office/drawing/2014/main" id="{33EA8456-3D61-E2E4-BD33-02AE97EF90E8}"/>
              </a:ext>
            </a:extLst>
          </p:cNvPr>
          <p:cNvSpPr>
            <a:spLocks noGrp="1"/>
          </p:cNvSpPr>
          <p:nvPr userDrawn="1">
            <p:ph sz="quarter" idx="12" hasCustomPrompt="1"/>
          </p:nvPr>
        </p:nvSpPr>
        <p:spPr>
          <a:xfrm>
            <a:off x="550863" y="1340768"/>
            <a:ext cx="11161712" cy="4609182"/>
          </a:xfrm>
        </p:spPr>
        <p:txBody>
          <a:bodyPr/>
          <a:lstStyle>
            <a:lvl1pPr>
              <a:buClr>
                <a:srgbClr val="FF3EB5"/>
              </a:buClr>
              <a:defRPr/>
            </a:lvl1pPr>
          </a:lstStyle>
          <a:p>
            <a:pPr lvl="0"/>
            <a:r>
              <a:rPr lang="de-DE" dirty="0"/>
              <a:t>Text – 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5" name="Freihandform: Form 4">
            <a:extLst>
              <a:ext uri="{FF2B5EF4-FFF2-40B4-BE49-F238E27FC236}">
                <a16:creationId xmlns:a16="http://schemas.microsoft.com/office/drawing/2014/main" id="{76328D7D-A390-DC5F-0819-82B2BB62CD3B}"/>
              </a:ext>
            </a:extLst>
          </p:cNvPr>
          <p:cNvSpPr/>
          <p:nvPr userDrawn="1"/>
        </p:nvSpPr>
        <p:spPr>
          <a:xfrm flipV="1">
            <a:off x="-1" y="-7512"/>
            <a:ext cx="12192001" cy="1561126"/>
          </a:xfrm>
          <a:custGeom>
            <a:avLst/>
            <a:gdLst>
              <a:gd name="connsiteX0" fmla="*/ 1 w 12192001"/>
              <a:gd name="connsiteY0" fmla="*/ 1561126 h 1561126"/>
              <a:gd name="connsiteX1" fmla="*/ 12192001 w 12192001"/>
              <a:gd name="connsiteY1" fmla="*/ 1561126 h 1561126"/>
              <a:gd name="connsiteX2" fmla="*/ 12192001 w 12192001"/>
              <a:gd name="connsiteY2" fmla="*/ 589126 h 1561126"/>
              <a:gd name="connsiteX3" fmla="*/ 540032 w 12192001"/>
              <a:gd name="connsiteY3" fmla="*/ 589126 h 1561126"/>
              <a:gd name="connsiteX4" fmla="*/ 0 w 12192001"/>
              <a:gd name="connsiteY4" fmla="*/ 0 h 1561126"/>
              <a:gd name="connsiteX5" fmla="*/ 0 w 12192001"/>
              <a:gd name="connsiteY5" fmla="*/ 648000 h 1561126"/>
              <a:gd name="connsiteX6" fmla="*/ 1 w 12192001"/>
              <a:gd name="connsiteY6" fmla="*/ 648000 h 15611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1" h="1561126">
                <a:moveTo>
                  <a:pt x="1" y="1561126"/>
                </a:moveTo>
                <a:lnTo>
                  <a:pt x="12192001" y="1561126"/>
                </a:lnTo>
                <a:lnTo>
                  <a:pt x="12192001" y="589126"/>
                </a:lnTo>
                <a:lnTo>
                  <a:pt x="540032" y="589126"/>
                </a:lnTo>
                <a:lnTo>
                  <a:pt x="0" y="0"/>
                </a:lnTo>
                <a:lnTo>
                  <a:pt x="0" y="648000"/>
                </a:lnTo>
                <a:lnTo>
                  <a:pt x="1" y="648000"/>
                </a:lnTo>
                <a:close/>
              </a:path>
            </a:pathLst>
          </a:custGeom>
          <a:solidFill>
            <a:srgbClr val="FF3EB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sp>
        <p:nvSpPr>
          <p:cNvPr id="6" name="Titel">
            <a:extLst>
              <a:ext uri="{FF2B5EF4-FFF2-40B4-BE49-F238E27FC236}">
                <a16:creationId xmlns:a16="http://schemas.microsoft.com/office/drawing/2014/main" id="{DD052235-B279-BCA2-8DC2-840C184BEB9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0000" y="18000"/>
            <a:ext cx="11160000" cy="90000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de-DE" dirty="0"/>
              <a:t>Titel der Folie</a:t>
            </a:r>
          </a:p>
        </p:txBody>
      </p:sp>
    </p:spTree>
    <p:extLst>
      <p:ext uri="{BB962C8B-B14F-4D97-AF65-F5344CB8AC3E}">
        <p14:creationId xmlns:p14="http://schemas.microsoft.com/office/powerpoint/2010/main" val="177474847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V2 | 1er  / Türk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">
            <a:extLst>
              <a:ext uri="{FF2B5EF4-FFF2-40B4-BE49-F238E27FC236}">
                <a16:creationId xmlns:a16="http://schemas.microsoft.com/office/drawing/2014/main" id="{F52AA732-5B93-9DA5-AFB4-0F716B3939E9}"/>
              </a:ext>
            </a:extLst>
          </p:cNvPr>
          <p:cNvSpPr>
            <a:spLocks noGrp="1"/>
          </p:cNvSpPr>
          <p:nvPr userDrawn="1">
            <p:ph type="sldNum" sz="quarter" idx="10"/>
          </p:nvPr>
        </p:nvSpPr>
        <p:spPr/>
        <p:txBody>
          <a:bodyPr/>
          <a:lstStyle/>
          <a:p>
            <a:fld id="{0EDB35FF-48FE-4539-886A-6B3E6CAB12DA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4" name="Datum">
            <a:extLst>
              <a:ext uri="{FF2B5EF4-FFF2-40B4-BE49-F238E27FC236}">
                <a16:creationId xmlns:a16="http://schemas.microsoft.com/office/drawing/2014/main" id="{BB271BAC-3150-842B-B738-785AA629E125}"/>
              </a:ext>
            </a:extLst>
          </p:cNvPr>
          <p:cNvSpPr>
            <a:spLocks noGrp="1"/>
          </p:cNvSpPr>
          <p:nvPr userDrawn="1">
            <p:ph type="dt" sz="half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9" name="Inhalt">
            <a:extLst>
              <a:ext uri="{FF2B5EF4-FFF2-40B4-BE49-F238E27FC236}">
                <a16:creationId xmlns:a16="http://schemas.microsoft.com/office/drawing/2014/main" id="{33EA8456-3D61-E2E4-BD33-02AE97EF90E8}"/>
              </a:ext>
            </a:extLst>
          </p:cNvPr>
          <p:cNvSpPr>
            <a:spLocks noGrp="1"/>
          </p:cNvSpPr>
          <p:nvPr userDrawn="1">
            <p:ph sz="quarter" idx="12" hasCustomPrompt="1"/>
          </p:nvPr>
        </p:nvSpPr>
        <p:spPr>
          <a:xfrm>
            <a:off x="550863" y="1340768"/>
            <a:ext cx="11161712" cy="4609182"/>
          </a:xfrm>
        </p:spPr>
        <p:txBody>
          <a:bodyPr/>
          <a:lstStyle>
            <a:lvl1pPr>
              <a:buClr>
                <a:srgbClr val="10ADAA"/>
              </a:buClr>
              <a:defRPr/>
            </a:lvl1pPr>
          </a:lstStyle>
          <a:p>
            <a:pPr lvl="0"/>
            <a:r>
              <a:rPr lang="de-DE" dirty="0"/>
              <a:t>Text – 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5" name="Freihandform: Form 4">
            <a:extLst>
              <a:ext uri="{FF2B5EF4-FFF2-40B4-BE49-F238E27FC236}">
                <a16:creationId xmlns:a16="http://schemas.microsoft.com/office/drawing/2014/main" id="{76328D7D-A390-DC5F-0819-82B2BB62CD3B}"/>
              </a:ext>
            </a:extLst>
          </p:cNvPr>
          <p:cNvSpPr/>
          <p:nvPr userDrawn="1"/>
        </p:nvSpPr>
        <p:spPr>
          <a:xfrm flipV="1">
            <a:off x="-1" y="-7512"/>
            <a:ext cx="12192001" cy="1561126"/>
          </a:xfrm>
          <a:custGeom>
            <a:avLst/>
            <a:gdLst>
              <a:gd name="connsiteX0" fmla="*/ 1 w 12192001"/>
              <a:gd name="connsiteY0" fmla="*/ 1561126 h 1561126"/>
              <a:gd name="connsiteX1" fmla="*/ 12192001 w 12192001"/>
              <a:gd name="connsiteY1" fmla="*/ 1561126 h 1561126"/>
              <a:gd name="connsiteX2" fmla="*/ 12192001 w 12192001"/>
              <a:gd name="connsiteY2" fmla="*/ 589126 h 1561126"/>
              <a:gd name="connsiteX3" fmla="*/ 540032 w 12192001"/>
              <a:gd name="connsiteY3" fmla="*/ 589126 h 1561126"/>
              <a:gd name="connsiteX4" fmla="*/ 0 w 12192001"/>
              <a:gd name="connsiteY4" fmla="*/ 0 h 1561126"/>
              <a:gd name="connsiteX5" fmla="*/ 0 w 12192001"/>
              <a:gd name="connsiteY5" fmla="*/ 648000 h 1561126"/>
              <a:gd name="connsiteX6" fmla="*/ 1 w 12192001"/>
              <a:gd name="connsiteY6" fmla="*/ 648000 h 15611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1" h="1561126">
                <a:moveTo>
                  <a:pt x="1" y="1561126"/>
                </a:moveTo>
                <a:lnTo>
                  <a:pt x="12192001" y="1561126"/>
                </a:lnTo>
                <a:lnTo>
                  <a:pt x="12192001" y="589126"/>
                </a:lnTo>
                <a:lnTo>
                  <a:pt x="540032" y="589126"/>
                </a:lnTo>
                <a:lnTo>
                  <a:pt x="0" y="0"/>
                </a:lnTo>
                <a:lnTo>
                  <a:pt x="0" y="648000"/>
                </a:lnTo>
                <a:lnTo>
                  <a:pt x="1" y="648000"/>
                </a:lnTo>
                <a:close/>
              </a:path>
            </a:pathLst>
          </a:custGeom>
          <a:solidFill>
            <a:srgbClr val="10AD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sp>
        <p:nvSpPr>
          <p:cNvPr id="6" name="Titel">
            <a:extLst>
              <a:ext uri="{FF2B5EF4-FFF2-40B4-BE49-F238E27FC236}">
                <a16:creationId xmlns:a16="http://schemas.microsoft.com/office/drawing/2014/main" id="{DD052235-B279-BCA2-8DC2-840C184BEB9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0000" y="18000"/>
            <a:ext cx="11160000" cy="90000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de-DE" dirty="0"/>
              <a:t>Titel der Folie</a:t>
            </a:r>
          </a:p>
        </p:txBody>
      </p:sp>
    </p:spTree>
    <p:extLst>
      <p:ext uri="{BB962C8B-B14F-4D97-AF65-F5344CB8AC3E}">
        <p14:creationId xmlns:p14="http://schemas.microsoft.com/office/powerpoint/2010/main" val="409537851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V2 | 1er  / Violet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">
            <a:extLst>
              <a:ext uri="{FF2B5EF4-FFF2-40B4-BE49-F238E27FC236}">
                <a16:creationId xmlns:a16="http://schemas.microsoft.com/office/drawing/2014/main" id="{F52AA732-5B93-9DA5-AFB4-0F716B3939E9}"/>
              </a:ext>
            </a:extLst>
          </p:cNvPr>
          <p:cNvSpPr>
            <a:spLocks noGrp="1"/>
          </p:cNvSpPr>
          <p:nvPr userDrawn="1">
            <p:ph type="sldNum" sz="quarter" idx="10"/>
          </p:nvPr>
        </p:nvSpPr>
        <p:spPr/>
        <p:txBody>
          <a:bodyPr/>
          <a:lstStyle/>
          <a:p>
            <a:fld id="{0EDB35FF-48FE-4539-886A-6B3E6CAB12DA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4" name="Datum">
            <a:extLst>
              <a:ext uri="{FF2B5EF4-FFF2-40B4-BE49-F238E27FC236}">
                <a16:creationId xmlns:a16="http://schemas.microsoft.com/office/drawing/2014/main" id="{BB271BAC-3150-842B-B738-785AA629E125}"/>
              </a:ext>
            </a:extLst>
          </p:cNvPr>
          <p:cNvSpPr>
            <a:spLocks noGrp="1"/>
          </p:cNvSpPr>
          <p:nvPr userDrawn="1">
            <p:ph type="dt" sz="half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9" name="Inhalt">
            <a:extLst>
              <a:ext uri="{FF2B5EF4-FFF2-40B4-BE49-F238E27FC236}">
                <a16:creationId xmlns:a16="http://schemas.microsoft.com/office/drawing/2014/main" id="{33EA8456-3D61-E2E4-BD33-02AE97EF90E8}"/>
              </a:ext>
            </a:extLst>
          </p:cNvPr>
          <p:cNvSpPr>
            <a:spLocks noGrp="1"/>
          </p:cNvSpPr>
          <p:nvPr userDrawn="1">
            <p:ph sz="quarter" idx="12" hasCustomPrompt="1"/>
          </p:nvPr>
        </p:nvSpPr>
        <p:spPr>
          <a:xfrm>
            <a:off x="550863" y="1340768"/>
            <a:ext cx="11161712" cy="4609182"/>
          </a:xfrm>
        </p:spPr>
        <p:txBody>
          <a:bodyPr/>
          <a:lstStyle>
            <a:lvl1pPr>
              <a:buClr>
                <a:srgbClr val="8C3E9F"/>
              </a:buClr>
              <a:defRPr/>
            </a:lvl1pPr>
          </a:lstStyle>
          <a:p>
            <a:pPr lvl="0"/>
            <a:r>
              <a:rPr lang="de-DE" dirty="0"/>
              <a:t>Text – 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5" name="Freihandform: Form 4">
            <a:extLst>
              <a:ext uri="{FF2B5EF4-FFF2-40B4-BE49-F238E27FC236}">
                <a16:creationId xmlns:a16="http://schemas.microsoft.com/office/drawing/2014/main" id="{76328D7D-A390-DC5F-0819-82B2BB62CD3B}"/>
              </a:ext>
            </a:extLst>
          </p:cNvPr>
          <p:cNvSpPr/>
          <p:nvPr userDrawn="1"/>
        </p:nvSpPr>
        <p:spPr>
          <a:xfrm flipV="1">
            <a:off x="-1" y="-7512"/>
            <a:ext cx="12192001" cy="1561126"/>
          </a:xfrm>
          <a:custGeom>
            <a:avLst/>
            <a:gdLst>
              <a:gd name="connsiteX0" fmla="*/ 1 w 12192001"/>
              <a:gd name="connsiteY0" fmla="*/ 1561126 h 1561126"/>
              <a:gd name="connsiteX1" fmla="*/ 12192001 w 12192001"/>
              <a:gd name="connsiteY1" fmla="*/ 1561126 h 1561126"/>
              <a:gd name="connsiteX2" fmla="*/ 12192001 w 12192001"/>
              <a:gd name="connsiteY2" fmla="*/ 589126 h 1561126"/>
              <a:gd name="connsiteX3" fmla="*/ 540032 w 12192001"/>
              <a:gd name="connsiteY3" fmla="*/ 589126 h 1561126"/>
              <a:gd name="connsiteX4" fmla="*/ 0 w 12192001"/>
              <a:gd name="connsiteY4" fmla="*/ 0 h 1561126"/>
              <a:gd name="connsiteX5" fmla="*/ 0 w 12192001"/>
              <a:gd name="connsiteY5" fmla="*/ 648000 h 1561126"/>
              <a:gd name="connsiteX6" fmla="*/ 1 w 12192001"/>
              <a:gd name="connsiteY6" fmla="*/ 648000 h 15611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1" h="1561126">
                <a:moveTo>
                  <a:pt x="1" y="1561126"/>
                </a:moveTo>
                <a:lnTo>
                  <a:pt x="12192001" y="1561126"/>
                </a:lnTo>
                <a:lnTo>
                  <a:pt x="12192001" y="589126"/>
                </a:lnTo>
                <a:lnTo>
                  <a:pt x="540032" y="589126"/>
                </a:lnTo>
                <a:lnTo>
                  <a:pt x="0" y="0"/>
                </a:lnTo>
                <a:lnTo>
                  <a:pt x="0" y="648000"/>
                </a:lnTo>
                <a:lnTo>
                  <a:pt x="1" y="648000"/>
                </a:lnTo>
                <a:close/>
              </a:path>
            </a:pathLst>
          </a:custGeom>
          <a:solidFill>
            <a:srgbClr val="8C3E9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sp>
        <p:nvSpPr>
          <p:cNvPr id="6" name="Titel">
            <a:extLst>
              <a:ext uri="{FF2B5EF4-FFF2-40B4-BE49-F238E27FC236}">
                <a16:creationId xmlns:a16="http://schemas.microsoft.com/office/drawing/2014/main" id="{DD052235-B279-BCA2-8DC2-840C184BEB9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0000" y="18000"/>
            <a:ext cx="11160000" cy="90000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de-DE" dirty="0"/>
              <a:t>Titel der Folie</a:t>
            </a:r>
          </a:p>
        </p:txBody>
      </p:sp>
    </p:spTree>
    <p:extLst>
      <p:ext uri="{BB962C8B-B14F-4D97-AF65-F5344CB8AC3E}">
        <p14:creationId xmlns:p14="http://schemas.microsoft.com/office/powerpoint/2010/main" val="254257739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V2 | 1er  /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">
            <a:extLst>
              <a:ext uri="{FF2B5EF4-FFF2-40B4-BE49-F238E27FC236}">
                <a16:creationId xmlns:a16="http://schemas.microsoft.com/office/drawing/2014/main" id="{F52AA732-5B93-9DA5-AFB4-0F716B3939E9}"/>
              </a:ext>
            </a:extLst>
          </p:cNvPr>
          <p:cNvSpPr>
            <a:spLocks noGrp="1"/>
          </p:cNvSpPr>
          <p:nvPr userDrawn="1">
            <p:ph type="sldNum" sz="quarter" idx="10"/>
          </p:nvPr>
        </p:nvSpPr>
        <p:spPr/>
        <p:txBody>
          <a:bodyPr/>
          <a:lstStyle/>
          <a:p>
            <a:fld id="{0EDB35FF-48FE-4539-886A-6B3E6CAB12DA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4" name="Datum">
            <a:extLst>
              <a:ext uri="{FF2B5EF4-FFF2-40B4-BE49-F238E27FC236}">
                <a16:creationId xmlns:a16="http://schemas.microsoft.com/office/drawing/2014/main" id="{BB271BAC-3150-842B-B738-785AA629E125}"/>
              </a:ext>
            </a:extLst>
          </p:cNvPr>
          <p:cNvSpPr>
            <a:spLocks noGrp="1"/>
          </p:cNvSpPr>
          <p:nvPr userDrawn="1">
            <p:ph type="dt" sz="half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9" name="Inhalt">
            <a:extLst>
              <a:ext uri="{FF2B5EF4-FFF2-40B4-BE49-F238E27FC236}">
                <a16:creationId xmlns:a16="http://schemas.microsoft.com/office/drawing/2014/main" id="{33EA8456-3D61-E2E4-BD33-02AE97EF90E8}"/>
              </a:ext>
            </a:extLst>
          </p:cNvPr>
          <p:cNvSpPr>
            <a:spLocks noGrp="1"/>
          </p:cNvSpPr>
          <p:nvPr userDrawn="1">
            <p:ph sz="quarter" idx="12" hasCustomPrompt="1"/>
          </p:nvPr>
        </p:nvSpPr>
        <p:spPr>
          <a:xfrm>
            <a:off x="550863" y="1340768"/>
            <a:ext cx="11161712" cy="4609182"/>
          </a:xfrm>
        </p:spPr>
        <p:txBody>
          <a:bodyPr/>
          <a:lstStyle>
            <a:lvl1pPr>
              <a:buClr>
                <a:srgbClr val="FF4414"/>
              </a:buClr>
              <a:defRPr/>
            </a:lvl1pPr>
          </a:lstStyle>
          <a:p>
            <a:pPr lvl="0"/>
            <a:r>
              <a:rPr lang="de-DE" dirty="0"/>
              <a:t>Text – 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5" name="Freihandform: Form 4">
            <a:extLst>
              <a:ext uri="{FF2B5EF4-FFF2-40B4-BE49-F238E27FC236}">
                <a16:creationId xmlns:a16="http://schemas.microsoft.com/office/drawing/2014/main" id="{76328D7D-A390-DC5F-0819-82B2BB62CD3B}"/>
              </a:ext>
            </a:extLst>
          </p:cNvPr>
          <p:cNvSpPr/>
          <p:nvPr userDrawn="1"/>
        </p:nvSpPr>
        <p:spPr>
          <a:xfrm flipV="1">
            <a:off x="-1" y="-7512"/>
            <a:ext cx="12192001" cy="1561126"/>
          </a:xfrm>
          <a:custGeom>
            <a:avLst/>
            <a:gdLst>
              <a:gd name="connsiteX0" fmla="*/ 1 w 12192001"/>
              <a:gd name="connsiteY0" fmla="*/ 1561126 h 1561126"/>
              <a:gd name="connsiteX1" fmla="*/ 12192001 w 12192001"/>
              <a:gd name="connsiteY1" fmla="*/ 1561126 h 1561126"/>
              <a:gd name="connsiteX2" fmla="*/ 12192001 w 12192001"/>
              <a:gd name="connsiteY2" fmla="*/ 589126 h 1561126"/>
              <a:gd name="connsiteX3" fmla="*/ 540032 w 12192001"/>
              <a:gd name="connsiteY3" fmla="*/ 589126 h 1561126"/>
              <a:gd name="connsiteX4" fmla="*/ 0 w 12192001"/>
              <a:gd name="connsiteY4" fmla="*/ 0 h 1561126"/>
              <a:gd name="connsiteX5" fmla="*/ 0 w 12192001"/>
              <a:gd name="connsiteY5" fmla="*/ 648000 h 1561126"/>
              <a:gd name="connsiteX6" fmla="*/ 1 w 12192001"/>
              <a:gd name="connsiteY6" fmla="*/ 648000 h 15611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1" h="1561126">
                <a:moveTo>
                  <a:pt x="1" y="1561126"/>
                </a:moveTo>
                <a:lnTo>
                  <a:pt x="12192001" y="1561126"/>
                </a:lnTo>
                <a:lnTo>
                  <a:pt x="12192001" y="589126"/>
                </a:lnTo>
                <a:lnTo>
                  <a:pt x="540032" y="589126"/>
                </a:lnTo>
                <a:lnTo>
                  <a:pt x="0" y="0"/>
                </a:lnTo>
                <a:lnTo>
                  <a:pt x="0" y="648000"/>
                </a:lnTo>
                <a:lnTo>
                  <a:pt x="1" y="648000"/>
                </a:lnTo>
                <a:close/>
              </a:path>
            </a:pathLst>
          </a:custGeom>
          <a:solidFill>
            <a:srgbClr val="FF441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sp>
        <p:nvSpPr>
          <p:cNvPr id="6" name="Titel">
            <a:extLst>
              <a:ext uri="{FF2B5EF4-FFF2-40B4-BE49-F238E27FC236}">
                <a16:creationId xmlns:a16="http://schemas.microsoft.com/office/drawing/2014/main" id="{DD052235-B279-BCA2-8DC2-840C184BEB9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0000" y="18000"/>
            <a:ext cx="11160000" cy="90000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de-DE" dirty="0"/>
              <a:t>Titel der Folie</a:t>
            </a:r>
          </a:p>
        </p:txBody>
      </p:sp>
    </p:spTree>
    <p:extLst>
      <p:ext uri="{BB962C8B-B14F-4D97-AF65-F5344CB8AC3E}">
        <p14:creationId xmlns:p14="http://schemas.microsoft.com/office/powerpoint/2010/main" val="113759394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V2 | 1er  / Grü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">
            <a:extLst>
              <a:ext uri="{FF2B5EF4-FFF2-40B4-BE49-F238E27FC236}">
                <a16:creationId xmlns:a16="http://schemas.microsoft.com/office/drawing/2014/main" id="{F52AA732-5B93-9DA5-AFB4-0F716B3939E9}"/>
              </a:ext>
            </a:extLst>
          </p:cNvPr>
          <p:cNvSpPr>
            <a:spLocks noGrp="1"/>
          </p:cNvSpPr>
          <p:nvPr userDrawn="1">
            <p:ph type="sldNum" sz="quarter" idx="10"/>
          </p:nvPr>
        </p:nvSpPr>
        <p:spPr/>
        <p:txBody>
          <a:bodyPr/>
          <a:lstStyle/>
          <a:p>
            <a:fld id="{0EDB35FF-48FE-4539-886A-6B3E6CAB12DA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4" name="Datum">
            <a:extLst>
              <a:ext uri="{FF2B5EF4-FFF2-40B4-BE49-F238E27FC236}">
                <a16:creationId xmlns:a16="http://schemas.microsoft.com/office/drawing/2014/main" id="{BB271BAC-3150-842B-B738-785AA629E125}"/>
              </a:ext>
            </a:extLst>
          </p:cNvPr>
          <p:cNvSpPr>
            <a:spLocks noGrp="1"/>
          </p:cNvSpPr>
          <p:nvPr userDrawn="1">
            <p:ph type="dt" sz="half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9" name="Inhalt">
            <a:extLst>
              <a:ext uri="{FF2B5EF4-FFF2-40B4-BE49-F238E27FC236}">
                <a16:creationId xmlns:a16="http://schemas.microsoft.com/office/drawing/2014/main" id="{33EA8456-3D61-E2E4-BD33-02AE97EF90E8}"/>
              </a:ext>
            </a:extLst>
          </p:cNvPr>
          <p:cNvSpPr>
            <a:spLocks noGrp="1"/>
          </p:cNvSpPr>
          <p:nvPr userDrawn="1">
            <p:ph sz="quarter" idx="12" hasCustomPrompt="1"/>
          </p:nvPr>
        </p:nvSpPr>
        <p:spPr>
          <a:xfrm>
            <a:off x="550863" y="1340768"/>
            <a:ext cx="11161712" cy="4609182"/>
          </a:xfrm>
        </p:spPr>
        <p:txBody>
          <a:bodyPr/>
          <a:lstStyle>
            <a:lvl1pPr>
              <a:buClr>
                <a:srgbClr val="10AD00"/>
              </a:buClr>
              <a:defRPr/>
            </a:lvl1pPr>
          </a:lstStyle>
          <a:p>
            <a:pPr lvl="0"/>
            <a:r>
              <a:rPr lang="de-DE" dirty="0"/>
              <a:t>Text – 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5" name="Freihandform: Form 4">
            <a:extLst>
              <a:ext uri="{FF2B5EF4-FFF2-40B4-BE49-F238E27FC236}">
                <a16:creationId xmlns:a16="http://schemas.microsoft.com/office/drawing/2014/main" id="{76328D7D-A390-DC5F-0819-82B2BB62CD3B}"/>
              </a:ext>
            </a:extLst>
          </p:cNvPr>
          <p:cNvSpPr/>
          <p:nvPr userDrawn="1"/>
        </p:nvSpPr>
        <p:spPr>
          <a:xfrm flipV="1">
            <a:off x="-1" y="-7512"/>
            <a:ext cx="12192001" cy="1561126"/>
          </a:xfrm>
          <a:custGeom>
            <a:avLst/>
            <a:gdLst>
              <a:gd name="connsiteX0" fmla="*/ 1 w 12192001"/>
              <a:gd name="connsiteY0" fmla="*/ 1561126 h 1561126"/>
              <a:gd name="connsiteX1" fmla="*/ 12192001 w 12192001"/>
              <a:gd name="connsiteY1" fmla="*/ 1561126 h 1561126"/>
              <a:gd name="connsiteX2" fmla="*/ 12192001 w 12192001"/>
              <a:gd name="connsiteY2" fmla="*/ 589126 h 1561126"/>
              <a:gd name="connsiteX3" fmla="*/ 540032 w 12192001"/>
              <a:gd name="connsiteY3" fmla="*/ 589126 h 1561126"/>
              <a:gd name="connsiteX4" fmla="*/ 0 w 12192001"/>
              <a:gd name="connsiteY4" fmla="*/ 0 h 1561126"/>
              <a:gd name="connsiteX5" fmla="*/ 0 w 12192001"/>
              <a:gd name="connsiteY5" fmla="*/ 648000 h 1561126"/>
              <a:gd name="connsiteX6" fmla="*/ 1 w 12192001"/>
              <a:gd name="connsiteY6" fmla="*/ 648000 h 15611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1" h="1561126">
                <a:moveTo>
                  <a:pt x="1" y="1561126"/>
                </a:moveTo>
                <a:lnTo>
                  <a:pt x="12192001" y="1561126"/>
                </a:lnTo>
                <a:lnTo>
                  <a:pt x="12192001" y="589126"/>
                </a:lnTo>
                <a:lnTo>
                  <a:pt x="540032" y="589126"/>
                </a:lnTo>
                <a:lnTo>
                  <a:pt x="0" y="0"/>
                </a:lnTo>
                <a:lnTo>
                  <a:pt x="0" y="648000"/>
                </a:lnTo>
                <a:lnTo>
                  <a:pt x="1" y="648000"/>
                </a:lnTo>
                <a:close/>
              </a:path>
            </a:pathLst>
          </a:custGeom>
          <a:solidFill>
            <a:srgbClr val="10AD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6" name="Titel">
            <a:extLst>
              <a:ext uri="{FF2B5EF4-FFF2-40B4-BE49-F238E27FC236}">
                <a16:creationId xmlns:a16="http://schemas.microsoft.com/office/drawing/2014/main" id="{DD052235-B279-BCA2-8DC2-840C184BEB9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0000" y="18000"/>
            <a:ext cx="11160000" cy="90000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de-DE" dirty="0"/>
              <a:t>Titel der Folie</a:t>
            </a:r>
          </a:p>
        </p:txBody>
      </p:sp>
    </p:spTree>
    <p:extLst>
      <p:ext uri="{BB962C8B-B14F-4D97-AF65-F5344CB8AC3E}">
        <p14:creationId xmlns:p14="http://schemas.microsoft.com/office/powerpoint/2010/main" val="336189331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V3 | 1er  / Dunkelblau/Pink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">
            <a:extLst>
              <a:ext uri="{FF2B5EF4-FFF2-40B4-BE49-F238E27FC236}">
                <a16:creationId xmlns:a16="http://schemas.microsoft.com/office/drawing/2014/main" id="{F52AA732-5B93-9DA5-AFB4-0F716B3939E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DB35FF-48FE-4539-886A-6B3E6CAB12DA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4" name="Datum">
            <a:extLst>
              <a:ext uri="{FF2B5EF4-FFF2-40B4-BE49-F238E27FC236}">
                <a16:creationId xmlns:a16="http://schemas.microsoft.com/office/drawing/2014/main" id="{BB271BAC-3150-842B-B738-785AA629E12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7" name="Inhaltsplatzhalter 6">
            <a:extLst>
              <a:ext uri="{FF2B5EF4-FFF2-40B4-BE49-F238E27FC236}">
                <a16:creationId xmlns:a16="http://schemas.microsoft.com/office/drawing/2014/main" id="{2A040566-60A7-E868-927B-B4761DC911F0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550863" y="1124745"/>
            <a:ext cx="11161712" cy="4825206"/>
          </a:xfrm>
          <a:custGeom>
            <a:avLst/>
            <a:gdLst>
              <a:gd name="connsiteX0" fmla="*/ 0 w 11161712"/>
              <a:gd name="connsiteY0" fmla="*/ 0 h 4752975"/>
              <a:gd name="connsiteX1" fmla="*/ 11161712 w 11161712"/>
              <a:gd name="connsiteY1" fmla="*/ 0 h 4752975"/>
              <a:gd name="connsiteX2" fmla="*/ 11161712 w 11161712"/>
              <a:gd name="connsiteY2" fmla="*/ 4188008 h 4752975"/>
              <a:gd name="connsiteX3" fmla="*/ 10236992 w 11161712"/>
              <a:gd name="connsiteY3" fmla="*/ 4752975 h 4752975"/>
              <a:gd name="connsiteX4" fmla="*/ 0 w 11161712"/>
              <a:gd name="connsiteY4" fmla="*/ 4752975 h 475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161712" h="4752975">
                <a:moveTo>
                  <a:pt x="0" y="0"/>
                </a:moveTo>
                <a:lnTo>
                  <a:pt x="11161712" y="0"/>
                </a:lnTo>
                <a:lnTo>
                  <a:pt x="11161712" y="4188008"/>
                </a:lnTo>
                <a:lnTo>
                  <a:pt x="10236992" y="4752975"/>
                </a:lnTo>
                <a:lnTo>
                  <a:pt x="0" y="4752975"/>
                </a:lnTo>
                <a:close/>
              </a:path>
            </a:pathLst>
          </a:custGeom>
          <a:solidFill>
            <a:srgbClr val="10065A"/>
          </a:solidFill>
        </p:spPr>
        <p:txBody>
          <a:bodyPr wrap="square" lIns="108000" tIns="180000" rIns="72000" bIns="72000">
            <a:noAutofit/>
          </a:bodyPr>
          <a:lstStyle>
            <a:lvl1pPr>
              <a:buClr>
                <a:srgbClr val="FF3EB5"/>
              </a:buClr>
              <a:defRPr>
                <a:solidFill>
                  <a:srgbClr val="FFFFFF"/>
                </a:solidFill>
              </a:defRPr>
            </a:lvl1pPr>
            <a:lvl2pPr>
              <a:buClr>
                <a:srgbClr val="FFFFFF"/>
              </a:buClr>
              <a:defRPr>
                <a:solidFill>
                  <a:srgbClr val="FFFFFF"/>
                </a:solidFill>
              </a:defRPr>
            </a:lvl2pPr>
            <a:lvl3pPr>
              <a:buClr>
                <a:srgbClr val="FFFFFF"/>
              </a:buClr>
              <a:defRPr>
                <a:solidFill>
                  <a:srgbClr val="FFFFFF"/>
                </a:solidFill>
              </a:defRPr>
            </a:lvl3pPr>
            <a:lvl4pPr>
              <a:buClr>
                <a:srgbClr val="FFFFFF"/>
              </a:buClr>
              <a:defRPr>
                <a:solidFill>
                  <a:srgbClr val="FFFFFF"/>
                </a:solidFill>
              </a:defRPr>
            </a:lvl4pPr>
          </a:lstStyle>
          <a:p>
            <a:pPr lvl="0"/>
            <a:r>
              <a:rPr lang="de-DE" dirty="0"/>
              <a:t>Text – 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2" name="Titel">
            <a:extLst>
              <a:ext uri="{FF2B5EF4-FFF2-40B4-BE49-F238E27FC236}">
                <a16:creationId xmlns:a16="http://schemas.microsoft.com/office/drawing/2014/main" id="{D89D0931-B44C-059F-E360-40D52D495A0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/>
              <a:t>Titel der Folie</a:t>
            </a:r>
          </a:p>
        </p:txBody>
      </p:sp>
    </p:spTree>
    <p:extLst>
      <p:ext uri="{BB962C8B-B14F-4D97-AF65-F5344CB8AC3E}">
        <p14:creationId xmlns:p14="http://schemas.microsoft.com/office/powerpoint/2010/main" val="317024087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V3 | 1er  / Dunkelblau/Türk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">
            <a:extLst>
              <a:ext uri="{FF2B5EF4-FFF2-40B4-BE49-F238E27FC236}">
                <a16:creationId xmlns:a16="http://schemas.microsoft.com/office/drawing/2014/main" id="{F52AA732-5B93-9DA5-AFB4-0F716B3939E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DB35FF-48FE-4539-886A-6B3E6CAB12DA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4" name="Datum">
            <a:extLst>
              <a:ext uri="{FF2B5EF4-FFF2-40B4-BE49-F238E27FC236}">
                <a16:creationId xmlns:a16="http://schemas.microsoft.com/office/drawing/2014/main" id="{BB271BAC-3150-842B-B738-785AA629E12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7" name="Inhaltsplatzhalter 6">
            <a:extLst>
              <a:ext uri="{FF2B5EF4-FFF2-40B4-BE49-F238E27FC236}">
                <a16:creationId xmlns:a16="http://schemas.microsoft.com/office/drawing/2014/main" id="{2A040566-60A7-E868-927B-B4761DC911F0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550863" y="1124745"/>
            <a:ext cx="11161712" cy="4825206"/>
          </a:xfrm>
          <a:custGeom>
            <a:avLst/>
            <a:gdLst>
              <a:gd name="connsiteX0" fmla="*/ 0 w 11161712"/>
              <a:gd name="connsiteY0" fmla="*/ 0 h 4752975"/>
              <a:gd name="connsiteX1" fmla="*/ 11161712 w 11161712"/>
              <a:gd name="connsiteY1" fmla="*/ 0 h 4752975"/>
              <a:gd name="connsiteX2" fmla="*/ 11161712 w 11161712"/>
              <a:gd name="connsiteY2" fmla="*/ 4188008 h 4752975"/>
              <a:gd name="connsiteX3" fmla="*/ 10236992 w 11161712"/>
              <a:gd name="connsiteY3" fmla="*/ 4752975 h 4752975"/>
              <a:gd name="connsiteX4" fmla="*/ 0 w 11161712"/>
              <a:gd name="connsiteY4" fmla="*/ 4752975 h 475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161712" h="4752975">
                <a:moveTo>
                  <a:pt x="0" y="0"/>
                </a:moveTo>
                <a:lnTo>
                  <a:pt x="11161712" y="0"/>
                </a:lnTo>
                <a:lnTo>
                  <a:pt x="11161712" y="4188008"/>
                </a:lnTo>
                <a:lnTo>
                  <a:pt x="10236992" y="4752975"/>
                </a:lnTo>
                <a:lnTo>
                  <a:pt x="0" y="4752975"/>
                </a:lnTo>
                <a:close/>
              </a:path>
            </a:pathLst>
          </a:custGeom>
          <a:solidFill>
            <a:srgbClr val="10065A"/>
          </a:solidFill>
        </p:spPr>
        <p:txBody>
          <a:bodyPr wrap="square" lIns="108000" tIns="180000" rIns="72000" bIns="72000">
            <a:noAutofit/>
          </a:bodyPr>
          <a:lstStyle>
            <a:lvl1pPr>
              <a:buClr>
                <a:srgbClr val="10ADAA"/>
              </a:buClr>
              <a:defRPr>
                <a:solidFill>
                  <a:srgbClr val="FFFFFF"/>
                </a:solidFill>
              </a:defRPr>
            </a:lvl1pPr>
            <a:lvl2pPr>
              <a:buClr>
                <a:srgbClr val="FFFFFF"/>
              </a:buClr>
              <a:defRPr>
                <a:solidFill>
                  <a:srgbClr val="FFFFFF"/>
                </a:solidFill>
              </a:defRPr>
            </a:lvl2pPr>
            <a:lvl3pPr>
              <a:buClr>
                <a:srgbClr val="FFFFFF"/>
              </a:buClr>
              <a:defRPr>
                <a:solidFill>
                  <a:srgbClr val="FFFFFF"/>
                </a:solidFill>
              </a:defRPr>
            </a:lvl3pPr>
            <a:lvl4pPr>
              <a:buClr>
                <a:srgbClr val="FFFFFF"/>
              </a:buClr>
              <a:defRPr>
                <a:solidFill>
                  <a:srgbClr val="FFFFFF"/>
                </a:solidFill>
              </a:defRPr>
            </a:lvl4pPr>
          </a:lstStyle>
          <a:p>
            <a:pPr lvl="0"/>
            <a:r>
              <a:rPr lang="de-DE" dirty="0"/>
              <a:t>Text – 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2" name="Titel">
            <a:extLst>
              <a:ext uri="{FF2B5EF4-FFF2-40B4-BE49-F238E27FC236}">
                <a16:creationId xmlns:a16="http://schemas.microsoft.com/office/drawing/2014/main" id="{D89D0931-B44C-059F-E360-40D52D495A0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/>
              <a:t>Titel der Folie</a:t>
            </a:r>
          </a:p>
        </p:txBody>
      </p:sp>
    </p:spTree>
    <p:extLst>
      <p:ext uri="{BB962C8B-B14F-4D97-AF65-F5344CB8AC3E}">
        <p14:creationId xmlns:p14="http://schemas.microsoft.com/office/powerpoint/2010/main" val="93950158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V3 | 1er  / Blau/Pi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">
            <a:extLst>
              <a:ext uri="{FF2B5EF4-FFF2-40B4-BE49-F238E27FC236}">
                <a16:creationId xmlns:a16="http://schemas.microsoft.com/office/drawing/2014/main" id="{F52AA732-5B93-9DA5-AFB4-0F716B3939E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DB35FF-48FE-4539-886A-6B3E6CAB12DA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4" name="Datum">
            <a:extLst>
              <a:ext uri="{FF2B5EF4-FFF2-40B4-BE49-F238E27FC236}">
                <a16:creationId xmlns:a16="http://schemas.microsoft.com/office/drawing/2014/main" id="{BB271BAC-3150-842B-B738-785AA629E12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7" name="Inhaltsplatzhalter 6">
            <a:extLst>
              <a:ext uri="{FF2B5EF4-FFF2-40B4-BE49-F238E27FC236}">
                <a16:creationId xmlns:a16="http://schemas.microsoft.com/office/drawing/2014/main" id="{2A040566-60A7-E868-927B-B4761DC911F0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550863" y="1124745"/>
            <a:ext cx="11161712" cy="4825206"/>
          </a:xfrm>
          <a:custGeom>
            <a:avLst/>
            <a:gdLst>
              <a:gd name="connsiteX0" fmla="*/ 0 w 11161712"/>
              <a:gd name="connsiteY0" fmla="*/ 0 h 4752975"/>
              <a:gd name="connsiteX1" fmla="*/ 11161712 w 11161712"/>
              <a:gd name="connsiteY1" fmla="*/ 0 h 4752975"/>
              <a:gd name="connsiteX2" fmla="*/ 11161712 w 11161712"/>
              <a:gd name="connsiteY2" fmla="*/ 4188008 h 4752975"/>
              <a:gd name="connsiteX3" fmla="*/ 10236992 w 11161712"/>
              <a:gd name="connsiteY3" fmla="*/ 4752975 h 4752975"/>
              <a:gd name="connsiteX4" fmla="*/ 0 w 11161712"/>
              <a:gd name="connsiteY4" fmla="*/ 4752975 h 475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161712" h="4752975">
                <a:moveTo>
                  <a:pt x="0" y="0"/>
                </a:moveTo>
                <a:lnTo>
                  <a:pt x="11161712" y="0"/>
                </a:lnTo>
                <a:lnTo>
                  <a:pt x="11161712" y="4188008"/>
                </a:lnTo>
                <a:lnTo>
                  <a:pt x="10236992" y="4752975"/>
                </a:lnTo>
                <a:lnTo>
                  <a:pt x="0" y="4752975"/>
                </a:lnTo>
                <a:close/>
              </a:path>
            </a:pathLst>
          </a:custGeom>
          <a:solidFill>
            <a:srgbClr val="10069F"/>
          </a:solidFill>
        </p:spPr>
        <p:txBody>
          <a:bodyPr wrap="square" lIns="108000" tIns="180000" rIns="72000" bIns="72000">
            <a:noAutofit/>
          </a:bodyPr>
          <a:lstStyle>
            <a:lvl1pPr>
              <a:buClr>
                <a:srgbClr val="FF3EB5"/>
              </a:buClr>
              <a:defRPr>
                <a:solidFill>
                  <a:srgbClr val="FFFFFF"/>
                </a:solidFill>
              </a:defRPr>
            </a:lvl1pPr>
            <a:lvl2pPr>
              <a:buClr>
                <a:srgbClr val="FFFFFF"/>
              </a:buClr>
              <a:defRPr>
                <a:solidFill>
                  <a:srgbClr val="FFFFFF"/>
                </a:solidFill>
              </a:defRPr>
            </a:lvl2pPr>
            <a:lvl3pPr>
              <a:buClr>
                <a:srgbClr val="FFFFFF"/>
              </a:buClr>
              <a:defRPr>
                <a:solidFill>
                  <a:srgbClr val="FFFFFF"/>
                </a:solidFill>
              </a:defRPr>
            </a:lvl3pPr>
            <a:lvl4pPr>
              <a:buClr>
                <a:srgbClr val="FFFFFF"/>
              </a:buClr>
              <a:defRPr>
                <a:solidFill>
                  <a:srgbClr val="FFFFFF"/>
                </a:solidFill>
              </a:defRPr>
            </a:lvl4pPr>
          </a:lstStyle>
          <a:p>
            <a:pPr lvl="0"/>
            <a:r>
              <a:rPr lang="de-DE" dirty="0"/>
              <a:t>Text – 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2" name="Titel">
            <a:extLst>
              <a:ext uri="{FF2B5EF4-FFF2-40B4-BE49-F238E27FC236}">
                <a16:creationId xmlns:a16="http://schemas.microsoft.com/office/drawing/2014/main" id="{D89D0931-B44C-059F-E360-40D52D495A0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rgbClr val="10069F"/>
                </a:solidFill>
              </a:defRPr>
            </a:lvl1pPr>
          </a:lstStyle>
          <a:p>
            <a:r>
              <a:rPr lang="de-DE" dirty="0"/>
              <a:t>Titel der Folie</a:t>
            </a:r>
          </a:p>
        </p:txBody>
      </p:sp>
    </p:spTree>
    <p:extLst>
      <p:ext uri="{BB962C8B-B14F-4D97-AF65-F5344CB8AC3E}">
        <p14:creationId xmlns:p14="http://schemas.microsoft.com/office/powerpoint/2010/main" val="215070091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V3 | 1er  / Blau/Türk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">
            <a:extLst>
              <a:ext uri="{FF2B5EF4-FFF2-40B4-BE49-F238E27FC236}">
                <a16:creationId xmlns:a16="http://schemas.microsoft.com/office/drawing/2014/main" id="{F52AA732-5B93-9DA5-AFB4-0F716B3939E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DB35FF-48FE-4539-886A-6B3E6CAB12DA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4" name="Datum">
            <a:extLst>
              <a:ext uri="{FF2B5EF4-FFF2-40B4-BE49-F238E27FC236}">
                <a16:creationId xmlns:a16="http://schemas.microsoft.com/office/drawing/2014/main" id="{BB271BAC-3150-842B-B738-785AA629E12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7" name="Inhaltsplatzhalter 6">
            <a:extLst>
              <a:ext uri="{FF2B5EF4-FFF2-40B4-BE49-F238E27FC236}">
                <a16:creationId xmlns:a16="http://schemas.microsoft.com/office/drawing/2014/main" id="{2A040566-60A7-E868-927B-B4761DC911F0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550863" y="1124745"/>
            <a:ext cx="11161712" cy="4825206"/>
          </a:xfrm>
          <a:custGeom>
            <a:avLst/>
            <a:gdLst>
              <a:gd name="connsiteX0" fmla="*/ 0 w 11161712"/>
              <a:gd name="connsiteY0" fmla="*/ 0 h 4752975"/>
              <a:gd name="connsiteX1" fmla="*/ 11161712 w 11161712"/>
              <a:gd name="connsiteY1" fmla="*/ 0 h 4752975"/>
              <a:gd name="connsiteX2" fmla="*/ 11161712 w 11161712"/>
              <a:gd name="connsiteY2" fmla="*/ 4188008 h 4752975"/>
              <a:gd name="connsiteX3" fmla="*/ 10236992 w 11161712"/>
              <a:gd name="connsiteY3" fmla="*/ 4752975 h 4752975"/>
              <a:gd name="connsiteX4" fmla="*/ 0 w 11161712"/>
              <a:gd name="connsiteY4" fmla="*/ 4752975 h 475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161712" h="4752975">
                <a:moveTo>
                  <a:pt x="0" y="0"/>
                </a:moveTo>
                <a:lnTo>
                  <a:pt x="11161712" y="0"/>
                </a:lnTo>
                <a:lnTo>
                  <a:pt x="11161712" y="4188008"/>
                </a:lnTo>
                <a:lnTo>
                  <a:pt x="10236992" y="4752975"/>
                </a:lnTo>
                <a:lnTo>
                  <a:pt x="0" y="4752975"/>
                </a:lnTo>
                <a:close/>
              </a:path>
            </a:pathLst>
          </a:custGeom>
          <a:solidFill>
            <a:srgbClr val="10069F"/>
          </a:solidFill>
        </p:spPr>
        <p:txBody>
          <a:bodyPr wrap="square" lIns="108000" tIns="180000" rIns="72000" bIns="72000">
            <a:noAutofit/>
          </a:bodyPr>
          <a:lstStyle>
            <a:lvl1pPr>
              <a:buClr>
                <a:srgbClr val="10ADAA"/>
              </a:buClr>
              <a:defRPr>
                <a:solidFill>
                  <a:srgbClr val="FFFFFF"/>
                </a:solidFill>
              </a:defRPr>
            </a:lvl1pPr>
            <a:lvl2pPr>
              <a:buClr>
                <a:srgbClr val="FFFFFF"/>
              </a:buClr>
              <a:defRPr>
                <a:solidFill>
                  <a:srgbClr val="FFFFFF"/>
                </a:solidFill>
              </a:defRPr>
            </a:lvl2pPr>
            <a:lvl3pPr>
              <a:buClr>
                <a:srgbClr val="FFFFFF"/>
              </a:buClr>
              <a:defRPr>
                <a:solidFill>
                  <a:srgbClr val="FFFFFF"/>
                </a:solidFill>
              </a:defRPr>
            </a:lvl3pPr>
            <a:lvl4pPr>
              <a:buClr>
                <a:srgbClr val="FFFFFF"/>
              </a:buClr>
              <a:defRPr>
                <a:solidFill>
                  <a:srgbClr val="FFFFFF"/>
                </a:solidFill>
              </a:defRPr>
            </a:lvl4pPr>
          </a:lstStyle>
          <a:p>
            <a:pPr lvl="0"/>
            <a:r>
              <a:rPr lang="de-DE" dirty="0"/>
              <a:t>Text – 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2" name="Titel">
            <a:extLst>
              <a:ext uri="{FF2B5EF4-FFF2-40B4-BE49-F238E27FC236}">
                <a16:creationId xmlns:a16="http://schemas.microsoft.com/office/drawing/2014/main" id="{D89D0931-B44C-059F-E360-40D52D495A0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rgbClr val="10069F"/>
                </a:solidFill>
              </a:defRPr>
            </a:lvl1pPr>
          </a:lstStyle>
          <a:p>
            <a:r>
              <a:rPr lang="de-DE" dirty="0"/>
              <a:t>Titel der Folie</a:t>
            </a:r>
          </a:p>
        </p:txBody>
      </p:sp>
    </p:spTree>
    <p:extLst>
      <p:ext uri="{BB962C8B-B14F-4D97-AF65-F5344CB8AC3E}">
        <p14:creationId xmlns:p14="http://schemas.microsoft.com/office/powerpoint/2010/main" val="64454223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ART V2 | Orange/Blau">
    <p:bg>
      <p:bgPr>
        <a:solidFill>
          <a:srgbClr val="10069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Dreieck">
            <a:extLst>
              <a:ext uri="{FF2B5EF4-FFF2-40B4-BE49-F238E27FC236}">
                <a16:creationId xmlns:a16="http://schemas.microsoft.com/office/drawing/2014/main" id="{37329CB3-3026-7830-1B54-FD205FF5CCCE}"/>
              </a:ext>
            </a:extLst>
          </p:cNvPr>
          <p:cNvSpPr/>
          <p:nvPr userDrawn="1"/>
        </p:nvSpPr>
        <p:spPr>
          <a:xfrm flipH="1">
            <a:off x="9876419" y="4521034"/>
            <a:ext cx="2315577" cy="2336965"/>
          </a:xfrm>
          <a:prstGeom prst="rtTriangle">
            <a:avLst/>
          </a:prstGeom>
          <a:solidFill>
            <a:srgbClr val="FF441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4" name="Bildplatzhalter 13">
            <a:extLst>
              <a:ext uri="{FF2B5EF4-FFF2-40B4-BE49-F238E27FC236}">
                <a16:creationId xmlns:a16="http://schemas.microsoft.com/office/drawing/2014/main" id="{EE0C9DBC-B9FA-6737-0E8A-D449B0E7BAB1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0" y="0"/>
            <a:ext cx="11841480" cy="4148894"/>
          </a:xfrm>
          <a:custGeom>
            <a:avLst/>
            <a:gdLst>
              <a:gd name="connsiteX0" fmla="*/ 0 w 11841480"/>
              <a:gd name="connsiteY0" fmla="*/ 0 h 4148894"/>
              <a:gd name="connsiteX1" fmla="*/ 11841480 w 11841480"/>
              <a:gd name="connsiteY1" fmla="*/ 0 h 4148894"/>
              <a:gd name="connsiteX2" fmla="*/ 8326667 w 11841480"/>
              <a:gd name="connsiteY2" fmla="*/ 4148894 h 4148894"/>
              <a:gd name="connsiteX3" fmla="*/ 0 w 11841480"/>
              <a:gd name="connsiteY3" fmla="*/ 4148894 h 41488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841480" h="4148894">
                <a:moveTo>
                  <a:pt x="0" y="0"/>
                </a:moveTo>
                <a:lnTo>
                  <a:pt x="11841480" y="0"/>
                </a:lnTo>
                <a:lnTo>
                  <a:pt x="8326667" y="4148894"/>
                </a:lnTo>
                <a:lnTo>
                  <a:pt x="0" y="4148894"/>
                </a:lnTo>
                <a:close/>
              </a:path>
            </a:pathLst>
          </a:custGeom>
          <a:solidFill>
            <a:srgbClr val="F0F3F7"/>
          </a:solidFill>
        </p:spPr>
        <p:txBody>
          <a:bodyPr wrap="square" rIns="0" bIns="1260000" anchor="ctr" anchorCtr="1">
            <a:noAutofit/>
          </a:bodyPr>
          <a:lstStyle>
            <a:lvl1pPr marL="0" indent="0" algn="r">
              <a:buFontTx/>
              <a:buNone/>
              <a:defRPr b="1">
                <a:solidFill>
                  <a:srgbClr val="FF4414"/>
                </a:solidFill>
              </a:defRPr>
            </a:lvl1pPr>
          </a:lstStyle>
          <a:p>
            <a:r>
              <a:rPr lang="de-DE" dirty="0"/>
              <a:t>Hier Bild einfügen</a:t>
            </a:r>
          </a:p>
        </p:txBody>
      </p:sp>
      <p:sp>
        <p:nvSpPr>
          <p:cNvPr id="25" name="Bild-Nachweis">
            <a:extLst>
              <a:ext uri="{FF2B5EF4-FFF2-40B4-BE49-F238E27FC236}">
                <a16:creationId xmlns:a16="http://schemas.microsoft.com/office/drawing/2014/main" id="{3D29FA97-D64E-B910-D641-F122D8E4E870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152" y="3933080"/>
            <a:ext cx="4326081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pic>
        <p:nvPicPr>
          <p:cNvPr id="11" name="Logo">
            <a:extLst>
              <a:ext uri="{FF2B5EF4-FFF2-40B4-BE49-F238E27FC236}">
                <a16:creationId xmlns:a16="http://schemas.microsoft.com/office/drawing/2014/main" id="{BCB04E0C-D33C-6880-70E2-C48C495B7AB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409770" y="2384884"/>
            <a:ext cx="2765857" cy="2107960"/>
          </a:xfrm>
          <a:prstGeom prst="rect">
            <a:avLst/>
          </a:prstGeom>
        </p:spPr>
      </p:pic>
      <p:sp>
        <p:nvSpPr>
          <p:cNvPr id="22" name="Zusatztext">
            <a:extLst>
              <a:ext uri="{FF2B5EF4-FFF2-40B4-BE49-F238E27FC236}">
                <a16:creationId xmlns:a16="http://schemas.microsoft.com/office/drawing/2014/main" id="{80EDA830-97D5-DEF3-D298-792D8AE9DF54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16001" y="6201352"/>
            <a:ext cx="9684455" cy="396000"/>
          </a:xfrm>
          <a:ln>
            <a:noFill/>
          </a:ln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lang="de-DE" sz="2800" b="1" dirty="0">
                <a:solidFill>
                  <a:srgbClr val="FF4414"/>
                </a:solidFill>
                <a:ea typeface="Source Sans Pro" panose="020B0503030403020204" pitchFamily="34" charset="0"/>
              </a:defRPr>
            </a:lvl1pPr>
          </a:lstStyle>
          <a:p>
            <a:pPr marL="0" lvl="0"/>
            <a:r>
              <a:rPr lang="de-DE" dirty="0"/>
              <a:t>ggf. Zusatz-Text</a:t>
            </a:r>
          </a:p>
        </p:txBody>
      </p:sp>
      <p:sp>
        <p:nvSpPr>
          <p:cNvPr id="20" name="Titel">
            <a:extLst>
              <a:ext uri="{FF2B5EF4-FFF2-40B4-BE49-F238E27FC236}">
                <a16:creationId xmlns:a16="http://schemas.microsoft.com/office/drawing/2014/main" id="{40918B5D-518B-65CF-89B4-3E7634163BB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6000" y="4531085"/>
            <a:ext cx="10800000" cy="1584000"/>
          </a:xfrm>
        </p:spPr>
        <p:txBody>
          <a:bodyPr vert="horz" lIns="0" tIns="0" rIns="0" bIns="0" rtlCol="0" anchor="t" anchorCtr="0">
            <a:noAutofit/>
          </a:bodyPr>
          <a:lstStyle>
            <a:lvl1pPr>
              <a:lnSpc>
                <a:spcPct val="90000"/>
              </a:lnSpc>
              <a:defRPr lang="de-DE" sz="4000">
                <a:solidFill>
                  <a:srgbClr val="FFFFFF"/>
                </a:solidFill>
                <a:latin typeface="Montserrat Black" pitchFamily="2" charset="0"/>
              </a:defRPr>
            </a:lvl1pPr>
          </a:lstStyle>
          <a:p>
            <a:pPr marL="0" lvl="0">
              <a:lnSpc>
                <a:spcPts val="6100"/>
              </a:lnSpc>
            </a:pPr>
            <a:r>
              <a:rPr lang="de-DE" dirty="0"/>
              <a:t>Veranstaltungs-Titel</a:t>
            </a:r>
          </a:p>
        </p:txBody>
      </p:sp>
    </p:spTree>
    <p:extLst>
      <p:ext uri="{BB962C8B-B14F-4D97-AF65-F5344CB8AC3E}">
        <p14:creationId xmlns:p14="http://schemas.microsoft.com/office/powerpoint/2010/main" val="24250664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V3 | 1er  / Pink/Dunkelbl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">
            <a:extLst>
              <a:ext uri="{FF2B5EF4-FFF2-40B4-BE49-F238E27FC236}">
                <a16:creationId xmlns:a16="http://schemas.microsoft.com/office/drawing/2014/main" id="{F52AA732-5B93-9DA5-AFB4-0F716B3939E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DB35FF-48FE-4539-886A-6B3E6CAB12DA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4" name="Datum">
            <a:extLst>
              <a:ext uri="{FF2B5EF4-FFF2-40B4-BE49-F238E27FC236}">
                <a16:creationId xmlns:a16="http://schemas.microsoft.com/office/drawing/2014/main" id="{BB271BAC-3150-842B-B738-785AA629E12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7" name="Inhaltsplatzhalter 6">
            <a:extLst>
              <a:ext uri="{FF2B5EF4-FFF2-40B4-BE49-F238E27FC236}">
                <a16:creationId xmlns:a16="http://schemas.microsoft.com/office/drawing/2014/main" id="{2A040566-60A7-E868-927B-B4761DC911F0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550863" y="1124745"/>
            <a:ext cx="11161712" cy="4825206"/>
          </a:xfrm>
          <a:custGeom>
            <a:avLst/>
            <a:gdLst>
              <a:gd name="connsiteX0" fmla="*/ 0 w 11161712"/>
              <a:gd name="connsiteY0" fmla="*/ 0 h 4752975"/>
              <a:gd name="connsiteX1" fmla="*/ 11161712 w 11161712"/>
              <a:gd name="connsiteY1" fmla="*/ 0 h 4752975"/>
              <a:gd name="connsiteX2" fmla="*/ 11161712 w 11161712"/>
              <a:gd name="connsiteY2" fmla="*/ 4188008 h 4752975"/>
              <a:gd name="connsiteX3" fmla="*/ 10236992 w 11161712"/>
              <a:gd name="connsiteY3" fmla="*/ 4752975 h 4752975"/>
              <a:gd name="connsiteX4" fmla="*/ 0 w 11161712"/>
              <a:gd name="connsiteY4" fmla="*/ 4752975 h 475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161712" h="4752975">
                <a:moveTo>
                  <a:pt x="0" y="0"/>
                </a:moveTo>
                <a:lnTo>
                  <a:pt x="11161712" y="0"/>
                </a:lnTo>
                <a:lnTo>
                  <a:pt x="11161712" y="4188008"/>
                </a:lnTo>
                <a:lnTo>
                  <a:pt x="10236992" y="4752975"/>
                </a:lnTo>
                <a:lnTo>
                  <a:pt x="0" y="4752975"/>
                </a:lnTo>
                <a:close/>
              </a:path>
            </a:pathLst>
          </a:custGeom>
          <a:solidFill>
            <a:srgbClr val="FF3EB5"/>
          </a:solidFill>
        </p:spPr>
        <p:txBody>
          <a:bodyPr wrap="square" lIns="108000" tIns="180000" rIns="72000" bIns="72000">
            <a:noAutofit/>
          </a:bodyPr>
          <a:lstStyle>
            <a:lvl1pPr>
              <a:buClr>
                <a:srgbClr val="10065A"/>
              </a:buClr>
              <a:defRPr>
                <a:solidFill>
                  <a:srgbClr val="10065A"/>
                </a:solidFill>
              </a:defRPr>
            </a:lvl1pPr>
            <a:lvl2pPr>
              <a:buClr>
                <a:srgbClr val="FFFFFF"/>
              </a:buClr>
              <a:defRPr>
                <a:solidFill>
                  <a:srgbClr val="FFFFFF"/>
                </a:solidFill>
              </a:defRPr>
            </a:lvl2pPr>
            <a:lvl3pPr>
              <a:buClr>
                <a:srgbClr val="FFFFFF"/>
              </a:buClr>
              <a:defRPr>
                <a:solidFill>
                  <a:srgbClr val="FFFFFF"/>
                </a:solidFill>
              </a:defRPr>
            </a:lvl3pPr>
            <a:lvl4pPr>
              <a:buClr>
                <a:srgbClr val="FFFFFF"/>
              </a:buClr>
              <a:defRPr>
                <a:solidFill>
                  <a:srgbClr val="FFFFFF"/>
                </a:solidFill>
              </a:defRPr>
            </a:lvl4pPr>
          </a:lstStyle>
          <a:p>
            <a:pPr lvl="0"/>
            <a:r>
              <a:rPr lang="de-DE" dirty="0"/>
              <a:t>Text – 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2" name="Titel">
            <a:extLst>
              <a:ext uri="{FF2B5EF4-FFF2-40B4-BE49-F238E27FC236}">
                <a16:creationId xmlns:a16="http://schemas.microsoft.com/office/drawing/2014/main" id="{D89D0931-B44C-059F-E360-40D52D495A0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rgbClr val="10065A"/>
                </a:solidFill>
              </a:defRPr>
            </a:lvl1pPr>
          </a:lstStyle>
          <a:p>
            <a:r>
              <a:rPr lang="de-DE" dirty="0"/>
              <a:t>Titel der Folie</a:t>
            </a:r>
          </a:p>
        </p:txBody>
      </p:sp>
    </p:spTree>
    <p:extLst>
      <p:ext uri="{BB962C8B-B14F-4D97-AF65-F5344CB8AC3E}">
        <p14:creationId xmlns:p14="http://schemas.microsoft.com/office/powerpoint/2010/main" val="263229502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V3 | 1er  / Pink/Bl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">
            <a:extLst>
              <a:ext uri="{FF2B5EF4-FFF2-40B4-BE49-F238E27FC236}">
                <a16:creationId xmlns:a16="http://schemas.microsoft.com/office/drawing/2014/main" id="{F52AA732-5B93-9DA5-AFB4-0F716B3939E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DB35FF-48FE-4539-886A-6B3E6CAB12DA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4" name="Datum">
            <a:extLst>
              <a:ext uri="{FF2B5EF4-FFF2-40B4-BE49-F238E27FC236}">
                <a16:creationId xmlns:a16="http://schemas.microsoft.com/office/drawing/2014/main" id="{BB271BAC-3150-842B-B738-785AA629E12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7" name="Inhaltsplatzhalter 6">
            <a:extLst>
              <a:ext uri="{FF2B5EF4-FFF2-40B4-BE49-F238E27FC236}">
                <a16:creationId xmlns:a16="http://schemas.microsoft.com/office/drawing/2014/main" id="{2A040566-60A7-E868-927B-B4761DC911F0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550863" y="1124745"/>
            <a:ext cx="11161712" cy="4825206"/>
          </a:xfrm>
          <a:custGeom>
            <a:avLst/>
            <a:gdLst>
              <a:gd name="connsiteX0" fmla="*/ 0 w 11161712"/>
              <a:gd name="connsiteY0" fmla="*/ 0 h 4752975"/>
              <a:gd name="connsiteX1" fmla="*/ 11161712 w 11161712"/>
              <a:gd name="connsiteY1" fmla="*/ 0 h 4752975"/>
              <a:gd name="connsiteX2" fmla="*/ 11161712 w 11161712"/>
              <a:gd name="connsiteY2" fmla="*/ 4188008 h 4752975"/>
              <a:gd name="connsiteX3" fmla="*/ 10236992 w 11161712"/>
              <a:gd name="connsiteY3" fmla="*/ 4752975 h 4752975"/>
              <a:gd name="connsiteX4" fmla="*/ 0 w 11161712"/>
              <a:gd name="connsiteY4" fmla="*/ 4752975 h 475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161712" h="4752975">
                <a:moveTo>
                  <a:pt x="0" y="0"/>
                </a:moveTo>
                <a:lnTo>
                  <a:pt x="11161712" y="0"/>
                </a:lnTo>
                <a:lnTo>
                  <a:pt x="11161712" y="4188008"/>
                </a:lnTo>
                <a:lnTo>
                  <a:pt x="10236992" y="4752975"/>
                </a:lnTo>
                <a:lnTo>
                  <a:pt x="0" y="4752975"/>
                </a:lnTo>
                <a:close/>
              </a:path>
            </a:pathLst>
          </a:custGeom>
          <a:solidFill>
            <a:srgbClr val="FF3EB5"/>
          </a:solidFill>
        </p:spPr>
        <p:txBody>
          <a:bodyPr wrap="square" lIns="108000" tIns="180000" rIns="72000" bIns="72000">
            <a:noAutofit/>
          </a:bodyPr>
          <a:lstStyle>
            <a:lvl1pPr>
              <a:buClr>
                <a:srgbClr val="10069F"/>
              </a:buClr>
              <a:defRPr>
                <a:solidFill>
                  <a:srgbClr val="10069F"/>
                </a:solidFill>
              </a:defRPr>
            </a:lvl1pPr>
            <a:lvl2pPr>
              <a:buClr>
                <a:srgbClr val="FFFFFF"/>
              </a:buClr>
              <a:defRPr>
                <a:solidFill>
                  <a:srgbClr val="FFFFFF"/>
                </a:solidFill>
              </a:defRPr>
            </a:lvl2pPr>
            <a:lvl3pPr>
              <a:buClr>
                <a:srgbClr val="FFFFFF"/>
              </a:buClr>
              <a:defRPr>
                <a:solidFill>
                  <a:srgbClr val="FFFFFF"/>
                </a:solidFill>
              </a:defRPr>
            </a:lvl3pPr>
            <a:lvl4pPr>
              <a:buClr>
                <a:srgbClr val="FFFFFF"/>
              </a:buClr>
              <a:defRPr>
                <a:solidFill>
                  <a:srgbClr val="FFFFFF"/>
                </a:solidFill>
              </a:defRPr>
            </a:lvl4pPr>
          </a:lstStyle>
          <a:p>
            <a:pPr lvl="0"/>
            <a:r>
              <a:rPr lang="de-DE" dirty="0"/>
              <a:t>Text – 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2" name="Titel">
            <a:extLst>
              <a:ext uri="{FF2B5EF4-FFF2-40B4-BE49-F238E27FC236}">
                <a16:creationId xmlns:a16="http://schemas.microsoft.com/office/drawing/2014/main" id="{D89D0931-B44C-059F-E360-40D52D495A0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rgbClr val="10069F"/>
                </a:solidFill>
              </a:defRPr>
            </a:lvl1pPr>
          </a:lstStyle>
          <a:p>
            <a:r>
              <a:rPr lang="de-DE" dirty="0"/>
              <a:t>Titel der Folie</a:t>
            </a:r>
          </a:p>
        </p:txBody>
      </p:sp>
    </p:spTree>
    <p:extLst>
      <p:ext uri="{BB962C8B-B14F-4D97-AF65-F5344CB8AC3E}">
        <p14:creationId xmlns:p14="http://schemas.microsoft.com/office/powerpoint/2010/main" val="60398266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V3 | 1er  / Türkis/Dunkelbl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">
            <a:extLst>
              <a:ext uri="{FF2B5EF4-FFF2-40B4-BE49-F238E27FC236}">
                <a16:creationId xmlns:a16="http://schemas.microsoft.com/office/drawing/2014/main" id="{F52AA732-5B93-9DA5-AFB4-0F716B3939E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DB35FF-48FE-4539-886A-6B3E6CAB12DA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4" name="Datum">
            <a:extLst>
              <a:ext uri="{FF2B5EF4-FFF2-40B4-BE49-F238E27FC236}">
                <a16:creationId xmlns:a16="http://schemas.microsoft.com/office/drawing/2014/main" id="{BB271BAC-3150-842B-B738-785AA629E12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7" name="Inhaltsplatzhalter 6">
            <a:extLst>
              <a:ext uri="{FF2B5EF4-FFF2-40B4-BE49-F238E27FC236}">
                <a16:creationId xmlns:a16="http://schemas.microsoft.com/office/drawing/2014/main" id="{2A040566-60A7-E868-927B-B4761DC911F0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550863" y="1124745"/>
            <a:ext cx="11161712" cy="4825206"/>
          </a:xfrm>
          <a:custGeom>
            <a:avLst/>
            <a:gdLst>
              <a:gd name="connsiteX0" fmla="*/ 0 w 11161712"/>
              <a:gd name="connsiteY0" fmla="*/ 0 h 4752975"/>
              <a:gd name="connsiteX1" fmla="*/ 11161712 w 11161712"/>
              <a:gd name="connsiteY1" fmla="*/ 0 h 4752975"/>
              <a:gd name="connsiteX2" fmla="*/ 11161712 w 11161712"/>
              <a:gd name="connsiteY2" fmla="*/ 4188008 h 4752975"/>
              <a:gd name="connsiteX3" fmla="*/ 10236992 w 11161712"/>
              <a:gd name="connsiteY3" fmla="*/ 4752975 h 4752975"/>
              <a:gd name="connsiteX4" fmla="*/ 0 w 11161712"/>
              <a:gd name="connsiteY4" fmla="*/ 4752975 h 475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161712" h="4752975">
                <a:moveTo>
                  <a:pt x="0" y="0"/>
                </a:moveTo>
                <a:lnTo>
                  <a:pt x="11161712" y="0"/>
                </a:lnTo>
                <a:lnTo>
                  <a:pt x="11161712" y="4188008"/>
                </a:lnTo>
                <a:lnTo>
                  <a:pt x="10236992" y="4752975"/>
                </a:lnTo>
                <a:lnTo>
                  <a:pt x="0" y="4752975"/>
                </a:lnTo>
                <a:close/>
              </a:path>
            </a:pathLst>
          </a:custGeom>
          <a:solidFill>
            <a:srgbClr val="10ADAA"/>
          </a:solidFill>
        </p:spPr>
        <p:txBody>
          <a:bodyPr wrap="square" lIns="108000" tIns="180000" rIns="72000" bIns="72000">
            <a:noAutofit/>
          </a:bodyPr>
          <a:lstStyle>
            <a:lvl1pPr>
              <a:buClr>
                <a:srgbClr val="10065A"/>
              </a:buClr>
              <a:defRPr>
                <a:solidFill>
                  <a:srgbClr val="10065A"/>
                </a:solidFill>
              </a:defRPr>
            </a:lvl1pPr>
            <a:lvl2pPr>
              <a:buClr>
                <a:srgbClr val="FFFFFF"/>
              </a:buClr>
              <a:defRPr>
                <a:solidFill>
                  <a:srgbClr val="FFFFFF"/>
                </a:solidFill>
              </a:defRPr>
            </a:lvl2pPr>
            <a:lvl3pPr>
              <a:buClr>
                <a:srgbClr val="FFFFFF"/>
              </a:buClr>
              <a:defRPr>
                <a:solidFill>
                  <a:srgbClr val="FFFFFF"/>
                </a:solidFill>
              </a:defRPr>
            </a:lvl3pPr>
            <a:lvl4pPr>
              <a:buClr>
                <a:srgbClr val="FFFFFF"/>
              </a:buClr>
              <a:defRPr>
                <a:solidFill>
                  <a:srgbClr val="FFFFFF"/>
                </a:solidFill>
              </a:defRPr>
            </a:lvl4pPr>
          </a:lstStyle>
          <a:p>
            <a:pPr lvl="0"/>
            <a:r>
              <a:rPr lang="de-DE" dirty="0"/>
              <a:t>Text – 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2" name="Titel">
            <a:extLst>
              <a:ext uri="{FF2B5EF4-FFF2-40B4-BE49-F238E27FC236}">
                <a16:creationId xmlns:a16="http://schemas.microsoft.com/office/drawing/2014/main" id="{D89D0931-B44C-059F-E360-40D52D495A0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rgbClr val="10065A"/>
                </a:solidFill>
              </a:defRPr>
            </a:lvl1pPr>
          </a:lstStyle>
          <a:p>
            <a:r>
              <a:rPr lang="de-DE" dirty="0"/>
              <a:t>Titel der Folie</a:t>
            </a:r>
          </a:p>
        </p:txBody>
      </p:sp>
    </p:spTree>
    <p:extLst>
      <p:ext uri="{BB962C8B-B14F-4D97-AF65-F5344CB8AC3E}">
        <p14:creationId xmlns:p14="http://schemas.microsoft.com/office/powerpoint/2010/main" val="339203495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V3 | 1er  / Türkis/Bl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">
            <a:extLst>
              <a:ext uri="{FF2B5EF4-FFF2-40B4-BE49-F238E27FC236}">
                <a16:creationId xmlns:a16="http://schemas.microsoft.com/office/drawing/2014/main" id="{F52AA732-5B93-9DA5-AFB4-0F716B3939E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DB35FF-48FE-4539-886A-6B3E6CAB12DA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4" name="Datum">
            <a:extLst>
              <a:ext uri="{FF2B5EF4-FFF2-40B4-BE49-F238E27FC236}">
                <a16:creationId xmlns:a16="http://schemas.microsoft.com/office/drawing/2014/main" id="{BB271BAC-3150-842B-B738-785AA629E12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7" name="Inhaltsplatzhalter 6">
            <a:extLst>
              <a:ext uri="{FF2B5EF4-FFF2-40B4-BE49-F238E27FC236}">
                <a16:creationId xmlns:a16="http://schemas.microsoft.com/office/drawing/2014/main" id="{2A040566-60A7-E868-927B-B4761DC911F0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550863" y="1124745"/>
            <a:ext cx="11161712" cy="4825206"/>
          </a:xfrm>
          <a:custGeom>
            <a:avLst/>
            <a:gdLst>
              <a:gd name="connsiteX0" fmla="*/ 0 w 11161712"/>
              <a:gd name="connsiteY0" fmla="*/ 0 h 4752975"/>
              <a:gd name="connsiteX1" fmla="*/ 11161712 w 11161712"/>
              <a:gd name="connsiteY1" fmla="*/ 0 h 4752975"/>
              <a:gd name="connsiteX2" fmla="*/ 11161712 w 11161712"/>
              <a:gd name="connsiteY2" fmla="*/ 4188008 h 4752975"/>
              <a:gd name="connsiteX3" fmla="*/ 10236992 w 11161712"/>
              <a:gd name="connsiteY3" fmla="*/ 4752975 h 4752975"/>
              <a:gd name="connsiteX4" fmla="*/ 0 w 11161712"/>
              <a:gd name="connsiteY4" fmla="*/ 4752975 h 475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161712" h="4752975">
                <a:moveTo>
                  <a:pt x="0" y="0"/>
                </a:moveTo>
                <a:lnTo>
                  <a:pt x="11161712" y="0"/>
                </a:lnTo>
                <a:lnTo>
                  <a:pt x="11161712" y="4188008"/>
                </a:lnTo>
                <a:lnTo>
                  <a:pt x="10236992" y="4752975"/>
                </a:lnTo>
                <a:lnTo>
                  <a:pt x="0" y="4752975"/>
                </a:lnTo>
                <a:close/>
              </a:path>
            </a:pathLst>
          </a:custGeom>
          <a:solidFill>
            <a:srgbClr val="10ADAA"/>
          </a:solidFill>
        </p:spPr>
        <p:txBody>
          <a:bodyPr wrap="square" lIns="108000" tIns="180000" rIns="72000" bIns="72000">
            <a:noAutofit/>
          </a:bodyPr>
          <a:lstStyle>
            <a:lvl1pPr>
              <a:buClr>
                <a:srgbClr val="10069F"/>
              </a:buClr>
              <a:defRPr>
                <a:solidFill>
                  <a:srgbClr val="10069F"/>
                </a:solidFill>
              </a:defRPr>
            </a:lvl1pPr>
            <a:lvl2pPr>
              <a:buClr>
                <a:srgbClr val="FFFFFF"/>
              </a:buClr>
              <a:defRPr>
                <a:solidFill>
                  <a:srgbClr val="FFFFFF"/>
                </a:solidFill>
              </a:defRPr>
            </a:lvl2pPr>
            <a:lvl3pPr>
              <a:buClr>
                <a:srgbClr val="FFFFFF"/>
              </a:buClr>
              <a:defRPr>
                <a:solidFill>
                  <a:srgbClr val="FFFFFF"/>
                </a:solidFill>
              </a:defRPr>
            </a:lvl3pPr>
            <a:lvl4pPr>
              <a:buClr>
                <a:srgbClr val="FFFFFF"/>
              </a:buClr>
              <a:defRPr>
                <a:solidFill>
                  <a:srgbClr val="FFFFFF"/>
                </a:solidFill>
              </a:defRPr>
            </a:lvl4pPr>
          </a:lstStyle>
          <a:p>
            <a:pPr lvl="0"/>
            <a:r>
              <a:rPr lang="de-DE" dirty="0"/>
              <a:t>Text – 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2" name="Titel">
            <a:extLst>
              <a:ext uri="{FF2B5EF4-FFF2-40B4-BE49-F238E27FC236}">
                <a16:creationId xmlns:a16="http://schemas.microsoft.com/office/drawing/2014/main" id="{D89D0931-B44C-059F-E360-40D52D495A0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rgbClr val="10069F"/>
                </a:solidFill>
              </a:defRPr>
            </a:lvl1pPr>
          </a:lstStyle>
          <a:p>
            <a:r>
              <a:rPr lang="de-DE" dirty="0"/>
              <a:t>Titel der Folie</a:t>
            </a:r>
          </a:p>
        </p:txBody>
      </p:sp>
    </p:spTree>
    <p:extLst>
      <p:ext uri="{BB962C8B-B14F-4D97-AF65-F5344CB8AC3E}">
        <p14:creationId xmlns:p14="http://schemas.microsoft.com/office/powerpoint/2010/main" val="260542395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V3 | 1er  / Violett/Dunkelbl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">
            <a:extLst>
              <a:ext uri="{FF2B5EF4-FFF2-40B4-BE49-F238E27FC236}">
                <a16:creationId xmlns:a16="http://schemas.microsoft.com/office/drawing/2014/main" id="{F52AA732-5B93-9DA5-AFB4-0F716B3939E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DB35FF-48FE-4539-886A-6B3E6CAB12DA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4" name="Datum">
            <a:extLst>
              <a:ext uri="{FF2B5EF4-FFF2-40B4-BE49-F238E27FC236}">
                <a16:creationId xmlns:a16="http://schemas.microsoft.com/office/drawing/2014/main" id="{BB271BAC-3150-842B-B738-785AA629E12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7" name="Inhaltsplatzhalter 6">
            <a:extLst>
              <a:ext uri="{FF2B5EF4-FFF2-40B4-BE49-F238E27FC236}">
                <a16:creationId xmlns:a16="http://schemas.microsoft.com/office/drawing/2014/main" id="{2A040566-60A7-E868-927B-B4761DC911F0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550863" y="1124745"/>
            <a:ext cx="11161712" cy="4825206"/>
          </a:xfrm>
          <a:custGeom>
            <a:avLst/>
            <a:gdLst>
              <a:gd name="connsiteX0" fmla="*/ 0 w 11161712"/>
              <a:gd name="connsiteY0" fmla="*/ 0 h 4752975"/>
              <a:gd name="connsiteX1" fmla="*/ 11161712 w 11161712"/>
              <a:gd name="connsiteY1" fmla="*/ 0 h 4752975"/>
              <a:gd name="connsiteX2" fmla="*/ 11161712 w 11161712"/>
              <a:gd name="connsiteY2" fmla="*/ 4188008 h 4752975"/>
              <a:gd name="connsiteX3" fmla="*/ 10236992 w 11161712"/>
              <a:gd name="connsiteY3" fmla="*/ 4752975 h 4752975"/>
              <a:gd name="connsiteX4" fmla="*/ 0 w 11161712"/>
              <a:gd name="connsiteY4" fmla="*/ 4752975 h 475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161712" h="4752975">
                <a:moveTo>
                  <a:pt x="0" y="0"/>
                </a:moveTo>
                <a:lnTo>
                  <a:pt x="11161712" y="0"/>
                </a:lnTo>
                <a:lnTo>
                  <a:pt x="11161712" y="4188008"/>
                </a:lnTo>
                <a:lnTo>
                  <a:pt x="10236992" y="4752975"/>
                </a:lnTo>
                <a:lnTo>
                  <a:pt x="0" y="4752975"/>
                </a:lnTo>
                <a:close/>
              </a:path>
            </a:pathLst>
          </a:custGeom>
          <a:solidFill>
            <a:srgbClr val="8C3E9F"/>
          </a:solidFill>
        </p:spPr>
        <p:txBody>
          <a:bodyPr wrap="square" lIns="108000" tIns="180000" rIns="72000" bIns="72000">
            <a:noAutofit/>
          </a:bodyPr>
          <a:lstStyle>
            <a:lvl1pPr>
              <a:buClr>
                <a:srgbClr val="10AD00"/>
              </a:buClr>
              <a:defRPr>
                <a:solidFill>
                  <a:srgbClr val="10AD00"/>
                </a:solidFill>
              </a:defRPr>
            </a:lvl1pPr>
            <a:lvl2pPr>
              <a:buClr>
                <a:srgbClr val="FFFFFF"/>
              </a:buClr>
              <a:defRPr>
                <a:solidFill>
                  <a:srgbClr val="FFFFFF"/>
                </a:solidFill>
              </a:defRPr>
            </a:lvl2pPr>
            <a:lvl3pPr>
              <a:buClr>
                <a:srgbClr val="FFFFFF"/>
              </a:buClr>
              <a:defRPr>
                <a:solidFill>
                  <a:srgbClr val="FFFFFF"/>
                </a:solidFill>
              </a:defRPr>
            </a:lvl3pPr>
            <a:lvl4pPr>
              <a:buClr>
                <a:srgbClr val="FFFFFF"/>
              </a:buClr>
              <a:defRPr>
                <a:solidFill>
                  <a:srgbClr val="FFFFFF"/>
                </a:solidFill>
              </a:defRPr>
            </a:lvl4pPr>
          </a:lstStyle>
          <a:p>
            <a:pPr lvl="0"/>
            <a:r>
              <a:rPr lang="de-DE" dirty="0"/>
              <a:t>Text – 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2" name="Titel">
            <a:extLst>
              <a:ext uri="{FF2B5EF4-FFF2-40B4-BE49-F238E27FC236}">
                <a16:creationId xmlns:a16="http://schemas.microsoft.com/office/drawing/2014/main" id="{D89D0931-B44C-059F-E360-40D52D495A0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rgbClr val="10AD00"/>
                </a:solidFill>
              </a:defRPr>
            </a:lvl1pPr>
          </a:lstStyle>
          <a:p>
            <a:r>
              <a:rPr lang="de-DE" dirty="0"/>
              <a:t>Titel der Folie</a:t>
            </a:r>
          </a:p>
        </p:txBody>
      </p:sp>
    </p:spTree>
    <p:extLst>
      <p:ext uri="{BB962C8B-B14F-4D97-AF65-F5344CB8AC3E}">
        <p14:creationId xmlns:p14="http://schemas.microsoft.com/office/powerpoint/2010/main" val="147151849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V3 | 1er  / Orange/Dunkelbl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">
            <a:extLst>
              <a:ext uri="{FF2B5EF4-FFF2-40B4-BE49-F238E27FC236}">
                <a16:creationId xmlns:a16="http://schemas.microsoft.com/office/drawing/2014/main" id="{F52AA732-5B93-9DA5-AFB4-0F716B3939E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DB35FF-48FE-4539-886A-6B3E6CAB12DA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4" name="Datum">
            <a:extLst>
              <a:ext uri="{FF2B5EF4-FFF2-40B4-BE49-F238E27FC236}">
                <a16:creationId xmlns:a16="http://schemas.microsoft.com/office/drawing/2014/main" id="{BB271BAC-3150-842B-B738-785AA629E12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7" name="Inhaltsplatzhalter 6">
            <a:extLst>
              <a:ext uri="{FF2B5EF4-FFF2-40B4-BE49-F238E27FC236}">
                <a16:creationId xmlns:a16="http://schemas.microsoft.com/office/drawing/2014/main" id="{2A040566-60A7-E868-927B-B4761DC911F0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550863" y="1124745"/>
            <a:ext cx="11161712" cy="4825206"/>
          </a:xfrm>
          <a:custGeom>
            <a:avLst/>
            <a:gdLst>
              <a:gd name="connsiteX0" fmla="*/ 0 w 11161712"/>
              <a:gd name="connsiteY0" fmla="*/ 0 h 4752975"/>
              <a:gd name="connsiteX1" fmla="*/ 11161712 w 11161712"/>
              <a:gd name="connsiteY1" fmla="*/ 0 h 4752975"/>
              <a:gd name="connsiteX2" fmla="*/ 11161712 w 11161712"/>
              <a:gd name="connsiteY2" fmla="*/ 4188008 h 4752975"/>
              <a:gd name="connsiteX3" fmla="*/ 10236992 w 11161712"/>
              <a:gd name="connsiteY3" fmla="*/ 4752975 h 4752975"/>
              <a:gd name="connsiteX4" fmla="*/ 0 w 11161712"/>
              <a:gd name="connsiteY4" fmla="*/ 4752975 h 475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161712" h="4752975">
                <a:moveTo>
                  <a:pt x="0" y="0"/>
                </a:moveTo>
                <a:lnTo>
                  <a:pt x="11161712" y="0"/>
                </a:lnTo>
                <a:lnTo>
                  <a:pt x="11161712" y="4188008"/>
                </a:lnTo>
                <a:lnTo>
                  <a:pt x="10236992" y="4752975"/>
                </a:lnTo>
                <a:lnTo>
                  <a:pt x="0" y="4752975"/>
                </a:lnTo>
                <a:close/>
              </a:path>
            </a:pathLst>
          </a:custGeom>
          <a:solidFill>
            <a:srgbClr val="FF4414"/>
          </a:solidFill>
        </p:spPr>
        <p:txBody>
          <a:bodyPr wrap="square" lIns="108000" tIns="180000" rIns="72000" bIns="72000">
            <a:noAutofit/>
          </a:bodyPr>
          <a:lstStyle>
            <a:lvl1pPr>
              <a:buClr>
                <a:srgbClr val="10065A"/>
              </a:buClr>
              <a:defRPr>
                <a:solidFill>
                  <a:srgbClr val="10065A"/>
                </a:solidFill>
              </a:defRPr>
            </a:lvl1pPr>
            <a:lvl2pPr>
              <a:buClr>
                <a:srgbClr val="FFFFFF"/>
              </a:buClr>
              <a:defRPr>
                <a:solidFill>
                  <a:srgbClr val="FFFFFF"/>
                </a:solidFill>
              </a:defRPr>
            </a:lvl2pPr>
            <a:lvl3pPr>
              <a:buClr>
                <a:srgbClr val="FFFFFF"/>
              </a:buClr>
              <a:defRPr>
                <a:solidFill>
                  <a:srgbClr val="FFFFFF"/>
                </a:solidFill>
              </a:defRPr>
            </a:lvl3pPr>
            <a:lvl4pPr>
              <a:buClr>
                <a:srgbClr val="FFFFFF"/>
              </a:buClr>
              <a:defRPr>
                <a:solidFill>
                  <a:srgbClr val="FFFFFF"/>
                </a:solidFill>
              </a:defRPr>
            </a:lvl4pPr>
          </a:lstStyle>
          <a:p>
            <a:pPr lvl="0"/>
            <a:r>
              <a:rPr lang="de-DE" dirty="0"/>
              <a:t>Text – 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2" name="Titel">
            <a:extLst>
              <a:ext uri="{FF2B5EF4-FFF2-40B4-BE49-F238E27FC236}">
                <a16:creationId xmlns:a16="http://schemas.microsoft.com/office/drawing/2014/main" id="{D89D0931-B44C-059F-E360-40D52D495A0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rgbClr val="10065A"/>
                </a:solidFill>
              </a:defRPr>
            </a:lvl1pPr>
          </a:lstStyle>
          <a:p>
            <a:r>
              <a:rPr lang="de-DE" dirty="0"/>
              <a:t>Titel der Folie</a:t>
            </a:r>
          </a:p>
        </p:txBody>
      </p:sp>
    </p:spTree>
    <p:extLst>
      <p:ext uri="{BB962C8B-B14F-4D97-AF65-F5344CB8AC3E}">
        <p14:creationId xmlns:p14="http://schemas.microsoft.com/office/powerpoint/2010/main" val="290754551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V3 | 1er  / Orange/Bl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">
            <a:extLst>
              <a:ext uri="{FF2B5EF4-FFF2-40B4-BE49-F238E27FC236}">
                <a16:creationId xmlns:a16="http://schemas.microsoft.com/office/drawing/2014/main" id="{F52AA732-5B93-9DA5-AFB4-0F716B3939E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DB35FF-48FE-4539-886A-6B3E6CAB12DA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4" name="Datum">
            <a:extLst>
              <a:ext uri="{FF2B5EF4-FFF2-40B4-BE49-F238E27FC236}">
                <a16:creationId xmlns:a16="http://schemas.microsoft.com/office/drawing/2014/main" id="{BB271BAC-3150-842B-B738-785AA629E12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7" name="Inhaltsplatzhalter 6">
            <a:extLst>
              <a:ext uri="{FF2B5EF4-FFF2-40B4-BE49-F238E27FC236}">
                <a16:creationId xmlns:a16="http://schemas.microsoft.com/office/drawing/2014/main" id="{2A040566-60A7-E868-927B-B4761DC911F0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550863" y="1124745"/>
            <a:ext cx="11161712" cy="4825206"/>
          </a:xfrm>
          <a:custGeom>
            <a:avLst/>
            <a:gdLst>
              <a:gd name="connsiteX0" fmla="*/ 0 w 11161712"/>
              <a:gd name="connsiteY0" fmla="*/ 0 h 4752975"/>
              <a:gd name="connsiteX1" fmla="*/ 11161712 w 11161712"/>
              <a:gd name="connsiteY1" fmla="*/ 0 h 4752975"/>
              <a:gd name="connsiteX2" fmla="*/ 11161712 w 11161712"/>
              <a:gd name="connsiteY2" fmla="*/ 4188008 h 4752975"/>
              <a:gd name="connsiteX3" fmla="*/ 10236992 w 11161712"/>
              <a:gd name="connsiteY3" fmla="*/ 4752975 h 4752975"/>
              <a:gd name="connsiteX4" fmla="*/ 0 w 11161712"/>
              <a:gd name="connsiteY4" fmla="*/ 4752975 h 475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161712" h="4752975">
                <a:moveTo>
                  <a:pt x="0" y="0"/>
                </a:moveTo>
                <a:lnTo>
                  <a:pt x="11161712" y="0"/>
                </a:lnTo>
                <a:lnTo>
                  <a:pt x="11161712" y="4188008"/>
                </a:lnTo>
                <a:lnTo>
                  <a:pt x="10236992" y="4752975"/>
                </a:lnTo>
                <a:lnTo>
                  <a:pt x="0" y="4752975"/>
                </a:lnTo>
                <a:close/>
              </a:path>
            </a:pathLst>
          </a:custGeom>
          <a:solidFill>
            <a:srgbClr val="FF4414"/>
          </a:solidFill>
        </p:spPr>
        <p:txBody>
          <a:bodyPr wrap="square" lIns="108000" tIns="180000" rIns="72000" bIns="72000">
            <a:noAutofit/>
          </a:bodyPr>
          <a:lstStyle>
            <a:lvl1pPr>
              <a:buClr>
                <a:srgbClr val="10069F"/>
              </a:buClr>
              <a:defRPr>
                <a:solidFill>
                  <a:srgbClr val="10069F"/>
                </a:solidFill>
              </a:defRPr>
            </a:lvl1pPr>
            <a:lvl2pPr>
              <a:buClr>
                <a:srgbClr val="FFFFFF"/>
              </a:buClr>
              <a:defRPr>
                <a:solidFill>
                  <a:srgbClr val="FFFFFF"/>
                </a:solidFill>
              </a:defRPr>
            </a:lvl2pPr>
            <a:lvl3pPr>
              <a:buClr>
                <a:srgbClr val="FFFFFF"/>
              </a:buClr>
              <a:defRPr>
                <a:solidFill>
                  <a:srgbClr val="FFFFFF"/>
                </a:solidFill>
              </a:defRPr>
            </a:lvl3pPr>
            <a:lvl4pPr>
              <a:buClr>
                <a:srgbClr val="FFFFFF"/>
              </a:buClr>
              <a:defRPr>
                <a:solidFill>
                  <a:srgbClr val="FFFFFF"/>
                </a:solidFill>
              </a:defRPr>
            </a:lvl4pPr>
          </a:lstStyle>
          <a:p>
            <a:pPr lvl="0"/>
            <a:r>
              <a:rPr lang="de-DE" dirty="0"/>
              <a:t>Text – 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2" name="Titel">
            <a:extLst>
              <a:ext uri="{FF2B5EF4-FFF2-40B4-BE49-F238E27FC236}">
                <a16:creationId xmlns:a16="http://schemas.microsoft.com/office/drawing/2014/main" id="{D89D0931-B44C-059F-E360-40D52D495A0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rgbClr val="10069F"/>
                </a:solidFill>
              </a:defRPr>
            </a:lvl1pPr>
          </a:lstStyle>
          <a:p>
            <a:r>
              <a:rPr lang="de-DE" dirty="0"/>
              <a:t>Titel der Folie</a:t>
            </a:r>
          </a:p>
        </p:txBody>
      </p:sp>
    </p:spTree>
    <p:extLst>
      <p:ext uri="{BB962C8B-B14F-4D97-AF65-F5344CB8AC3E}">
        <p14:creationId xmlns:p14="http://schemas.microsoft.com/office/powerpoint/2010/main" val="274048173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V3 | 1er  / Grün/Dunkelbl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">
            <a:extLst>
              <a:ext uri="{FF2B5EF4-FFF2-40B4-BE49-F238E27FC236}">
                <a16:creationId xmlns:a16="http://schemas.microsoft.com/office/drawing/2014/main" id="{F52AA732-5B93-9DA5-AFB4-0F716B3939E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DB35FF-48FE-4539-886A-6B3E6CAB12DA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4" name="Datum">
            <a:extLst>
              <a:ext uri="{FF2B5EF4-FFF2-40B4-BE49-F238E27FC236}">
                <a16:creationId xmlns:a16="http://schemas.microsoft.com/office/drawing/2014/main" id="{BB271BAC-3150-842B-B738-785AA629E12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7" name="Inhaltsplatzhalter 6">
            <a:extLst>
              <a:ext uri="{FF2B5EF4-FFF2-40B4-BE49-F238E27FC236}">
                <a16:creationId xmlns:a16="http://schemas.microsoft.com/office/drawing/2014/main" id="{2A040566-60A7-E868-927B-B4761DC911F0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550863" y="1124745"/>
            <a:ext cx="11161712" cy="4825206"/>
          </a:xfrm>
          <a:custGeom>
            <a:avLst/>
            <a:gdLst>
              <a:gd name="connsiteX0" fmla="*/ 0 w 11161712"/>
              <a:gd name="connsiteY0" fmla="*/ 0 h 4752975"/>
              <a:gd name="connsiteX1" fmla="*/ 11161712 w 11161712"/>
              <a:gd name="connsiteY1" fmla="*/ 0 h 4752975"/>
              <a:gd name="connsiteX2" fmla="*/ 11161712 w 11161712"/>
              <a:gd name="connsiteY2" fmla="*/ 4188008 h 4752975"/>
              <a:gd name="connsiteX3" fmla="*/ 10236992 w 11161712"/>
              <a:gd name="connsiteY3" fmla="*/ 4752975 h 4752975"/>
              <a:gd name="connsiteX4" fmla="*/ 0 w 11161712"/>
              <a:gd name="connsiteY4" fmla="*/ 4752975 h 475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161712" h="4752975">
                <a:moveTo>
                  <a:pt x="0" y="0"/>
                </a:moveTo>
                <a:lnTo>
                  <a:pt x="11161712" y="0"/>
                </a:lnTo>
                <a:lnTo>
                  <a:pt x="11161712" y="4188008"/>
                </a:lnTo>
                <a:lnTo>
                  <a:pt x="10236992" y="4752975"/>
                </a:lnTo>
                <a:lnTo>
                  <a:pt x="0" y="4752975"/>
                </a:lnTo>
                <a:close/>
              </a:path>
            </a:pathLst>
          </a:custGeom>
          <a:solidFill>
            <a:srgbClr val="10AD00"/>
          </a:solidFill>
        </p:spPr>
        <p:txBody>
          <a:bodyPr wrap="square" lIns="108000" tIns="180000" rIns="72000" bIns="72000">
            <a:noAutofit/>
          </a:bodyPr>
          <a:lstStyle>
            <a:lvl1pPr>
              <a:buClr>
                <a:srgbClr val="10065A"/>
              </a:buClr>
              <a:defRPr>
                <a:solidFill>
                  <a:srgbClr val="10065A"/>
                </a:solidFill>
              </a:defRPr>
            </a:lvl1pPr>
            <a:lvl2pPr>
              <a:buClr>
                <a:srgbClr val="FFFFFF"/>
              </a:buClr>
              <a:defRPr>
                <a:solidFill>
                  <a:srgbClr val="FFFFFF"/>
                </a:solidFill>
              </a:defRPr>
            </a:lvl2pPr>
            <a:lvl3pPr>
              <a:buClr>
                <a:srgbClr val="FFFFFF"/>
              </a:buClr>
              <a:defRPr>
                <a:solidFill>
                  <a:srgbClr val="FFFFFF"/>
                </a:solidFill>
              </a:defRPr>
            </a:lvl3pPr>
            <a:lvl4pPr>
              <a:buClr>
                <a:srgbClr val="FFFFFF"/>
              </a:buClr>
              <a:defRPr>
                <a:solidFill>
                  <a:srgbClr val="FFFFFF"/>
                </a:solidFill>
              </a:defRPr>
            </a:lvl4pPr>
          </a:lstStyle>
          <a:p>
            <a:pPr lvl="0"/>
            <a:r>
              <a:rPr lang="de-DE" dirty="0"/>
              <a:t>Text – 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2" name="Titel">
            <a:extLst>
              <a:ext uri="{FF2B5EF4-FFF2-40B4-BE49-F238E27FC236}">
                <a16:creationId xmlns:a16="http://schemas.microsoft.com/office/drawing/2014/main" id="{D89D0931-B44C-059F-E360-40D52D495A0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rgbClr val="10065A"/>
                </a:solidFill>
              </a:defRPr>
            </a:lvl1pPr>
          </a:lstStyle>
          <a:p>
            <a:r>
              <a:rPr lang="de-DE" dirty="0"/>
              <a:t>Titel der Folie</a:t>
            </a:r>
          </a:p>
        </p:txBody>
      </p:sp>
    </p:spTree>
    <p:extLst>
      <p:ext uri="{BB962C8B-B14F-4D97-AF65-F5344CB8AC3E}">
        <p14:creationId xmlns:p14="http://schemas.microsoft.com/office/powerpoint/2010/main" val="2222881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V3 | 1er  / Grün/Bl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">
            <a:extLst>
              <a:ext uri="{FF2B5EF4-FFF2-40B4-BE49-F238E27FC236}">
                <a16:creationId xmlns:a16="http://schemas.microsoft.com/office/drawing/2014/main" id="{F52AA732-5B93-9DA5-AFB4-0F716B3939E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DB35FF-48FE-4539-886A-6B3E6CAB12DA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4" name="Datum">
            <a:extLst>
              <a:ext uri="{FF2B5EF4-FFF2-40B4-BE49-F238E27FC236}">
                <a16:creationId xmlns:a16="http://schemas.microsoft.com/office/drawing/2014/main" id="{BB271BAC-3150-842B-B738-785AA629E12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7" name="Inhaltsplatzhalter 6">
            <a:extLst>
              <a:ext uri="{FF2B5EF4-FFF2-40B4-BE49-F238E27FC236}">
                <a16:creationId xmlns:a16="http://schemas.microsoft.com/office/drawing/2014/main" id="{2A040566-60A7-E868-927B-B4761DC911F0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550863" y="1124745"/>
            <a:ext cx="11161712" cy="4825206"/>
          </a:xfrm>
          <a:custGeom>
            <a:avLst/>
            <a:gdLst>
              <a:gd name="connsiteX0" fmla="*/ 0 w 11161712"/>
              <a:gd name="connsiteY0" fmla="*/ 0 h 4752975"/>
              <a:gd name="connsiteX1" fmla="*/ 11161712 w 11161712"/>
              <a:gd name="connsiteY1" fmla="*/ 0 h 4752975"/>
              <a:gd name="connsiteX2" fmla="*/ 11161712 w 11161712"/>
              <a:gd name="connsiteY2" fmla="*/ 4188008 h 4752975"/>
              <a:gd name="connsiteX3" fmla="*/ 10236992 w 11161712"/>
              <a:gd name="connsiteY3" fmla="*/ 4752975 h 4752975"/>
              <a:gd name="connsiteX4" fmla="*/ 0 w 11161712"/>
              <a:gd name="connsiteY4" fmla="*/ 4752975 h 475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161712" h="4752975">
                <a:moveTo>
                  <a:pt x="0" y="0"/>
                </a:moveTo>
                <a:lnTo>
                  <a:pt x="11161712" y="0"/>
                </a:lnTo>
                <a:lnTo>
                  <a:pt x="11161712" y="4188008"/>
                </a:lnTo>
                <a:lnTo>
                  <a:pt x="10236992" y="4752975"/>
                </a:lnTo>
                <a:lnTo>
                  <a:pt x="0" y="4752975"/>
                </a:lnTo>
                <a:close/>
              </a:path>
            </a:pathLst>
          </a:custGeom>
          <a:solidFill>
            <a:srgbClr val="10AD00"/>
          </a:solidFill>
        </p:spPr>
        <p:txBody>
          <a:bodyPr wrap="square" lIns="108000" tIns="180000" rIns="72000" bIns="72000">
            <a:noAutofit/>
          </a:bodyPr>
          <a:lstStyle>
            <a:lvl1pPr>
              <a:buClr>
                <a:srgbClr val="10069F"/>
              </a:buClr>
              <a:defRPr>
                <a:solidFill>
                  <a:srgbClr val="10069F"/>
                </a:solidFill>
              </a:defRPr>
            </a:lvl1pPr>
            <a:lvl2pPr>
              <a:buClr>
                <a:srgbClr val="FFFFFF"/>
              </a:buClr>
              <a:defRPr>
                <a:solidFill>
                  <a:srgbClr val="FFFFFF"/>
                </a:solidFill>
              </a:defRPr>
            </a:lvl2pPr>
            <a:lvl3pPr>
              <a:buClr>
                <a:srgbClr val="FFFFFF"/>
              </a:buClr>
              <a:defRPr>
                <a:solidFill>
                  <a:srgbClr val="FFFFFF"/>
                </a:solidFill>
              </a:defRPr>
            </a:lvl3pPr>
            <a:lvl4pPr>
              <a:buClr>
                <a:srgbClr val="FFFFFF"/>
              </a:buClr>
              <a:defRPr>
                <a:solidFill>
                  <a:srgbClr val="FFFFFF"/>
                </a:solidFill>
              </a:defRPr>
            </a:lvl4pPr>
          </a:lstStyle>
          <a:p>
            <a:pPr lvl="0"/>
            <a:r>
              <a:rPr lang="de-DE" dirty="0"/>
              <a:t>Text – 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2" name="Titel">
            <a:extLst>
              <a:ext uri="{FF2B5EF4-FFF2-40B4-BE49-F238E27FC236}">
                <a16:creationId xmlns:a16="http://schemas.microsoft.com/office/drawing/2014/main" id="{D89D0931-B44C-059F-E360-40D52D495A0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rgbClr val="10069F"/>
                </a:solidFill>
              </a:defRPr>
            </a:lvl1pPr>
          </a:lstStyle>
          <a:p>
            <a:r>
              <a:rPr lang="de-DE" dirty="0"/>
              <a:t>Titel der Folie</a:t>
            </a:r>
          </a:p>
        </p:txBody>
      </p:sp>
    </p:spTree>
    <p:extLst>
      <p:ext uri="{BB962C8B-B14F-4D97-AF65-F5344CB8AC3E}">
        <p14:creationId xmlns:p14="http://schemas.microsoft.com/office/powerpoint/2010/main" val="358934652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V3 | 1er  / Blaugrau/Pi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">
            <a:extLst>
              <a:ext uri="{FF2B5EF4-FFF2-40B4-BE49-F238E27FC236}">
                <a16:creationId xmlns:a16="http://schemas.microsoft.com/office/drawing/2014/main" id="{F52AA732-5B93-9DA5-AFB4-0F716B3939E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DB35FF-48FE-4539-886A-6B3E6CAB12DA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4" name="Datum">
            <a:extLst>
              <a:ext uri="{FF2B5EF4-FFF2-40B4-BE49-F238E27FC236}">
                <a16:creationId xmlns:a16="http://schemas.microsoft.com/office/drawing/2014/main" id="{BB271BAC-3150-842B-B738-785AA629E12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7" name="Inhaltsplatzhalter 6">
            <a:extLst>
              <a:ext uri="{FF2B5EF4-FFF2-40B4-BE49-F238E27FC236}">
                <a16:creationId xmlns:a16="http://schemas.microsoft.com/office/drawing/2014/main" id="{2A040566-60A7-E868-927B-B4761DC911F0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550863" y="1124745"/>
            <a:ext cx="11161712" cy="4825206"/>
          </a:xfrm>
          <a:custGeom>
            <a:avLst/>
            <a:gdLst>
              <a:gd name="connsiteX0" fmla="*/ 0 w 11161712"/>
              <a:gd name="connsiteY0" fmla="*/ 0 h 4752975"/>
              <a:gd name="connsiteX1" fmla="*/ 11161712 w 11161712"/>
              <a:gd name="connsiteY1" fmla="*/ 0 h 4752975"/>
              <a:gd name="connsiteX2" fmla="*/ 11161712 w 11161712"/>
              <a:gd name="connsiteY2" fmla="*/ 4188008 h 4752975"/>
              <a:gd name="connsiteX3" fmla="*/ 10236992 w 11161712"/>
              <a:gd name="connsiteY3" fmla="*/ 4752975 h 4752975"/>
              <a:gd name="connsiteX4" fmla="*/ 0 w 11161712"/>
              <a:gd name="connsiteY4" fmla="*/ 4752975 h 475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161712" h="4752975">
                <a:moveTo>
                  <a:pt x="0" y="0"/>
                </a:moveTo>
                <a:lnTo>
                  <a:pt x="11161712" y="0"/>
                </a:lnTo>
                <a:lnTo>
                  <a:pt x="11161712" y="4188008"/>
                </a:lnTo>
                <a:lnTo>
                  <a:pt x="10236992" y="4752975"/>
                </a:lnTo>
                <a:lnTo>
                  <a:pt x="0" y="4752975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 lIns="108000" tIns="180000" rIns="72000" bIns="72000">
            <a:noAutofit/>
          </a:bodyPr>
          <a:lstStyle>
            <a:lvl1pPr>
              <a:buClr>
                <a:srgbClr val="FF3EB5"/>
              </a:buClr>
              <a:defRPr>
                <a:solidFill>
                  <a:srgbClr val="10065A"/>
                </a:solidFill>
              </a:defRPr>
            </a:lvl1pPr>
            <a:lvl2pPr>
              <a:buClr>
                <a:srgbClr val="10065A"/>
              </a:buClr>
              <a:defRPr>
                <a:solidFill>
                  <a:srgbClr val="10065A"/>
                </a:solidFill>
              </a:defRPr>
            </a:lvl2pPr>
            <a:lvl3pPr>
              <a:buClr>
                <a:srgbClr val="10065A"/>
              </a:buClr>
              <a:defRPr>
                <a:solidFill>
                  <a:srgbClr val="10065A"/>
                </a:solidFill>
              </a:defRPr>
            </a:lvl3pPr>
            <a:lvl4pPr>
              <a:buClr>
                <a:srgbClr val="10065A"/>
              </a:buClr>
              <a:defRPr>
                <a:solidFill>
                  <a:srgbClr val="10065A"/>
                </a:solidFill>
              </a:defRPr>
            </a:lvl4pPr>
          </a:lstStyle>
          <a:p>
            <a:pPr lvl="0"/>
            <a:r>
              <a:rPr lang="de-DE" dirty="0"/>
              <a:t>Text – 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2" name="Titel">
            <a:extLst>
              <a:ext uri="{FF2B5EF4-FFF2-40B4-BE49-F238E27FC236}">
                <a16:creationId xmlns:a16="http://schemas.microsoft.com/office/drawing/2014/main" id="{D89D0931-B44C-059F-E360-40D52D495A0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rgbClr val="FF3EB5"/>
                </a:solidFill>
              </a:defRPr>
            </a:lvl1pPr>
          </a:lstStyle>
          <a:p>
            <a:r>
              <a:rPr lang="de-DE" dirty="0"/>
              <a:t>Titel der Folie</a:t>
            </a:r>
          </a:p>
        </p:txBody>
      </p:sp>
    </p:spTree>
    <p:extLst>
      <p:ext uri="{BB962C8B-B14F-4D97-AF65-F5344CB8AC3E}">
        <p14:creationId xmlns:p14="http://schemas.microsoft.com/office/powerpoint/2010/main" val="330857552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ART V2 | Grün/Dunkelblau">
    <p:bg>
      <p:bgPr>
        <a:solidFill>
          <a:srgbClr val="1006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Dreieck">
            <a:extLst>
              <a:ext uri="{FF2B5EF4-FFF2-40B4-BE49-F238E27FC236}">
                <a16:creationId xmlns:a16="http://schemas.microsoft.com/office/drawing/2014/main" id="{37329CB3-3026-7830-1B54-FD205FF5CCCE}"/>
              </a:ext>
            </a:extLst>
          </p:cNvPr>
          <p:cNvSpPr/>
          <p:nvPr userDrawn="1"/>
        </p:nvSpPr>
        <p:spPr>
          <a:xfrm flipH="1">
            <a:off x="9876419" y="4521034"/>
            <a:ext cx="2315577" cy="2336965"/>
          </a:xfrm>
          <a:prstGeom prst="rtTriangle">
            <a:avLst/>
          </a:prstGeom>
          <a:solidFill>
            <a:srgbClr val="10AD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4" name="Bildplatzhalter 13">
            <a:extLst>
              <a:ext uri="{FF2B5EF4-FFF2-40B4-BE49-F238E27FC236}">
                <a16:creationId xmlns:a16="http://schemas.microsoft.com/office/drawing/2014/main" id="{EE0C9DBC-B9FA-6737-0E8A-D449B0E7BAB1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0" y="0"/>
            <a:ext cx="11841480" cy="4148894"/>
          </a:xfrm>
          <a:custGeom>
            <a:avLst/>
            <a:gdLst>
              <a:gd name="connsiteX0" fmla="*/ 0 w 11841480"/>
              <a:gd name="connsiteY0" fmla="*/ 0 h 4148894"/>
              <a:gd name="connsiteX1" fmla="*/ 11841480 w 11841480"/>
              <a:gd name="connsiteY1" fmla="*/ 0 h 4148894"/>
              <a:gd name="connsiteX2" fmla="*/ 8326667 w 11841480"/>
              <a:gd name="connsiteY2" fmla="*/ 4148894 h 4148894"/>
              <a:gd name="connsiteX3" fmla="*/ 0 w 11841480"/>
              <a:gd name="connsiteY3" fmla="*/ 4148894 h 41488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841480" h="4148894">
                <a:moveTo>
                  <a:pt x="0" y="0"/>
                </a:moveTo>
                <a:lnTo>
                  <a:pt x="11841480" y="0"/>
                </a:lnTo>
                <a:lnTo>
                  <a:pt x="8326667" y="4148894"/>
                </a:lnTo>
                <a:lnTo>
                  <a:pt x="0" y="4148894"/>
                </a:lnTo>
                <a:close/>
              </a:path>
            </a:pathLst>
          </a:custGeom>
          <a:solidFill>
            <a:srgbClr val="F0F3F7"/>
          </a:solidFill>
        </p:spPr>
        <p:txBody>
          <a:bodyPr wrap="square" rIns="0" bIns="1260000" anchor="ctr" anchorCtr="1">
            <a:noAutofit/>
          </a:bodyPr>
          <a:lstStyle>
            <a:lvl1pPr marL="0" indent="0" algn="r">
              <a:buFontTx/>
              <a:buNone/>
              <a:defRPr b="1">
                <a:solidFill>
                  <a:srgbClr val="10AD00"/>
                </a:solidFill>
              </a:defRPr>
            </a:lvl1pPr>
          </a:lstStyle>
          <a:p>
            <a:r>
              <a:rPr lang="de-DE" dirty="0"/>
              <a:t>Hier Bild einfügen</a:t>
            </a:r>
          </a:p>
        </p:txBody>
      </p:sp>
      <p:sp>
        <p:nvSpPr>
          <p:cNvPr id="25" name="Bild-Nachweis">
            <a:extLst>
              <a:ext uri="{FF2B5EF4-FFF2-40B4-BE49-F238E27FC236}">
                <a16:creationId xmlns:a16="http://schemas.microsoft.com/office/drawing/2014/main" id="{3D29FA97-D64E-B910-D641-F122D8E4E870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152" y="3933080"/>
            <a:ext cx="4326081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pic>
        <p:nvPicPr>
          <p:cNvPr id="11" name="Logo">
            <a:extLst>
              <a:ext uri="{FF2B5EF4-FFF2-40B4-BE49-F238E27FC236}">
                <a16:creationId xmlns:a16="http://schemas.microsoft.com/office/drawing/2014/main" id="{BCB04E0C-D33C-6880-70E2-C48C495B7AB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409769" y="2384884"/>
            <a:ext cx="2765859" cy="2107960"/>
          </a:xfrm>
          <a:prstGeom prst="rect">
            <a:avLst/>
          </a:prstGeom>
        </p:spPr>
      </p:pic>
      <p:sp>
        <p:nvSpPr>
          <p:cNvPr id="22" name="Zusatztext">
            <a:extLst>
              <a:ext uri="{FF2B5EF4-FFF2-40B4-BE49-F238E27FC236}">
                <a16:creationId xmlns:a16="http://schemas.microsoft.com/office/drawing/2014/main" id="{80EDA830-97D5-DEF3-D298-792D8AE9DF54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16001" y="6201352"/>
            <a:ext cx="9684455" cy="396000"/>
          </a:xfrm>
          <a:ln>
            <a:noFill/>
          </a:ln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lang="de-DE" sz="2800" b="1" dirty="0">
                <a:solidFill>
                  <a:srgbClr val="10AD00"/>
                </a:solidFill>
                <a:ea typeface="Source Sans Pro" panose="020B0503030403020204" pitchFamily="34" charset="0"/>
              </a:defRPr>
            </a:lvl1pPr>
          </a:lstStyle>
          <a:p>
            <a:pPr marL="0" lvl="0"/>
            <a:r>
              <a:rPr lang="de-DE" dirty="0"/>
              <a:t>ggf. Zusatz-Text</a:t>
            </a:r>
          </a:p>
        </p:txBody>
      </p:sp>
      <p:sp>
        <p:nvSpPr>
          <p:cNvPr id="20" name="Titel">
            <a:extLst>
              <a:ext uri="{FF2B5EF4-FFF2-40B4-BE49-F238E27FC236}">
                <a16:creationId xmlns:a16="http://schemas.microsoft.com/office/drawing/2014/main" id="{40918B5D-518B-65CF-89B4-3E7634163BB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6000" y="4531085"/>
            <a:ext cx="10800000" cy="1584000"/>
          </a:xfrm>
        </p:spPr>
        <p:txBody>
          <a:bodyPr vert="horz" lIns="0" tIns="0" rIns="0" bIns="0" rtlCol="0" anchor="t" anchorCtr="0">
            <a:noAutofit/>
          </a:bodyPr>
          <a:lstStyle>
            <a:lvl1pPr>
              <a:lnSpc>
                <a:spcPct val="90000"/>
              </a:lnSpc>
              <a:defRPr lang="de-DE" sz="4000">
                <a:solidFill>
                  <a:srgbClr val="FFFFFF"/>
                </a:solidFill>
                <a:latin typeface="Montserrat Black" pitchFamily="2" charset="0"/>
              </a:defRPr>
            </a:lvl1pPr>
          </a:lstStyle>
          <a:p>
            <a:pPr marL="0" lvl="0">
              <a:lnSpc>
                <a:spcPts val="6100"/>
              </a:lnSpc>
            </a:pPr>
            <a:r>
              <a:rPr lang="de-DE" dirty="0"/>
              <a:t>Veranstaltungs-Titel</a:t>
            </a:r>
          </a:p>
        </p:txBody>
      </p:sp>
    </p:spTree>
    <p:extLst>
      <p:ext uri="{BB962C8B-B14F-4D97-AF65-F5344CB8AC3E}">
        <p14:creationId xmlns:p14="http://schemas.microsoft.com/office/powerpoint/2010/main" val="3292209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V3 | 1er  / Blaugrau/Türk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">
            <a:extLst>
              <a:ext uri="{FF2B5EF4-FFF2-40B4-BE49-F238E27FC236}">
                <a16:creationId xmlns:a16="http://schemas.microsoft.com/office/drawing/2014/main" id="{F52AA732-5B93-9DA5-AFB4-0F716B3939E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DB35FF-48FE-4539-886A-6B3E6CAB12DA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4" name="Datum">
            <a:extLst>
              <a:ext uri="{FF2B5EF4-FFF2-40B4-BE49-F238E27FC236}">
                <a16:creationId xmlns:a16="http://schemas.microsoft.com/office/drawing/2014/main" id="{BB271BAC-3150-842B-B738-785AA629E12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7" name="Inhaltsplatzhalter 6">
            <a:extLst>
              <a:ext uri="{FF2B5EF4-FFF2-40B4-BE49-F238E27FC236}">
                <a16:creationId xmlns:a16="http://schemas.microsoft.com/office/drawing/2014/main" id="{2A040566-60A7-E868-927B-B4761DC911F0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550863" y="1124745"/>
            <a:ext cx="11161712" cy="4825206"/>
          </a:xfrm>
          <a:custGeom>
            <a:avLst/>
            <a:gdLst>
              <a:gd name="connsiteX0" fmla="*/ 0 w 11161712"/>
              <a:gd name="connsiteY0" fmla="*/ 0 h 4752975"/>
              <a:gd name="connsiteX1" fmla="*/ 11161712 w 11161712"/>
              <a:gd name="connsiteY1" fmla="*/ 0 h 4752975"/>
              <a:gd name="connsiteX2" fmla="*/ 11161712 w 11161712"/>
              <a:gd name="connsiteY2" fmla="*/ 4188008 h 4752975"/>
              <a:gd name="connsiteX3" fmla="*/ 10236992 w 11161712"/>
              <a:gd name="connsiteY3" fmla="*/ 4752975 h 4752975"/>
              <a:gd name="connsiteX4" fmla="*/ 0 w 11161712"/>
              <a:gd name="connsiteY4" fmla="*/ 4752975 h 475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161712" h="4752975">
                <a:moveTo>
                  <a:pt x="0" y="0"/>
                </a:moveTo>
                <a:lnTo>
                  <a:pt x="11161712" y="0"/>
                </a:lnTo>
                <a:lnTo>
                  <a:pt x="11161712" y="4188008"/>
                </a:lnTo>
                <a:lnTo>
                  <a:pt x="10236992" y="4752975"/>
                </a:lnTo>
                <a:lnTo>
                  <a:pt x="0" y="4752975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 lIns="108000" tIns="180000" rIns="72000" bIns="72000">
            <a:noAutofit/>
          </a:bodyPr>
          <a:lstStyle>
            <a:lvl1pPr>
              <a:buClr>
                <a:srgbClr val="10ADAA"/>
              </a:buClr>
              <a:defRPr>
                <a:solidFill>
                  <a:srgbClr val="10065A"/>
                </a:solidFill>
              </a:defRPr>
            </a:lvl1pPr>
            <a:lvl2pPr>
              <a:buClr>
                <a:srgbClr val="10065A"/>
              </a:buClr>
              <a:defRPr>
                <a:solidFill>
                  <a:srgbClr val="10065A"/>
                </a:solidFill>
              </a:defRPr>
            </a:lvl2pPr>
            <a:lvl3pPr>
              <a:buClr>
                <a:srgbClr val="10065A"/>
              </a:buClr>
              <a:defRPr>
                <a:solidFill>
                  <a:srgbClr val="10065A"/>
                </a:solidFill>
              </a:defRPr>
            </a:lvl3pPr>
            <a:lvl4pPr>
              <a:buClr>
                <a:srgbClr val="10065A"/>
              </a:buClr>
              <a:defRPr>
                <a:solidFill>
                  <a:srgbClr val="10065A"/>
                </a:solidFill>
              </a:defRPr>
            </a:lvl4pPr>
          </a:lstStyle>
          <a:p>
            <a:pPr lvl="0"/>
            <a:r>
              <a:rPr lang="de-DE" dirty="0"/>
              <a:t>Text – 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2" name="Titel">
            <a:extLst>
              <a:ext uri="{FF2B5EF4-FFF2-40B4-BE49-F238E27FC236}">
                <a16:creationId xmlns:a16="http://schemas.microsoft.com/office/drawing/2014/main" id="{D89D0931-B44C-059F-E360-40D52D495A0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rgbClr val="10ADAA"/>
                </a:solidFill>
              </a:defRPr>
            </a:lvl1pPr>
          </a:lstStyle>
          <a:p>
            <a:r>
              <a:rPr lang="de-DE" dirty="0"/>
              <a:t>Titel der Folie</a:t>
            </a:r>
          </a:p>
        </p:txBody>
      </p:sp>
    </p:spTree>
    <p:extLst>
      <p:ext uri="{BB962C8B-B14F-4D97-AF65-F5344CB8AC3E}">
        <p14:creationId xmlns:p14="http://schemas.microsoft.com/office/powerpoint/2010/main" val="89963615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V3 | 1er  / Blaugrau/Violet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">
            <a:extLst>
              <a:ext uri="{FF2B5EF4-FFF2-40B4-BE49-F238E27FC236}">
                <a16:creationId xmlns:a16="http://schemas.microsoft.com/office/drawing/2014/main" id="{F52AA732-5B93-9DA5-AFB4-0F716B3939E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DB35FF-48FE-4539-886A-6B3E6CAB12DA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4" name="Datum">
            <a:extLst>
              <a:ext uri="{FF2B5EF4-FFF2-40B4-BE49-F238E27FC236}">
                <a16:creationId xmlns:a16="http://schemas.microsoft.com/office/drawing/2014/main" id="{BB271BAC-3150-842B-B738-785AA629E12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7" name="Inhaltsplatzhalter 6">
            <a:extLst>
              <a:ext uri="{FF2B5EF4-FFF2-40B4-BE49-F238E27FC236}">
                <a16:creationId xmlns:a16="http://schemas.microsoft.com/office/drawing/2014/main" id="{2A040566-60A7-E868-927B-B4761DC911F0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550863" y="1124745"/>
            <a:ext cx="11161712" cy="4825206"/>
          </a:xfrm>
          <a:custGeom>
            <a:avLst/>
            <a:gdLst>
              <a:gd name="connsiteX0" fmla="*/ 0 w 11161712"/>
              <a:gd name="connsiteY0" fmla="*/ 0 h 4752975"/>
              <a:gd name="connsiteX1" fmla="*/ 11161712 w 11161712"/>
              <a:gd name="connsiteY1" fmla="*/ 0 h 4752975"/>
              <a:gd name="connsiteX2" fmla="*/ 11161712 w 11161712"/>
              <a:gd name="connsiteY2" fmla="*/ 4188008 h 4752975"/>
              <a:gd name="connsiteX3" fmla="*/ 10236992 w 11161712"/>
              <a:gd name="connsiteY3" fmla="*/ 4752975 h 4752975"/>
              <a:gd name="connsiteX4" fmla="*/ 0 w 11161712"/>
              <a:gd name="connsiteY4" fmla="*/ 4752975 h 475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161712" h="4752975">
                <a:moveTo>
                  <a:pt x="0" y="0"/>
                </a:moveTo>
                <a:lnTo>
                  <a:pt x="11161712" y="0"/>
                </a:lnTo>
                <a:lnTo>
                  <a:pt x="11161712" y="4188008"/>
                </a:lnTo>
                <a:lnTo>
                  <a:pt x="10236992" y="4752975"/>
                </a:lnTo>
                <a:lnTo>
                  <a:pt x="0" y="4752975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 lIns="108000" tIns="180000" rIns="72000" bIns="72000">
            <a:noAutofit/>
          </a:bodyPr>
          <a:lstStyle>
            <a:lvl1pPr>
              <a:buClr>
                <a:srgbClr val="8C3E9F"/>
              </a:buClr>
              <a:defRPr>
                <a:solidFill>
                  <a:srgbClr val="10065A"/>
                </a:solidFill>
              </a:defRPr>
            </a:lvl1pPr>
            <a:lvl2pPr>
              <a:buClr>
                <a:srgbClr val="10065A"/>
              </a:buClr>
              <a:defRPr>
                <a:solidFill>
                  <a:srgbClr val="10065A"/>
                </a:solidFill>
              </a:defRPr>
            </a:lvl2pPr>
            <a:lvl3pPr>
              <a:buClr>
                <a:srgbClr val="10065A"/>
              </a:buClr>
              <a:defRPr>
                <a:solidFill>
                  <a:srgbClr val="10065A"/>
                </a:solidFill>
              </a:defRPr>
            </a:lvl3pPr>
            <a:lvl4pPr>
              <a:buClr>
                <a:srgbClr val="10065A"/>
              </a:buClr>
              <a:defRPr>
                <a:solidFill>
                  <a:srgbClr val="10065A"/>
                </a:solidFill>
              </a:defRPr>
            </a:lvl4pPr>
          </a:lstStyle>
          <a:p>
            <a:pPr lvl="0"/>
            <a:r>
              <a:rPr lang="de-DE" dirty="0"/>
              <a:t>Text – 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2" name="Titel">
            <a:extLst>
              <a:ext uri="{FF2B5EF4-FFF2-40B4-BE49-F238E27FC236}">
                <a16:creationId xmlns:a16="http://schemas.microsoft.com/office/drawing/2014/main" id="{D89D0931-B44C-059F-E360-40D52D495A0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rgbClr val="8C3E9F"/>
                </a:solidFill>
              </a:defRPr>
            </a:lvl1pPr>
          </a:lstStyle>
          <a:p>
            <a:r>
              <a:rPr lang="de-DE" dirty="0"/>
              <a:t>Titel der Folie</a:t>
            </a:r>
          </a:p>
        </p:txBody>
      </p:sp>
    </p:spTree>
    <p:extLst>
      <p:ext uri="{BB962C8B-B14F-4D97-AF65-F5344CB8AC3E}">
        <p14:creationId xmlns:p14="http://schemas.microsoft.com/office/powerpoint/2010/main" val="293658607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V3 | 1er  / Blaugrau/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">
            <a:extLst>
              <a:ext uri="{FF2B5EF4-FFF2-40B4-BE49-F238E27FC236}">
                <a16:creationId xmlns:a16="http://schemas.microsoft.com/office/drawing/2014/main" id="{F52AA732-5B93-9DA5-AFB4-0F716B3939E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DB35FF-48FE-4539-886A-6B3E6CAB12DA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4" name="Datum">
            <a:extLst>
              <a:ext uri="{FF2B5EF4-FFF2-40B4-BE49-F238E27FC236}">
                <a16:creationId xmlns:a16="http://schemas.microsoft.com/office/drawing/2014/main" id="{BB271BAC-3150-842B-B738-785AA629E12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7" name="Inhaltsplatzhalter 6">
            <a:extLst>
              <a:ext uri="{FF2B5EF4-FFF2-40B4-BE49-F238E27FC236}">
                <a16:creationId xmlns:a16="http://schemas.microsoft.com/office/drawing/2014/main" id="{2A040566-60A7-E868-927B-B4761DC911F0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550863" y="1124745"/>
            <a:ext cx="11161712" cy="4825206"/>
          </a:xfrm>
          <a:custGeom>
            <a:avLst/>
            <a:gdLst>
              <a:gd name="connsiteX0" fmla="*/ 0 w 11161712"/>
              <a:gd name="connsiteY0" fmla="*/ 0 h 4752975"/>
              <a:gd name="connsiteX1" fmla="*/ 11161712 w 11161712"/>
              <a:gd name="connsiteY1" fmla="*/ 0 h 4752975"/>
              <a:gd name="connsiteX2" fmla="*/ 11161712 w 11161712"/>
              <a:gd name="connsiteY2" fmla="*/ 4188008 h 4752975"/>
              <a:gd name="connsiteX3" fmla="*/ 10236992 w 11161712"/>
              <a:gd name="connsiteY3" fmla="*/ 4752975 h 4752975"/>
              <a:gd name="connsiteX4" fmla="*/ 0 w 11161712"/>
              <a:gd name="connsiteY4" fmla="*/ 4752975 h 475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161712" h="4752975">
                <a:moveTo>
                  <a:pt x="0" y="0"/>
                </a:moveTo>
                <a:lnTo>
                  <a:pt x="11161712" y="0"/>
                </a:lnTo>
                <a:lnTo>
                  <a:pt x="11161712" y="4188008"/>
                </a:lnTo>
                <a:lnTo>
                  <a:pt x="10236992" y="4752975"/>
                </a:lnTo>
                <a:lnTo>
                  <a:pt x="0" y="4752975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 lIns="108000" tIns="180000" rIns="72000" bIns="72000">
            <a:noAutofit/>
          </a:bodyPr>
          <a:lstStyle>
            <a:lvl1pPr>
              <a:buClr>
                <a:srgbClr val="FF4414"/>
              </a:buClr>
              <a:defRPr>
                <a:solidFill>
                  <a:srgbClr val="10065A"/>
                </a:solidFill>
              </a:defRPr>
            </a:lvl1pPr>
            <a:lvl2pPr>
              <a:buClr>
                <a:srgbClr val="10065A"/>
              </a:buClr>
              <a:defRPr>
                <a:solidFill>
                  <a:srgbClr val="10065A"/>
                </a:solidFill>
              </a:defRPr>
            </a:lvl2pPr>
            <a:lvl3pPr>
              <a:buClr>
                <a:srgbClr val="10065A"/>
              </a:buClr>
              <a:defRPr>
                <a:solidFill>
                  <a:srgbClr val="10065A"/>
                </a:solidFill>
              </a:defRPr>
            </a:lvl3pPr>
            <a:lvl4pPr>
              <a:buClr>
                <a:srgbClr val="10065A"/>
              </a:buClr>
              <a:defRPr>
                <a:solidFill>
                  <a:srgbClr val="10065A"/>
                </a:solidFill>
              </a:defRPr>
            </a:lvl4pPr>
          </a:lstStyle>
          <a:p>
            <a:pPr lvl="0"/>
            <a:r>
              <a:rPr lang="de-DE" dirty="0"/>
              <a:t>Text – 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2" name="Titel">
            <a:extLst>
              <a:ext uri="{FF2B5EF4-FFF2-40B4-BE49-F238E27FC236}">
                <a16:creationId xmlns:a16="http://schemas.microsoft.com/office/drawing/2014/main" id="{D89D0931-B44C-059F-E360-40D52D495A0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rgbClr val="FF4414"/>
                </a:solidFill>
              </a:defRPr>
            </a:lvl1pPr>
          </a:lstStyle>
          <a:p>
            <a:r>
              <a:rPr lang="de-DE" dirty="0"/>
              <a:t>Titel der Folie</a:t>
            </a:r>
          </a:p>
        </p:txBody>
      </p:sp>
    </p:spTree>
    <p:extLst>
      <p:ext uri="{BB962C8B-B14F-4D97-AF65-F5344CB8AC3E}">
        <p14:creationId xmlns:p14="http://schemas.microsoft.com/office/powerpoint/2010/main" val="414308953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V3 | 1er  / Blaugrau/G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">
            <a:extLst>
              <a:ext uri="{FF2B5EF4-FFF2-40B4-BE49-F238E27FC236}">
                <a16:creationId xmlns:a16="http://schemas.microsoft.com/office/drawing/2014/main" id="{F52AA732-5B93-9DA5-AFB4-0F716B3939E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DB35FF-48FE-4539-886A-6B3E6CAB12DA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4" name="Datum">
            <a:extLst>
              <a:ext uri="{FF2B5EF4-FFF2-40B4-BE49-F238E27FC236}">
                <a16:creationId xmlns:a16="http://schemas.microsoft.com/office/drawing/2014/main" id="{BB271BAC-3150-842B-B738-785AA629E12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7" name="Inhaltsplatzhalter 6">
            <a:extLst>
              <a:ext uri="{FF2B5EF4-FFF2-40B4-BE49-F238E27FC236}">
                <a16:creationId xmlns:a16="http://schemas.microsoft.com/office/drawing/2014/main" id="{2A040566-60A7-E868-927B-B4761DC911F0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550863" y="1124745"/>
            <a:ext cx="11161712" cy="4825206"/>
          </a:xfrm>
          <a:custGeom>
            <a:avLst/>
            <a:gdLst>
              <a:gd name="connsiteX0" fmla="*/ 0 w 11161712"/>
              <a:gd name="connsiteY0" fmla="*/ 0 h 4752975"/>
              <a:gd name="connsiteX1" fmla="*/ 11161712 w 11161712"/>
              <a:gd name="connsiteY1" fmla="*/ 0 h 4752975"/>
              <a:gd name="connsiteX2" fmla="*/ 11161712 w 11161712"/>
              <a:gd name="connsiteY2" fmla="*/ 4188008 h 4752975"/>
              <a:gd name="connsiteX3" fmla="*/ 10236992 w 11161712"/>
              <a:gd name="connsiteY3" fmla="*/ 4752975 h 4752975"/>
              <a:gd name="connsiteX4" fmla="*/ 0 w 11161712"/>
              <a:gd name="connsiteY4" fmla="*/ 4752975 h 475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161712" h="4752975">
                <a:moveTo>
                  <a:pt x="0" y="0"/>
                </a:moveTo>
                <a:lnTo>
                  <a:pt x="11161712" y="0"/>
                </a:lnTo>
                <a:lnTo>
                  <a:pt x="11161712" y="4188008"/>
                </a:lnTo>
                <a:lnTo>
                  <a:pt x="10236992" y="4752975"/>
                </a:lnTo>
                <a:lnTo>
                  <a:pt x="0" y="4752975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 lIns="108000" tIns="180000" rIns="72000" bIns="72000">
            <a:noAutofit/>
          </a:bodyPr>
          <a:lstStyle>
            <a:lvl1pPr>
              <a:buClr>
                <a:srgbClr val="FFAD00"/>
              </a:buClr>
              <a:defRPr>
                <a:solidFill>
                  <a:srgbClr val="10065A"/>
                </a:solidFill>
              </a:defRPr>
            </a:lvl1pPr>
            <a:lvl2pPr>
              <a:buClr>
                <a:srgbClr val="10065A"/>
              </a:buClr>
              <a:defRPr>
                <a:solidFill>
                  <a:srgbClr val="10065A"/>
                </a:solidFill>
              </a:defRPr>
            </a:lvl2pPr>
            <a:lvl3pPr>
              <a:buClr>
                <a:srgbClr val="10065A"/>
              </a:buClr>
              <a:defRPr>
                <a:solidFill>
                  <a:srgbClr val="10065A"/>
                </a:solidFill>
              </a:defRPr>
            </a:lvl3pPr>
            <a:lvl4pPr>
              <a:buClr>
                <a:srgbClr val="10065A"/>
              </a:buClr>
              <a:defRPr>
                <a:solidFill>
                  <a:srgbClr val="10065A"/>
                </a:solidFill>
              </a:defRPr>
            </a:lvl4pPr>
          </a:lstStyle>
          <a:p>
            <a:pPr lvl="0"/>
            <a:r>
              <a:rPr lang="de-DE" dirty="0"/>
              <a:t>Text – 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2" name="Titel">
            <a:extLst>
              <a:ext uri="{FF2B5EF4-FFF2-40B4-BE49-F238E27FC236}">
                <a16:creationId xmlns:a16="http://schemas.microsoft.com/office/drawing/2014/main" id="{D89D0931-B44C-059F-E360-40D52D495A0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rgbClr val="FFAD00"/>
                </a:solidFill>
              </a:defRPr>
            </a:lvl1pPr>
          </a:lstStyle>
          <a:p>
            <a:r>
              <a:rPr lang="de-DE" dirty="0"/>
              <a:t>Titel der Folie</a:t>
            </a:r>
          </a:p>
        </p:txBody>
      </p:sp>
    </p:spTree>
    <p:extLst>
      <p:ext uri="{BB962C8B-B14F-4D97-AF65-F5344CB8AC3E}">
        <p14:creationId xmlns:p14="http://schemas.microsoft.com/office/powerpoint/2010/main" val="168898057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V3 | 1er  / Blaugrau/Grü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">
            <a:extLst>
              <a:ext uri="{FF2B5EF4-FFF2-40B4-BE49-F238E27FC236}">
                <a16:creationId xmlns:a16="http://schemas.microsoft.com/office/drawing/2014/main" id="{F52AA732-5B93-9DA5-AFB4-0F716B3939E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DB35FF-48FE-4539-886A-6B3E6CAB12DA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4" name="Datum">
            <a:extLst>
              <a:ext uri="{FF2B5EF4-FFF2-40B4-BE49-F238E27FC236}">
                <a16:creationId xmlns:a16="http://schemas.microsoft.com/office/drawing/2014/main" id="{BB271BAC-3150-842B-B738-785AA629E12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7" name="Inhaltsplatzhalter 6">
            <a:extLst>
              <a:ext uri="{FF2B5EF4-FFF2-40B4-BE49-F238E27FC236}">
                <a16:creationId xmlns:a16="http://schemas.microsoft.com/office/drawing/2014/main" id="{2A040566-60A7-E868-927B-B4761DC911F0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550863" y="1124745"/>
            <a:ext cx="11161712" cy="4825206"/>
          </a:xfrm>
          <a:custGeom>
            <a:avLst/>
            <a:gdLst>
              <a:gd name="connsiteX0" fmla="*/ 0 w 11161712"/>
              <a:gd name="connsiteY0" fmla="*/ 0 h 4752975"/>
              <a:gd name="connsiteX1" fmla="*/ 11161712 w 11161712"/>
              <a:gd name="connsiteY1" fmla="*/ 0 h 4752975"/>
              <a:gd name="connsiteX2" fmla="*/ 11161712 w 11161712"/>
              <a:gd name="connsiteY2" fmla="*/ 4188008 h 4752975"/>
              <a:gd name="connsiteX3" fmla="*/ 10236992 w 11161712"/>
              <a:gd name="connsiteY3" fmla="*/ 4752975 h 4752975"/>
              <a:gd name="connsiteX4" fmla="*/ 0 w 11161712"/>
              <a:gd name="connsiteY4" fmla="*/ 4752975 h 475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161712" h="4752975">
                <a:moveTo>
                  <a:pt x="0" y="0"/>
                </a:moveTo>
                <a:lnTo>
                  <a:pt x="11161712" y="0"/>
                </a:lnTo>
                <a:lnTo>
                  <a:pt x="11161712" y="4188008"/>
                </a:lnTo>
                <a:lnTo>
                  <a:pt x="10236992" y="4752975"/>
                </a:lnTo>
                <a:lnTo>
                  <a:pt x="0" y="4752975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 lIns="108000" tIns="180000" rIns="72000" bIns="72000">
            <a:noAutofit/>
          </a:bodyPr>
          <a:lstStyle>
            <a:lvl1pPr>
              <a:buClr>
                <a:srgbClr val="10AD00"/>
              </a:buClr>
              <a:defRPr>
                <a:solidFill>
                  <a:srgbClr val="10065A"/>
                </a:solidFill>
              </a:defRPr>
            </a:lvl1pPr>
            <a:lvl2pPr>
              <a:buClr>
                <a:srgbClr val="10065A"/>
              </a:buClr>
              <a:defRPr>
                <a:solidFill>
                  <a:srgbClr val="10065A"/>
                </a:solidFill>
              </a:defRPr>
            </a:lvl2pPr>
            <a:lvl3pPr>
              <a:buClr>
                <a:srgbClr val="10065A"/>
              </a:buClr>
              <a:defRPr>
                <a:solidFill>
                  <a:srgbClr val="10065A"/>
                </a:solidFill>
              </a:defRPr>
            </a:lvl3pPr>
            <a:lvl4pPr>
              <a:buClr>
                <a:srgbClr val="10065A"/>
              </a:buClr>
              <a:defRPr>
                <a:solidFill>
                  <a:srgbClr val="10065A"/>
                </a:solidFill>
              </a:defRPr>
            </a:lvl4pPr>
          </a:lstStyle>
          <a:p>
            <a:pPr lvl="0"/>
            <a:r>
              <a:rPr lang="de-DE" dirty="0"/>
              <a:t>Text – 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2" name="Titel">
            <a:extLst>
              <a:ext uri="{FF2B5EF4-FFF2-40B4-BE49-F238E27FC236}">
                <a16:creationId xmlns:a16="http://schemas.microsoft.com/office/drawing/2014/main" id="{D89D0931-B44C-059F-E360-40D52D495A0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rgbClr val="10AD00"/>
                </a:solidFill>
              </a:defRPr>
            </a:lvl1pPr>
          </a:lstStyle>
          <a:p>
            <a:r>
              <a:rPr lang="de-DE" dirty="0"/>
              <a:t>Titel der Folie</a:t>
            </a:r>
          </a:p>
        </p:txBody>
      </p:sp>
    </p:spTree>
    <p:extLst>
      <p:ext uri="{BB962C8B-B14F-4D97-AF65-F5344CB8AC3E}">
        <p14:creationId xmlns:p14="http://schemas.microsoft.com/office/powerpoint/2010/main" val="169343890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V3 | 2er  / Dunkelbl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">
            <a:extLst>
              <a:ext uri="{FF2B5EF4-FFF2-40B4-BE49-F238E27FC236}">
                <a16:creationId xmlns:a16="http://schemas.microsoft.com/office/drawing/2014/main" id="{F52AA732-5B93-9DA5-AFB4-0F716B3939E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DB35FF-48FE-4539-886A-6B3E6CAB12DA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4" name="Datum">
            <a:extLst>
              <a:ext uri="{FF2B5EF4-FFF2-40B4-BE49-F238E27FC236}">
                <a16:creationId xmlns:a16="http://schemas.microsoft.com/office/drawing/2014/main" id="{BB271BAC-3150-842B-B738-785AA629E12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15" name="Inhaltsplatzhalter 14">
            <a:extLst>
              <a:ext uri="{FF2B5EF4-FFF2-40B4-BE49-F238E27FC236}">
                <a16:creationId xmlns:a16="http://schemas.microsoft.com/office/drawing/2014/main" id="{8389385C-08FC-8398-783B-C2180BF027D9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300000" y="1124745"/>
            <a:ext cx="5400000" cy="4825206"/>
          </a:xfrm>
          <a:custGeom>
            <a:avLst/>
            <a:gdLst>
              <a:gd name="connsiteX0" fmla="*/ 0 w 5400000"/>
              <a:gd name="connsiteY0" fmla="*/ 0 h 4752975"/>
              <a:gd name="connsiteX1" fmla="*/ 4635036 w 5400000"/>
              <a:gd name="connsiteY1" fmla="*/ 0 h 4752975"/>
              <a:gd name="connsiteX2" fmla="*/ 5400000 w 5400000"/>
              <a:gd name="connsiteY2" fmla="*/ 483020 h 4752975"/>
              <a:gd name="connsiteX3" fmla="*/ 5400000 w 5400000"/>
              <a:gd name="connsiteY3" fmla="*/ 4752975 h 4752975"/>
              <a:gd name="connsiteX4" fmla="*/ 0 w 5400000"/>
              <a:gd name="connsiteY4" fmla="*/ 4752975 h 475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00000" h="4752975">
                <a:moveTo>
                  <a:pt x="0" y="0"/>
                </a:moveTo>
                <a:lnTo>
                  <a:pt x="4635036" y="0"/>
                </a:lnTo>
                <a:lnTo>
                  <a:pt x="5400000" y="483020"/>
                </a:lnTo>
                <a:lnTo>
                  <a:pt x="5400000" y="4752975"/>
                </a:lnTo>
                <a:lnTo>
                  <a:pt x="0" y="4752975"/>
                </a:lnTo>
                <a:close/>
              </a:path>
            </a:pathLst>
          </a:custGeom>
          <a:solidFill>
            <a:srgbClr val="10065A"/>
          </a:solidFill>
        </p:spPr>
        <p:txBody>
          <a:bodyPr wrap="square" lIns="108000" tIns="180000" rIns="144000" bIns="72000">
            <a:noAutofit/>
          </a:bodyPr>
          <a:lstStyle>
            <a:lvl1pPr>
              <a:buClr>
                <a:srgbClr val="10ADAA"/>
              </a:buClr>
              <a:defRPr lang="de-DE" sz="2400" kern="1200" dirty="0">
                <a:solidFill>
                  <a:srgbClr val="FFFFFF"/>
                </a:solidFill>
                <a:latin typeface="Source Sans Pro" panose="020B0503030403020204" pitchFamily="34" charset="0"/>
                <a:ea typeface="+mn-ea"/>
                <a:cs typeface="+mn-cs"/>
              </a:defRPr>
            </a:lvl1pPr>
            <a:lvl2pPr>
              <a:buClr>
                <a:srgbClr val="FFFFFF"/>
              </a:buClr>
              <a:defRPr>
                <a:solidFill>
                  <a:srgbClr val="FFFFFF"/>
                </a:solidFill>
              </a:defRPr>
            </a:lvl2pPr>
            <a:lvl3pPr>
              <a:buClr>
                <a:srgbClr val="FFFFFF"/>
              </a:buClr>
              <a:defRPr>
                <a:solidFill>
                  <a:srgbClr val="FFFFFF"/>
                </a:solidFill>
              </a:defRPr>
            </a:lvl3pPr>
            <a:lvl4pPr>
              <a:buClr>
                <a:srgbClr val="FFFFFF"/>
              </a:buClr>
              <a:defRPr>
                <a:solidFill>
                  <a:srgbClr val="FFFFFF"/>
                </a:solidFill>
              </a:defRPr>
            </a:lvl4pPr>
          </a:lstStyle>
          <a:p>
            <a:pPr lvl="0"/>
            <a:r>
              <a:rPr lang="de-DE" dirty="0"/>
              <a:t>Text – 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14" name="Inhaltsplatzhalter 13">
            <a:extLst>
              <a:ext uri="{FF2B5EF4-FFF2-40B4-BE49-F238E27FC236}">
                <a16:creationId xmlns:a16="http://schemas.microsoft.com/office/drawing/2014/main" id="{3066642C-BD71-38ED-72A2-9357E8923424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550863" y="1124745"/>
            <a:ext cx="5400000" cy="4825206"/>
          </a:xfrm>
          <a:custGeom>
            <a:avLst/>
            <a:gdLst>
              <a:gd name="connsiteX0" fmla="*/ 0 w 5400000"/>
              <a:gd name="connsiteY0" fmla="*/ 0 h 4752975"/>
              <a:gd name="connsiteX1" fmla="*/ 4635035 w 5400000"/>
              <a:gd name="connsiteY1" fmla="*/ 0 h 4752975"/>
              <a:gd name="connsiteX2" fmla="*/ 5400000 w 5400000"/>
              <a:gd name="connsiteY2" fmla="*/ 483021 h 4752975"/>
              <a:gd name="connsiteX3" fmla="*/ 5400000 w 5400000"/>
              <a:gd name="connsiteY3" fmla="*/ 4752975 h 4752975"/>
              <a:gd name="connsiteX4" fmla="*/ 0 w 5400000"/>
              <a:gd name="connsiteY4" fmla="*/ 4752975 h 475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00000" h="4752975">
                <a:moveTo>
                  <a:pt x="0" y="0"/>
                </a:moveTo>
                <a:lnTo>
                  <a:pt x="4635035" y="0"/>
                </a:lnTo>
                <a:lnTo>
                  <a:pt x="5400000" y="483021"/>
                </a:lnTo>
                <a:lnTo>
                  <a:pt x="5400000" y="4752975"/>
                </a:lnTo>
                <a:lnTo>
                  <a:pt x="0" y="4752975"/>
                </a:lnTo>
                <a:close/>
              </a:path>
            </a:pathLst>
          </a:custGeom>
          <a:solidFill>
            <a:srgbClr val="10065A"/>
          </a:solidFill>
        </p:spPr>
        <p:txBody>
          <a:bodyPr wrap="square" lIns="108000" tIns="180000" rIns="144000" bIns="72000">
            <a:noAutofit/>
          </a:bodyPr>
          <a:lstStyle>
            <a:lvl1pPr>
              <a:buClr>
                <a:srgbClr val="10ADAA"/>
              </a:buClr>
              <a:defRPr>
                <a:solidFill>
                  <a:srgbClr val="FFFFFF"/>
                </a:solidFill>
              </a:defRPr>
            </a:lvl1pPr>
            <a:lvl2pPr>
              <a:buClr>
                <a:srgbClr val="FFFFFF"/>
              </a:buClr>
              <a:defRPr>
                <a:solidFill>
                  <a:srgbClr val="FFFFFF"/>
                </a:solidFill>
              </a:defRPr>
            </a:lvl2pPr>
            <a:lvl3pPr>
              <a:buClr>
                <a:srgbClr val="FFFFFF"/>
              </a:buClr>
              <a:defRPr>
                <a:solidFill>
                  <a:srgbClr val="FFFFFF"/>
                </a:solidFill>
              </a:defRPr>
            </a:lvl3pPr>
            <a:lvl4pPr>
              <a:buClr>
                <a:srgbClr val="FFFFFF"/>
              </a:buClr>
              <a:defRPr>
                <a:solidFill>
                  <a:srgbClr val="FFFFFF"/>
                </a:solidFill>
              </a:defRPr>
            </a:lvl4pPr>
          </a:lstStyle>
          <a:p>
            <a:pPr lvl="0"/>
            <a:r>
              <a:rPr lang="de-DE" dirty="0"/>
              <a:t>Text – 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2" name="Titel">
            <a:extLst>
              <a:ext uri="{FF2B5EF4-FFF2-40B4-BE49-F238E27FC236}">
                <a16:creationId xmlns:a16="http://schemas.microsoft.com/office/drawing/2014/main" id="{D89D0931-B44C-059F-E360-40D52D495A0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0000" y="136524"/>
            <a:ext cx="11160000" cy="900000"/>
          </a:xfrm>
        </p:spPr>
        <p:txBody>
          <a:bodyPr/>
          <a:lstStyle>
            <a:lvl1pPr>
              <a:defRPr>
                <a:solidFill>
                  <a:srgbClr val="10065A"/>
                </a:solidFill>
              </a:defRPr>
            </a:lvl1pPr>
          </a:lstStyle>
          <a:p>
            <a:r>
              <a:rPr lang="de-DE" dirty="0"/>
              <a:t>Titel der Folie</a:t>
            </a:r>
          </a:p>
        </p:txBody>
      </p:sp>
    </p:spTree>
    <p:extLst>
      <p:ext uri="{BB962C8B-B14F-4D97-AF65-F5344CB8AC3E}">
        <p14:creationId xmlns:p14="http://schemas.microsoft.com/office/powerpoint/2010/main" val="253388288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V3 | 2er  / Blaugrau/Dunkelbl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">
            <a:extLst>
              <a:ext uri="{FF2B5EF4-FFF2-40B4-BE49-F238E27FC236}">
                <a16:creationId xmlns:a16="http://schemas.microsoft.com/office/drawing/2014/main" id="{F52AA732-5B93-9DA5-AFB4-0F716B3939E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DB35FF-48FE-4539-886A-6B3E6CAB12DA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4" name="Datum">
            <a:extLst>
              <a:ext uri="{FF2B5EF4-FFF2-40B4-BE49-F238E27FC236}">
                <a16:creationId xmlns:a16="http://schemas.microsoft.com/office/drawing/2014/main" id="{BB271BAC-3150-842B-B738-785AA629E12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15" name="Inhaltsplatzhalter 14">
            <a:extLst>
              <a:ext uri="{FF2B5EF4-FFF2-40B4-BE49-F238E27FC236}">
                <a16:creationId xmlns:a16="http://schemas.microsoft.com/office/drawing/2014/main" id="{8389385C-08FC-8398-783B-C2180BF027D9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300000" y="1124745"/>
            <a:ext cx="5400000" cy="4825206"/>
          </a:xfrm>
          <a:custGeom>
            <a:avLst/>
            <a:gdLst>
              <a:gd name="connsiteX0" fmla="*/ 0 w 5400000"/>
              <a:gd name="connsiteY0" fmla="*/ 0 h 4752975"/>
              <a:gd name="connsiteX1" fmla="*/ 4635036 w 5400000"/>
              <a:gd name="connsiteY1" fmla="*/ 0 h 4752975"/>
              <a:gd name="connsiteX2" fmla="*/ 5400000 w 5400000"/>
              <a:gd name="connsiteY2" fmla="*/ 483020 h 4752975"/>
              <a:gd name="connsiteX3" fmla="*/ 5400000 w 5400000"/>
              <a:gd name="connsiteY3" fmla="*/ 4752975 h 4752975"/>
              <a:gd name="connsiteX4" fmla="*/ 0 w 5400000"/>
              <a:gd name="connsiteY4" fmla="*/ 4752975 h 475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00000" h="4752975">
                <a:moveTo>
                  <a:pt x="0" y="0"/>
                </a:moveTo>
                <a:lnTo>
                  <a:pt x="4635036" y="0"/>
                </a:lnTo>
                <a:lnTo>
                  <a:pt x="5400000" y="483020"/>
                </a:lnTo>
                <a:lnTo>
                  <a:pt x="5400000" y="4752975"/>
                </a:lnTo>
                <a:lnTo>
                  <a:pt x="0" y="4752975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 lIns="108000" tIns="180000" rIns="144000" bIns="72000">
            <a:noAutofit/>
          </a:bodyPr>
          <a:lstStyle>
            <a:lvl1pPr marL="263525" indent="-263525">
              <a:buClr>
                <a:srgbClr val="10ADAA"/>
              </a:buClr>
              <a:defRPr lang="de-DE" sz="2400" kern="1200" dirty="0">
                <a:solidFill>
                  <a:srgbClr val="10065A"/>
                </a:solidFill>
                <a:latin typeface="Source Sans Pro" panose="020B0503030403020204" pitchFamily="34" charset="0"/>
                <a:ea typeface="+mn-ea"/>
                <a:cs typeface="+mn-cs"/>
              </a:defRPr>
            </a:lvl1pPr>
            <a:lvl2pPr marL="719138" indent="-4318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10065A"/>
              </a:buClr>
              <a:buFont typeface="VCI_Symbole" panose="02000503000000000000" pitchFamily="2" charset="2"/>
              <a:buChar char=""/>
              <a:defRPr lang="de-DE" sz="2400" kern="1200" dirty="0">
                <a:solidFill>
                  <a:srgbClr val="10065A"/>
                </a:solidFill>
                <a:latin typeface="Source Sans Pro" panose="020B0503030403020204" pitchFamily="34" charset="0"/>
                <a:ea typeface="+mn-ea"/>
                <a:cs typeface="+mn-cs"/>
              </a:defRPr>
            </a:lvl2pPr>
            <a:lvl3pPr marL="1160463" indent="-4413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10065A"/>
              </a:buClr>
              <a:buFont typeface="VCI_Symbole" panose="02000503000000000000" pitchFamily="2" charset="2"/>
              <a:buChar char=""/>
              <a:defRPr lang="de-DE" sz="2400" kern="1200" dirty="0">
                <a:solidFill>
                  <a:srgbClr val="10065A"/>
                </a:solidFill>
                <a:latin typeface="Source Sans Pro" panose="020B0503030403020204" pitchFamily="34" charset="0"/>
                <a:ea typeface="+mn-ea"/>
                <a:cs typeface="+mn-cs"/>
              </a:defRPr>
            </a:lvl3pPr>
            <a:lvl4pPr marL="1612900" indent="-452438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10065A"/>
              </a:buClr>
              <a:buFont typeface="VCI_Symbole" panose="02000503000000000000" pitchFamily="2" charset="2"/>
              <a:buChar char=""/>
              <a:defRPr lang="de-DE" sz="2400" kern="1200" dirty="0">
                <a:solidFill>
                  <a:srgbClr val="10065A"/>
                </a:solidFill>
                <a:latin typeface="Source Sans Pro" panose="020B0503030403020204" pitchFamily="34" charset="0"/>
                <a:ea typeface="+mn-ea"/>
                <a:cs typeface="+mn-cs"/>
              </a:defRPr>
            </a:lvl4pPr>
          </a:lstStyle>
          <a:p>
            <a:pPr marL="263525" lvl="0" indent="-263525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10ADAA"/>
              </a:buClr>
              <a:buFont typeface="VCI_Symbole" panose="02000503000000000000" pitchFamily="2" charset="2"/>
              <a:buChar char=""/>
            </a:pPr>
            <a:r>
              <a:rPr lang="de-DE" dirty="0"/>
              <a:t>Text – 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14" name="Inhaltsplatzhalter 13">
            <a:extLst>
              <a:ext uri="{FF2B5EF4-FFF2-40B4-BE49-F238E27FC236}">
                <a16:creationId xmlns:a16="http://schemas.microsoft.com/office/drawing/2014/main" id="{3066642C-BD71-38ED-72A2-9357E8923424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550863" y="1124745"/>
            <a:ext cx="5400000" cy="4825206"/>
          </a:xfrm>
          <a:custGeom>
            <a:avLst/>
            <a:gdLst>
              <a:gd name="connsiteX0" fmla="*/ 0 w 5400000"/>
              <a:gd name="connsiteY0" fmla="*/ 0 h 4752975"/>
              <a:gd name="connsiteX1" fmla="*/ 4635035 w 5400000"/>
              <a:gd name="connsiteY1" fmla="*/ 0 h 4752975"/>
              <a:gd name="connsiteX2" fmla="*/ 5400000 w 5400000"/>
              <a:gd name="connsiteY2" fmla="*/ 483021 h 4752975"/>
              <a:gd name="connsiteX3" fmla="*/ 5400000 w 5400000"/>
              <a:gd name="connsiteY3" fmla="*/ 4752975 h 4752975"/>
              <a:gd name="connsiteX4" fmla="*/ 0 w 5400000"/>
              <a:gd name="connsiteY4" fmla="*/ 4752975 h 475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00000" h="4752975">
                <a:moveTo>
                  <a:pt x="0" y="0"/>
                </a:moveTo>
                <a:lnTo>
                  <a:pt x="4635035" y="0"/>
                </a:lnTo>
                <a:lnTo>
                  <a:pt x="5400000" y="483021"/>
                </a:lnTo>
                <a:lnTo>
                  <a:pt x="5400000" y="4752975"/>
                </a:lnTo>
                <a:lnTo>
                  <a:pt x="0" y="4752975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 lIns="108000" tIns="180000" rIns="144000" bIns="72000">
            <a:noAutofit/>
          </a:bodyPr>
          <a:lstStyle>
            <a:lvl1pPr>
              <a:buClr>
                <a:srgbClr val="10ADAA"/>
              </a:buClr>
              <a:defRPr>
                <a:solidFill>
                  <a:srgbClr val="10065A"/>
                </a:solidFill>
              </a:defRPr>
            </a:lvl1pPr>
            <a:lvl2pPr>
              <a:buClr>
                <a:srgbClr val="10065A"/>
              </a:buClr>
              <a:defRPr>
                <a:solidFill>
                  <a:srgbClr val="10065A"/>
                </a:solidFill>
              </a:defRPr>
            </a:lvl2pPr>
            <a:lvl3pPr>
              <a:buClr>
                <a:srgbClr val="10065A"/>
              </a:buClr>
              <a:defRPr>
                <a:solidFill>
                  <a:srgbClr val="10065A"/>
                </a:solidFill>
              </a:defRPr>
            </a:lvl3pPr>
            <a:lvl4pPr>
              <a:buClr>
                <a:srgbClr val="10065A"/>
              </a:buClr>
              <a:defRPr>
                <a:solidFill>
                  <a:srgbClr val="10065A"/>
                </a:solidFill>
              </a:defRPr>
            </a:lvl4pPr>
          </a:lstStyle>
          <a:p>
            <a:pPr lvl="0"/>
            <a:r>
              <a:rPr lang="de-DE" dirty="0"/>
              <a:t>Text – 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2" name="Titel">
            <a:extLst>
              <a:ext uri="{FF2B5EF4-FFF2-40B4-BE49-F238E27FC236}">
                <a16:creationId xmlns:a16="http://schemas.microsoft.com/office/drawing/2014/main" id="{D89D0931-B44C-059F-E360-40D52D495A0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0000" y="136524"/>
            <a:ext cx="11160000" cy="900000"/>
          </a:xfrm>
        </p:spPr>
        <p:txBody>
          <a:bodyPr/>
          <a:lstStyle>
            <a:lvl1pPr>
              <a:defRPr>
                <a:solidFill>
                  <a:srgbClr val="10065A"/>
                </a:solidFill>
              </a:defRPr>
            </a:lvl1pPr>
          </a:lstStyle>
          <a:p>
            <a:r>
              <a:rPr lang="de-DE" dirty="0"/>
              <a:t>Titel der Folie</a:t>
            </a:r>
          </a:p>
        </p:txBody>
      </p:sp>
    </p:spTree>
    <p:extLst>
      <p:ext uri="{BB962C8B-B14F-4D97-AF65-F5344CB8AC3E}">
        <p14:creationId xmlns:p14="http://schemas.microsoft.com/office/powerpoint/2010/main" val="23733477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V3 | 2er  / Bl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">
            <a:extLst>
              <a:ext uri="{FF2B5EF4-FFF2-40B4-BE49-F238E27FC236}">
                <a16:creationId xmlns:a16="http://schemas.microsoft.com/office/drawing/2014/main" id="{F52AA732-5B93-9DA5-AFB4-0F716B3939E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DB35FF-48FE-4539-886A-6B3E6CAB12DA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4" name="Datum">
            <a:extLst>
              <a:ext uri="{FF2B5EF4-FFF2-40B4-BE49-F238E27FC236}">
                <a16:creationId xmlns:a16="http://schemas.microsoft.com/office/drawing/2014/main" id="{BB271BAC-3150-842B-B738-785AA629E12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15" name="Inhaltsplatzhalter 14">
            <a:extLst>
              <a:ext uri="{FF2B5EF4-FFF2-40B4-BE49-F238E27FC236}">
                <a16:creationId xmlns:a16="http://schemas.microsoft.com/office/drawing/2014/main" id="{8389385C-08FC-8398-783B-C2180BF027D9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300000" y="1124745"/>
            <a:ext cx="5400000" cy="4825206"/>
          </a:xfrm>
          <a:custGeom>
            <a:avLst/>
            <a:gdLst>
              <a:gd name="connsiteX0" fmla="*/ 0 w 5400000"/>
              <a:gd name="connsiteY0" fmla="*/ 0 h 4752975"/>
              <a:gd name="connsiteX1" fmla="*/ 4635036 w 5400000"/>
              <a:gd name="connsiteY1" fmla="*/ 0 h 4752975"/>
              <a:gd name="connsiteX2" fmla="*/ 5400000 w 5400000"/>
              <a:gd name="connsiteY2" fmla="*/ 483020 h 4752975"/>
              <a:gd name="connsiteX3" fmla="*/ 5400000 w 5400000"/>
              <a:gd name="connsiteY3" fmla="*/ 4752975 h 4752975"/>
              <a:gd name="connsiteX4" fmla="*/ 0 w 5400000"/>
              <a:gd name="connsiteY4" fmla="*/ 4752975 h 475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00000" h="4752975">
                <a:moveTo>
                  <a:pt x="0" y="0"/>
                </a:moveTo>
                <a:lnTo>
                  <a:pt x="4635036" y="0"/>
                </a:lnTo>
                <a:lnTo>
                  <a:pt x="5400000" y="483020"/>
                </a:lnTo>
                <a:lnTo>
                  <a:pt x="5400000" y="4752975"/>
                </a:lnTo>
                <a:lnTo>
                  <a:pt x="0" y="4752975"/>
                </a:lnTo>
                <a:close/>
              </a:path>
            </a:pathLst>
          </a:custGeom>
          <a:solidFill>
            <a:srgbClr val="10069F"/>
          </a:solidFill>
        </p:spPr>
        <p:txBody>
          <a:bodyPr wrap="square" lIns="108000" tIns="180000" rIns="144000" bIns="72000">
            <a:noAutofit/>
          </a:bodyPr>
          <a:lstStyle>
            <a:lvl1pPr>
              <a:buClr>
                <a:srgbClr val="FF3EB5"/>
              </a:buClr>
              <a:defRPr lang="de-DE" sz="2400" kern="1200" dirty="0">
                <a:solidFill>
                  <a:srgbClr val="FFFFFF"/>
                </a:solidFill>
                <a:latin typeface="Source Sans Pro" panose="020B0503030403020204" pitchFamily="34" charset="0"/>
                <a:ea typeface="+mn-ea"/>
                <a:cs typeface="+mn-cs"/>
              </a:defRPr>
            </a:lvl1pPr>
            <a:lvl2pPr>
              <a:buClr>
                <a:srgbClr val="FFFFFF"/>
              </a:buClr>
              <a:defRPr>
                <a:solidFill>
                  <a:srgbClr val="FFFFFF"/>
                </a:solidFill>
              </a:defRPr>
            </a:lvl2pPr>
            <a:lvl3pPr>
              <a:buClr>
                <a:srgbClr val="FFFFFF"/>
              </a:buClr>
              <a:defRPr>
                <a:solidFill>
                  <a:srgbClr val="FFFFFF"/>
                </a:solidFill>
              </a:defRPr>
            </a:lvl3pPr>
            <a:lvl4pPr>
              <a:buClr>
                <a:srgbClr val="FFFFFF"/>
              </a:buClr>
              <a:defRPr>
                <a:solidFill>
                  <a:srgbClr val="FFFFFF"/>
                </a:solidFill>
              </a:defRPr>
            </a:lvl4pPr>
          </a:lstStyle>
          <a:p>
            <a:pPr lvl="0"/>
            <a:r>
              <a:rPr lang="de-DE" dirty="0"/>
              <a:t>Text – 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14" name="Inhaltsplatzhalter 13">
            <a:extLst>
              <a:ext uri="{FF2B5EF4-FFF2-40B4-BE49-F238E27FC236}">
                <a16:creationId xmlns:a16="http://schemas.microsoft.com/office/drawing/2014/main" id="{3066642C-BD71-38ED-72A2-9357E8923424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550863" y="1124745"/>
            <a:ext cx="5400000" cy="4825206"/>
          </a:xfrm>
          <a:custGeom>
            <a:avLst/>
            <a:gdLst>
              <a:gd name="connsiteX0" fmla="*/ 0 w 5400000"/>
              <a:gd name="connsiteY0" fmla="*/ 0 h 4752975"/>
              <a:gd name="connsiteX1" fmla="*/ 4635035 w 5400000"/>
              <a:gd name="connsiteY1" fmla="*/ 0 h 4752975"/>
              <a:gd name="connsiteX2" fmla="*/ 5400000 w 5400000"/>
              <a:gd name="connsiteY2" fmla="*/ 483021 h 4752975"/>
              <a:gd name="connsiteX3" fmla="*/ 5400000 w 5400000"/>
              <a:gd name="connsiteY3" fmla="*/ 4752975 h 4752975"/>
              <a:gd name="connsiteX4" fmla="*/ 0 w 5400000"/>
              <a:gd name="connsiteY4" fmla="*/ 4752975 h 475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00000" h="4752975">
                <a:moveTo>
                  <a:pt x="0" y="0"/>
                </a:moveTo>
                <a:lnTo>
                  <a:pt x="4635035" y="0"/>
                </a:lnTo>
                <a:lnTo>
                  <a:pt x="5400000" y="483021"/>
                </a:lnTo>
                <a:lnTo>
                  <a:pt x="5400000" y="4752975"/>
                </a:lnTo>
                <a:lnTo>
                  <a:pt x="0" y="4752975"/>
                </a:lnTo>
                <a:close/>
              </a:path>
            </a:pathLst>
          </a:custGeom>
          <a:solidFill>
            <a:srgbClr val="10069F"/>
          </a:solidFill>
        </p:spPr>
        <p:txBody>
          <a:bodyPr wrap="square" lIns="108000" tIns="180000" rIns="144000" bIns="72000">
            <a:noAutofit/>
          </a:bodyPr>
          <a:lstStyle>
            <a:lvl1pPr>
              <a:buClr>
                <a:srgbClr val="FF3EB5"/>
              </a:buClr>
              <a:defRPr>
                <a:solidFill>
                  <a:srgbClr val="FFFFFF"/>
                </a:solidFill>
              </a:defRPr>
            </a:lvl1pPr>
            <a:lvl2pPr>
              <a:buClr>
                <a:srgbClr val="FFFFFF"/>
              </a:buClr>
              <a:defRPr>
                <a:solidFill>
                  <a:srgbClr val="FFFFFF"/>
                </a:solidFill>
              </a:defRPr>
            </a:lvl2pPr>
            <a:lvl3pPr>
              <a:buClr>
                <a:srgbClr val="FFFFFF"/>
              </a:buClr>
              <a:defRPr>
                <a:solidFill>
                  <a:srgbClr val="FFFFFF"/>
                </a:solidFill>
              </a:defRPr>
            </a:lvl3pPr>
            <a:lvl4pPr>
              <a:buClr>
                <a:srgbClr val="FFFFFF"/>
              </a:buClr>
              <a:defRPr>
                <a:solidFill>
                  <a:srgbClr val="FFFFFF"/>
                </a:solidFill>
              </a:defRPr>
            </a:lvl4pPr>
          </a:lstStyle>
          <a:p>
            <a:pPr lvl="0"/>
            <a:r>
              <a:rPr lang="de-DE" dirty="0"/>
              <a:t>Text – 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2" name="Titel">
            <a:extLst>
              <a:ext uri="{FF2B5EF4-FFF2-40B4-BE49-F238E27FC236}">
                <a16:creationId xmlns:a16="http://schemas.microsoft.com/office/drawing/2014/main" id="{D89D0931-B44C-059F-E360-40D52D495A0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0000" y="136524"/>
            <a:ext cx="11160000" cy="900000"/>
          </a:xfrm>
        </p:spPr>
        <p:txBody>
          <a:bodyPr/>
          <a:lstStyle>
            <a:lvl1pPr>
              <a:defRPr>
                <a:solidFill>
                  <a:srgbClr val="10069F"/>
                </a:solidFill>
              </a:defRPr>
            </a:lvl1pPr>
          </a:lstStyle>
          <a:p>
            <a:r>
              <a:rPr lang="de-DE" dirty="0"/>
              <a:t>Titel der Folie</a:t>
            </a:r>
          </a:p>
        </p:txBody>
      </p:sp>
    </p:spTree>
    <p:extLst>
      <p:ext uri="{BB962C8B-B14F-4D97-AF65-F5344CB8AC3E}">
        <p14:creationId xmlns:p14="http://schemas.microsoft.com/office/powerpoint/2010/main" val="208520059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V3 | 2er  / Blaugrau/Bl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">
            <a:extLst>
              <a:ext uri="{FF2B5EF4-FFF2-40B4-BE49-F238E27FC236}">
                <a16:creationId xmlns:a16="http://schemas.microsoft.com/office/drawing/2014/main" id="{F52AA732-5B93-9DA5-AFB4-0F716B3939E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DB35FF-48FE-4539-886A-6B3E6CAB12DA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4" name="Datum">
            <a:extLst>
              <a:ext uri="{FF2B5EF4-FFF2-40B4-BE49-F238E27FC236}">
                <a16:creationId xmlns:a16="http://schemas.microsoft.com/office/drawing/2014/main" id="{BB271BAC-3150-842B-B738-785AA629E12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15" name="Inhaltsplatzhalter 14">
            <a:extLst>
              <a:ext uri="{FF2B5EF4-FFF2-40B4-BE49-F238E27FC236}">
                <a16:creationId xmlns:a16="http://schemas.microsoft.com/office/drawing/2014/main" id="{8389385C-08FC-8398-783B-C2180BF027D9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300000" y="1124745"/>
            <a:ext cx="5400000" cy="4825206"/>
          </a:xfrm>
          <a:custGeom>
            <a:avLst/>
            <a:gdLst>
              <a:gd name="connsiteX0" fmla="*/ 0 w 5400000"/>
              <a:gd name="connsiteY0" fmla="*/ 0 h 4752975"/>
              <a:gd name="connsiteX1" fmla="*/ 4635036 w 5400000"/>
              <a:gd name="connsiteY1" fmla="*/ 0 h 4752975"/>
              <a:gd name="connsiteX2" fmla="*/ 5400000 w 5400000"/>
              <a:gd name="connsiteY2" fmla="*/ 483020 h 4752975"/>
              <a:gd name="connsiteX3" fmla="*/ 5400000 w 5400000"/>
              <a:gd name="connsiteY3" fmla="*/ 4752975 h 4752975"/>
              <a:gd name="connsiteX4" fmla="*/ 0 w 5400000"/>
              <a:gd name="connsiteY4" fmla="*/ 4752975 h 475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00000" h="4752975">
                <a:moveTo>
                  <a:pt x="0" y="0"/>
                </a:moveTo>
                <a:lnTo>
                  <a:pt x="4635036" y="0"/>
                </a:lnTo>
                <a:lnTo>
                  <a:pt x="5400000" y="483020"/>
                </a:lnTo>
                <a:lnTo>
                  <a:pt x="5400000" y="4752975"/>
                </a:lnTo>
                <a:lnTo>
                  <a:pt x="0" y="4752975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 lIns="108000" tIns="180000" rIns="144000" bIns="72000">
            <a:noAutofit/>
          </a:bodyPr>
          <a:lstStyle>
            <a:lvl1pPr marL="263525" indent="-263525">
              <a:buClr>
                <a:srgbClr val="10ADAA"/>
              </a:buClr>
              <a:defRPr lang="de-DE" sz="2400" kern="1200" dirty="0">
                <a:solidFill>
                  <a:srgbClr val="10069F"/>
                </a:solidFill>
                <a:latin typeface="Source Sans Pro" panose="020B0503030403020204" pitchFamily="34" charset="0"/>
                <a:ea typeface="+mn-ea"/>
                <a:cs typeface="+mn-cs"/>
              </a:defRPr>
            </a:lvl1pPr>
            <a:lvl2pPr marL="719138" indent="-4318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10069F"/>
              </a:buClr>
              <a:buFont typeface="VCI_Symbole" panose="02000503000000000000" pitchFamily="2" charset="2"/>
              <a:buChar char=""/>
              <a:defRPr lang="de-DE" sz="2400" kern="1200" dirty="0">
                <a:solidFill>
                  <a:srgbClr val="10069F"/>
                </a:solidFill>
                <a:latin typeface="Source Sans Pro" panose="020B0503030403020204" pitchFamily="34" charset="0"/>
                <a:ea typeface="+mn-ea"/>
                <a:cs typeface="+mn-cs"/>
              </a:defRPr>
            </a:lvl2pPr>
            <a:lvl3pPr marL="1160463" indent="-4413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10069F"/>
              </a:buClr>
              <a:buFont typeface="VCI_Symbole" panose="02000503000000000000" pitchFamily="2" charset="2"/>
              <a:buChar char=""/>
              <a:defRPr lang="de-DE" sz="2400" kern="1200" dirty="0">
                <a:solidFill>
                  <a:srgbClr val="10069F"/>
                </a:solidFill>
                <a:latin typeface="Source Sans Pro" panose="020B0503030403020204" pitchFamily="34" charset="0"/>
                <a:ea typeface="+mn-ea"/>
                <a:cs typeface="+mn-cs"/>
              </a:defRPr>
            </a:lvl3pPr>
            <a:lvl4pPr marL="1612900" indent="-452438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10069F"/>
              </a:buClr>
              <a:buFont typeface="VCI_Symbole" panose="02000503000000000000" pitchFamily="2" charset="2"/>
              <a:buChar char=""/>
              <a:defRPr lang="de-DE" sz="2400" kern="1200" dirty="0">
                <a:solidFill>
                  <a:srgbClr val="10069F"/>
                </a:solidFill>
                <a:latin typeface="Source Sans Pro" panose="020B0503030403020204" pitchFamily="34" charset="0"/>
                <a:ea typeface="+mn-ea"/>
                <a:cs typeface="+mn-cs"/>
              </a:defRPr>
            </a:lvl4pPr>
          </a:lstStyle>
          <a:p>
            <a:pPr marL="263525" lvl="0" indent="-263525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10ADAA"/>
              </a:buClr>
              <a:buFont typeface="VCI_Symbole" panose="02000503000000000000" pitchFamily="2" charset="2"/>
              <a:buChar char=""/>
            </a:pPr>
            <a:r>
              <a:rPr lang="de-DE" dirty="0"/>
              <a:t>Text – 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14" name="Inhaltsplatzhalter 13">
            <a:extLst>
              <a:ext uri="{FF2B5EF4-FFF2-40B4-BE49-F238E27FC236}">
                <a16:creationId xmlns:a16="http://schemas.microsoft.com/office/drawing/2014/main" id="{3066642C-BD71-38ED-72A2-9357E8923424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550863" y="1124745"/>
            <a:ext cx="5400000" cy="4825206"/>
          </a:xfrm>
          <a:custGeom>
            <a:avLst/>
            <a:gdLst>
              <a:gd name="connsiteX0" fmla="*/ 0 w 5400000"/>
              <a:gd name="connsiteY0" fmla="*/ 0 h 4752975"/>
              <a:gd name="connsiteX1" fmla="*/ 4635035 w 5400000"/>
              <a:gd name="connsiteY1" fmla="*/ 0 h 4752975"/>
              <a:gd name="connsiteX2" fmla="*/ 5400000 w 5400000"/>
              <a:gd name="connsiteY2" fmla="*/ 483021 h 4752975"/>
              <a:gd name="connsiteX3" fmla="*/ 5400000 w 5400000"/>
              <a:gd name="connsiteY3" fmla="*/ 4752975 h 4752975"/>
              <a:gd name="connsiteX4" fmla="*/ 0 w 5400000"/>
              <a:gd name="connsiteY4" fmla="*/ 4752975 h 475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00000" h="4752975">
                <a:moveTo>
                  <a:pt x="0" y="0"/>
                </a:moveTo>
                <a:lnTo>
                  <a:pt x="4635035" y="0"/>
                </a:lnTo>
                <a:lnTo>
                  <a:pt x="5400000" y="483021"/>
                </a:lnTo>
                <a:lnTo>
                  <a:pt x="5400000" y="4752975"/>
                </a:lnTo>
                <a:lnTo>
                  <a:pt x="0" y="4752975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 lIns="108000" tIns="180000" rIns="144000" bIns="72000">
            <a:noAutofit/>
          </a:bodyPr>
          <a:lstStyle>
            <a:lvl1pPr>
              <a:buClr>
                <a:srgbClr val="10ADAA"/>
              </a:buClr>
              <a:defRPr>
                <a:solidFill>
                  <a:srgbClr val="10069F"/>
                </a:solidFill>
              </a:defRPr>
            </a:lvl1pPr>
            <a:lvl2pPr>
              <a:buClr>
                <a:srgbClr val="10069F"/>
              </a:buClr>
              <a:defRPr>
                <a:solidFill>
                  <a:srgbClr val="10069F"/>
                </a:solidFill>
              </a:defRPr>
            </a:lvl2pPr>
            <a:lvl3pPr>
              <a:buClr>
                <a:srgbClr val="10069F"/>
              </a:buClr>
              <a:defRPr>
                <a:solidFill>
                  <a:srgbClr val="10069F"/>
                </a:solidFill>
              </a:defRPr>
            </a:lvl3pPr>
            <a:lvl4pPr>
              <a:buClr>
                <a:srgbClr val="10069F"/>
              </a:buClr>
              <a:defRPr>
                <a:solidFill>
                  <a:srgbClr val="10069F"/>
                </a:solidFill>
              </a:defRPr>
            </a:lvl4pPr>
          </a:lstStyle>
          <a:p>
            <a:pPr lvl="0"/>
            <a:r>
              <a:rPr lang="de-DE" dirty="0"/>
              <a:t>Text – 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2" name="Titel">
            <a:extLst>
              <a:ext uri="{FF2B5EF4-FFF2-40B4-BE49-F238E27FC236}">
                <a16:creationId xmlns:a16="http://schemas.microsoft.com/office/drawing/2014/main" id="{D89D0931-B44C-059F-E360-40D52D495A0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0000" y="136524"/>
            <a:ext cx="11160000" cy="900000"/>
          </a:xfrm>
        </p:spPr>
        <p:txBody>
          <a:bodyPr/>
          <a:lstStyle>
            <a:lvl1pPr>
              <a:defRPr>
                <a:solidFill>
                  <a:srgbClr val="10069F"/>
                </a:solidFill>
              </a:defRPr>
            </a:lvl1pPr>
          </a:lstStyle>
          <a:p>
            <a:r>
              <a:rPr lang="de-DE" dirty="0"/>
              <a:t>Titel der Folie</a:t>
            </a:r>
          </a:p>
        </p:txBody>
      </p:sp>
    </p:spTree>
    <p:extLst>
      <p:ext uri="{BB962C8B-B14F-4D97-AF65-F5344CB8AC3E}">
        <p14:creationId xmlns:p14="http://schemas.microsoft.com/office/powerpoint/2010/main" val="164883777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V3 | 2er  / Pi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">
            <a:extLst>
              <a:ext uri="{FF2B5EF4-FFF2-40B4-BE49-F238E27FC236}">
                <a16:creationId xmlns:a16="http://schemas.microsoft.com/office/drawing/2014/main" id="{F52AA732-5B93-9DA5-AFB4-0F716B3939E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DB35FF-48FE-4539-886A-6B3E6CAB12DA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4" name="Datum">
            <a:extLst>
              <a:ext uri="{FF2B5EF4-FFF2-40B4-BE49-F238E27FC236}">
                <a16:creationId xmlns:a16="http://schemas.microsoft.com/office/drawing/2014/main" id="{BB271BAC-3150-842B-B738-785AA629E12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15" name="Inhaltsplatzhalter 14">
            <a:extLst>
              <a:ext uri="{FF2B5EF4-FFF2-40B4-BE49-F238E27FC236}">
                <a16:creationId xmlns:a16="http://schemas.microsoft.com/office/drawing/2014/main" id="{8389385C-08FC-8398-783B-C2180BF027D9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300000" y="1124745"/>
            <a:ext cx="5400000" cy="4825206"/>
          </a:xfrm>
          <a:custGeom>
            <a:avLst/>
            <a:gdLst>
              <a:gd name="connsiteX0" fmla="*/ 0 w 5400000"/>
              <a:gd name="connsiteY0" fmla="*/ 0 h 4752975"/>
              <a:gd name="connsiteX1" fmla="*/ 4635036 w 5400000"/>
              <a:gd name="connsiteY1" fmla="*/ 0 h 4752975"/>
              <a:gd name="connsiteX2" fmla="*/ 5400000 w 5400000"/>
              <a:gd name="connsiteY2" fmla="*/ 483020 h 4752975"/>
              <a:gd name="connsiteX3" fmla="*/ 5400000 w 5400000"/>
              <a:gd name="connsiteY3" fmla="*/ 4752975 h 4752975"/>
              <a:gd name="connsiteX4" fmla="*/ 0 w 5400000"/>
              <a:gd name="connsiteY4" fmla="*/ 4752975 h 475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00000" h="4752975">
                <a:moveTo>
                  <a:pt x="0" y="0"/>
                </a:moveTo>
                <a:lnTo>
                  <a:pt x="4635036" y="0"/>
                </a:lnTo>
                <a:lnTo>
                  <a:pt x="5400000" y="483020"/>
                </a:lnTo>
                <a:lnTo>
                  <a:pt x="5400000" y="4752975"/>
                </a:lnTo>
                <a:lnTo>
                  <a:pt x="0" y="4752975"/>
                </a:lnTo>
                <a:close/>
              </a:path>
            </a:pathLst>
          </a:custGeom>
          <a:solidFill>
            <a:srgbClr val="FF3EB5"/>
          </a:solidFill>
        </p:spPr>
        <p:txBody>
          <a:bodyPr wrap="square" lIns="108000" tIns="180000" rIns="144000" bIns="72000">
            <a:noAutofit/>
          </a:bodyPr>
          <a:lstStyle>
            <a:lvl1pPr>
              <a:buClr>
                <a:srgbClr val="10069F"/>
              </a:buClr>
              <a:defRPr lang="de-DE" sz="2400" kern="1200" dirty="0">
                <a:solidFill>
                  <a:srgbClr val="FFFFFF"/>
                </a:solidFill>
                <a:latin typeface="Source Sans Pro" panose="020B0503030403020204" pitchFamily="34" charset="0"/>
                <a:ea typeface="+mn-ea"/>
                <a:cs typeface="+mn-cs"/>
              </a:defRPr>
            </a:lvl1pPr>
            <a:lvl2pPr>
              <a:buClr>
                <a:srgbClr val="FFFFFF"/>
              </a:buClr>
              <a:defRPr>
                <a:solidFill>
                  <a:srgbClr val="FFFFFF"/>
                </a:solidFill>
              </a:defRPr>
            </a:lvl2pPr>
            <a:lvl3pPr>
              <a:buClr>
                <a:srgbClr val="FFFFFF"/>
              </a:buClr>
              <a:defRPr>
                <a:solidFill>
                  <a:srgbClr val="FFFFFF"/>
                </a:solidFill>
              </a:defRPr>
            </a:lvl3pPr>
            <a:lvl4pPr>
              <a:buClr>
                <a:srgbClr val="FFFFFF"/>
              </a:buClr>
              <a:defRPr>
                <a:solidFill>
                  <a:srgbClr val="FFFFFF"/>
                </a:solidFill>
              </a:defRPr>
            </a:lvl4pPr>
          </a:lstStyle>
          <a:p>
            <a:pPr lvl="0"/>
            <a:r>
              <a:rPr lang="de-DE" dirty="0"/>
              <a:t>Text – 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14" name="Inhaltsplatzhalter 13">
            <a:extLst>
              <a:ext uri="{FF2B5EF4-FFF2-40B4-BE49-F238E27FC236}">
                <a16:creationId xmlns:a16="http://schemas.microsoft.com/office/drawing/2014/main" id="{3066642C-BD71-38ED-72A2-9357E8923424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550863" y="1124745"/>
            <a:ext cx="5400000" cy="4825206"/>
          </a:xfrm>
          <a:custGeom>
            <a:avLst/>
            <a:gdLst>
              <a:gd name="connsiteX0" fmla="*/ 0 w 5400000"/>
              <a:gd name="connsiteY0" fmla="*/ 0 h 4752975"/>
              <a:gd name="connsiteX1" fmla="*/ 4635035 w 5400000"/>
              <a:gd name="connsiteY1" fmla="*/ 0 h 4752975"/>
              <a:gd name="connsiteX2" fmla="*/ 5400000 w 5400000"/>
              <a:gd name="connsiteY2" fmla="*/ 483021 h 4752975"/>
              <a:gd name="connsiteX3" fmla="*/ 5400000 w 5400000"/>
              <a:gd name="connsiteY3" fmla="*/ 4752975 h 4752975"/>
              <a:gd name="connsiteX4" fmla="*/ 0 w 5400000"/>
              <a:gd name="connsiteY4" fmla="*/ 4752975 h 475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00000" h="4752975">
                <a:moveTo>
                  <a:pt x="0" y="0"/>
                </a:moveTo>
                <a:lnTo>
                  <a:pt x="4635035" y="0"/>
                </a:lnTo>
                <a:lnTo>
                  <a:pt x="5400000" y="483021"/>
                </a:lnTo>
                <a:lnTo>
                  <a:pt x="5400000" y="4752975"/>
                </a:lnTo>
                <a:lnTo>
                  <a:pt x="0" y="4752975"/>
                </a:lnTo>
                <a:close/>
              </a:path>
            </a:pathLst>
          </a:custGeom>
          <a:solidFill>
            <a:srgbClr val="FF3EB5"/>
          </a:solidFill>
        </p:spPr>
        <p:txBody>
          <a:bodyPr wrap="square" lIns="108000" tIns="180000" rIns="144000" bIns="72000">
            <a:noAutofit/>
          </a:bodyPr>
          <a:lstStyle>
            <a:lvl1pPr>
              <a:buClr>
                <a:srgbClr val="10069F"/>
              </a:buClr>
              <a:defRPr>
                <a:solidFill>
                  <a:srgbClr val="FFFFFF"/>
                </a:solidFill>
              </a:defRPr>
            </a:lvl1pPr>
            <a:lvl2pPr>
              <a:buClr>
                <a:srgbClr val="FFFFFF"/>
              </a:buClr>
              <a:defRPr>
                <a:solidFill>
                  <a:srgbClr val="FFFFFF"/>
                </a:solidFill>
              </a:defRPr>
            </a:lvl2pPr>
            <a:lvl3pPr>
              <a:buClr>
                <a:srgbClr val="FFFFFF"/>
              </a:buClr>
              <a:defRPr>
                <a:solidFill>
                  <a:srgbClr val="FFFFFF"/>
                </a:solidFill>
              </a:defRPr>
            </a:lvl3pPr>
            <a:lvl4pPr>
              <a:buClr>
                <a:srgbClr val="FFFFFF"/>
              </a:buClr>
              <a:defRPr>
                <a:solidFill>
                  <a:srgbClr val="FFFFFF"/>
                </a:solidFill>
              </a:defRPr>
            </a:lvl4pPr>
          </a:lstStyle>
          <a:p>
            <a:pPr lvl="0"/>
            <a:r>
              <a:rPr lang="de-DE" dirty="0"/>
              <a:t>Text – 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2" name="Titel">
            <a:extLst>
              <a:ext uri="{FF2B5EF4-FFF2-40B4-BE49-F238E27FC236}">
                <a16:creationId xmlns:a16="http://schemas.microsoft.com/office/drawing/2014/main" id="{D89D0931-B44C-059F-E360-40D52D495A0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0000" y="136524"/>
            <a:ext cx="11160000" cy="900000"/>
          </a:xfrm>
        </p:spPr>
        <p:txBody>
          <a:bodyPr/>
          <a:lstStyle>
            <a:lvl1pPr>
              <a:defRPr>
                <a:solidFill>
                  <a:srgbClr val="FF3EB5"/>
                </a:solidFill>
              </a:defRPr>
            </a:lvl1pPr>
          </a:lstStyle>
          <a:p>
            <a:r>
              <a:rPr lang="de-DE" dirty="0"/>
              <a:t>Titel der Folie</a:t>
            </a:r>
          </a:p>
        </p:txBody>
      </p:sp>
    </p:spTree>
    <p:extLst>
      <p:ext uri="{BB962C8B-B14F-4D97-AF65-F5344CB8AC3E}">
        <p14:creationId xmlns:p14="http://schemas.microsoft.com/office/powerpoint/2010/main" val="23620614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ART V2 | Grün/Blau">
    <p:bg>
      <p:bgPr>
        <a:solidFill>
          <a:srgbClr val="10069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Dreieck">
            <a:extLst>
              <a:ext uri="{FF2B5EF4-FFF2-40B4-BE49-F238E27FC236}">
                <a16:creationId xmlns:a16="http://schemas.microsoft.com/office/drawing/2014/main" id="{37329CB3-3026-7830-1B54-FD205FF5CCCE}"/>
              </a:ext>
            </a:extLst>
          </p:cNvPr>
          <p:cNvSpPr/>
          <p:nvPr userDrawn="1"/>
        </p:nvSpPr>
        <p:spPr>
          <a:xfrm flipH="1">
            <a:off x="9876419" y="4521034"/>
            <a:ext cx="2315577" cy="2336965"/>
          </a:xfrm>
          <a:prstGeom prst="rtTriangle">
            <a:avLst/>
          </a:prstGeom>
          <a:solidFill>
            <a:srgbClr val="10AD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4" name="Bildplatzhalter 13">
            <a:extLst>
              <a:ext uri="{FF2B5EF4-FFF2-40B4-BE49-F238E27FC236}">
                <a16:creationId xmlns:a16="http://schemas.microsoft.com/office/drawing/2014/main" id="{EE0C9DBC-B9FA-6737-0E8A-D449B0E7BAB1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0" y="0"/>
            <a:ext cx="11841480" cy="4148894"/>
          </a:xfrm>
          <a:custGeom>
            <a:avLst/>
            <a:gdLst>
              <a:gd name="connsiteX0" fmla="*/ 0 w 11841480"/>
              <a:gd name="connsiteY0" fmla="*/ 0 h 4148894"/>
              <a:gd name="connsiteX1" fmla="*/ 11841480 w 11841480"/>
              <a:gd name="connsiteY1" fmla="*/ 0 h 4148894"/>
              <a:gd name="connsiteX2" fmla="*/ 8326667 w 11841480"/>
              <a:gd name="connsiteY2" fmla="*/ 4148894 h 4148894"/>
              <a:gd name="connsiteX3" fmla="*/ 0 w 11841480"/>
              <a:gd name="connsiteY3" fmla="*/ 4148894 h 41488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841480" h="4148894">
                <a:moveTo>
                  <a:pt x="0" y="0"/>
                </a:moveTo>
                <a:lnTo>
                  <a:pt x="11841480" y="0"/>
                </a:lnTo>
                <a:lnTo>
                  <a:pt x="8326667" y="4148894"/>
                </a:lnTo>
                <a:lnTo>
                  <a:pt x="0" y="4148894"/>
                </a:lnTo>
                <a:close/>
              </a:path>
            </a:pathLst>
          </a:custGeom>
          <a:solidFill>
            <a:srgbClr val="F0F3F7"/>
          </a:solidFill>
        </p:spPr>
        <p:txBody>
          <a:bodyPr wrap="square" rIns="0" bIns="1260000" anchor="ctr" anchorCtr="1">
            <a:noAutofit/>
          </a:bodyPr>
          <a:lstStyle>
            <a:lvl1pPr marL="0" indent="0" algn="r">
              <a:buFontTx/>
              <a:buNone/>
              <a:defRPr b="1">
                <a:solidFill>
                  <a:srgbClr val="10AD00"/>
                </a:solidFill>
              </a:defRPr>
            </a:lvl1pPr>
          </a:lstStyle>
          <a:p>
            <a:r>
              <a:rPr lang="de-DE" dirty="0"/>
              <a:t>Hier Bild einfügen</a:t>
            </a:r>
          </a:p>
        </p:txBody>
      </p:sp>
      <p:sp>
        <p:nvSpPr>
          <p:cNvPr id="25" name="Bild-Nachweis">
            <a:extLst>
              <a:ext uri="{FF2B5EF4-FFF2-40B4-BE49-F238E27FC236}">
                <a16:creationId xmlns:a16="http://schemas.microsoft.com/office/drawing/2014/main" id="{3D29FA97-D64E-B910-D641-F122D8E4E870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152" y="3933080"/>
            <a:ext cx="4326081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pic>
        <p:nvPicPr>
          <p:cNvPr id="11" name="Logo">
            <a:extLst>
              <a:ext uri="{FF2B5EF4-FFF2-40B4-BE49-F238E27FC236}">
                <a16:creationId xmlns:a16="http://schemas.microsoft.com/office/drawing/2014/main" id="{BCB04E0C-D33C-6880-70E2-C48C495B7AB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409769" y="2384884"/>
            <a:ext cx="2765859" cy="2107960"/>
          </a:xfrm>
          <a:prstGeom prst="rect">
            <a:avLst/>
          </a:prstGeom>
        </p:spPr>
      </p:pic>
      <p:sp>
        <p:nvSpPr>
          <p:cNvPr id="22" name="Zusatztext">
            <a:extLst>
              <a:ext uri="{FF2B5EF4-FFF2-40B4-BE49-F238E27FC236}">
                <a16:creationId xmlns:a16="http://schemas.microsoft.com/office/drawing/2014/main" id="{80EDA830-97D5-DEF3-D298-792D8AE9DF54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16001" y="6201352"/>
            <a:ext cx="9684455" cy="396000"/>
          </a:xfrm>
          <a:ln>
            <a:noFill/>
          </a:ln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lang="de-DE" sz="2800" b="1" dirty="0">
                <a:solidFill>
                  <a:srgbClr val="10AD00"/>
                </a:solidFill>
                <a:ea typeface="Source Sans Pro" panose="020B0503030403020204" pitchFamily="34" charset="0"/>
              </a:defRPr>
            </a:lvl1pPr>
          </a:lstStyle>
          <a:p>
            <a:pPr marL="0" lvl="0"/>
            <a:r>
              <a:rPr lang="de-DE" dirty="0"/>
              <a:t>ggf. Zusatz-Text</a:t>
            </a:r>
          </a:p>
        </p:txBody>
      </p:sp>
      <p:sp>
        <p:nvSpPr>
          <p:cNvPr id="20" name="Titel">
            <a:extLst>
              <a:ext uri="{FF2B5EF4-FFF2-40B4-BE49-F238E27FC236}">
                <a16:creationId xmlns:a16="http://schemas.microsoft.com/office/drawing/2014/main" id="{40918B5D-518B-65CF-89B4-3E7634163BB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6000" y="4531085"/>
            <a:ext cx="10800000" cy="1584000"/>
          </a:xfrm>
        </p:spPr>
        <p:txBody>
          <a:bodyPr vert="horz" lIns="0" tIns="0" rIns="0" bIns="0" rtlCol="0" anchor="t" anchorCtr="0">
            <a:noAutofit/>
          </a:bodyPr>
          <a:lstStyle>
            <a:lvl1pPr>
              <a:lnSpc>
                <a:spcPct val="90000"/>
              </a:lnSpc>
              <a:defRPr lang="de-DE" sz="4000">
                <a:solidFill>
                  <a:srgbClr val="FFFFFF"/>
                </a:solidFill>
                <a:latin typeface="Montserrat Black" pitchFamily="2" charset="0"/>
              </a:defRPr>
            </a:lvl1pPr>
          </a:lstStyle>
          <a:p>
            <a:pPr marL="0" lvl="0">
              <a:lnSpc>
                <a:spcPts val="6100"/>
              </a:lnSpc>
            </a:pPr>
            <a:r>
              <a:rPr lang="de-DE" dirty="0"/>
              <a:t>Veranstaltungs-Titel</a:t>
            </a:r>
          </a:p>
        </p:txBody>
      </p:sp>
    </p:spTree>
    <p:extLst>
      <p:ext uri="{BB962C8B-B14F-4D97-AF65-F5344CB8AC3E}">
        <p14:creationId xmlns:p14="http://schemas.microsoft.com/office/powerpoint/2010/main" val="54218666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V3 | 2er  / Türk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">
            <a:extLst>
              <a:ext uri="{FF2B5EF4-FFF2-40B4-BE49-F238E27FC236}">
                <a16:creationId xmlns:a16="http://schemas.microsoft.com/office/drawing/2014/main" id="{F52AA732-5B93-9DA5-AFB4-0F716B3939E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DB35FF-48FE-4539-886A-6B3E6CAB12DA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4" name="Datum">
            <a:extLst>
              <a:ext uri="{FF2B5EF4-FFF2-40B4-BE49-F238E27FC236}">
                <a16:creationId xmlns:a16="http://schemas.microsoft.com/office/drawing/2014/main" id="{BB271BAC-3150-842B-B738-785AA629E12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15" name="Inhaltsplatzhalter 14">
            <a:extLst>
              <a:ext uri="{FF2B5EF4-FFF2-40B4-BE49-F238E27FC236}">
                <a16:creationId xmlns:a16="http://schemas.microsoft.com/office/drawing/2014/main" id="{8389385C-08FC-8398-783B-C2180BF027D9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300000" y="1124745"/>
            <a:ext cx="5400000" cy="4825206"/>
          </a:xfrm>
          <a:custGeom>
            <a:avLst/>
            <a:gdLst>
              <a:gd name="connsiteX0" fmla="*/ 0 w 5400000"/>
              <a:gd name="connsiteY0" fmla="*/ 0 h 4752975"/>
              <a:gd name="connsiteX1" fmla="*/ 4635036 w 5400000"/>
              <a:gd name="connsiteY1" fmla="*/ 0 h 4752975"/>
              <a:gd name="connsiteX2" fmla="*/ 5400000 w 5400000"/>
              <a:gd name="connsiteY2" fmla="*/ 483020 h 4752975"/>
              <a:gd name="connsiteX3" fmla="*/ 5400000 w 5400000"/>
              <a:gd name="connsiteY3" fmla="*/ 4752975 h 4752975"/>
              <a:gd name="connsiteX4" fmla="*/ 0 w 5400000"/>
              <a:gd name="connsiteY4" fmla="*/ 4752975 h 475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00000" h="4752975">
                <a:moveTo>
                  <a:pt x="0" y="0"/>
                </a:moveTo>
                <a:lnTo>
                  <a:pt x="4635036" y="0"/>
                </a:lnTo>
                <a:lnTo>
                  <a:pt x="5400000" y="483020"/>
                </a:lnTo>
                <a:lnTo>
                  <a:pt x="5400000" y="4752975"/>
                </a:lnTo>
                <a:lnTo>
                  <a:pt x="0" y="4752975"/>
                </a:lnTo>
                <a:close/>
              </a:path>
            </a:pathLst>
          </a:custGeom>
          <a:solidFill>
            <a:srgbClr val="10ADAA"/>
          </a:solidFill>
        </p:spPr>
        <p:txBody>
          <a:bodyPr wrap="square" lIns="108000" tIns="180000" rIns="144000" bIns="72000">
            <a:noAutofit/>
          </a:bodyPr>
          <a:lstStyle>
            <a:lvl1pPr>
              <a:buClr>
                <a:srgbClr val="10069F"/>
              </a:buClr>
              <a:defRPr lang="de-DE" sz="2400" kern="1200" dirty="0">
                <a:solidFill>
                  <a:srgbClr val="FFFFFF"/>
                </a:solidFill>
                <a:latin typeface="Source Sans Pro" panose="020B0503030403020204" pitchFamily="34" charset="0"/>
                <a:ea typeface="+mn-ea"/>
                <a:cs typeface="+mn-cs"/>
              </a:defRPr>
            </a:lvl1pPr>
            <a:lvl2pPr>
              <a:buClr>
                <a:srgbClr val="FFFFFF"/>
              </a:buClr>
              <a:defRPr>
                <a:solidFill>
                  <a:srgbClr val="FFFFFF"/>
                </a:solidFill>
              </a:defRPr>
            </a:lvl2pPr>
            <a:lvl3pPr>
              <a:buClr>
                <a:srgbClr val="FFFFFF"/>
              </a:buClr>
              <a:defRPr>
                <a:solidFill>
                  <a:srgbClr val="FFFFFF"/>
                </a:solidFill>
              </a:defRPr>
            </a:lvl3pPr>
            <a:lvl4pPr>
              <a:buClr>
                <a:srgbClr val="FFFFFF"/>
              </a:buClr>
              <a:defRPr>
                <a:solidFill>
                  <a:srgbClr val="FFFFFF"/>
                </a:solidFill>
              </a:defRPr>
            </a:lvl4pPr>
          </a:lstStyle>
          <a:p>
            <a:pPr lvl="0"/>
            <a:r>
              <a:rPr lang="de-DE" dirty="0"/>
              <a:t>Text – 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14" name="Inhaltsplatzhalter 13">
            <a:extLst>
              <a:ext uri="{FF2B5EF4-FFF2-40B4-BE49-F238E27FC236}">
                <a16:creationId xmlns:a16="http://schemas.microsoft.com/office/drawing/2014/main" id="{3066642C-BD71-38ED-72A2-9357E8923424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550863" y="1124745"/>
            <a:ext cx="5400000" cy="4825206"/>
          </a:xfrm>
          <a:custGeom>
            <a:avLst/>
            <a:gdLst>
              <a:gd name="connsiteX0" fmla="*/ 0 w 5400000"/>
              <a:gd name="connsiteY0" fmla="*/ 0 h 4752975"/>
              <a:gd name="connsiteX1" fmla="*/ 4635035 w 5400000"/>
              <a:gd name="connsiteY1" fmla="*/ 0 h 4752975"/>
              <a:gd name="connsiteX2" fmla="*/ 5400000 w 5400000"/>
              <a:gd name="connsiteY2" fmla="*/ 483021 h 4752975"/>
              <a:gd name="connsiteX3" fmla="*/ 5400000 w 5400000"/>
              <a:gd name="connsiteY3" fmla="*/ 4752975 h 4752975"/>
              <a:gd name="connsiteX4" fmla="*/ 0 w 5400000"/>
              <a:gd name="connsiteY4" fmla="*/ 4752975 h 475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00000" h="4752975">
                <a:moveTo>
                  <a:pt x="0" y="0"/>
                </a:moveTo>
                <a:lnTo>
                  <a:pt x="4635035" y="0"/>
                </a:lnTo>
                <a:lnTo>
                  <a:pt x="5400000" y="483021"/>
                </a:lnTo>
                <a:lnTo>
                  <a:pt x="5400000" y="4752975"/>
                </a:lnTo>
                <a:lnTo>
                  <a:pt x="0" y="4752975"/>
                </a:lnTo>
                <a:close/>
              </a:path>
            </a:pathLst>
          </a:custGeom>
          <a:solidFill>
            <a:srgbClr val="10ADAA"/>
          </a:solidFill>
        </p:spPr>
        <p:txBody>
          <a:bodyPr wrap="square" lIns="108000" tIns="180000" rIns="144000" bIns="72000">
            <a:noAutofit/>
          </a:bodyPr>
          <a:lstStyle>
            <a:lvl1pPr>
              <a:buClr>
                <a:srgbClr val="10069F"/>
              </a:buClr>
              <a:defRPr>
                <a:solidFill>
                  <a:srgbClr val="FFFFFF"/>
                </a:solidFill>
              </a:defRPr>
            </a:lvl1pPr>
            <a:lvl2pPr>
              <a:buClr>
                <a:srgbClr val="FFFFFF"/>
              </a:buClr>
              <a:defRPr>
                <a:solidFill>
                  <a:srgbClr val="FFFFFF"/>
                </a:solidFill>
              </a:defRPr>
            </a:lvl2pPr>
            <a:lvl3pPr>
              <a:buClr>
                <a:srgbClr val="FFFFFF"/>
              </a:buClr>
              <a:defRPr>
                <a:solidFill>
                  <a:srgbClr val="FFFFFF"/>
                </a:solidFill>
              </a:defRPr>
            </a:lvl3pPr>
            <a:lvl4pPr>
              <a:buClr>
                <a:srgbClr val="FFFFFF"/>
              </a:buClr>
              <a:defRPr>
                <a:solidFill>
                  <a:srgbClr val="FFFFFF"/>
                </a:solidFill>
              </a:defRPr>
            </a:lvl4pPr>
          </a:lstStyle>
          <a:p>
            <a:pPr lvl="0"/>
            <a:r>
              <a:rPr lang="de-DE" dirty="0"/>
              <a:t>Text – 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2" name="Titel">
            <a:extLst>
              <a:ext uri="{FF2B5EF4-FFF2-40B4-BE49-F238E27FC236}">
                <a16:creationId xmlns:a16="http://schemas.microsoft.com/office/drawing/2014/main" id="{D89D0931-B44C-059F-E360-40D52D495A0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0000" y="136524"/>
            <a:ext cx="11160000" cy="900000"/>
          </a:xfrm>
        </p:spPr>
        <p:txBody>
          <a:bodyPr/>
          <a:lstStyle>
            <a:lvl1pPr>
              <a:defRPr>
                <a:solidFill>
                  <a:srgbClr val="10ADAA"/>
                </a:solidFill>
              </a:defRPr>
            </a:lvl1pPr>
          </a:lstStyle>
          <a:p>
            <a:r>
              <a:rPr lang="de-DE" dirty="0"/>
              <a:t>Titel der Folie</a:t>
            </a:r>
          </a:p>
        </p:txBody>
      </p:sp>
    </p:spTree>
    <p:extLst>
      <p:ext uri="{BB962C8B-B14F-4D97-AF65-F5344CB8AC3E}">
        <p14:creationId xmlns:p14="http://schemas.microsoft.com/office/powerpoint/2010/main" val="68825090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V3 | 2er  / Violet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">
            <a:extLst>
              <a:ext uri="{FF2B5EF4-FFF2-40B4-BE49-F238E27FC236}">
                <a16:creationId xmlns:a16="http://schemas.microsoft.com/office/drawing/2014/main" id="{F52AA732-5B93-9DA5-AFB4-0F716B3939E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DB35FF-48FE-4539-886A-6B3E6CAB12DA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4" name="Datum">
            <a:extLst>
              <a:ext uri="{FF2B5EF4-FFF2-40B4-BE49-F238E27FC236}">
                <a16:creationId xmlns:a16="http://schemas.microsoft.com/office/drawing/2014/main" id="{BB271BAC-3150-842B-B738-785AA629E12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15" name="Inhaltsplatzhalter 14">
            <a:extLst>
              <a:ext uri="{FF2B5EF4-FFF2-40B4-BE49-F238E27FC236}">
                <a16:creationId xmlns:a16="http://schemas.microsoft.com/office/drawing/2014/main" id="{8389385C-08FC-8398-783B-C2180BF027D9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300000" y="1124745"/>
            <a:ext cx="5400000" cy="4825206"/>
          </a:xfrm>
          <a:custGeom>
            <a:avLst/>
            <a:gdLst>
              <a:gd name="connsiteX0" fmla="*/ 0 w 5400000"/>
              <a:gd name="connsiteY0" fmla="*/ 0 h 4752975"/>
              <a:gd name="connsiteX1" fmla="*/ 4635036 w 5400000"/>
              <a:gd name="connsiteY1" fmla="*/ 0 h 4752975"/>
              <a:gd name="connsiteX2" fmla="*/ 5400000 w 5400000"/>
              <a:gd name="connsiteY2" fmla="*/ 483020 h 4752975"/>
              <a:gd name="connsiteX3" fmla="*/ 5400000 w 5400000"/>
              <a:gd name="connsiteY3" fmla="*/ 4752975 h 4752975"/>
              <a:gd name="connsiteX4" fmla="*/ 0 w 5400000"/>
              <a:gd name="connsiteY4" fmla="*/ 4752975 h 475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00000" h="4752975">
                <a:moveTo>
                  <a:pt x="0" y="0"/>
                </a:moveTo>
                <a:lnTo>
                  <a:pt x="4635036" y="0"/>
                </a:lnTo>
                <a:lnTo>
                  <a:pt x="5400000" y="483020"/>
                </a:lnTo>
                <a:lnTo>
                  <a:pt x="5400000" y="4752975"/>
                </a:lnTo>
                <a:lnTo>
                  <a:pt x="0" y="4752975"/>
                </a:lnTo>
                <a:close/>
              </a:path>
            </a:pathLst>
          </a:custGeom>
          <a:solidFill>
            <a:srgbClr val="8C3E9F"/>
          </a:solidFill>
        </p:spPr>
        <p:txBody>
          <a:bodyPr wrap="square" lIns="108000" tIns="180000" rIns="144000" bIns="72000">
            <a:noAutofit/>
          </a:bodyPr>
          <a:lstStyle>
            <a:lvl1pPr>
              <a:buClr>
                <a:srgbClr val="10AD00"/>
              </a:buClr>
              <a:defRPr lang="de-DE" sz="2400" kern="1200" dirty="0">
                <a:solidFill>
                  <a:srgbClr val="FFFFFF"/>
                </a:solidFill>
                <a:latin typeface="Source Sans Pro" panose="020B0503030403020204" pitchFamily="34" charset="0"/>
                <a:ea typeface="+mn-ea"/>
                <a:cs typeface="+mn-cs"/>
              </a:defRPr>
            </a:lvl1pPr>
            <a:lvl2pPr>
              <a:buClr>
                <a:srgbClr val="FFFFFF"/>
              </a:buClr>
              <a:defRPr>
                <a:solidFill>
                  <a:srgbClr val="FFFFFF"/>
                </a:solidFill>
              </a:defRPr>
            </a:lvl2pPr>
            <a:lvl3pPr>
              <a:buClr>
                <a:srgbClr val="FFFFFF"/>
              </a:buClr>
              <a:defRPr>
                <a:solidFill>
                  <a:srgbClr val="FFFFFF"/>
                </a:solidFill>
              </a:defRPr>
            </a:lvl3pPr>
            <a:lvl4pPr>
              <a:buClr>
                <a:srgbClr val="FFFFFF"/>
              </a:buClr>
              <a:defRPr>
                <a:solidFill>
                  <a:srgbClr val="FFFFFF"/>
                </a:solidFill>
              </a:defRPr>
            </a:lvl4pPr>
          </a:lstStyle>
          <a:p>
            <a:pPr lvl="0"/>
            <a:r>
              <a:rPr lang="de-DE" dirty="0"/>
              <a:t>Text – 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14" name="Inhaltsplatzhalter 13">
            <a:extLst>
              <a:ext uri="{FF2B5EF4-FFF2-40B4-BE49-F238E27FC236}">
                <a16:creationId xmlns:a16="http://schemas.microsoft.com/office/drawing/2014/main" id="{3066642C-BD71-38ED-72A2-9357E8923424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550863" y="1124745"/>
            <a:ext cx="5400000" cy="4825206"/>
          </a:xfrm>
          <a:custGeom>
            <a:avLst/>
            <a:gdLst>
              <a:gd name="connsiteX0" fmla="*/ 0 w 5400000"/>
              <a:gd name="connsiteY0" fmla="*/ 0 h 4752975"/>
              <a:gd name="connsiteX1" fmla="*/ 4635035 w 5400000"/>
              <a:gd name="connsiteY1" fmla="*/ 0 h 4752975"/>
              <a:gd name="connsiteX2" fmla="*/ 5400000 w 5400000"/>
              <a:gd name="connsiteY2" fmla="*/ 483021 h 4752975"/>
              <a:gd name="connsiteX3" fmla="*/ 5400000 w 5400000"/>
              <a:gd name="connsiteY3" fmla="*/ 4752975 h 4752975"/>
              <a:gd name="connsiteX4" fmla="*/ 0 w 5400000"/>
              <a:gd name="connsiteY4" fmla="*/ 4752975 h 475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00000" h="4752975">
                <a:moveTo>
                  <a:pt x="0" y="0"/>
                </a:moveTo>
                <a:lnTo>
                  <a:pt x="4635035" y="0"/>
                </a:lnTo>
                <a:lnTo>
                  <a:pt x="5400000" y="483021"/>
                </a:lnTo>
                <a:lnTo>
                  <a:pt x="5400000" y="4752975"/>
                </a:lnTo>
                <a:lnTo>
                  <a:pt x="0" y="4752975"/>
                </a:lnTo>
                <a:close/>
              </a:path>
            </a:pathLst>
          </a:custGeom>
          <a:solidFill>
            <a:srgbClr val="8C3E9F"/>
          </a:solidFill>
        </p:spPr>
        <p:txBody>
          <a:bodyPr wrap="square" lIns="108000" tIns="180000" rIns="144000" bIns="72000">
            <a:noAutofit/>
          </a:bodyPr>
          <a:lstStyle>
            <a:lvl1pPr>
              <a:buClr>
                <a:srgbClr val="10AD00"/>
              </a:buClr>
              <a:defRPr>
                <a:solidFill>
                  <a:srgbClr val="FFFFFF"/>
                </a:solidFill>
              </a:defRPr>
            </a:lvl1pPr>
            <a:lvl2pPr>
              <a:buClr>
                <a:srgbClr val="FFFFFF"/>
              </a:buClr>
              <a:defRPr>
                <a:solidFill>
                  <a:srgbClr val="FFFFFF"/>
                </a:solidFill>
              </a:defRPr>
            </a:lvl2pPr>
            <a:lvl3pPr>
              <a:buClr>
                <a:srgbClr val="FFFFFF"/>
              </a:buClr>
              <a:defRPr>
                <a:solidFill>
                  <a:srgbClr val="FFFFFF"/>
                </a:solidFill>
              </a:defRPr>
            </a:lvl3pPr>
            <a:lvl4pPr>
              <a:buClr>
                <a:srgbClr val="FFFFFF"/>
              </a:buClr>
              <a:defRPr>
                <a:solidFill>
                  <a:srgbClr val="FFFFFF"/>
                </a:solidFill>
              </a:defRPr>
            </a:lvl4pPr>
          </a:lstStyle>
          <a:p>
            <a:pPr lvl="0"/>
            <a:r>
              <a:rPr lang="de-DE" dirty="0"/>
              <a:t>Text – 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2" name="Titel">
            <a:extLst>
              <a:ext uri="{FF2B5EF4-FFF2-40B4-BE49-F238E27FC236}">
                <a16:creationId xmlns:a16="http://schemas.microsoft.com/office/drawing/2014/main" id="{D89D0931-B44C-059F-E360-40D52D495A0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0000" y="136524"/>
            <a:ext cx="11160000" cy="900000"/>
          </a:xfrm>
        </p:spPr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de-DE" dirty="0"/>
              <a:t>Titel der Folie</a:t>
            </a:r>
          </a:p>
        </p:txBody>
      </p:sp>
    </p:spTree>
    <p:extLst>
      <p:ext uri="{BB962C8B-B14F-4D97-AF65-F5344CB8AC3E}">
        <p14:creationId xmlns:p14="http://schemas.microsoft.com/office/powerpoint/2010/main" val="139720780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V3 | 2er  /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">
            <a:extLst>
              <a:ext uri="{FF2B5EF4-FFF2-40B4-BE49-F238E27FC236}">
                <a16:creationId xmlns:a16="http://schemas.microsoft.com/office/drawing/2014/main" id="{F52AA732-5B93-9DA5-AFB4-0F716B3939E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DB35FF-48FE-4539-886A-6B3E6CAB12DA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4" name="Datum">
            <a:extLst>
              <a:ext uri="{FF2B5EF4-FFF2-40B4-BE49-F238E27FC236}">
                <a16:creationId xmlns:a16="http://schemas.microsoft.com/office/drawing/2014/main" id="{BB271BAC-3150-842B-B738-785AA629E12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15" name="Inhaltsplatzhalter 14">
            <a:extLst>
              <a:ext uri="{FF2B5EF4-FFF2-40B4-BE49-F238E27FC236}">
                <a16:creationId xmlns:a16="http://schemas.microsoft.com/office/drawing/2014/main" id="{8389385C-08FC-8398-783B-C2180BF027D9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300000" y="1124745"/>
            <a:ext cx="5400000" cy="4825206"/>
          </a:xfrm>
          <a:custGeom>
            <a:avLst/>
            <a:gdLst>
              <a:gd name="connsiteX0" fmla="*/ 0 w 5400000"/>
              <a:gd name="connsiteY0" fmla="*/ 0 h 4752975"/>
              <a:gd name="connsiteX1" fmla="*/ 4635036 w 5400000"/>
              <a:gd name="connsiteY1" fmla="*/ 0 h 4752975"/>
              <a:gd name="connsiteX2" fmla="*/ 5400000 w 5400000"/>
              <a:gd name="connsiteY2" fmla="*/ 483020 h 4752975"/>
              <a:gd name="connsiteX3" fmla="*/ 5400000 w 5400000"/>
              <a:gd name="connsiteY3" fmla="*/ 4752975 h 4752975"/>
              <a:gd name="connsiteX4" fmla="*/ 0 w 5400000"/>
              <a:gd name="connsiteY4" fmla="*/ 4752975 h 475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00000" h="4752975">
                <a:moveTo>
                  <a:pt x="0" y="0"/>
                </a:moveTo>
                <a:lnTo>
                  <a:pt x="4635036" y="0"/>
                </a:lnTo>
                <a:lnTo>
                  <a:pt x="5400000" y="483020"/>
                </a:lnTo>
                <a:lnTo>
                  <a:pt x="5400000" y="4752975"/>
                </a:lnTo>
                <a:lnTo>
                  <a:pt x="0" y="4752975"/>
                </a:lnTo>
                <a:close/>
              </a:path>
            </a:pathLst>
          </a:custGeom>
          <a:solidFill>
            <a:srgbClr val="FF4414"/>
          </a:solidFill>
        </p:spPr>
        <p:txBody>
          <a:bodyPr wrap="square" lIns="108000" tIns="180000" rIns="144000" bIns="72000">
            <a:noAutofit/>
          </a:bodyPr>
          <a:lstStyle>
            <a:lvl1pPr>
              <a:buClr>
                <a:srgbClr val="10065A"/>
              </a:buClr>
              <a:defRPr lang="de-DE" sz="2400" kern="1200" dirty="0">
                <a:solidFill>
                  <a:srgbClr val="FFFFFF"/>
                </a:solidFill>
                <a:latin typeface="Source Sans Pro" panose="020B0503030403020204" pitchFamily="34" charset="0"/>
                <a:ea typeface="+mn-ea"/>
                <a:cs typeface="+mn-cs"/>
              </a:defRPr>
            </a:lvl1pPr>
            <a:lvl2pPr>
              <a:buClr>
                <a:srgbClr val="FFFFFF"/>
              </a:buClr>
              <a:defRPr>
                <a:solidFill>
                  <a:srgbClr val="FFFFFF"/>
                </a:solidFill>
              </a:defRPr>
            </a:lvl2pPr>
            <a:lvl3pPr>
              <a:buClr>
                <a:srgbClr val="FFFFFF"/>
              </a:buClr>
              <a:defRPr>
                <a:solidFill>
                  <a:srgbClr val="FFFFFF"/>
                </a:solidFill>
              </a:defRPr>
            </a:lvl3pPr>
            <a:lvl4pPr>
              <a:buClr>
                <a:srgbClr val="FFFFFF"/>
              </a:buClr>
              <a:defRPr>
                <a:solidFill>
                  <a:srgbClr val="FFFFFF"/>
                </a:solidFill>
              </a:defRPr>
            </a:lvl4pPr>
          </a:lstStyle>
          <a:p>
            <a:pPr lvl="0"/>
            <a:r>
              <a:rPr lang="de-DE" dirty="0"/>
              <a:t>Text – 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14" name="Inhaltsplatzhalter 13">
            <a:extLst>
              <a:ext uri="{FF2B5EF4-FFF2-40B4-BE49-F238E27FC236}">
                <a16:creationId xmlns:a16="http://schemas.microsoft.com/office/drawing/2014/main" id="{3066642C-BD71-38ED-72A2-9357E8923424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550863" y="1124745"/>
            <a:ext cx="5400000" cy="4825206"/>
          </a:xfrm>
          <a:custGeom>
            <a:avLst/>
            <a:gdLst>
              <a:gd name="connsiteX0" fmla="*/ 0 w 5400000"/>
              <a:gd name="connsiteY0" fmla="*/ 0 h 4752975"/>
              <a:gd name="connsiteX1" fmla="*/ 4635035 w 5400000"/>
              <a:gd name="connsiteY1" fmla="*/ 0 h 4752975"/>
              <a:gd name="connsiteX2" fmla="*/ 5400000 w 5400000"/>
              <a:gd name="connsiteY2" fmla="*/ 483021 h 4752975"/>
              <a:gd name="connsiteX3" fmla="*/ 5400000 w 5400000"/>
              <a:gd name="connsiteY3" fmla="*/ 4752975 h 4752975"/>
              <a:gd name="connsiteX4" fmla="*/ 0 w 5400000"/>
              <a:gd name="connsiteY4" fmla="*/ 4752975 h 475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00000" h="4752975">
                <a:moveTo>
                  <a:pt x="0" y="0"/>
                </a:moveTo>
                <a:lnTo>
                  <a:pt x="4635035" y="0"/>
                </a:lnTo>
                <a:lnTo>
                  <a:pt x="5400000" y="483021"/>
                </a:lnTo>
                <a:lnTo>
                  <a:pt x="5400000" y="4752975"/>
                </a:lnTo>
                <a:lnTo>
                  <a:pt x="0" y="4752975"/>
                </a:lnTo>
                <a:close/>
              </a:path>
            </a:pathLst>
          </a:custGeom>
          <a:solidFill>
            <a:srgbClr val="FF4414"/>
          </a:solidFill>
        </p:spPr>
        <p:txBody>
          <a:bodyPr wrap="square" lIns="108000" tIns="180000" rIns="144000" bIns="72000">
            <a:noAutofit/>
          </a:bodyPr>
          <a:lstStyle>
            <a:lvl1pPr>
              <a:buClr>
                <a:srgbClr val="10065A"/>
              </a:buClr>
              <a:defRPr>
                <a:solidFill>
                  <a:srgbClr val="FFFFFF"/>
                </a:solidFill>
              </a:defRPr>
            </a:lvl1pPr>
            <a:lvl2pPr>
              <a:buClr>
                <a:srgbClr val="FFFFFF"/>
              </a:buClr>
              <a:defRPr>
                <a:solidFill>
                  <a:srgbClr val="FFFFFF"/>
                </a:solidFill>
              </a:defRPr>
            </a:lvl2pPr>
            <a:lvl3pPr>
              <a:buClr>
                <a:srgbClr val="FFFFFF"/>
              </a:buClr>
              <a:defRPr>
                <a:solidFill>
                  <a:srgbClr val="FFFFFF"/>
                </a:solidFill>
              </a:defRPr>
            </a:lvl3pPr>
            <a:lvl4pPr>
              <a:buClr>
                <a:srgbClr val="FFFFFF"/>
              </a:buClr>
              <a:defRPr>
                <a:solidFill>
                  <a:srgbClr val="FFFFFF"/>
                </a:solidFill>
              </a:defRPr>
            </a:lvl4pPr>
          </a:lstStyle>
          <a:p>
            <a:pPr lvl="0"/>
            <a:r>
              <a:rPr lang="de-DE" dirty="0"/>
              <a:t>Text – 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2" name="Titel">
            <a:extLst>
              <a:ext uri="{FF2B5EF4-FFF2-40B4-BE49-F238E27FC236}">
                <a16:creationId xmlns:a16="http://schemas.microsoft.com/office/drawing/2014/main" id="{D89D0931-B44C-059F-E360-40D52D495A0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0000" y="136524"/>
            <a:ext cx="11160000" cy="900000"/>
          </a:xfrm>
        </p:spPr>
        <p:txBody>
          <a:bodyPr/>
          <a:lstStyle>
            <a:lvl1pPr>
              <a:defRPr>
                <a:solidFill>
                  <a:srgbClr val="FF4414"/>
                </a:solidFill>
              </a:defRPr>
            </a:lvl1pPr>
          </a:lstStyle>
          <a:p>
            <a:r>
              <a:rPr lang="de-DE" dirty="0"/>
              <a:t>Titel der Folie</a:t>
            </a:r>
          </a:p>
        </p:txBody>
      </p:sp>
    </p:spTree>
    <p:extLst>
      <p:ext uri="{BB962C8B-B14F-4D97-AF65-F5344CB8AC3E}">
        <p14:creationId xmlns:p14="http://schemas.microsoft.com/office/powerpoint/2010/main" val="103632500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V3 | 2er  / Grü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">
            <a:extLst>
              <a:ext uri="{FF2B5EF4-FFF2-40B4-BE49-F238E27FC236}">
                <a16:creationId xmlns:a16="http://schemas.microsoft.com/office/drawing/2014/main" id="{F52AA732-5B93-9DA5-AFB4-0F716B3939E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DB35FF-48FE-4539-886A-6B3E6CAB12DA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4" name="Datum">
            <a:extLst>
              <a:ext uri="{FF2B5EF4-FFF2-40B4-BE49-F238E27FC236}">
                <a16:creationId xmlns:a16="http://schemas.microsoft.com/office/drawing/2014/main" id="{BB271BAC-3150-842B-B738-785AA629E12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15" name="Inhaltsplatzhalter 14">
            <a:extLst>
              <a:ext uri="{FF2B5EF4-FFF2-40B4-BE49-F238E27FC236}">
                <a16:creationId xmlns:a16="http://schemas.microsoft.com/office/drawing/2014/main" id="{8389385C-08FC-8398-783B-C2180BF027D9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300000" y="1124745"/>
            <a:ext cx="5400000" cy="4825206"/>
          </a:xfrm>
          <a:custGeom>
            <a:avLst/>
            <a:gdLst>
              <a:gd name="connsiteX0" fmla="*/ 0 w 5400000"/>
              <a:gd name="connsiteY0" fmla="*/ 0 h 4752975"/>
              <a:gd name="connsiteX1" fmla="*/ 4635036 w 5400000"/>
              <a:gd name="connsiteY1" fmla="*/ 0 h 4752975"/>
              <a:gd name="connsiteX2" fmla="*/ 5400000 w 5400000"/>
              <a:gd name="connsiteY2" fmla="*/ 483020 h 4752975"/>
              <a:gd name="connsiteX3" fmla="*/ 5400000 w 5400000"/>
              <a:gd name="connsiteY3" fmla="*/ 4752975 h 4752975"/>
              <a:gd name="connsiteX4" fmla="*/ 0 w 5400000"/>
              <a:gd name="connsiteY4" fmla="*/ 4752975 h 475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00000" h="4752975">
                <a:moveTo>
                  <a:pt x="0" y="0"/>
                </a:moveTo>
                <a:lnTo>
                  <a:pt x="4635036" y="0"/>
                </a:lnTo>
                <a:lnTo>
                  <a:pt x="5400000" y="483020"/>
                </a:lnTo>
                <a:lnTo>
                  <a:pt x="5400000" y="4752975"/>
                </a:lnTo>
                <a:lnTo>
                  <a:pt x="0" y="4752975"/>
                </a:lnTo>
                <a:close/>
              </a:path>
            </a:pathLst>
          </a:custGeom>
          <a:solidFill>
            <a:srgbClr val="10AD00"/>
          </a:solidFill>
        </p:spPr>
        <p:txBody>
          <a:bodyPr wrap="square" lIns="108000" tIns="180000" rIns="144000" bIns="72000">
            <a:noAutofit/>
          </a:bodyPr>
          <a:lstStyle>
            <a:lvl1pPr>
              <a:buClr>
                <a:srgbClr val="10065A"/>
              </a:buClr>
              <a:defRPr lang="de-DE" sz="2400" kern="1200" dirty="0">
                <a:solidFill>
                  <a:srgbClr val="FFFFFF"/>
                </a:solidFill>
                <a:latin typeface="Source Sans Pro" panose="020B0503030403020204" pitchFamily="34" charset="0"/>
                <a:ea typeface="+mn-ea"/>
                <a:cs typeface="+mn-cs"/>
              </a:defRPr>
            </a:lvl1pPr>
            <a:lvl2pPr>
              <a:buClr>
                <a:srgbClr val="FFFFFF"/>
              </a:buClr>
              <a:defRPr>
                <a:solidFill>
                  <a:srgbClr val="FFFFFF"/>
                </a:solidFill>
              </a:defRPr>
            </a:lvl2pPr>
            <a:lvl3pPr>
              <a:buClr>
                <a:srgbClr val="FFFFFF"/>
              </a:buClr>
              <a:defRPr>
                <a:solidFill>
                  <a:srgbClr val="FFFFFF"/>
                </a:solidFill>
              </a:defRPr>
            </a:lvl3pPr>
            <a:lvl4pPr>
              <a:buClr>
                <a:srgbClr val="FFFFFF"/>
              </a:buClr>
              <a:defRPr>
                <a:solidFill>
                  <a:srgbClr val="FFFFFF"/>
                </a:solidFill>
              </a:defRPr>
            </a:lvl4pPr>
          </a:lstStyle>
          <a:p>
            <a:pPr lvl="0"/>
            <a:r>
              <a:rPr lang="de-DE" dirty="0"/>
              <a:t>Text – 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14" name="Inhaltsplatzhalter 13">
            <a:extLst>
              <a:ext uri="{FF2B5EF4-FFF2-40B4-BE49-F238E27FC236}">
                <a16:creationId xmlns:a16="http://schemas.microsoft.com/office/drawing/2014/main" id="{3066642C-BD71-38ED-72A2-9357E8923424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550863" y="1124745"/>
            <a:ext cx="5400000" cy="4825206"/>
          </a:xfrm>
          <a:custGeom>
            <a:avLst/>
            <a:gdLst>
              <a:gd name="connsiteX0" fmla="*/ 0 w 5400000"/>
              <a:gd name="connsiteY0" fmla="*/ 0 h 4752975"/>
              <a:gd name="connsiteX1" fmla="*/ 4635035 w 5400000"/>
              <a:gd name="connsiteY1" fmla="*/ 0 h 4752975"/>
              <a:gd name="connsiteX2" fmla="*/ 5400000 w 5400000"/>
              <a:gd name="connsiteY2" fmla="*/ 483021 h 4752975"/>
              <a:gd name="connsiteX3" fmla="*/ 5400000 w 5400000"/>
              <a:gd name="connsiteY3" fmla="*/ 4752975 h 4752975"/>
              <a:gd name="connsiteX4" fmla="*/ 0 w 5400000"/>
              <a:gd name="connsiteY4" fmla="*/ 4752975 h 475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00000" h="4752975">
                <a:moveTo>
                  <a:pt x="0" y="0"/>
                </a:moveTo>
                <a:lnTo>
                  <a:pt x="4635035" y="0"/>
                </a:lnTo>
                <a:lnTo>
                  <a:pt x="5400000" y="483021"/>
                </a:lnTo>
                <a:lnTo>
                  <a:pt x="5400000" y="4752975"/>
                </a:lnTo>
                <a:lnTo>
                  <a:pt x="0" y="4752975"/>
                </a:lnTo>
                <a:close/>
              </a:path>
            </a:pathLst>
          </a:custGeom>
          <a:solidFill>
            <a:srgbClr val="10AD00"/>
          </a:solidFill>
        </p:spPr>
        <p:txBody>
          <a:bodyPr wrap="square" lIns="108000" tIns="180000" rIns="144000" bIns="72000">
            <a:noAutofit/>
          </a:bodyPr>
          <a:lstStyle>
            <a:lvl1pPr>
              <a:buClr>
                <a:srgbClr val="10065A"/>
              </a:buClr>
              <a:defRPr>
                <a:solidFill>
                  <a:srgbClr val="FFFFFF"/>
                </a:solidFill>
              </a:defRPr>
            </a:lvl1pPr>
            <a:lvl2pPr>
              <a:buClr>
                <a:srgbClr val="FFFFFF"/>
              </a:buClr>
              <a:defRPr>
                <a:solidFill>
                  <a:srgbClr val="FFFFFF"/>
                </a:solidFill>
              </a:defRPr>
            </a:lvl2pPr>
            <a:lvl3pPr>
              <a:buClr>
                <a:srgbClr val="FFFFFF"/>
              </a:buClr>
              <a:defRPr>
                <a:solidFill>
                  <a:srgbClr val="FFFFFF"/>
                </a:solidFill>
              </a:defRPr>
            </a:lvl3pPr>
            <a:lvl4pPr>
              <a:buClr>
                <a:srgbClr val="FFFFFF"/>
              </a:buClr>
              <a:defRPr>
                <a:solidFill>
                  <a:srgbClr val="FFFFFF"/>
                </a:solidFill>
              </a:defRPr>
            </a:lvl4pPr>
          </a:lstStyle>
          <a:p>
            <a:pPr lvl="0"/>
            <a:r>
              <a:rPr lang="de-DE" dirty="0"/>
              <a:t>Text – 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2" name="Titel">
            <a:extLst>
              <a:ext uri="{FF2B5EF4-FFF2-40B4-BE49-F238E27FC236}">
                <a16:creationId xmlns:a16="http://schemas.microsoft.com/office/drawing/2014/main" id="{D89D0931-B44C-059F-E360-40D52D495A0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0000" y="136524"/>
            <a:ext cx="11160000" cy="900000"/>
          </a:xfrm>
        </p:spPr>
        <p:txBody>
          <a:bodyPr/>
          <a:lstStyle>
            <a:lvl1pPr>
              <a:defRPr>
                <a:solidFill>
                  <a:srgbClr val="10AD00"/>
                </a:solidFill>
              </a:defRPr>
            </a:lvl1pPr>
          </a:lstStyle>
          <a:p>
            <a:r>
              <a:rPr lang="de-DE" dirty="0"/>
              <a:t>Titel der Folie</a:t>
            </a:r>
          </a:p>
        </p:txBody>
      </p:sp>
    </p:spTree>
    <p:extLst>
      <p:ext uri="{BB962C8B-B14F-4D97-AF65-F5344CB8AC3E}">
        <p14:creationId xmlns:p14="http://schemas.microsoft.com/office/powerpoint/2010/main" val="140209447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V1 | 2er  / Wei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">
            <a:extLst>
              <a:ext uri="{FF2B5EF4-FFF2-40B4-BE49-F238E27FC236}">
                <a16:creationId xmlns:a16="http://schemas.microsoft.com/office/drawing/2014/main" id="{F52AA732-5B93-9DA5-AFB4-0F716B3939E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DB35FF-48FE-4539-886A-6B3E6CAB12DA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4" name="Datum">
            <a:extLst>
              <a:ext uri="{FF2B5EF4-FFF2-40B4-BE49-F238E27FC236}">
                <a16:creationId xmlns:a16="http://schemas.microsoft.com/office/drawing/2014/main" id="{BB271BAC-3150-842B-B738-785AA629E12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Inhalt2">
            <a:extLst>
              <a:ext uri="{FF2B5EF4-FFF2-40B4-BE49-F238E27FC236}">
                <a16:creationId xmlns:a16="http://schemas.microsoft.com/office/drawing/2014/main" id="{A90C4970-7E53-617A-402A-181499572627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300000" y="1196975"/>
            <a:ext cx="5400000" cy="4752975"/>
          </a:xfrm>
        </p:spPr>
        <p:txBody>
          <a:bodyPr/>
          <a:lstStyle>
            <a:lvl1pPr>
              <a:buClr>
                <a:srgbClr val="FF3EB5"/>
              </a:buClr>
              <a:defRPr/>
            </a:lvl1pPr>
          </a:lstStyle>
          <a:p>
            <a:pPr lvl="0"/>
            <a:r>
              <a:rPr lang="de-DE" dirty="0"/>
              <a:t>Text – 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9" name="Inhalt">
            <a:extLst>
              <a:ext uri="{FF2B5EF4-FFF2-40B4-BE49-F238E27FC236}">
                <a16:creationId xmlns:a16="http://schemas.microsoft.com/office/drawing/2014/main" id="{33EA8456-3D61-E2E4-BD33-02AE97EF90E8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550863" y="1196975"/>
            <a:ext cx="5400000" cy="4752975"/>
          </a:xfrm>
        </p:spPr>
        <p:txBody>
          <a:bodyPr/>
          <a:lstStyle>
            <a:lvl1pPr>
              <a:buClr>
                <a:srgbClr val="FF3EB5"/>
              </a:buClr>
              <a:defRPr/>
            </a:lvl1pPr>
          </a:lstStyle>
          <a:p>
            <a:pPr lvl="0"/>
            <a:r>
              <a:rPr lang="de-DE" dirty="0"/>
              <a:t>Text – 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2" name="Titel">
            <a:extLst>
              <a:ext uri="{FF2B5EF4-FFF2-40B4-BE49-F238E27FC236}">
                <a16:creationId xmlns:a16="http://schemas.microsoft.com/office/drawing/2014/main" id="{D89D0931-B44C-059F-E360-40D52D495A0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0000" y="136524"/>
            <a:ext cx="11160000" cy="900000"/>
          </a:xfrm>
        </p:spPr>
        <p:txBody>
          <a:bodyPr/>
          <a:lstStyle>
            <a:lvl1pPr>
              <a:defRPr>
                <a:solidFill>
                  <a:srgbClr val="10065A"/>
                </a:solidFill>
              </a:defRPr>
            </a:lvl1pPr>
          </a:lstStyle>
          <a:p>
            <a:r>
              <a:rPr lang="de-DE" dirty="0"/>
              <a:t>Titel der Folie</a:t>
            </a:r>
          </a:p>
        </p:txBody>
      </p:sp>
    </p:spTree>
    <p:extLst>
      <p:ext uri="{BB962C8B-B14F-4D97-AF65-F5344CB8AC3E}">
        <p14:creationId xmlns:p14="http://schemas.microsoft.com/office/powerpoint/2010/main" val="361409947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V1 | 2er  / Weiß/Bl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">
            <a:extLst>
              <a:ext uri="{FF2B5EF4-FFF2-40B4-BE49-F238E27FC236}">
                <a16:creationId xmlns:a16="http://schemas.microsoft.com/office/drawing/2014/main" id="{F52AA732-5B93-9DA5-AFB4-0F716B3939E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DB35FF-48FE-4539-886A-6B3E6CAB12DA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4" name="Datum">
            <a:extLst>
              <a:ext uri="{FF2B5EF4-FFF2-40B4-BE49-F238E27FC236}">
                <a16:creationId xmlns:a16="http://schemas.microsoft.com/office/drawing/2014/main" id="{BB271BAC-3150-842B-B738-785AA629E12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Inhalt2">
            <a:extLst>
              <a:ext uri="{FF2B5EF4-FFF2-40B4-BE49-F238E27FC236}">
                <a16:creationId xmlns:a16="http://schemas.microsoft.com/office/drawing/2014/main" id="{A90C4970-7E53-617A-402A-181499572627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300000" y="1196975"/>
            <a:ext cx="5400000" cy="4752975"/>
          </a:xfrm>
        </p:spPr>
        <p:txBody>
          <a:bodyPr/>
          <a:lstStyle>
            <a:lvl1pPr>
              <a:buClr>
                <a:srgbClr val="FF3EB5"/>
              </a:buClr>
              <a:defRPr>
                <a:solidFill>
                  <a:srgbClr val="10069F"/>
                </a:solidFill>
              </a:defRPr>
            </a:lvl1pPr>
            <a:lvl2pPr>
              <a:buClr>
                <a:srgbClr val="10069F"/>
              </a:buClr>
              <a:defRPr>
                <a:solidFill>
                  <a:srgbClr val="10069F"/>
                </a:solidFill>
              </a:defRPr>
            </a:lvl2pPr>
            <a:lvl3pPr>
              <a:buClr>
                <a:srgbClr val="10069F"/>
              </a:buClr>
              <a:defRPr>
                <a:solidFill>
                  <a:srgbClr val="10069F"/>
                </a:solidFill>
              </a:defRPr>
            </a:lvl3pPr>
            <a:lvl4pPr>
              <a:buClr>
                <a:srgbClr val="10069F"/>
              </a:buClr>
              <a:defRPr>
                <a:solidFill>
                  <a:srgbClr val="10069F"/>
                </a:solidFill>
              </a:defRPr>
            </a:lvl4pPr>
          </a:lstStyle>
          <a:p>
            <a:pPr lvl="0"/>
            <a:r>
              <a:rPr lang="de-DE" dirty="0"/>
              <a:t>Text – 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9" name="Inhalt">
            <a:extLst>
              <a:ext uri="{FF2B5EF4-FFF2-40B4-BE49-F238E27FC236}">
                <a16:creationId xmlns:a16="http://schemas.microsoft.com/office/drawing/2014/main" id="{33EA8456-3D61-E2E4-BD33-02AE97EF90E8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550863" y="1196975"/>
            <a:ext cx="5400000" cy="4752975"/>
          </a:xfrm>
        </p:spPr>
        <p:txBody>
          <a:bodyPr/>
          <a:lstStyle>
            <a:lvl1pPr>
              <a:buClr>
                <a:srgbClr val="FF3EB5"/>
              </a:buClr>
              <a:defRPr>
                <a:solidFill>
                  <a:srgbClr val="10069F"/>
                </a:solidFill>
              </a:defRPr>
            </a:lvl1pPr>
            <a:lvl2pPr>
              <a:buClr>
                <a:srgbClr val="10069F"/>
              </a:buClr>
              <a:defRPr>
                <a:solidFill>
                  <a:srgbClr val="10069F"/>
                </a:solidFill>
              </a:defRPr>
            </a:lvl2pPr>
            <a:lvl3pPr>
              <a:buClr>
                <a:srgbClr val="10069F"/>
              </a:buClr>
              <a:defRPr>
                <a:solidFill>
                  <a:srgbClr val="10069F"/>
                </a:solidFill>
              </a:defRPr>
            </a:lvl3pPr>
            <a:lvl4pPr>
              <a:buClr>
                <a:srgbClr val="10069F"/>
              </a:buClr>
              <a:defRPr>
                <a:solidFill>
                  <a:srgbClr val="10069F"/>
                </a:solidFill>
              </a:defRPr>
            </a:lvl4pPr>
          </a:lstStyle>
          <a:p>
            <a:pPr lvl="0"/>
            <a:r>
              <a:rPr lang="de-DE" dirty="0"/>
              <a:t>Text – 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2" name="Titel">
            <a:extLst>
              <a:ext uri="{FF2B5EF4-FFF2-40B4-BE49-F238E27FC236}">
                <a16:creationId xmlns:a16="http://schemas.microsoft.com/office/drawing/2014/main" id="{D89D0931-B44C-059F-E360-40D52D495A0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0000" y="136524"/>
            <a:ext cx="11160000" cy="900000"/>
          </a:xfrm>
        </p:spPr>
        <p:txBody>
          <a:bodyPr/>
          <a:lstStyle>
            <a:lvl1pPr>
              <a:defRPr>
                <a:solidFill>
                  <a:srgbClr val="10069F"/>
                </a:solidFill>
              </a:defRPr>
            </a:lvl1pPr>
          </a:lstStyle>
          <a:p>
            <a:r>
              <a:rPr lang="de-DE" dirty="0"/>
              <a:t>Titel der Folie</a:t>
            </a:r>
          </a:p>
        </p:txBody>
      </p:sp>
    </p:spTree>
    <p:extLst>
      <p:ext uri="{BB962C8B-B14F-4D97-AF65-F5344CB8AC3E}">
        <p14:creationId xmlns:p14="http://schemas.microsoft.com/office/powerpoint/2010/main" val="39997233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V2 | 2er  / Dunkelbl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">
            <a:extLst>
              <a:ext uri="{FF2B5EF4-FFF2-40B4-BE49-F238E27FC236}">
                <a16:creationId xmlns:a16="http://schemas.microsoft.com/office/drawing/2014/main" id="{F52AA732-5B93-9DA5-AFB4-0F716B3939E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DB35FF-48FE-4539-886A-6B3E6CAB12DA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4" name="Datum">
            <a:extLst>
              <a:ext uri="{FF2B5EF4-FFF2-40B4-BE49-F238E27FC236}">
                <a16:creationId xmlns:a16="http://schemas.microsoft.com/office/drawing/2014/main" id="{BB271BAC-3150-842B-B738-785AA629E12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Inhalt2">
            <a:extLst>
              <a:ext uri="{FF2B5EF4-FFF2-40B4-BE49-F238E27FC236}">
                <a16:creationId xmlns:a16="http://schemas.microsoft.com/office/drawing/2014/main" id="{A90C4970-7E53-617A-402A-181499572627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300000" y="1340768"/>
            <a:ext cx="5400000" cy="4609182"/>
          </a:xfrm>
        </p:spPr>
        <p:txBody>
          <a:bodyPr/>
          <a:lstStyle>
            <a:lvl1pPr>
              <a:buClr>
                <a:srgbClr val="10065A"/>
              </a:buClr>
              <a:defRPr/>
            </a:lvl1pPr>
          </a:lstStyle>
          <a:p>
            <a:pPr lvl="0"/>
            <a:r>
              <a:rPr lang="de-DE" dirty="0"/>
              <a:t>Text – 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9" name="Inhalt">
            <a:extLst>
              <a:ext uri="{FF2B5EF4-FFF2-40B4-BE49-F238E27FC236}">
                <a16:creationId xmlns:a16="http://schemas.microsoft.com/office/drawing/2014/main" id="{33EA8456-3D61-E2E4-BD33-02AE97EF90E8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550863" y="1340768"/>
            <a:ext cx="5400000" cy="4609182"/>
          </a:xfrm>
        </p:spPr>
        <p:txBody>
          <a:bodyPr/>
          <a:lstStyle>
            <a:lvl1pPr>
              <a:buClr>
                <a:srgbClr val="10065A"/>
              </a:buClr>
              <a:defRPr/>
            </a:lvl1pPr>
          </a:lstStyle>
          <a:p>
            <a:pPr lvl="0"/>
            <a:r>
              <a:rPr lang="de-DE" dirty="0"/>
              <a:t>Text – 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2" name="Freihandform: Form 1">
            <a:extLst>
              <a:ext uri="{FF2B5EF4-FFF2-40B4-BE49-F238E27FC236}">
                <a16:creationId xmlns:a16="http://schemas.microsoft.com/office/drawing/2014/main" id="{C5489565-DA3A-BA99-08F0-1750D1C238BB}"/>
              </a:ext>
            </a:extLst>
          </p:cNvPr>
          <p:cNvSpPr/>
          <p:nvPr userDrawn="1"/>
        </p:nvSpPr>
        <p:spPr>
          <a:xfrm flipV="1">
            <a:off x="-1" y="-7512"/>
            <a:ext cx="12192001" cy="1561126"/>
          </a:xfrm>
          <a:custGeom>
            <a:avLst/>
            <a:gdLst>
              <a:gd name="connsiteX0" fmla="*/ 1 w 12192001"/>
              <a:gd name="connsiteY0" fmla="*/ 1561126 h 1561126"/>
              <a:gd name="connsiteX1" fmla="*/ 12192001 w 12192001"/>
              <a:gd name="connsiteY1" fmla="*/ 1561126 h 1561126"/>
              <a:gd name="connsiteX2" fmla="*/ 12192001 w 12192001"/>
              <a:gd name="connsiteY2" fmla="*/ 589126 h 1561126"/>
              <a:gd name="connsiteX3" fmla="*/ 540032 w 12192001"/>
              <a:gd name="connsiteY3" fmla="*/ 589126 h 1561126"/>
              <a:gd name="connsiteX4" fmla="*/ 0 w 12192001"/>
              <a:gd name="connsiteY4" fmla="*/ 0 h 1561126"/>
              <a:gd name="connsiteX5" fmla="*/ 0 w 12192001"/>
              <a:gd name="connsiteY5" fmla="*/ 648000 h 1561126"/>
              <a:gd name="connsiteX6" fmla="*/ 1 w 12192001"/>
              <a:gd name="connsiteY6" fmla="*/ 648000 h 15611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1" h="1561126">
                <a:moveTo>
                  <a:pt x="1" y="1561126"/>
                </a:moveTo>
                <a:lnTo>
                  <a:pt x="12192001" y="1561126"/>
                </a:lnTo>
                <a:lnTo>
                  <a:pt x="12192001" y="589126"/>
                </a:lnTo>
                <a:lnTo>
                  <a:pt x="540032" y="589126"/>
                </a:lnTo>
                <a:lnTo>
                  <a:pt x="0" y="0"/>
                </a:lnTo>
                <a:lnTo>
                  <a:pt x="0" y="648000"/>
                </a:lnTo>
                <a:lnTo>
                  <a:pt x="1" y="648000"/>
                </a:lnTo>
                <a:close/>
              </a:path>
            </a:pathLst>
          </a:custGeom>
          <a:solidFill>
            <a:srgbClr val="10065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sp>
        <p:nvSpPr>
          <p:cNvPr id="10" name="Titel">
            <a:extLst>
              <a:ext uri="{FF2B5EF4-FFF2-40B4-BE49-F238E27FC236}">
                <a16:creationId xmlns:a16="http://schemas.microsoft.com/office/drawing/2014/main" id="{17FE683B-568B-D7E1-0CB4-727A9B026A0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0000" y="18000"/>
            <a:ext cx="11160000" cy="90000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de-DE" dirty="0"/>
              <a:t>Titel der Folie</a:t>
            </a:r>
          </a:p>
        </p:txBody>
      </p:sp>
    </p:spTree>
    <p:extLst>
      <p:ext uri="{BB962C8B-B14F-4D97-AF65-F5344CB8AC3E}">
        <p14:creationId xmlns:p14="http://schemas.microsoft.com/office/powerpoint/2010/main" val="78557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V2 | 2er  / Bl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">
            <a:extLst>
              <a:ext uri="{FF2B5EF4-FFF2-40B4-BE49-F238E27FC236}">
                <a16:creationId xmlns:a16="http://schemas.microsoft.com/office/drawing/2014/main" id="{F52AA732-5B93-9DA5-AFB4-0F716B3939E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DB35FF-48FE-4539-886A-6B3E6CAB12DA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4" name="Datum">
            <a:extLst>
              <a:ext uri="{FF2B5EF4-FFF2-40B4-BE49-F238E27FC236}">
                <a16:creationId xmlns:a16="http://schemas.microsoft.com/office/drawing/2014/main" id="{BB271BAC-3150-842B-B738-785AA629E12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Inhalt2">
            <a:extLst>
              <a:ext uri="{FF2B5EF4-FFF2-40B4-BE49-F238E27FC236}">
                <a16:creationId xmlns:a16="http://schemas.microsoft.com/office/drawing/2014/main" id="{A90C4970-7E53-617A-402A-181499572627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300000" y="1340768"/>
            <a:ext cx="5400000" cy="4609182"/>
          </a:xfrm>
        </p:spPr>
        <p:txBody>
          <a:bodyPr/>
          <a:lstStyle>
            <a:lvl1pPr>
              <a:buClr>
                <a:srgbClr val="10069F"/>
              </a:buClr>
              <a:defRPr>
                <a:solidFill>
                  <a:srgbClr val="10069F"/>
                </a:solidFill>
              </a:defRPr>
            </a:lvl1pPr>
            <a:lvl2pPr>
              <a:buClr>
                <a:srgbClr val="10069F"/>
              </a:buClr>
              <a:defRPr>
                <a:solidFill>
                  <a:srgbClr val="10069F"/>
                </a:solidFill>
              </a:defRPr>
            </a:lvl2pPr>
            <a:lvl3pPr>
              <a:buClr>
                <a:srgbClr val="10069F"/>
              </a:buClr>
              <a:defRPr>
                <a:solidFill>
                  <a:srgbClr val="10069F"/>
                </a:solidFill>
              </a:defRPr>
            </a:lvl3pPr>
            <a:lvl4pPr>
              <a:buClr>
                <a:srgbClr val="10069F"/>
              </a:buClr>
              <a:defRPr>
                <a:solidFill>
                  <a:srgbClr val="10069F"/>
                </a:solidFill>
              </a:defRPr>
            </a:lvl4pPr>
          </a:lstStyle>
          <a:p>
            <a:pPr lvl="0"/>
            <a:r>
              <a:rPr lang="de-DE" dirty="0"/>
              <a:t>Text – 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9" name="Inhalt">
            <a:extLst>
              <a:ext uri="{FF2B5EF4-FFF2-40B4-BE49-F238E27FC236}">
                <a16:creationId xmlns:a16="http://schemas.microsoft.com/office/drawing/2014/main" id="{33EA8456-3D61-E2E4-BD33-02AE97EF90E8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550863" y="1340768"/>
            <a:ext cx="5400000" cy="4609182"/>
          </a:xfrm>
        </p:spPr>
        <p:txBody>
          <a:bodyPr/>
          <a:lstStyle>
            <a:lvl1pPr>
              <a:buClr>
                <a:srgbClr val="10069F"/>
              </a:buClr>
              <a:defRPr/>
            </a:lvl1pPr>
            <a:lvl2pPr>
              <a:buClr>
                <a:srgbClr val="10069F"/>
              </a:buClr>
              <a:defRPr>
                <a:solidFill>
                  <a:srgbClr val="10069F"/>
                </a:solidFill>
              </a:defRPr>
            </a:lvl2pPr>
            <a:lvl3pPr>
              <a:buClr>
                <a:srgbClr val="10069F"/>
              </a:buClr>
              <a:defRPr>
                <a:solidFill>
                  <a:srgbClr val="10069F"/>
                </a:solidFill>
              </a:defRPr>
            </a:lvl3pPr>
            <a:lvl4pPr>
              <a:buClr>
                <a:srgbClr val="10069F"/>
              </a:buClr>
              <a:defRPr>
                <a:solidFill>
                  <a:srgbClr val="10069F"/>
                </a:solidFill>
              </a:defRPr>
            </a:lvl4pPr>
          </a:lstStyle>
          <a:p>
            <a:pPr lvl="0"/>
            <a:r>
              <a:rPr lang="de-DE" dirty="0"/>
              <a:t>Text – 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2" name="Freihandform: Form 1">
            <a:extLst>
              <a:ext uri="{FF2B5EF4-FFF2-40B4-BE49-F238E27FC236}">
                <a16:creationId xmlns:a16="http://schemas.microsoft.com/office/drawing/2014/main" id="{C5489565-DA3A-BA99-08F0-1750D1C238BB}"/>
              </a:ext>
            </a:extLst>
          </p:cNvPr>
          <p:cNvSpPr/>
          <p:nvPr userDrawn="1"/>
        </p:nvSpPr>
        <p:spPr>
          <a:xfrm flipV="1">
            <a:off x="-1" y="-7512"/>
            <a:ext cx="12192001" cy="1561126"/>
          </a:xfrm>
          <a:custGeom>
            <a:avLst/>
            <a:gdLst>
              <a:gd name="connsiteX0" fmla="*/ 1 w 12192001"/>
              <a:gd name="connsiteY0" fmla="*/ 1561126 h 1561126"/>
              <a:gd name="connsiteX1" fmla="*/ 12192001 w 12192001"/>
              <a:gd name="connsiteY1" fmla="*/ 1561126 h 1561126"/>
              <a:gd name="connsiteX2" fmla="*/ 12192001 w 12192001"/>
              <a:gd name="connsiteY2" fmla="*/ 589126 h 1561126"/>
              <a:gd name="connsiteX3" fmla="*/ 540032 w 12192001"/>
              <a:gd name="connsiteY3" fmla="*/ 589126 h 1561126"/>
              <a:gd name="connsiteX4" fmla="*/ 0 w 12192001"/>
              <a:gd name="connsiteY4" fmla="*/ 0 h 1561126"/>
              <a:gd name="connsiteX5" fmla="*/ 0 w 12192001"/>
              <a:gd name="connsiteY5" fmla="*/ 648000 h 1561126"/>
              <a:gd name="connsiteX6" fmla="*/ 1 w 12192001"/>
              <a:gd name="connsiteY6" fmla="*/ 648000 h 15611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1" h="1561126">
                <a:moveTo>
                  <a:pt x="1" y="1561126"/>
                </a:moveTo>
                <a:lnTo>
                  <a:pt x="12192001" y="1561126"/>
                </a:lnTo>
                <a:lnTo>
                  <a:pt x="12192001" y="589126"/>
                </a:lnTo>
                <a:lnTo>
                  <a:pt x="540032" y="589126"/>
                </a:lnTo>
                <a:lnTo>
                  <a:pt x="0" y="0"/>
                </a:lnTo>
                <a:lnTo>
                  <a:pt x="0" y="648000"/>
                </a:lnTo>
                <a:lnTo>
                  <a:pt x="1" y="648000"/>
                </a:lnTo>
                <a:close/>
              </a:path>
            </a:pathLst>
          </a:custGeom>
          <a:solidFill>
            <a:srgbClr val="10069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sp>
        <p:nvSpPr>
          <p:cNvPr id="10" name="Titel">
            <a:extLst>
              <a:ext uri="{FF2B5EF4-FFF2-40B4-BE49-F238E27FC236}">
                <a16:creationId xmlns:a16="http://schemas.microsoft.com/office/drawing/2014/main" id="{17FE683B-568B-D7E1-0CB4-727A9B026A0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0000" y="18000"/>
            <a:ext cx="11160000" cy="90000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de-DE" dirty="0"/>
              <a:t>Titel der Folie</a:t>
            </a:r>
          </a:p>
        </p:txBody>
      </p:sp>
    </p:spTree>
    <p:extLst>
      <p:ext uri="{BB962C8B-B14F-4D97-AF65-F5344CB8AC3E}">
        <p14:creationId xmlns:p14="http://schemas.microsoft.com/office/powerpoint/2010/main" val="80906909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V2 | 2er  / Pi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">
            <a:extLst>
              <a:ext uri="{FF2B5EF4-FFF2-40B4-BE49-F238E27FC236}">
                <a16:creationId xmlns:a16="http://schemas.microsoft.com/office/drawing/2014/main" id="{F52AA732-5B93-9DA5-AFB4-0F716B3939E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DB35FF-48FE-4539-886A-6B3E6CAB12DA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4" name="Datum">
            <a:extLst>
              <a:ext uri="{FF2B5EF4-FFF2-40B4-BE49-F238E27FC236}">
                <a16:creationId xmlns:a16="http://schemas.microsoft.com/office/drawing/2014/main" id="{BB271BAC-3150-842B-B738-785AA629E12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Inhalt2">
            <a:extLst>
              <a:ext uri="{FF2B5EF4-FFF2-40B4-BE49-F238E27FC236}">
                <a16:creationId xmlns:a16="http://schemas.microsoft.com/office/drawing/2014/main" id="{A90C4970-7E53-617A-402A-181499572627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300000" y="1340768"/>
            <a:ext cx="5400000" cy="4609182"/>
          </a:xfrm>
        </p:spPr>
        <p:txBody>
          <a:bodyPr/>
          <a:lstStyle>
            <a:lvl1pPr>
              <a:buClr>
                <a:srgbClr val="FF3EB5"/>
              </a:buClr>
              <a:defRPr/>
            </a:lvl1pPr>
          </a:lstStyle>
          <a:p>
            <a:pPr lvl="0"/>
            <a:r>
              <a:rPr lang="de-DE" dirty="0"/>
              <a:t>Text – 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9" name="Inhalt">
            <a:extLst>
              <a:ext uri="{FF2B5EF4-FFF2-40B4-BE49-F238E27FC236}">
                <a16:creationId xmlns:a16="http://schemas.microsoft.com/office/drawing/2014/main" id="{33EA8456-3D61-E2E4-BD33-02AE97EF90E8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550863" y="1340768"/>
            <a:ext cx="5400000" cy="4609182"/>
          </a:xfrm>
        </p:spPr>
        <p:txBody>
          <a:bodyPr/>
          <a:lstStyle>
            <a:lvl1pPr>
              <a:buClr>
                <a:srgbClr val="FF3EB5"/>
              </a:buClr>
              <a:defRPr/>
            </a:lvl1pPr>
          </a:lstStyle>
          <a:p>
            <a:pPr lvl="0"/>
            <a:r>
              <a:rPr lang="de-DE" dirty="0"/>
              <a:t>Text – 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2" name="Freihandform: Form 1">
            <a:extLst>
              <a:ext uri="{FF2B5EF4-FFF2-40B4-BE49-F238E27FC236}">
                <a16:creationId xmlns:a16="http://schemas.microsoft.com/office/drawing/2014/main" id="{C5489565-DA3A-BA99-08F0-1750D1C238BB}"/>
              </a:ext>
            </a:extLst>
          </p:cNvPr>
          <p:cNvSpPr/>
          <p:nvPr userDrawn="1"/>
        </p:nvSpPr>
        <p:spPr>
          <a:xfrm flipV="1">
            <a:off x="-1" y="-7512"/>
            <a:ext cx="12192001" cy="1561126"/>
          </a:xfrm>
          <a:custGeom>
            <a:avLst/>
            <a:gdLst>
              <a:gd name="connsiteX0" fmla="*/ 1 w 12192001"/>
              <a:gd name="connsiteY0" fmla="*/ 1561126 h 1561126"/>
              <a:gd name="connsiteX1" fmla="*/ 12192001 w 12192001"/>
              <a:gd name="connsiteY1" fmla="*/ 1561126 h 1561126"/>
              <a:gd name="connsiteX2" fmla="*/ 12192001 w 12192001"/>
              <a:gd name="connsiteY2" fmla="*/ 589126 h 1561126"/>
              <a:gd name="connsiteX3" fmla="*/ 540032 w 12192001"/>
              <a:gd name="connsiteY3" fmla="*/ 589126 h 1561126"/>
              <a:gd name="connsiteX4" fmla="*/ 0 w 12192001"/>
              <a:gd name="connsiteY4" fmla="*/ 0 h 1561126"/>
              <a:gd name="connsiteX5" fmla="*/ 0 w 12192001"/>
              <a:gd name="connsiteY5" fmla="*/ 648000 h 1561126"/>
              <a:gd name="connsiteX6" fmla="*/ 1 w 12192001"/>
              <a:gd name="connsiteY6" fmla="*/ 648000 h 15611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1" h="1561126">
                <a:moveTo>
                  <a:pt x="1" y="1561126"/>
                </a:moveTo>
                <a:lnTo>
                  <a:pt x="12192001" y="1561126"/>
                </a:lnTo>
                <a:lnTo>
                  <a:pt x="12192001" y="589126"/>
                </a:lnTo>
                <a:lnTo>
                  <a:pt x="540032" y="589126"/>
                </a:lnTo>
                <a:lnTo>
                  <a:pt x="0" y="0"/>
                </a:lnTo>
                <a:lnTo>
                  <a:pt x="0" y="648000"/>
                </a:lnTo>
                <a:lnTo>
                  <a:pt x="1" y="648000"/>
                </a:lnTo>
                <a:close/>
              </a:path>
            </a:pathLst>
          </a:custGeom>
          <a:solidFill>
            <a:srgbClr val="FF3EB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sp>
        <p:nvSpPr>
          <p:cNvPr id="10" name="Titel">
            <a:extLst>
              <a:ext uri="{FF2B5EF4-FFF2-40B4-BE49-F238E27FC236}">
                <a16:creationId xmlns:a16="http://schemas.microsoft.com/office/drawing/2014/main" id="{17FE683B-568B-D7E1-0CB4-727A9B026A0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0000" y="18000"/>
            <a:ext cx="11160000" cy="90000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de-DE" dirty="0"/>
              <a:t>Titel der Folie</a:t>
            </a:r>
          </a:p>
        </p:txBody>
      </p:sp>
    </p:spTree>
    <p:extLst>
      <p:ext uri="{BB962C8B-B14F-4D97-AF65-F5344CB8AC3E}">
        <p14:creationId xmlns:p14="http://schemas.microsoft.com/office/powerpoint/2010/main" val="364100862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V2 | 2er  / Türk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">
            <a:extLst>
              <a:ext uri="{FF2B5EF4-FFF2-40B4-BE49-F238E27FC236}">
                <a16:creationId xmlns:a16="http://schemas.microsoft.com/office/drawing/2014/main" id="{F52AA732-5B93-9DA5-AFB4-0F716B3939E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DB35FF-48FE-4539-886A-6B3E6CAB12DA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4" name="Datum">
            <a:extLst>
              <a:ext uri="{FF2B5EF4-FFF2-40B4-BE49-F238E27FC236}">
                <a16:creationId xmlns:a16="http://schemas.microsoft.com/office/drawing/2014/main" id="{BB271BAC-3150-842B-B738-785AA629E12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Inhalt2">
            <a:extLst>
              <a:ext uri="{FF2B5EF4-FFF2-40B4-BE49-F238E27FC236}">
                <a16:creationId xmlns:a16="http://schemas.microsoft.com/office/drawing/2014/main" id="{A90C4970-7E53-617A-402A-181499572627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300000" y="1340768"/>
            <a:ext cx="5400000" cy="4609182"/>
          </a:xfrm>
        </p:spPr>
        <p:txBody>
          <a:bodyPr/>
          <a:lstStyle>
            <a:lvl1pPr>
              <a:buClr>
                <a:srgbClr val="10ADAA"/>
              </a:buClr>
              <a:defRPr/>
            </a:lvl1pPr>
          </a:lstStyle>
          <a:p>
            <a:pPr lvl="0"/>
            <a:r>
              <a:rPr lang="de-DE" dirty="0"/>
              <a:t>Text – 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9" name="Inhalt">
            <a:extLst>
              <a:ext uri="{FF2B5EF4-FFF2-40B4-BE49-F238E27FC236}">
                <a16:creationId xmlns:a16="http://schemas.microsoft.com/office/drawing/2014/main" id="{33EA8456-3D61-E2E4-BD33-02AE97EF90E8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550863" y="1340768"/>
            <a:ext cx="5400000" cy="4609182"/>
          </a:xfrm>
        </p:spPr>
        <p:txBody>
          <a:bodyPr/>
          <a:lstStyle>
            <a:lvl1pPr>
              <a:buClr>
                <a:srgbClr val="10ADAA"/>
              </a:buClr>
              <a:defRPr/>
            </a:lvl1pPr>
          </a:lstStyle>
          <a:p>
            <a:pPr lvl="0"/>
            <a:r>
              <a:rPr lang="de-DE" dirty="0"/>
              <a:t>Text – 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2" name="Freihandform: Form 1">
            <a:extLst>
              <a:ext uri="{FF2B5EF4-FFF2-40B4-BE49-F238E27FC236}">
                <a16:creationId xmlns:a16="http://schemas.microsoft.com/office/drawing/2014/main" id="{C5489565-DA3A-BA99-08F0-1750D1C238BB}"/>
              </a:ext>
            </a:extLst>
          </p:cNvPr>
          <p:cNvSpPr/>
          <p:nvPr userDrawn="1"/>
        </p:nvSpPr>
        <p:spPr>
          <a:xfrm flipV="1">
            <a:off x="-1" y="-7512"/>
            <a:ext cx="12192001" cy="1561126"/>
          </a:xfrm>
          <a:custGeom>
            <a:avLst/>
            <a:gdLst>
              <a:gd name="connsiteX0" fmla="*/ 1 w 12192001"/>
              <a:gd name="connsiteY0" fmla="*/ 1561126 h 1561126"/>
              <a:gd name="connsiteX1" fmla="*/ 12192001 w 12192001"/>
              <a:gd name="connsiteY1" fmla="*/ 1561126 h 1561126"/>
              <a:gd name="connsiteX2" fmla="*/ 12192001 w 12192001"/>
              <a:gd name="connsiteY2" fmla="*/ 589126 h 1561126"/>
              <a:gd name="connsiteX3" fmla="*/ 540032 w 12192001"/>
              <a:gd name="connsiteY3" fmla="*/ 589126 h 1561126"/>
              <a:gd name="connsiteX4" fmla="*/ 0 w 12192001"/>
              <a:gd name="connsiteY4" fmla="*/ 0 h 1561126"/>
              <a:gd name="connsiteX5" fmla="*/ 0 w 12192001"/>
              <a:gd name="connsiteY5" fmla="*/ 648000 h 1561126"/>
              <a:gd name="connsiteX6" fmla="*/ 1 w 12192001"/>
              <a:gd name="connsiteY6" fmla="*/ 648000 h 15611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1" h="1561126">
                <a:moveTo>
                  <a:pt x="1" y="1561126"/>
                </a:moveTo>
                <a:lnTo>
                  <a:pt x="12192001" y="1561126"/>
                </a:lnTo>
                <a:lnTo>
                  <a:pt x="12192001" y="589126"/>
                </a:lnTo>
                <a:lnTo>
                  <a:pt x="540032" y="589126"/>
                </a:lnTo>
                <a:lnTo>
                  <a:pt x="0" y="0"/>
                </a:lnTo>
                <a:lnTo>
                  <a:pt x="0" y="648000"/>
                </a:lnTo>
                <a:lnTo>
                  <a:pt x="1" y="648000"/>
                </a:lnTo>
                <a:close/>
              </a:path>
            </a:pathLst>
          </a:custGeom>
          <a:solidFill>
            <a:srgbClr val="10AD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sp>
        <p:nvSpPr>
          <p:cNvPr id="10" name="Titel">
            <a:extLst>
              <a:ext uri="{FF2B5EF4-FFF2-40B4-BE49-F238E27FC236}">
                <a16:creationId xmlns:a16="http://schemas.microsoft.com/office/drawing/2014/main" id="{17FE683B-568B-D7E1-0CB4-727A9B026A0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0000" y="18000"/>
            <a:ext cx="11160000" cy="90000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de-DE" dirty="0"/>
              <a:t>Titel der Folie</a:t>
            </a:r>
          </a:p>
        </p:txBody>
      </p:sp>
    </p:spTree>
    <p:extLst>
      <p:ext uri="{BB962C8B-B14F-4D97-AF65-F5344CB8AC3E}">
        <p14:creationId xmlns:p14="http://schemas.microsoft.com/office/powerpoint/2010/main" val="209814599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V1 | Blau/Dunkelblau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Logo">
            <a:extLst>
              <a:ext uri="{FF2B5EF4-FFF2-40B4-BE49-F238E27FC236}">
                <a16:creationId xmlns:a16="http://schemas.microsoft.com/office/drawing/2014/main" id="{17E3831A-EF9F-DE82-127E-9471FC7AA85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456003" y="5781691"/>
            <a:ext cx="2735993" cy="1076178"/>
          </a:xfrm>
          <a:prstGeom prst="rect">
            <a:avLst/>
          </a:prstGeom>
        </p:spPr>
      </p:pic>
      <p:sp>
        <p:nvSpPr>
          <p:cNvPr id="28" name="Dreieck">
            <a:extLst>
              <a:ext uri="{FF2B5EF4-FFF2-40B4-BE49-F238E27FC236}">
                <a16:creationId xmlns:a16="http://schemas.microsoft.com/office/drawing/2014/main" id="{1C6EBD1E-EC29-1E31-563A-3264D4061A56}"/>
              </a:ext>
            </a:extLst>
          </p:cNvPr>
          <p:cNvSpPr/>
          <p:nvPr userDrawn="1"/>
        </p:nvSpPr>
        <p:spPr>
          <a:xfrm flipH="1" flipV="1">
            <a:off x="10848528" y="0"/>
            <a:ext cx="1343472" cy="4841908"/>
          </a:xfrm>
          <a:prstGeom prst="rect">
            <a:avLst/>
          </a:prstGeom>
          <a:solidFill>
            <a:srgbClr val="10069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" name="Leiste-Blau">
            <a:extLst>
              <a:ext uri="{FF2B5EF4-FFF2-40B4-BE49-F238E27FC236}">
                <a16:creationId xmlns:a16="http://schemas.microsoft.com/office/drawing/2014/main" id="{FF37AB0F-5BB7-3CA6-B379-F1EB1CDD69F3}"/>
              </a:ext>
            </a:extLst>
          </p:cNvPr>
          <p:cNvSpPr/>
          <p:nvPr userDrawn="1"/>
        </p:nvSpPr>
        <p:spPr>
          <a:xfrm>
            <a:off x="0" y="4824281"/>
            <a:ext cx="12192000" cy="2061103"/>
          </a:xfrm>
          <a:custGeom>
            <a:avLst/>
            <a:gdLst>
              <a:gd name="connsiteX0" fmla="*/ 0 w 12192000"/>
              <a:gd name="connsiteY0" fmla="*/ 0 h 2379236"/>
              <a:gd name="connsiteX1" fmla="*/ 12192000 w 12192000"/>
              <a:gd name="connsiteY1" fmla="*/ 0 h 2379236"/>
              <a:gd name="connsiteX2" fmla="*/ 12192000 w 12192000"/>
              <a:gd name="connsiteY2" fmla="*/ 8301 h 2379236"/>
              <a:gd name="connsiteX3" fmla="*/ 8544272 w 12192000"/>
              <a:gd name="connsiteY3" fmla="*/ 2374088 h 2379236"/>
              <a:gd name="connsiteX4" fmla="*/ 12192000 w 12192000"/>
              <a:gd name="connsiteY4" fmla="*/ 2374088 h 2379236"/>
              <a:gd name="connsiteX5" fmla="*/ 12192000 w 12192000"/>
              <a:gd name="connsiteY5" fmla="*/ 2379236 h 2379236"/>
              <a:gd name="connsiteX6" fmla="*/ 0 w 12192000"/>
              <a:gd name="connsiteY6" fmla="*/ 2379236 h 23792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0" h="2379236">
                <a:moveTo>
                  <a:pt x="0" y="0"/>
                </a:moveTo>
                <a:lnTo>
                  <a:pt x="12192000" y="0"/>
                </a:lnTo>
                <a:lnTo>
                  <a:pt x="12192000" y="8301"/>
                </a:lnTo>
                <a:lnTo>
                  <a:pt x="8544272" y="2374088"/>
                </a:lnTo>
                <a:lnTo>
                  <a:pt x="12192000" y="2374088"/>
                </a:lnTo>
                <a:lnTo>
                  <a:pt x="12192000" y="2379236"/>
                </a:lnTo>
                <a:lnTo>
                  <a:pt x="0" y="2379236"/>
                </a:lnTo>
                <a:close/>
              </a:path>
            </a:pathLst>
          </a:custGeom>
          <a:solidFill>
            <a:srgbClr val="10065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>
              <a:solidFill>
                <a:srgbClr val="10ADAA"/>
              </a:solidFill>
            </a:endParaRPr>
          </a:p>
        </p:txBody>
      </p:sp>
      <p:sp>
        <p:nvSpPr>
          <p:cNvPr id="31" name="Bild-Platzhalter">
            <a:extLst>
              <a:ext uri="{FF2B5EF4-FFF2-40B4-BE49-F238E27FC236}">
                <a16:creationId xmlns:a16="http://schemas.microsoft.com/office/drawing/2014/main" id="{97514CFE-E067-05FC-4A7C-FDABF2CBCF9B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12180849" cy="4824000"/>
          </a:xfrm>
          <a:custGeom>
            <a:avLst/>
            <a:gdLst>
              <a:gd name="connsiteX0" fmla="*/ 0 w 12180849"/>
              <a:gd name="connsiteY0" fmla="*/ 0 h 4791749"/>
              <a:gd name="connsiteX1" fmla="*/ 10993818 w 12180849"/>
              <a:gd name="connsiteY1" fmla="*/ 0 h 4791749"/>
              <a:gd name="connsiteX2" fmla="*/ 12180849 w 12180849"/>
              <a:gd name="connsiteY2" fmla="*/ 4791749 h 4791749"/>
              <a:gd name="connsiteX3" fmla="*/ 0 w 12180849"/>
              <a:gd name="connsiteY3" fmla="*/ 4791749 h 47917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80849" h="4791749">
                <a:moveTo>
                  <a:pt x="0" y="0"/>
                </a:moveTo>
                <a:lnTo>
                  <a:pt x="10993818" y="0"/>
                </a:lnTo>
                <a:lnTo>
                  <a:pt x="12180849" y="4791749"/>
                </a:lnTo>
                <a:lnTo>
                  <a:pt x="0" y="4791749"/>
                </a:lnTo>
                <a:close/>
              </a:path>
            </a:pathLst>
          </a:custGeom>
          <a:solidFill>
            <a:srgbClr val="F0F3F7"/>
          </a:solidFill>
        </p:spPr>
        <p:txBody>
          <a:bodyPr wrap="square" tIns="0" bIns="720000" anchor="ctr" anchorCtr="1">
            <a:noAutofit/>
          </a:bodyPr>
          <a:lstStyle>
            <a:lvl1pPr marL="0" indent="0" algn="ctr">
              <a:buNone/>
              <a:defRPr b="1">
                <a:solidFill>
                  <a:srgbClr val="10069F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22" name="Bild-Nachweis">
            <a:extLst>
              <a:ext uri="{FF2B5EF4-FFF2-40B4-BE49-F238E27FC236}">
                <a16:creationId xmlns:a16="http://schemas.microsoft.com/office/drawing/2014/main" id="{EC184E46-47D4-4C9C-B889-8D92474B36E9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752184" y="4581128"/>
            <a:ext cx="4326081" cy="216000"/>
          </a:xfrm>
        </p:spPr>
        <p:txBody>
          <a:bodyPr lIns="0" tIns="0" rIns="0" bIns="0" anchor="t" anchorCtr="0"/>
          <a:lstStyle>
            <a:lvl1pPr marL="0" indent="0" algn="r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16" name="Datum">
            <a:extLst>
              <a:ext uri="{FF2B5EF4-FFF2-40B4-BE49-F238E27FC236}">
                <a16:creationId xmlns:a16="http://schemas.microsoft.com/office/drawing/2014/main" id="{956632C6-6D47-E943-A0F1-C604230856E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35360" y="6528216"/>
            <a:ext cx="2700000" cy="252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400" b="0" i="0">
                <a:solidFill>
                  <a:srgbClr val="FFFFFF"/>
                </a:solidFill>
                <a:latin typeface="Source Sans Pro" panose="020B0503030403020204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2" name="Titel">
            <a:extLst>
              <a:ext uri="{FF2B5EF4-FFF2-40B4-BE49-F238E27FC236}">
                <a16:creationId xmlns:a16="http://schemas.microsoft.com/office/drawing/2014/main" id="{1C7CAED1-B6BD-6AD1-AB7A-4213456757B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5360" y="5457684"/>
            <a:ext cx="9649072" cy="1044000"/>
          </a:xfrm>
        </p:spPr>
        <p:txBody>
          <a:bodyPr anchor="t" anchorCtr="0"/>
          <a:lstStyle>
            <a:lvl1pPr>
              <a:defRPr sz="3200">
                <a:solidFill>
                  <a:srgbClr val="FFFFFF"/>
                </a:solidFill>
              </a:defRPr>
            </a:lvl1pPr>
          </a:lstStyle>
          <a:p>
            <a:r>
              <a:rPr lang="de-DE" dirty="0"/>
              <a:t>Präsentations-Titel</a:t>
            </a:r>
          </a:p>
        </p:txBody>
      </p:sp>
      <p:sp>
        <p:nvSpPr>
          <p:cNvPr id="23" name="Dachzeile">
            <a:extLst>
              <a:ext uri="{FF2B5EF4-FFF2-40B4-BE49-F238E27FC236}">
                <a16:creationId xmlns:a16="http://schemas.microsoft.com/office/drawing/2014/main" id="{31E2E9F2-3175-0FE6-EDA5-F0DF6BC48EA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35360" y="5157192"/>
            <a:ext cx="6445696" cy="252000"/>
          </a:xfrm>
        </p:spPr>
        <p:txBody>
          <a:bodyPr tIns="36000" bIns="0" anchor="t" anchorCtr="0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SzPct val="150000"/>
              <a:buFontTx/>
              <a:buNone/>
              <a:defRPr sz="2000" b="1" cap="none" spc="150" baseline="0">
                <a:solidFill>
                  <a:srgbClr val="FFFFFF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Dachzeile</a:t>
            </a:r>
          </a:p>
        </p:txBody>
      </p:sp>
    </p:spTree>
    <p:extLst>
      <p:ext uri="{BB962C8B-B14F-4D97-AF65-F5344CB8AC3E}">
        <p14:creationId xmlns:p14="http://schemas.microsoft.com/office/powerpoint/2010/main" val="303584737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V2 | 2er  / Violet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">
            <a:extLst>
              <a:ext uri="{FF2B5EF4-FFF2-40B4-BE49-F238E27FC236}">
                <a16:creationId xmlns:a16="http://schemas.microsoft.com/office/drawing/2014/main" id="{F52AA732-5B93-9DA5-AFB4-0F716B3939E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DB35FF-48FE-4539-886A-6B3E6CAB12DA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4" name="Datum">
            <a:extLst>
              <a:ext uri="{FF2B5EF4-FFF2-40B4-BE49-F238E27FC236}">
                <a16:creationId xmlns:a16="http://schemas.microsoft.com/office/drawing/2014/main" id="{BB271BAC-3150-842B-B738-785AA629E12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Inhalt2">
            <a:extLst>
              <a:ext uri="{FF2B5EF4-FFF2-40B4-BE49-F238E27FC236}">
                <a16:creationId xmlns:a16="http://schemas.microsoft.com/office/drawing/2014/main" id="{A90C4970-7E53-617A-402A-181499572627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300000" y="1340768"/>
            <a:ext cx="5400000" cy="4609182"/>
          </a:xfrm>
        </p:spPr>
        <p:txBody>
          <a:bodyPr/>
          <a:lstStyle>
            <a:lvl1pPr>
              <a:buClr>
                <a:srgbClr val="8C3E9F"/>
              </a:buClr>
              <a:defRPr/>
            </a:lvl1pPr>
          </a:lstStyle>
          <a:p>
            <a:pPr lvl="0"/>
            <a:r>
              <a:rPr lang="de-DE" dirty="0"/>
              <a:t>Text – 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9" name="Inhalt">
            <a:extLst>
              <a:ext uri="{FF2B5EF4-FFF2-40B4-BE49-F238E27FC236}">
                <a16:creationId xmlns:a16="http://schemas.microsoft.com/office/drawing/2014/main" id="{33EA8456-3D61-E2E4-BD33-02AE97EF90E8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550863" y="1340768"/>
            <a:ext cx="5400000" cy="4609182"/>
          </a:xfrm>
        </p:spPr>
        <p:txBody>
          <a:bodyPr/>
          <a:lstStyle>
            <a:lvl1pPr>
              <a:buClr>
                <a:srgbClr val="8C3E9F"/>
              </a:buClr>
              <a:defRPr/>
            </a:lvl1pPr>
          </a:lstStyle>
          <a:p>
            <a:pPr lvl="0"/>
            <a:r>
              <a:rPr lang="de-DE" dirty="0"/>
              <a:t>Text – 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2" name="Freihandform: Form 1">
            <a:extLst>
              <a:ext uri="{FF2B5EF4-FFF2-40B4-BE49-F238E27FC236}">
                <a16:creationId xmlns:a16="http://schemas.microsoft.com/office/drawing/2014/main" id="{C5489565-DA3A-BA99-08F0-1750D1C238BB}"/>
              </a:ext>
            </a:extLst>
          </p:cNvPr>
          <p:cNvSpPr/>
          <p:nvPr userDrawn="1"/>
        </p:nvSpPr>
        <p:spPr>
          <a:xfrm flipV="1">
            <a:off x="-1" y="-7512"/>
            <a:ext cx="12192001" cy="1561126"/>
          </a:xfrm>
          <a:custGeom>
            <a:avLst/>
            <a:gdLst>
              <a:gd name="connsiteX0" fmla="*/ 1 w 12192001"/>
              <a:gd name="connsiteY0" fmla="*/ 1561126 h 1561126"/>
              <a:gd name="connsiteX1" fmla="*/ 12192001 w 12192001"/>
              <a:gd name="connsiteY1" fmla="*/ 1561126 h 1561126"/>
              <a:gd name="connsiteX2" fmla="*/ 12192001 w 12192001"/>
              <a:gd name="connsiteY2" fmla="*/ 589126 h 1561126"/>
              <a:gd name="connsiteX3" fmla="*/ 540032 w 12192001"/>
              <a:gd name="connsiteY3" fmla="*/ 589126 h 1561126"/>
              <a:gd name="connsiteX4" fmla="*/ 0 w 12192001"/>
              <a:gd name="connsiteY4" fmla="*/ 0 h 1561126"/>
              <a:gd name="connsiteX5" fmla="*/ 0 w 12192001"/>
              <a:gd name="connsiteY5" fmla="*/ 648000 h 1561126"/>
              <a:gd name="connsiteX6" fmla="*/ 1 w 12192001"/>
              <a:gd name="connsiteY6" fmla="*/ 648000 h 15611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1" h="1561126">
                <a:moveTo>
                  <a:pt x="1" y="1561126"/>
                </a:moveTo>
                <a:lnTo>
                  <a:pt x="12192001" y="1561126"/>
                </a:lnTo>
                <a:lnTo>
                  <a:pt x="12192001" y="589126"/>
                </a:lnTo>
                <a:lnTo>
                  <a:pt x="540032" y="589126"/>
                </a:lnTo>
                <a:lnTo>
                  <a:pt x="0" y="0"/>
                </a:lnTo>
                <a:lnTo>
                  <a:pt x="0" y="648000"/>
                </a:lnTo>
                <a:lnTo>
                  <a:pt x="1" y="648000"/>
                </a:lnTo>
                <a:close/>
              </a:path>
            </a:pathLst>
          </a:custGeom>
          <a:solidFill>
            <a:srgbClr val="8C3E9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sp>
        <p:nvSpPr>
          <p:cNvPr id="10" name="Titel">
            <a:extLst>
              <a:ext uri="{FF2B5EF4-FFF2-40B4-BE49-F238E27FC236}">
                <a16:creationId xmlns:a16="http://schemas.microsoft.com/office/drawing/2014/main" id="{17FE683B-568B-D7E1-0CB4-727A9B026A0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0000" y="18000"/>
            <a:ext cx="11160000" cy="90000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de-DE" dirty="0"/>
              <a:t>Titel der Folie</a:t>
            </a:r>
          </a:p>
        </p:txBody>
      </p:sp>
    </p:spTree>
    <p:extLst>
      <p:ext uri="{BB962C8B-B14F-4D97-AF65-F5344CB8AC3E}">
        <p14:creationId xmlns:p14="http://schemas.microsoft.com/office/powerpoint/2010/main" val="192683518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V2 | 2er  /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">
            <a:extLst>
              <a:ext uri="{FF2B5EF4-FFF2-40B4-BE49-F238E27FC236}">
                <a16:creationId xmlns:a16="http://schemas.microsoft.com/office/drawing/2014/main" id="{F52AA732-5B93-9DA5-AFB4-0F716B3939E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DB35FF-48FE-4539-886A-6B3E6CAB12DA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4" name="Datum">
            <a:extLst>
              <a:ext uri="{FF2B5EF4-FFF2-40B4-BE49-F238E27FC236}">
                <a16:creationId xmlns:a16="http://schemas.microsoft.com/office/drawing/2014/main" id="{BB271BAC-3150-842B-B738-785AA629E12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Inhalt2">
            <a:extLst>
              <a:ext uri="{FF2B5EF4-FFF2-40B4-BE49-F238E27FC236}">
                <a16:creationId xmlns:a16="http://schemas.microsoft.com/office/drawing/2014/main" id="{A90C4970-7E53-617A-402A-181499572627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300000" y="1340768"/>
            <a:ext cx="5400000" cy="4609182"/>
          </a:xfrm>
        </p:spPr>
        <p:txBody>
          <a:bodyPr/>
          <a:lstStyle>
            <a:lvl1pPr>
              <a:buClr>
                <a:srgbClr val="FF4414"/>
              </a:buClr>
              <a:defRPr/>
            </a:lvl1pPr>
          </a:lstStyle>
          <a:p>
            <a:pPr lvl="0"/>
            <a:r>
              <a:rPr lang="de-DE" dirty="0"/>
              <a:t>Text – 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9" name="Inhalt">
            <a:extLst>
              <a:ext uri="{FF2B5EF4-FFF2-40B4-BE49-F238E27FC236}">
                <a16:creationId xmlns:a16="http://schemas.microsoft.com/office/drawing/2014/main" id="{33EA8456-3D61-E2E4-BD33-02AE97EF90E8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550863" y="1340768"/>
            <a:ext cx="5400000" cy="4609182"/>
          </a:xfrm>
        </p:spPr>
        <p:txBody>
          <a:bodyPr/>
          <a:lstStyle>
            <a:lvl1pPr>
              <a:buClr>
                <a:srgbClr val="FF4414"/>
              </a:buClr>
              <a:defRPr/>
            </a:lvl1pPr>
          </a:lstStyle>
          <a:p>
            <a:pPr lvl="0"/>
            <a:r>
              <a:rPr lang="de-DE" dirty="0"/>
              <a:t>Text – 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2" name="Freihandform: Form 1">
            <a:extLst>
              <a:ext uri="{FF2B5EF4-FFF2-40B4-BE49-F238E27FC236}">
                <a16:creationId xmlns:a16="http://schemas.microsoft.com/office/drawing/2014/main" id="{C5489565-DA3A-BA99-08F0-1750D1C238BB}"/>
              </a:ext>
            </a:extLst>
          </p:cNvPr>
          <p:cNvSpPr/>
          <p:nvPr userDrawn="1"/>
        </p:nvSpPr>
        <p:spPr>
          <a:xfrm flipV="1">
            <a:off x="-1" y="-7512"/>
            <a:ext cx="12192001" cy="1561126"/>
          </a:xfrm>
          <a:custGeom>
            <a:avLst/>
            <a:gdLst>
              <a:gd name="connsiteX0" fmla="*/ 1 w 12192001"/>
              <a:gd name="connsiteY0" fmla="*/ 1561126 h 1561126"/>
              <a:gd name="connsiteX1" fmla="*/ 12192001 w 12192001"/>
              <a:gd name="connsiteY1" fmla="*/ 1561126 h 1561126"/>
              <a:gd name="connsiteX2" fmla="*/ 12192001 w 12192001"/>
              <a:gd name="connsiteY2" fmla="*/ 589126 h 1561126"/>
              <a:gd name="connsiteX3" fmla="*/ 540032 w 12192001"/>
              <a:gd name="connsiteY3" fmla="*/ 589126 h 1561126"/>
              <a:gd name="connsiteX4" fmla="*/ 0 w 12192001"/>
              <a:gd name="connsiteY4" fmla="*/ 0 h 1561126"/>
              <a:gd name="connsiteX5" fmla="*/ 0 w 12192001"/>
              <a:gd name="connsiteY5" fmla="*/ 648000 h 1561126"/>
              <a:gd name="connsiteX6" fmla="*/ 1 w 12192001"/>
              <a:gd name="connsiteY6" fmla="*/ 648000 h 15611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1" h="1561126">
                <a:moveTo>
                  <a:pt x="1" y="1561126"/>
                </a:moveTo>
                <a:lnTo>
                  <a:pt x="12192001" y="1561126"/>
                </a:lnTo>
                <a:lnTo>
                  <a:pt x="12192001" y="589126"/>
                </a:lnTo>
                <a:lnTo>
                  <a:pt x="540032" y="589126"/>
                </a:lnTo>
                <a:lnTo>
                  <a:pt x="0" y="0"/>
                </a:lnTo>
                <a:lnTo>
                  <a:pt x="0" y="648000"/>
                </a:lnTo>
                <a:lnTo>
                  <a:pt x="1" y="648000"/>
                </a:lnTo>
                <a:close/>
              </a:path>
            </a:pathLst>
          </a:custGeom>
          <a:solidFill>
            <a:srgbClr val="FF441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sp>
        <p:nvSpPr>
          <p:cNvPr id="10" name="Titel">
            <a:extLst>
              <a:ext uri="{FF2B5EF4-FFF2-40B4-BE49-F238E27FC236}">
                <a16:creationId xmlns:a16="http://schemas.microsoft.com/office/drawing/2014/main" id="{17FE683B-568B-D7E1-0CB4-727A9B026A0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0000" y="18000"/>
            <a:ext cx="11160000" cy="90000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de-DE" dirty="0"/>
              <a:t>Titel der Folie</a:t>
            </a:r>
          </a:p>
        </p:txBody>
      </p:sp>
    </p:spTree>
    <p:extLst>
      <p:ext uri="{BB962C8B-B14F-4D97-AF65-F5344CB8AC3E}">
        <p14:creationId xmlns:p14="http://schemas.microsoft.com/office/powerpoint/2010/main" val="411625437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V2 | 2er  / Grü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">
            <a:extLst>
              <a:ext uri="{FF2B5EF4-FFF2-40B4-BE49-F238E27FC236}">
                <a16:creationId xmlns:a16="http://schemas.microsoft.com/office/drawing/2014/main" id="{F52AA732-5B93-9DA5-AFB4-0F716B3939E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DB35FF-48FE-4539-886A-6B3E6CAB12DA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4" name="Datum">
            <a:extLst>
              <a:ext uri="{FF2B5EF4-FFF2-40B4-BE49-F238E27FC236}">
                <a16:creationId xmlns:a16="http://schemas.microsoft.com/office/drawing/2014/main" id="{BB271BAC-3150-842B-B738-785AA629E12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Inhalt2">
            <a:extLst>
              <a:ext uri="{FF2B5EF4-FFF2-40B4-BE49-F238E27FC236}">
                <a16:creationId xmlns:a16="http://schemas.microsoft.com/office/drawing/2014/main" id="{A90C4970-7E53-617A-402A-181499572627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300000" y="1340768"/>
            <a:ext cx="5400000" cy="4609182"/>
          </a:xfrm>
        </p:spPr>
        <p:txBody>
          <a:bodyPr/>
          <a:lstStyle>
            <a:lvl1pPr>
              <a:buClr>
                <a:srgbClr val="10AD00"/>
              </a:buClr>
              <a:defRPr/>
            </a:lvl1pPr>
          </a:lstStyle>
          <a:p>
            <a:pPr lvl="0"/>
            <a:r>
              <a:rPr lang="de-DE" dirty="0"/>
              <a:t>Text – 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9" name="Inhalt">
            <a:extLst>
              <a:ext uri="{FF2B5EF4-FFF2-40B4-BE49-F238E27FC236}">
                <a16:creationId xmlns:a16="http://schemas.microsoft.com/office/drawing/2014/main" id="{33EA8456-3D61-E2E4-BD33-02AE97EF90E8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550863" y="1340768"/>
            <a:ext cx="5400000" cy="4609182"/>
          </a:xfrm>
        </p:spPr>
        <p:txBody>
          <a:bodyPr/>
          <a:lstStyle>
            <a:lvl1pPr>
              <a:buClr>
                <a:srgbClr val="10AD00"/>
              </a:buClr>
              <a:defRPr/>
            </a:lvl1pPr>
          </a:lstStyle>
          <a:p>
            <a:pPr lvl="0"/>
            <a:r>
              <a:rPr lang="de-DE" dirty="0"/>
              <a:t>Text – 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2" name="Freihandform: Form 1">
            <a:extLst>
              <a:ext uri="{FF2B5EF4-FFF2-40B4-BE49-F238E27FC236}">
                <a16:creationId xmlns:a16="http://schemas.microsoft.com/office/drawing/2014/main" id="{C5489565-DA3A-BA99-08F0-1750D1C238BB}"/>
              </a:ext>
            </a:extLst>
          </p:cNvPr>
          <p:cNvSpPr/>
          <p:nvPr userDrawn="1"/>
        </p:nvSpPr>
        <p:spPr>
          <a:xfrm flipV="1">
            <a:off x="-1" y="-7512"/>
            <a:ext cx="12192001" cy="1561126"/>
          </a:xfrm>
          <a:custGeom>
            <a:avLst/>
            <a:gdLst>
              <a:gd name="connsiteX0" fmla="*/ 1 w 12192001"/>
              <a:gd name="connsiteY0" fmla="*/ 1561126 h 1561126"/>
              <a:gd name="connsiteX1" fmla="*/ 12192001 w 12192001"/>
              <a:gd name="connsiteY1" fmla="*/ 1561126 h 1561126"/>
              <a:gd name="connsiteX2" fmla="*/ 12192001 w 12192001"/>
              <a:gd name="connsiteY2" fmla="*/ 589126 h 1561126"/>
              <a:gd name="connsiteX3" fmla="*/ 540032 w 12192001"/>
              <a:gd name="connsiteY3" fmla="*/ 589126 h 1561126"/>
              <a:gd name="connsiteX4" fmla="*/ 0 w 12192001"/>
              <a:gd name="connsiteY4" fmla="*/ 0 h 1561126"/>
              <a:gd name="connsiteX5" fmla="*/ 0 w 12192001"/>
              <a:gd name="connsiteY5" fmla="*/ 648000 h 1561126"/>
              <a:gd name="connsiteX6" fmla="*/ 1 w 12192001"/>
              <a:gd name="connsiteY6" fmla="*/ 648000 h 15611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1" h="1561126">
                <a:moveTo>
                  <a:pt x="1" y="1561126"/>
                </a:moveTo>
                <a:lnTo>
                  <a:pt x="12192001" y="1561126"/>
                </a:lnTo>
                <a:lnTo>
                  <a:pt x="12192001" y="589126"/>
                </a:lnTo>
                <a:lnTo>
                  <a:pt x="540032" y="589126"/>
                </a:lnTo>
                <a:lnTo>
                  <a:pt x="0" y="0"/>
                </a:lnTo>
                <a:lnTo>
                  <a:pt x="0" y="648000"/>
                </a:lnTo>
                <a:lnTo>
                  <a:pt x="1" y="648000"/>
                </a:lnTo>
                <a:close/>
              </a:path>
            </a:pathLst>
          </a:custGeom>
          <a:solidFill>
            <a:srgbClr val="10AD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sp>
        <p:nvSpPr>
          <p:cNvPr id="10" name="Titel">
            <a:extLst>
              <a:ext uri="{FF2B5EF4-FFF2-40B4-BE49-F238E27FC236}">
                <a16:creationId xmlns:a16="http://schemas.microsoft.com/office/drawing/2014/main" id="{17FE683B-568B-D7E1-0CB4-727A9B026A0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0000" y="18000"/>
            <a:ext cx="11160000" cy="90000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de-DE" dirty="0"/>
              <a:t>Titel der Folie</a:t>
            </a:r>
          </a:p>
        </p:txBody>
      </p:sp>
    </p:spTree>
    <p:extLst>
      <p:ext uri="{BB962C8B-B14F-4D97-AF65-F5344CB8AC3E}">
        <p14:creationId xmlns:p14="http://schemas.microsoft.com/office/powerpoint/2010/main" val="391875487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+ Bild | Dunkelbl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">
            <a:extLst>
              <a:ext uri="{FF2B5EF4-FFF2-40B4-BE49-F238E27FC236}">
                <a16:creationId xmlns:a16="http://schemas.microsoft.com/office/drawing/2014/main" id="{F52AA732-5B93-9DA5-AFB4-0F716B3939E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DB35FF-48FE-4539-886A-6B3E6CAB12DA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4" name="Datum">
            <a:extLst>
              <a:ext uri="{FF2B5EF4-FFF2-40B4-BE49-F238E27FC236}">
                <a16:creationId xmlns:a16="http://schemas.microsoft.com/office/drawing/2014/main" id="{BB271BAC-3150-842B-B738-785AA629E12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Bild-Platzhalter">
            <a:extLst>
              <a:ext uri="{FF2B5EF4-FFF2-40B4-BE49-F238E27FC236}">
                <a16:creationId xmlns:a16="http://schemas.microsoft.com/office/drawing/2014/main" id="{A8AABF05-7387-7834-E8E9-BB872CFE079F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300000" y="1206000"/>
            <a:ext cx="5400000" cy="4762633"/>
          </a:xfrm>
          <a:custGeom>
            <a:avLst/>
            <a:gdLst>
              <a:gd name="connsiteX0" fmla="*/ 0 w 5400000"/>
              <a:gd name="connsiteY0" fmla="*/ 0 h 4752000"/>
              <a:gd name="connsiteX1" fmla="*/ 5400000 w 5400000"/>
              <a:gd name="connsiteY1" fmla="*/ 0 h 4752000"/>
              <a:gd name="connsiteX2" fmla="*/ 5400000 w 5400000"/>
              <a:gd name="connsiteY2" fmla="*/ 3835320 h 4752000"/>
              <a:gd name="connsiteX3" fmla="*/ 3816000 w 5400000"/>
              <a:gd name="connsiteY3" fmla="*/ 4752000 h 4752000"/>
              <a:gd name="connsiteX4" fmla="*/ 0 w 5400000"/>
              <a:gd name="connsiteY4" fmla="*/ 4752000 h 4752000"/>
              <a:gd name="connsiteX0" fmla="*/ 0 w 5400000"/>
              <a:gd name="connsiteY0" fmla="*/ 0 h 4762633"/>
              <a:gd name="connsiteX1" fmla="*/ 5400000 w 5400000"/>
              <a:gd name="connsiteY1" fmla="*/ 0 h 4762633"/>
              <a:gd name="connsiteX2" fmla="*/ 5400000 w 5400000"/>
              <a:gd name="connsiteY2" fmla="*/ 3835320 h 4762633"/>
              <a:gd name="connsiteX3" fmla="*/ 4007386 w 5400000"/>
              <a:gd name="connsiteY3" fmla="*/ 4762633 h 4762633"/>
              <a:gd name="connsiteX4" fmla="*/ 0 w 5400000"/>
              <a:gd name="connsiteY4" fmla="*/ 4752000 h 4762633"/>
              <a:gd name="connsiteX5" fmla="*/ 0 w 5400000"/>
              <a:gd name="connsiteY5" fmla="*/ 0 h 4762633"/>
              <a:gd name="connsiteX0" fmla="*/ 0 w 5400000"/>
              <a:gd name="connsiteY0" fmla="*/ 0 h 4762633"/>
              <a:gd name="connsiteX1" fmla="*/ 5400000 w 5400000"/>
              <a:gd name="connsiteY1" fmla="*/ 0 h 4762633"/>
              <a:gd name="connsiteX2" fmla="*/ 5400000 w 5400000"/>
              <a:gd name="connsiteY2" fmla="*/ 3994808 h 4762633"/>
              <a:gd name="connsiteX3" fmla="*/ 4007386 w 5400000"/>
              <a:gd name="connsiteY3" fmla="*/ 4762633 h 4762633"/>
              <a:gd name="connsiteX4" fmla="*/ 0 w 5400000"/>
              <a:gd name="connsiteY4" fmla="*/ 4752000 h 4762633"/>
              <a:gd name="connsiteX5" fmla="*/ 0 w 5400000"/>
              <a:gd name="connsiteY5" fmla="*/ 0 h 47626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400000" h="4762633">
                <a:moveTo>
                  <a:pt x="0" y="0"/>
                </a:moveTo>
                <a:lnTo>
                  <a:pt x="5400000" y="0"/>
                </a:lnTo>
                <a:lnTo>
                  <a:pt x="5400000" y="3994808"/>
                </a:lnTo>
                <a:lnTo>
                  <a:pt x="4007386" y="4762633"/>
                </a:lnTo>
                <a:lnTo>
                  <a:pt x="0" y="4752000"/>
                </a:lnTo>
                <a:lnTo>
                  <a:pt x="0" y="0"/>
                </a:lnTo>
                <a:close/>
              </a:path>
            </a:pathLst>
          </a:custGeom>
          <a:solidFill>
            <a:srgbClr val="F0F3F7"/>
          </a:solidFill>
        </p:spPr>
        <p:txBody>
          <a:bodyPr wrap="square" bIns="828000" anchor="ctr" anchorCtr="1">
            <a:noAutofit/>
          </a:bodyPr>
          <a:lstStyle>
            <a:lvl1pPr marL="0" indent="0">
              <a:buNone/>
              <a:defRPr b="1">
                <a:solidFill>
                  <a:srgbClr val="10065A"/>
                </a:solidFill>
              </a:defRPr>
            </a:lvl1pPr>
          </a:lstStyle>
          <a:p>
            <a:r>
              <a:rPr lang="de-DE" dirty="0"/>
              <a:t>Bild einfügen!</a:t>
            </a:r>
          </a:p>
        </p:txBody>
      </p:sp>
      <p:sp>
        <p:nvSpPr>
          <p:cNvPr id="5" name="Bild-Nachweis">
            <a:extLst>
              <a:ext uri="{FF2B5EF4-FFF2-40B4-BE49-F238E27FC236}">
                <a16:creationId xmlns:a16="http://schemas.microsoft.com/office/drawing/2014/main" id="{3811A218-E43E-12EA-D140-A87C5FDF631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321355" y="5733256"/>
            <a:ext cx="3960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9" name="Inhalt">
            <a:extLst>
              <a:ext uri="{FF2B5EF4-FFF2-40B4-BE49-F238E27FC236}">
                <a16:creationId xmlns:a16="http://schemas.microsoft.com/office/drawing/2014/main" id="{33EA8456-3D61-E2E4-BD33-02AE97EF90E8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550863" y="1196975"/>
            <a:ext cx="5400000" cy="4752975"/>
          </a:xfrm>
          <a:solidFill>
            <a:srgbClr val="10065A"/>
          </a:solidFill>
        </p:spPr>
        <p:txBody>
          <a:bodyPr lIns="108000" tIns="108000" rIns="72000" bIns="72000"/>
          <a:lstStyle>
            <a:lvl1pPr>
              <a:buClr>
                <a:srgbClr val="10ADAA"/>
              </a:buClr>
              <a:defRPr>
                <a:solidFill>
                  <a:srgbClr val="FFFFFF"/>
                </a:solidFill>
              </a:defRPr>
            </a:lvl1pPr>
            <a:lvl2pPr>
              <a:buClr>
                <a:srgbClr val="FFFFFF"/>
              </a:buClr>
              <a:defRPr>
                <a:solidFill>
                  <a:srgbClr val="FFFFFF"/>
                </a:solidFill>
              </a:defRPr>
            </a:lvl2pPr>
            <a:lvl3pPr>
              <a:buClr>
                <a:srgbClr val="FFFFFF"/>
              </a:buClr>
              <a:defRPr>
                <a:solidFill>
                  <a:srgbClr val="FFFFFF"/>
                </a:solidFill>
              </a:defRPr>
            </a:lvl3pPr>
            <a:lvl4pPr>
              <a:buClr>
                <a:srgbClr val="FFFFFF"/>
              </a:buClr>
              <a:defRPr>
                <a:solidFill>
                  <a:srgbClr val="FFFFFF"/>
                </a:solidFill>
              </a:defRPr>
            </a:lvl4pPr>
          </a:lstStyle>
          <a:p>
            <a:pPr lvl="0"/>
            <a:r>
              <a:rPr lang="de-DE" dirty="0"/>
              <a:t>Text – 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2" name="Titel">
            <a:extLst>
              <a:ext uri="{FF2B5EF4-FFF2-40B4-BE49-F238E27FC236}">
                <a16:creationId xmlns:a16="http://schemas.microsoft.com/office/drawing/2014/main" id="{D89D0931-B44C-059F-E360-40D52D495A0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0000" y="136524"/>
            <a:ext cx="11160000" cy="900000"/>
          </a:xfrm>
        </p:spPr>
        <p:txBody>
          <a:bodyPr/>
          <a:lstStyle>
            <a:lvl1pPr>
              <a:defRPr/>
            </a:lvl1pPr>
          </a:lstStyle>
          <a:p>
            <a:r>
              <a:rPr lang="de-DE" dirty="0"/>
              <a:t>Titel der Folie</a:t>
            </a:r>
          </a:p>
        </p:txBody>
      </p:sp>
    </p:spTree>
    <p:extLst>
      <p:ext uri="{BB962C8B-B14F-4D97-AF65-F5344CB8AC3E}">
        <p14:creationId xmlns:p14="http://schemas.microsoft.com/office/powerpoint/2010/main" val="362640368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+ Bild | Blaugrau/Dunkelbl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">
            <a:extLst>
              <a:ext uri="{FF2B5EF4-FFF2-40B4-BE49-F238E27FC236}">
                <a16:creationId xmlns:a16="http://schemas.microsoft.com/office/drawing/2014/main" id="{F52AA732-5B93-9DA5-AFB4-0F716B3939E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DB35FF-48FE-4539-886A-6B3E6CAB12DA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4" name="Datum">
            <a:extLst>
              <a:ext uri="{FF2B5EF4-FFF2-40B4-BE49-F238E27FC236}">
                <a16:creationId xmlns:a16="http://schemas.microsoft.com/office/drawing/2014/main" id="{BB271BAC-3150-842B-B738-785AA629E12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Bild-Platzhalter">
            <a:extLst>
              <a:ext uri="{FF2B5EF4-FFF2-40B4-BE49-F238E27FC236}">
                <a16:creationId xmlns:a16="http://schemas.microsoft.com/office/drawing/2014/main" id="{A8AABF05-7387-7834-E8E9-BB872CFE079F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300000" y="1206000"/>
            <a:ext cx="5400000" cy="4762633"/>
          </a:xfrm>
          <a:custGeom>
            <a:avLst/>
            <a:gdLst>
              <a:gd name="connsiteX0" fmla="*/ 0 w 5400000"/>
              <a:gd name="connsiteY0" fmla="*/ 0 h 4752000"/>
              <a:gd name="connsiteX1" fmla="*/ 5400000 w 5400000"/>
              <a:gd name="connsiteY1" fmla="*/ 0 h 4752000"/>
              <a:gd name="connsiteX2" fmla="*/ 5400000 w 5400000"/>
              <a:gd name="connsiteY2" fmla="*/ 3835320 h 4752000"/>
              <a:gd name="connsiteX3" fmla="*/ 3816000 w 5400000"/>
              <a:gd name="connsiteY3" fmla="*/ 4752000 h 4752000"/>
              <a:gd name="connsiteX4" fmla="*/ 0 w 5400000"/>
              <a:gd name="connsiteY4" fmla="*/ 4752000 h 4752000"/>
              <a:gd name="connsiteX0" fmla="*/ 0 w 5400000"/>
              <a:gd name="connsiteY0" fmla="*/ 0 h 4762633"/>
              <a:gd name="connsiteX1" fmla="*/ 5400000 w 5400000"/>
              <a:gd name="connsiteY1" fmla="*/ 0 h 4762633"/>
              <a:gd name="connsiteX2" fmla="*/ 5400000 w 5400000"/>
              <a:gd name="connsiteY2" fmla="*/ 3835320 h 4762633"/>
              <a:gd name="connsiteX3" fmla="*/ 4007386 w 5400000"/>
              <a:gd name="connsiteY3" fmla="*/ 4762633 h 4762633"/>
              <a:gd name="connsiteX4" fmla="*/ 0 w 5400000"/>
              <a:gd name="connsiteY4" fmla="*/ 4752000 h 4762633"/>
              <a:gd name="connsiteX5" fmla="*/ 0 w 5400000"/>
              <a:gd name="connsiteY5" fmla="*/ 0 h 4762633"/>
              <a:gd name="connsiteX0" fmla="*/ 0 w 5400000"/>
              <a:gd name="connsiteY0" fmla="*/ 0 h 4762633"/>
              <a:gd name="connsiteX1" fmla="*/ 5400000 w 5400000"/>
              <a:gd name="connsiteY1" fmla="*/ 0 h 4762633"/>
              <a:gd name="connsiteX2" fmla="*/ 5400000 w 5400000"/>
              <a:gd name="connsiteY2" fmla="*/ 3994808 h 4762633"/>
              <a:gd name="connsiteX3" fmla="*/ 4007386 w 5400000"/>
              <a:gd name="connsiteY3" fmla="*/ 4762633 h 4762633"/>
              <a:gd name="connsiteX4" fmla="*/ 0 w 5400000"/>
              <a:gd name="connsiteY4" fmla="*/ 4752000 h 4762633"/>
              <a:gd name="connsiteX5" fmla="*/ 0 w 5400000"/>
              <a:gd name="connsiteY5" fmla="*/ 0 h 47626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400000" h="4762633">
                <a:moveTo>
                  <a:pt x="0" y="0"/>
                </a:moveTo>
                <a:lnTo>
                  <a:pt x="5400000" y="0"/>
                </a:lnTo>
                <a:lnTo>
                  <a:pt x="5400000" y="3994808"/>
                </a:lnTo>
                <a:lnTo>
                  <a:pt x="4007386" y="4762633"/>
                </a:lnTo>
                <a:lnTo>
                  <a:pt x="0" y="4752000"/>
                </a:lnTo>
                <a:lnTo>
                  <a:pt x="0" y="0"/>
                </a:lnTo>
                <a:close/>
              </a:path>
            </a:pathLst>
          </a:custGeom>
          <a:solidFill>
            <a:srgbClr val="F0F3F7"/>
          </a:solidFill>
        </p:spPr>
        <p:txBody>
          <a:bodyPr wrap="square" bIns="828000" anchor="ctr" anchorCtr="1">
            <a:noAutofit/>
          </a:bodyPr>
          <a:lstStyle>
            <a:lvl1pPr marL="0" indent="0">
              <a:buNone/>
              <a:defRPr b="1">
                <a:solidFill>
                  <a:srgbClr val="10065A"/>
                </a:solidFill>
              </a:defRPr>
            </a:lvl1pPr>
          </a:lstStyle>
          <a:p>
            <a:r>
              <a:rPr lang="de-DE" dirty="0"/>
              <a:t>Bild einfügen!</a:t>
            </a:r>
          </a:p>
        </p:txBody>
      </p:sp>
      <p:sp>
        <p:nvSpPr>
          <p:cNvPr id="5" name="Bild-Nachweis">
            <a:extLst>
              <a:ext uri="{FF2B5EF4-FFF2-40B4-BE49-F238E27FC236}">
                <a16:creationId xmlns:a16="http://schemas.microsoft.com/office/drawing/2014/main" id="{BA7A7A0E-2DF6-3A87-6C4C-51E01F109EBC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321355" y="5733256"/>
            <a:ext cx="3960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9" name="Inhalt">
            <a:extLst>
              <a:ext uri="{FF2B5EF4-FFF2-40B4-BE49-F238E27FC236}">
                <a16:creationId xmlns:a16="http://schemas.microsoft.com/office/drawing/2014/main" id="{33EA8456-3D61-E2E4-BD33-02AE97EF90E8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550863" y="1196975"/>
            <a:ext cx="5400000" cy="4752975"/>
          </a:xfrm>
          <a:solidFill>
            <a:schemeClr val="bg2"/>
          </a:solidFill>
        </p:spPr>
        <p:txBody>
          <a:bodyPr lIns="108000" tIns="108000" rIns="72000" bIns="72000"/>
          <a:lstStyle>
            <a:lvl1pPr>
              <a:buClr>
                <a:srgbClr val="10ADAA"/>
              </a:buClr>
              <a:defRPr>
                <a:solidFill>
                  <a:srgbClr val="10065A"/>
                </a:solidFill>
              </a:defRPr>
            </a:lvl1pPr>
            <a:lvl2pPr>
              <a:buClr>
                <a:srgbClr val="10065A"/>
              </a:buClr>
              <a:defRPr>
                <a:solidFill>
                  <a:srgbClr val="10065A"/>
                </a:solidFill>
              </a:defRPr>
            </a:lvl2pPr>
            <a:lvl3pPr>
              <a:buClr>
                <a:srgbClr val="10065A"/>
              </a:buClr>
              <a:defRPr>
                <a:solidFill>
                  <a:srgbClr val="10065A"/>
                </a:solidFill>
              </a:defRPr>
            </a:lvl3pPr>
            <a:lvl4pPr>
              <a:buClr>
                <a:srgbClr val="10065A"/>
              </a:buClr>
              <a:defRPr>
                <a:solidFill>
                  <a:srgbClr val="10065A"/>
                </a:solidFill>
              </a:defRPr>
            </a:lvl4pPr>
          </a:lstStyle>
          <a:p>
            <a:pPr lvl="0"/>
            <a:r>
              <a:rPr lang="de-DE" dirty="0"/>
              <a:t>Text – 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2" name="Titel">
            <a:extLst>
              <a:ext uri="{FF2B5EF4-FFF2-40B4-BE49-F238E27FC236}">
                <a16:creationId xmlns:a16="http://schemas.microsoft.com/office/drawing/2014/main" id="{D89D0931-B44C-059F-E360-40D52D495A0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0000" y="136524"/>
            <a:ext cx="11160000" cy="900000"/>
          </a:xfrm>
        </p:spPr>
        <p:txBody>
          <a:bodyPr/>
          <a:lstStyle>
            <a:lvl1pPr>
              <a:defRPr/>
            </a:lvl1pPr>
          </a:lstStyle>
          <a:p>
            <a:r>
              <a:rPr lang="de-DE" dirty="0"/>
              <a:t>Titel der Folie</a:t>
            </a:r>
          </a:p>
        </p:txBody>
      </p:sp>
    </p:spTree>
    <p:extLst>
      <p:ext uri="{BB962C8B-B14F-4D97-AF65-F5344CB8AC3E}">
        <p14:creationId xmlns:p14="http://schemas.microsoft.com/office/powerpoint/2010/main" val="59369946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+ Bild | Bl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">
            <a:extLst>
              <a:ext uri="{FF2B5EF4-FFF2-40B4-BE49-F238E27FC236}">
                <a16:creationId xmlns:a16="http://schemas.microsoft.com/office/drawing/2014/main" id="{F52AA732-5B93-9DA5-AFB4-0F716B3939E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DB35FF-48FE-4539-886A-6B3E6CAB12DA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4" name="Datum">
            <a:extLst>
              <a:ext uri="{FF2B5EF4-FFF2-40B4-BE49-F238E27FC236}">
                <a16:creationId xmlns:a16="http://schemas.microsoft.com/office/drawing/2014/main" id="{BB271BAC-3150-842B-B738-785AA629E12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Bild-Platzhalter">
            <a:extLst>
              <a:ext uri="{FF2B5EF4-FFF2-40B4-BE49-F238E27FC236}">
                <a16:creationId xmlns:a16="http://schemas.microsoft.com/office/drawing/2014/main" id="{A8AABF05-7387-7834-E8E9-BB872CFE079F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300000" y="1206000"/>
            <a:ext cx="5400000" cy="4762633"/>
          </a:xfrm>
          <a:custGeom>
            <a:avLst/>
            <a:gdLst>
              <a:gd name="connsiteX0" fmla="*/ 0 w 5400000"/>
              <a:gd name="connsiteY0" fmla="*/ 0 h 4752000"/>
              <a:gd name="connsiteX1" fmla="*/ 5400000 w 5400000"/>
              <a:gd name="connsiteY1" fmla="*/ 0 h 4752000"/>
              <a:gd name="connsiteX2" fmla="*/ 5400000 w 5400000"/>
              <a:gd name="connsiteY2" fmla="*/ 3835320 h 4752000"/>
              <a:gd name="connsiteX3" fmla="*/ 3816000 w 5400000"/>
              <a:gd name="connsiteY3" fmla="*/ 4752000 h 4752000"/>
              <a:gd name="connsiteX4" fmla="*/ 0 w 5400000"/>
              <a:gd name="connsiteY4" fmla="*/ 4752000 h 4752000"/>
              <a:gd name="connsiteX0" fmla="*/ 0 w 5400000"/>
              <a:gd name="connsiteY0" fmla="*/ 0 h 4762633"/>
              <a:gd name="connsiteX1" fmla="*/ 5400000 w 5400000"/>
              <a:gd name="connsiteY1" fmla="*/ 0 h 4762633"/>
              <a:gd name="connsiteX2" fmla="*/ 5400000 w 5400000"/>
              <a:gd name="connsiteY2" fmla="*/ 3835320 h 4762633"/>
              <a:gd name="connsiteX3" fmla="*/ 4007386 w 5400000"/>
              <a:gd name="connsiteY3" fmla="*/ 4762633 h 4762633"/>
              <a:gd name="connsiteX4" fmla="*/ 0 w 5400000"/>
              <a:gd name="connsiteY4" fmla="*/ 4752000 h 4762633"/>
              <a:gd name="connsiteX5" fmla="*/ 0 w 5400000"/>
              <a:gd name="connsiteY5" fmla="*/ 0 h 4762633"/>
              <a:gd name="connsiteX0" fmla="*/ 0 w 5400000"/>
              <a:gd name="connsiteY0" fmla="*/ 0 h 4762633"/>
              <a:gd name="connsiteX1" fmla="*/ 5400000 w 5400000"/>
              <a:gd name="connsiteY1" fmla="*/ 0 h 4762633"/>
              <a:gd name="connsiteX2" fmla="*/ 5400000 w 5400000"/>
              <a:gd name="connsiteY2" fmla="*/ 3994808 h 4762633"/>
              <a:gd name="connsiteX3" fmla="*/ 4007386 w 5400000"/>
              <a:gd name="connsiteY3" fmla="*/ 4762633 h 4762633"/>
              <a:gd name="connsiteX4" fmla="*/ 0 w 5400000"/>
              <a:gd name="connsiteY4" fmla="*/ 4752000 h 4762633"/>
              <a:gd name="connsiteX5" fmla="*/ 0 w 5400000"/>
              <a:gd name="connsiteY5" fmla="*/ 0 h 47626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400000" h="4762633">
                <a:moveTo>
                  <a:pt x="0" y="0"/>
                </a:moveTo>
                <a:lnTo>
                  <a:pt x="5400000" y="0"/>
                </a:lnTo>
                <a:lnTo>
                  <a:pt x="5400000" y="3994808"/>
                </a:lnTo>
                <a:lnTo>
                  <a:pt x="4007386" y="4762633"/>
                </a:lnTo>
                <a:lnTo>
                  <a:pt x="0" y="4752000"/>
                </a:lnTo>
                <a:lnTo>
                  <a:pt x="0" y="0"/>
                </a:lnTo>
                <a:close/>
              </a:path>
            </a:pathLst>
          </a:custGeom>
          <a:solidFill>
            <a:srgbClr val="F0F3F7"/>
          </a:solidFill>
        </p:spPr>
        <p:txBody>
          <a:bodyPr wrap="square" bIns="828000" anchor="ctr" anchorCtr="1">
            <a:noAutofit/>
          </a:bodyPr>
          <a:lstStyle>
            <a:lvl1pPr marL="0" indent="0">
              <a:buNone/>
              <a:defRPr b="1">
                <a:solidFill>
                  <a:srgbClr val="10069F"/>
                </a:solidFill>
              </a:defRPr>
            </a:lvl1pPr>
          </a:lstStyle>
          <a:p>
            <a:r>
              <a:rPr lang="de-DE" dirty="0"/>
              <a:t>Bild einfügen!</a:t>
            </a:r>
          </a:p>
        </p:txBody>
      </p:sp>
      <p:sp>
        <p:nvSpPr>
          <p:cNvPr id="5" name="Bild-Nachweis">
            <a:extLst>
              <a:ext uri="{FF2B5EF4-FFF2-40B4-BE49-F238E27FC236}">
                <a16:creationId xmlns:a16="http://schemas.microsoft.com/office/drawing/2014/main" id="{3247E0E0-6307-0F54-03DE-6CB5BD2D31DB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321355" y="5733256"/>
            <a:ext cx="3960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9" name="Inhalt">
            <a:extLst>
              <a:ext uri="{FF2B5EF4-FFF2-40B4-BE49-F238E27FC236}">
                <a16:creationId xmlns:a16="http://schemas.microsoft.com/office/drawing/2014/main" id="{33EA8456-3D61-E2E4-BD33-02AE97EF90E8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550863" y="1196975"/>
            <a:ext cx="5400000" cy="4752975"/>
          </a:xfrm>
          <a:solidFill>
            <a:srgbClr val="10069F"/>
          </a:solidFill>
        </p:spPr>
        <p:txBody>
          <a:bodyPr lIns="108000" tIns="108000" rIns="72000" bIns="72000"/>
          <a:lstStyle>
            <a:lvl1pPr>
              <a:buClr>
                <a:srgbClr val="FF3EB5"/>
              </a:buClr>
              <a:defRPr>
                <a:solidFill>
                  <a:srgbClr val="FFFFFF"/>
                </a:solidFill>
              </a:defRPr>
            </a:lvl1pPr>
            <a:lvl2pPr>
              <a:buClr>
                <a:srgbClr val="FFFFFF"/>
              </a:buClr>
              <a:defRPr>
                <a:solidFill>
                  <a:srgbClr val="FFFFFF"/>
                </a:solidFill>
              </a:defRPr>
            </a:lvl2pPr>
            <a:lvl3pPr>
              <a:buClr>
                <a:srgbClr val="FFFFFF"/>
              </a:buClr>
              <a:defRPr>
                <a:solidFill>
                  <a:srgbClr val="FFFFFF"/>
                </a:solidFill>
              </a:defRPr>
            </a:lvl3pPr>
            <a:lvl4pPr>
              <a:buClr>
                <a:srgbClr val="FFFFFF"/>
              </a:buClr>
              <a:defRPr>
                <a:solidFill>
                  <a:srgbClr val="FFFFFF"/>
                </a:solidFill>
              </a:defRPr>
            </a:lvl4pPr>
          </a:lstStyle>
          <a:p>
            <a:pPr lvl="0"/>
            <a:r>
              <a:rPr lang="de-DE" dirty="0"/>
              <a:t>Text – 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2" name="Titel">
            <a:extLst>
              <a:ext uri="{FF2B5EF4-FFF2-40B4-BE49-F238E27FC236}">
                <a16:creationId xmlns:a16="http://schemas.microsoft.com/office/drawing/2014/main" id="{D89D0931-B44C-059F-E360-40D52D495A0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0000" y="136524"/>
            <a:ext cx="11160000" cy="900000"/>
          </a:xfrm>
        </p:spPr>
        <p:txBody>
          <a:bodyPr/>
          <a:lstStyle>
            <a:lvl1pPr>
              <a:defRPr>
                <a:solidFill>
                  <a:srgbClr val="10069F"/>
                </a:solidFill>
              </a:defRPr>
            </a:lvl1pPr>
          </a:lstStyle>
          <a:p>
            <a:r>
              <a:rPr lang="de-DE" dirty="0"/>
              <a:t>Titel der Folie</a:t>
            </a:r>
          </a:p>
        </p:txBody>
      </p:sp>
    </p:spTree>
    <p:extLst>
      <p:ext uri="{BB962C8B-B14F-4D97-AF65-F5344CB8AC3E}">
        <p14:creationId xmlns:p14="http://schemas.microsoft.com/office/powerpoint/2010/main" val="251666520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+ Bild | Blaugrau/Bl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">
            <a:extLst>
              <a:ext uri="{FF2B5EF4-FFF2-40B4-BE49-F238E27FC236}">
                <a16:creationId xmlns:a16="http://schemas.microsoft.com/office/drawing/2014/main" id="{F52AA732-5B93-9DA5-AFB4-0F716B3939E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DB35FF-48FE-4539-886A-6B3E6CAB12DA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4" name="Datum">
            <a:extLst>
              <a:ext uri="{FF2B5EF4-FFF2-40B4-BE49-F238E27FC236}">
                <a16:creationId xmlns:a16="http://schemas.microsoft.com/office/drawing/2014/main" id="{BB271BAC-3150-842B-B738-785AA629E12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Bild-Platzhalter">
            <a:extLst>
              <a:ext uri="{FF2B5EF4-FFF2-40B4-BE49-F238E27FC236}">
                <a16:creationId xmlns:a16="http://schemas.microsoft.com/office/drawing/2014/main" id="{A8AABF05-7387-7834-E8E9-BB872CFE079F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300000" y="1206000"/>
            <a:ext cx="5400000" cy="4762633"/>
          </a:xfrm>
          <a:custGeom>
            <a:avLst/>
            <a:gdLst>
              <a:gd name="connsiteX0" fmla="*/ 0 w 5400000"/>
              <a:gd name="connsiteY0" fmla="*/ 0 h 4752000"/>
              <a:gd name="connsiteX1" fmla="*/ 5400000 w 5400000"/>
              <a:gd name="connsiteY1" fmla="*/ 0 h 4752000"/>
              <a:gd name="connsiteX2" fmla="*/ 5400000 w 5400000"/>
              <a:gd name="connsiteY2" fmla="*/ 3835320 h 4752000"/>
              <a:gd name="connsiteX3" fmla="*/ 3816000 w 5400000"/>
              <a:gd name="connsiteY3" fmla="*/ 4752000 h 4752000"/>
              <a:gd name="connsiteX4" fmla="*/ 0 w 5400000"/>
              <a:gd name="connsiteY4" fmla="*/ 4752000 h 4752000"/>
              <a:gd name="connsiteX0" fmla="*/ 0 w 5400000"/>
              <a:gd name="connsiteY0" fmla="*/ 0 h 4762633"/>
              <a:gd name="connsiteX1" fmla="*/ 5400000 w 5400000"/>
              <a:gd name="connsiteY1" fmla="*/ 0 h 4762633"/>
              <a:gd name="connsiteX2" fmla="*/ 5400000 w 5400000"/>
              <a:gd name="connsiteY2" fmla="*/ 3835320 h 4762633"/>
              <a:gd name="connsiteX3" fmla="*/ 4007386 w 5400000"/>
              <a:gd name="connsiteY3" fmla="*/ 4762633 h 4762633"/>
              <a:gd name="connsiteX4" fmla="*/ 0 w 5400000"/>
              <a:gd name="connsiteY4" fmla="*/ 4752000 h 4762633"/>
              <a:gd name="connsiteX5" fmla="*/ 0 w 5400000"/>
              <a:gd name="connsiteY5" fmla="*/ 0 h 4762633"/>
              <a:gd name="connsiteX0" fmla="*/ 0 w 5400000"/>
              <a:gd name="connsiteY0" fmla="*/ 0 h 4762633"/>
              <a:gd name="connsiteX1" fmla="*/ 5400000 w 5400000"/>
              <a:gd name="connsiteY1" fmla="*/ 0 h 4762633"/>
              <a:gd name="connsiteX2" fmla="*/ 5400000 w 5400000"/>
              <a:gd name="connsiteY2" fmla="*/ 3994808 h 4762633"/>
              <a:gd name="connsiteX3" fmla="*/ 4007386 w 5400000"/>
              <a:gd name="connsiteY3" fmla="*/ 4762633 h 4762633"/>
              <a:gd name="connsiteX4" fmla="*/ 0 w 5400000"/>
              <a:gd name="connsiteY4" fmla="*/ 4752000 h 4762633"/>
              <a:gd name="connsiteX5" fmla="*/ 0 w 5400000"/>
              <a:gd name="connsiteY5" fmla="*/ 0 h 47626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400000" h="4762633">
                <a:moveTo>
                  <a:pt x="0" y="0"/>
                </a:moveTo>
                <a:lnTo>
                  <a:pt x="5400000" y="0"/>
                </a:lnTo>
                <a:lnTo>
                  <a:pt x="5400000" y="3994808"/>
                </a:lnTo>
                <a:lnTo>
                  <a:pt x="4007386" y="4762633"/>
                </a:lnTo>
                <a:lnTo>
                  <a:pt x="0" y="4752000"/>
                </a:lnTo>
                <a:lnTo>
                  <a:pt x="0" y="0"/>
                </a:lnTo>
                <a:close/>
              </a:path>
            </a:pathLst>
          </a:custGeom>
          <a:solidFill>
            <a:srgbClr val="F0F3F7"/>
          </a:solidFill>
        </p:spPr>
        <p:txBody>
          <a:bodyPr wrap="square" bIns="828000" anchor="ctr" anchorCtr="1">
            <a:noAutofit/>
          </a:bodyPr>
          <a:lstStyle>
            <a:lvl1pPr marL="0" indent="0">
              <a:buNone/>
              <a:defRPr b="1">
                <a:solidFill>
                  <a:srgbClr val="10069F"/>
                </a:solidFill>
              </a:defRPr>
            </a:lvl1pPr>
          </a:lstStyle>
          <a:p>
            <a:r>
              <a:rPr lang="de-DE" dirty="0"/>
              <a:t>Bild einfügen!</a:t>
            </a:r>
          </a:p>
        </p:txBody>
      </p:sp>
      <p:sp>
        <p:nvSpPr>
          <p:cNvPr id="5" name="Bild-Nachweis">
            <a:extLst>
              <a:ext uri="{FF2B5EF4-FFF2-40B4-BE49-F238E27FC236}">
                <a16:creationId xmlns:a16="http://schemas.microsoft.com/office/drawing/2014/main" id="{C33CCE12-9533-A4A5-CB2A-6D8C7A0D43C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321355" y="5733256"/>
            <a:ext cx="3960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9" name="Inhalt">
            <a:extLst>
              <a:ext uri="{FF2B5EF4-FFF2-40B4-BE49-F238E27FC236}">
                <a16:creationId xmlns:a16="http://schemas.microsoft.com/office/drawing/2014/main" id="{33EA8456-3D61-E2E4-BD33-02AE97EF90E8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550863" y="1196975"/>
            <a:ext cx="5400000" cy="4752975"/>
          </a:xfrm>
          <a:solidFill>
            <a:schemeClr val="bg2"/>
          </a:solidFill>
        </p:spPr>
        <p:txBody>
          <a:bodyPr lIns="108000" tIns="108000" rIns="72000" bIns="72000"/>
          <a:lstStyle>
            <a:lvl1pPr>
              <a:buClr>
                <a:srgbClr val="FF3EB5"/>
              </a:buClr>
              <a:defRPr>
                <a:solidFill>
                  <a:srgbClr val="10069F"/>
                </a:solidFill>
              </a:defRPr>
            </a:lvl1pPr>
            <a:lvl2pPr>
              <a:buClr>
                <a:srgbClr val="10069F"/>
              </a:buClr>
              <a:defRPr>
                <a:solidFill>
                  <a:srgbClr val="10069F"/>
                </a:solidFill>
              </a:defRPr>
            </a:lvl2pPr>
            <a:lvl3pPr>
              <a:buClr>
                <a:srgbClr val="10069F"/>
              </a:buClr>
              <a:defRPr>
                <a:solidFill>
                  <a:srgbClr val="10069F"/>
                </a:solidFill>
              </a:defRPr>
            </a:lvl3pPr>
            <a:lvl4pPr>
              <a:buClr>
                <a:srgbClr val="10069F"/>
              </a:buClr>
              <a:defRPr>
                <a:solidFill>
                  <a:srgbClr val="10069F"/>
                </a:solidFill>
              </a:defRPr>
            </a:lvl4pPr>
          </a:lstStyle>
          <a:p>
            <a:pPr lvl="0"/>
            <a:r>
              <a:rPr lang="de-DE" dirty="0"/>
              <a:t>Text – 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2" name="Titel">
            <a:extLst>
              <a:ext uri="{FF2B5EF4-FFF2-40B4-BE49-F238E27FC236}">
                <a16:creationId xmlns:a16="http://schemas.microsoft.com/office/drawing/2014/main" id="{D89D0931-B44C-059F-E360-40D52D495A0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0000" y="136524"/>
            <a:ext cx="11160000" cy="900000"/>
          </a:xfrm>
        </p:spPr>
        <p:txBody>
          <a:bodyPr/>
          <a:lstStyle>
            <a:lvl1pPr>
              <a:defRPr>
                <a:solidFill>
                  <a:srgbClr val="10069F"/>
                </a:solidFill>
              </a:defRPr>
            </a:lvl1pPr>
          </a:lstStyle>
          <a:p>
            <a:r>
              <a:rPr lang="de-DE" dirty="0"/>
              <a:t>Titel der Folie</a:t>
            </a:r>
          </a:p>
        </p:txBody>
      </p:sp>
    </p:spTree>
    <p:extLst>
      <p:ext uri="{BB962C8B-B14F-4D97-AF65-F5344CB8AC3E}">
        <p14:creationId xmlns:p14="http://schemas.microsoft.com/office/powerpoint/2010/main" val="61540715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+ Bild | Pi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">
            <a:extLst>
              <a:ext uri="{FF2B5EF4-FFF2-40B4-BE49-F238E27FC236}">
                <a16:creationId xmlns:a16="http://schemas.microsoft.com/office/drawing/2014/main" id="{F52AA732-5B93-9DA5-AFB4-0F716B3939E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DB35FF-48FE-4539-886A-6B3E6CAB12DA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4" name="Datum">
            <a:extLst>
              <a:ext uri="{FF2B5EF4-FFF2-40B4-BE49-F238E27FC236}">
                <a16:creationId xmlns:a16="http://schemas.microsoft.com/office/drawing/2014/main" id="{BB271BAC-3150-842B-B738-785AA629E12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Bild-Platzhalter">
            <a:extLst>
              <a:ext uri="{FF2B5EF4-FFF2-40B4-BE49-F238E27FC236}">
                <a16:creationId xmlns:a16="http://schemas.microsoft.com/office/drawing/2014/main" id="{A8AABF05-7387-7834-E8E9-BB872CFE079F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300000" y="1206000"/>
            <a:ext cx="5400000" cy="4762633"/>
          </a:xfrm>
          <a:custGeom>
            <a:avLst/>
            <a:gdLst>
              <a:gd name="connsiteX0" fmla="*/ 0 w 5400000"/>
              <a:gd name="connsiteY0" fmla="*/ 0 h 4752000"/>
              <a:gd name="connsiteX1" fmla="*/ 5400000 w 5400000"/>
              <a:gd name="connsiteY1" fmla="*/ 0 h 4752000"/>
              <a:gd name="connsiteX2" fmla="*/ 5400000 w 5400000"/>
              <a:gd name="connsiteY2" fmla="*/ 3835320 h 4752000"/>
              <a:gd name="connsiteX3" fmla="*/ 3816000 w 5400000"/>
              <a:gd name="connsiteY3" fmla="*/ 4752000 h 4752000"/>
              <a:gd name="connsiteX4" fmla="*/ 0 w 5400000"/>
              <a:gd name="connsiteY4" fmla="*/ 4752000 h 4752000"/>
              <a:gd name="connsiteX0" fmla="*/ 0 w 5400000"/>
              <a:gd name="connsiteY0" fmla="*/ 0 h 4762633"/>
              <a:gd name="connsiteX1" fmla="*/ 5400000 w 5400000"/>
              <a:gd name="connsiteY1" fmla="*/ 0 h 4762633"/>
              <a:gd name="connsiteX2" fmla="*/ 5400000 w 5400000"/>
              <a:gd name="connsiteY2" fmla="*/ 3835320 h 4762633"/>
              <a:gd name="connsiteX3" fmla="*/ 4007386 w 5400000"/>
              <a:gd name="connsiteY3" fmla="*/ 4762633 h 4762633"/>
              <a:gd name="connsiteX4" fmla="*/ 0 w 5400000"/>
              <a:gd name="connsiteY4" fmla="*/ 4752000 h 4762633"/>
              <a:gd name="connsiteX5" fmla="*/ 0 w 5400000"/>
              <a:gd name="connsiteY5" fmla="*/ 0 h 4762633"/>
              <a:gd name="connsiteX0" fmla="*/ 0 w 5400000"/>
              <a:gd name="connsiteY0" fmla="*/ 0 h 4762633"/>
              <a:gd name="connsiteX1" fmla="*/ 5400000 w 5400000"/>
              <a:gd name="connsiteY1" fmla="*/ 0 h 4762633"/>
              <a:gd name="connsiteX2" fmla="*/ 5400000 w 5400000"/>
              <a:gd name="connsiteY2" fmla="*/ 3994808 h 4762633"/>
              <a:gd name="connsiteX3" fmla="*/ 4007386 w 5400000"/>
              <a:gd name="connsiteY3" fmla="*/ 4762633 h 4762633"/>
              <a:gd name="connsiteX4" fmla="*/ 0 w 5400000"/>
              <a:gd name="connsiteY4" fmla="*/ 4752000 h 4762633"/>
              <a:gd name="connsiteX5" fmla="*/ 0 w 5400000"/>
              <a:gd name="connsiteY5" fmla="*/ 0 h 47626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400000" h="4762633">
                <a:moveTo>
                  <a:pt x="0" y="0"/>
                </a:moveTo>
                <a:lnTo>
                  <a:pt x="5400000" y="0"/>
                </a:lnTo>
                <a:lnTo>
                  <a:pt x="5400000" y="3994808"/>
                </a:lnTo>
                <a:lnTo>
                  <a:pt x="4007386" y="4762633"/>
                </a:lnTo>
                <a:lnTo>
                  <a:pt x="0" y="4752000"/>
                </a:lnTo>
                <a:lnTo>
                  <a:pt x="0" y="0"/>
                </a:lnTo>
                <a:close/>
              </a:path>
            </a:pathLst>
          </a:custGeom>
          <a:solidFill>
            <a:srgbClr val="F0F3F7"/>
          </a:solidFill>
        </p:spPr>
        <p:txBody>
          <a:bodyPr wrap="square" bIns="828000" anchor="ctr" anchorCtr="1">
            <a:noAutofit/>
          </a:bodyPr>
          <a:lstStyle>
            <a:lvl1pPr marL="0" indent="0">
              <a:buNone/>
              <a:defRPr b="1">
                <a:solidFill>
                  <a:srgbClr val="FF3EB5"/>
                </a:solidFill>
              </a:defRPr>
            </a:lvl1pPr>
          </a:lstStyle>
          <a:p>
            <a:r>
              <a:rPr lang="de-DE" dirty="0"/>
              <a:t>Bild einfügen!</a:t>
            </a:r>
          </a:p>
        </p:txBody>
      </p:sp>
      <p:sp>
        <p:nvSpPr>
          <p:cNvPr id="5" name="Bild-Nachweis">
            <a:extLst>
              <a:ext uri="{FF2B5EF4-FFF2-40B4-BE49-F238E27FC236}">
                <a16:creationId xmlns:a16="http://schemas.microsoft.com/office/drawing/2014/main" id="{E8D359DE-4629-634E-DBE9-D9E9E002AE5F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321355" y="5733256"/>
            <a:ext cx="3960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9" name="Inhalt">
            <a:extLst>
              <a:ext uri="{FF2B5EF4-FFF2-40B4-BE49-F238E27FC236}">
                <a16:creationId xmlns:a16="http://schemas.microsoft.com/office/drawing/2014/main" id="{33EA8456-3D61-E2E4-BD33-02AE97EF90E8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550863" y="1196975"/>
            <a:ext cx="5400000" cy="4752975"/>
          </a:xfrm>
          <a:solidFill>
            <a:srgbClr val="FF3EB5"/>
          </a:solidFill>
        </p:spPr>
        <p:txBody>
          <a:bodyPr lIns="108000" tIns="108000" rIns="72000" bIns="72000"/>
          <a:lstStyle>
            <a:lvl1pPr>
              <a:buClr>
                <a:srgbClr val="10065A"/>
              </a:buClr>
              <a:defRPr>
                <a:solidFill>
                  <a:srgbClr val="FFFFFF"/>
                </a:solidFill>
              </a:defRPr>
            </a:lvl1pPr>
            <a:lvl2pPr>
              <a:buClr>
                <a:srgbClr val="FFFFFF"/>
              </a:buClr>
              <a:defRPr>
                <a:solidFill>
                  <a:srgbClr val="FFFFFF"/>
                </a:solidFill>
              </a:defRPr>
            </a:lvl2pPr>
            <a:lvl3pPr>
              <a:buClr>
                <a:srgbClr val="FFFFFF"/>
              </a:buClr>
              <a:defRPr>
                <a:solidFill>
                  <a:srgbClr val="FFFFFF"/>
                </a:solidFill>
              </a:defRPr>
            </a:lvl3pPr>
            <a:lvl4pPr>
              <a:buClr>
                <a:srgbClr val="FFFFFF"/>
              </a:buClr>
              <a:defRPr>
                <a:solidFill>
                  <a:srgbClr val="FFFFFF"/>
                </a:solidFill>
              </a:defRPr>
            </a:lvl4pPr>
          </a:lstStyle>
          <a:p>
            <a:pPr lvl="0"/>
            <a:r>
              <a:rPr lang="de-DE" dirty="0"/>
              <a:t>Text – 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2" name="Titel">
            <a:extLst>
              <a:ext uri="{FF2B5EF4-FFF2-40B4-BE49-F238E27FC236}">
                <a16:creationId xmlns:a16="http://schemas.microsoft.com/office/drawing/2014/main" id="{D89D0931-B44C-059F-E360-40D52D495A0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0000" y="136524"/>
            <a:ext cx="11160000" cy="900000"/>
          </a:xfrm>
        </p:spPr>
        <p:txBody>
          <a:bodyPr/>
          <a:lstStyle>
            <a:lvl1pPr>
              <a:defRPr>
                <a:solidFill>
                  <a:srgbClr val="FF3EB5"/>
                </a:solidFill>
              </a:defRPr>
            </a:lvl1pPr>
          </a:lstStyle>
          <a:p>
            <a:r>
              <a:rPr lang="de-DE" dirty="0"/>
              <a:t>Titel der Folie</a:t>
            </a:r>
          </a:p>
        </p:txBody>
      </p:sp>
    </p:spTree>
    <p:extLst>
      <p:ext uri="{BB962C8B-B14F-4D97-AF65-F5344CB8AC3E}">
        <p14:creationId xmlns:p14="http://schemas.microsoft.com/office/powerpoint/2010/main" val="249420426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+ Bild | Türk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">
            <a:extLst>
              <a:ext uri="{FF2B5EF4-FFF2-40B4-BE49-F238E27FC236}">
                <a16:creationId xmlns:a16="http://schemas.microsoft.com/office/drawing/2014/main" id="{F52AA732-5B93-9DA5-AFB4-0F716B3939E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DB35FF-48FE-4539-886A-6B3E6CAB12DA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4" name="Datum">
            <a:extLst>
              <a:ext uri="{FF2B5EF4-FFF2-40B4-BE49-F238E27FC236}">
                <a16:creationId xmlns:a16="http://schemas.microsoft.com/office/drawing/2014/main" id="{BB271BAC-3150-842B-B738-785AA629E12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Bild-Platzhalter">
            <a:extLst>
              <a:ext uri="{FF2B5EF4-FFF2-40B4-BE49-F238E27FC236}">
                <a16:creationId xmlns:a16="http://schemas.microsoft.com/office/drawing/2014/main" id="{A8AABF05-7387-7834-E8E9-BB872CFE079F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300000" y="1206000"/>
            <a:ext cx="5400000" cy="4762633"/>
          </a:xfrm>
          <a:custGeom>
            <a:avLst/>
            <a:gdLst>
              <a:gd name="connsiteX0" fmla="*/ 0 w 5400000"/>
              <a:gd name="connsiteY0" fmla="*/ 0 h 4752000"/>
              <a:gd name="connsiteX1" fmla="*/ 5400000 w 5400000"/>
              <a:gd name="connsiteY1" fmla="*/ 0 h 4752000"/>
              <a:gd name="connsiteX2" fmla="*/ 5400000 w 5400000"/>
              <a:gd name="connsiteY2" fmla="*/ 3835320 h 4752000"/>
              <a:gd name="connsiteX3" fmla="*/ 3816000 w 5400000"/>
              <a:gd name="connsiteY3" fmla="*/ 4752000 h 4752000"/>
              <a:gd name="connsiteX4" fmla="*/ 0 w 5400000"/>
              <a:gd name="connsiteY4" fmla="*/ 4752000 h 4752000"/>
              <a:gd name="connsiteX0" fmla="*/ 0 w 5400000"/>
              <a:gd name="connsiteY0" fmla="*/ 0 h 4762633"/>
              <a:gd name="connsiteX1" fmla="*/ 5400000 w 5400000"/>
              <a:gd name="connsiteY1" fmla="*/ 0 h 4762633"/>
              <a:gd name="connsiteX2" fmla="*/ 5400000 w 5400000"/>
              <a:gd name="connsiteY2" fmla="*/ 3835320 h 4762633"/>
              <a:gd name="connsiteX3" fmla="*/ 4007386 w 5400000"/>
              <a:gd name="connsiteY3" fmla="*/ 4762633 h 4762633"/>
              <a:gd name="connsiteX4" fmla="*/ 0 w 5400000"/>
              <a:gd name="connsiteY4" fmla="*/ 4752000 h 4762633"/>
              <a:gd name="connsiteX5" fmla="*/ 0 w 5400000"/>
              <a:gd name="connsiteY5" fmla="*/ 0 h 4762633"/>
              <a:gd name="connsiteX0" fmla="*/ 0 w 5400000"/>
              <a:gd name="connsiteY0" fmla="*/ 0 h 4762633"/>
              <a:gd name="connsiteX1" fmla="*/ 5400000 w 5400000"/>
              <a:gd name="connsiteY1" fmla="*/ 0 h 4762633"/>
              <a:gd name="connsiteX2" fmla="*/ 5400000 w 5400000"/>
              <a:gd name="connsiteY2" fmla="*/ 3994808 h 4762633"/>
              <a:gd name="connsiteX3" fmla="*/ 4007386 w 5400000"/>
              <a:gd name="connsiteY3" fmla="*/ 4762633 h 4762633"/>
              <a:gd name="connsiteX4" fmla="*/ 0 w 5400000"/>
              <a:gd name="connsiteY4" fmla="*/ 4752000 h 4762633"/>
              <a:gd name="connsiteX5" fmla="*/ 0 w 5400000"/>
              <a:gd name="connsiteY5" fmla="*/ 0 h 47626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400000" h="4762633">
                <a:moveTo>
                  <a:pt x="0" y="0"/>
                </a:moveTo>
                <a:lnTo>
                  <a:pt x="5400000" y="0"/>
                </a:lnTo>
                <a:lnTo>
                  <a:pt x="5400000" y="3994808"/>
                </a:lnTo>
                <a:lnTo>
                  <a:pt x="4007386" y="4762633"/>
                </a:lnTo>
                <a:lnTo>
                  <a:pt x="0" y="4752000"/>
                </a:lnTo>
                <a:lnTo>
                  <a:pt x="0" y="0"/>
                </a:lnTo>
                <a:close/>
              </a:path>
            </a:pathLst>
          </a:custGeom>
          <a:solidFill>
            <a:srgbClr val="F0F3F7"/>
          </a:solidFill>
        </p:spPr>
        <p:txBody>
          <a:bodyPr wrap="square" bIns="828000" anchor="ctr" anchorCtr="1">
            <a:noAutofit/>
          </a:bodyPr>
          <a:lstStyle>
            <a:lvl1pPr marL="0" indent="0">
              <a:buNone/>
              <a:defRPr b="1">
                <a:solidFill>
                  <a:srgbClr val="10ADAA"/>
                </a:solidFill>
              </a:defRPr>
            </a:lvl1pPr>
          </a:lstStyle>
          <a:p>
            <a:r>
              <a:rPr lang="de-DE" dirty="0"/>
              <a:t>Bild einfügen!</a:t>
            </a:r>
          </a:p>
        </p:txBody>
      </p:sp>
      <p:sp>
        <p:nvSpPr>
          <p:cNvPr id="5" name="Bild-Nachweis">
            <a:extLst>
              <a:ext uri="{FF2B5EF4-FFF2-40B4-BE49-F238E27FC236}">
                <a16:creationId xmlns:a16="http://schemas.microsoft.com/office/drawing/2014/main" id="{1BEDDC17-19F6-563A-524C-88BDE6E8DCB4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321355" y="5733256"/>
            <a:ext cx="3960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9" name="Inhalt">
            <a:extLst>
              <a:ext uri="{FF2B5EF4-FFF2-40B4-BE49-F238E27FC236}">
                <a16:creationId xmlns:a16="http://schemas.microsoft.com/office/drawing/2014/main" id="{33EA8456-3D61-E2E4-BD33-02AE97EF90E8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550863" y="1196975"/>
            <a:ext cx="5400000" cy="4752975"/>
          </a:xfrm>
          <a:solidFill>
            <a:srgbClr val="10ADAA"/>
          </a:solidFill>
        </p:spPr>
        <p:txBody>
          <a:bodyPr lIns="108000" tIns="108000" rIns="72000" bIns="72000"/>
          <a:lstStyle>
            <a:lvl1pPr>
              <a:buClr>
                <a:srgbClr val="10065A"/>
              </a:buClr>
              <a:defRPr>
                <a:solidFill>
                  <a:srgbClr val="FFFFFF"/>
                </a:solidFill>
              </a:defRPr>
            </a:lvl1pPr>
            <a:lvl2pPr>
              <a:buClr>
                <a:srgbClr val="FFFFFF"/>
              </a:buClr>
              <a:defRPr>
                <a:solidFill>
                  <a:srgbClr val="FFFFFF"/>
                </a:solidFill>
              </a:defRPr>
            </a:lvl2pPr>
            <a:lvl3pPr>
              <a:buClr>
                <a:srgbClr val="FFFFFF"/>
              </a:buClr>
              <a:defRPr>
                <a:solidFill>
                  <a:srgbClr val="FFFFFF"/>
                </a:solidFill>
              </a:defRPr>
            </a:lvl3pPr>
            <a:lvl4pPr>
              <a:buClr>
                <a:srgbClr val="FFFFFF"/>
              </a:buClr>
              <a:defRPr>
                <a:solidFill>
                  <a:srgbClr val="FFFFFF"/>
                </a:solidFill>
              </a:defRPr>
            </a:lvl4pPr>
          </a:lstStyle>
          <a:p>
            <a:pPr lvl="0"/>
            <a:r>
              <a:rPr lang="de-DE" dirty="0"/>
              <a:t>Text – 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2" name="Titel">
            <a:extLst>
              <a:ext uri="{FF2B5EF4-FFF2-40B4-BE49-F238E27FC236}">
                <a16:creationId xmlns:a16="http://schemas.microsoft.com/office/drawing/2014/main" id="{D89D0931-B44C-059F-E360-40D52D495A0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0000" y="136524"/>
            <a:ext cx="11160000" cy="900000"/>
          </a:xfrm>
        </p:spPr>
        <p:txBody>
          <a:bodyPr/>
          <a:lstStyle>
            <a:lvl1pPr>
              <a:defRPr>
                <a:solidFill>
                  <a:srgbClr val="10ADAA"/>
                </a:solidFill>
              </a:defRPr>
            </a:lvl1pPr>
          </a:lstStyle>
          <a:p>
            <a:r>
              <a:rPr lang="de-DE" dirty="0"/>
              <a:t>Titel der Folie</a:t>
            </a:r>
          </a:p>
        </p:txBody>
      </p:sp>
    </p:spTree>
    <p:extLst>
      <p:ext uri="{BB962C8B-B14F-4D97-AF65-F5344CB8AC3E}">
        <p14:creationId xmlns:p14="http://schemas.microsoft.com/office/powerpoint/2010/main" val="302207273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+ Bild | Violet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">
            <a:extLst>
              <a:ext uri="{FF2B5EF4-FFF2-40B4-BE49-F238E27FC236}">
                <a16:creationId xmlns:a16="http://schemas.microsoft.com/office/drawing/2014/main" id="{F52AA732-5B93-9DA5-AFB4-0F716B3939E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DB35FF-48FE-4539-886A-6B3E6CAB12DA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4" name="Datum">
            <a:extLst>
              <a:ext uri="{FF2B5EF4-FFF2-40B4-BE49-F238E27FC236}">
                <a16:creationId xmlns:a16="http://schemas.microsoft.com/office/drawing/2014/main" id="{BB271BAC-3150-842B-B738-785AA629E12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Bild-Platzhalter">
            <a:extLst>
              <a:ext uri="{FF2B5EF4-FFF2-40B4-BE49-F238E27FC236}">
                <a16:creationId xmlns:a16="http://schemas.microsoft.com/office/drawing/2014/main" id="{A8AABF05-7387-7834-E8E9-BB872CFE079F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300000" y="1206000"/>
            <a:ext cx="5400000" cy="4762633"/>
          </a:xfrm>
          <a:custGeom>
            <a:avLst/>
            <a:gdLst>
              <a:gd name="connsiteX0" fmla="*/ 0 w 5400000"/>
              <a:gd name="connsiteY0" fmla="*/ 0 h 4752000"/>
              <a:gd name="connsiteX1" fmla="*/ 5400000 w 5400000"/>
              <a:gd name="connsiteY1" fmla="*/ 0 h 4752000"/>
              <a:gd name="connsiteX2" fmla="*/ 5400000 w 5400000"/>
              <a:gd name="connsiteY2" fmla="*/ 3835320 h 4752000"/>
              <a:gd name="connsiteX3" fmla="*/ 3816000 w 5400000"/>
              <a:gd name="connsiteY3" fmla="*/ 4752000 h 4752000"/>
              <a:gd name="connsiteX4" fmla="*/ 0 w 5400000"/>
              <a:gd name="connsiteY4" fmla="*/ 4752000 h 4752000"/>
              <a:gd name="connsiteX0" fmla="*/ 0 w 5400000"/>
              <a:gd name="connsiteY0" fmla="*/ 0 h 4762633"/>
              <a:gd name="connsiteX1" fmla="*/ 5400000 w 5400000"/>
              <a:gd name="connsiteY1" fmla="*/ 0 h 4762633"/>
              <a:gd name="connsiteX2" fmla="*/ 5400000 w 5400000"/>
              <a:gd name="connsiteY2" fmla="*/ 3835320 h 4762633"/>
              <a:gd name="connsiteX3" fmla="*/ 4007386 w 5400000"/>
              <a:gd name="connsiteY3" fmla="*/ 4762633 h 4762633"/>
              <a:gd name="connsiteX4" fmla="*/ 0 w 5400000"/>
              <a:gd name="connsiteY4" fmla="*/ 4752000 h 4762633"/>
              <a:gd name="connsiteX5" fmla="*/ 0 w 5400000"/>
              <a:gd name="connsiteY5" fmla="*/ 0 h 4762633"/>
              <a:gd name="connsiteX0" fmla="*/ 0 w 5400000"/>
              <a:gd name="connsiteY0" fmla="*/ 0 h 4762633"/>
              <a:gd name="connsiteX1" fmla="*/ 5400000 w 5400000"/>
              <a:gd name="connsiteY1" fmla="*/ 0 h 4762633"/>
              <a:gd name="connsiteX2" fmla="*/ 5400000 w 5400000"/>
              <a:gd name="connsiteY2" fmla="*/ 3994808 h 4762633"/>
              <a:gd name="connsiteX3" fmla="*/ 4007386 w 5400000"/>
              <a:gd name="connsiteY3" fmla="*/ 4762633 h 4762633"/>
              <a:gd name="connsiteX4" fmla="*/ 0 w 5400000"/>
              <a:gd name="connsiteY4" fmla="*/ 4752000 h 4762633"/>
              <a:gd name="connsiteX5" fmla="*/ 0 w 5400000"/>
              <a:gd name="connsiteY5" fmla="*/ 0 h 47626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400000" h="4762633">
                <a:moveTo>
                  <a:pt x="0" y="0"/>
                </a:moveTo>
                <a:lnTo>
                  <a:pt x="5400000" y="0"/>
                </a:lnTo>
                <a:lnTo>
                  <a:pt x="5400000" y="3994808"/>
                </a:lnTo>
                <a:lnTo>
                  <a:pt x="4007386" y="4762633"/>
                </a:lnTo>
                <a:lnTo>
                  <a:pt x="0" y="4752000"/>
                </a:lnTo>
                <a:lnTo>
                  <a:pt x="0" y="0"/>
                </a:lnTo>
                <a:close/>
              </a:path>
            </a:pathLst>
          </a:custGeom>
          <a:solidFill>
            <a:srgbClr val="F0F3F7"/>
          </a:solidFill>
        </p:spPr>
        <p:txBody>
          <a:bodyPr wrap="square" bIns="828000" anchor="ctr" anchorCtr="1">
            <a:noAutofit/>
          </a:bodyPr>
          <a:lstStyle>
            <a:lvl1pPr marL="0" indent="0">
              <a:buNone/>
              <a:defRPr b="1">
                <a:solidFill>
                  <a:srgbClr val="10ADAA"/>
                </a:solidFill>
              </a:defRPr>
            </a:lvl1pPr>
          </a:lstStyle>
          <a:p>
            <a:r>
              <a:rPr lang="de-DE" dirty="0"/>
              <a:t>Bild einfügen!</a:t>
            </a:r>
          </a:p>
        </p:txBody>
      </p:sp>
      <p:sp>
        <p:nvSpPr>
          <p:cNvPr id="5" name="Bild-Nachweis">
            <a:extLst>
              <a:ext uri="{FF2B5EF4-FFF2-40B4-BE49-F238E27FC236}">
                <a16:creationId xmlns:a16="http://schemas.microsoft.com/office/drawing/2014/main" id="{6F27145E-26D5-3797-4C57-696418405BCE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321355" y="5733256"/>
            <a:ext cx="3960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9" name="Inhalt">
            <a:extLst>
              <a:ext uri="{FF2B5EF4-FFF2-40B4-BE49-F238E27FC236}">
                <a16:creationId xmlns:a16="http://schemas.microsoft.com/office/drawing/2014/main" id="{33EA8456-3D61-E2E4-BD33-02AE97EF90E8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550863" y="1196975"/>
            <a:ext cx="5400000" cy="4752975"/>
          </a:xfrm>
          <a:solidFill>
            <a:srgbClr val="8C3E9F"/>
          </a:solidFill>
        </p:spPr>
        <p:txBody>
          <a:bodyPr lIns="108000" tIns="108000" rIns="72000" bIns="72000"/>
          <a:lstStyle>
            <a:lvl1pPr>
              <a:buClr>
                <a:srgbClr val="10AD00"/>
              </a:buClr>
              <a:defRPr>
                <a:solidFill>
                  <a:srgbClr val="FFFFFF"/>
                </a:solidFill>
              </a:defRPr>
            </a:lvl1pPr>
            <a:lvl2pPr>
              <a:buClr>
                <a:srgbClr val="FFFFFF"/>
              </a:buClr>
              <a:defRPr>
                <a:solidFill>
                  <a:srgbClr val="FFFFFF"/>
                </a:solidFill>
              </a:defRPr>
            </a:lvl2pPr>
            <a:lvl3pPr>
              <a:buClr>
                <a:srgbClr val="FFFFFF"/>
              </a:buClr>
              <a:defRPr>
                <a:solidFill>
                  <a:srgbClr val="FFFFFF"/>
                </a:solidFill>
              </a:defRPr>
            </a:lvl3pPr>
            <a:lvl4pPr>
              <a:buClr>
                <a:srgbClr val="FFFFFF"/>
              </a:buClr>
              <a:defRPr>
                <a:solidFill>
                  <a:srgbClr val="FFFFFF"/>
                </a:solidFill>
              </a:defRPr>
            </a:lvl4pPr>
          </a:lstStyle>
          <a:p>
            <a:pPr lvl="0"/>
            <a:r>
              <a:rPr lang="de-DE" dirty="0"/>
              <a:t>Text – 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2" name="Titel">
            <a:extLst>
              <a:ext uri="{FF2B5EF4-FFF2-40B4-BE49-F238E27FC236}">
                <a16:creationId xmlns:a16="http://schemas.microsoft.com/office/drawing/2014/main" id="{D89D0931-B44C-059F-E360-40D52D495A0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0000" y="136524"/>
            <a:ext cx="11160000" cy="900000"/>
          </a:xfrm>
        </p:spPr>
        <p:txBody>
          <a:bodyPr/>
          <a:lstStyle>
            <a:lvl1pPr>
              <a:defRPr>
                <a:solidFill>
                  <a:srgbClr val="8C3E9F"/>
                </a:solidFill>
              </a:defRPr>
            </a:lvl1pPr>
          </a:lstStyle>
          <a:p>
            <a:r>
              <a:rPr lang="de-DE" dirty="0"/>
              <a:t>Titel der Folie</a:t>
            </a:r>
          </a:p>
        </p:txBody>
      </p:sp>
    </p:spTree>
    <p:extLst>
      <p:ext uri="{BB962C8B-B14F-4D97-AF65-F5344CB8AC3E}">
        <p14:creationId xmlns:p14="http://schemas.microsoft.com/office/powerpoint/2010/main" val="102230791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V1 | Dunkelblau/Blau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Logo">
            <a:extLst>
              <a:ext uri="{FF2B5EF4-FFF2-40B4-BE49-F238E27FC236}">
                <a16:creationId xmlns:a16="http://schemas.microsoft.com/office/drawing/2014/main" id="{17E3831A-EF9F-DE82-127E-9471FC7AA85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456003" y="5781691"/>
            <a:ext cx="2735993" cy="1076178"/>
          </a:xfrm>
          <a:prstGeom prst="rect">
            <a:avLst/>
          </a:prstGeom>
        </p:spPr>
      </p:pic>
      <p:sp>
        <p:nvSpPr>
          <p:cNvPr id="28" name="Dreieck">
            <a:extLst>
              <a:ext uri="{FF2B5EF4-FFF2-40B4-BE49-F238E27FC236}">
                <a16:creationId xmlns:a16="http://schemas.microsoft.com/office/drawing/2014/main" id="{1C6EBD1E-EC29-1E31-563A-3264D4061A56}"/>
              </a:ext>
            </a:extLst>
          </p:cNvPr>
          <p:cNvSpPr/>
          <p:nvPr userDrawn="1"/>
        </p:nvSpPr>
        <p:spPr>
          <a:xfrm flipH="1" flipV="1">
            <a:off x="10848528" y="0"/>
            <a:ext cx="1343472" cy="4841908"/>
          </a:xfrm>
          <a:prstGeom prst="rect">
            <a:avLst/>
          </a:prstGeom>
          <a:solidFill>
            <a:srgbClr val="10065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" name="Leiste-Blau">
            <a:extLst>
              <a:ext uri="{FF2B5EF4-FFF2-40B4-BE49-F238E27FC236}">
                <a16:creationId xmlns:a16="http://schemas.microsoft.com/office/drawing/2014/main" id="{FF37AB0F-5BB7-3CA6-B379-F1EB1CDD69F3}"/>
              </a:ext>
            </a:extLst>
          </p:cNvPr>
          <p:cNvSpPr/>
          <p:nvPr userDrawn="1"/>
        </p:nvSpPr>
        <p:spPr>
          <a:xfrm>
            <a:off x="0" y="4824281"/>
            <a:ext cx="12192000" cy="2061103"/>
          </a:xfrm>
          <a:custGeom>
            <a:avLst/>
            <a:gdLst>
              <a:gd name="connsiteX0" fmla="*/ 0 w 12192000"/>
              <a:gd name="connsiteY0" fmla="*/ 0 h 2379236"/>
              <a:gd name="connsiteX1" fmla="*/ 12192000 w 12192000"/>
              <a:gd name="connsiteY1" fmla="*/ 0 h 2379236"/>
              <a:gd name="connsiteX2" fmla="*/ 12192000 w 12192000"/>
              <a:gd name="connsiteY2" fmla="*/ 8301 h 2379236"/>
              <a:gd name="connsiteX3" fmla="*/ 8544272 w 12192000"/>
              <a:gd name="connsiteY3" fmla="*/ 2374088 h 2379236"/>
              <a:gd name="connsiteX4" fmla="*/ 12192000 w 12192000"/>
              <a:gd name="connsiteY4" fmla="*/ 2374088 h 2379236"/>
              <a:gd name="connsiteX5" fmla="*/ 12192000 w 12192000"/>
              <a:gd name="connsiteY5" fmla="*/ 2379236 h 2379236"/>
              <a:gd name="connsiteX6" fmla="*/ 0 w 12192000"/>
              <a:gd name="connsiteY6" fmla="*/ 2379236 h 23792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0" h="2379236">
                <a:moveTo>
                  <a:pt x="0" y="0"/>
                </a:moveTo>
                <a:lnTo>
                  <a:pt x="12192000" y="0"/>
                </a:lnTo>
                <a:lnTo>
                  <a:pt x="12192000" y="8301"/>
                </a:lnTo>
                <a:lnTo>
                  <a:pt x="8544272" y="2374088"/>
                </a:lnTo>
                <a:lnTo>
                  <a:pt x="12192000" y="2374088"/>
                </a:lnTo>
                <a:lnTo>
                  <a:pt x="12192000" y="2379236"/>
                </a:lnTo>
                <a:lnTo>
                  <a:pt x="0" y="2379236"/>
                </a:lnTo>
                <a:close/>
              </a:path>
            </a:pathLst>
          </a:custGeom>
          <a:solidFill>
            <a:srgbClr val="10069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>
              <a:solidFill>
                <a:srgbClr val="10ADAA"/>
              </a:solidFill>
            </a:endParaRPr>
          </a:p>
        </p:txBody>
      </p:sp>
      <p:sp>
        <p:nvSpPr>
          <p:cNvPr id="31" name="Bild-Platzhalter">
            <a:extLst>
              <a:ext uri="{FF2B5EF4-FFF2-40B4-BE49-F238E27FC236}">
                <a16:creationId xmlns:a16="http://schemas.microsoft.com/office/drawing/2014/main" id="{97514CFE-E067-05FC-4A7C-FDABF2CBCF9B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12180849" cy="4824000"/>
          </a:xfrm>
          <a:custGeom>
            <a:avLst/>
            <a:gdLst>
              <a:gd name="connsiteX0" fmla="*/ 0 w 12180849"/>
              <a:gd name="connsiteY0" fmla="*/ 0 h 4791749"/>
              <a:gd name="connsiteX1" fmla="*/ 10993818 w 12180849"/>
              <a:gd name="connsiteY1" fmla="*/ 0 h 4791749"/>
              <a:gd name="connsiteX2" fmla="*/ 12180849 w 12180849"/>
              <a:gd name="connsiteY2" fmla="*/ 4791749 h 4791749"/>
              <a:gd name="connsiteX3" fmla="*/ 0 w 12180849"/>
              <a:gd name="connsiteY3" fmla="*/ 4791749 h 47917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80849" h="4791749">
                <a:moveTo>
                  <a:pt x="0" y="0"/>
                </a:moveTo>
                <a:lnTo>
                  <a:pt x="10993818" y="0"/>
                </a:lnTo>
                <a:lnTo>
                  <a:pt x="12180849" y="4791749"/>
                </a:lnTo>
                <a:lnTo>
                  <a:pt x="0" y="4791749"/>
                </a:lnTo>
                <a:close/>
              </a:path>
            </a:pathLst>
          </a:custGeom>
          <a:solidFill>
            <a:srgbClr val="F0F3F7"/>
          </a:solidFill>
        </p:spPr>
        <p:txBody>
          <a:bodyPr wrap="square" tIns="0" bIns="720000" anchor="ctr" anchorCtr="1">
            <a:noAutofit/>
          </a:bodyPr>
          <a:lstStyle>
            <a:lvl1pPr marL="0" indent="0" algn="ctr">
              <a:buNone/>
              <a:defRPr b="1">
                <a:solidFill>
                  <a:srgbClr val="10069F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22" name="Bild-Nachweis">
            <a:extLst>
              <a:ext uri="{FF2B5EF4-FFF2-40B4-BE49-F238E27FC236}">
                <a16:creationId xmlns:a16="http://schemas.microsoft.com/office/drawing/2014/main" id="{EC184E46-47D4-4C9C-B889-8D92474B36E9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752184" y="4581128"/>
            <a:ext cx="4326081" cy="216000"/>
          </a:xfrm>
        </p:spPr>
        <p:txBody>
          <a:bodyPr lIns="0" tIns="0" rIns="0" bIns="0" anchor="t" anchorCtr="0"/>
          <a:lstStyle>
            <a:lvl1pPr marL="0" indent="0" algn="r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16" name="Datum">
            <a:extLst>
              <a:ext uri="{FF2B5EF4-FFF2-40B4-BE49-F238E27FC236}">
                <a16:creationId xmlns:a16="http://schemas.microsoft.com/office/drawing/2014/main" id="{956632C6-6D47-E943-A0F1-C604230856E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35360" y="6528216"/>
            <a:ext cx="2700000" cy="252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400" b="0" i="0">
                <a:solidFill>
                  <a:srgbClr val="FFFFFF"/>
                </a:solidFill>
                <a:latin typeface="Source Sans Pro" panose="020B0503030403020204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2" name="Titel">
            <a:extLst>
              <a:ext uri="{FF2B5EF4-FFF2-40B4-BE49-F238E27FC236}">
                <a16:creationId xmlns:a16="http://schemas.microsoft.com/office/drawing/2014/main" id="{1C7CAED1-B6BD-6AD1-AB7A-4213456757B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5360" y="5457684"/>
            <a:ext cx="9649072" cy="1044000"/>
          </a:xfrm>
        </p:spPr>
        <p:txBody>
          <a:bodyPr anchor="t" anchorCtr="0"/>
          <a:lstStyle>
            <a:lvl1pPr>
              <a:defRPr sz="3200">
                <a:solidFill>
                  <a:srgbClr val="FFFFFF"/>
                </a:solidFill>
              </a:defRPr>
            </a:lvl1pPr>
          </a:lstStyle>
          <a:p>
            <a:r>
              <a:rPr lang="de-DE" dirty="0"/>
              <a:t>Präsentations-Titel</a:t>
            </a:r>
          </a:p>
        </p:txBody>
      </p:sp>
      <p:sp>
        <p:nvSpPr>
          <p:cNvPr id="23" name="Dachzeile">
            <a:extLst>
              <a:ext uri="{FF2B5EF4-FFF2-40B4-BE49-F238E27FC236}">
                <a16:creationId xmlns:a16="http://schemas.microsoft.com/office/drawing/2014/main" id="{31E2E9F2-3175-0FE6-EDA5-F0DF6BC48EA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35360" y="5157192"/>
            <a:ext cx="6445696" cy="252000"/>
          </a:xfrm>
        </p:spPr>
        <p:txBody>
          <a:bodyPr tIns="36000" bIns="0" anchor="t" anchorCtr="0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SzPct val="150000"/>
              <a:buFontTx/>
              <a:buNone/>
              <a:defRPr sz="2000" b="1" cap="none" spc="150" baseline="0">
                <a:solidFill>
                  <a:srgbClr val="FFFFFF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Dachzeile</a:t>
            </a:r>
          </a:p>
        </p:txBody>
      </p:sp>
    </p:spTree>
    <p:extLst>
      <p:ext uri="{BB962C8B-B14F-4D97-AF65-F5344CB8AC3E}">
        <p14:creationId xmlns:p14="http://schemas.microsoft.com/office/powerpoint/2010/main" val="121102223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+ Bild |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">
            <a:extLst>
              <a:ext uri="{FF2B5EF4-FFF2-40B4-BE49-F238E27FC236}">
                <a16:creationId xmlns:a16="http://schemas.microsoft.com/office/drawing/2014/main" id="{F52AA732-5B93-9DA5-AFB4-0F716B3939E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DB35FF-48FE-4539-886A-6B3E6CAB12DA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4" name="Datum">
            <a:extLst>
              <a:ext uri="{FF2B5EF4-FFF2-40B4-BE49-F238E27FC236}">
                <a16:creationId xmlns:a16="http://schemas.microsoft.com/office/drawing/2014/main" id="{BB271BAC-3150-842B-B738-785AA629E12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Bild-Platzhalter">
            <a:extLst>
              <a:ext uri="{FF2B5EF4-FFF2-40B4-BE49-F238E27FC236}">
                <a16:creationId xmlns:a16="http://schemas.microsoft.com/office/drawing/2014/main" id="{A8AABF05-7387-7834-E8E9-BB872CFE079F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300000" y="1206000"/>
            <a:ext cx="5400000" cy="4762633"/>
          </a:xfrm>
          <a:custGeom>
            <a:avLst/>
            <a:gdLst>
              <a:gd name="connsiteX0" fmla="*/ 0 w 5400000"/>
              <a:gd name="connsiteY0" fmla="*/ 0 h 4752000"/>
              <a:gd name="connsiteX1" fmla="*/ 5400000 w 5400000"/>
              <a:gd name="connsiteY1" fmla="*/ 0 h 4752000"/>
              <a:gd name="connsiteX2" fmla="*/ 5400000 w 5400000"/>
              <a:gd name="connsiteY2" fmla="*/ 3835320 h 4752000"/>
              <a:gd name="connsiteX3" fmla="*/ 3816000 w 5400000"/>
              <a:gd name="connsiteY3" fmla="*/ 4752000 h 4752000"/>
              <a:gd name="connsiteX4" fmla="*/ 0 w 5400000"/>
              <a:gd name="connsiteY4" fmla="*/ 4752000 h 4752000"/>
              <a:gd name="connsiteX0" fmla="*/ 0 w 5400000"/>
              <a:gd name="connsiteY0" fmla="*/ 0 h 4762633"/>
              <a:gd name="connsiteX1" fmla="*/ 5400000 w 5400000"/>
              <a:gd name="connsiteY1" fmla="*/ 0 h 4762633"/>
              <a:gd name="connsiteX2" fmla="*/ 5400000 w 5400000"/>
              <a:gd name="connsiteY2" fmla="*/ 3835320 h 4762633"/>
              <a:gd name="connsiteX3" fmla="*/ 4007386 w 5400000"/>
              <a:gd name="connsiteY3" fmla="*/ 4762633 h 4762633"/>
              <a:gd name="connsiteX4" fmla="*/ 0 w 5400000"/>
              <a:gd name="connsiteY4" fmla="*/ 4752000 h 4762633"/>
              <a:gd name="connsiteX5" fmla="*/ 0 w 5400000"/>
              <a:gd name="connsiteY5" fmla="*/ 0 h 4762633"/>
              <a:gd name="connsiteX0" fmla="*/ 0 w 5400000"/>
              <a:gd name="connsiteY0" fmla="*/ 0 h 4762633"/>
              <a:gd name="connsiteX1" fmla="*/ 5400000 w 5400000"/>
              <a:gd name="connsiteY1" fmla="*/ 0 h 4762633"/>
              <a:gd name="connsiteX2" fmla="*/ 5400000 w 5400000"/>
              <a:gd name="connsiteY2" fmla="*/ 3994808 h 4762633"/>
              <a:gd name="connsiteX3" fmla="*/ 4007386 w 5400000"/>
              <a:gd name="connsiteY3" fmla="*/ 4762633 h 4762633"/>
              <a:gd name="connsiteX4" fmla="*/ 0 w 5400000"/>
              <a:gd name="connsiteY4" fmla="*/ 4752000 h 4762633"/>
              <a:gd name="connsiteX5" fmla="*/ 0 w 5400000"/>
              <a:gd name="connsiteY5" fmla="*/ 0 h 47626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400000" h="4762633">
                <a:moveTo>
                  <a:pt x="0" y="0"/>
                </a:moveTo>
                <a:lnTo>
                  <a:pt x="5400000" y="0"/>
                </a:lnTo>
                <a:lnTo>
                  <a:pt x="5400000" y="3994808"/>
                </a:lnTo>
                <a:lnTo>
                  <a:pt x="4007386" y="4762633"/>
                </a:lnTo>
                <a:lnTo>
                  <a:pt x="0" y="4752000"/>
                </a:lnTo>
                <a:lnTo>
                  <a:pt x="0" y="0"/>
                </a:lnTo>
                <a:close/>
              </a:path>
            </a:pathLst>
          </a:custGeom>
          <a:solidFill>
            <a:srgbClr val="F0F3F7"/>
          </a:solidFill>
        </p:spPr>
        <p:txBody>
          <a:bodyPr wrap="square" bIns="828000" anchor="ctr" anchorCtr="1">
            <a:noAutofit/>
          </a:bodyPr>
          <a:lstStyle>
            <a:lvl1pPr marL="0" indent="0">
              <a:buNone/>
              <a:defRPr b="1">
                <a:solidFill>
                  <a:srgbClr val="FF4414"/>
                </a:solidFill>
              </a:defRPr>
            </a:lvl1pPr>
          </a:lstStyle>
          <a:p>
            <a:r>
              <a:rPr lang="de-DE" dirty="0"/>
              <a:t>Bild einfügen!</a:t>
            </a:r>
          </a:p>
        </p:txBody>
      </p:sp>
      <p:sp>
        <p:nvSpPr>
          <p:cNvPr id="5" name="Bild-Nachweis">
            <a:extLst>
              <a:ext uri="{FF2B5EF4-FFF2-40B4-BE49-F238E27FC236}">
                <a16:creationId xmlns:a16="http://schemas.microsoft.com/office/drawing/2014/main" id="{789A7369-10F6-700D-EE1E-65513123B43C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321355" y="5733256"/>
            <a:ext cx="3960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9" name="Inhalt">
            <a:extLst>
              <a:ext uri="{FF2B5EF4-FFF2-40B4-BE49-F238E27FC236}">
                <a16:creationId xmlns:a16="http://schemas.microsoft.com/office/drawing/2014/main" id="{33EA8456-3D61-E2E4-BD33-02AE97EF90E8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550863" y="1196975"/>
            <a:ext cx="5400000" cy="4752975"/>
          </a:xfrm>
          <a:solidFill>
            <a:srgbClr val="FF4414"/>
          </a:solidFill>
        </p:spPr>
        <p:txBody>
          <a:bodyPr lIns="108000" tIns="108000" rIns="72000" bIns="72000"/>
          <a:lstStyle>
            <a:lvl1pPr>
              <a:buClr>
                <a:srgbClr val="10065A"/>
              </a:buClr>
              <a:defRPr>
                <a:solidFill>
                  <a:srgbClr val="FFFFFF"/>
                </a:solidFill>
              </a:defRPr>
            </a:lvl1pPr>
            <a:lvl2pPr>
              <a:buClr>
                <a:srgbClr val="FFFFFF"/>
              </a:buClr>
              <a:defRPr>
                <a:solidFill>
                  <a:srgbClr val="FFFFFF"/>
                </a:solidFill>
              </a:defRPr>
            </a:lvl2pPr>
            <a:lvl3pPr>
              <a:buClr>
                <a:srgbClr val="FFFFFF"/>
              </a:buClr>
              <a:defRPr>
                <a:solidFill>
                  <a:srgbClr val="FFFFFF"/>
                </a:solidFill>
              </a:defRPr>
            </a:lvl3pPr>
            <a:lvl4pPr>
              <a:buClr>
                <a:srgbClr val="FFFFFF"/>
              </a:buClr>
              <a:defRPr>
                <a:solidFill>
                  <a:srgbClr val="FFFFFF"/>
                </a:solidFill>
              </a:defRPr>
            </a:lvl4pPr>
          </a:lstStyle>
          <a:p>
            <a:pPr lvl="0"/>
            <a:r>
              <a:rPr lang="de-DE" dirty="0"/>
              <a:t>Text – 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2" name="Titel">
            <a:extLst>
              <a:ext uri="{FF2B5EF4-FFF2-40B4-BE49-F238E27FC236}">
                <a16:creationId xmlns:a16="http://schemas.microsoft.com/office/drawing/2014/main" id="{D89D0931-B44C-059F-E360-40D52D495A0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0000" y="136524"/>
            <a:ext cx="11160000" cy="900000"/>
          </a:xfrm>
        </p:spPr>
        <p:txBody>
          <a:bodyPr/>
          <a:lstStyle>
            <a:lvl1pPr>
              <a:defRPr>
                <a:solidFill>
                  <a:srgbClr val="FF4414"/>
                </a:solidFill>
              </a:defRPr>
            </a:lvl1pPr>
          </a:lstStyle>
          <a:p>
            <a:r>
              <a:rPr lang="de-DE" dirty="0"/>
              <a:t>Titel der Folie</a:t>
            </a:r>
          </a:p>
        </p:txBody>
      </p:sp>
    </p:spTree>
    <p:extLst>
      <p:ext uri="{BB962C8B-B14F-4D97-AF65-F5344CB8AC3E}">
        <p14:creationId xmlns:p14="http://schemas.microsoft.com/office/powerpoint/2010/main" val="316883047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+ Bild | Grü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">
            <a:extLst>
              <a:ext uri="{FF2B5EF4-FFF2-40B4-BE49-F238E27FC236}">
                <a16:creationId xmlns:a16="http://schemas.microsoft.com/office/drawing/2014/main" id="{F52AA732-5B93-9DA5-AFB4-0F716B3939E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DB35FF-48FE-4539-886A-6B3E6CAB12DA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4" name="Datum">
            <a:extLst>
              <a:ext uri="{FF2B5EF4-FFF2-40B4-BE49-F238E27FC236}">
                <a16:creationId xmlns:a16="http://schemas.microsoft.com/office/drawing/2014/main" id="{BB271BAC-3150-842B-B738-785AA629E12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Bild-Platzhalter">
            <a:extLst>
              <a:ext uri="{FF2B5EF4-FFF2-40B4-BE49-F238E27FC236}">
                <a16:creationId xmlns:a16="http://schemas.microsoft.com/office/drawing/2014/main" id="{A8AABF05-7387-7834-E8E9-BB872CFE079F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300000" y="1206000"/>
            <a:ext cx="5400000" cy="4762633"/>
          </a:xfrm>
          <a:custGeom>
            <a:avLst/>
            <a:gdLst>
              <a:gd name="connsiteX0" fmla="*/ 0 w 5400000"/>
              <a:gd name="connsiteY0" fmla="*/ 0 h 4752000"/>
              <a:gd name="connsiteX1" fmla="*/ 5400000 w 5400000"/>
              <a:gd name="connsiteY1" fmla="*/ 0 h 4752000"/>
              <a:gd name="connsiteX2" fmla="*/ 5400000 w 5400000"/>
              <a:gd name="connsiteY2" fmla="*/ 3835320 h 4752000"/>
              <a:gd name="connsiteX3" fmla="*/ 3816000 w 5400000"/>
              <a:gd name="connsiteY3" fmla="*/ 4752000 h 4752000"/>
              <a:gd name="connsiteX4" fmla="*/ 0 w 5400000"/>
              <a:gd name="connsiteY4" fmla="*/ 4752000 h 4752000"/>
              <a:gd name="connsiteX0" fmla="*/ 0 w 5400000"/>
              <a:gd name="connsiteY0" fmla="*/ 0 h 4762633"/>
              <a:gd name="connsiteX1" fmla="*/ 5400000 w 5400000"/>
              <a:gd name="connsiteY1" fmla="*/ 0 h 4762633"/>
              <a:gd name="connsiteX2" fmla="*/ 5400000 w 5400000"/>
              <a:gd name="connsiteY2" fmla="*/ 3835320 h 4762633"/>
              <a:gd name="connsiteX3" fmla="*/ 4007386 w 5400000"/>
              <a:gd name="connsiteY3" fmla="*/ 4762633 h 4762633"/>
              <a:gd name="connsiteX4" fmla="*/ 0 w 5400000"/>
              <a:gd name="connsiteY4" fmla="*/ 4752000 h 4762633"/>
              <a:gd name="connsiteX5" fmla="*/ 0 w 5400000"/>
              <a:gd name="connsiteY5" fmla="*/ 0 h 4762633"/>
              <a:gd name="connsiteX0" fmla="*/ 0 w 5400000"/>
              <a:gd name="connsiteY0" fmla="*/ 0 h 4762633"/>
              <a:gd name="connsiteX1" fmla="*/ 5400000 w 5400000"/>
              <a:gd name="connsiteY1" fmla="*/ 0 h 4762633"/>
              <a:gd name="connsiteX2" fmla="*/ 5400000 w 5400000"/>
              <a:gd name="connsiteY2" fmla="*/ 3994808 h 4762633"/>
              <a:gd name="connsiteX3" fmla="*/ 4007386 w 5400000"/>
              <a:gd name="connsiteY3" fmla="*/ 4762633 h 4762633"/>
              <a:gd name="connsiteX4" fmla="*/ 0 w 5400000"/>
              <a:gd name="connsiteY4" fmla="*/ 4752000 h 4762633"/>
              <a:gd name="connsiteX5" fmla="*/ 0 w 5400000"/>
              <a:gd name="connsiteY5" fmla="*/ 0 h 47626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400000" h="4762633">
                <a:moveTo>
                  <a:pt x="0" y="0"/>
                </a:moveTo>
                <a:lnTo>
                  <a:pt x="5400000" y="0"/>
                </a:lnTo>
                <a:lnTo>
                  <a:pt x="5400000" y="3994808"/>
                </a:lnTo>
                <a:lnTo>
                  <a:pt x="4007386" y="4762633"/>
                </a:lnTo>
                <a:lnTo>
                  <a:pt x="0" y="4752000"/>
                </a:lnTo>
                <a:lnTo>
                  <a:pt x="0" y="0"/>
                </a:lnTo>
                <a:close/>
              </a:path>
            </a:pathLst>
          </a:custGeom>
          <a:solidFill>
            <a:srgbClr val="F0F3F7"/>
          </a:solidFill>
        </p:spPr>
        <p:txBody>
          <a:bodyPr wrap="square" bIns="828000" anchor="ctr" anchorCtr="1">
            <a:noAutofit/>
          </a:bodyPr>
          <a:lstStyle>
            <a:lvl1pPr marL="0" indent="0">
              <a:buNone/>
              <a:defRPr b="1">
                <a:solidFill>
                  <a:srgbClr val="10AD00"/>
                </a:solidFill>
              </a:defRPr>
            </a:lvl1pPr>
          </a:lstStyle>
          <a:p>
            <a:r>
              <a:rPr lang="de-DE" dirty="0"/>
              <a:t>Bild einfügen!</a:t>
            </a:r>
          </a:p>
        </p:txBody>
      </p:sp>
      <p:sp>
        <p:nvSpPr>
          <p:cNvPr id="5" name="Bild-Nachweis">
            <a:extLst>
              <a:ext uri="{FF2B5EF4-FFF2-40B4-BE49-F238E27FC236}">
                <a16:creationId xmlns:a16="http://schemas.microsoft.com/office/drawing/2014/main" id="{1CEFA435-4DB2-6254-5C50-2C9C89753134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321355" y="5733256"/>
            <a:ext cx="3960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9" name="Inhalt">
            <a:extLst>
              <a:ext uri="{FF2B5EF4-FFF2-40B4-BE49-F238E27FC236}">
                <a16:creationId xmlns:a16="http://schemas.microsoft.com/office/drawing/2014/main" id="{33EA8456-3D61-E2E4-BD33-02AE97EF90E8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550863" y="1196975"/>
            <a:ext cx="5400000" cy="4752975"/>
          </a:xfrm>
          <a:solidFill>
            <a:srgbClr val="10AD00"/>
          </a:solidFill>
        </p:spPr>
        <p:txBody>
          <a:bodyPr lIns="108000" tIns="108000" rIns="72000" bIns="72000"/>
          <a:lstStyle>
            <a:lvl1pPr>
              <a:buClr>
                <a:srgbClr val="10065A"/>
              </a:buClr>
              <a:defRPr>
                <a:solidFill>
                  <a:srgbClr val="FFFFFF"/>
                </a:solidFill>
              </a:defRPr>
            </a:lvl1pPr>
            <a:lvl2pPr>
              <a:buClr>
                <a:srgbClr val="FFFFFF"/>
              </a:buClr>
              <a:defRPr>
                <a:solidFill>
                  <a:srgbClr val="FFFFFF"/>
                </a:solidFill>
              </a:defRPr>
            </a:lvl2pPr>
            <a:lvl3pPr>
              <a:buClr>
                <a:srgbClr val="FFFFFF"/>
              </a:buClr>
              <a:defRPr>
                <a:solidFill>
                  <a:srgbClr val="FFFFFF"/>
                </a:solidFill>
              </a:defRPr>
            </a:lvl3pPr>
            <a:lvl4pPr>
              <a:buClr>
                <a:srgbClr val="FFFFFF"/>
              </a:buClr>
              <a:defRPr>
                <a:solidFill>
                  <a:srgbClr val="FFFFFF"/>
                </a:solidFill>
              </a:defRPr>
            </a:lvl4pPr>
          </a:lstStyle>
          <a:p>
            <a:pPr lvl="0"/>
            <a:r>
              <a:rPr lang="de-DE" dirty="0"/>
              <a:t>Text – 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2" name="Titel">
            <a:extLst>
              <a:ext uri="{FF2B5EF4-FFF2-40B4-BE49-F238E27FC236}">
                <a16:creationId xmlns:a16="http://schemas.microsoft.com/office/drawing/2014/main" id="{D89D0931-B44C-059F-E360-40D52D495A0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0000" y="136524"/>
            <a:ext cx="11160000" cy="900000"/>
          </a:xfrm>
        </p:spPr>
        <p:txBody>
          <a:bodyPr/>
          <a:lstStyle>
            <a:lvl1pPr>
              <a:defRPr>
                <a:solidFill>
                  <a:srgbClr val="10AD00"/>
                </a:solidFill>
              </a:defRPr>
            </a:lvl1pPr>
          </a:lstStyle>
          <a:p>
            <a:r>
              <a:rPr lang="de-DE" dirty="0"/>
              <a:t>Titel der Folie</a:t>
            </a:r>
          </a:p>
        </p:txBody>
      </p:sp>
    </p:spTree>
    <p:extLst>
      <p:ext uri="{BB962C8B-B14F-4D97-AF65-F5344CB8AC3E}">
        <p14:creationId xmlns:p14="http://schemas.microsoft.com/office/powerpoint/2010/main" val="101357994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+ Infobox | Dunkelbl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uppieren 18">
            <a:extLst>
              <a:ext uri="{FF2B5EF4-FFF2-40B4-BE49-F238E27FC236}">
                <a16:creationId xmlns:a16="http://schemas.microsoft.com/office/drawing/2014/main" id="{A524A238-05C9-A3C0-64DB-9F5F7412F9D6}"/>
              </a:ext>
            </a:extLst>
          </p:cNvPr>
          <p:cNvGrpSpPr/>
          <p:nvPr userDrawn="1"/>
        </p:nvGrpSpPr>
        <p:grpSpPr>
          <a:xfrm>
            <a:off x="8008290" y="1208596"/>
            <a:ext cx="3707760" cy="4596667"/>
            <a:chOff x="8008290" y="1208596"/>
            <a:chExt cx="3707760" cy="4596667"/>
          </a:xfrm>
          <a:solidFill>
            <a:srgbClr val="10065A"/>
          </a:solidFill>
        </p:grpSpPr>
        <p:sp>
          <p:nvSpPr>
            <p:cNvPr id="18" name="Freihandform: Form 17">
              <a:extLst>
                <a:ext uri="{FF2B5EF4-FFF2-40B4-BE49-F238E27FC236}">
                  <a16:creationId xmlns:a16="http://schemas.microsoft.com/office/drawing/2014/main" id="{D73B1ACC-B614-326A-1F1E-5491E17F0725}"/>
                </a:ext>
              </a:extLst>
            </p:cNvPr>
            <p:cNvSpPr/>
            <p:nvPr userDrawn="1"/>
          </p:nvSpPr>
          <p:spPr>
            <a:xfrm>
              <a:off x="8008290" y="1497980"/>
              <a:ext cx="3707760" cy="4307283"/>
            </a:xfrm>
            <a:custGeom>
              <a:avLst/>
              <a:gdLst>
                <a:gd name="connsiteX0" fmla="*/ 0 w 3707760"/>
                <a:gd name="connsiteY0" fmla="*/ 0 h 4307283"/>
                <a:gd name="connsiteX1" fmla="*/ 1513555 w 3707760"/>
                <a:gd name="connsiteY1" fmla="*/ 0 h 4307283"/>
                <a:gd name="connsiteX2" fmla="*/ 1511880 w 3707760"/>
                <a:gd name="connsiteY2" fmla="*/ 16616 h 4307283"/>
                <a:gd name="connsiteX3" fmla="*/ 1853880 w 3707760"/>
                <a:gd name="connsiteY3" fmla="*/ 358616 h 4307283"/>
                <a:gd name="connsiteX4" fmla="*/ 2195880 w 3707760"/>
                <a:gd name="connsiteY4" fmla="*/ 16616 h 4307283"/>
                <a:gd name="connsiteX5" fmla="*/ 2194205 w 3707760"/>
                <a:gd name="connsiteY5" fmla="*/ 0 h 4307283"/>
                <a:gd name="connsiteX6" fmla="*/ 3707760 w 3707760"/>
                <a:gd name="connsiteY6" fmla="*/ 0 h 4307283"/>
                <a:gd name="connsiteX7" fmla="*/ 3707760 w 3707760"/>
                <a:gd name="connsiteY7" fmla="*/ 3845433 h 4307283"/>
                <a:gd name="connsiteX8" fmla="*/ 2957253 w 3707760"/>
                <a:gd name="connsiteY8" fmla="*/ 4307283 h 4307283"/>
                <a:gd name="connsiteX9" fmla="*/ 0 w 3707760"/>
                <a:gd name="connsiteY9" fmla="*/ 4307283 h 4307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707760" h="4307283">
                  <a:moveTo>
                    <a:pt x="0" y="0"/>
                  </a:moveTo>
                  <a:lnTo>
                    <a:pt x="1513555" y="0"/>
                  </a:lnTo>
                  <a:lnTo>
                    <a:pt x="1511880" y="16616"/>
                  </a:lnTo>
                  <a:cubicBezTo>
                    <a:pt x="1511880" y="205497"/>
                    <a:pt x="1664999" y="358616"/>
                    <a:pt x="1853880" y="358616"/>
                  </a:cubicBezTo>
                  <a:cubicBezTo>
                    <a:pt x="2042761" y="358616"/>
                    <a:pt x="2195880" y="205497"/>
                    <a:pt x="2195880" y="16616"/>
                  </a:cubicBezTo>
                  <a:lnTo>
                    <a:pt x="2194205" y="0"/>
                  </a:lnTo>
                  <a:lnTo>
                    <a:pt x="3707760" y="0"/>
                  </a:lnTo>
                  <a:lnTo>
                    <a:pt x="3707760" y="3845433"/>
                  </a:lnTo>
                  <a:lnTo>
                    <a:pt x="2957253" y="4307283"/>
                  </a:lnTo>
                  <a:lnTo>
                    <a:pt x="0" y="430728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 dirty="0"/>
            </a:p>
          </p:txBody>
        </p:sp>
        <p:sp>
          <p:nvSpPr>
            <p:cNvPr id="15" name="Ellipse 14">
              <a:extLst>
                <a:ext uri="{FF2B5EF4-FFF2-40B4-BE49-F238E27FC236}">
                  <a16:creationId xmlns:a16="http://schemas.microsoft.com/office/drawing/2014/main" id="{47607513-7FCB-C0F0-FF3F-EA30E1044E66}"/>
                </a:ext>
              </a:extLst>
            </p:cNvPr>
            <p:cNvSpPr>
              <a:spLocks/>
            </p:cNvSpPr>
            <p:nvPr userDrawn="1"/>
          </p:nvSpPr>
          <p:spPr>
            <a:xfrm>
              <a:off x="9556170" y="1208596"/>
              <a:ext cx="612000" cy="612000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3EB5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5400" b="1" dirty="0">
                  <a:solidFill>
                    <a:srgbClr val="FF3EB5"/>
                  </a:solidFill>
                  <a:latin typeface="Montserrat Black" panose="00000A00000000000000" pitchFamily="50" charset="0"/>
                  <a:sym typeface="Symbol" panose="05050102010706020507" pitchFamily="18" charset="2"/>
                </a:rPr>
                <a:t></a:t>
              </a:r>
              <a:endParaRPr lang="de-DE" sz="5400" b="1" dirty="0">
                <a:solidFill>
                  <a:srgbClr val="FF3EB5"/>
                </a:solidFill>
                <a:latin typeface="Montserrat Black" panose="00000A00000000000000" pitchFamily="50" charset="0"/>
              </a:endParaRPr>
            </a:p>
          </p:txBody>
        </p:sp>
      </p:grpSp>
      <p:sp>
        <p:nvSpPr>
          <p:cNvPr id="3" name="Foliennummer">
            <a:extLst>
              <a:ext uri="{FF2B5EF4-FFF2-40B4-BE49-F238E27FC236}">
                <a16:creationId xmlns:a16="http://schemas.microsoft.com/office/drawing/2014/main" id="{F52AA732-5B93-9DA5-AFB4-0F716B3939E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DB35FF-48FE-4539-886A-6B3E6CAB12DA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4" name="Datum">
            <a:extLst>
              <a:ext uri="{FF2B5EF4-FFF2-40B4-BE49-F238E27FC236}">
                <a16:creationId xmlns:a16="http://schemas.microsoft.com/office/drawing/2014/main" id="{BB271BAC-3150-842B-B738-785AA629E12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10" name="Text2">
            <a:extLst>
              <a:ext uri="{FF2B5EF4-FFF2-40B4-BE49-F238E27FC236}">
                <a16:creationId xmlns:a16="http://schemas.microsoft.com/office/drawing/2014/main" id="{E708C7A5-106D-DC0A-1DF2-A5E4E32FE5A1}"/>
              </a:ext>
            </a:extLst>
          </p:cNvPr>
          <p:cNvSpPr>
            <a:spLocks noGrp="1"/>
          </p:cNvSpPr>
          <p:nvPr userDrawn="1">
            <p:ph type="body" sz="quarter" idx="44" hasCustomPrompt="1"/>
          </p:nvPr>
        </p:nvSpPr>
        <p:spPr>
          <a:xfrm>
            <a:off x="8256240" y="2702104"/>
            <a:ext cx="3330974" cy="2815128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t" anchorCtr="0"/>
          <a:lstStyle>
            <a:lvl1pPr marL="0" indent="0">
              <a:lnSpc>
                <a:spcPct val="130000"/>
              </a:lnSpc>
              <a:spcBef>
                <a:spcPts val="0"/>
              </a:spcBef>
              <a:buClr>
                <a:srgbClr val="FF3EB5"/>
              </a:buClr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287338" indent="0">
              <a:buClr>
                <a:srgbClr val="FF3EB5"/>
              </a:buClr>
              <a:buFontTx/>
              <a:buNone/>
              <a:defRPr sz="2000" b="1">
                <a:solidFill>
                  <a:schemeClr val="bg1"/>
                </a:solidFill>
              </a:defRPr>
            </a:lvl2pPr>
            <a:lvl3pPr>
              <a:buClr>
                <a:srgbClr val="FF3EB5"/>
              </a:buClr>
              <a:defRPr sz="2000" b="0">
                <a:solidFill>
                  <a:schemeClr val="bg1"/>
                </a:solidFill>
              </a:defRPr>
            </a:lvl3pPr>
            <a:lvl4pPr>
              <a:buClr>
                <a:srgbClr val="FF3EB5"/>
              </a:buClr>
              <a:defRPr sz="2000" b="0">
                <a:solidFill>
                  <a:schemeClr val="bg1"/>
                </a:solidFill>
              </a:defRPr>
            </a:lvl4pPr>
            <a:lvl5pPr>
              <a:defRPr sz="2800"/>
            </a:lvl5pPr>
          </a:lstStyle>
          <a:p>
            <a:pPr lvl="0"/>
            <a:r>
              <a:rPr lang="de-DE" dirty="0"/>
              <a:t>Infobox-Fließtext….</a:t>
            </a:r>
          </a:p>
        </p:txBody>
      </p:sp>
      <p:sp>
        <p:nvSpPr>
          <p:cNvPr id="11" name="Titel2">
            <a:extLst>
              <a:ext uri="{FF2B5EF4-FFF2-40B4-BE49-F238E27FC236}">
                <a16:creationId xmlns:a16="http://schemas.microsoft.com/office/drawing/2014/main" id="{312FA90C-2176-5812-71BE-91A24306D166}"/>
              </a:ext>
            </a:extLst>
          </p:cNvPr>
          <p:cNvSpPr>
            <a:spLocks noGrp="1"/>
          </p:cNvSpPr>
          <p:nvPr userDrawn="1">
            <p:ph type="body" sz="quarter" idx="45" hasCustomPrompt="1"/>
          </p:nvPr>
        </p:nvSpPr>
        <p:spPr>
          <a:xfrm>
            <a:off x="8256240" y="2154438"/>
            <a:ext cx="3330974" cy="504000"/>
          </a:xfrm>
        </p:spPr>
        <p:txBody>
          <a:bodyPr vert="horz" wrap="square" lIns="0" tIns="36000" rIns="0" bIns="36000" rtlCol="0">
            <a:noAutofit/>
          </a:bodyPr>
          <a:lstStyle>
            <a:lvl1pPr marL="0" indent="0" algn="l">
              <a:buNone/>
              <a:defRPr lang="de-DE" sz="2000" b="1" cap="all" baseline="0" dirty="0">
                <a:solidFill>
                  <a:srgbClr val="10ADAA"/>
                </a:solidFill>
                <a:latin typeface="Montserrat Black" panose="00000A00000000000000" pitchFamily="50" charset="0"/>
              </a:defRPr>
            </a:lvl1pPr>
          </a:lstStyle>
          <a:p>
            <a:pPr marL="342900" lvl="0" indent="-342900"/>
            <a:r>
              <a:rPr lang="de-DE" dirty="0"/>
              <a:t>Infobox-Titel</a:t>
            </a:r>
          </a:p>
        </p:txBody>
      </p:sp>
      <p:sp>
        <p:nvSpPr>
          <p:cNvPr id="9" name="Inhalt">
            <a:extLst>
              <a:ext uri="{FF2B5EF4-FFF2-40B4-BE49-F238E27FC236}">
                <a16:creationId xmlns:a16="http://schemas.microsoft.com/office/drawing/2014/main" id="{33EA8456-3D61-E2E4-BD33-02AE97EF90E8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550863" y="1196975"/>
            <a:ext cx="7200000" cy="4752975"/>
          </a:xfrm>
        </p:spPr>
        <p:txBody>
          <a:bodyPr/>
          <a:lstStyle>
            <a:lvl1pPr>
              <a:buClr>
                <a:srgbClr val="10ADAA"/>
              </a:buClr>
              <a:defRPr/>
            </a:lvl1pPr>
          </a:lstStyle>
          <a:p>
            <a:pPr lvl="0"/>
            <a:r>
              <a:rPr lang="de-DE" dirty="0"/>
              <a:t>Text – 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2" name="Titel">
            <a:extLst>
              <a:ext uri="{FF2B5EF4-FFF2-40B4-BE49-F238E27FC236}">
                <a16:creationId xmlns:a16="http://schemas.microsoft.com/office/drawing/2014/main" id="{D89D0931-B44C-059F-E360-40D52D495A0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0000" y="136524"/>
            <a:ext cx="11160000" cy="900000"/>
          </a:xfrm>
        </p:spPr>
        <p:txBody>
          <a:bodyPr/>
          <a:lstStyle>
            <a:lvl1pPr>
              <a:defRPr/>
            </a:lvl1pPr>
          </a:lstStyle>
          <a:p>
            <a:r>
              <a:rPr lang="de-DE" dirty="0"/>
              <a:t>Titel der Folie</a:t>
            </a:r>
          </a:p>
        </p:txBody>
      </p:sp>
    </p:spTree>
    <p:extLst>
      <p:ext uri="{BB962C8B-B14F-4D97-AF65-F5344CB8AC3E}">
        <p14:creationId xmlns:p14="http://schemas.microsoft.com/office/powerpoint/2010/main" val="248696412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+ Infobox | Bl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uppieren 18">
            <a:extLst>
              <a:ext uri="{FF2B5EF4-FFF2-40B4-BE49-F238E27FC236}">
                <a16:creationId xmlns:a16="http://schemas.microsoft.com/office/drawing/2014/main" id="{A524A238-05C9-A3C0-64DB-9F5F7412F9D6}"/>
              </a:ext>
            </a:extLst>
          </p:cNvPr>
          <p:cNvGrpSpPr/>
          <p:nvPr userDrawn="1"/>
        </p:nvGrpSpPr>
        <p:grpSpPr>
          <a:xfrm>
            <a:off x="8008290" y="1208596"/>
            <a:ext cx="3707760" cy="4596667"/>
            <a:chOff x="8008290" y="1208596"/>
            <a:chExt cx="3707760" cy="4596667"/>
          </a:xfrm>
          <a:solidFill>
            <a:srgbClr val="10065A"/>
          </a:solidFill>
        </p:grpSpPr>
        <p:sp>
          <p:nvSpPr>
            <p:cNvPr id="18" name="Freihandform: Form 17">
              <a:extLst>
                <a:ext uri="{FF2B5EF4-FFF2-40B4-BE49-F238E27FC236}">
                  <a16:creationId xmlns:a16="http://schemas.microsoft.com/office/drawing/2014/main" id="{D73B1ACC-B614-326A-1F1E-5491E17F0725}"/>
                </a:ext>
              </a:extLst>
            </p:cNvPr>
            <p:cNvSpPr/>
            <p:nvPr userDrawn="1"/>
          </p:nvSpPr>
          <p:spPr>
            <a:xfrm>
              <a:off x="8008290" y="1497980"/>
              <a:ext cx="3707760" cy="4307283"/>
            </a:xfrm>
            <a:custGeom>
              <a:avLst/>
              <a:gdLst>
                <a:gd name="connsiteX0" fmla="*/ 0 w 3707760"/>
                <a:gd name="connsiteY0" fmla="*/ 0 h 4307283"/>
                <a:gd name="connsiteX1" fmla="*/ 1513555 w 3707760"/>
                <a:gd name="connsiteY1" fmla="*/ 0 h 4307283"/>
                <a:gd name="connsiteX2" fmla="*/ 1511880 w 3707760"/>
                <a:gd name="connsiteY2" fmla="*/ 16616 h 4307283"/>
                <a:gd name="connsiteX3" fmla="*/ 1853880 w 3707760"/>
                <a:gd name="connsiteY3" fmla="*/ 358616 h 4307283"/>
                <a:gd name="connsiteX4" fmla="*/ 2195880 w 3707760"/>
                <a:gd name="connsiteY4" fmla="*/ 16616 h 4307283"/>
                <a:gd name="connsiteX5" fmla="*/ 2194205 w 3707760"/>
                <a:gd name="connsiteY5" fmla="*/ 0 h 4307283"/>
                <a:gd name="connsiteX6" fmla="*/ 3707760 w 3707760"/>
                <a:gd name="connsiteY6" fmla="*/ 0 h 4307283"/>
                <a:gd name="connsiteX7" fmla="*/ 3707760 w 3707760"/>
                <a:gd name="connsiteY7" fmla="*/ 3845433 h 4307283"/>
                <a:gd name="connsiteX8" fmla="*/ 2957253 w 3707760"/>
                <a:gd name="connsiteY8" fmla="*/ 4307283 h 4307283"/>
                <a:gd name="connsiteX9" fmla="*/ 0 w 3707760"/>
                <a:gd name="connsiteY9" fmla="*/ 4307283 h 4307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707760" h="4307283">
                  <a:moveTo>
                    <a:pt x="0" y="0"/>
                  </a:moveTo>
                  <a:lnTo>
                    <a:pt x="1513555" y="0"/>
                  </a:lnTo>
                  <a:lnTo>
                    <a:pt x="1511880" y="16616"/>
                  </a:lnTo>
                  <a:cubicBezTo>
                    <a:pt x="1511880" y="205497"/>
                    <a:pt x="1664999" y="358616"/>
                    <a:pt x="1853880" y="358616"/>
                  </a:cubicBezTo>
                  <a:cubicBezTo>
                    <a:pt x="2042761" y="358616"/>
                    <a:pt x="2195880" y="205497"/>
                    <a:pt x="2195880" y="16616"/>
                  </a:cubicBezTo>
                  <a:lnTo>
                    <a:pt x="2194205" y="0"/>
                  </a:lnTo>
                  <a:lnTo>
                    <a:pt x="3707760" y="0"/>
                  </a:lnTo>
                  <a:lnTo>
                    <a:pt x="3707760" y="3845433"/>
                  </a:lnTo>
                  <a:lnTo>
                    <a:pt x="2957253" y="4307283"/>
                  </a:lnTo>
                  <a:lnTo>
                    <a:pt x="0" y="4307283"/>
                  </a:lnTo>
                  <a:close/>
                </a:path>
              </a:pathLst>
            </a:custGeom>
            <a:solidFill>
              <a:srgbClr val="10069F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 dirty="0"/>
            </a:p>
          </p:txBody>
        </p:sp>
        <p:sp>
          <p:nvSpPr>
            <p:cNvPr id="15" name="Ellipse 14">
              <a:extLst>
                <a:ext uri="{FF2B5EF4-FFF2-40B4-BE49-F238E27FC236}">
                  <a16:creationId xmlns:a16="http://schemas.microsoft.com/office/drawing/2014/main" id="{47607513-7FCB-C0F0-FF3F-EA30E1044E66}"/>
                </a:ext>
              </a:extLst>
            </p:cNvPr>
            <p:cNvSpPr>
              <a:spLocks/>
            </p:cNvSpPr>
            <p:nvPr userDrawn="1"/>
          </p:nvSpPr>
          <p:spPr>
            <a:xfrm>
              <a:off x="9556170" y="1208596"/>
              <a:ext cx="612000" cy="612000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3EB5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5400" b="1" dirty="0">
                  <a:solidFill>
                    <a:srgbClr val="FF3EB5"/>
                  </a:solidFill>
                  <a:latin typeface="Montserrat Black" panose="00000A00000000000000" pitchFamily="50" charset="0"/>
                  <a:sym typeface="Symbol" panose="05050102010706020507" pitchFamily="18" charset="2"/>
                </a:rPr>
                <a:t></a:t>
              </a:r>
              <a:endParaRPr lang="de-DE" sz="5400" b="1" dirty="0">
                <a:solidFill>
                  <a:srgbClr val="FF3EB5"/>
                </a:solidFill>
                <a:latin typeface="Montserrat Black" panose="00000A00000000000000" pitchFamily="50" charset="0"/>
              </a:endParaRPr>
            </a:p>
          </p:txBody>
        </p:sp>
      </p:grpSp>
      <p:sp>
        <p:nvSpPr>
          <p:cNvPr id="3" name="Foliennummer">
            <a:extLst>
              <a:ext uri="{FF2B5EF4-FFF2-40B4-BE49-F238E27FC236}">
                <a16:creationId xmlns:a16="http://schemas.microsoft.com/office/drawing/2014/main" id="{F52AA732-5B93-9DA5-AFB4-0F716B3939E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DB35FF-48FE-4539-886A-6B3E6CAB12DA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4" name="Datum">
            <a:extLst>
              <a:ext uri="{FF2B5EF4-FFF2-40B4-BE49-F238E27FC236}">
                <a16:creationId xmlns:a16="http://schemas.microsoft.com/office/drawing/2014/main" id="{BB271BAC-3150-842B-B738-785AA629E12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10" name="Text2">
            <a:extLst>
              <a:ext uri="{FF2B5EF4-FFF2-40B4-BE49-F238E27FC236}">
                <a16:creationId xmlns:a16="http://schemas.microsoft.com/office/drawing/2014/main" id="{E708C7A5-106D-DC0A-1DF2-A5E4E32FE5A1}"/>
              </a:ext>
            </a:extLst>
          </p:cNvPr>
          <p:cNvSpPr>
            <a:spLocks noGrp="1"/>
          </p:cNvSpPr>
          <p:nvPr userDrawn="1">
            <p:ph type="body" sz="quarter" idx="44" hasCustomPrompt="1"/>
          </p:nvPr>
        </p:nvSpPr>
        <p:spPr>
          <a:xfrm>
            <a:off x="8256240" y="2702104"/>
            <a:ext cx="3330974" cy="2815128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t" anchorCtr="0"/>
          <a:lstStyle>
            <a:lvl1pPr marL="0" indent="0">
              <a:lnSpc>
                <a:spcPct val="130000"/>
              </a:lnSpc>
              <a:spcBef>
                <a:spcPts val="0"/>
              </a:spcBef>
              <a:buClr>
                <a:srgbClr val="FF3EB5"/>
              </a:buClr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287338" indent="0">
              <a:buClr>
                <a:srgbClr val="FF3EB5"/>
              </a:buClr>
              <a:buFontTx/>
              <a:buNone/>
              <a:defRPr sz="2000" b="1">
                <a:solidFill>
                  <a:schemeClr val="bg1"/>
                </a:solidFill>
              </a:defRPr>
            </a:lvl2pPr>
            <a:lvl3pPr>
              <a:buClr>
                <a:srgbClr val="FF3EB5"/>
              </a:buClr>
              <a:defRPr sz="2000" b="0">
                <a:solidFill>
                  <a:schemeClr val="bg1"/>
                </a:solidFill>
              </a:defRPr>
            </a:lvl3pPr>
            <a:lvl4pPr>
              <a:buClr>
                <a:srgbClr val="FF3EB5"/>
              </a:buClr>
              <a:defRPr sz="2000" b="0">
                <a:solidFill>
                  <a:schemeClr val="bg1"/>
                </a:solidFill>
              </a:defRPr>
            </a:lvl4pPr>
            <a:lvl5pPr>
              <a:defRPr sz="2800"/>
            </a:lvl5pPr>
          </a:lstStyle>
          <a:p>
            <a:pPr lvl="0"/>
            <a:r>
              <a:rPr lang="de-DE" dirty="0"/>
              <a:t>Infobox-Fließtext….</a:t>
            </a:r>
          </a:p>
        </p:txBody>
      </p:sp>
      <p:sp>
        <p:nvSpPr>
          <p:cNvPr id="11" name="Titel2">
            <a:extLst>
              <a:ext uri="{FF2B5EF4-FFF2-40B4-BE49-F238E27FC236}">
                <a16:creationId xmlns:a16="http://schemas.microsoft.com/office/drawing/2014/main" id="{312FA90C-2176-5812-71BE-91A24306D166}"/>
              </a:ext>
            </a:extLst>
          </p:cNvPr>
          <p:cNvSpPr>
            <a:spLocks noGrp="1"/>
          </p:cNvSpPr>
          <p:nvPr userDrawn="1">
            <p:ph type="body" sz="quarter" idx="45" hasCustomPrompt="1"/>
          </p:nvPr>
        </p:nvSpPr>
        <p:spPr>
          <a:xfrm>
            <a:off x="8256240" y="2154438"/>
            <a:ext cx="3330974" cy="504000"/>
          </a:xfrm>
        </p:spPr>
        <p:txBody>
          <a:bodyPr vert="horz" wrap="square" lIns="0" tIns="36000" rIns="0" bIns="36000" rtlCol="0">
            <a:noAutofit/>
          </a:bodyPr>
          <a:lstStyle>
            <a:lvl1pPr marL="0" indent="0" algn="l">
              <a:buNone/>
              <a:defRPr lang="de-DE" sz="2000" b="1" cap="all" baseline="0" dirty="0">
                <a:solidFill>
                  <a:srgbClr val="FF3EB5"/>
                </a:solidFill>
                <a:latin typeface="Montserrat Black" panose="00000A00000000000000" pitchFamily="50" charset="0"/>
              </a:defRPr>
            </a:lvl1pPr>
          </a:lstStyle>
          <a:p>
            <a:pPr marL="342900" lvl="0" indent="-342900"/>
            <a:r>
              <a:rPr lang="de-DE" dirty="0"/>
              <a:t>Infobox-Titel</a:t>
            </a:r>
          </a:p>
        </p:txBody>
      </p:sp>
      <p:sp>
        <p:nvSpPr>
          <p:cNvPr id="9" name="Inhalt">
            <a:extLst>
              <a:ext uri="{FF2B5EF4-FFF2-40B4-BE49-F238E27FC236}">
                <a16:creationId xmlns:a16="http://schemas.microsoft.com/office/drawing/2014/main" id="{33EA8456-3D61-E2E4-BD33-02AE97EF90E8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550863" y="1196975"/>
            <a:ext cx="7200000" cy="4752975"/>
          </a:xfrm>
        </p:spPr>
        <p:txBody>
          <a:bodyPr/>
          <a:lstStyle>
            <a:lvl1pPr>
              <a:buClr>
                <a:srgbClr val="FF3EB5"/>
              </a:buClr>
              <a:defRPr>
                <a:solidFill>
                  <a:srgbClr val="10069F"/>
                </a:solidFill>
              </a:defRPr>
            </a:lvl1pPr>
            <a:lvl2pPr>
              <a:buClr>
                <a:srgbClr val="10069F"/>
              </a:buClr>
              <a:defRPr>
                <a:solidFill>
                  <a:srgbClr val="10069F"/>
                </a:solidFill>
              </a:defRPr>
            </a:lvl2pPr>
            <a:lvl3pPr>
              <a:buClr>
                <a:srgbClr val="10069F"/>
              </a:buClr>
              <a:defRPr>
                <a:solidFill>
                  <a:srgbClr val="10069F"/>
                </a:solidFill>
              </a:defRPr>
            </a:lvl3pPr>
            <a:lvl4pPr>
              <a:buClr>
                <a:srgbClr val="10069F"/>
              </a:buClr>
              <a:defRPr>
                <a:solidFill>
                  <a:srgbClr val="10069F"/>
                </a:solidFill>
              </a:defRPr>
            </a:lvl4pPr>
          </a:lstStyle>
          <a:p>
            <a:pPr lvl="0"/>
            <a:r>
              <a:rPr lang="de-DE" dirty="0"/>
              <a:t>Text – 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2" name="Titel">
            <a:extLst>
              <a:ext uri="{FF2B5EF4-FFF2-40B4-BE49-F238E27FC236}">
                <a16:creationId xmlns:a16="http://schemas.microsoft.com/office/drawing/2014/main" id="{D89D0931-B44C-059F-E360-40D52D495A0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0000" y="136524"/>
            <a:ext cx="11160000" cy="900000"/>
          </a:xfrm>
        </p:spPr>
        <p:txBody>
          <a:bodyPr/>
          <a:lstStyle>
            <a:lvl1pPr>
              <a:defRPr>
                <a:solidFill>
                  <a:srgbClr val="10069F"/>
                </a:solidFill>
              </a:defRPr>
            </a:lvl1pPr>
          </a:lstStyle>
          <a:p>
            <a:r>
              <a:rPr lang="de-DE" dirty="0"/>
              <a:t>Titel der Folie</a:t>
            </a:r>
          </a:p>
        </p:txBody>
      </p:sp>
    </p:spTree>
    <p:extLst>
      <p:ext uri="{BB962C8B-B14F-4D97-AF65-F5344CB8AC3E}">
        <p14:creationId xmlns:p14="http://schemas.microsoft.com/office/powerpoint/2010/main" val="12459016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+ Infobox | Pi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uppieren 18">
            <a:extLst>
              <a:ext uri="{FF2B5EF4-FFF2-40B4-BE49-F238E27FC236}">
                <a16:creationId xmlns:a16="http://schemas.microsoft.com/office/drawing/2014/main" id="{A524A238-05C9-A3C0-64DB-9F5F7412F9D6}"/>
              </a:ext>
            </a:extLst>
          </p:cNvPr>
          <p:cNvGrpSpPr/>
          <p:nvPr userDrawn="1"/>
        </p:nvGrpSpPr>
        <p:grpSpPr>
          <a:xfrm>
            <a:off x="8008290" y="1208596"/>
            <a:ext cx="3707760" cy="4596667"/>
            <a:chOff x="8008290" y="1208596"/>
            <a:chExt cx="3707760" cy="4596667"/>
          </a:xfrm>
          <a:solidFill>
            <a:schemeClr val="accent1"/>
          </a:solidFill>
        </p:grpSpPr>
        <p:sp>
          <p:nvSpPr>
            <p:cNvPr id="18" name="Freihandform: Form 17">
              <a:extLst>
                <a:ext uri="{FF2B5EF4-FFF2-40B4-BE49-F238E27FC236}">
                  <a16:creationId xmlns:a16="http://schemas.microsoft.com/office/drawing/2014/main" id="{D73B1ACC-B614-326A-1F1E-5491E17F0725}"/>
                </a:ext>
              </a:extLst>
            </p:cNvPr>
            <p:cNvSpPr/>
            <p:nvPr userDrawn="1"/>
          </p:nvSpPr>
          <p:spPr>
            <a:xfrm>
              <a:off x="8008290" y="1497980"/>
              <a:ext cx="3707760" cy="4307283"/>
            </a:xfrm>
            <a:custGeom>
              <a:avLst/>
              <a:gdLst>
                <a:gd name="connsiteX0" fmla="*/ 0 w 3707760"/>
                <a:gd name="connsiteY0" fmla="*/ 0 h 4307283"/>
                <a:gd name="connsiteX1" fmla="*/ 1513555 w 3707760"/>
                <a:gd name="connsiteY1" fmla="*/ 0 h 4307283"/>
                <a:gd name="connsiteX2" fmla="*/ 1511880 w 3707760"/>
                <a:gd name="connsiteY2" fmla="*/ 16616 h 4307283"/>
                <a:gd name="connsiteX3" fmla="*/ 1853880 w 3707760"/>
                <a:gd name="connsiteY3" fmla="*/ 358616 h 4307283"/>
                <a:gd name="connsiteX4" fmla="*/ 2195880 w 3707760"/>
                <a:gd name="connsiteY4" fmla="*/ 16616 h 4307283"/>
                <a:gd name="connsiteX5" fmla="*/ 2194205 w 3707760"/>
                <a:gd name="connsiteY5" fmla="*/ 0 h 4307283"/>
                <a:gd name="connsiteX6" fmla="*/ 3707760 w 3707760"/>
                <a:gd name="connsiteY6" fmla="*/ 0 h 4307283"/>
                <a:gd name="connsiteX7" fmla="*/ 3707760 w 3707760"/>
                <a:gd name="connsiteY7" fmla="*/ 3845433 h 4307283"/>
                <a:gd name="connsiteX8" fmla="*/ 2957253 w 3707760"/>
                <a:gd name="connsiteY8" fmla="*/ 4307283 h 4307283"/>
                <a:gd name="connsiteX9" fmla="*/ 0 w 3707760"/>
                <a:gd name="connsiteY9" fmla="*/ 4307283 h 4307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707760" h="4307283">
                  <a:moveTo>
                    <a:pt x="0" y="0"/>
                  </a:moveTo>
                  <a:lnTo>
                    <a:pt x="1513555" y="0"/>
                  </a:lnTo>
                  <a:lnTo>
                    <a:pt x="1511880" y="16616"/>
                  </a:lnTo>
                  <a:cubicBezTo>
                    <a:pt x="1511880" y="205497"/>
                    <a:pt x="1664999" y="358616"/>
                    <a:pt x="1853880" y="358616"/>
                  </a:cubicBezTo>
                  <a:cubicBezTo>
                    <a:pt x="2042761" y="358616"/>
                    <a:pt x="2195880" y="205497"/>
                    <a:pt x="2195880" y="16616"/>
                  </a:cubicBezTo>
                  <a:lnTo>
                    <a:pt x="2194205" y="0"/>
                  </a:lnTo>
                  <a:lnTo>
                    <a:pt x="3707760" y="0"/>
                  </a:lnTo>
                  <a:lnTo>
                    <a:pt x="3707760" y="3845433"/>
                  </a:lnTo>
                  <a:lnTo>
                    <a:pt x="2957253" y="4307283"/>
                  </a:lnTo>
                  <a:lnTo>
                    <a:pt x="0" y="4307283"/>
                  </a:lnTo>
                  <a:close/>
                </a:path>
              </a:pathLst>
            </a:custGeom>
            <a:solidFill>
              <a:srgbClr val="FF3EB5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/>
            </a:p>
          </p:txBody>
        </p:sp>
        <p:sp>
          <p:nvSpPr>
            <p:cNvPr id="15" name="Ellipse 14">
              <a:extLst>
                <a:ext uri="{FF2B5EF4-FFF2-40B4-BE49-F238E27FC236}">
                  <a16:creationId xmlns:a16="http://schemas.microsoft.com/office/drawing/2014/main" id="{47607513-7FCB-C0F0-FF3F-EA30E1044E66}"/>
                </a:ext>
              </a:extLst>
            </p:cNvPr>
            <p:cNvSpPr>
              <a:spLocks/>
            </p:cNvSpPr>
            <p:nvPr userDrawn="1"/>
          </p:nvSpPr>
          <p:spPr>
            <a:xfrm>
              <a:off x="9556170" y="1208596"/>
              <a:ext cx="612000" cy="612000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10069F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5400" b="1" dirty="0">
                  <a:solidFill>
                    <a:srgbClr val="10069F"/>
                  </a:solidFill>
                  <a:latin typeface="Montserrat Black" panose="00000A00000000000000" pitchFamily="50" charset="0"/>
                  <a:sym typeface="Symbol" panose="05050102010706020507" pitchFamily="18" charset="2"/>
                </a:rPr>
                <a:t></a:t>
              </a:r>
              <a:endParaRPr lang="de-DE" sz="5400" b="1" dirty="0">
                <a:solidFill>
                  <a:srgbClr val="10069F"/>
                </a:solidFill>
                <a:latin typeface="Montserrat Black" panose="00000A00000000000000" pitchFamily="50" charset="0"/>
              </a:endParaRPr>
            </a:p>
          </p:txBody>
        </p:sp>
      </p:grpSp>
      <p:sp>
        <p:nvSpPr>
          <p:cNvPr id="3" name="Foliennummer">
            <a:extLst>
              <a:ext uri="{FF2B5EF4-FFF2-40B4-BE49-F238E27FC236}">
                <a16:creationId xmlns:a16="http://schemas.microsoft.com/office/drawing/2014/main" id="{F52AA732-5B93-9DA5-AFB4-0F716B3939E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DB35FF-48FE-4539-886A-6B3E6CAB12DA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4" name="Datum">
            <a:extLst>
              <a:ext uri="{FF2B5EF4-FFF2-40B4-BE49-F238E27FC236}">
                <a16:creationId xmlns:a16="http://schemas.microsoft.com/office/drawing/2014/main" id="{BB271BAC-3150-842B-B738-785AA629E12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10" name="Text2">
            <a:extLst>
              <a:ext uri="{FF2B5EF4-FFF2-40B4-BE49-F238E27FC236}">
                <a16:creationId xmlns:a16="http://schemas.microsoft.com/office/drawing/2014/main" id="{E708C7A5-106D-DC0A-1DF2-A5E4E32FE5A1}"/>
              </a:ext>
            </a:extLst>
          </p:cNvPr>
          <p:cNvSpPr>
            <a:spLocks noGrp="1"/>
          </p:cNvSpPr>
          <p:nvPr userDrawn="1">
            <p:ph type="body" sz="quarter" idx="44" hasCustomPrompt="1"/>
          </p:nvPr>
        </p:nvSpPr>
        <p:spPr>
          <a:xfrm>
            <a:off x="8256240" y="2702104"/>
            <a:ext cx="3330974" cy="2815128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t" anchorCtr="0"/>
          <a:lstStyle>
            <a:lvl1pPr marL="0" indent="0">
              <a:lnSpc>
                <a:spcPct val="130000"/>
              </a:lnSpc>
              <a:spcBef>
                <a:spcPts val="0"/>
              </a:spcBef>
              <a:buClr>
                <a:srgbClr val="FF3EB5"/>
              </a:buClr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287338" indent="0">
              <a:buClr>
                <a:srgbClr val="FF3EB5"/>
              </a:buClr>
              <a:buFontTx/>
              <a:buNone/>
              <a:defRPr sz="2000" b="1">
                <a:solidFill>
                  <a:schemeClr val="bg1"/>
                </a:solidFill>
              </a:defRPr>
            </a:lvl2pPr>
            <a:lvl3pPr>
              <a:buClr>
                <a:srgbClr val="FF3EB5"/>
              </a:buClr>
              <a:defRPr sz="2000" b="0">
                <a:solidFill>
                  <a:schemeClr val="bg1"/>
                </a:solidFill>
              </a:defRPr>
            </a:lvl3pPr>
            <a:lvl4pPr>
              <a:buClr>
                <a:srgbClr val="FF3EB5"/>
              </a:buClr>
              <a:defRPr sz="2000" b="0">
                <a:solidFill>
                  <a:schemeClr val="bg1"/>
                </a:solidFill>
              </a:defRPr>
            </a:lvl4pPr>
            <a:lvl5pPr>
              <a:defRPr sz="2800"/>
            </a:lvl5pPr>
          </a:lstStyle>
          <a:p>
            <a:pPr lvl="0"/>
            <a:r>
              <a:rPr lang="de-DE" dirty="0"/>
              <a:t>Infobox-Fließtext….</a:t>
            </a:r>
          </a:p>
        </p:txBody>
      </p:sp>
      <p:sp>
        <p:nvSpPr>
          <p:cNvPr id="11" name="Titel2">
            <a:extLst>
              <a:ext uri="{FF2B5EF4-FFF2-40B4-BE49-F238E27FC236}">
                <a16:creationId xmlns:a16="http://schemas.microsoft.com/office/drawing/2014/main" id="{312FA90C-2176-5812-71BE-91A24306D166}"/>
              </a:ext>
            </a:extLst>
          </p:cNvPr>
          <p:cNvSpPr>
            <a:spLocks noGrp="1"/>
          </p:cNvSpPr>
          <p:nvPr userDrawn="1">
            <p:ph type="body" sz="quarter" idx="45" hasCustomPrompt="1"/>
          </p:nvPr>
        </p:nvSpPr>
        <p:spPr>
          <a:xfrm>
            <a:off x="8256240" y="2154438"/>
            <a:ext cx="3330974" cy="504000"/>
          </a:xfrm>
        </p:spPr>
        <p:txBody>
          <a:bodyPr vert="horz" wrap="square" lIns="0" tIns="36000" rIns="0" bIns="36000" rtlCol="0">
            <a:noAutofit/>
          </a:bodyPr>
          <a:lstStyle>
            <a:lvl1pPr marL="0" indent="0" algn="l">
              <a:buNone/>
              <a:defRPr lang="de-DE" sz="2000" b="1" cap="all" baseline="0" dirty="0">
                <a:solidFill>
                  <a:srgbClr val="10069F"/>
                </a:solidFill>
                <a:latin typeface="Montserrat Black" panose="00000A00000000000000" pitchFamily="50" charset="0"/>
              </a:defRPr>
            </a:lvl1pPr>
          </a:lstStyle>
          <a:p>
            <a:pPr marL="342900" lvl="0" indent="-342900"/>
            <a:r>
              <a:rPr lang="de-DE" dirty="0"/>
              <a:t>Infobox-Titel</a:t>
            </a:r>
          </a:p>
        </p:txBody>
      </p:sp>
      <p:sp>
        <p:nvSpPr>
          <p:cNvPr id="9" name="Inhalt">
            <a:extLst>
              <a:ext uri="{FF2B5EF4-FFF2-40B4-BE49-F238E27FC236}">
                <a16:creationId xmlns:a16="http://schemas.microsoft.com/office/drawing/2014/main" id="{33EA8456-3D61-E2E4-BD33-02AE97EF90E8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550863" y="1196975"/>
            <a:ext cx="7200000" cy="4752975"/>
          </a:xfrm>
        </p:spPr>
        <p:txBody>
          <a:bodyPr/>
          <a:lstStyle>
            <a:lvl1pPr>
              <a:buClr>
                <a:srgbClr val="FF3EB5"/>
              </a:buClr>
              <a:defRPr>
                <a:solidFill>
                  <a:srgbClr val="10069F"/>
                </a:solidFill>
              </a:defRPr>
            </a:lvl1pPr>
            <a:lvl2pPr>
              <a:buClr>
                <a:srgbClr val="10069F"/>
              </a:buClr>
              <a:defRPr>
                <a:solidFill>
                  <a:srgbClr val="10069F"/>
                </a:solidFill>
              </a:defRPr>
            </a:lvl2pPr>
            <a:lvl3pPr>
              <a:buClr>
                <a:srgbClr val="10069F"/>
              </a:buClr>
              <a:defRPr>
                <a:solidFill>
                  <a:srgbClr val="10069F"/>
                </a:solidFill>
              </a:defRPr>
            </a:lvl3pPr>
            <a:lvl4pPr>
              <a:buClr>
                <a:srgbClr val="10069F"/>
              </a:buClr>
              <a:defRPr>
                <a:solidFill>
                  <a:srgbClr val="10069F"/>
                </a:solidFill>
              </a:defRPr>
            </a:lvl4pPr>
          </a:lstStyle>
          <a:p>
            <a:pPr lvl="0"/>
            <a:r>
              <a:rPr lang="de-DE" dirty="0"/>
              <a:t>Text – 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2" name="Titel">
            <a:extLst>
              <a:ext uri="{FF2B5EF4-FFF2-40B4-BE49-F238E27FC236}">
                <a16:creationId xmlns:a16="http://schemas.microsoft.com/office/drawing/2014/main" id="{D89D0931-B44C-059F-E360-40D52D495A0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0000" y="136524"/>
            <a:ext cx="11160000" cy="900000"/>
          </a:xfrm>
        </p:spPr>
        <p:txBody>
          <a:bodyPr/>
          <a:lstStyle>
            <a:lvl1pPr>
              <a:defRPr>
                <a:solidFill>
                  <a:srgbClr val="10069F"/>
                </a:solidFill>
              </a:defRPr>
            </a:lvl1pPr>
          </a:lstStyle>
          <a:p>
            <a:r>
              <a:rPr lang="de-DE" dirty="0"/>
              <a:t>Titel der Folie</a:t>
            </a:r>
          </a:p>
        </p:txBody>
      </p:sp>
    </p:spTree>
    <p:extLst>
      <p:ext uri="{BB962C8B-B14F-4D97-AF65-F5344CB8AC3E}">
        <p14:creationId xmlns:p14="http://schemas.microsoft.com/office/powerpoint/2010/main" val="349006026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+ Infobox | Türk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uppieren 18">
            <a:extLst>
              <a:ext uri="{FF2B5EF4-FFF2-40B4-BE49-F238E27FC236}">
                <a16:creationId xmlns:a16="http://schemas.microsoft.com/office/drawing/2014/main" id="{A524A238-05C9-A3C0-64DB-9F5F7412F9D6}"/>
              </a:ext>
            </a:extLst>
          </p:cNvPr>
          <p:cNvGrpSpPr/>
          <p:nvPr userDrawn="1"/>
        </p:nvGrpSpPr>
        <p:grpSpPr>
          <a:xfrm>
            <a:off x="8008290" y="1208596"/>
            <a:ext cx="3707760" cy="4596667"/>
            <a:chOff x="8008290" y="1208596"/>
            <a:chExt cx="3707760" cy="4596667"/>
          </a:xfrm>
          <a:solidFill>
            <a:srgbClr val="10065A"/>
          </a:solidFill>
        </p:grpSpPr>
        <p:sp>
          <p:nvSpPr>
            <p:cNvPr id="18" name="Freihandform: Form 17">
              <a:extLst>
                <a:ext uri="{FF2B5EF4-FFF2-40B4-BE49-F238E27FC236}">
                  <a16:creationId xmlns:a16="http://schemas.microsoft.com/office/drawing/2014/main" id="{D73B1ACC-B614-326A-1F1E-5491E17F0725}"/>
                </a:ext>
              </a:extLst>
            </p:cNvPr>
            <p:cNvSpPr/>
            <p:nvPr userDrawn="1"/>
          </p:nvSpPr>
          <p:spPr>
            <a:xfrm>
              <a:off x="8008290" y="1497980"/>
              <a:ext cx="3707760" cy="4307283"/>
            </a:xfrm>
            <a:custGeom>
              <a:avLst/>
              <a:gdLst>
                <a:gd name="connsiteX0" fmla="*/ 0 w 3707760"/>
                <a:gd name="connsiteY0" fmla="*/ 0 h 4307283"/>
                <a:gd name="connsiteX1" fmla="*/ 1513555 w 3707760"/>
                <a:gd name="connsiteY1" fmla="*/ 0 h 4307283"/>
                <a:gd name="connsiteX2" fmla="*/ 1511880 w 3707760"/>
                <a:gd name="connsiteY2" fmla="*/ 16616 h 4307283"/>
                <a:gd name="connsiteX3" fmla="*/ 1853880 w 3707760"/>
                <a:gd name="connsiteY3" fmla="*/ 358616 h 4307283"/>
                <a:gd name="connsiteX4" fmla="*/ 2195880 w 3707760"/>
                <a:gd name="connsiteY4" fmla="*/ 16616 h 4307283"/>
                <a:gd name="connsiteX5" fmla="*/ 2194205 w 3707760"/>
                <a:gd name="connsiteY5" fmla="*/ 0 h 4307283"/>
                <a:gd name="connsiteX6" fmla="*/ 3707760 w 3707760"/>
                <a:gd name="connsiteY6" fmla="*/ 0 h 4307283"/>
                <a:gd name="connsiteX7" fmla="*/ 3707760 w 3707760"/>
                <a:gd name="connsiteY7" fmla="*/ 3845433 h 4307283"/>
                <a:gd name="connsiteX8" fmla="*/ 2957253 w 3707760"/>
                <a:gd name="connsiteY8" fmla="*/ 4307283 h 4307283"/>
                <a:gd name="connsiteX9" fmla="*/ 0 w 3707760"/>
                <a:gd name="connsiteY9" fmla="*/ 4307283 h 4307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707760" h="4307283">
                  <a:moveTo>
                    <a:pt x="0" y="0"/>
                  </a:moveTo>
                  <a:lnTo>
                    <a:pt x="1513555" y="0"/>
                  </a:lnTo>
                  <a:lnTo>
                    <a:pt x="1511880" y="16616"/>
                  </a:lnTo>
                  <a:cubicBezTo>
                    <a:pt x="1511880" y="205497"/>
                    <a:pt x="1664999" y="358616"/>
                    <a:pt x="1853880" y="358616"/>
                  </a:cubicBezTo>
                  <a:cubicBezTo>
                    <a:pt x="2042761" y="358616"/>
                    <a:pt x="2195880" y="205497"/>
                    <a:pt x="2195880" y="16616"/>
                  </a:cubicBezTo>
                  <a:lnTo>
                    <a:pt x="2194205" y="0"/>
                  </a:lnTo>
                  <a:lnTo>
                    <a:pt x="3707760" y="0"/>
                  </a:lnTo>
                  <a:lnTo>
                    <a:pt x="3707760" y="3845433"/>
                  </a:lnTo>
                  <a:lnTo>
                    <a:pt x="2957253" y="4307283"/>
                  </a:lnTo>
                  <a:lnTo>
                    <a:pt x="0" y="4307283"/>
                  </a:lnTo>
                  <a:close/>
                </a:path>
              </a:pathLst>
            </a:custGeom>
            <a:solidFill>
              <a:srgbClr val="10ADAA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 dirty="0"/>
            </a:p>
          </p:txBody>
        </p:sp>
        <p:sp>
          <p:nvSpPr>
            <p:cNvPr id="15" name="Ellipse 14">
              <a:extLst>
                <a:ext uri="{FF2B5EF4-FFF2-40B4-BE49-F238E27FC236}">
                  <a16:creationId xmlns:a16="http://schemas.microsoft.com/office/drawing/2014/main" id="{47607513-7FCB-C0F0-FF3F-EA30E1044E66}"/>
                </a:ext>
              </a:extLst>
            </p:cNvPr>
            <p:cNvSpPr>
              <a:spLocks/>
            </p:cNvSpPr>
            <p:nvPr userDrawn="1"/>
          </p:nvSpPr>
          <p:spPr>
            <a:xfrm>
              <a:off x="9556170" y="1208596"/>
              <a:ext cx="612000" cy="612000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3EB5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5400" b="1" dirty="0">
                  <a:solidFill>
                    <a:srgbClr val="FF3EB5"/>
                  </a:solidFill>
                  <a:latin typeface="Montserrat Black" panose="00000A00000000000000" pitchFamily="50" charset="0"/>
                  <a:sym typeface="Symbol" panose="05050102010706020507" pitchFamily="18" charset="2"/>
                </a:rPr>
                <a:t></a:t>
              </a:r>
              <a:endParaRPr lang="de-DE" sz="5400" b="1" dirty="0">
                <a:solidFill>
                  <a:srgbClr val="FF3EB5"/>
                </a:solidFill>
                <a:latin typeface="Montserrat Black" panose="00000A00000000000000" pitchFamily="50" charset="0"/>
              </a:endParaRPr>
            </a:p>
          </p:txBody>
        </p:sp>
      </p:grpSp>
      <p:sp>
        <p:nvSpPr>
          <p:cNvPr id="3" name="Foliennummer">
            <a:extLst>
              <a:ext uri="{FF2B5EF4-FFF2-40B4-BE49-F238E27FC236}">
                <a16:creationId xmlns:a16="http://schemas.microsoft.com/office/drawing/2014/main" id="{F52AA732-5B93-9DA5-AFB4-0F716B3939E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DB35FF-48FE-4539-886A-6B3E6CAB12DA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4" name="Datum">
            <a:extLst>
              <a:ext uri="{FF2B5EF4-FFF2-40B4-BE49-F238E27FC236}">
                <a16:creationId xmlns:a16="http://schemas.microsoft.com/office/drawing/2014/main" id="{BB271BAC-3150-842B-B738-785AA629E12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10" name="Text2">
            <a:extLst>
              <a:ext uri="{FF2B5EF4-FFF2-40B4-BE49-F238E27FC236}">
                <a16:creationId xmlns:a16="http://schemas.microsoft.com/office/drawing/2014/main" id="{E708C7A5-106D-DC0A-1DF2-A5E4E32FE5A1}"/>
              </a:ext>
            </a:extLst>
          </p:cNvPr>
          <p:cNvSpPr>
            <a:spLocks noGrp="1"/>
          </p:cNvSpPr>
          <p:nvPr userDrawn="1">
            <p:ph type="body" sz="quarter" idx="44" hasCustomPrompt="1"/>
          </p:nvPr>
        </p:nvSpPr>
        <p:spPr>
          <a:xfrm>
            <a:off x="8256240" y="2702104"/>
            <a:ext cx="3330974" cy="2815128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t" anchorCtr="0"/>
          <a:lstStyle>
            <a:lvl1pPr marL="0" indent="0">
              <a:lnSpc>
                <a:spcPct val="130000"/>
              </a:lnSpc>
              <a:spcBef>
                <a:spcPts val="0"/>
              </a:spcBef>
              <a:buClr>
                <a:srgbClr val="FF3EB5"/>
              </a:buClr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287338" indent="0">
              <a:buClr>
                <a:srgbClr val="FF3EB5"/>
              </a:buClr>
              <a:buFontTx/>
              <a:buNone/>
              <a:defRPr sz="2000" b="1">
                <a:solidFill>
                  <a:schemeClr val="bg1"/>
                </a:solidFill>
              </a:defRPr>
            </a:lvl2pPr>
            <a:lvl3pPr>
              <a:buClr>
                <a:srgbClr val="FF3EB5"/>
              </a:buClr>
              <a:defRPr sz="2000" b="0">
                <a:solidFill>
                  <a:schemeClr val="bg1"/>
                </a:solidFill>
              </a:defRPr>
            </a:lvl3pPr>
            <a:lvl4pPr>
              <a:buClr>
                <a:srgbClr val="FF3EB5"/>
              </a:buClr>
              <a:defRPr sz="2000" b="0">
                <a:solidFill>
                  <a:schemeClr val="bg1"/>
                </a:solidFill>
              </a:defRPr>
            </a:lvl4pPr>
            <a:lvl5pPr>
              <a:defRPr sz="2800"/>
            </a:lvl5pPr>
          </a:lstStyle>
          <a:p>
            <a:pPr lvl="0"/>
            <a:r>
              <a:rPr lang="de-DE" dirty="0"/>
              <a:t>Infobox-Fließtext….</a:t>
            </a:r>
          </a:p>
        </p:txBody>
      </p:sp>
      <p:sp>
        <p:nvSpPr>
          <p:cNvPr id="11" name="Titel2">
            <a:extLst>
              <a:ext uri="{FF2B5EF4-FFF2-40B4-BE49-F238E27FC236}">
                <a16:creationId xmlns:a16="http://schemas.microsoft.com/office/drawing/2014/main" id="{312FA90C-2176-5812-71BE-91A24306D166}"/>
              </a:ext>
            </a:extLst>
          </p:cNvPr>
          <p:cNvSpPr>
            <a:spLocks noGrp="1"/>
          </p:cNvSpPr>
          <p:nvPr userDrawn="1">
            <p:ph type="body" sz="quarter" idx="45" hasCustomPrompt="1"/>
          </p:nvPr>
        </p:nvSpPr>
        <p:spPr>
          <a:xfrm>
            <a:off x="8256240" y="2154438"/>
            <a:ext cx="3330974" cy="504000"/>
          </a:xfrm>
        </p:spPr>
        <p:txBody>
          <a:bodyPr vert="horz" wrap="square" lIns="0" tIns="36000" rIns="0" bIns="36000" rtlCol="0">
            <a:noAutofit/>
          </a:bodyPr>
          <a:lstStyle>
            <a:lvl1pPr marL="0" indent="0" algn="l">
              <a:buNone/>
              <a:defRPr lang="de-DE" sz="2000" b="1" cap="all" baseline="0" dirty="0">
                <a:solidFill>
                  <a:srgbClr val="10069F"/>
                </a:solidFill>
                <a:latin typeface="Montserrat Black" panose="00000A00000000000000" pitchFamily="50" charset="0"/>
              </a:defRPr>
            </a:lvl1pPr>
          </a:lstStyle>
          <a:p>
            <a:pPr marL="342900" lvl="0" indent="-342900"/>
            <a:r>
              <a:rPr lang="de-DE" dirty="0"/>
              <a:t>Infobox-Titel</a:t>
            </a:r>
          </a:p>
        </p:txBody>
      </p:sp>
      <p:sp>
        <p:nvSpPr>
          <p:cNvPr id="9" name="Inhalt">
            <a:extLst>
              <a:ext uri="{FF2B5EF4-FFF2-40B4-BE49-F238E27FC236}">
                <a16:creationId xmlns:a16="http://schemas.microsoft.com/office/drawing/2014/main" id="{33EA8456-3D61-E2E4-BD33-02AE97EF90E8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550863" y="1196975"/>
            <a:ext cx="7200000" cy="4752975"/>
          </a:xfrm>
        </p:spPr>
        <p:txBody>
          <a:bodyPr/>
          <a:lstStyle>
            <a:lvl1pPr>
              <a:buClr>
                <a:srgbClr val="10ADAA"/>
              </a:buClr>
              <a:defRPr/>
            </a:lvl1pPr>
          </a:lstStyle>
          <a:p>
            <a:pPr lvl="0"/>
            <a:r>
              <a:rPr lang="de-DE" dirty="0"/>
              <a:t>Text – 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2" name="Titel">
            <a:extLst>
              <a:ext uri="{FF2B5EF4-FFF2-40B4-BE49-F238E27FC236}">
                <a16:creationId xmlns:a16="http://schemas.microsoft.com/office/drawing/2014/main" id="{D89D0931-B44C-059F-E360-40D52D495A0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0000" y="136524"/>
            <a:ext cx="11160000" cy="900000"/>
          </a:xfrm>
        </p:spPr>
        <p:txBody>
          <a:bodyPr/>
          <a:lstStyle>
            <a:lvl1pPr>
              <a:defRPr/>
            </a:lvl1pPr>
          </a:lstStyle>
          <a:p>
            <a:r>
              <a:rPr lang="de-DE" dirty="0"/>
              <a:t>Titel der Folie</a:t>
            </a:r>
          </a:p>
        </p:txBody>
      </p:sp>
    </p:spTree>
    <p:extLst>
      <p:ext uri="{BB962C8B-B14F-4D97-AF65-F5344CB8AC3E}">
        <p14:creationId xmlns:p14="http://schemas.microsoft.com/office/powerpoint/2010/main" val="331002535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+ Infobox | Violet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uppieren 18">
            <a:extLst>
              <a:ext uri="{FF2B5EF4-FFF2-40B4-BE49-F238E27FC236}">
                <a16:creationId xmlns:a16="http://schemas.microsoft.com/office/drawing/2014/main" id="{A524A238-05C9-A3C0-64DB-9F5F7412F9D6}"/>
              </a:ext>
            </a:extLst>
          </p:cNvPr>
          <p:cNvGrpSpPr/>
          <p:nvPr userDrawn="1"/>
        </p:nvGrpSpPr>
        <p:grpSpPr>
          <a:xfrm>
            <a:off x="8008290" y="1208596"/>
            <a:ext cx="3707760" cy="4596667"/>
            <a:chOff x="8008290" y="1208596"/>
            <a:chExt cx="3707760" cy="4596667"/>
          </a:xfrm>
          <a:solidFill>
            <a:srgbClr val="10065A"/>
          </a:solidFill>
        </p:grpSpPr>
        <p:sp>
          <p:nvSpPr>
            <p:cNvPr id="18" name="Freihandform: Form 17">
              <a:extLst>
                <a:ext uri="{FF2B5EF4-FFF2-40B4-BE49-F238E27FC236}">
                  <a16:creationId xmlns:a16="http://schemas.microsoft.com/office/drawing/2014/main" id="{D73B1ACC-B614-326A-1F1E-5491E17F0725}"/>
                </a:ext>
              </a:extLst>
            </p:cNvPr>
            <p:cNvSpPr/>
            <p:nvPr userDrawn="1"/>
          </p:nvSpPr>
          <p:spPr>
            <a:xfrm>
              <a:off x="8008290" y="1497980"/>
              <a:ext cx="3707760" cy="4307283"/>
            </a:xfrm>
            <a:custGeom>
              <a:avLst/>
              <a:gdLst>
                <a:gd name="connsiteX0" fmla="*/ 0 w 3707760"/>
                <a:gd name="connsiteY0" fmla="*/ 0 h 4307283"/>
                <a:gd name="connsiteX1" fmla="*/ 1513555 w 3707760"/>
                <a:gd name="connsiteY1" fmla="*/ 0 h 4307283"/>
                <a:gd name="connsiteX2" fmla="*/ 1511880 w 3707760"/>
                <a:gd name="connsiteY2" fmla="*/ 16616 h 4307283"/>
                <a:gd name="connsiteX3" fmla="*/ 1853880 w 3707760"/>
                <a:gd name="connsiteY3" fmla="*/ 358616 h 4307283"/>
                <a:gd name="connsiteX4" fmla="*/ 2195880 w 3707760"/>
                <a:gd name="connsiteY4" fmla="*/ 16616 h 4307283"/>
                <a:gd name="connsiteX5" fmla="*/ 2194205 w 3707760"/>
                <a:gd name="connsiteY5" fmla="*/ 0 h 4307283"/>
                <a:gd name="connsiteX6" fmla="*/ 3707760 w 3707760"/>
                <a:gd name="connsiteY6" fmla="*/ 0 h 4307283"/>
                <a:gd name="connsiteX7" fmla="*/ 3707760 w 3707760"/>
                <a:gd name="connsiteY7" fmla="*/ 3845433 h 4307283"/>
                <a:gd name="connsiteX8" fmla="*/ 2957253 w 3707760"/>
                <a:gd name="connsiteY8" fmla="*/ 4307283 h 4307283"/>
                <a:gd name="connsiteX9" fmla="*/ 0 w 3707760"/>
                <a:gd name="connsiteY9" fmla="*/ 4307283 h 4307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707760" h="4307283">
                  <a:moveTo>
                    <a:pt x="0" y="0"/>
                  </a:moveTo>
                  <a:lnTo>
                    <a:pt x="1513555" y="0"/>
                  </a:lnTo>
                  <a:lnTo>
                    <a:pt x="1511880" y="16616"/>
                  </a:lnTo>
                  <a:cubicBezTo>
                    <a:pt x="1511880" y="205497"/>
                    <a:pt x="1664999" y="358616"/>
                    <a:pt x="1853880" y="358616"/>
                  </a:cubicBezTo>
                  <a:cubicBezTo>
                    <a:pt x="2042761" y="358616"/>
                    <a:pt x="2195880" y="205497"/>
                    <a:pt x="2195880" y="16616"/>
                  </a:cubicBezTo>
                  <a:lnTo>
                    <a:pt x="2194205" y="0"/>
                  </a:lnTo>
                  <a:lnTo>
                    <a:pt x="3707760" y="0"/>
                  </a:lnTo>
                  <a:lnTo>
                    <a:pt x="3707760" y="3845433"/>
                  </a:lnTo>
                  <a:lnTo>
                    <a:pt x="2957253" y="4307283"/>
                  </a:lnTo>
                  <a:lnTo>
                    <a:pt x="0" y="4307283"/>
                  </a:lnTo>
                  <a:close/>
                </a:path>
              </a:pathLst>
            </a:custGeom>
            <a:solidFill>
              <a:srgbClr val="8C3E9F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 dirty="0"/>
            </a:p>
          </p:txBody>
        </p:sp>
        <p:sp>
          <p:nvSpPr>
            <p:cNvPr id="15" name="Ellipse 14">
              <a:extLst>
                <a:ext uri="{FF2B5EF4-FFF2-40B4-BE49-F238E27FC236}">
                  <a16:creationId xmlns:a16="http://schemas.microsoft.com/office/drawing/2014/main" id="{47607513-7FCB-C0F0-FF3F-EA30E1044E66}"/>
                </a:ext>
              </a:extLst>
            </p:cNvPr>
            <p:cNvSpPr>
              <a:spLocks/>
            </p:cNvSpPr>
            <p:nvPr userDrawn="1"/>
          </p:nvSpPr>
          <p:spPr>
            <a:xfrm>
              <a:off x="9556170" y="1208596"/>
              <a:ext cx="612000" cy="612000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10AD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5400" b="1" dirty="0">
                  <a:solidFill>
                    <a:srgbClr val="10AD00"/>
                  </a:solidFill>
                  <a:latin typeface="Montserrat Black" panose="00000A00000000000000" pitchFamily="50" charset="0"/>
                  <a:sym typeface="Symbol" panose="05050102010706020507" pitchFamily="18" charset="2"/>
                </a:rPr>
                <a:t></a:t>
              </a:r>
              <a:endParaRPr lang="de-DE" sz="5400" b="1" dirty="0">
                <a:solidFill>
                  <a:srgbClr val="10AD00"/>
                </a:solidFill>
                <a:latin typeface="Montserrat Black" panose="00000A00000000000000" pitchFamily="50" charset="0"/>
              </a:endParaRPr>
            </a:p>
          </p:txBody>
        </p:sp>
      </p:grpSp>
      <p:sp>
        <p:nvSpPr>
          <p:cNvPr id="3" name="Foliennummer">
            <a:extLst>
              <a:ext uri="{FF2B5EF4-FFF2-40B4-BE49-F238E27FC236}">
                <a16:creationId xmlns:a16="http://schemas.microsoft.com/office/drawing/2014/main" id="{F52AA732-5B93-9DA5-AFB4-0F716B3939E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DB35FF-48FE-4539-886A-6B3E6CAB12DA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4" name="Datum">
            <a:extLst>
              <a:ext uri="{FF2B5EF4-FFF2-40B4-BE49-F238E27FC236}">
                <a16:creationId xmlns:a16="http://schemas.microsoft.com/office/drawing/2014/main" id="{BB271BAC-3150-842B-B738-785AA629E12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10" name="Text2">
            <a:extLst>
              <a:ext uri="{FF2B5EF4-FFF2-40B4-BE49-F238E27FC236}">
                <a16:creationId xmlns:a16="http://schemas.microsoft.com/office/drawing/2014/main" id="{E708C7A5-106D-DC0A-1DF2-A5E4E32FE5A1}"/>
              </a:ext>
            </a:extLst>
          </p:cNvPr>
          <p:cNvSpPr>
            <a:spLocks noGrp="1"/>
          </p:cNvSpPr>
          <p:nvPr userDrawn="1">
            <p:ph type="body" sz="quarter" idx="44" hasCustomPrompt="1"/>
          </p:nvPr>
        </p:nvSpPr>
        <p:spPr>
          <a:xfrm>
            <a:off x="8256240" y="2702104"/>
            <a:ext cx="3330974" cy="2815128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t" anchorCtr="0"/>
          <a:lstStyle>
            <a:lvl1pPr marL="0" indent="0">
              <a:lnSpc>
                <a:spcPct val="130000"/>
              </a:lnSpc>
              <a:spcBef>
                <a:spcPts val="0"/>
              </a:spcBef>
              <a:buClr>
                <a:srgbClr val="FF3EB5"/>
              </a:buClr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287338" indent="0">
              <a:buClr>
                <a:srgbClr val="FF3EB5"/>
              </a:buClr>
              <a:buFontTx/>
              <a:buNone/>
              <a:defRPr sz="2000" b="1">
                <a:solidFill>
                  <a:schemeClr val="bg1"/>
                </a:solidFill>
              </a:defRPr>
            </a:lvl2pPr>
            <a:lvl3pPr>
              <a:buClr>
                <a:srgbClr val="FF3EB5"/>
              </a:buClr>
              <a:defRPr sz="2000" b="0">
                <a:solidFill>
                  <a:schemeClr val="bg1"/>
                </a:solidFill>
              </a:defRPr>
            </a:lvl3pPr>
            <a:lvl4pPr>
              <a:buClr>
                <a:srgbClr val="FF3EB5"/>
              </a:buClr>
              <a:defRPr sz="2000" b="0">
                <a:solidFill>
                  <a:schemeClr val="bg1"/>
                </a:solidFill>
              </a:defRPr>
            </a:lvl4pPr>
            <a:lvl5pPr>
              <a:defRPr sz="2800"/>
            </a:lvl5pPr>
          </a:lstStyle>
          <a:p>
            <a:pPr lvl="0"/>
            <a:r>
              <a:rPr lang="de-DE" dirty="0"/>
              <a:t>Infobox-Fließtext….</a:t>
            </a:r>
          </a:p>
        </p:txBody>
      </p:sp>
      <p:sp>
        <p:nvSpPr>
          <p:cNvPr id="11" name="Titel2">
            <a:extLst>
              <a:ext uri="{FF2B5EF4-FFF2-40B4-BE49-F238E27FC236}">
                <a16:creationId xmlns:a16="http://schemas.microsoft.com/office/drawing/2014/main" id="{312FA90C-2176-5812-71BE-91A24306D166}"/>
              </a:ext>
            </a:extLst>
          </p:cNvPr>
          <p:cNvSpPr>
            <a:spLocks noGrp="1"/>
          </p:cNvSpPr>
          <p:nvPr userDrawn="1">
            <p:ph type="body" sz="quarter" idx="45" hasCustomPrompt="1"/>
          </p:nvPr>
        </p:nvSpPr>
        <p:spPr>
          <a:xfrm>
            <a:off x="8256240" y="2154438"/>
            <a:ext cx="3330974" cy="504000"/>
          </a:xfrm>
        </p:spPr>
        <p:txBody>
          <a:bodyPr vert="horz" wrap="square" lIns="0" tIns="36000" rIns="0" bIns="36000" rtlCol="0">
            <a:noAutofit/>
          </a:bodyPr>
          <a:lstStyle>
            <a:lvl1pPr marL="0" indent="0" algn="l">
              <a:buNone/>
              <a:defRPr lang="de-DE" sz="2000" b="1" cap="all" baseline="0" dirty="0">
                <a:solidFill>
                  <a:srgbClr val="10AD00"/>
                </a:solidFill>
                <a:latin typeface="Montserrat Black" panose="00000A00000000000000" pitchFamily="50" charset="0"/>
              </a:defRPr>
            </a:lvl1pPr>
          </a:lstStyle>
          <a:p>
            <a:pPr marL="342900" lvl="0" indent="-342900"/>
            <a:r>
              <a:rPr lang="de-DE" dirty="0"/>
              <a:t>Infobox-Titel</a:t>
            </a:r>
          </a:p>
        </p:txBody>
      </p:sp>
      <p:sp>
        <p:nvSpPr>
          <p:cNvPr id="9" name="Inhalt">
            <a:extLst>
              <a:ext uri="{FF2B5EF4-FFF2-40B4-BE49-F238E27FC236}">
                <a16:creationId xmlns:a16="http://schemas.microsoft.com/office/drawing/2014/main" id="{33EA8456-3D61-E2E4-BD33-02AE97EF90E8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550863" y="1196975"/>
            <a:ext cx="7200000" cy="4752975"/>
          </a:xfrm>
        </p:spPr>
        <p:txBody>
          <a:bodyPr/>
          <a:lstStyle>
            <a:lvl1pPr>
              <a:buClr>
                <a:srgbClr val="8C3E9F"/>
              </a:buClr>
              <a:defRPr/>
            </a:lvl1pPr>
          </a:lstStyle>
          <a:p>
            <a:pPr lvl="0"/>
            <a:r>
              <a:rPr lang="de-DE" dirty="0"/>
              <a:t>Text – 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2" name="Titel">
            <a:extLst>
              <a:ext uri="{FF2B5EF4-FFF2-40B4-BE49-F238E27FC236}">
                <a16:creationId xmlns:a16="http://schemas.microsoft.com/office/drawing/2014/main" id="{D89D0931-B44C-059F-E360-40D52D495A0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0000" y="136524"/>
            <a:ext cx="11160000" cy="900000"/>
          </a:xfrm>
        </p:spPr>
        <p:txBody>
          <a:bodyPr/>
          <a:lstStyle>
            <a:lvl1pPr>
              <a:defRPr/>
            </a:lvl1pPr>
          </a:lstStyle>
          <a:p>
            <a:r>
              <a:rPr lang="de-DE" dirty="0"/>
              <a:t>Titel der Folie</a:t>
            </a:r>
          </a:p>
        </p:txBody>
      </p:sp>
    </p:spTree>
    <p:extLst>
      <p:ext uri="{BB962C8B-B14F-4D97-AF65-F5344CB8AC3E}">
        <p14:creationId xmlns:p14="http://schemas.microsoft.com/office/powerpoint/2010/main" val="304210976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+ Infobox |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uppieren 18">
            <a:extLst>
              <a:ext uri="{FF2B5EF4-FFF2-40B4-BE49-F238E27FC236}">
                <a16:creationId xmlns:a16="http://schemas.microsoft.com/office/drawing/2014/main" id="{A524A238-05C9-A3C0-64DB-9F5F7412F9D6}"/>
              </a:ext>
            </a:extLst>
          </p:cNvPr>
          <p:cNvGrpSpPr/>
          <p:nvPr userDrawn="1"/>
        </p:nvGrpSpPr>
        <p:grpSpPr>
          <a:xfrm>
            <a:off x="8008290" y="1208596"/>
            <a:ext cx="3707760" cy="4596667"/>
            <a:chOff x="8008290" y="1208596"/>
            <a:chExt cx="3707760" cy="4596667"/>
          </a:xfrm>
          <a:solidFill>
            <a:srgbClr val="10065A"/>
          </a:solidFill>
        </p:grpSpPr>
        <p:sp>
          <p:nvSpPr>
            <p:cNvPr id="18" name="Freihandform: Form 17">
              <a:extLst>
                <a:ext uri="{FF2B5EF4-FFF2-40B4-BE49-F238E27FC236}">
                  <a16:creationId xmlns:a16="http://schemas.microsoft.com/office/drawing/2014/main" id="{D73B1ACC-B614-326A-1F1E-5491E17F0725}"/>
                </a:ext>
              </a:extLst>
            </p:cNvPr>
            <p:cNvSpPr/>
            <p:nvPr userDrawn="1"/>
          </p:nvSpPr>
          <p:spPr>
            <a:xfrm>
              <a:off x="8008290" y="1497980"/>
              <a:ext cx="3707760" cy="4307283"/>
            </a:xfrm>
            <a:custGeom>
              <a:avLst/>
              <a:gdLst>
                <a:gd name="connsiteX0" fmla="*/ 0 w 3707760"/>
                <a:gd name="connsiteY0" fmla="*/ 0 h 4307283"/>
                <a:gd name="connsiteX1" fmla="*/ 1513555 w 3707760"/>
                <a:gd name="connsiteY1" fmla="*/ 0 h 4307283"/>
                <a:gd name="connsiteX2" fmla="*/ 1511880 w 3707760"/>
                <a:gd name="connsiteY2" fmla="*/ 16616 h 4307283"/>
                <a:gd name="connsiteX3" fmla="*/ 1853880 w 3707760"/>
                <a:gd name="connsiteY3" fmla="*/ 358616 h 4307283"/>
                <a:gd name="connsiteX4" fmla="*/ 2195880 w 3707760"/>
                <a:gd name="connsiteY4" fmla="*/ 16616 h 4307283"/>
                <a:gd name="connsiteX5" fmla="*/ 2194205 w 3707760"/>
                <a:gd name="connsiteY5" fmla="*/ 0 h 4307283"/>
                <a:gd name="connsiteX6" fmla="*/ 3707760 w 3707760"/>
                <a:gd name="connsiteY6" fmla="*/ 0 h 4307283"/>
                <a:gd name="connsiteX7" fmla="*/ 3707760 w 3707760"/>
                <a:gd name="connsiteY7" fmla="*/ 3845433 h 4307283"/>
                <a:gd name="connsiteX8" fmla="*/ 2957253 w 3707760"/>
                <a:gd name="connsiteY8" fmla="*/ 4307283 h 4307283"/>
                <a:gd name="connsiteX9" fmla="*/ 0 w 3707760"/>
                <a:gd name="connsiteY9" fmla="*/ 4307283 h 4307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707760" h="4307283">
                  <a:moveTo>
                    <a:pt x="0" y="0"/>
                  </a:moveTo>
                  <a:lnTo>
                    <a:pt x="1513555" y="0"/>
                  </a:lnTo>
                  <a:lnTo>
                    <a:pt x="1511880" y="16616"/>
                  </a:lnTo>
                  <a:cubicBezTo>
                    <a:pt x="1511880" y="205497"/>
                    <a:pt x="1664999" y="358616"/>
                    <a:pt x="1853880" y="358616"/>
                  </a:cubicBezTo>
                  <a:cubicBezTo>
                    <a:pt x="2042761" y="358616"/>
                    <a:pt x="2195880" y="205497"/>
                    <a:pt x="2195880" y="16616"/>
                  </a:cubicBezTo>
                  <a:lnTo>
                    <a:pt x="2194205" y="0"/>
                  </a:lnTo>
                  <a:lnTo>
                    <a:pt x="3707760" y="0"/>
                  </a:lnTo>
                  <a:lnTo>
                    <a:pt x="3707760" y="3845433"/>
                  </a:lnTo>
                  <a:lnTo>
                    <a:pt x="2957253" y="4307283"/>
                  </a:lnTo>
                  <a:lnTo>
                    <a:pt x="0" y="4307283"/>
                  </a:lnTo>
                  <a:close/>
                </a:path>
              </a:pathLst>
            </a:custGeom>
            <a:solidFill>
              <a:srgbClr val="FF4414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 dirty="0"/>
            </a:p>
          </p:txBody>
        </p:sp>
        <p:sp>
          <p:nvSpPr>
            <p:cNvPr id="15" name="Ellipse 14">
              <a:extLst>
                <a:ext uri="{FF2B5EF4-FFF2-40B4-BE49-F238E27FC236}">
                  <a16:creationId xmlns:a16="http://schemas.microsoft.com/office/drawing/2014/main" id="{47607513-7FCB-C0F0-FF3F-EA30E1044E66}"/>
                </a:ext>
              </a:extLst>
            </p:cNvPr>
            <p:cNvSpPr>
              <a:spLocks/>
            </p:cNvSpPr>
            <p:nvPr userDrawn="1"/>
          </p:nvSpPr>
          <p:spPr>
            <a:xfrm>
              <a:off x="9556170" y="1208596"/>
              <a:ext cx="612000" cy="612000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8C3E9F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5400" b="1" dirty="0">
                  <a:solidFill>
                    <a:srgbClr val="8C3E9F"/>
                  </a:solidFill>
                  <a:latin typeface="Montserrat Black" panose="00000A00000000000000" pitchFamily="50" charset="0"/>
                  <a:sym typeface="Symbol" panose="05050102010706020507" pitchFamily="18" charset="2"/>
                </a:rPr>
                <a:t></a:t>
              </a:r>
              <a:endParaRPr lang="de-DE" sz="5400" b="1" dirty="0">
                <a:solidFill>
                  <a:srgbClr val="8C3E9F"/>
                </a:solidFill>
                <a:latin typeface="Montserrat Black" panose="00000A00000000000000" pitchFamily="50" charset="0"/>
              </a:endParaRPr>
            </a:p>
          </p:txBody>
        </p:sp>
      </p:grpSp>
      <p:sp>
        <p:nvSpPr>
          <p:cNvPr id="3" name="Foliennummer">
            <a:extLst>
              <a:ext uri="{FF2B5EF4-FFF2-40B4-BE49-F238E27FC236}">
                <a16:creationId xmlns:a16="http://schemas.microsoft.com/office/drawing/2014/main" id="{F52AA732-5B93-9DA5-AFB4-0F716B3939E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DB35FF-48FE-4539-886A-6B3E6CAB12DA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4" name="Datum">
            <a:extLst>
              <a:ext uri="{FF2B5EF4-FFF2-40B4-BE49-F238E27FC236}">
                <a16:creationId xmlns:a16="http://schemas.microsoft.com/office/drawing/2014/main" id="{BB271BAC-3150-842B-B738-785AA629E12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10" name="Text2">
            <a:extLst>
              <a:ext uri="{FF2B5EF4-FFF2-40B4-BE49-F238E27FC236}">
                <a16:creationId xmlns:a16="http://schemas.microsoft.com/office/drawing/2014/main" id="{E708C7A5-106D-DC0A-1DF2-A5E4E32FE5A1}"/>
              </a:ext>
            </a:extLst>
          </p:cNvPr>
          <p:cNvSpPr>
            <a:spLocks noGrp="1"/>
          </p:cNvSpPr>
          <p:nvPr userDrawn="1">
            <p:ph type="body" sz="quarter" idx="44" hasCustomPrompt="1"/>
          </p:nvPr>
        </p:nvSpPr>
        <p:spPr>
          <a:xfrm>
            <a:off x="8256240" y="2702104"/>
            <a:ext cx="3330974" cy="2815128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t" anchorCtr="0"/>
          <a:lstStyle>
            <a:lvl1pPr marL="0" indent="0">
              <a:lnSpc>
                <a:spcPct val="130000"/>
              </a:lnSpc>
              <a:spcBef>
                <a:spcPts val="0"/>
              </a:spcBef>
              <a:buClr>
                <a:srgbClr val="FF3EB5"/>
              </a:buClr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287338" indent="0">
              <a:buClr>
                <a:srgbClr val="FF3EB5"/>
              </a:buClr>
              <a:buFontTx/>
              <a:buNone/>
              <a:defRPr sz="2000" b="1">
                <a:solidFill>
                  <a:schemeClr val="bg1"/>
                </a:solidFill>
              </a:defRPr>
            </a:lvl2pPr>
            <a:lvl3pPr>
              <a:buClr>
                <a:srgbClr val="FF3EB5"/>
              </a:buClr>
              <a:defRPr sz="2000" b="0">
                <a:solidFill>
                  <a:schemeClr val="bg1"/>
                </a:solidFill>
              </a:defRPr>
            </a:lvl3pPr>
            <a:lvl4pPr>
              <a:buClr>
                <a:srgbClr val="FF3EB5"/>
              </a:buClr>
              <a:defRPr sz="2000" b="0">
                <a:solidFill>
                  <a:schemeClr val="bg1"/>
                </a:solidFill>
              </a:defRPr>
            </a:lvl4pPr>
            <a:lvl5pPr>
              <a:defRPr sz="2800"/>
            </a:lvl5pPr>
          </a:lstStyle>
          <a:p>
            <a:pPr lvl="0"/>
            <a:r>
              <a:rPr lang="de-DE" dirty="0"/>
              <a:t>Infobox-Fließtext….</a:t>
            </a:r>
          </a:p>
        </p:txBody>
      </p:sp>
      <p:sp>
        <p:nvSpPr>
          <p:cNvPr id="11" name="Titel2">
            <a:extLst>
              <a:ext uri="{FF2B5EF4-FFF2-40B4-BE49-F238E27FC236}">
                <a16:creationId xmlns:a16="http://schemas.microsoft.com/office/drawing/2014/main" id="{312FA90C-2176-5812-71BE-91A24306D166}"/>
              </a:ext>
            </a:extLst>
          </p:cNvPr>
          <p:cNvSpPr>
            <a:spLocks noGrp="1"/>
          </p:cNvSpPr>
          <p:nvPr userDrawn="1">
            <p:ph type="body" sz="quarter" idx="45" hasCustomPrompt="1"/>
          </p:nvPr>
        </p:nvSpPr>
        <p:spPr>
          <a:xfrm>
            <a:off x="8256240" y="2154438"/>
            <a:ext cx="3330974" cy="504000"/>
          </a:xfrm>
        </p:spPr>
        <p:txBody>
          <a:bodyPr vert="horz" wrap="square" lIns="0" tIns="36000" rIns="0" bIns="36000" rtlCol="0">
            <a:noAutofit/>
          </a:bodyPr>
          <a:lstStyle>
            <a:lvl1pPr marL="0" indent="0" algn="l">
              <a:buNone/>
              <a:defRPr lang="de-DE" sz="2000" b="1" cap="all" baseline="0" dirty="0">
                <a:solidFill>
                  <a:srgbClr val="10065A"/>
                </a:solidFill>
                <a:latin typeface="Montserrat Black" panose="00000A00000000000000" pitchFamily="50" charset="0"/>
              </a:defRPr>
            </a:lvl1pPr>
          </a:lstStyle>
          <a:p>
            <a:pPr marL="342900" lvl="0" indent="-342900"/>
            <a:r>
              <a:rPr lang="de-DE" dirty="0"/>
              <a:t>Infobox-Titel</a:t>
            </a:r>
          </a:p>
        </p:txBody>
      </p:sp>
      <p:sp>
        <p:nvSpPr>
          <p:cNvPr id="9" name="Inhalt">
            <a:extLst>
              <a:ext uri="{FF2B5EF4-FFF2-40B4-BE49-F238E27FC236}">
                <a16:creationId xmlns:a16="http://schemas.microsoft.com/office/drawing/2014/main" id="{33EA8456-3D61-E2E4-BD33-02AE97EF90E8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550863" y="1196975"/>
            <a:ext cx="7200000" cy="4752975"/>
          </a:xfrm>
        </p:spPr>
        <p:txBody>
          <a:bodyPr/>
          <a:lstStyle>
            <a:lvl1pPr>
              <a:buClr>
                <a:srgbClr val="FF4414"/>
              </a:buClr>
              <a:defRPr/>
            </a:lvl1pPr>
          </a:lstStyle>
          <a:p>
            <a:pPr lvl="0"/>
            <a:r>
              <a:rPr lang="de-DE" dirty="0"/>
              <a:t>Text – 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2" name="Titel">
            <a:extLst>
              <a:ext uri="{FF2B5EF4-FFF2-40B4-BE49-F238E27FC236}">
                <a16:creationId xmlns:a16="http://schemas.microsoft.com/office/drawing/2014/main" id="{D89D0931-B44C-059F-E360-40D52D495A0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0000" y="136524"/>
            <a:ext cx="11160000" cy="900000"/>
          </a:xfrm>
        </p:spPr>
        <p:txBody>
          <a:bodyPr/>
          <a:lstStyle>
            <a:lvl1pPr>
              <a:defRPr/>
            </a:lvl1pPr>
          </a:lstStyle>
          <a:p>
            <a:r>
              <a:rPr lang="de-DE" dirty="0"/>
              <a:t>Titel der Folie</a:t>
            </a:r>
          </a:p>
        </p:txBody>
      </p:sp>
    </p:spTree>
    <p:extLst>
      <p:ext uri="{BB962C8B-B14F-4D97-AF65-F5344CB8AC3E}">
        <p14:creationId xmlns:p14="http://schemas.microsoft.com/office/powerpoint/2010/main" val="170722880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+ Infobox | G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uppieren 18">
            <a:extLst>
              <a:ext uri="{FF2B5EF4-FFF2-40B4-BE49-F238E27FC236}">
                <a16:creationId xmlns:a16="http://schemas.microsoft.com/office/drawing/2014/main" id="{A524A238-05C9-A3C0-64DB-9F5F7412F9D6}"/>
              </a:ext>
            </a:extLst>
          </p:cNvPr>
          <p:cNvGrpSpPr/>
          <p:nvPr userDrawn="1"/>
        </p:nvGrpSpPr>
        <p:grpSpPr>
          <a:xfrm>
            <a:off x="8008290" y="1208596"/>
            <a:ext cx="3707760" cy="4596667"/>
            <a:chOff x="8008290" y="1208596"/>
            <a:chExt cx="3707760" cy="4596667"/>
          </a:xfrm>
          <a:solidFill>
            <a:srgbClr val="10065A"/>
          </a:solidFill>
        </p:grpSpPr>
        <p:sp>
          <p:nvSpPr>
            <p:cNvPr id="18" name="Freihandform: Form 17">
              <a:extLst>
                <a:ext uri="{FF2B5EF4-FFF2-40B4-BE49-F238E27FC236}">
                  <a16:creationId xmlns:a16="http://schemas.microsoft.com/office/drawing/2014/main" id="{D73B1ACC-B614-326A-1F1E-5491E17F0725}"/>
                </a:ext>
              </a:extLst>
            </p:cNvPr>
            <p:cNvSpPr/>
            <p:nvPr userDrawn="1"/>
          </p:nvSpPr>
          <p:spPr>
            <a:xfrm>
              <a:off x="8008290" y="1497980"/>
              <a:ext cx="3707760" cy="4307283"/>
            </a:xfrm>
            <a:custGeom>
              <a:avLst/>
              <a:gdLst>
                <a:gd name="connsiteX0" fmla="*/ 0 w 3707760"/>
                <a:gd name="connsiteY0" fmla="*/ 0 h 4307283"/>
                <a:gd name="connsiteX1" fmla="*/ 1513555 w 3707760"/>
                <a:gd name="connsiteY1" fmla="*/ 0 h 4307283"/>
                <a:gd name="connsiteX2" fmla="*/ 1511880 w 3707760"/>
                <a:gd name="connsiteY2" fmla="*/ 16616 h 4307283"/>
                <a:gd name="connsiteX3" fmla="*/ 1853880 w 3707760"/>
                <a:gd name="connsiteY3" fmla="*/ 358616 h 4307283"/>
                <a:gd name="connsiteX4" fmla="*/ 2195880 w 3707760"/>
                <a:gd name="connsiteY4" fmla="*/ 16616 h 4307283"/>
                <a:gd name="connsiteX5" fmla="*/ 2194205 w 3707760"/>
                <a:gd name="connsiteY5" fmla="*/ 0 h 4307283"/>
                <a:gd name="connsiteX6" fmla="*/ 3707760 w 3707760"/>
                <a:gd name="connsiteY6" fmla="*/ 0 h 4307283"/>
                <a:gd name="connsiteX7" fmla="*/ 3707760 w 3707760"/>
                <a:gd name="connsiteY7" fmla="*/ 3845433 h 4307283"/>
                <a:gd name="connsiteX8" fmla="*/ 2957253 w 3707760"/>
                <a:gd name="connsiteY8" fmla="*/ 4307283 h 4307283"/>
                <a:gd name="connsiteX9" fmla="*/ 0 w 3707760"/>
                <a:gd name="connsiteY9" fmla="*/ 4307283 h 4307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707760" h="4307283">
                  <a:moveTo>
                    <a:pt x="0" y="0"/>
                  </a:moveTo>
                  <a:lnTo>
                    <a:pt x="1513555" y="0"/>
                  </a:lnTo>
                  <a:lnTo>
                    <a:pt x="1511880" y="16616"/>
                  </a:lnTo>
                  <a:cubicBezTo>
                    <a:pt x="1511880" y="205497"/>
                    <a:pt x="1664999" y="358616"/>
                    <a:pt x="1853880" y="358616"/>
                  </a:cubicBezTo>
                  <a:cubicBezTo>
                    <a:pt x="2042761" y="358616"/>
                    <a:pt x="2195880" y="205497"/>
                    <a:pt x="2195880" y="16616"/>
                  </a:cubicBezTo>
                  <a:lnTo>
                    <a:pt x="2194205" y="0"/>
                  </a:lnTo>
                  <a:lnTo>
                    <a:pt x="3707760" y="0"/>
                  </a:lnTo>
                  <a:lnTo>
                    <a:pt x="3707760" y="3845433"/>
                  </a:lnTo>
                  <a:lnTo>
                    <a:pt x="2957253" y="4307283"/>
                  </a:lnTo>
                  <a:lnTo>
                    <a:pt x="0" y="4307283"/>
                  </a:lnTo>
                  <a:close/>
                </a:path>
              </a:pathLst>
            </a:custGeom>
            <a:solidFill>
              <a:srgbClr val="FFAD0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 dirty="0"/>
            </a:p>
          </p:txBody>
        </p:sp>
        <p:sp>
          <p:nvSpPr>
            <p:cNvPr id="15" name="Ellipse 14">
              <a:extLst>
                <a:ext uri="{FF2B5EF4-FFF2-40B4-BE49-F238E27FC236}">
                  <a16:creationId xmlns:a16="http://schemas.microsoft.com/office/drawing/2014/main" id="{47607513-7FCB-C0F0-FF3F-EA30E1044E66}"/>
                </a:ext>
              </a:extLst>
            </p:cNvPr>
            <p:cNvSpPr>
              <a:spLocks/>
            </p:cNvSpPr>
            <p:nvPr userDrawn="1"/>
          </p:nvSpPr>
          <p:spPr>
            <a:xfrm>
              <a:off x="9556170" y="1208596"/>
              <a:ext cx="612000" cy="612000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8C3E9F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5400" b="1" dirty="0">
                  <a:solidFill>
                    <a:srgbClr val="8C3E9F"/>
                  </a:solidFill>
                  <a:latin typeface="Montserrat Black" panose="00000A00000000000000" pitchFamily="50" charset="0"/>
                  <a:sym typeface="Symbol" panose="05050102010706020507" pitchFamily="18" charset="2"/>
                </a:rPr>
                <a:t></a:t>
              </a:r>
              <a:endParaRPr lang="de-DE" sz="5400" b="1" dirty="0">
                <a:solidFill>
                  <a:srgbClr val="8C3E9F"/>
                </a:solidFill>
                <a:latin typeface="Montserrat Black" panose="00000A00000000000000" pitchFamily="50" charset="0"/>
              </a:endParaRPr>
            </a:p>
          </p:txBody>
        </p:sp>
      </p:grpSp>
      <p:sp>
        <p:nvSpPr>
          <p:cNvPr id="3" name="Foliennummer">
            <a:extLst>
              <a:ext uri="{FF2B5EF4-FFF2-40B4-BE49-F238E27FC236}">
                <a16:creationId xmlns:a16="http://schemas.microsoft.com/office/drawing/2014/main" id="{F52AA732-5B93-9DA5-AFB4-0F716B3939E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DB35FF-48FE-4539-886A-6B3E6CAB12DA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4" name="Datum">
            <a:extLst>
              <a:ext uri="{FF2B5EF4-FFF2-40B4-BE49-F238E27FC236}">
                <a16:creationId xmlns:a16="http://schemas.microsoft.com/office/drawing/2014/main" id="{BB271BAC-3150-842B-B738-785AA629E12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10" name="Text2">
            <a:extLst>
              <a:ext uri="{FF2B5EF4-FFF2-40B4-BE49-F238E27FC236}">
                <a16:creationId xmlns:a16="http://schemas.microsoft.com/office/drawing/2014/main" id="{E708C7A5-106D-DC0A-1DF2-A5E4E32FE5A1}"/>
              </a:ext>
            </a:extLst>
          </p:cNvPr>
          <p:cNvSpPr>
            <a:spLocks noGrp="1"/>
          </p:cNvSpPr>
          <p:nvPr userDrawn="1">
            <p:ph type="body" sz="quarter" idx="44" hasCustomPrompt="1"/>
          </p:nvPr>
        </p:nvSpPr>
        <p:spPr>
          <a:xfrm>
            <a:off x="8256240" y="2702104"/>
            <a:ext cx="3330974" cy="2815128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t" anchorCtr="0"/>
          <a:lstStyle>
            <a:lvl1pPr marL="0" indent="0">
              <a:lnSpc>
                <a:spcPct val="130000"/>
              </a:lnSpc>
              <a:spcBef>
                <a:spcPts val="0"/>
              </a:spcBef>
              <a:buClr>
                <a:srgbClr val="FF3EB5"/>
              </a:buClr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287338" indent="0">
              <a:buClr>
                <a:srgbClr val="FF3EB5"/>
              </a:buClr>
              <a:buFontTx/>
              <a:buNone/>
              <a:defRPr sz="2000" b="1">
                <a:solidFill>
                  <a:schemeClr val="bg1"/>
                </a:solidFill>
              </a:defRPr>
            </a:lvl2pPr>
            <a:lvl3pPr>
              <a:buClr>
                <a:srgbClr val="FF3EB5"/>
              </a:buClr>
              <a:defRPr sz="2000" b="0">
                <a:solidFill>
                  <a:schemeClr val="bg1"/>
                </a:solidFill>
              </a:defRPr>
            </a:lvl3pPr>
            <a:lvl4pPr>
              <a:buClr>
                <a:srgbClr val="FF3EB5"/>
              </a:buClr>
              <a:defRPr sz="2000" b="0">
                <a:solidFill>
                  <a:schemeClr val="bg1"/>
                </a:solidFill>
              </a:defRPr>
            </a:lvl4pPr>
            <a:lvl5pPr>
              <a:defRPr sz="2800"/>
            </a:lvl5pPr>
          </a:lstStyle>
          <a:p>
            <a:pPr lvl="0"/>
            <a:r>
              <a:rPr lang="de-DE" dirty="0"/>
              <a:t>Infobox-Fließtext….</a:t>
            </a:r>
          </a:p>
        </p:txBody>
      </p:sp>
      <p:sp>
        <p:nvSpPr>
          <p:cNvPr id="11" name="Titel2">
            <a:extLst>
              <a:ext uri="{FF2B5EF4-FFF2-40B4-BE49-F238E27FC236}">
                <a16:creationId xmlns:a16="http://schemas.microsoft.com/office/drawing/2014/main" id="{312FA90C-2176-5812-71BE-91A24306D166}"/>
              </a:ext>
            </a:extLst>
          </p:cNvPr>
          <p:cNvSpPr>
            <a:spLocks noGrp="1"/>
          </p:cNvSpPr>
          <p:nvPr userDrawn="1">
            <p:ph type="body" sz="quarter" idx="45" hasCustomPrompt="1"/>
          </p:nvPr>
        </p:nvSpPr>
        <p:spPr>
          <a:xfrm>
            <a:off x="8256240" y="2154438"/>
            <a:ext cx="3330974" cy="504000"/>
          </a:xfrm>
        </p:spPr>
        <p:txBody>
          <a:bodyPr vert="horz" wrap="square" lIns="0" tIns="36000" rIns="0" bIns="36000" rtlCol="0">
            <a:noAutofit/>
          </a:bodyPr>
          <a:lstStyle>
            <a:lvl1pPr marL="0" indent="0" algn="l">
              <a:buNone/>
              <a:defRPr lang="de-DE" sz="2000" b="1" cap="all" baseline="0" dirty="0">
                <a:solidFill>
                  <a:srgbClr val="8C3E9F"/>
                </a:solidFill>
                <a:latin typeface="Montserrat Black" panose="00000A00000000000000" pitchFamily="50" charset="0"/>
              </a:defRPr>
            </a:lvl1pPr>
          </a:lstStyle>
          <a:p>
            <a:pPr marL="342900" lvl="0" indent="-342900"/>
            <a:r>
              <a:rPr lang="de-DE" dirty="0"/>
              <a:t>Infobox-Titel</a:t>
            </a:r>
          </a:p>
        </p:txBody>
      </p:sp>
      <p:sp>
        <p:nvSpPr>
          <p:cNvPr id="9" name="Inhalt">
            <a:extLst>
              <a:ext uri="{FF2B5EF4-FFF2-40B4-BE49-F238E27FC236}">
                <a16:creationId xmlns:a16="http://schemas.microsoft.com/office/drawing/2014/main" id="{33EA8456-3D61-E2E4-BD33-02AE97EF90E8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550863" y="1196975"/>
            <a:ext cx="7200000" cy="4752975"/>
          </a:xfrm>
        </p:spPr>
        <p:txBody>
          <a:bodyPr/>
          <a:lstStyle>
            <a:lvl1pPr>
              <a:buClr>
                <a:srgbClr val="FFAD00"/>
              </a:buClr>
              <a:defRPr/>
            </a:lvl1pPr>
          </a:lstStyle>
          <a:p>
            <a:pPr lvl="0"/>
            <a:r>
              <a:rPr lang="de-DE" dirty="0"/>
              <a:t>Text – 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2" name="Titel">
            <a:extLst>
              <a:ext uri="{FF2B5EF4-FFF2-40B4-BE49-F238E27FC236}">
                <a16:creationId xmlns:a16="http://schemas.microsoft.com/office/drawing/2014/main" id="{D89D0931-B44C-059F-E360-40D52D495A0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0000" y="136524"/>
            <a:ext cx="11160000" cy="900000"/>
          </a:xfrm>
        </p:spPr>
        <p:txBody>
          <a:bodyPr/>
          <a:lstStyle>
            <a:lvl1pPr>
              <a:defRPr/>
            </a:lvl1pPr>
          </a:lstStyle>
          <a:p>
            <a:r>
              <a:rPr lang="de-DE" dirty="0"/>
              <a:t>Titel der Folie</a:t>
            </a:r>
          </a:p>
        </p:txBody>
      </p:sp>
    </p:spTree>
    <p:extLst>
      <p:ext uri="{BB962C8B-B14F-4D97-AF65-F5344CB8AC3E}">
        <p14:creationId xmlns:p14="http://schemas.microsoft.com/office/powerpoint/2010/main" val="230123572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+ Infobox | Grü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uppieren 18">
            <a:extLst>
              <a:ext uri="{FF2B5EF4-FFF2-40B4-BE49-F238E27FC236}">
                <a16:creationId xmlns:a16="http://schemas.microsoft.com/office/drawing/2014/main" id="{A524A238-05C9-A3C0-64DB-9F5F7412F9D6}"/>
              </a:ext>
            </a:extLst>
          </p:cNvPr>
          <p:cNvGrpSpPr/>
          <p:nvPr userDrawn="1"/>
        </p:nvGrpSpPr>
        <p:grpSpPr>
          <a:xfrm>
            <a:off x="8008290" y="1208596"/>
            <a:ext cx="3707760" cy="4596667"/>
            <a:chOff x="8008290" y="1208596"/>
            <a:chExt cx="3707760" cy="4596667"/>
          </a:xfrm>
          <a:solidFill>
            <a:srgbClr val="10065A"/>
          </a:solidFill>
        </p:grpSpPr>
        <p:sp>
          <p:nvSpPr>
            <p:cNvPr id="18" name="Freihandform: Form 17">
              <a:extLst>
                <a:ext uri="{FF2B5EF4-FFF2-40B4-BE49-F238E27FC236}">
                  <a16:creationId xmlns:a16="http://schemas.microsoft.com/office/drawing/2014/main" id="{D73B1ACC-B614-326A-1F1E-5491E17F0725}"/>
                </a:ext>
              </a:extLst>
            </p:cNvPr>
            <p:cNvSpPr/>
            <p:nvPr userDrawn="1"/>
          </p:nvSpPr>
          <p:spPr>
            <a:xfrm>
              <a:off x="8008290" y="1497980"/>
              <a:ext cx="3707760" cy="4307283"/>
            </a:xfrm>
            <a:custGeom>
              <a:avLst/>
              <a:gdLst>
                <a:gd name="connsiteX0" fmla="*/ 0 w 3707760"/>
                <a:gd name="connsiteY0" fmla="*/ 0 h 4307283"/>
                <a:gd name="connsiteX1" fmla="*/ 1513555 w 3707760"/>
                <a:gd name="connsiteY1" fmla="*/ 0 h 4307283"/>
                <a:gd name="connsiteX2" fmla="*/ 1511880 w 3707760"/>
                <a:gd name="connsiteY2" fmla="*/ 16616 h 4307283"/>
                <a:gd name="connsiteX3" fmla="*/ 1853880 w 3707760"/>
                <a:gd name="connsiteY3" fmla="*/ 358616 h 4307283"/>
                <a:gd name="connsiteX4" fmla="*/ 2195880 w 3707760"/>
                <a:gd name="connsiteY4" fmla="*/ 16616 h 4307283"/>
                <a:gd name="connsiteX5" fmla="*/ 2194205 w 3707760"/>
                <a:gd name="connsiteY5" fmla="*/ 0 h 4307283"/>
                <a:gd name="connsiteX6" fmla="*/ 3707760 w 3707760"/>
                <a:gd name="connsiteY6" fmla="*/ 0 h 4307283"/>
                <a:gd name="connsiteX7" fmla="*/ 3707760 w 3707760"/>
                <a:gd name="connsiteY7" fmla="*/ 3845433 h 4307283"/>
                <a:gd name="connsiteX8" fmla="*/ 2957253 w 3707760"/>
                <a:gd name="connsiteY8" fmla="*/ 4307283 h 4307283"/>
                <a:gd name="connsiteX9" fmla="*/ 0 w 3707760"/>
                <a:gd name="connsiteY9" fmla="*/ 4307283 h 4307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707760" h="4307283">
                  <a:moveTo>
                    <a:pt x="0" y="0"/>
                  </a:moveTo>
                  <a:lnTo>
                    <a:pt x="1513555" y="0"/>
                  </a:lnTo>
                  <a:lnTo>
                    <a:pt x="1511880" y="16616"/>
                  </a:lnTo>
                  <a:cubicBezTo>
                    <a:pt x="1511880" y="205497"/>
                    <a:pt x="1664999" y="358616"/>
                    <a:pt x="1853880" y="358616"/>
                  </a:cubicBezTo>
                  <a:cubicBezTo>
                    <a:pt x="2042761" y="358616"/>
                    <a:pt x="2195880" y="205497"/>
                    <a:pt x="2195880" y="16616"/>
                  </a:cubicBezTo>
                  <a:lnTo>
                    <a:pt x="2194205" y="0"/>
                  </a:lnTo>
                  <a:lnTo>
                    <a:pt x="3707760" y="0"/>
                  </a:lnTo>
                  <a:lnTo>
                    <a:pt x="3707760" y="3845433"/>
                  </a:lnTo>
                  <a:lnTo>
                    <a:pt x="2957253" y="4307283"/>
                  </a:lnTo>
                  <a:lnTo>
                    <a:pt x="0" y="4307283"/>
                  </a:lnTo>
                  <a:close/>
                </a:path>
              </a:pathLst>
            </a:custGeom>
            <a:solidFill>
              <a:srgbClr val="10AD0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 dirty="0"/>
            </a:p>
          </p:txBody>
        </p:sp>
        <p:sp>
          <p:nvSpPr>
            <p:cNvPr id="15" name="Ellipse 14">
              <a:extLst>
                <a:ext uri="{FF2B5EF4-FFF2-40B4-BE49-F238E27FC236}">
                  <a16:creationId xmlns:a16="http://schemas.microsoft.com/office/drawing/2014/main" id="{47607513-7FCB-C0F0-FF3F-EA30E1044E66}"/>
                </a:ext>
              </a:extLst>
            </p:cNvPr>
            <p:cNvSpPr>
              <a:spLocks/>
            </p:cNvSpPr>
            <p:nvPr userDrawn="1"/>
          </p:nvSpPr>
          <p:spPr>
            <a:xfrm>
              <a:off x="9556170" y="1208596"/>
              <a:ext cx="612000" cy="612000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4414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5400" b="1" dirty="0">
                  <a:solidFill>
                    <a:srgbClr val="FF4414"/>
                  </a:solidFill>
                  <a:latin typeface="Montserrat Black" panose="00000A00000000000000" pitchFamily="50" charset="0"/>
                  <a:sym typeface="Symbol" panose="05050102010706020507" pitchFamily="18" charset="2"/>
                </a:rPr>
                <a:t></a:t>
              </a:r>
              <a:endParaRPr lang="de-DE" sz="5400" b="1" dirty="0">
                <a:solidFill>
                  <a:srgbClr val="FF4414"/>
                </a:solidFill>
                <a:latin typeface="Montserrat Black" panose="00000A00000000000000" pitchFamily="50" charset="0"/>
              </a:endParaRPr>
            </a:p>
          </p:txBody>
        </p:sp>
      </p:grpSp>
      <p:sp>
        <p:nvSpPr>
          <p:cNvPr id="3" name="Foliennummer">
            <a:extLst>
              <a:ext uri="{FF2B5EF4-FFF2-40B4-BE49-F238E27FC236}">
                <a16:creationId xmlns:a16="http://schemas.microsoft.com/office/drawing/2014/main" id="{F52AA732-5B93-9DA5-AFB4-0F716B3939E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DB35FF-48FE-4539-886A-6B3E6CAB12DA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4" name="Datum">
            <a:extLst>
              <a:ext uri="{FF2B5EF4-FFF2-40B4-BE49-F238E27FC236}">
                <a16:creationId xmlns:a16="http://schemas.microsoft.com/office/drawing/2014/main" id="{BB271BAC-3150-842B-B738-785AA629E12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10" name="Text2">
            <a:extLst>
              <a:ext uri="{FF2B5EF4-FFF2-40B4-BE49-F238E27FC236}">
                <a16:creationId xmlns:a16="http://schemas.microsoft.com/office/drawing/2014/main" id="{E708C7A5-106D-DC0A-1DF2-A5E4E32FE5A1}"/>
              </a:ext>
            </a:extLst>
          </p:cNvPr>
          <p:cNvSpPr>
            <a:spLocks noGrp="1"/>
          </p:cNvSpPr>
          <p:nvPr userDrawn="1">
            <p:ph type="body" sz="quarter" idx="44" hasCustomPrompt="1"/>
          </p:nvPr>
        </p:nvSpPr>
        <p:spPr>
          <a:xfrm>
            <a:off x="8256240" y="2702104"/>
            <a:ext cx="3330974" cy="2815128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t" anchorCtr="0"/>
          <a:lstStyle>
            <a:lvl1pPr marL="0" indent="0">
              <a:lnSpc>
                <a:spcPct val="130000"/>
              </a:lnSpc>
              <a:spcBef>
                <a:spcPts val="0"/>
              </a:spcBef>
              <a:buClr>
                <a:srgbClr val="FF3EB5"/>
              </a:buClr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287338" indent="0">
              <a:buClr>
                <a:srgbClr val="FF3EB5"/>
              </a:buClr>
              <a:buFontTx/>
              <a:buNone/>
              <a:defRPr sz="2000" b="1">
                <a:solidFill>
                  <a:schemeClr val="bg1"/>
                </a:solidFill>
              </a:defRPr>
            </a:lvl2pPr>
            <a:lvl3pPr>
              <a:buClr>
                <a:srgbClr val="FF3EB5"/>
              </a:buClr>
              <a:defRPr sz="2000" b="0">
                <a:solidFill>
                  <a:schemeClr val="bg1"/>
                </a:solidFill>
              </a:defRPr>
            </a:lvl3pPr>
            <a:lvl4pPr>
              <a:buClr>
                <a:srgbClr val="FF3EB5"/>
              </a:buClr>
              <a:defRPr sz="2000" b="0">
                <a:solidFill>
                  <a:schemeClr val="bg1"/>
                </a:solidFill>
              </a:defRPr>
            </a:lvl4pPr>
            <a:lvl5pPr>
              <a:defRPr sz="2800"/>
            </a:lvl5pPr>
          </a:lstStyle>
          <a:p>
            <a:pPr lvl="0"/>
            <a:r>
              <a:rPr lang="de-DE" dirty="0"/>
              <a:t>Infobox-Fließtext….</a:t>
            </a:r>
          </a:p>
        </p:txBody>
      </p:sp>
      <p:sp>
        <p:nvSpPr>
          <p:cNvPr id="11" name="Titel2">
            <a:extLst>
              <a:ext uri="{FF2B5EF4-FFF2-40B4-BE49-F238E27FC236}">
                <a16:creationId xmlns:a16="http://schemas.microsoft.com/office/drawing/2014/main" id="{312FA90C-2176-5812-71BE-91A24306D166}"/>
              </a:ext>
            </a:extLst>
          </p:cNvPr>
          <p:cNvSpPr>
            <a:spLocks noGrp="1"/>
          </p:cNvSpPr>
          <p:nvPr userDrawn="1">
            <p:ph type="body" sz="quarter" idx="45" hasCustomPrompt="1"/>
          </p:nvPr>
        </p:nvSpPr>
        <p:spPr>
          <a:xfrm>
            <a:off x="8256240" y="2154438"/>
            <a:ext cx="3330974" cy="504000"/>
          </a:xfrm>
        </p:spPr>
        <p:txBody>
          <a:bodyPr vert="horz" wrap="square" lIns="0" tIns="36000" rIns="0" bIns="36000" rtlCol="0">
            <a:noAutofit/>
          </a:bodyPr>
          <a:lstStyle>
            <a:lvl1pPr marL="0" indent="0" algn="l">
              <a:buNone/>
              <a:defRPr lang="de-DE" sz="2000" b="1" cap="all" baseline="0" dirty="0">
                <a:solidFill>
                  <a:srgbClr val="10065A"/>
                </a:solidFill>
                <a:latin typeface="Montserrat Black" panose="00000A00000000000000" pitchFamily="50" charset="0"/>
              </a:defRPr>
            </a:lvl1pPr>
          </a:lstStyle>
          <a:p>
            <a:pPr marL="342900" lvl="0" indent="-342900"/>
            <a:r>
              <a:rPr lang="de-DE" dirty="0"/>
              <a:t>Infobox-Titel</a:t>
            </a:r>
          </a:p>
        </p:txBody>
      </p:sp>
      <p:sp>
        <p:nvSpPr>
          <p:cNvPr id="9" name="Inhalt">
            <a:extLst>
              <a:ext uri="{FF2B5EF4-FFF2-40B4-BE49-F238E27FC236}">
                <a16:creationId xmlns:a16="http://schemas.microsoft.com/office/drawing/2014/main" id="{33EA8456-3D61-E2E4-BD33-02AE97EF90E8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550863" y="1196975"/>
            <a:ext cx="7200000" cy="4752975"/>
          </a:xfrm>
        </p:spPr>
        <p:txBody>
          <a:bodyPr/>
          <a:lstStyle>
            <a:lvl1pPr>
              <a:buClr>
                <a:srgbClr val="10AD00"/>
              </a:buClr>
              <a:defRPr/>
            </a:lvl1pPr>
          </a:lstStyle>
          <a:p>
            <a:pPr lvl="0"/>
            <a:r>
              <a:rPr lang="de-DE" dirty="0"/>
              <a:t>Text – 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2" name="Titel">
            <a:extLst>
              <a:ext uri="{FF2B5EF4-FFF2-40B4-BE49-F238E27FC236}">
                <a16:creationId xmlns:a16="http://schemas.microsoft.com/office/drawing/2014/main" id="{D89D0931-B44C-059F-E360-40D52D495A0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0000" y="136524"/>
            <a:ext cx="11160000" cy="900000"/>
          </a:xfrm>
        </p:spPr>
        <p:txBody>
          <a:bodyPr/>
          <a:lstStyle>
            <a:lvl1pPr>
              <a:defRPr/>
            </a:lvl1pPr>
          </a:lstStyle>
          <a:p>
            <a:r>
              <a:rPr lang="de-DE" dirty="0"/>
              <a:t>Titel der Folie</a:t>
            </a:r>
          </a:p>
        </p:txBody>
      </p:sp>
    </p:spTree>
    <p:extLst>
      <p:ext uri="{BB962C8B-B14F-4D97-AF65-F5344CB8AC3E}">
        <p14:creationId xmlns:p14="http://schemas.microsoft.com/office/powerpoint/2010/main" val="358634065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V1 | Pink/Dunkelblau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Logo">
            <a:extLst>
              <a:ext uri="{FF2B5EF4-FFF2-40B4-BE49-F238E27FC236}">
                <a16:creationId xmlns:a16="http://schemas.microsoft.com/office/drawing/2014/main" id="{17E3831A-EF9F-DE82-127E-9471FC7AA85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456000" y="5781691"/>
            <a:ext cx="2736000" cy="1076181"/>
          </a:xfrm>
          <a:prstGeom prst="rect">
            <a:avLst/>
          </a:prstGeom>
        </p:spPr>
      </p:pic>
      <p:sp>
        <p:nvSpPr>
          <p:cNvPr id="28" name="Dreieck">
            <a:extLst>
              <a:ext uri="{FF2B5EF4-FFF2-40B4-BE49-F238E27FC236}">
                <a16:creationId xmlns:a16="http://schemas.microsoft.com/office/drawing/2014/main" id="{1C6EBD1E-EC29-1E31-563A-3264D4061A56}"/>
              </a:ext>
            </a:extLst>
          </p:cNvPr>
          <p:cNvSpPr/>
          <p:nvPr userDrawn="1"/>
        </p:nvSpPr>
        <p:spPr>
          <a:xfrm flipH="1" flipV="1">
            <a:off x="10848528" y="0"/>
            <a:ext cx="1343472" cy="4841908"/>
          </a:xfrm>
          <a:prstGeom prst="rect">
            <a:avLst/>
          </a:prstGeom>
          <a:solidFill>
            <a:srgbClr val="FF3EB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" name="Leiste-Blau">
            <a:extLst>
              <a:ext uri="{FF2B5EF4-FFF2-40B4-BE49-F238E27FC236}">
                <a16:creationId xmlns:a16="http://schemas.microsoft.com/office/drawing/2014/main" id="{FF37AB0F-5BB7-3CA6-B379-F1EB1CDD69F3}"/>
              </a:ext>
            </a:extLst>
          </p:cNvPr>
          <p:cNvSpPr/>
          <p:nvPr userDrawn="1"/>
        </p:nvSpPr>
        <p:spPr>
          <a:xfrm>
            <a:off x="0" y="4824281"/>
            <a:ext cx="12192000" cy="2061103"/>
          </a:xfrm>
          <a:custGeom>
            <a:avLst/>
            <a:gdLst>
              <a:gd name="connsiteX0" fmla="*/ 0 w 12192000"/>
              <a:gd name="connsiteY0" fmla="*/ 0 h 2379236"/>
              <a:gd name="connsiteX1" fmla="*/ 12192000 w 12192000"/>
              <a:gd name="connsiteY1" fmla="*/ 0 h 2379236"/>
              <a:gd name="connsiteX2" fmla="*/ 12192000 w 12192000"/>
              <a:gd name="connsiteY2" fmla="*/ 8301 h 2379236"/>
              <a:gd name="connsiteX3" fmla="*/ 8544272 w 12192000"/>
              <a:gd name="connsiteY3" fmla="*/ 2374088 h 2379236"/>
              <a:gd name="connsiteX4" fmla="*/ 12192000 w 12192000"/>
              <a:gd name="connsiteY4" fmla="*/ 2374088 h 2379236"/>
              <a:gd name="connsiteX5" fmla="*/ 12192000 w 12192000"/>
              <a:gd name="connsiteY5" fmla="*/ 2379236 h 2379236"/>
              <a:gd name="connsiteX6" fmla="*/ 0 w 12192000"/>
              <a:gd name="connsiteY6" fmla="*/ 2379236 h 23792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0" h="2379236">
                <a:moveTo>
                  <a:pt x="0" y="0"/>
                </a:moveTo>
                <a:lnTo>
                  <a:pt x="12192000" y="0"/>
                </a:lnTo>
                <a:lnTo>
                  <a:pt x="12192000" y="8301"/>
                </a:lnTo>
                <a:lnTo>
                  <a:pt x="8544272" y="2374088"/>
                </a:lnTo>
                <a:lnTo>
                  <a:pt x="12192000" y="2374088"/>
                </a:lnTo>
                <a:lnTo>
                  <a:pt x="12192000" y="2379236"/>
                </a:lnTo>
                <a:lnTo>
                  <a:pt x="0" y="2379236"/>
                </a:lnTo>
                <a:close/>
              </a:path>
            </a:pathLst>
          </a:custGeom>
          <a:solidFill>
            <a:srgbClr val="10065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sp>
        <p:nvSpPr>
          <p:cNvPr id="31" name="Bild-Platzhalter">
            <a:extLst>
              <a:ext uri="{FF2B5EF4-FFF2-40B4-BE49-F238E27FC236}">
                <a16:creationId xmlns:a16="http://schemas.microsoft.com/office/drawing/2014/main" id="{97514CFE-E067-05FC-4A7C-FDABF2CBCF9B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12180849" cy="4824000"/>
          </a:xfrm>
          <a:custGeom>
            <a:avLst/>
            <a:gdLst>
              <a:gd name="connsiteX0" fmla="*/ 0 w 12180849"/>
              <a:gd name="connsiteY0" fmla="*/ 0 h 4791749"/>
              <a:gd name="connsiteX1" fmla="*/ 10993818 w 12180849"/>
              <a:gd name="connsiteY1" fmla="*/ 0 h 4791749"/>
              <a:gd name="connsiteX2" fmla="*/ 12180849 w 12180849"/>
              <a:gd name="connsiteY2" fmla="*/ 4791749 h 4791749"/>
              <a:gd name="connsiteX3" fmla="*/ 0 w 12180849"/>
              <a:gd name="connsiteY3" fmla="*/ 4791749 h 47917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80849" h="4791749">
                <a:moveTo>
                  <a:pt x="0" y="0"/>
                </a:moveTo>
                <a:lnTo>
                  <a:pt x="10993818" y="0"/>
                </a:lnTo>
                <a:lnTo>
                  <a:pt x="12180849" y="4791749"/>
                </a:lnTo>
                <a:lnTo>
                  <a:pt x="0" y="4791749"/>
                </a:lnTo>
                <a:close/>
              </a:path>
            </a:pathLst>
          </a:custGeom>
          <a:solidFill>
            <a:srgbClr val="F0F3F7"/>
          </a:solidFill>
        </p:spPr>
        <p:txBody>
          <a:bodyPr wrap="square" tIns="0" bIns="720000" anchor="ctr" anchorCtr="1">
            <a:noAutofit/>
          </a:bodyPr>
          <a:lstStyle>
            <a:lvl1pPr marL="0" indent="0" algn="ctr">
              <a:buNone/>
              <a:defRPr b="1">
                <a:solidFill>
                  <a:srgbClr val="FF3EB5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22" name="Bild-Nachweis">
            <a:extLst>
              <a:ext uri="{FF2B5EF4-FFF2-40B4-BE49-F238E27FC236}">
                <a16:creationId xmlns:a16="http://schemas.microsoft.com/office/drawing/2014/main" id="{EC184E46-47D4-4C9C-B889-8D92474B36E9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752184" y="4581128"/>
            <a:ext cx="4326081" cy="216000"/>
          </a:xfrm>
        </p:spPr>
        <p:txBody>
          <a:bodyPr lIns="0" tIns="0" rIns="0" bIns="0" anchor="t" anchorCtr="0"/>
          <a:lstStyle>
            <a:lvl1pPr marL="0" indent="0" algn="r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16" name="Datum">
            <a:extLst>
              <a:ext uri="{FF2B5EF4-FFF2-40B4-BE49-F238E27FC236}">
                <a16:creationId xmlns:a16="http://schemas.microsoft.com/office/drawing/2014/main" id="{956632C6-6D47-E943-A0F1-C604230856E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35360" y="6528216"/>
            <a:ext cx="2700000" cy="252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400" b="0" i="0">
                <a:solidFill>
                  <a:srgbClr val="FFFFFF"/>
                </a:solidFill>
                <a:latin typeface="Source Sans Pro" panose="020B0503030403020204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2" name="Titel">
            <a:extLst>
              <a:ext uri="{FF2B5EF4-FFF2-40B4-BE49-F238E27FC236}">
                <a16:creationId xmlns:a16="http://schemas.microsoft.com/office/drawing/2014/main" id="{1C7CAED1-B6BD-6AD1-AB7A-4213456757B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5360" y="5457684"/>
            <a:ext cx="9649072" cy="1044000"/>
          </a:xfrm>
        </p:spPr>
        <p:txBody>
          <a:bodyPr anchor="t" anchorCtr="0"/>
          <a:lstStyle>
            <a:lvl1pPr>
              <a:defRPr sz="3200">
                <a:solidFill>
                  <a:srgbClr val="FFFFFF"/>
                </a:solidFill>
              </a:defRPr>
            </a:lvl1pPr>
          </a:lstStyle>
          <a:p>
            <a:r>
              <a:rPr lang="de-DE" dirty="0"/>
              <a:t>Präsentations-Titel</a:t>
            </a:r>
          </a:p>
        </p:txBody>
      </p:sp>
      <p:sp>
        <p:nvSpPr>
          <p:cNvPr id="23" name="Dachzeile">
            <a:extLst>
              <a:ext uri="{FF2B5EF4-FFF2-40B4-BE49-F238E27FC236}">
                <a16:creationId xmlns:a16="http://schemas.microsoft.com/office/drawing/2014/main" id="{31E2E9F2-3175-0FE6-EDA5-F0DF6BC48EA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35360" y="5157192"/>
            <a:ext cx="6445696" cy="252000"/>
          </a:xfrm>
        </p:spPr>
        <p:txBody>
          <a:bodyPr tIns="36000" bIns="0" anchor="t" anchorCtr="0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SzPct val="150000"/>
              <a:buFontTx/>
              <a:buNone/>
              <a:defRPr sz="2000" b="1" cap="none" spc="150" baseline="0">
                <a:solidFill>
                  <a:srgbClr val="FF3EB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Dachzeile</a:t>
            </a:r>
          </a:p>
        </p:txBody>
      </p:sp>
    </p:spTree>
    <p:extLst>
      <p:ext uri="{BB962C8B-B14F-4D97-AF65-F5344CB8AC3E}">
        <p14:creationId xmlns:p14="http://schemas.microsoft.com/office/powerpoint/2010/main" val="321738750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AGRAMM">
    <p:bg>
      <p:bgPr>
        <a:solidFill>
          <a:srgbClr val="1006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feld">
            <a:extLst>
              <a:ext uri="{FF2B5EF4-FFF2-40B4-BE49-F238E27FC236}">
                <a16:creationId xmlns:a16="http://schemas.microsoft.com/office/drawing/2014/main" id="{97731A11-C713-C88D-BB91-277E0545AB4F}"/>
              </a:ext>
            </a:extLst>
          </p:cNvPr>
          <p:cNvSpPr txBox="1"/>
          <p:nvPr userDrawn="1"/>
        </p:nvSpPr>
        <p:spPr>
          <a:xfrm>
            <a:off x="0" y="2070230"/>
            <a:ext cx="12192000" cy="2717540"/>
          </a:xfrm>
          <a:prstGeom prst="rect">
            <a:avLst/>
          </a:prstGeom>
          <a:noFill/>
        </p:spPr>
        <p:txBody>
          <a:bodyPr wrap="square" rtlCol="0" anchor="ctr" anchorCtr="1">
            <a:noAutofit/>
          </a:bodyPr>
          <a:lstStyle/>
          <a:p>
            <a:r>
              <a:rPr lang="de-DE" sz="13800" cap="all" baseline="0" dirty="0">
                <a:solidFill>
                  <a:srgbClr val="FF3EB5"/>
                </a:solidFill>
                <a:latin typeface="Montserrat Black" pitchFamily="2" charset="0"/>
              </a:rPr>
              <a:t>Diagramm</a:t>
            </a:r>
          </a:p>
        </p:txBody>
      </p:sp>
    </p:spTree>
    <p:extLst>
      <p:ext uri="{BB962C8B-B14F-4D97-AF65-F5344CB8AC3E}">
        <p14:creationId xmlns:p14="http://schemas.microsoft.com/office/powerpoint/2010/main" val="38755436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GRAMM | 1er / Dunk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Diagramm-Hintergrund">
            <a:extLst>
              <a:ext uri="{FF2B5EF4-FFF2-40B4-BE49-F238E27FC236}">
                <a16:creationId xmlns:a16="http://schemas.microsoft.com/office/drawing/2014/main" id="{EBC91B48-ED15-DCD2-4357-86E4B21B4334}"/>
              </a:ext>
            </a:extLst>
          </p:cNvPr>
          <p:cNvSpPr/>
          <p:nvPr userDrawn="1"/>
        </p:nvSpPr>
        <p:spPr>
          <a:xfrm>
            <a:off x="540000" y="1762183"/>
            <a:ext cx="11161240" cy="4176000"/>
          </a:xfrm>
          <a:custGeom>
            <a:avLst/>
            <a:gdLst>
              <a:gd name="connsiteX0" fmla="*/ 11161239 w 11161240"/>
              <a:gd name="connsiteY0" fmla="*/ 3635999 h 4176000"/>
              <a:gd name="connsiteX1" fmla="*/ 10261239 w 11161240"/>
              <a:gd name="connsiteY1" fmla="*/ 4158965 h 4176000"/>
              <a:gd name="connsiteX2" fmla="*/ 10261239 w 11161240"/>
              <a:gd name="connsiteY2" fmla="*/ 4175999 h 4176000"/>
              <a:gd name="connsiteX3" fmla="*/ 11161239 w 11161240"/>
              <a:gd name="connsiteY3" fmla="*/ 4175999 h 4176000"/>
              <a:gd name="connsiteX4" fmla="*/ 0 w 11161240"/>
              <a:gd name="connsiteY4" fmla="*/ 0 h 4176000"/>
              <a:gd name="connsiteX5" fmla="*/ 11161240 w 11161240"/>
              <a:gd name="connsiteY5" fmla="*/ 0 h 4176000"/>
              <a:gd name="connsiteX6" fmla="*/ 11161240 w 11161240"/>
              <a:gd name="connsiteY6" fmla="*/ 4176000 h 4176000"/>
              <a:gd name="connsiteX7" fmla="*/ 0 w 11161240"/>
              <a:gd name="connsiteY7" fmla="*/ 4176000 h 417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161240" h="4176000">
                <a:moveTo>
                  <a:pt x="11161239" y="3635999"/>
                </a:moveTo>
                <a:lnTo>
                  <a:pt x="10261239" y="4158965"/>
                </a:lnTo>
                <a:lnTo>
                  <a:pt x="10261239" y="4175999"/>
                </a:lnTo>
                <a:lnTo>
                  <a:pt x="11161239" y="4175999"/>
                </a:lnTo>
                <a:close/>
                <a:moveTo>
                  <a:pt x="0" y="0"/>
                </a:moveTo>
                <a:lnTo>
                  <a:pt x="11161240" y="0"/>
                </a:lnTo>
                <a:lnTo>
                  <a:pt x="11161240" y="4176000"/>
                </a:lnTo>
                <a:lnTo>
                  <a:pt x="0" y="4176000"/>
                </a:lnTo>
                <a:close/>
              </a:path>
            </a:pathLst>
          </a:custGeom>
          <a:solidFill>
            <a:srgbClr val="10065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 dirty="0"/>
          </a:p>
        </p:txBody>
      </p:sp>
      <p:sp>
        <p:nvSpPr>
          <p:cNvPr id="3" name="Foliennummer">
            <a:extLst>
              <a:ext uri="{FF2B5EF4-FFF2-40B4-BE49-F238E27FC236}">
                <a16:creationId xmlns:a16="http://schemas.microsoft.com/office/drawing/2014/main" id="{F52AA732-5B93-9DA5-AFB4-0F716B3939E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DB35FF-48FE-4539-886A-6B3E6CAB12DA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4" name="Datum">
            <a:extLst>
              <a:ext uri="{FF2B5EF4-FFF2-40B4-BE49-F238E27FC236}">
                <a16:creationId xmlns:a16="http://schemas.microsoft.com/office/drawing/2014/main" id="{BB271BAC-3150-842B-B738-785AA629E12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10" name="Diagramm-Quelle">
            <a:extLst>
              <a:ext uri="{FF2B5EF4-FFF2-40B4-BE49-F238E27FC236}">
                <a16:creationId xmlns:a16="http://schemas.microsoft.com/office/drawing/2014/main" id="{6C744941-82E0-CEA2-F9D5-E0379AF6D6FE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540000" y="5977438"/>
            <a:ext cx="10080000" cy="115858"/>
          </a:xfr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800">
                <a:solidFill>
                  <a:srgbClr val="8C3E9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0065A"/>
              </a:buClr>
              <a:buSzTx/>
              <a:buFontTx/>
              <a:buNone/>
              <a:tabLst/>
              <a:defRPr/>
            </a:pPr>
            <a:r>
              <a:rPr lang="de-DE" dirty="0"/>
              <a:t>Quelle / Autor/Zusatzinfos hier angeben!</a:t>
            </a:r>
          </a:p>
        </p:txBody>
      </p:sp>
      <p:sp>
        <p:nvSpPr>
          <p:cNvPr id="6" name="Diagramm-Platzhalter">
            <a:extLst>
              <a:ext uri="{FF2B5EF4-FFF2-40B4-BE49-F238E27FC236}">
                <a16:creationId xmlns:a16="http://schemas.microsoft.com/office/drawing/2014/main" id="{7E8C02E1-CF7B-07BE-376E-EF8C00087584}"/>
              </a:ext>
            </a:extLst>
          </p:cNvPr>
          <p:cNvSpPr>
            <a:spLocks noGrp="1"/>
          </p:cNvSpPr>
          <p:nvPr>
            <p:ph type="chart" sz="quarter" idx="18" hasCustomPrompt="1"/>
          </p:nvPr>
        </p:nvSpPr>
        <p:spPr>
          <a:xfrm>
            <a:off x="623392" y="1872000"/>
            <a:ext cx="10836000" cy="3924000"/>
          </a:xfrm>
        </p:spPr>
        <p:txBody>
          <a:bodyPr vert="horz" lIns="0" tIns="0" rIns="0" bIns="864000" rtlCol="0" anchor="ctr" anchorCtr="1">
            <a:noAutofit/>
          </a:bodyPr>
          <a:lstStyle>
            <a:lvl1pPr marL="270000" indent="-270000">
              <a:buFont typeface="Arial" panose="020B0604020202020204" pitchFamily="34" charset="0"/>
              <a:buNone/>
              <a:defRPr lang="de-DE" sz="2000" b="1" dirty="0">
                <a:solidFill>
                  <a:srgbClr val="FFFFFF"/>
                </a:solidFill>
              </a:defRPr>
            </a:lvl1pPr>
          </a:lstStyle>
          <a:p>
            <a:pPr marL="0" lvl="0" indent="0"/>
            <a:r>
              <a:rPr lang="de-DE" dirty="0"/>
              <a:t>Diagramm durch Klicken auf Symbol erstellen!</a:t>
            </a:r>
          </a:p>
        </p:txBody>
      </p:sp>
      <p:sp>
        <p:nvSpPr>
          <p:cNvPr id="8" name="Diagramm-Untertitel">
            <a:extLst>
              <a:ext uri="{FF2B5EF4-FFF2-40B4-BE49-F238E27FC236}">
                <a16:creationId xmlns:a16="http://schemas.microsoft.com/office/drawing/2014/main" id="{611CB02D-5ED8-E5E7-A444-F8F15444D00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40000" y="1399449"/>
            <a:ext cx="11160000" cy="252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buFontTx/>
              <a:buNone/>
              <a:defRPr lang="en-US" sz="1600" baseline="0" dirty="0">
                <a:solidFill>
                  <a:srgbClr val="000000"/>
                </a:solidFill>
              </a:defRPr>
            </a:lvl1pPr>
          </a:lstStyle>
          <a:p>
            <a:pPr lvl="0"/>
            <a:r>
              <a:rPr lang="de-DE" noProof="0" dirty="0"/>
              <a:t>Diagramm-Untertitel</a:t>
            </a:r>
          </a:p>
        </p:txBody>
      </p:sp>
      <p:sp>
        <p:nvSpPr>
          <p:cNvPr id="7" name="Diagramm-Titel">
            <a:extLst>
              <a:ext uri="{FF2B5EF4-FFF2-40B4-BE49-F238E27FC236}">
                <a16:creationId xmlns:a16="http://schemas.microsoft.com/office/drawing/2014/main" id="{CFF9721D-0547-88BE-1274-BDBC625D455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40000" y="1090901"/>
            <a:ext cx="11160000" cy="288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buFont typeface="Arial" panose="020B0604020202020204" pitchFamily="34" charset="0"/>
              <a:buNone/>
              <a:defRPr lang="en-US" sz="2000" b="1" baseline="0" dirty="0">
                <a:solidFill>
                  <a:srgbClr val="FF3EB5"/>
                </a:solidFill>
              </a:defRPr>
            </a:lvl1pPr>
          </a:lstStyle>
          <a:p>
            <a:pPr lvl="0"/>
            <a:r>
              <a:rPr lang="de-DE" noProof="0" dirty="0"/>
              <a:t>Diagramm-Titel</a:t>
            </a:r>
          </a:p>
        </p:txBody>
      </p:sp>
      <p:sp>
        <p:nvSpPr>
          <p:cNvPr id="5" name="Titel">
            <a:extLst>
              <a:ext uri="{FF2B5EF4-FFF2-40B4-BE49-F238E27FC236}">
                <a16:creationId xmlns:a16="http://schemas.microsoft.com/office/drawing/2014/main" id="{1AC391F8-146D-F152-51B5-8DC6548FBA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sz="2600"/>
            </a:lvl1pPr>
          </a:lstStyle>
          <a:p>
            <a:r>
              <a:rPr lang="de-DE" dirty="0"/>
              <a:t>Titel der Diagramm-Folie</a:t>
            </a:r>
          </a:p>
        </p:txBody>
      </p:sp>
    </p:spTree>
    <p:extLst>
      <p:ext uri="{BB962C8B-B14F-4D97-AF65-F5344CB8AC3E}">
        <p14:creationId xmlns:p14="http://schemas.microsoft.com/office/powerpoint/2010/main" val="58274994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GRAMM | 1er / He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gramm-Hintergrund">
            <a:extLst>
              <a:ext uri="{FF2B5EF4-FFF2-40B4-BE49-F238E27FC236}">
                <a16:creationId xmlns:a16="http://schemas.microsoft.com/office/drawing/2014/main" id="{60E8DE59-30C6-918C-B248-262CD30BF6DC}"/>
              </a:ext>
            </a:extLst>
          </p:cNvPr>
          <p:cNvSpPr/>
          <p:nvPr userDrawn="1"/>
        </p:nvSpPr>
        <p:spPr>
          <a:xfrm>
            <a:off x="540000" y="1762183"/>
            <a:ext cx="11161240" cy="4176000"/>
          </a:xfrm>
          <a:custGeom>
            <a:avLst/>
            <a:gdLst>
              <a:gd name="connsiteX0" fmla="*/ 11161239 w 11161240"/>
              <a:gd name="connsiteY0" fmla="*/ 3635999 h 4176000"/>
              <a:gd name="connsiteX1" fmla="*/ 10261239 w 11161240"/>
              <a:gd name="connsiteY1" fmla="*/ 4158965 h 4176000"/>
              <a:gd name="connsiteX2" fmla="*/ 10261239 w 11161240"/>
              <a:gd name="connsiteY2" fmla="*/ 4175999 h 4176000"/>
              <a:gd name="connsiteX3" fmla="*/ 11161239 w 11161240"/>
              <a:gd name="connsiteY3" fmla="*/ 4175999 h 4176000"/>
              <a:gd name="connsiteX4" fmla="*/ 0 w 11161240"/>
              <a:gd name="connsiteY4" fmla="*/ 0 h 4176000"/>
              <a:gd name="connsiteX5" fmla="*/ 11161240 w 11161240"/>
              <a:gd name="connsiteY5" fmla="*/ 0 h 4176000"/>
              <a:gd name="connsiteX6" fmla="*/ 11161240 w 11161240"/>
              <a:gd name="connsiteY6" fmla="*/ 4176000 h 4176000"/>
              <a:gd name="connsiteX7" fmla="*/ 0 w 11161240"/>
              <a:gd name="connsiteY7" fmla="*/ 4176000 h 417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161240" h="4176000">
                <a:moveTo>
                  <a:pt x="11161239" y="3635999"/>
                </a:moveTo>
                <a:lnTo>
                  <a:pt x="10261239" y="4158965"/>
                </a:lnTo>
                <a:lnTo>
                  <a:pt x="10261239" y="4175999"/>
                </a:lnTo>
                <a:lnTo>
                  <a:pt x="11161239" y="4175999"/>
                </a:lnTo>
                <a:close/>
                <a:moveTo>
                  <a:pt x="0" y="0"/>
                </a:moveTo>
                <a:lnTo>
                  <a:pt x="11161240" y="0"/>
                </a:lnTo>
                <a:lnTo>
                  <a:pt x="11161240" y="4176000"/>
                </a:lnTo>
                <a:lnTo>
                  <a:pt x="0" y="4176000"/>
                </a:lnTo>
                <a:close/>
              </a:path>
            </a:pathLst>
          </a:custGeom>
          <a:solidFill>
            <a:srgbClr val="F0F3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 dirty="0"/>
          </a:p>
        </p:txBody>
      </p:sp>
      <p:sp>
        <p:nvSpPr>
          <p:cNvPr id="3" name="Foliennummer">
            <a:extLst>
              <a:ext uri="{FF2B5EF4-FFF2-40B4-BE49-F238E27FC236}">
                <a16:creationId xmlns:a16="http://schemas.microsoft.com/office/drawing/2014/main" id="{F52AA732-5B93-9DA5-AFB4-0F716B3939E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DB35FF-48FE-4539-886A-6B3E6CAB12DA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4" name="Datum">
            <a:extLst>
              <a:ext uri="{FF2B5EF4-FFF2-40B4-BE49-F238E27FC236}">
                <a16:creationId xmlns:a16="http://schemas.microsoft.com/office/drawing/2014/main" id="{BB271BAC-3150-842B-B738-785AA629E12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10" name="Diagramm-Quelle">
            <a:extLst>
              <a:ext uri="{FF2B5EF4-FFF2-40B4-BE49-F238E27FC236}">
                <a16:creationId xmlns:a16="http://schemas.microsoft.com/office/drawing/2014/main" id="{6C744941-82E0-CEA2-F9D5-E0379AF6D6FE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540000" y="5977438"/>
            <a:ext cx="10080000" cy="115858"/>
          </a:xfr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800">
                <a:solidFill>
                  <a:srgbClr val="8C3E9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0065A"/>
              </a:buClr>
              <a:buSzTx/>
              <a:buFontTx/>
              <a:buNone/>
              <a:tabLst/>
              <a:defRPr/>
            </a:pPr>
            <a:r>
              <a:rPr lang="de-DE" dirty="0"/>
              <a:t>Quelle / Autor/Zusatzinfos hier angeben!</a:t>
            </a:r>
          </a:p>
        </p:txBody>
      </p:sp>
      <p:sp>
        <p:nvSpPr>
          <p:cNvPr id="6" name="Diagramm-Platzhalter">
            <a:extLst>
              <a:ext uri="{FF2B5EF4-FFF2-40B4-BE49-F238E27FC236}">
                <a16:creationId xmlns:a16="http://schemas.microsoft.com/office/drawing/2014/main" id="{7E8C02E1-CF7B-07BE-376E-EF8C00087584}"/>
              </a:ext>
            </a:extLst>
          </p:cNvPr>
          <p:cNvSpPr>
            <a:spLocks noGrp="1"/>
          </p:cNvSpPr>
          <p:nvPr>
            <p:ph type="chart" sz="quarter" idx="18" hasCustomPrompt="1"/>
          </p:nvPr>
        </p:nvSpPr>
        <p:spPr>
          <a:xfrm>
            <a:off x="540000" y="1872000"/>
            <a:ext cx="11160000" cy="4032000"/>
          </a:xfrm>
        </p:spPr>
        <p:txBody>
          <a:bodyPr vert="horz" lIns="0" tIns="0" rIns="0" bIns="864000" rtlCol="0" anchor="ctr" anchorCtr="1">
            <a:noAutofit/>
          </a:bodyPr>
          <a:lstStyle>
            <a:lvl1pPr marL="270000" indent="-270000">
              <a:buFont typeface="Arial" panose="020B0604020202020204" pitchFamily="34" charset="0"/>
              <a:buNone/>
              <a:defRPr lang="de-DE" sz="2000" b="1" dirty="0">
                <a:solidFill>
                  <a:srgbClr val="10065A"/>
                </a:solidFill>
              </a:defRPr>
            </a:lvl1pPr>
          </a:lstStyle>
          <a:p>
            <a:pPr marL="0" lvl="0" indent="0"/>
            <a:r>
              <a:rPr lang="de-DE" dirty="0"/>
              <a:t>Diagramm durch Klicken auf Symbol erstellen!</a:t>
            </a:r>
          </a:p>
        </p:txBody>
      </p:sp>
      <p:sp>
        <p:nvSpPr>
          <p:cNvPr id="8" name="Diagramm-Untertitel">
            <a:extLst>
              <a:ext uri="{FF2B5EF4-FFF2-40B4-BE49-F238E27FC236}">
                <a16:creationId xmlns:a16="http://schemas.microsoft.com/office/drawing/2014/main" id="{611CB02D-5ED8-E5E7-A444-F8F15444D00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40000" y="1399449"/>
            <a:ext cx="11160000" cy="252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buFontTx/>
              <a:buNone/>
              <a:defRPr lang="en-US" sz="1600" baseline="0" dirty="0">
                <a:solidFill>
                  <a:srgbClr val="000000"/>
                </a:solidFill>
              </a:defRPr>
            </a:lvl1pPr>
          </a:lstStyle>
          <a:p>
            <a:pPr lvl="0"/>
            <a:r>
              <a:rPr lang="de-DE" noProof="0" dirty="0"/>
              <a:t>Diagramm-Untertitel</a:t>
            </a:r>
          </a:p>
        </p:txBody>
      </p:sp>
      <p:sp>
        <p:nvSpPr>
          <p:cNvPr id="7" name="Diagramm-Titel">
            <a:extLst>
              <a:ext uri="{FF2B5EF4-FFF2-40B4-BE49-F238E27FC236}">
                <a16:creationId xmlns:a16="http://schemas.microsoft.com/office/drawing/2014/main" id="{CFF9721D-0547-88BE-1274-BDBC625D455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40000" y="1090901"/>
            <a:ext cx="11160000" cy="288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buFont typeface="Arial" panose="020B0604020202020204" pitchFamily="34" charset="0"/>
              <a:buNone/>
              <a:defRPr lang="en-US" sz="2000" b="1" baseline="0" dirty="0">
                <a:solidFill>
                  <a:srgbClr val="10ADAA"/>
                </a:solidFill>
              </a:defRPr>
            </a:lvl1pPr>
          </a:lstStyle>
          <a:p>
            <a:pPr lvl="0"/>
            <a:r>
              <a:rPr lang="de-DE" noProof="0" dirty="0"/>
              <a:t>Diagramm-Titel</a:t>
            </a:r>
          </a:p>
        </p:txBody>
      </p:sp>
      <p:sp>
        <p:nvSpPr>
          <p:cNvPr id="5" name="Titel">
            <a:extLst>
              <a:ext uri="{FF2B5EF4-FFF2-40B4-BE49-F238E27FC236}">
                <a16:creationId xmlns:a16="http://schemas.microsoft.com/office/drawing/2014/main" id="{1AC391F8-146D-F152-51B5-8DC6548FBA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sz="2600"/>
            </a:lvl1pPr>
          </a:lstStyle>
          <a:p>
            <a:r>
              <a:rPr lang="de-DE" dirty="0"/>
              <a:t>Titel der Diagramm-Folie</a:t>
            </a:r>
          </a:p>
        </p:txBody>
      </p:sp>
    </p:spTree>
    <p:extLst>
      <p:ext uri="{BB962C8B-B14F-4D97-AF65-F5344CB8AC3E}">
        <p14:creationId xmlns:p14="http://schemas.microsoft.com/office/powerpoint/2010/main" val="402262273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GRAMM + Text | 2:1 / Dunk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agramm-Hintergrund">
            <a:extLst>
              <a:ext uri="{FF2B5EF4-FFF2-40B4-BE49-F238E27FC236}">
                <a16:creationId xmlns:a16="http://schemas.microsoft.com/office/drawing/2014/main" id="{E7C702FC-5BE2-DF76-7F4B-602618953183}"/>
              </a:ext>
            </a:extLst>
          </p:cNvPr>
          <p:cNvSpPr/>
          <p:nvPr userDrawn="1"/>
        </p:nvSpPr>
        <p:spPr>
          <a:xfrm>
            <a:off x="540000" y="1762183"/>
            <a:ext cx="7524000" cy="4176000"/>
          </a:xfrm>
          <a:custGeom>
            <a:avLst/>
            <a:gdLst>
              <a:gd name="connsiteX0" fmla="*/ 0 w 7560000"/>
              <a:gd name="connsiteY0" fmla="*/ 0 h 4176000"/>
              <a:gd name="connsiteX1" fmla="*/ 7560000 w 7560000"/>
              <a:gd name="connsiteY1" fmla="*/ 0 h 4176000"/>
              <a:gd name="connsiteX2" fmla="*/ 7560000 w 7560000"/>
              <a:gd name="connsiteY2" fmla="*/ 3657600 h 4176000"/>
              <a:gd name="connsiteX3" fmla="*/ 6696000 w 7560000"/>
              <a:gd name="connsiteY3" fmla="*/ 4159648 h 4176000"/>
              <a:gd name="connsiteX4" fmla="*/ 6696000 w 7560000"/>
              <a:gd name="connsiteY4" fmla="*/ 4176000 h 4176000"/>
              <a:gd name="connsiteX5" fmla="*/ 0 w 7560000"/>
              <a:gd name="connsiteY5" fmla="*/ 4176000 h 417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560000" h="4176000">
                <a:moveTo>
                  <a:pt x="0" y="0"/>
                </a:moveTo>
                <a:lnTo>
                  <a:pt x="7560000" y="0"/>
                </a:lnTo>
                <a:lnTo>
                  <a:pt x="7560000" y="3657600"/>
                </a:lnTo>
                <a:lnTo>
                  <a:pt x="6696000" y="4159648"/>
                </a:lnTo>
                <a:lnTo>
                  <a:pt x="6696000" y="4176000"/>
                </a:lnTo>
                <a:lnTo>
                  <a:pt x="0" y="4176000"/>
                </a:lnTo>
                <a:close/>
              </a:path>
            </a:pathLst>
          </a:custGeom>
          <a:solidFill>
            <a:srgbClr val="10065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 dirty="0"/>
          </a:p>
        </p:txBody>
      </p:sp>
      <p:sp>
        <p:nvSpPr>
          <p:cNvPr id="3" name="Foliennummer">
            <a:extLst>
              <a:ext uri="{FF2B5EF4-FFF2-40B4-BE49-F238E27FC236}">
                <a16:creationId xmlns:a16="http://schemas.microsoft.com/office/drawing/2014/main" id="{F52AA732-5B93-9DA5-AFB4-0F716B3939E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DB35FF-48FE-4539-886A-6B3E6CAB12DA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4" name="Datum">
            <a:extLst>
              <a:ext uri="{FF2B5EF4-FFF2-40B4-BE49-F238E27FC236}">
                <a16:creationId xmlns:a16="http://schemas.microsoft.com/office/drawing/2014/main" id="{BB271BAC-3150-842B-B738-785AA629E12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21" name="Text-Platzhalter">
            <a:extLst>
              <a:ext uri="{FF2B5EF4-FFF2-40B4-BE49-F238E27FC236}">
                <a16:creationId xmlns:a16="http://schemas.microsoft.com/office/drawing/2014/main" id="{9C3A5A95-3264-844E-33E3-92060F1D0DBA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8244013" y="1762183"/>
            <a:ext cx="3455987" cy="4032000"/>
          </a:xfrm>
        </p:spPr>
        <p:txBody>
          <a:bodyPr/>
          <a:lstStyle>
            <a:lvl1pPr>
              <a:buClr>
                <a:srgbClr val="10065A"/>
              </a:buClr>
              <a:defRPr sz="2000"/>
            </a:lvl1pPr>
            <a:lvl2pPr>
              <a:defRPr sz="2000"/>
            </a:lvl2pPr>
            <a:lvl3pPr>
              <a:defRPr sz="2000"/>
            </a:lvl3pPr>
          </a:lstStyle>
          <a:p>
            <a:pPr lvl="0"/>
            <a:r>
              <a:rPr lang="de-DE" dirty="0"/>
              <a:t>Text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  <p:sp>
        <p:nvSpPr>
          <p:cNvPr id="10" name="Diagramm-Quelle">
            <a:extLst>
              <a:ext uri="{FF2B5EF4-FFF2-40B4-BE49-F238E27FC236}">
                <a16:creationId xmlns:a16="http://schemas.microsoft.com/office/drawing/2014/main" id="{6C744941-82E0-CEA2-F9D5-E0379AF6D6FE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540000" y="5977438"/>
            <a:ext cx="10080000" cy="115858"/>
          </a:xfr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800">
                <a:solidFill>
                  <a:srgbClr val="8C3E9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0065A"/>
              </a:buClr>
              <a:buSzTx/>
              <a:buFontTx/>
              <a:buNone/>
              <a:tabLst/>
              <a:defRPr/>
            </a:pPr>
            <a:r>
              <a:rPr lang="de-DE" dirty="0"/>
              <a:t>Quelle / Autor/Zusatzinfos hier angeben!</a:t>
            </a:r>
          </a:p>
        </p:txBody>
      </p:sp>
      <p:sp>
        <p:nvSpPr>
          <p:cNvPr id="6" name="Diagramm-Platzhalter">
            <a:extLst>
              <a:ext uri="{FF2B5EF4-FFF2-40B4-BE49-F238E27FC236}">
                <a16:creationId xmlns:a16="http://schemas.microsoft.com/office/drawing/2014/main" id="{7E8C02E1-CF7B-07BE-376E-EF8C00087584}"/>
              </a:ext>
            </a:extLst>
          </p:cNvPr>
          <p:cNvSpPr>
            <a:spLocks noGrp="1"/>
          </p:cNvSpPr>
          <p:nvPr>
            <p:ph type="chart" sz="quarter" idx="18" hasCustomPrompt="1"/>
          </p:nvPr>
        </p:nvSpPr>
        <p:spPr>
          <a:xfrm>
            <a:off x="623392" y="1872000"/>
            <a:ext cx="7272000" cy="3924000"/>
          </a:xfrm>
        </p:spPr>
        <p:txBody>
          <a:bodyPr vert="horz" lIns="0" tIns="0" rIns="0" bIns="864000" rtlCol="0" anchor="ctr" anchorCtr="1">
            <a:noAutofit/>
          </a:bodyPr>
          <a:lstStyle>
            <a:lvl1pPr marL="270000" indent="-270000">
              <a:buFont typeface="Arial" panose="020B0604020202020204" pitchFamily="34" charset="0"/>
              <a:buNone/>
              <a:defRPr lang="de-DE" sz="1800" b="1" dirty="0">
                <a:solidFill>
                  <a:srgbClr val="FFFFFF"/>
                </a:solidFill>
              </a:defRPr>
            </a:lvl1pPr>
          </a:lstStyle>
          <a:p>
            <a:pPr marL="0" lvl="0" indent="0"/>
            <a:r>
              <a:rPr lang="de-DE" dirty="0"/>
              <a:t>Diagramm durch Klicken auf Symbol erstellen!</a:t>
            </a:r>
          </a:p>
        </p:txBody>
      </p:sp>
      <p:sp>
        <p:nvSpPr>
          <p:cNvPr id="8" name="Diagramm-Untertitel">
            <a:extLst>
              <a:ext uri="{FF2B5EF4-FFF2-40B4-BE49-F238E27FC236}">
                <a16:creationId xmlns:a16="http://schemas.microsoft.com/office/drawing/2014/main" id="{611CB02D-5ED8-E5E7-A444-F8F15444D00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40000" y="1399449"/>
            <a:ext cx="11160000" cy="252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buFontTx/>
              <a:buNone/>
              <a:defRPr lang="en-US" sz="1600" baseline="0" dirty="0">
                <a:solidFill>
                  <a:srgbClr val="000000"/>
                </a:solidFill>
              </a:defRPr>
            </a:lvl1pPr>
          </a:lstStyle>
          <a:p>
            <a:pPr lvl="0"/>
            <a:r>
              <a:rPr lang="de-DE" noProof="0" dirty="0"/>
              <a:t>Diagramm-Untertitel</a:t>
            </a:r>
          </a:p>
        </p:txBody>
      </p:sp>
      <p:sp>
        <p:nvSpPr>
          <p:cNvPr id="7" name="Diagramm-Titel">
            <a:extLst>
              <a:ext uri="{FF2B5EF4-FFF2-40B4-BE49-F238E27FC236}">
                <a16:creationId xmlns:a16="http://schemas.microsoft.com/office/drawing/2014/main" id="{CFF9721D-0547-88BE-1274-BDBC625D455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40000" y="1090901"/>
            <a:ext cx="11160000" cy="288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buFont typeface="Arial" panose="020B0604020202020204" pitchFamily="34" charset="0"/>
              <a:buNone/>
              <a:defRPr lang="en-US" sz="2000" b="1" baseline="0" dirty="0">
                <a:solidFill>
                  <a:srgbClr val="FF3EB5"/>
                </a:solidFill>
              </a:defRPr>
            </a:lvl1pPr>
          </a:lstStyle>
          <a:p>
            <a:pPr lvl="0"/>
            <a:r>
              <a:rPr lang="de-DE" noProof="0" dirty="0"/>
              <a:t>Diagramm-Titel</a:t>
            </a:r>
          </a:p>
        </p:txBody>
      </p:sp>
      <p:sp>
        <p:nvSpPr>
          <p:cNvPr id="5" name="Titel">
            <a:extLst>
              <a:ext uri="{FF2B5EF4-FFF2-40B4-BE49-F238E27FC236}">
                <a16:creationId xmlns:a16="http://schemas.microsoft.com/office/drawing/2014/main" id="{1AC391F8-146D-F152-51B5-8DC6548FBA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sz="2600"/>
            </a:lvl1pPr>
          </a:lstStyle>
          <a:p>
            <a:r>
              <a:rPr lang="de-DE" dirty="0"/>
              <a:t>Titel der Diagramm-Folie</a:t>
            </a:r>
          </a:p>
        </p:txBody>
      </p:sp>
    </p:spTree>
    <p:extLst>
      <p:ext uri="{BB962C8B-B14F-4D97-AF65-F5344CB8AC3E}">
        <p14:creationId xmlns:p14="http://schemas.microsoft.com/office/powerpoint/2010/main" val="332246832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GRAMM + Text | 2:1 / He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agramm-Hintergrund">
            <a:extLst>
              <a:ext uri="{FF2B5EF4-FFF2-40B4-BE49-F238E27FC236}">
                <a16:creationId xmlns:a16="http://schemas.microsoft.com/office/drawing/2014/main" id="{E7C702FC-5BE2-DF76-7F4B-602618953183}"/>
              </a:ext>
            </a:extLst>
          </p:cNvPr>
          <p:cNvSpPr/>
          <p:nvPr userDrawn="1"/>
        </p:nvSpPr>
        <p:spPr>
          <a:xfrm>
            <a:off x="540000" y="1762183"/>
            <a:ext cx="7524000" cy="4176000"/>
          </a:xfrm>
          <a:custGeom>
            <a:avLst/>
            <a:gdLst>
              <a:gd name="connsiteX0" fmla="*/ 0 w 7560000"/>
              <a:gd name="connsiteY0" fmla="*/ 0 h 4176000"/>
              <a:gd name="connsiteX1" fmla="*/ 7560000 w 7560000"/>
              <a:gd name="connsiteY1" fmla="*/ 0 h 4176000"/>
              <a:gd name="connsiteX2" fmla="*/ 7560000 w 7560000"/>
              <a:gd name="connsiteY2" fmla="*/ 3657600 h 4176000"/>
              <a:gd name="connsiteX3" fmla="*/ 6696000 w 7560000"/>
              <a:gd name="connsiteY3" fmla="*/ 4159648 h 4176000"/>
              <a:gd name="connsiteX4" fmla="*/ 6696000 w 7560000"/>
              <a:gd name="connsiteY4" fmla="*/ 4176000 h 4176000"/>
              <a:gd name="connsiteX5" fmla="*/ 0 w 7560000"/>
              <a:gd name="connsiteY5" fmla="*/ 4176000 h 417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560000" h="4176000">
                <a:moveTo>
                  <a:pt x="0" y="0"/>
                </a:moveTo>
                <a:lnTo>
                  <a:pt x="7560000" y="0"/>
                </a:lnTo>
                <a:lnTo>
                  <a:pt x="7560000" y="3657600"/>
                </a:lnTo>
                <a:lnTo>
                  <a:pt x="6696000" y="4159648"/>
                </a:lnTo>
                <a:lnTo>
                  <a:pt x="6696000" y="4176000"/>
                </a:lnTo>
                <a:lnTo>
                  <a:pt x="0" y="4176000"/>
                </a:lnTo>
                <a:close/>
              </a:path>
            </a:pathLst>
          </a:custGeom>
          <a:solidFill>
            <a:srgbClr val="F0F3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 dirty="0"/>
          </a:p>
        </p:txBody>
      </p:sp>
      <p:sp>
        <p:nvSpPr>
          <p:cNvPr id="3" name="Foliennummer">
            <a:extLst>
              <a:ext uri="{FF2B5EF4-FFF2-40B4-BE49-F238E27FC236}">
                <a16:creationId xmlns:a16="http://schemas.microsoft.com/office/drawing/2014/main" id="{F52AA732-5B93-9DA5-AFB4-0F716B3939E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DB35FF-48FE-4539-886A-6B3E6CAB12DA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4" name="Datum">
            <a:extLst>
              <a:ext uri="{FF2B5EF4-FFF2-40B4-BE49-F238E27FC236}">
                <a16:creationId xmlns:a16="http://schemas.microsoft.com/office/drawing/2014/main" id="{BB271BAC-3150-842B-B738-785AA629E12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21" name="Text-Platzhalter">
            <a:extLst>
              <a:ext uri="{FF2B5EF4-FFF2-40B4-BE49-F238E27FC236}">
                <a16:creationId xmlns:a16="http://schemas.microsoft.com/office/drawing/2014/main" id="{9C3A5A95-3264-844E-33E3-92060F1D0DBA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8244013" y="1762183"/>
            <a:ext cx="3455987" cy="4032000"/>
          </a:xfrm>
        </p:spPr>
        <p:txBody>
          <a:bodyPr/>
          <a:lstStyle>
            <a:lvl1pPr>
              <a:buClr>
                <a:srgbClr val="10065A"/>
              </a:buClr>
              <a:defRPr sz="2000"/>
            </a:lvl1pPr>
            <a:lvl2pPr>
              <a:defRPr sz="2000"/>
            </a:lvl2pPr>
            <a:lvl3pPr>
              <a:defRPr sz="2000"/>
            </a:lvl3pPr>
          </a:lstStyle>
          <a:p>
            <a:pPr lvl="0"/>
            <a:r>
              <a:rPr lang="de-DE" dirty="0"/>
              <a:t>Text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  <p:sp>
        <p:nvSpPr>
          <p:cNvPr id="10" name="Diagramm-Quelle">
            <a:extLst>
              <a:ext uri="{FF2B5EF4-FFF2-40B4-BE49-F238E27FC236}">
                <a16:creationId xmlns:a16="http://schemas.microsoft.com/office/drawing/2014/main" id="{6C744941-82E0-CEA2-F9D5-E0379AF6D6FE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540000" y="5977438"/>
            <a:ext cx="10080000" cy="115858"/>
          </a:xfr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800">
                <a:solidFill>
                  <a:srgbClr val="8C3E9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0065A"/>
              </a:buClr>
              <a:buSzTx/>
              <a:buFontTx/>
              <a:buNone/>
              <a:tabLst/>
              <a:defRPr/>
            </a:pPr>
            <a:r>
              <a:rPr lang="de-DE" dirty="0"/>
              <a:t>Quelle / Autor/Zusatzinfos hier angeben!</a:t>
            </a:r>
          </a:p>
        </p:txBody>
      </p:sp>
      <p:sp>
        <p:nvSpPr>
          <p:cNvPr id="6" name="Diagramm-Platzhalter">
            <a:extLst>
              <a:ext uri="{FF2B5EF4-FFF2-40B4-BE49-F238E27FC236}">
                <a16:creationId xmlns:a16="http://schemas.microsoft.com/office/drawing/2014/main" id="{7E8C02E1-CF7B-07BE-376E-EF8C00087584}"/>
              </a:ext>
            </a:extLst>
          </p:cNvPr>
          <p:cNvSpPr>
            <a:spLocks noGrp="1"/>
          </p:cNvSpPr>
          <p:nvPr>
            <p:ph type="chart" sz="quarter" idx="18" hasCustomPrompt="1"/>
          </p:nvPr>
        </p:nvSpPr>
        <p:spPr>
          <a:xfrm>
            <a:off x="623392" y="1872000"/>
            <a:ext cx="7272000" cy="3924000"/>
          </a:xfrm>
        </p:spPr>
        <p:txBody>
          <a:bodyPr vert="horz" lIns="0" tIns="0" rIns="0" bIns="864000" rtlCol="0" anchor="ctr" anchorCtr="1">
            <a:noAutofit/>
          </a:bodyPr>
          <a:lstStyle>
            <a:lvl1pPr marL="270000" indent="-270000">
              <a:buFont typeface="Arial" panose="020B0604020202020204" pitchFamily="34" charset="0"/>
              <a:buNone/>
              <a:defRPr lang="de-DE" sz="1800" b="1" dirty="0">
                <a:solidFill>
                  <a:srgbClr val="10065A"/>
                </a:solidFill>
              </a:defRPr>
            </a:lvl1pPr>
          </a:lstStyle>
          <a:p>
            <a:pPr marL="0" lvl="0" indent="0"/>
            <a:r>
              <a:rPr lang="de-DE" dirty="0"/>
              <a:t>Diagramm durch Klicken auf Symbol erstellen!</a:t>
            </a:r>
          </a:p>
        </p:txBody>
      </p:sp>
      <p:sp>
        <p:nvSpPr>
          <p:cNvPr id="8" name="Diagramm-Untertitel">
            <a:extLst>
              <a:ext uri="{FF2B5EF4-FFF2-40B4-BE49-F238E27FC236}">
                <a16:creationId xmlns:a16="http://schemas.microsoft.com/office/drawing/2014/main" id="{611CB02D-5ED8-E5E7-A444-F8F15444D00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40000" y="1399449"/>
            <a:ext cx="11160000" cy="252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buFontTx/>
              <a:buNone/>
              <a:defRPr lang="en-US" sz="1600" baseline="0" dirty="0">
                <a:solidFill>
                  <a:srgbClr val="000000"/>
                </a:solidFill>
              </a:defRPr>
            </a:lvl1pPr>
          </a:lstStyle>
          <a:p>
            <a:pPr lvl="0"/>
            <a:r>
              <a:rPr lang="de-DE" noProof="0" dirty="0"/>
              <a:t>Diagramm-Untertitel</a:t>
            </a:r>
          </a:p>
        </p:txBody>
      </p:sp>
      <p:sp>
        <p:nvSpPr>
          <p:cNvPr id="7" name="Diagramm-Titel">
            <a:extLst>
              <a:ext uri="{FF2B5EF4-FFF2-40B4-BE49-F238E27FC236}">
                <a16:creationId xmlns:a16="http://schemas.microsoft.com/office/drawing/2014/main" id="{CFF9721D-0547-88BE-1274-BDBC625D455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40000" y="1090901"/>
            <a:ext cx="11160000" cy="288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buFont typeface="Arial" panose="020B0604020202020204" pitchFamily="34" charset="0"/>
              <a:buNone/>
              <a:defRPr lang="en-US" sz="2000" b="1" baseline="0" dirty="0">
                <a:solidFill>
                  <a:srgbClr val="10ADAA"/>
                </a:solidFill>
              </a:defRPr>
            </a:lvl1pPr>
          </a:lstStyle>
          <a:p>
            <a:pPr lvl="0"/>
            <a:r>
              <a:rPr lang="de-DE" noProof="0" dirty="0"/>
              <a:t>Diagramm-Titel</a:t>
            </a:r>
          </a:p>
        </p:txBody>
      </p:sp>
      <p:sp>
        <p:nvSpPr>
          <p:cNvPr id="5" name="Titel">
            <a:extLst>
              <a:ext uri="{FF2B5EF4-FFF2-40B4-BE49-F238E27FC236}">
                <a16:creationId xmlns:a16="http://schemas.microsoft.com/office/drawing/2014/main" id="{1AC391F8-146D-F152-51B5-8DC6548FBA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sz="2600"/>
            </a:lvl1pPr>
          </a:lstStyle>
          <a:p>
            <a:r>
              <a:rPr lang="de-DE" dirty="0"/>
              <a:t>Titel der Diagramm-Folie</a:t>
            </a:r>
          </a:p>
        </p:txBody>
      </p:sp>
    </p:spTree>
    <p:extLst>
      <p:ext uri="{BB962C8B-B14F-4D97-AF65-F5344CB8AC3E}">
        <p14:creationId xmlns:p14="http://schemas.microsoft.com/office/powerpoint/2010/main" val="169435380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GRAMM + Bild | 2:1 / Dunk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agramm-Hintergrund">
            <a:extLst>
              <a:ext uri="{FF2B5EF4-FFF2-40B4-BE49-F238E27FC236}">
                <a16:creationId xmlns:a16="http://schemas.microsoft.com/office/drawing/2014/main" id="{E7C702FC-5BE2-DF76-7F4B-602618953183}"/>
              </a:ext>
            </a:extLst>
          </p:cNvPr>
          <p:cNvSpPr/>
          <p:nvPr userDrawn="1"/>
        </p:nvSpPr>
        <p:spPr>
          <a:xfrm>
            <a:off x="540000" y="1762183"/>
            <a:ext cx="7524000" cy="4176000"/>
          </a:xfrm>
          <a:custGeom>
            <a:avLst/>
            <a:gdLst>
              <a:gd name="connsiteX0" fmla="*/ 0 w 7560000"/>
              <a:gd name="connsiteY0" fmla="*/ 0 h 4176000"/>
              <a:gd name="connsiteX1" fmla="*/ 7560000 w 7560000"/>
              <a:gd name="connsiteY1" fmla="*/ 0 h 4176000"/>
              <a:gd name="connsiteX2" fmla="*/ 7560000 w 7560000"/>
              <a:gd name="connsiteY2" fmla="*/ 3657600 h 4176000"/>
              <a:gd name="connsiteX3" fmla="*/ 6696000 w 7560000"/>
              <a:gd name="connsiteY3" fmla="*/ 4159648 h 4176000"/>
              <a:gd name="connsiteX4" fmla="*/ 6696000 w 7560000"/>
              <a:gd name="connsiteY4" fmla="*/ 4176000 h 4176000"/>
              <a:gd name="connsiteX5" fmla="*/ 0 w 7560000"/>
              <a:gd name="connsiteY5" fmla="*/ 4176000 h 417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560000" h="4176000">
                <a:moveTo>
                  <a:pt x="0" y="0"/>
                </a:moveTo>
                <a:lnTo>
                  <a:pt x="7560000" y="0"/>
                </a:lnTo>
                <a:lnTo>
                  <a:pt x="7560000" y="3657600"/>
                </a:lnTo>
                <a:lnTo>
                  <a:pt x="6696000" y="4159648"/>
                </a:lnTo>
                <a:lnTo>
                  <a:pt x="6696000" y="4176000"/>
                </a:lnTo>
                <a:lnTo>
                  <a:pt x="0" y="4176000"/>
                </a:lnTo>
                <a:close/>
              </a:path>
            </a:pathLst>
          </a:custGeom>
          <a:solidFill>
            <a:srgbClr val="10065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 dirty="0"/>
          </a:p>
        </p:txBody>
      </p:sp>
      <p:sp>
        <p:nvSpPr>
          <p:cNvPr id="3" name="Foliennummer">
            <a:extLst>
              <a:ext uri="{FF2B5EF4-FFF2-40B4-BE49-F238E27FC236}">
                <a16:creationId xmlns:a16="http://schemas.microsoft.com/office/drawing/2014/main" id="{F52AA732-5B93-9DA5-AFB4-0F716B3939E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DB35FF-48FE-4539-886A-6B3E6CAB12DA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4" name="Datum">
            <a:extLst>
              <a:ext uri="{FF2B5EF4-FFF2-40B4-BE49-F238E27FC236}">
                <a16:creationId xmlns:a16="http://schemas.microsoft.com/office/drawing/2014/main" id="{BB271BAC-3150-842B-B738-785AA629E12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9" name="Bild-Platzhalter">
            <a:extLst>
              <a:ext uri="{FF2B5EF4-FFF2-40B4-BE49-F238E27FC236}">
                <a16:creationId xmlns:a16="http://schemas.microsoft.com/office/drawing/2014/main" id="{5F4BA78C-4EF0-14FB-183B-A653567EE235}"/>
              </a:ext>
            </a:extLst>
          </p:cNvPr>
          <p:cNvSpPr>
            <a:spLocks noGrp="1"/>
          </p:cNvSpPr>
          <p:nvPr>
            <p:ph type="pic" sz="quarter" idx="43" hasCustomPrompt="1"/>
          </p:nvPr>
        </p:nvSpPr>
        <p:spPr>
          <a:xfrm>
            <a:off x="8142041" y="1762182"/>
            <a:ext cx="3570534" cy="3636000"/>
          </a:xfrm>
          <a:solidFill>
            <a:srgbClr val="F0F3F7"/>
          </a:solidFill>
        </p:spPr>
        <p:txBody>
          <a:bodyPr tIns="0" bIns="540000" anchor="ctr" anchorCtr="1"/>
          <a:lstStyle>
            <a:lvl1pPr marL="0" indent="0">
              <a:buNone/>
              <a:defRPr/>
            </a:lvl1pPr>
          </a:lstStyle>
          <a:p>
            <a:r>
              <a:rPr lang="de-DE" dirty="0"/>
              <a:t>Hier Bild einfügen</a:t>
            </a:r>
          </a:p>
        </p:txBody>
      </p:sp>
      <p:sp>
        <p:nvSpPr>
          <p:cNvPr id="2" name="Bild-Nachweis">
            <a:extLst>
              <a:ext uri="{FF2B5EF4-FFF2-40B4-BE49-F238E27FC236}">
                <a16:creationId xmlns:a16="http://schemas.microsoft.com/office/drawing/2014/main" id="{84A978D3-4BE4-1091-75C3-ED5681B0C8E3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142041" y="5403110"/>
            <a:ext cx="3600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10065A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10" name="Diagramm-Quelle">
            <a:extLst>
              <a:ext uri="{FF2B5EF4-FFF2-40B4-BE49-F238E27FC236}">
                <a16:creationId xmlns:a16="http://schemas.microsoft.com/office/drawing/2014/main" id="{6C744941-82E0-CEA2-F9D5-E0379AF6D6FE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540000" y="5977438"/>
            <a:ext cx="10080000" cy="115858"/>
          </a:xfr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800">
                <a:solidFill>
                  <a:srgbClr val="8C3E9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0065A"/>
              </a:buClr>
              <a:buSzTx/>
              <a:buFontTx/>
              <a:buNone/>
              <a:tabLst/>
              <a:defRPr/>
            </a:pPr>
            <a:r>
              <a:rPr lang="de-DE" dirty="0"/>
              <a:t>Quelle / Autor/Zusatzinfos hier angeben!</a:t>
            </a:r>
          </a:p>
        </p:txBody>
      </p:sp>
      <p:sp>
        <p:nvSpPr>
          <p:cNvPr id="6" name="Diagramm-Platzhalter">
            <a:extLst>
              <a:ext uri="{FF2B5EF4-FFF2-40B4-BE49-F238E27FC236}">
                <a16:creationId xmlns:a16="http://schemas.microsoft.com/office/drawing/2014/main" id="{7E8C02E1-CF7B-07BE-376E-EF8C00087584}"/>
              </a:ext>
            </a:extLst>
          </p:cNvPr>
          <p:cNvSpPr>
            <a:spLocks noGrp="1"/>
          </p:cNvSpPr>
          <p:nvPr>
            <p:ph type="chart" sz="quarter" idx="18" hasCustomPrompt="1"/>
          </p:nvPr>
        </p:nvSpPr>
        <p:spPr>
          <a:xfrm>
            <a:off x="623392" y="1872000"/>
            <a:ext cx="7272000" cy="3924000"/>
          </a:xfrm>
        </p:spPr>
        <p:txBody>
          <a:bodyPr vert="horz" lIns="0" tIns="0" rIns="0" bIns="864000" rtlCol="0" anchor="ctr" anchorCtr="1">
            <a:noAutofit/>
          </a:bodyPr>
          <a:lstStyle>
            <a:lvl1pPr marL="270000" indent="-270000">
              <a:buFont typeface="Arial" panose="020B0604020202020204" pitchFamily="34" charset="0"/>
              <a:buNone/>
              <a:defRPr lang="de-DE" sz="1800" b="1" dirty="0">
                <a:solidFill>
                  <a:srgbClr val="FFFFFF"/>
                </a:solidFill>
              </a:defRPr>
            </a:lvl1pPr>
          </a:lstStyle>
          <a:p>
            <a:pPr marL="0" lvl="0" indent="0"/>
            <a:r>
              <a:rPr lang="de-DE" dirty="0"/>
              <a:t>Diagramm durch Klicken auf Symbol erstellen!</a:t>
            </a:r>
          </a:p>
        </p:txBody>
      </p:sp>
      <p:sp>
        <p:nvSpPr>
          <p:cNvPr id="8" name="Diagramm-Untertitel">
            <a:extLst>
              <a:ext uri="{FF2B5EF4-FFF2-40B4-BE49-F238E27FC236}">
                <a16:creationId xmlns:a16="http://schemas.microsoft.com/office/drawing/2014/main" id="{611CB02D-5ED8-E5E7-A444-F8F15444D00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40000" y="1399449"/>
            <a:ext cx="11160000" cy="252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buFontTx/>
              <a:buNone/>
              <a:defRPr lang="en-US" sz="1600" baseline="0" dirty="0">
                <a:solidFill>
                  <a:srgbClr val="000000"/>
                </a:solidFill>
              </a:defRPr>
            </a:lvl1pPr>
          </a:lstStyle>
          <a:p>
            <a:pPr lvl="0"/>
            <a:r>
              <a:rPr lang="de-DE" noProof="0" dirty="0"/>
              <a:t>Diagramm-Untertitel</a:t>
            </a:r>
          </a:p>
        </p:txBody>
      </p:sp>
      <p:sp>
        <p:nvSpPr>
          <p:cNvPr id="7" name="Diagramm-Titel">
            <a:extLst>
              <a:ext uri="{FF2B5EF4-FFF2-40B4-BE49-F238E27FC236}">
                <a16:creationId xmlns:a16="http://schemas.microsoft.com/office/drawing/2014/main" id="{CFF9721D-0547-88BE-1274-BDBC625D455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40000" y="1090901"/>
            <a:ext cx="11160000" cy="288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buFont typeface="Arial" panose="020B0604020202020204" pitchFamily="34" charset="0"/>
              <a:buNone/>
              <a:defRPr lang="en-US" sz="2000" b="1" baseline="0" dirty="0">
                <a:solidFill>
                  <a:srgbClr val="FF3EB5"/>
                </a:solidFill>
              </a:defRPr>
            </a:lvl1pPr>
          </a:lstStyle>
          <a:p>
            <a:pPr lvl="0"/>
            <a:r>
              <a:rPr lang="de-DE" noProof="0" dirty="0"/>
              <a:t>Diagramm-Titel</a:t>
            </a:r>
          </a:p>
        </p:txBody>
      </p:sp>
      <p:sp>
        <p:nvSpPr>
          <p:cNvPr id="5" name="Titel">
            <a:extLst>
              <a:ext uri="{FF2B5EF4-FFF2-40B4-BE49-F238E27FC236}">
                <a16:creationId xmlns:a16="http://schemas.microsoft.com/office/drawing/2014/main" id="{1AC391F8-146D-F152-51B5-8DC6548FBA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sz="2600"/>
            </a:lvl1pPr>
          </a:lstStyle>
          <a:p>
            <a:r>
              <a:rPr lang="de-DE" dirty="0"/>
              <a:t>Titel der Diagramm-Folie</a:t>
            </a:r>
          </a:p>
        </p:txBody>
      </p:sp>
    </p:spTree>
    <p:extLst>
      <p:ext uri="{BB962C8B-B14F-4D97-AF65-F5344CB8AC3E}">
        <p14:creationId xmlns:p14="http://schemas.microsoft.com/office/powerpoint/2010/main" val="14102066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430" userDrawn="1">
          <p15:clr>
            <a:srgbClr val="FBAE40"/>
          </p15:clr>
        </p15:guide>
        <p15:guide id="2" pos="7378" userDrawn="1">
          <p15:clr>
            <a:srgbClr val="FBAE40"/>
          </p15:clr>
        </p15:guide>
      </p15:sldGuideLst>
    </p:ext>
  </p:extLst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GRAMM + Bild | 2:1 / He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agramm-Hintergrund">
            <a:extLst>
              <a:ext uri="{FF2B5EF4-FFF2-40B4-BE49-F238E27FC236}">
                <a16:creationId xmlns:a16="http://schemas.microsoft.com/office/drawing/2014/main" id="{E7C702FC-5BE2-DF76-7F4B-602618953183}"/>
              </a:ext>
            </a:extLst>
          </p:cNvPr>
          <p:cNvSpPr/>
          <p:nvPr userDrawn="1"/>
        </p:nvSpPr>
        <p:spPr>
          <a:xfrm>
            <a:off x="540000" y="1762183"/>
            <a:ext cx="7524000" cy="4176000"/>
          </a:xfrm>
          <a:custGeom>
            <a:avLst/>
            <a:gdLst>
              <a:gd name="connsiteX0" fmla="*/ 0 w 7560000"/>
              <a:gd name="connsiteY0" fmla="*/ 0 h 4176000"/>
              <a:gd name="connsiteX1" fmla="*/ 7560000 w 7560000"/>
              <a:gd name="connsiteY1" fmla="*/ 0 h 4176000"/>
              <a:gd name="connsiteX2" fmla="*/ 7560000 w 7560000"/>
              <a:gd name="connsiteY2" fmla="*/ 3657600 h 4176000"/>
              <a:gd name="connsiteX3" fmla="*/ 6696000 w 7560000"/>
              <a:gd name="connsiteY3" fmla="*/ 4159648 h 4176000"/>
              <a:gd name="connsiteX4" fmla="*/ 6696000 w 7560000"/>
              <a:gd name="connsiteY4" fmla="*/ 4176000 h 4176000"/>
              <a:gd name="connsiteX5" fmla="*/ 0 w 7560000"/>
              <a:gd name="connsiteY5" fmla="*/ 4176000 h 417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560000" h="4176000">
                <a:moveTo>
                  <a:pt x="0" y="0"/>
                </a:moveTo>
                <a:lnTo>
                  <a:pt x="7560000" y="0"/>
                </a:lnTo>
                <a:lnTo>
                  <a:pt x="7560000" y="3657600"/>
                </a:lnTo>
                <a:lnTo>
                  <a:pt x="6696000" y="4159648"/>
                </a:lnTo>
                <a:lnTo>
                  <a:pt x="6696000" y="4176000"/>
                </a:lnTo>
                <a:lnTo>
                  <a:pt x="0" y="4176000"/>
                </a:lnTo>
                <a:close/>
              </a:path>
            </a:pathLst>
          </a:custGeom>
          <a:solidFill>
            <a:srgbClr val="F0F3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 dirty="0"/>
          </a:p>
        </p:txBody>
      </p:sp>
      <p:sp>
        <p:nvSpPr>
          <p:cNvPr id="3" name="Foliennummer">
            <a:extLst>
              <a:ext uri="{FF2B5EF4-FFF2-40B4-BE49-F238E27FC236}">
                <a16:creationId xmlns:a16="http://schemas.microsoft.com/office/drawing/2014/main" id="{F52AA732-5B93-9DA5-AFB4-0F716B3939E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DB35FF-48FE-4539-886A-6B3E6CAB12DA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4" name="Datum">
            <a:extLst>
              <a:ext uri="{FF2B5EF4-FFF2-40B4-BE49-F238E27FC236}">
                <a16:creationId xmlns:a16="http://schemas.microsoft.com/office/drawing/2014/main" id="{BB271BAC-3150-842B-B738-785AA629E12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9" name="Bild-Platzhalter">
            <a:extLst>
              <a:ext uri="{FF2B5EF4-FFF2-40B4-BE49-F238E27FC236}">
                <a16:creationId xmlns:a16="http://schemas.microsoft.com/office/drawing/2014/main" id="{5F4BA78C-4EF0-14FB-183B-A653567EE235}"/>
              </a:ext>
            </a:extLst>
          </p:cNvPr>
          <p:cNvSpPr>
            <a:spLocks noGrp="1"/>
          </p:cNvSpPr>
          <p:nvPr>
            <p:ph type="pic" sz="quarter" idx="43" hasCustomPrompt="1"/>
          </p:nvPr>
        </p:nvSpPr>
        <p:spPr>
          <a:xfrm>
            <a:off x="8142041" y="1762182"/>
            <a:ext cx="3570534" cy="3636000"/>
          </a:xfrm>
          <a:solidFill>
            <a:srgbClr val="F0F3F7"/>
          </a:solidFill>
        </p:spPr>
        <p:txBody>
          <a:bodyPr tIns="0" bIns="540000" anchor="ctr" anchorCtr="1"/>
          <a:lstStyle>
            <a:lvl1pPr marL="0" indent="0">
              <a:buNone/>
              <a:defRPr/>
            </a:lvl1pPr>
          </a:lstStyle>
          <a:p>
            <a:r>
              <a:rPr lang="de-DE" dirty="0"/>
              <a:t>Hier Bild einfügen</a:t>
            </a:r>
          </a:p>
        </p:txBody>
      </p:sp>
      <p:sp>
        <p:nvSpPr>
          <p:cNvPr id="10" name="Diagramm-Quelle">
            <a:extLst>
              <a:ext uri="{FF2B5EF4-FFF2-40B4-BE49-F238E27FC236}">
                <a16:creationId xmlns:a16="http://schemas.microsoft.com/office/drawing/2014/main" id="{6C744941-82E0-CEA2-F9D5-E0379AF6D6FE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540000" y="5977438"/>
            <a:ext cx="10080000" cy="115858"/>
          </a:xfr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800">
                <a:solidFill>
                  <a:srgbClr val="8C3E9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0065A"/>
              </a:buClr>
              <a:buSzTx/>
              <a:buFontTx/>
              <a:buNone/>
              <a:tabLst/>
              <a:defRPr/>
            </a:pPr>
            <a:r>
              <a:rPr lang="de-DE" dirty="0"/>
              <a:t>Quelle / Autor/Zusatzinfos hier angeben!</a:t>
            </a:r>
          </a:p>
        </p:txBody>
      </p:sp>
      <p:sp>
        <p:nvSpPr>
          <p:cNvPr id="6" name="Diagramm-Platzhalter">
            <a:extLst>
              <a:ext uri="{FF2B5EF4-FFF2-40B4-BE49-F238E27FC236}">
                <a16:creationId xmlns:a16="http://schemas.microsoft.com/office/drawing/2014/main" id="{7E8C02E1-CF7B-07BE-376E-EF8C00087584}"/>
              </a:ext>
            </a:extLst>
          </p:cNvPr>
          <p:cNvSpPr>
            <a:spLocks noGrp="1"/>
          </p:cNvSpPr>
          <p:nvPr>
            <p:ph type="chart" sz="quarter" idx="18" hasCustomPrompt="1"/>
          </p:nvPr>
        </p:nvSpPr>
        <p:spPr>
          <a:xfrm>
            <a:off x="623392" y="1872000"/>
            <a:ext cx="7272000" cy="3924000"/>
          </a:xfrm>
        </p:spPr>
        <p:txBody>
          <a:bodyPr vert="horz" lIns="0" tIns="0" rIns="0" bIns="864000" rtlCol="0" anchor="ctr" anchorCtr="1">
            <a:noAutofit/>
          </a:bodyPr>
          <a:lstStyle>
            <a:lvl1pPr marL="270000" indent="-270000">
              <a:buFont typeface="Arial" panose="020B0604020202020204" pitchFamily="34" charset="0"/>
              <a:buNone/>
              <a:defRPr lang="de-DE" sz="1800" b="1" dirty="0">
                <a:solidFill>
                  <a:srgbClr val="10065A"/>
                </a:solidFill>
              </a:defRPr>
            </a:lvl1pPr>
          </a:lstStyle>
          <a:p>
            <a:pPr marL="0" lvl="0" indent="0"/>
            <a:r>
              <a:rPr lang="de-DE" dirty="0"/>
              <a:t>Diagramm durch Klicken auf Symbol erstellen!</a:t>
            </a:r>
          </a:p>
        </p:txBody>
      </p:sp>
      <p:sp>
        <p:nvSpPr>
          <p:cNvPr id="8" name="Diagramm-Untertitel">
            <a:extLst>
              <a:ext uri="{FF2B5EF4-FFF2-40B4-BE49-F238E27FC236}">
                <a16:creationId xmlns:a16="http://schemas.microsoft.com/office/drawing/2014/main" id="{611CB02D-5ED8-E5E7-A444-F8F15444D00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40000" y="1399449"/>
            <a:ext cx="11160000" cy="252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buFontTx/>
              <a:buNone/>
              <a:defRPr lang="en-US" sz="1600" baseline="0" dirty="0">
                <a:solidFill>
                  <a:srgbClr val="000000"/>
                </a:solidFill>
              </a:defRPr>
            </a:lvl1pPr>
          </a:lstStyle>
          <a:p>
            <a:pPr lvl="0"/>
            <a:r>
              <a:rPr lang="de-DE" noProof="0" dirty="0"/>
              <a:t>Diagramm-Untertitel</a:t>
            </a:r>
          </a:p>
        </p:txBody>
      </p:sp>
      <p:sp>
        <p:nvSpPr>
          <p:cNvPr id="7" name="Diagramm-Titel">
            <a:extLst>
              <a:ext uri="{FF2B5EF4-FFF2-40B4-BE49-F238E27FC236}">
                <a16:creationId xmlns:a16="http://schemas.microsoft.com/office/drawing/2014/main" id="{CFF9721D-0547-88BE-1274-BDBC625D455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40000" y="1090901"/>
            <a:ext cx="11160000" cy="288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buFont typeface="Arial" panose="020B0604020202020204" pitchFamily="34" charset="0"/>
              <a:buNone/>
              <a:defRPr lang="en-US" sz="2000" b="1" baseline="0" dirty="0">
                <a:solidFill>
                  <a:srgbClr val="10ADAA"/>
                </a:solidFill>
              </a:defRPr>
            </a:lvl1pPr>
          </a:lstStyle>
          <a:p>
            <a:pPr lvl="0"/>
            <a:r>
              <a:rPr lang="de-DE" noProof="0" dirty="0"/>
              <a:t>Diagramm-Titel</a:t>
            </a:r>
          </a:p>
        </p:txBody>
      </p:sp>
      <p:sp>
        <p:nvSpPr>
          <p:cNvPr id="5" name="Titel">
            <a:extLst>
              <a:ext uri="{FF2B5EF4-FFF2-40B4-BE49-F238E27FC236}">
                <a16:creationId xmlns:a16="http://schemas.microsoft.com/office/drawing/2014/main" id="{1AC391F8-146D-F152-51B5-8DC6548FBA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sz="2600"/>
            </a:lvl1pPr>
          </a:lstStyle>
          <a:p>
            <a:r>
              <a:rPr lang="de-DE" dirty="0"/>
              <a:t>Titel der Diagramm-Folie</a:t>
            </a:r>
          </a:p>
        </p:txBody>
      </p:sp>
      <p:sp>
        <p:nvSpPr>
          <p:cNvPr id="2" name="Bild-Nachweis">
            <a:extLst>
              <a:ext uri="{FF2B5EF4-FFF2-40B4-BE49-F238E27FC236}">
                <a16:creationId xmlns:a16="http://schemas.microsoft.com/office/drawing/2014/main" id="{66CB1421-04CF-4245-C1C3-6045DA9C5759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142041" y="5403110"/>
            <a:ext cx="3600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10065A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</p:spTree>
    <p:extLst>
      <p:ext uri="{BB962C8B-B14F-4D97-AF65-F5344CB8AC3E}">
        <p14:creationId xmlns:p14="http://schemas.microsoft.com/office/powerpoint/2010/main" val="5817636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GRAMM | 2er / Dunk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gramm-Hintergrund2">
            <a:extLst>
              <a:ext uri="{FF2B5EF4-FFF2-40B4-BE49-F238E27FC236}">
                <a16:creationId xmlns:a16="http://schemas.microsoft.com/office/drawing/2014/main" id="{4F3649A3-7EE8-5342-A011-4DFB307DE948}"/>
              </a:ext>
            </a:extLst>
          </p:cNvPr>
          <p:cNvSpPr/>
          <p:nvPr userDrawn="1"/>
        </p:nvSpPr>
        <p:spPr>
          <a:xfrm>
            <a:off x="6197825" y="1762183"/>
            <a:ext cx="5508000" cy="4176000"/>
          </a:xfrm>
          <a:custGeom>
            <a:avLst/>
            <a:gdLst>
              <a:gd name="connsiteX0" fmla="*/ 0 w 5508000"/>
              <a:gd name="connsiteY0" fmla="*/ 0 h 4176000"/>
              <a:gd name="connsiteX1" fmla="*/ 5508000 w 5508000"/>
              <a:gd name="connsiteY1" fmla="*/ 0 h 4176000"/>
              <a:gd name="connsiteX2" fmla="*/ 5508000 w 5508000"/>
              <a:gd name="connsiteY2" fmla="*/ 3672000 h 4176000"/>
              <a:gd name="connsiteX3" fmla="*/ 4668000 w 5508000"/>
              <a:gd name="connsiteY3" fmla="*/ 4160102 h 4176000"/>
              <a:gd name="connsiteX4" fmla="*/ 4668000 w 5508000"/>
              <a:gd name="connsiteY4" fmla="*/ 4176000 h 4176000"/>
              <a:gd name="connsiteX5" fmla="*/ 0 w 5508000"/>
              <a:gd name="connsiteY5" fmla="*/ 4176000 h 417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508000" h="4176000">
                <a:moveTo>
                  <a:pt x="0" y="0"/>
                </a:moveTo>
                <a:lnTo>
                  <a:pt x="5508000" y="0"/>
                </a:lnTo>
                <a:lnTo>
                  <a:pt x="5508000" y="3672000"/>
                </a:lnTo>
                <a:lnTo>
                  <a:pt x="4668000" y="4160102"/>
                </a:lnTo>
                <a:lnTo>
                  <a:pt x="4668000" y="4176000"/>
                </a:lnTo>
                <a:lnTo>
                  <a:pt x="0" y="4176000"/>
                </a:lnTo>
                <a:close/>
              </a:path>
            </a:pathLst>
          </a:custGeom>
          <a:solidFill>
            <a:srgbClr val="10065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 dirty="0"/>
          </a:p>
        </p:txBody>
      </p:sp>
      <p:sp>
        <p:nvSpPr>
          <p:cNvPr id="14" name="Diagramm-Hintergrund1">
            <a:extLst>
              <a:ext uri="{FF2B5EF4-FFF2-40B4-BE49-F238E27FC236}">
                <a16:creationId xmlns:a16="http://schemas.microsoft.com/office/drawing/2014/main" id="{FA39207E-2CD0-54FD-E6A4-E471023DAC9C}"/>
              </a:ext>
            </a:extLst>
          </p:cNvPr>
          <p:cNvSpPr/>
          <p:nvPr userDrawn="1"/>
        </p:nvSpPr>
        <p:spPr>
          <a:xfrm>
            <a:off x="540000" y="1762183"/>
            <a:ext cx="5508000" cy="4176000"/>
          </a:xfrm>
          <a:custGeom>
            <a:avLst/>
            <a:gdLst>
              <a:gd name="connsiteX0" fmla="*/ 0 w 5508000"/>
              <a:gd name="connsiteY0" fmla="*/ 0 h 4176000"/>
              <a:gd name="connsiteX1" fmla="*/ 5508000 w 5508000"/>
              <a:gd name="connsiteY1" fmla="*/ 0 h 4176000"/>
              <a:gd name="connsiteX2" fmla="*/ 5508000 w 5508000"/>
              <a:gd name="connsiteY2" fmla="*/ 3672000 h 4176000"/>
              <a:gd name="connsiteX3" fmla="*/ 4668000 w 5508000"/>
              <a:gd name="connsiteY3" fmla="*/ 4160102 h 4176000"/>
              <a:gd name="connsiteX4" fmla="*/ 4668000 w 5508000"/>
              <a:gd name="connsiteY4" fmla="*/ 4176000 h 4176000"/>
              <a:gd name="connsiteX5" fmla="*/ 0 w 5508000"/>
              <a:gd name="connsiteY5" fmla="*/ 4176000 h 417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508000" h="4176000">
                <a:moveTo>
                  <a:pt x="0" y="0"/>
                </a:moveTo>
                <a:lnTo>
                  <a:pt x="5508000" y="0"/>
                </a:lnTo>
                <a:lnTo>
                  <a:pt x="5508000" y="3672000"/>
                </a:lnTo>
                <a:lnTo>
                  <a:pt x="4668000" y="4160102"/>
                </a:lnTo>
                <a:lnTo>
                  <a:pt x="4668000" y="4176000"/>
                </a:lnTo>
                <a:lnTo>
                  <a:pt x="0" y="4176000"/>
                </a:lnTo>
                <a:close/>
              </a:path>
            </a:pathLst>
          </a:custGeom>
          <a:solidFill>
            <a:srgbClr val="10065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 dirty="0"/>
          </a:p>
        </p:txBody>
      </p:sp>
      <p:sp>
        <p:nvSpPr>
          <p:cNvPr id="3" name="Foliennummer">
            <a:extLst>
              <a:ext uri="{FF2B5EF4-FFF2-40B4-BE49-F238E27FC236}">
                <a16:creationId xmlns:a16="http://schemas.microsoft.com/office/drawing/2014/main" id="{F52AA732-5B93-9DA5-AFB4-0F716B3939E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DB35FF-48FE-4539-886A-6B3E6CAB12DA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4" name="Datum">
            <a:extLst>
              <a:ext uri="{FF2B5EF4-FFF2-40B4-BE49-F238E27FC236}">
                <a16:creationId xmlns:a16="http://schemas.microsoft.com/office/drawing/2014/main" id="{BB271BAC-3150-842B-B738-785AA629E12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13" name="Diagramm-Quelle2">
            <a:extLst>
              <a:ext uri="{FF2B5EF4-FFF2-40B4-BE49-F238E27FC236}">
                <a16:creationId xmlns:a16="http://schemas.microsoft.com/office/drawing/2014/main" id="{E57BB12F-CFB3-9722-EE8F-50F8DCA0A7E3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6197825" y="5977438"/>
            <a:ext cx="4644000" cy="115858"/>
          </a:xfr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800">
                <a:solidFill>
                  <a:srgbClr val="8C3E9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0065A"/>
              </a:buClr>
              <a:buSzTx/>
              <a:buFontTx/>
              <a:buNone/>
              <a:tabLst/>
              <a:defRPr/>
            </a:pPr>
            <a:r>
              <a:rPr lang="de-DE" dirty="0"/>
              <a:t>Quelle / Autor/Zusatzinfos hier angeben!</a:t>
            </a:r>
          </a:p>
        </p:txBody>
      </p:sp>
      <p:sp>
        <p:nvSpPr>
          <p:cNvPr id="9" name="Diagramm-Platzhalter2">
            <a:extLst>
              <a:ext uri="{FF2B5EF4-FFF2-40B4-BE49-F238E27FC236}">
                <a16:creationId xmlns:a16="http://schemas.microsoft.com/office/drawing/2014/main" id="{F5634D1F-F163-B778-37D9-6348A662720F}"/>
              </a:ext>
            </a:extLst>
          </p:cNvPr>
          <p:cNvSpPr>
            <a:spLocks noGrp="1"/>
          </p:cNvSpPr>
          <p:nvPr>
            <p:ph type="chart" sz="quarter" idx="41" hasCustomPrompt="1"/>
          </p:nvPr>
        </p:nvSpPr>
        <p:spPr>
          <a:xfrm>
            <a:off x="6281217" y="1872000"/>
            <a:ext cx="5292000" cy="3924000"/>
          </a:xfrm>
        </p:spPr>
        <p:txBody>
          <a:bodyPr vert="horz" lIns="0" tIns="0" rIns="0" bIns="864000" rtlCol="0" anchor="ctr" anchorCtr="1">
            <a:noAutofit/>
          </a:bodyPr>
          <a:lstStyle>
            <a:lvl1pPr marL="270000" indent="-270000">
              <a:buFont typeface="Arial" panose="020B0604020202020204" pitchFamily="34" charset="0"/>
              <a:buNone/>
              <a:defRPr lang="de-DE" sz="1800" b="1" dirty="0">
                <a:solidFill>
                  <a:srgbClr val="FFFFFF"/>
                </a:solidFill>
              </a:defRPr>
            </a:lvl1pPr>
          </a:lstStyle>
          <a:p>
            <a:pPr marL="0" lvl="0" indent="0"/>
            <a:r>
              <a:rPr lang="de-DE" dirty="0"/>
              <a:t>Diagramm durch Klicken auf Symbol erstellen!</a:t>
            </a:r>
          </a:p>
        </p:txBody>
      </p:sp>
      <p:sp>
        <p:nvSpPr>
          <p:cNvPr id="11" name="Diagramm-Untertitel2">
            <a:extLst>
              <a:ext uri="{FF2B5EF4-FFF2-40B4-BE49-F238E27FC236}">
                <a16:creationId xmlns:a16="http://schemas.microsoft.com/office/drawing/2014/main" id="{B8BC0DBA-415B-3834-EBBA-9EC131AC1FF7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6197825" y="1399449"/>
            <a:ext cx="5508000" cy="252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buFontTx/>
              <a:buNone/>
              <a:defRPr lang="en-US" sz="1600" baseline="0" dirty="0">
                <a:solidFill>
                  <a:srgbClr val="000000"/>
                </a:solidFill>
              </a:defRPr>
            </a:lvl1pPr>
          </a:lstStyle>
          <a:p>
            <a:pPr lvl="0"/>
            <a:r>
              <a:rPr lang="de-DE" noProof="0" dirty="0"/>
              <a:t>Diagramm 2-Untertitel</a:t>
            </a:r>
          </a:p>
        </p:txBody>
      </p:sp>
      <p:sp>
        <p:nvSpPr>
          <p:cNvPr id="12" name="Diagramm-Titel2">
            <a:extLst>
              <a:ext uri="{FF2B5EF4-FFF2-40B4-BE49-F238E27FC236}">
                <a16:creationId xmlns:a16="http://schemas.microsoft.com/office/drawing/2014/main" id="{CA3C2690-22CD-29D8-89E0-669E219C720B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6197825" y="1090901"/>
            <a:ext cx="5508000" cy="288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buFont typeface="Arial" panose="020B0604020202020204" pitchFamily="34" charset="0"/>
              <a:buNone/>
              <a:defRPr lang="en-US" sz="2000" b="1" baseline="0" dirty="0">
                <a:solidFill>
                  <a:srgbClr val="FF3EB5"/>
                </a:solidFill>
              </a:defRPr>
            </a:lvl1pPr>
          </a:lstStyle>
          <a:p>
            <a:pPr lvl="0"/>
            <a:r>
              <a:rPr lang="de-DE" noProof="0" dirty="0"/>
              <a:t>Diagramm 2-Titel</a:t>
            </a:r>
          </a:p>
        </p:txBody>
      </p:sp>
      <p:sp>
        <p:nvSpPr>
          <p:cNvPr id="10" name="Diagramm-Quelle">
            <a:extLst>
              <a:ext uri="{FF2B5EF4-FFF2-40B4-BE49-F238E27FC236}">
                <a16:creationId xmlns:a16="http://schemas.microsoft.com/office/drawing/2014/main" id="{6C744941-82E0-CEA2-F9D5-E0379AF6D6FE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540000" y="5977438"/>
            <a:ext cx="4644000" cy="115858"/>
          </a:xfr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800">
                <a:solidFill>
                  <a:srgbClr val="8C3E9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0065A"/>
              </a:buClr>
              <a:buSzTx/>
              <a:buFontTx/>
              <a:buNone/>
              <a:tabLst/>
              <a:defRPr/>
            </a:pPr>
            <a:r>
              <a:rPr lang="de-DE" dirty="0"/>
              <a:t>Quelle / Autor/Zusatzinfos hier angeben!</a:t>
            </a:r>
          </a:p>
        </p:txBody>
      </p:sp>
      <p:sp>
        <p:nvSpPr>
          <p:cNvPr id="6" name="Diagramm-Platzhalter">
            <a:extLst>
              <a:ext uri="{FF2B5EF4-FFF2-40B4-BE49-F238E27FC236}">
                <a16:creationId xmlns:a16="http://schemas.microsoft.com/office/drawing/2014/main" id="{7E8C02E1-CF7B-07BE-376E-EF8C00087584}"/>
              </a:ext>
            </a:extLst>
          </p:cNvPr>
          <p:cNvSpPr>
            <a:spLocks noGrp="1"/>
          </p:cNvSpPr>
          <p:nvPr>
            <p:ph type="chart" sz="quarter" idx="18" hasCustomPrompt="1"/>
          </p:nvPr>
        </p:nvSpPr>
        <p:spPr>
          <a:xfrm>
            <a:off x="623392" y="1872000"/>
            <a:ext cx="5292000" cy="3924000"/>
          </a:xfrm>
        </p:spPr>
        <p:txBody>
          <a:bodyPr vert="horz" lIns="0" tIns="0" rIns="0" bIns="864000" rtlCol="0" anchor="ctr" anchorCtr="1">
            <a:noAutofit/>
          </a:bodyPr>
          <a:lstStyle>
            <a:lvl1pPr marL="270000" indent="-270000">
              <a:buFont typeface="Arial" panose="020B0604020202020204" pitchFamily="34" charset="0"/>
              <a:buNone/>
              <a:defRPr lang="de-DE" sz="1800" b="1" dirty="0">
                <a:solidFill>
                  <a:srgbClr val="FFFFFF"/>
                </a:solidFill>
              </a:defRPr>
            </a:lvl1pPr>
          </a:lstStyle>
          <a:p>
            <a:pPr marL="0" lvl="0" indent="0"/>
            <a:r>
              <a:rPr lang="de-DE" dirty="0"/>
              <a:t>Diagramm durch Klicken auf Symbol erstellen!</a:t>
            </a:r>
          </a:p>
        </p:txBody>
      </p:sp>
      <p:sp>
        <p:nvSpPr>
          <p:cNvPr id="8" name="Diagramm-Untertitel">
            <a:extLst>
              <a:ext uri="{FF2B5EF4-FFF2-40B4-BE49-F238E27FC236}">
                <a16:creationId xmlns:a16="http://schemas.microsoft.com/office/drawing/2014/main" id="{611CB02D-5ED8-E5E7-A444-F8F15444D00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40000" y="1399449"/>
            <a:ext cx="5508000" cy="252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buFontTx/>
              <a:buNone/>
              <a:defRPr lang="en-US" sz="1600" baseline="0" dirty="0">
                <a:solidFill>
                  <a:srgbClr val="000000"/>
                </a:solidFill>
              </a:defRPr>
            </a:lvl1pPr>
          </a:lstStyle>
          <a:p>
            <a:pPr lvl="0"/>
            <a:r>
              <a:rPr lang="de-DE" noProof="0" dirty="0"/>
              <a:t>Diagramm 1-Untertitel</a:t>
            </a:r>
          </a:p>
        </p:txBody>
      </p:sp>
      <p:sp>
        <p:nvSpPr>
          <p:cNvPr id="7" name="Diagramm-Titel">
            <a:extLst>
              <a:ext uri="{FF2B5EF4-FFF2-40B4-BE49-F238E27FC236}">
                <a16:creationId xmlns:a16="http://schemas.microsoft.com/office/drawing/2014/main" id="{CFF9721D-0547-88BE-1274-BDBC625D455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40000" y="1090901"/>
            <a:ext cx="5508000" cy="288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buFont typeface="Arial" panose="020B0604020202020204" pitchFamily="34" charset="0"/>
              <a:buNone/>
              <a:defRPr lang="en-US" sz="2000" b="1" baseline="0" dirty="0">
                <a:solidFill>
                  <a:srgbClr val="FF3EB5"/>
                </a:solidFill>
              </a:defRPr>
            </a:lvl1pPr>
          </a:lstStyle>
          <a:p>
            <a:pPr lvl="0"/>
            <a:r>
              <a:rPr lang="de-DE" noProof="0" dirty="0"/>
              <a:t>Diagramm 1-Titel</a:t>
            </a:r>
          </a:p>
        </p:txBody>
      </p:sp>
      <p:sp>
        <p:nvSpPr>
          <p:cNvPr id="5" name="Titel">
            <a:extLst>
              <a:ext uri="{FF2B5EF4-FFF2-40B4-BE49-F238E27FC236}">
                <a16:creationId xmlns:a16="http://schemas.microsoft.com/office/drawing/2014/main" id="{1AC391F8-146D-F152-51B5-8DC6548FBA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sz="2600"/>
            </a:lvl1pPr>
          </a:lstStyle>
          <a:p>
            <a:r>
              <a:rPr lang="de-DE" dirty="0"/>
              <a:t>Titel der Diagramm-Folie</a:t>
            </a:r>
          </a:p>
        </p:txBody>
      </p:sp>
    </p:spTree>
    <p:extLst>
      <p:ext uri="{BB962C8B-B14F-4D97-AF65-F5344CB8AC3E}">
        <p14:creationId xmlns:p14="http://schemas.microsoft.com/office/powerpoint/2010/main" val="355454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GRAMM | 2er / He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gramm-Hintergrund2">
            <a:extLst>
              <a:ext uri="{FF2B5EF4-FFF2-40B4-BE49-F238E27FC236}">
                <a16:creationId xmlns:a16="http://schemas.microsoft.com/office/drawing/2014/main" id="{4F3649A3-7EE8-5342-A011-4DFB307DE948}"/>
              </a:ext>
            </a:extLst>
          </p:cNvPr>
          <p:cNvSpPr/>
          <p:nvPr userDrawn="1"/>
        </p:nvSpPr>
        <p:spPr>
          <a:xfrm>
            <a:off x="6197825" y="1762183"/>
            <a:ext cx="5508000" cy="4176000"/>
          </a:xfrm>
          <a:custGeom>
            <a:avLst/>
            <a:gdLst>
              <a:gd name="connsiteX0" fmla="*/ 0 w 5508000"/>
              <a:gd name="connsiteY0" fmla="*/ 0 h 4176000"/>
              <a:gd name="connsiteX1" fmla="*/ 5508000 w 5508000"/>
              <a:gd name="connsiteY1" fmla="*/ 0 h 4176000"/>
              <a:gd name="connsiteX2" fmla="*/ 5508000 w 5508000"/>
              <a:gd name="connsiteY2" fmla="*/ 3672000 h 4176000"/>
              <a:gd name="connsiteX3" fmla="*/ 4668000 w 5508000"/>
              <a:gd name="connsiteY3" fmla="*/ 4160102 h 4176000"/>
              <a:gd name="connsiteX4" fmla="*/ 4668000 w 5508000"/>
              <a:gd name="connsiteY4" fmla="*/ 4176000 h 4176000"/>
              <a:gd name="connsiteX5" fmla="*/ 0 w 5508000"/>
              <a:gd name="connsiteY5" fmla="*/ 4176000 h 417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508000" h="4176000">
                <a:moveTo>
                  <a:pt x="0" y="0"/>
                </a:moveTo>
                <a:lnTo>
                  <a:pt x="5508000" y="0"/>
                </a:lnTo>
                <a:lnTo>
                  <a:pt x="5508000" y="3672000"/>
                </a:lnTo>
                <a:lnTo>
                  <a:pt x="4668000" y="4160102"/>
                </a:lnTo>
                <a:lnTo>
                  <a:pt x="4668000" y="4176000"/>
                </a:lnTo>
                <a:lnTo>
                  <a:pt x="0" y="4176000"/>
                </a:lnTo>
                <a:close/>
              </a:path>
            </a:pathLst>
          </a:custGeom>
          <a:solidFill>
            <a:srgbClr val="F0F3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 dirty="0"/>
          </a:p>
        </p:txBody>
      </p:sp>
      <p:sp>
        <p:nvSpPr>
          <p:cNvPr id="14" name="Diagramm-Hintergrund1">
            <a:extLst>
              <a:ext uri="{FF2B5EF4-FFF2-40B4-BE49-F238E27FC236}">
                <a16:creationId xmlns:a16="http://schemas.microsoft.com/office/drawing/2014/main" id="{FA39207E-2CD0-54FD-E6A4-E471023DAC9C}"/>
              </a:ext>
            </a:extLst>
          </p:cNvPr>
          <p:cNvSpPr/>
          <p:nvPr userDrawn="1"/>
        </p:nvSpPr>
        <p:spPr>
          <a:xfrm>
            <a:off x="540000" y="1762183"/>
            <a:ext cx="5508000" cy="4176000"/>
          </a:xfrm>
          <a:custGeom>
            <a:avLst/>
            <a:gdLst>
              <a:gd name="connsiteX0" fmla="*/ 0 w 5508000"/>
              <a:gd name="connsiteY0" fmla="*/ 0 h 4176000"/>
              <a:gd name="connsiteX1" fmla="*/ 5508000 w 5508000"/>
              <a:gd name="connsiteY1" fmla="*/ 0 h 4176000"/>
              <a:gd name="connsiteX2" fmla="*/ 5508000 w 5508000"/>
              <a:gd name="connsiteY2" fmla="*/ 3672000 h 4176000"/>
              <a:gd name="connsiteX3" fmla="*/ 4668000 w 5508000"/>
              <a:gd name="connsiteY3" fmla="*/ 4160102 h 4176000"/>
              <a:gd name="connsiteX4" fmla="*/ 4668000 w 5508000"/>
              <a:gd name="connsiteY4" fmla="*/ 4176000 h 4176000"/>
              <a:gd name="connsiteX5" fmla="*/ 0 w 5508000"/>
              <a:gd name="connsiteY5" fmla="*/ 4176000 h 417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508000" h="4176000">
                <a:moveTo>
                  <a:pt x="0" y="0"/>
                </a:moveTo>
                <a:lnTo>
                  <a:pt x="5508000" y="0"/>
                </a:lnTo>
                <a:lnTo>
                  <a:pt x="5508000" y="3672000"/>
                </a:lnTo>
                <a:lnTo>
                  <a:pt x="4668000" y="4160102"/>
                </a:lnTo>
                <a:lnTo>
                  <a:pt x="4668000" y="4176000"/>
                </a:lnTo>
                <a:lnTo>
                  <a:pt x="0" y="4176000"/>
                </a:lnTo>
                <a:close/>
              </a:path>
            </a:pathLst>
          </a:custGeom>
          <a:solidFill>
            <a:srgbClr val="F0F3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 dirty="0"/>
          </a:p>
        </p:txBody>
      </p:sp>
      <p:sp>
        <p:nvSpPr>
          <p:cNvPr id="3" name="Foliennummer">
            <a:extLst>
              <a:ext uri="{FF2B5EF4-FFF2-40B4-BE49-F238E27FC236}">
                <a16:creationId xmlns:a16="http://schemas.microsoft.com/office/drawing/2014/main" id="{F52AA732-5B93-9DA5-AFB4-0F716B3939E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DB35FF-48FE-4539-886A-6B3E6CAB12DA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4" name="Datum">
            <a:extLst>
              <a:ext uri="{FF2B5EF4-FFF2-40B4-BE49-F238E27FC236}">
                <a16:creationId xmlns:a16="http://schemas.microsoft.com/office/drawing/2014/main" id="{BB271BAC-3150-842B-B738-785AA629E12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13" name="Diagramm-Quelle2">
            <a:extLst>
              <a:ext uri="{FF2B5EF4-FFF2-40B4-BE49-F238E27FC236}">
                <a16:creationId xmlns:a16="http://schemas.microsoft.com/office/drawing/2014/main" id="{E57BB12F-CFB3-9722-EE8F-50F8DCA0A7E3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6197825" y="5977438"/>
            <a:ext cx="4644000" cy="115858"/>
          </a:xfr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800">
                <a:solidFill>
                  <a:srgbClr val="8C3E9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0065A"/>
              </a:buClr>
              <a:buSzTx/>
              <a:buFontTx/>
              <a:buNone/>
              <a:tabLst/>
              <a:defRPr/>
            </a:pPr>
            <a:r>
              <a:rPr lang="de-DE" dirty="0"/>
              <a:t>Quelle / Autor/Zusatzinfos hier angeben!</a:t>
            </a:r>
          </a:p>
        </p:txBody>
      </p:sp>
      <p:sp>
        <p:nvSpPr>
          <p:cNvPr id="9" name="Diagramm-Platzhalter2">
            <a:extLst>
              <a:ext uri="{FF2B5EF4-FFF2-40B4-BE49-F238E27FC236}">
                <a16:creationId xmlns:a16="http://schemas.microsoft.com/office/drawing/2014/main" id="{F5634D1F-F163-B778-37D9-6348A662720F}"/>
              </a:ext>
            </a:extLst>
          </p:cNvPr>
          <p:cNvSpPr>
            <a:spLocks noGrp="1"/>
          </p:cNvSpPr>
          <p:nvPr>
            <p:ph type="chart" sz="quarter" idx="41" hasCustomPrompt="1"/>
          </p:nvPr>
        </p:nvSpPr>
        <p:spPr>
          <a:xfrm>
            <a:off x="6281217" y="1872000"/>
            <a:ext cx="5292000" cy="3924000"/>
          </a:xfrm>
        </p:spPr>
        <p:txBody>
          <a:bodyPr vert="horz" lIns="0" tIns="0" rIns="0" bIns="864000" rtlCol="0" anchor="ctr" anchorCtr="1">
            <a:noAutofit/>
          </a:bodyPr>
          <a:lstStyle>
            <a:lvl1pPr marL="270000" indent="-270000">
              <a:buFont typeface="Arial" panose="020B0604020202020204" pitchFamily="34" charset="0"/>
              <a:buNone/>
              <a:defRPr lang="de-DE" sz="1800" b="1" dirty="0">
                <a:solidFill>
                  <a:srgbClr val="10065A"/>
                </a:solidFill>
              </a:defRPr>
            </a:lvl1pPr>
          </a:lstStyle>
          <a:p>
            <a:pPr marL="0" lvl="0" indent="0"/>
            <a:r>
              <a:rPr lang="de-DE" dirty="0"/>
              <a:t>Diagramm durch Klicken auf Symbol erstellen!</a:t>
            </a:r>
          </a:p>
        </p:txBody>
      </p:sp>
      <p:sp>
        <p:nvSpPr>
          <p:cNvPr id="11" name="Diagramm-Untertitel2">
            <a:extLst>
              <a:ext uri="{FF2B5EF4-FFF2-40B4-BE49-F238E27FC236}">
                <a16:creationId xmlns:a16="http://schemas.microsoft.com/office/drawing/2014/main" id="{B8BC0DBA-415B-3834-EBBA-9EC131AC1FF7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6197825" y="1399449"/>
            <a:ext cx="5508000" cy="252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buFontTx/>
              <a:buNone/>
              <a:defRPr lang="en-US" sz="1600" baseline="0" dirty="0">
                <a:solidFill>
                  <a:srgbClr val="000000"/>
                </a:solidFill>
              </a:defRPr>
            </a:lvl1pPr>
          </a:lstStyle>
          <a:p>
            <a:pPr lvl="0"/>
            <a:r>
              <a:rPr lang="de-DE" noProof="0" dirty="0"/>
              <a:t>Diagramm 2-Untertitel</a:t>
            </a:r>
          </a:p>
        </p:txBody>
      </p:sp>
      <p:sp>
        <p:nvSpPr>
          <p:cNvPr id="12" name="Diagramm-Titel2">
            <a:extLst>
              <a:ext uri="{FF2B5EF4-FFF2-40B4-BE49-F238E27FC236}">
                <a16:creationId xmlns:a16="http://schemas.microsoft.com/office/drawing/2014/main" id="{CA3C2690-22CD-29D8-89E0-669E219C720B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6197825" y="1090901"/>
            <a:ext cx="5508000" cy="288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buFont typeface="Arial" panose="020B0604020202020204" pitchFamily="34" charset="0"/>
              <a:buNone/>
              <a:defRPr lang="en-US" sz="2000" b="1" baseline="0" dirty="0">
                <a:solidFill>
                  <a:srgbClr val="10ADAA"/>
                </a:solidFill>
              </a:defRPr>
            </a:lvl1pPr>
          </a:lstStyle>
          <a:p>
            <a:pPr lvl="0"/>
            <a:r>
              <a:rPr lang="de-DE" noProof="0" dirty="0"/>
              <a:t>Diagramm 2-Titel</a:t>
            </a:r>
          </a:p>
        </p:txBody>
      </p:sp>
      <p:sp>
        <p:nvSpPr>
          <p:cNvPr id="10" name="Diagramm-Quelle">
            <a:extLst>
              <a:ext uri="{FF2B5EF4-FFF2-40B4-BE49-F238E27FC236}">
                <a16:creationId xmlns:a16="http://schemas.microsoft.com/office/drawing/2014/main" id="{6C744941-82E0-CEA2-F9D5-E0379AF6D6FE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540000" y="5977438"/>
            <a:ext cx="4644000" cy="115858"/>
          </a:xfr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800">
                <a:solidFill>
                  <a:srgbClr val="8C3E9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0065A"/>
              </a:buClr>
              <a:buSzTx/>
              <a:buFontTx/>
              <a:buNone/>
              <a:tabLst/>
              <a:defRPr/>
            </a:pPr>
            <a:r>
              <a:rPr lang="de-DE" dirty="0"/>
              <a:t>Quelle / Autor/Zusatzinfos hier angeben!</a:t>
            </a:r>
          </a:p>
        </p:txBody>
      </p:sp>
      <p:sp>
        <p:nvSpPr>
          <p:cNvPr id="6" name="Diagramm-Platzhalter">
            <a:extLst>
              <a:ext uri="{FF2B5EF4-FFF2-40B4-BE49-F238E27FC236}">
                <a16:creationId xmlns:a16="http://schemas.microsoft.com/office/drawing/2014/main" id="{7E8C02E1-CF7B-07BE-376E-EF8C00087584}"/>
              </a:ext>
            </a:extLst>
          </p:cNvPr>
          <p:cNvSpPr>
            <a:spLocks noGrp="1"/>
          </p:cNvSpPr>
          <p:nvPr>
            <p:ph type="chart" sz="quarter" idx="18" hasCustomPrompt="1"/>
          </p:nvPr>
        </p:nvSpPr>
        <p:spPr>
          <a:xfrm>
            <a:off x="623392" y="1872000"/>
            <a:ext cx="5292000" cy="3924000"/>
          </a:xfrm>
        </p:spPr>
        <p:txBody>
          <a:bodyPr vert="horz" lIns="0" tIns="0" rIns="0" bIns="864000" rtlCol="0" anchor="ctr" anchorCtr="1">
            <a:noAutofit/>
          </a:bodyPr>
          <a:lstStyle>
            <a:lvl1pPr marL="270000" indent="-270000">
              <a:buFont typeface="Arial" panose="020B0604020202020204" pitchFamily="34" charset="0"/>
              <a:buNone/>
              <a:defRPr lang="de-DE" sz="1800" b="1" dirty="0">
                <a:solidFill>
                  <a:srgbClr val="10065A"/>
                </a:solidFill>
              </a:defRPr>
            </a:lvl1pPr>
          </a:lstStyle>
          <a:p>
            <a:pPr marL="0" lvl="0" indent="0"/>
            <a:r>
              <a:rPr lang="de-DE" dirty="0"/>
              <a:t>Diagramm durch Klicken auf Symbol erstellen!</a:t>
            </a:r>
          </a:p>
        </p:txBody>
      </p:sp>
      <p:sp>
        <p:nvSpPr>
          <p:cNvPr id="8" name="Diagramm-Untertitel">
            <a:extLst>
              <a:ext uri="{FF2B5EF4-FFF2-40B4-BE49-F238E27FC236}">
                <a16:creationId xmlns:a16="http://schemas.microsoft.com/office/drawing/2014/main" id="{611CB02D-5ED8-E5E7-A444-F8F15444D00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40000" y="1399449"/>
            <a:ext cx="5508000" cy="252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buFontTx/>
              <a:buNone/>
              <a:defRPr lang="en-US" sz="1600" baseline="0" dirty="0">
                <a:solidFill>
                  <a:srgbClr val="000000"/>
                </a:solidFill>
              </a:defRPr>
            </a:lvl1pPr>
          </a:lstStyle>
          <a:p>
            <a:pPr lvl="0"/>
            <a:r>
              <a:rPr lang="de-DE" noProof="0" dirty="0"/>
              <a:t>Diagramm 1-Untertitel</a:t>
            </a:r>
          </a:p>
        </p:txBody>
      </p:sp>
      <p:sp>
        <p:nvSpPr>
          <p:cNvPr id="7" name="Diagramm-Titel">
            <a:extLst>
              <a:ext uri="{FF2B5EF4-FFF2-40B4-BE49-F238E27FC236}">
                <a16:creationId xmlns:a16="http://schemas.microsoft.com/office/drawing/2014/main" id="{CFF9721D-0547-88BE-1274-BDBC625D455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40000" y="1090901"/>
            <a:ext cx="5508000" cy="288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buFont typeface="Arial" panose="020B0604020202020204" pitchFamily="34" charset="0"/>
              <a:buNone/>
              <a:defRPr lang="en-US" sz="2000" b="1" baseline="0" dirty="0">
                <a:solidFill>
                  <a:srgbClr val="10ADAA"/>
                </a:solidFill>
              </a:defRPr>
            </a:lvl1pPr>
          </a:lstStyle>
          <a:p>
            <a:pPr lvl="0"/>
            <a:r>
              <a:rPr lang="de-DE" noProof="0" dirty="0"/>
              <a:t>Diagramm 1-Titel</a:t>
            </a:r>
          </a:p>
        </p:txBody>
      </p:sp>
      <p:sp>
        <p:nvSpPr>
          <p:cNvPr id="5" name="Titel">
            <a:extLst>
              <a:ext uri="{FF2B5EF4-FFF2-40B4-BE49-F238E27FC236}">
                <a16:creationId xmlns:a16="http://schemas.microsoft.com/office/drawing/2014/main" id="{1AC391F8-146D-F152-51B5-8DC6548FBA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sz="2600"/>
            </a:lvl1pPr>
          </a:lstStyle>
          <a:p>
            <a:r>
              <a:rPr lang="de-DE" dirty="0"/>
              <a:t>Titel der Diagramm-Folie</a:t>
            </a:r>
          </a:p>
        </p:txBody>
      </p:sp>
    </p:spTree>
    <p:extLst>
      <p:ext uri="{BB962C8B-B14F-4D97-AF65-F5344CB8AC3E}">
        <p14:creationId xmlns:p14="http://schemas.microsoft.com/office/powerpoint/2010/main" val="106779933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GRAMM + Inhalt | 1:1 / Dunk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agramm-Hintergrund">
            <a:extLst>
              <a:ext uri="{FF2B5EF4-FFF2-40B4-BE49-F238E27FC236}">
                <a16:creationId xmlns:a16="http://schemas.microsoft.com/office/drawing/2014/main" id="{FA39207E-2CD0-54FD-E6A4-E471023DAC9C}"/>
              </a:ext>
            </a:extLst>
          </p:cNvPr>
          <p:cNvSpPr/>
          <p:nvPr userDrawn="1"/>
        </p:nvSpPr>
        <p:spPr>
          <a:xfrm>
            <a:off x="540000" y="1762183"/>
            <a:ext cx="5508000" cy="4176000"/>
          </a:xfrm>
          <a:custGeom>
            <a:avLst/>
            <a:gdLst>
              <a:gd name="connsiteX0" fmla="*/ 0 w 5508000"/>
              <a:gd name="connsiteY0" fmla="*/ 0 h 4176000"/>
              <a:gd name="connsiteX1" fmla="*/ 5508000 w 5508000"/>
              <a:gd name="connsiteY1" fmla="*/ 0 h 4176000"/>
              <a:gd name="connsiteX2" fmla="*/ 5508000 w 5508000"/>
              <a:gd name="connsiteY2" fmla="*/ 3672000 h 4176000"/>
              <a:gd name="connsiteX3" fmla="*/ 4668000 w 5508000"/>
              <a:gd name="connsiteY3" fmla="*/ 4160102 h 4176000"/>
              <a:gd name="connsiteX4" fmla="*/ 4668000 w 5508000"/>
              <a:gd name="connsiteY4" fmla="*/ 4176000 h 4176000"/>
              <a:gd name="connsiteX5" fmla="*/ 0 w 5508000"/>
              <a:gd name="connsiteY5" fmla="*/ 4176000 h 417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508000" h="4176000">
                <a:moveTo>
                  <a:pt x="0" y="0"/>
                </a:moveTo>
                <a:lnTo>
                  <a:pt x="5508000" y="0"/>
                </a:lnTo>
                <a:lnTo>
                  <a:pt x="5508000" y="3672000"/>
                </a:lnTo>
                <a:lnTo>
                  <a:pt x="4668000" y="4160102"/>
                </a:lnTo>
                <a:lnTo>
                  <a:pt x="4668000" y="4176000"/>
                </a:lnTo>
                <a:lnTo>
                  <a:pt x="0" y="4176000"/>
                </a:lnTo>
                <a:close/>
              </a:path>
            </a:pathLst>
          </a:custGeom>
          <a:solidFill>
            <a:srgbClr val="10065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 dirty="0"/>
          </a:p>
        </p:txBody>
      </p:sp>
      <p:sp>
        <p:nvSpPr>
          <p:cNvPr id="3" name="Foliennummer">
            <a:extLst>
              <a:ext uri="{FF2B5EF4-FFF2-40B4-BE49-F238E27FC236}">
                <a16:creationId xmlns:a16="http://schemas.microsoft.com/office/drawing/2014/main" id="{F52AA732-5B93-9DA5-AFB4-0F716B3939E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DB35FF-48FE-4539-886A-6B3E6CAB12DA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4" name="Datum">
            <a:extLst>
              <a:ext uri="{FF2B5EF4-FFF2-40B4-BE49-F238E27FC236}">
                <a16:creationId xmlns:a16="http://schemas.microsoft.com/office/drawing/2014/main" id="{BB271BAC-3150-842B-B738-785AA629E12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15" name="Inhalt">
            <a:extLst>
              <a:ext uri="{FF2B5EF4-FFF2-40B4-BE49-F238E27FC236}">
                <a16:creationId xmlns:a16="http://schemas.microsoft.com/office/drawing/2014/main" id="{71AA669D-592A-6CA6-40EE-453AF035B00C}"/>
              </a:ext>
            </a:extLst>
          </p:cNvPr>
          <p:cNvSpPr>
            <a:spLocks noGrp="1"/>
          </p:cNvSpPr>
          <p:nvPr>
            <p:ph sz="quarter" idx="42" hasCustomPrompt="1"/>
          </p:nvPr>
        </p:nvSpPr>
        <p:spPr>
          <a:xfrm>
            <a:off x="6312024" y="1762183"/>
            <a:ext cx="5387977" cy="4032250"/>
          </a:xfrm>
        </p:spPr>
        <p:txBody>
          <a:bodyPr/>
          <a:lstStyle>
            <a:lvl1pPr>
              <a:buClr>
                <a:srgbClr val="10065A"/>
              </a:buClr>
              <a:defRPr sz="2200"/>
            </a:lvl1pPr>
            <a:lvl2pPr marL="714375" indent="-427038">
              <a:defRPr sz="2200"/>
            </a:lvl2pPr>
            <a:lvl3pPr>
              <a:defRPr sz="2200"/>
            </a:lvl3pPr>
            <a:lvl4pPr>
              <a:defRPr sz="2200"/>
            </a:lvl4pPr>
            <a:lvl5pPr>
              <a:defRPr sz="2000"/>
            </a:lvl5pPr>
          </a:lstStyle>
          <a:p>
            <a:pPr lvl="0"/>
            <a:r>
              <a:rPr lang="de-DE" dirty="0"/>
              <a:t>Text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  <p:sp>
        <p:nvSpPr>
          <p:cNvPr id="10" name="Diagramm-Quelle">
            <a:extLst>
              <a:ext uri="{FF2B5EF4-FFF2-40B4-BE49-F238E27FC236}">
                <a16:creationId xmlns:a16="http://schemas.microsoft.com/office/drawing/2014/main" id="{6C744941-82E0-CEA2-F9D5-E0379AF6D6FE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540000" y="5977438"/>
            <a:ext cx="10080000" cy="115858"/>
          </a:xfr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800">
                <a:solidFill>
                  <a:srgbClr val="8C3E9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0065A"/>
              </a:buClr>
              <a:buSzTx/>
              <a:buFontTx/>
              <a:buNone/>
              <a:tabLst/>
              <a:defRPr/>
            </a:pPr>
            <a:r>
              <a:rPr lang="de-DE" dirty="0"/>
              <a:t>Quelle / Autor/Zusatzinfos hier angeben!</a:t>
            </a:r>
          </a:p>
        </p:txBody>
      </p:sp>
      <p:sp>
        <p:nvSpPr>
          <p:cNvPr id="6" name="Diagramm-Platzhalter">
            <a:extLst>
              <a:ext uri="{FF2B5EF4-FFF2-40B4-BE49-F238E27FC236}">
                <a16:creationId xmlns:a16="http://schemas.microsoft.com/office/drawing/2014/main" id="{7E8C02E1-CF7B-07BE-376E-EF8C00087584}"/>
              </a:ext>
            </a:extLst>
          </p:cNvPr>
          <p:cNvSpPr>
            <a:spLocks noGrp="1"/>
          </p:cNvSpPr>
          <p:nvPr>
            <p:ph type="chart" sz="quarter" idx="18" hasCustomPrompt="1"/>
          </p:nvPr>
        </p:nvSpPr>
        <p:spPr>
          <a:xfrm>
            <a:off x="623392" y="1872000"/>
            <a:ext cx="5292000" cy="3924000"/>
          </a:xfrm>
        </p:spPr>
        <p:txBody>
          <a:bodyPr vert="horz" lIns="0" tIns="0" rIns="0" bIns="864000" rtlCol="0" anchor="ctr" anchorCtr="1">
            <a:noAutofit/>
          </a:bodyPr>
          <a:lstStyle>
            <a:lvl1pPr marL="270000" indent="-270000">
              <a:buFont typeface="Arial" panose="020B0604020202020204" pitchFamily="34" charset="0"/>
              <a:buNone/>
              <a:defRPr lang="de-DE" sz="1800" b="1" dirty="0">
                <a:solidFill>
                  <a:srgbClr val="FFFFFF"/>
                </a:solidFill>
              </a:defRPr>
            </a:lvl1pPr>
          </a:lstStyle>
          <a:p>
            <a:pPr marL="0" lvl="0" indent="0"/>
            <a:r>
              <a:rPr lang="de-DE" dirty="0"/>
              <a:t>Diagramm durch Klicken auf Symbol erstellen!</a:t>
            </a:r>
          </a:p>
        </p:txBody>
      </p:sp>
      <p:sp>
        <p:nvSpPr>
          <p:cNvPr id="8" name="Diagramm-Untertitel">
            <a:extLst>
              <a:ext uri="{FF2B5EF4-FFF2-40B4-BE49-F238E27FC236}">
                <a16:creationId xmlns:a16="http://schemas.microsoft.com/office/drawing/2014/main" id="{611CB02D-5ED8-E5E7-A444-F8F15444D00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40000" y="1399449"/>
            <a:ext cx="11160000" cy="252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buFontTx/>
              <a:buNone/>
              <a:defRPr lang="en-US" sz="1600" baseline="0" dirty="0">
                <a:solidFill>
                  <a:srgbClr val="000000"/>
                </a:solidFill>
              </a:defRPr>
            </a:lvl1pPr>
          </a:lstStyle>
          <a:p>
            <a:pPr lvl="0"/>
            <a:r>
              <a:rPr lang="de-DE" noProof="0" dirty="0"/>
              <a:t>Diagramm-Untertitel</a:t>
            </a:r>
          </a:p>
        </p:txBody>
      </p:sp>
      <p:sp>
        <p:nvSpPr>
          <p:cNvPr id="7" name="Diagramm-Titel">
            <a:extLst>
              <a:ext uri="{FF2B5EF4-FFF2-40B4-BE49-F238E27FC236}">
                <a16:creationId xmlns:a16="http://schemas.microsoft.com/office/drawing/2014/main" id="{CFF9721D-0547-88BE-1274-BDBC625D455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40000" y="1090901"/>
            <a:ext cx="11160000" cy="288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buFont typeface="Arial" panose="020B0604020202020204" pitchFamily="34" charset="0"/>
              <a:buNone/>
              <a:defRPr lang="en-US" sz="2000" b="1" baseline="0" dirty="0">
                <a:solidFill>
                  <a:srgbClr val="FF3EB5"/>
                </a:solidFill>
              </a:defRPr>
            </a:lvl1pPr>
          </a:lstStyle>
          <a:p>
            <a:pPr lvl="0"/>
            <a:r>
              <a:rPr lang="de-DE" noProof="0" dirty="0"/>
              <a:t>Diagramm-Titel</a:t>
            </a:r>
          </a:p>
        </p:txBody>
      </p:sp>
      <p:sp>
        <p:nvSpPr>
          <p:cNvPr id="5" name="Titel">
            <a:extLst>
              <a:ext uri="{FF2B5EF4-FFF2-40B4-BE49-F238E27FC236}">
                <a16:creationId xmlns:a16="http://schemas.microsoft.com/office/drawing/2014/main" id="{1AC391F8-146D-F152-51B5-8DC6548FBA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sz="2600"/>
            </a:lvl1pPr>
          </a:lstStyle>
          <a:p>
            <a:r>
              <a:rPr lang="de-DE" dirty="0"/>
              <a:t>Titel der Diagramm-Folie</a:t>
            </a:r>
          </a:p>
        </p:txBody>
      </p:sp>
    </p:spTree>
    <p:extLst>
      <p:ext uri="{BB962C8B-B14F-4D97-AF65-F5344CB8AC3E}">
        <p14:creationId xmlns:p14="http://schemas.microsoft.com/office/powerpoint/2010/main" val="168891441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V1 | Pink/Blau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Logo">
            <a:extLst>
              <a:ext uri="{FF2B5EF4-FFF2-40B4-BE49-F238E27FC236}">
                <a16:creationId xmlns:a16="http://schemas.microsoft.com/office/drawing/2014/main" id="{17E3831A-EF9F-DE82-127E-9471FC7AA85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456326" y="5781691"/>
            <a:ext cx="2735347" cy="1076181"/>
          </a:xfrm>
          <a:prstGeom prst="rect">
            <a:avLst/>
          </a:prstGeom>
        </p:spPr>
      </p:pic>
      <p:sp>
        <p:nvSpPr>
          <p:cNvPr id="28" name="Dreieck">
            <a:extLst>
              <a:ext uri="{FF2B5EF4-FFF2-40B4-BE49-F238E27FC236}">
                <a16:creationId xmlns:a16="http://schemas.microsoft.com/office/drawing/2014/main" id="{1C6EBD1E-EC29-1E31-563A-3264D4061A56}"/>
              </a:ext>
            </a:extLst>
          </p:cNvPr>
          <p:cNvSpPr/>
          <p:nvPr userDrawn="1"/>
        </p:nvSpPr>
        <p:spPr>
          <a:xfrm flipH="1" flipV="1">
            <a:off x="10848528" y="0"/>
            <a:ext cx="1343472" cy="4841908"/>
          </a:xfrm>
          <a:prstGeom prst="rect">
            <a:avLst/>
          </a:prstGeom>
          <a:solidFill>
            <a:srgbClr val="FF3EB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" name="Leiste-Blau">
            <a:extLst>
              <a:ext uri="{FF2B5EF4-FFF2-40B4-BE49-F238E27FC236}">
                <a16:creationId xmlns:a16="http://schemas.microsoft.com/office/drawing/2014/main" id="{FF37AB0F-5BB7-3CA6-B379-F1EB1CDD69F3}"/>
              </a:ext>
            </a:extLst>
          </p:cNvPr>
          <p:cNvSpPr/>
          <p:nvPr userDrawn="1"/>
        </p:nvSpPr>
        <p:spPr>
          <a:xfrm>
            <a:off x="0" y="4824281"/>
            <a:ext cx="12192000" cy="2061103"/>
          </a:xfrm>
          <a:custGeom>
            <a:avLst/>
            <a:gdLst>
              <a:gd name="connsiteX0" fmla="*/ 0 w 12192000"/>
              <a:gd name="connsiteY0" fmla="*/ 0 h 2379236"/>
              <a:gd name="connsiteX1" fmla="*/ 12192000 w 12192000"/>
              <a:gd name="connsiteY1" fmla="*/ 0 h 2379236"/>
              <a:gd name="connsiteX2" fmla="*/ 12192000 w 12192000"/>
              <a:gd name="connsiteY2" fmla="*/ 8301 h 2379236"/>
              <a:gd name="connsiteX3" fmla="*/ 8544272 w 12192000"/>
              <a:gd name="connsiteY3" fmla="*/ 2374088 h 2379236"/>
              <a:gd name="connsiteX4" fmla="*/ 12192000 w 12192000"/>
              <a:gd name="connsiteY4" fmla="*/ 2374088 h 2379236"/>
              <a:gd name="connsiteX5" fmla="*/ 12192000 w 12192000"/>
              <a:gd name="connsiteY5" fmla="*/ 2379236 h 2379236"/>
              <a:gd name="connsiteX6" fmla="*/ 0 w 12192000"/>
              <a:gd name="connsiteY6" fmla="*/ 2379236 h 23792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0" h="2379236">
                <a:moveTo>
                  <a:pt x="0" y="0"/>
                </a:moveTo>
                <a:lnTo>
                  <a:pt x="12192000" y="0"/>
                </a:lnTo>
                <a:lnTo>
                  <a:pt x="12192000" y="8301"/>
                </a:lnTo>
                <a:lnTo>
                  <a:pt x="8544272" y="2374088"/>
                </a:lnTo>
                <a:lnTo>
                  <a:pt x="12192000" y="2374088"/>
                </a:lnTo>
                <a:lnTo>
                  <a:pt x="12192000" y="2379236"/>
                </a:lnTo>
                <a:lnTo>
                  <a:pt x="0" y="2379236"/>
                </a:lnTo>
                <a:close/>
              </a:path>
            </a:pathLst>
          </a:custGeom>
          <a:solidFill>
            <a:srgbClr val="10069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sp>
        <p:nvSpPr>
          <p:cNvPr id="31" name="Bild-Platzhalter">
            <a:extLst>
              <a:ext uri="{FF2B5EF4-FFF2-40B4-BE49-F238E27FC236}">
                <a16:creationId xmlns:a16="http://schemas.microsoft.com/office/drawing/2014/main" id="{97514CFE-E067-05FC-4A7C-FDABF2CBCF9B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12180849" cy="4824000"/>
          </a:xfrm>
          <a:custGeom>
            <a:avLst/>
            <a:gdLst>
              <a:gd name="connsiteX0" fmla="*/ 0 w 12180849"/>
              <a:gd name="connsiteY0" fmla="*/ 0 h 4791749"/>
              <a:gd name="connsiteX1" fmla="*/ 10993818 w 12180849"/>
              <a:gd name="connsiteY1" fmla="*/ 0 h 4791749"/>
              <a:gd name="connsiteX2" fmla="*/ 12180849 w 12180849"/>
              <a:gd name="connsiteY2" fmla="*/ 4791749 h 4791749"/>
              <a:gd name="connsiteX3" fmla="*/ 0 w 12180849"/>
              <a:gd name="connsiteY3" fmla="*/ 4791749 h 47917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80849" h="4791749">
                <a:moveTo>
                  <a:pt x="0" y="0"/>
                </a:moveTo>
                <a:lnTo>
                  <a:pt x="10993818" y="0"/>
                </a:lnTo>
                <a:lnTo>
                  <a:pt x="12180849" y="4791749"/>
                </a:lnTo>
                <a:lnTo>
                  <a:pt x="0" y="4791749"/>
                </a:lnTo>
                <a:close/>
              </a:path>
            </a:pathLst>
          </a:custGeom>
          <a:solidFill>
            <a:srgbClr val="F0F3F7"/>
          </a:solidFill>
        </p:spPr>
        <p:txBody>
          <a:bodyPr wrap="square" tIns="0" bIns="720000" anchor="ctr" anchorCtr="1">
            <a:noAutofit/>
          </a:bodyPr>
          <a:lstStyle>
            <a:lvl1pPr marL="0" indent="0" algn="ctr">
              <a:buNone/>
              <a:defRPr b="1">
                <a:solidFill>
                  <a:srgbClr val="FF3EB5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22" name="Bild-Nachweis">
            <a:extLst>
              <a:ext uri="{FF2B5EF4-FFF2-40B4-BE49-F238E27FC236}">
                <a16:creationId xmlns:a16="http://schemas.microsoft.com/office/drawing/2014/main" id="{EC184E46-47D4-4C9C-B889-8D92474B36E9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752184" y="4581128"/>
            <a:ext cx="4326081" cy="216000"/>
          </a:xfrm>
        </p:spPr>
        <p:txBody>
          <a:bodyPr lIns="0" tIns="0" rIns="0" bIns="0" anchor="t" anchorCtr="0"/>
          <a:lstStyle>
            <a:lvl1pPr marL="0" indent="0" algn="r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16" name="Datum">
            <a:extLst>
              <a:ext uri="{FF2B5EF4-FFF2-40B4-BE49-F238E27FC236}">
                <a16:creationId xmlns:a16="http://schemas.microsoft.com/office/drawing/2014/main" id="{956632C6-6D47-E943-A0F1-C604230856E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35360" y="6528216"/>
            <a:ext cx="2700000" cy="252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400" b="0" i="0">
                <a:solidFill>
                  <a:srgbClr val="FFFFFF"/>
                </a:solidFill>
                <a:latin typeface="Source Sans Pro" panose="020B0503030403020204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2" name="Titel">
            <a:extLst>
              <a:ext uri="{FF2B5EF4-FFF2-40B4-BE49-F238E27FC236}">
                <a16:creationId xmlns:a16="http://schemas.microsoft.com/office/drawing/2014/main" id="{1C7CAED1-B6BD-6AD1-AB7A-4213456757B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5360" y="5457684"/>
            <a:ext cx="9649072" cy="1044000"/>
          </a:xfrm>
        </p:spPr>
        <p:txBody>
          <a:bodyPr anchor="t" anchorCtr="0"/>
          <a:lstStyle>
            <a:lvl1pPr>
              <a:defRPr sz="3200">
                <a:solidFill>
                  <a:srgbClr val="FFFFFF"/>
                </a:solidFill>
              </a:defRPr>
            </a:lvl1pPr>
          </a:lstStyle>
          <a:p>
            <a:r>
              <a:rPr lang="de-DE" dirty="0"/>
              <a:t>Präsentations-Titel</a:t>
            </a:r>
          </a:p>
        </p:txBody>
      </p:sp>
      <p:sp>
        <p:nvSpPr>
          <p:cNvPr id="23" name="Dachzeile">
            <a:extLst>
              <a:ext uri="{FF2B5EF4-FFF2-40B4-BE49-F238E27FC236}">
                <a16:creationId xmlns:a16="http://schemas.microsoft.com/office/drawing/2014/main" id="{31E2E9F2-3175-0FE6-EDA5-F0DF6BC48EA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35360" y="5157192"/>
            <a:ext cx="6445696" cy="252000"/>
          </a:xfrm>
        </p:spPr>
        <p:txBody>
          <a:bodyPr tIns="36000" bIns="0" anchor="t" anchorCtr="0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SzPct val="150000"/>
              <a:buFontTx/>
              <a:buNone/>
              <a:defRPr sz="2000" b="1" cap="none" spc="150" baseline="0">
                <a:solidFill>
                  <a:srgbClr val="FF3EB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Dachzeile</a:t>
            </a:r>
          </a:p>
        </p:txBody>
      </p:sp>
    </p:spTree>
    <p:extLst>
      <p:ext uri="{BB962C8B-B14F-4D97-AF65-F5344CB8AC3E}">
        <p14:creationId xmlns:p14="http://schemas.microsoft.com/office/powerpoint/2010/main" val="413642514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GRAMM + Inhalt | 1:1 / He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agramm-Hintergrund">
            <a:extLst>
              <a:ext uri="{FF2B5EF4-FFF2-40B4-BE49-F238E27FC236}">
                <a16:creationId xmlns:a16="http://schemas.microsoft.com/office/drawing/2014/main" id="{FA39207E-2CD0-54FD-E6A4-E471023DAC9C}"/>
              </a:ext>
            </a:extLst>
          </p:cNvPr>
          <p:cNvSpPr/>
          <p:nvPr userDrawn="1"/>
        </p:nvSpPr>
        <p:spPr>
          <a:xfrm>
            <a:off x="540000" y="1762183"/>
            <a:ext cx="5508000" cy="4176000"/>
          </a:xfrm>
          <a:custGeom>
            <a:avLst/>
            <a:gdLst>
              <a:gd name="connsiteX0" fmla="*/ 0 w 5508000"/>
              <a:gd name="connsiteY0" fmla="*/ 0 h 4176000"/>
              <a:gd name="connsiteX1" fmla="*/ 5508000 w 5508000"/>
              <a:gd name="connsiteY1" fmla="*/ 0 h 4176000"/>
              <a:gd name="connsiteX2" fmla="*/ 5508000 w 5508000"/>
              <a:gd name="connsiteY2" fmla="*/ 3672000 h 4176000"/>
              <a:gd name="connsiteX3" fmla="*/ 4668000 w 5508000"/>
              <a:gd name="connsiteY3" fmla="*/ 4160102 h 4176000"/>
              <a:gd name="connsiteX4" fmla="*/ 4668000 w 5508000"/>
              <a:gd name="connsiteY4" fmla="*/ 4176000 h 4176000"/>
              <a:gd name="connsiteX5" fmla="*/ 0 w 5508000"/>
              <a:gd name="connsiteY5" fmla="*/ 4176000 h 417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508000" h="4176000">
                <a:moveTo>
                  <a:pt x="0" y="0"/>
                </a:moveTo>
                <a:lnTo>
                  <a:pt x="5508000" y="0"/>
                </a:lnTo>
                <a:lnTo>
                  <a:pt x="5508000" y="3672000"/>
                </a:lnTo>
                <a:lnTo>
                  <a:pt x="4668000" y="4160102"/>
                </a:lnTo>
                <a:lnTo>
                  <a:pt x="4668000" y="4176000"/>
                </a:lnTo>
                <a:lnTo>
                  <a:pt x="0" y="4176000"/>
                </a:lnTo>
                <a:close/>
              </a:path>
            </a:pathLst>
          </a:custGeom>
          <a:solidFill>
            <a:srgbClr val="F0F3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 dirty="0"/>
          </a:p>
        </p:txBody>
      </p:sp>
      <p:sp>
        <p:nvSpPr>
          <p:cNvPr id="3" name="Foliennummer">
            <a:extLst>
              <a:ext uri="{FF2B5EF4-FFF2-40B4-BE49-F238E27FC236}">
                <a16:creationId xmlns:a16="http://schemas.microsoft.com/office/drawing/2014/main" id="{F52AA732-5B93-9DA5-AFB4-0F716B3939E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DB35FF-48FE-4539-886A-6B3E6CAB12DA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4" name="Datum">
            <a:extLst>
              <a:ext uri="{FF2B5EF4-FFF2-40B4-BE49-F238E27FC236}">
                <a16:creationId xmlns:a16="http://schemas.microsoft.com/office/drawing/2014/main" id="{BB271BAC-3150-842B-B738-785AA629E12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15" name="Inhalt">
            <a:extLst>
              <a:ext uri="{FF2B5EF4-FFF2-40B4-BE49-F238E27FC236}">
                <a16:creationId xmlns:a16="http://schemas.microsoft.com/office/drawing/2014/main" id="{71AA669D-592A-6CA6-40EE-453AF035B00C}"/>
              </a:ext>
            </a:extLst>
          </p:cNvPr>
          <p:cNvSpPr>
            <a:spLocks noGrp="1"/>
          </p:cNvSpPr>
          <p:nvPr>
            <p:ph sz="quarter" idx="42" hasCustomPrompt="1"/>
          </p:nvPr>
        </p:nvSpPr>
        <p:spPr>
          <a:xfrm>
            <a:off x="6312024" y="1762183"/>
            <a:ext cx="5387977" cy="4032250"/>
          </a:xfrm>
        </p:spPr>
        <p:txBody>
          <a:bodyPr/>
          <a:lstStyle>
            <a:lvl1pPr>
              <a:buClr>
                <a:srgbClr val="10065A"/>
              </a:buClr>
              <a:defRPr sz="2200"/>
            </a:lvl1pPr>
            <a:lvl2pPr marL="714375" indent="-427038">
              <a:defRPr sz="2200"/>
            </a:lvl2pPr>
            <a:lvl3pPr>
              <a:defRPr sz="2200"/>
            </a:lvl3pPr>
            <a:lvl4pPr>
              <a:defRPr sz="2200"/>
            </a:lvl4pPr>
            <a:lvl5pPr>
              <a:defRPr sz="2000"/>
            </a:lvl5pPr>
          </a:lstStyle>
          <a:p>
            <a:pPr lvl="0"/>
            <a:r>
              <a:rPr lang="de-DE" dirty="0"/>
              <a:t>Text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  <p:sp>
        <p:nvSpPr>
          <p:cNvPr id="10" name="Diagramm-Quelle">
            <a:extLst>
              <a:ext uri="{FF2B5EF4-FFF2-40B4-BE49-F238E27FC236}">
                <a16:creationId xmlns:a16="http://schemas.microsoft.com/office/drawing/2014/main" id="{6C744941-82E0-CEA2-F9D5-E0379AF6D6FE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540000" y="5977438"/>
            <a:ext cx="10080000" cy="115858"/>
          </a:xfr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800">
                <a:solidFill>
                  <a:srgbClr val="8C3E9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0065A"/>
              </a:buClr>
              <a:buSzTx/>
              <a:buFontTx/>
              <a:buNone/>
              <a:tabLst/>
              <a:defRPr/>
            </a:pPr>
            <a:r>
              <a:rPr lang="de-DE" dirty="0"/>
              <a:t>Quelle / Autor/Zusatzinfos hier angeben!</a:t>
            </a:r>
          </a:p>
        </p:txBody>
      </p:sp>
      <p:sp>
        <p:nvSpPr>
          <p:cNvPr id="6" name="Diagramm-Platzhalter">
            <a:extLst>
              <a:ext uri="{FF2B5EF4-FFF2-40B4-BE49-F238E27FC236}">
                <a16:creationId xmlns:a16="http://schemas.microsoft.com/office/drawing/2014/main" id="{7E8C02E1-CF7B-07BE-376E-EF8C00087584}"/>
              </a:ext>
            </a:extLst>
          </p:cNvPr>
          <p:cNvSpPr>
            <a:spLocks noGrp="1"/>
          </p:cNvSpPr>
          <p:nvPr>
            <p:ph type="chart" sz="quarter" idx="18" hasCustomPrompt="1"/>
          </p:nvPr>
        </p:nvSpPr>
        <p:spPr>
          <a:xfrm>
            <a:off x="623392" y="1872000"/>
            <a:ext cx="5292000" cy="3924000"/>
          </a:xfrm>
        </p:spPr>
        <p:txBody>
          <a:bodyPr vert="horz" lIns="0" tIns="0" rIns="0" bIns="864000" rtlCol="0" anchor="ctr" anchorCtr="1">
            <a:noAutofit/>
          </a:bodyPr>
          <a:lstStyle>
            <a:lvl1pPr marL="270000" indent="-270000">
              <a:buFont typeface="Arial" panose="020B0604020202020204" pitchFamily="34" charset="0"/>
              <a:buNone/>
              <a:defRPr lang="de-DE" sz="1800" b="1" dirty="0">
                <a:solidFill>
                  <a:srgbClr val="10065A"/>
                </a:solidFill>
              </a:defRPr>
            </a:lvl1pPr>
          </a:lstStyle>
          <a:p>
            <a:pPr marL="0" lvl="0" indent="0"/>
            <a:r>
              <a:rPr lang="de-DE" dirty="0"/>
              <a:t>Diagramm durch Klicken auf Symbol erstellen!</a:t>
            </a:r>
          </a:p>
        </p:txBody>
      </p:sp>
      <p:sp>
        <p:nvSpPr>
          <p:cNvPr id="8" name="Diagramm-Untertitel">
            <a:extLst>
              <a:ext uri="{FF2B5EF4-FFF2-40B4-BE49-F238E27FC236}">
                <a16:creationId xmlns:a16="http://schemas.microsoft.com/office/drawing/2014/main" id="{611CB02D-5ED8-E5E7-A444-F8F15444D00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40000" y="1399449"/>
            <a:ext cx="11160000" cy="252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buFontTx/>
              <a:buNone/>
              <a:defRPr lang="en-US" sz="1600" baseline="0" dirty="0">
                <a:solidFill>
                  <a:srgbClr val="000000"/>
                </a:solidFill>
              </a:defRPr>
            </a:lvl1pPr>
          </a:lstStyle>
          <a:p>
            <a:pPr lvl="0"/>
            <a:r>
              <a:rPr lang="de-DE" noProof="0" dirty="0"/>
              <a:t>Diagramm-Untertitel</a:t>
            </a:r>
          </a:p>
        </p:txBody>
      </p:sp>
      <p:sp>
        <p:nvSpPr>
          <p:cNvPr id="7" name="Diagramm-Titel">
            <a:extLst>
              <a:ext uri="{FF2B5EF4-FFF2-40B4-BE49-F238E27FC236}">
                <a16:creationId xmlns:a16="http://schemas.microsoft.com/office/drawing/2014/main" id="{CFF9721D-0547-88BE-1274-BDBC625D455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40000" y="1090901"/>
            <a:ext cx="11160000" cy="288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buFont typeface="Arial" panose="020B0604020202020204" pitchFamily="34" charset="0"/>
              <a:buNone/>
              <a:defRPr lang="en-US" sz="2000" b="1" baseline="0" dirty="0">
                <a:solidFill>
                  <a:srgbClr val="10ADAA"/>
                </a:solidFill>
              </a:defRPr>
            </a:lvl1pPr>
          </a:lstStyle>
          <a:p>
            <a:pPr lvl="0"/>
            <a:r>
              <a:rPr lang="de-DE" noProof="0" dirty="0"/>
              <a:t>Diagramm-Titel</a:t>
            </a:r>
          </a:p>
        </p:txBody>
      </p:sp>
      <p:sp>
        <p:nvSpPr>
          <p:cNvPr id="5" name="Titel">
            <a:extLst>
              <a:ext uri="{FF2B5EF4-FFF2-40B4-BE49-F238E27FC236}">
                <a16:creationId xmlns:a16="http://schemas.microsoft.com/office/drawing/2014/main" id="{1AC391F8-146D-F152-51B5-8DC6548FBA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sz="2600"/>
            </a:lvl1pPr>
          </a:lstStyle>
          <a:p>
            <a:r>
              <a:rPr lang="de-DE" dirty="0"/>
              <a:t>Titel der Diagramm-Folie</a:t>
            </a:r>
          </a:p>
        </p:txBody>
      </p:sp>
    </p:spTree>
    <p:extLst>
      <p:ext uri="{BB962C8B-B14F-4D97-AF65-F5344CB8AC3E}">
        <p14:creationId xmlns:p14="http://schemas.microsoft.com/office/powerpoint/2010/main" val="42584002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ER">
    <p:bg>
      <p:bgPr>
        <a:solidFill>
          <a:srgbClr val="1006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feld">
            <a:extLst>
              <a:ext uri="{FF2B5EF4-FFF2-40B4-BE49-F238E27FC236}">
                <a16:creationId xmlns:a16="http://schemas.microsoft.com/office/drawing/2014/main" id="{97731A11-C713-C88D-BB91-277E0545AB4F}"/>
              </a:ext>
            </a:extLst>
          </p:cNvPr>
          <p:cNvSpPr txBox="1"/>
          <p:nvPr userDrawn="1"/>
        </p:nvSpPr>
        <p:spPr>
          <a:xfrm>
            <a:off x="0" y="1962218"/>
            <a:ext cx="12192000" cy="2933564"/>
          </a:xfrm>
          <a:prstGeom prst="rect">
            <a:avLst/>
          </a:prstGeom>
          <a:noFill/>
        </p:spPr>
        <p:txBody>
          <a:bodyPr wrap="square" rtlCol="0" anchor="ctr" anchorCtr="1">
            <a:noAutofit/>
          </a:bodyPr>
          <a:lstStyle/>
          <a:p>
            <a:r>
              <a:rPr lang="de-DE" sz="16600" cap="all" baseline="0" dirty="0">
                <a:solidFill>
                  <a:srgbClr val="FF3EB5"/>
                </a:solidFill>
                <a:latin typeface="Montserrat Black" pitchFamily="2" charset="0"/>
              </a:rPr>
              <a:t>Bilder</a:t>
            </a:r>
          </a:p>
        </p:txBody>
      </p:sp>
    </p:spTree>
    <p:extLst>
      <p:ext uri="{BB962C8B-B14F-4D97-AF65-F5344CB8AC3E}">
        <p14:creationId xmlns:p14="http://schemas.microsoft.com/office/powerpoint/2010/main" val="32918835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ER groß | 3er / Pink-Dunkelblau">
    <p:bg>
      <p:bgPr>
        <a:solidFill>
          <a:srgbClr val="1006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Logo">
            <a:extLst>
              <a:ext uri="{FF2B5EF4-FFF2-40B4-BE49-F238E27FC236}">
                <a16:creationId xmlns:a16="http://schemas.microsoft.com/office/drawing/2014/main" id="{E371AF68-714A-B209-80F0-873DAE9D1E8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579546" y="5814207"/>
            <a:ext cx="1367999" cy="1042601"/>
          </a:xfrm>
          <a:prstGeom prst="rect">
            <a:avLst/>
          </a:prstGeom>
        </p:spPr>
      </p:pic>
      <p:sp>
        <p:nvSpPr>
          <p:cNvPr id="10" name="Foliennummer">
            <a:extLst>
              <a:ext uri="{FF2B5EF4-FFF2-40B4-BE49-F238E27FC236}">
                <a16:creationId xmlns:a16="http://schemas.microsoft.com/office/drawing/2014/main" id="{12BC47F1-35D2-7B49-52CC-5E6F011E1F98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EDB35FF-48FE-4539-886A-6B3E6CAB12DA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9" name="Datum">
            <a:extLst>
              <a:ext uri="{FF2B5EF4-FFF2-40B4-BE49-F238E27FC236}">
                <a16:creationId xmlns:a16="http://schemas.microsoft.com/office/drawing/2014/main" id="{4BA09AC2-7C11-3A0E-0767-7944B4343448}"/>
              </a:ext>
            </a:extLst>
          </p:cNvPr>
          <p:cNvSpPr>
            <a:spLocks noGrp="1"/>
          </p:cNvSpPr>
          <p:nvPr>
            <p:ph type="dt" sz="half" idx="2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15" name="Text-Platzhalter3">
            <a:extLst>
              <a:ext uri="{FF2B5EF4-FFF2-40B4-BE49-F238E27FC236}">
                <a16:creationId xmlns:a16="http://schemas.microsoft.com/office/drawing/2014/main" id="{5DE1E801-3817-583D-2850-C7AA058BA44D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460000" y="4783435"/>
            <a:ext cx="3240000" cy="1151756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Clr>
                <a:schemeClr val="bg1"/>
              </a:buClr>
              <a:buSzPct val="25000"/>
              <a:buFontTx/>
              <a:buNone/>
              <a:defRPr sz="2000" b="0" i="0">
                <a:solidFill>
                  <a:srgbClr val="FFFFFF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FFFFFF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16" name="Bild-Unterschrift3">
            <a:extLst>
              <a:ext uri="{FF2B5EF4-FFF2-40B4-BE49-F238E27FC236}">
                <a16:creationId xmlns:a16="http://schemas.microsoft.com/office/drawing/2014/main" id="{240A1EEC-3AA5-5356-1274-290D97DF95EE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8460000" y="4365104"/>
            <a:ext cx="3240000" cy="360000"/>
          </a:xfrm>
        </p:spPr>
        <p:txBody>
          <a:bodyPr/>
          <a:lstStyle>
            <a:lvl1pPr marL="0" indent="0" algn="l">
              <a:buFontTx/>
              <a:buNone/>
              <a:defRPr sz="1800" b="1">
                <a:solidFill>
                  <a:srgbClr val="FF3EB5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14" name="Bild-Platzhalter3">
            <a:extLst>
              <a:ext uri="{FF2B5EF4-FFF2-40B4-BE49-F238E27FC236}">
                <a16:creationId xmlns:a16="http://schemas.microsoft.com/office/drawing/2014/main" id="{ECEC371A-89CF-3B8D-F696-DABD088B3DCE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8460000" y="1257901"/>
            <a:ext cx="3240000" cy="2880000"/>
          </a:xfrm>
          <a:prstGeom prst="snip2DiagRect">
            <a:avLst>
              <a:gd name="adj1" fmla="val 13890"/>
              <a:gd name="adj2" fmla="val 0"/>
            </a:avLst>
          </a:prstGeom>
          <a:solidFill>
            <a:srgbClr val="F0F3F7"/>
          </a:solidFill>
        </p:spPr>
        <p:txBody>
          <a:bodyPr tIns="180000" bIns="0" anchor="t" anchorCtr="1"/>
          <a:lstStyle>
            <a:lvl1pPr marL="0" indent="0">
              <a:buNone/>
              <a:defRPr b="1">
                <a:solidFill>
                  <a:srgbClr val="FF3EB5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12" name="Bild-Nachweis3">
            <a:extLst>
              <a:ext uri="{FF2B5EF4-FFF2-40B4-BE49-F238E27FC236}">
                <a16:creationId xmlns:a16="http://schemas.microsoft.com/office/drawing/2014/main" id="{34E45F81-C0C5-4D95-1370-A091E09893A7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460000" y="3921901"/>
            <a:ext cx="3276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8" name="Text-Platzhalter2">
            <a:extLst>
              <a:ext uri="{FF2B5EF4-FFF2-40B4-BE49-F238E27FC236}">
                <a16:creationId xmlns:a16="http://schemas.microsoft.com/office/drawing/2014/main" id="{3E4A76AB-166B-C814-6E57-728032FA54A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500000" y="4783435"/>
            <a:ext cx="3240000" cy="1151756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None/>
              <a:defRPr sz="2000" b="0" i="0">
                <a:solidFill>
                  <a:srgbClr val="FFFFFF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FFFFFF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13" name="Bild-Unterschrift2">
            <a:extLst>
              <a:ext uri="{FF2B5EF4-FFF2-40B4-BE49-F238E27FC236}">
                <a16:creationId xmlns:a16="http://schemas.microsoft.com/office/drawing/2014/main" id="{F9FC3F8E-3DCB-4CE3-5C46-9FD983EAC085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500000" y="4365104"/>
            <a:ext cx="3240000" cy="360000"/>
          </a:xfrm>
        </p:spPr>
        <p:txBody>
          <a:bodyPr/>
          <a:lstStyle>
            <a:lvl1pPr marL="0" indent="0" algn="l">
              <a:buFontTx/>
              <a:buNone/>
              <a:defRPr sz="1800" b="1">
                <a:solidFill>
                  <a:srgbClr val="FF3EB5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7" name="Bild-Platzhalter2">
            <a:extLst>
              <a:ext uri="{FF2B5EF4-FFF2-40B4-BE49-F238E27FC236}">
                <a16:creationId xmlns:a16="http://schemas.microsoft.com/office/drawing/2014/main" id="{A045EEA4-DC71-E69C-A5E3-888E4C002D3A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4500000" y="1257901"/>
            <a:ext cx="3240000" cy="2880000"/>
          </a:xfrm>
          <a:prstGeom prst="snip2DiagRect">
            <a:avLst>
              <a:gd name="adj1" fmla="val 13890"/>
              <a:gd name="adj2" fmla="val 0"/>
            </a:avLst>
          </a:prstGeom>
          <a:solidFill>
            <a:srgbClr val="F0F3F7"/>
          </a:solidFill>
        </p:spPr>
        <p:txBody>
          <a:bodyPr tIns="180000" bIns="720000" anchor="t" anchorCtr="1"/>
          <a:lstStyle>
            <a:lvl1pPr marL="0" indent="0">
              <a:buNone/>
              <a:defRPr b="1">
                <a:solidFill>
                  <a:srgbClr val="FF3EB5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5" name="Bild-Nachweis2">
            <a:extLst>
              <a:ext uri="{FF2B5EF4-FFF2-40B4-BE49-F238E27FC236}">
                <a16:creationId xmlns:a16="http://schemas.microsoft.com/office/drawing/2014/main" id="{EFF97603-ADD3-D78D-DB5D-0323791CC870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523887" y="3921901"/>
            <a:ext cx="3276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28" name="Text-Platzhalter">
            <a:extLst>
              <a:ext uri="{FF2B5EF4-FFF2-40B4-BE49-F238E27FC236}">
                <a16:creationId xmlns:a16="http://schemas.microsoft.com/office/drawing/2014/main" id="{85C1B675-AECF-E649-8936-9A78BB90BA9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40000" y="4783435"/>
            <a:ext cx="3240000" cy="1151756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None/>
              <a:defRPr sz="2000" b="0" i="0">
                <a:solidFill>
                  <a:srgbClr val="FFFFFF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FFFFFF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6" name="Bild-Unterschrift">
            <a:extLst>
              <a:ext uri="{FF2B5EF4-FFF2-40B4-BE49-F238E27FC236}">
                <a16:creationId xmlns:a16="http://schemas.microsoft.com/office/drawing/2014/main" id="{3C231258-5652-C0D5-5346-409CA956069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40000" y="4365104"/>
            <a:ext cx="3240000" cy="360000"/>
          </a:xfrm>
        </p:spPr>
        <p:txBody>
          <a:bodyPr/>
          <a:lstStyle>
            <a:lvl1pPr marL="0" indent="0" algn="l">
              <a:buFontTx/>
              <a:buNone/>
              <a:defRPr sz="1800" b="1">
                <a:solidFill>
                  <a:srgbClr val="FF3EB5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11" name="Bild-Platzhalter">
            <a:extLst>
              <a:ext uri="{FF2B5EF4-FFF2-40B4-BE49-F238E27FC236}">
                <a16:creationId xmlns:a16="http://schemas.microsoft.com/office/drawing/2014/main" id="{8457DDE8-8022-3947-A460-BE9D9CCEC0D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40000" y="1257901"/>
            <a:ext cx="3240000" cy="2880000"/>
          </a:xfrm>
          <a:prstGeom prst="snip2DiagRect">
            <a:avLst>
              <a:gd name="adj1" fmla="val 13890"/>
              <a:gd name="adj2" fmla="val 0"/>
            </a:avLst>
          </a:prstGeom>
          <a:solidFill>
            <a:srgbClr val="F0F3F7"/>
          </a:solidFill>
        </p:spPr>
        <p:txBody>
          <a:bodyPr tIns="180000" bIns="720000" anchor="t" anchorCtr="1"/>
          <a:lstStyle>
            <a:lvl1pPr marL="0" indent="0">
              <a:buNone/>
              <a:defRPr b="1">
                <a:solidFill>
                  <a:srgbClr val="FF3EB5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4" name="Bild-Nachweis">
            <a:extLst>
              <a:ext uri="{FF2B5EF4-FFF2-40B4-BE49-F238E27FC236}">
                <a16:creationId xmlns:a16="http://schemas.microsoft.com/office/drawing/2014/main" id="{569AC685-F0FE-97BE-5367-1CBED2453CD6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40000" y="3921901"/>
            <a:ext cx="3276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3" name="Titel">
            <a:extLst>
              <a:ext uri="{FF2B5EF4-FFF2-40B4-BE49-F238E27FC236}">
                <a16:creationId xmlns:a16="http://schemas.microsoft.com/office/drawing/2014/main" id="{A9F47A74-1494-983E-D318-CC937947287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0000" y="136524"/>
            <a:ext cx="11160000" cy="900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Titel der Folie</a:t>
            </a:r>
          </a:p>
        </p:txBody>
      </p:sp>
    </p:spTree>
    <p:extLst>
      <p:ext uri="{BB962C8B-B14F-4D97-AF65-F5344CB8AC3E}">
        <p14:creationId xmlns:p14="http://schemas.microsoft.com/office/powerpoint/2010/main" val="391697192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ER groß | 3er / Pink-Blau">
    <p:bg>
      <p:bgPr>
        <a:solidFill>
          <a:srgbClr val="10069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Logo">
            <a:extLst>
              <a:ext uri="{FF2B5EF4-FFF2-40B4-BE49-F238E27FC236}">
                <a16:creationId xmlns:a16="http://schemas.microsoft.com/office/drawing/2014/main" id="{E371AF68-714A-B209-80F0-873DAE9D1E8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579546" y="5814207"/>
            <a:ext cx="1367999" cy="1042601"/>
          </a:xfrm>
          <a:prstGeom prst="rect">
            <a:avLst/>
          </a:prstGeom>
        </p:spPr>
      </p:pic>
      <p:sp>
        <p:nvSpPr>
          <p:cNvPr id="10" name="Foliennummer">
            <a:extLst>
              <a:ext uri="{FF2B5EF4-FFF2-40B4-BE49-F238E27FC236}">
                <a16:creationId xmlns:a16="http://schemas.microsoft.com/office/drawing/2014/main" id="{12BC47F1-35D2-7B49-52CC-5E6F011E1F98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EDB35FF-48FE-4539-886A-6B3E6CAB12DA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9" name="Datum">
            <a:extLst>
              <a:ext uri="{FF2B5EF4-FFF2-40B4-BE49-F238E27FC236}">
                <a16:creationId xmlns:a16="http://schemas.microsoft.com/office/drawing/2014/main" id="{4BA09AC2-7C11-3A0E-0767-7944B4343448}"/>
              </a:ext>
            </a:extLst>
          </p:cNvPr>
          <p:cNvSpPr>
            <a:spLocks noGrp="1"/>
          </p:cNvSpPr>
          <p:nvPr>
            <p:ph type="dt" sz="half" idx="2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15" name="Text-Platzhalter3">
            <a:extLst>
              <a:ext uri="{FF2B5EF4-FFF2-40B4-BE49-F238E27FC236}">
                <a16:creationId xmlns:a16="http://schemas.microsoft.com/office/drawing/2014/main" id="{5DE1E801-3817-583D-2850-C7AA058BA44D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460000" y="4783435"/>
            <a:ext cx="3240000" cy="1151756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Clr>
                <a:schemeClr val="bg1"/>
              </a:buClr>
              <a:buSzPct val="25000"/>
              <a:buFontTx/>
              <a:buNone/>
              <a:defRPr sz="2000" b="0" i="0">
                <a:solidFill>
                  <a:srgbClr val="FFFFFF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FFFFFF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16" name="Bild-Unterschrift3">
            <a:extLst>
              <a:ext uri="{FF2B5EF4-FFF2-40B4-BE49-F238E27FC236}">
                <a16:creationId xmlns:a16="http://schemas.microsoft.com/office/drawing/2014/main" id="{240A1EEC-3AA5-5356-1274-290D97DF95EE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8460000" y="4365104"/>
            <a:ext cx="3240000" cy="360000"/>
          </a:xfrm>
        </p:spPr>
        <p:txBody>
          <a:bodyPr/>
          <a:lstStyle>
            <a:lvl1pPr marL="0" indent="0" algn="l">
              <a:buFontTx/>
              <a:buNone/>
              <a:defRPr sz="1800" b="1">
                <a:solidFill>
                  <a:srgbClr val="FF3EB5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14" name="Bild-Platzhalter3">
            <a:extLst>
              <a:ext uri="{FF2B5EF4-FFF2-40B4-BE49-F238E27FC236}">
                <a16:creationId xmlns:a16="http://schemas.microsoft.com/office/drawing/2014/main" id="{ECEC371A-89CF-3B8D-F696-DABD088B3DCE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8460000" y="1257901"/>
            <a:ext cx="3240000" cy="2880000"/>
          </a:xfrm>
          <a:prstGeom prst="snip2DiagRect">
            <a:avLst>
              <a:gd name="adj1" fmla="val 13890"/>
              <a:gd name="adj2" fmla="val 0"/>
            </a:avLst>
          </a:prstGeom>
          <a:solidFill>
            <a:srgbClr val="F0F3F7"/>
          </a:solidFill>
        </p:spPr>
        <p:txBody>
          <a:bodyPr tIns="180000" bIns="0" anchor="t" anchorCtr="1"/>
          <a:lstStyle>
            <a:lvl1pPr marL="0" indent="0">
              <a:buNone/>
              <a:defRPr b="1">
                <a:solidFill>
                  <a:srgbClr val="FF3EB5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4" name="Bild-Nachweis3">
            <a:extLst>
              <a:ext uri="{FF2B5EF4-FFF2-40B4-BE49-F238E27FC236}">
                <a16:creationId xmlns:a16="http://schemas.microsoft.com/office/drawing/2014/main" id="{D4D5A360-DAF3-0446-0146-B93D25E98168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460000" y="3921901"/>
            <a:ext cx="3276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8" name="Text-Platzhalter2">
            <a:extLst>
              <a:ext uri="{FF2B5EF4-FFF2-40B4-BE49-F238E27FC236}">
                <a16:creationId xmlns:a16="http://schemas.microsoft.com/office/drawing/2014/main" id="{3E4A76AB-166B-C814-6E57-728032FA54A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500000" y="4783435"/>
            <a:ext cx="3240000" cy="1151756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None/>
              <a:defRPr sz="2000" b="0" i="0">
                <a:solidFill>
                  <a:srgbClr val="FFFFFF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FFFFFF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13" name="Bild-Unterschrift2">
            <a:extLst>
              <a:ext uri="{FF2B5EF4-FFF2-40B4-BE49-F238E27FC236}">
                <a16:creationId xmlns:a16="http://schemas.microsoft.com/office/drawing/2014/main" id="{F9FC3F8E-3DCB-4CE3-5C46-9FD983EAC085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500000" y="4365104"/>
            <a:ext cx="3240000" cy="360000"/>
          </a:xfrm>
        </p:spPr>
        <p:txBody>
          <a:bodyPr/>
          <a:lstStyle>
            <a:lvl1pPr marL="0" indent="0" algn="l">
              <a:buFontTx/>
              <a:buNone/>
              <a:defRPr sz="1800" b="1">
                <a:solidFill>
                  <a:srgbClr val="FF3EB5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7" name="Bild-Platzhalter2">
            <a:extLst>
              <a:ext uri="{FF2B5EF4-FFF2-40B4-BE49-F238E27FC236}">
                <a16:creationId xmlns:a16="http://schemas.microsoft.com/office/drawing/2014/main" id="{A045EEA4-DC71-E69C-A5E3-888E4C002D3A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4500000" y="1257901"/>
            <a:ext cx="3240000" cy="2880000"/>
          </a:xfrm>
          <a:prstGeom prst="snip2DiagRect">
            <a:avLst>
              <a:gd name="adj1" fmla="val 13890"/>
              <a:gd name="adj2" fmla="val 0"/>
            </a:avLst>
          </a:prstGeom>
          <a:solidFill>
            <a:srgbClr val="F0F3F7"/>
          </a:solidFill>
        </p:spPr>
        <p:txBody>
          <a:bodyPr tIns="180000" bIns="720000" anchor="t" anchorCtr="1"/>
          <a:lstStyle>
            <a:lvl1pPr marL="0" indent="0">
              <a:buNone/>
              <a:defRPr b="1">
                <a:solidFill>
                  <a:srgbClr val="FF3EB5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5" name="Bild-Nachweis2">
            <a:extLst>
              <a:ext uri="{FF2B5EF4-FFF2-40B4-BE49-F238E27FC236}">
                <a16:creationId xmlns:a16="http://schemas.microsoft.com/office/drawing/2014/main" id="{816DD4E9-455A-32D0-3205-F97009174810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523887" y="3921901"/>
            <a:ext cx="3276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28" name="Text-Platzhalter">
            <a:extLst>
              <a:ext uri="{FF2B5EF4-FFF2-40B4-BE49-F238E27FC236}">
                <a16:creationId xmlns:a16="http://schemas.microsoft.com/office/drawing/2014/main" id="{85C1B675-AECF-E649-8936-9A78BB90BA9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40000" y="4783435"/>
            <a:ext cx="3240000" cy="1151756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None/>
              <a:defRPr sz="2000" b="0" i="0">
                <a:solidFill>
                  <a:srgbClr val="FFFFFF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FFFFFF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6" name="Bild-Unterschrift">
            <a:extLst>
              <a:ext uri="{FF2B5EF4-FFF2-40B4-BE49-F238E27FC236}">
                <a16:creationId xmlns:a16="http://schemas.microsoft.com/office/drawing/2014/main" id="{3C231258-5652-C0D5-5346-409CA956069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40000" y="4365104"/>
            <a:ext cx="3240000" cy="360000"/>
          </a:xfrm>
        </p:spPr>
        <p:txBody>
          <a:bodyPr/>
          <a:lstStyle>
            <a:lvl1pPr marL="0" indent="0" algn="l">
              <a:buFontTx/>
              <a:buNone/>
              <a:defRPr sz="1800" b="1">
                <a:solidFill>
                  <a:srgbClr val="FF3EB5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11" name="Bild-Platzhalter">
            <a:extLst>
              <a:ext uri="{FF2B5EF4-FFF2-40B4-BE49-F238E27FC236}">
                <a16:creationId xmlns:a16="http://schemas.microsoft.com/office/drawing/2014/main" id="{8457DDE8-8022-3947-A460-BE9D9CCEC0D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40000" y="1257901"/>
            <a:ext cx="3240000" cy="2880000"/>
          </a:xfrm>
          <a:prstGeom prst="snip2DiagRect">
            <a:avLst>
              <a:gd name="adj1" fmla="val 13890"/>
              <a:gd name="adj2" fmla="val 0"/>
            </a:avLst>
          </a:prstGeom>
          <a:solidFill>
            <a:srgbClr val="F0F3F7"/>
          </a:solidFill>
        </p:spPr>
        <p:txBody>
          <a:bodyPr tIns="180000" bIns="720000" anchor="t" anchorCtr="1"/>
          <a:lstStyle>
            <a:lvl1pPr marL="0" indent="0">
              <a:buNone/>
              <a:defRPr b="1">
                <a:solidFill>
                  <a:srgbClr val="FF3EB5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12" name="Bild-Nachweis">
            <a:extLst>
              <a:ext uri="{FF2B5EF4-FFF2-40B4-BE49-F238E27FC236}">
                <a16:creationId xmlns:a16="http://schemas.microsoft.com/office/drawing/2014/main" id="{B4050525-3F01-2404-09DE-FCC0A36D6685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40000" y="3921901"/>
            <a:ext cx="3276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3" name="Titel">
            <a:extLst>
              <a:ext uri="{FF2B5EF4-FFF2-40B4-BE49-F238E27FC236}">
                <a16:creationId xmlns:a16="http://schemas.microsoft.com/office/drawing/2014/main" id="{A9F47A74-1494-983E-D318-CC937947287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0000" y="136524"/>
            <a:ext cx="11160000" cy="900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Titel der Folie</a:t>
            </a:r>
          </a:p>
        </p:txBody>
      </p:sp>
    </p:spTree>
    <p:extLst>
      <p:ext uri="{BB962C8B-B14F-4D97-AF65-F5344CB8AC3E}">
        <p14:creationId xmlns:p14="http://schemas.microsoft.com/office/powerpoint/2010/main" val="417336855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ER groß | 3er / Türkis-Dunkelblau">
    <p:bg>
      <p:bgPr>
        <a:solidFill>
          <a:srgbClr val="1006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Logo">
            <a:extLst>
              <a:ext uri="{FF2B5EF4-FFF2-40B4-BE49-F238E27FC236}">
                <a16:creationId xmlns:a16="http://schemas.microsoft.com/office/drawing/2014/main" id="{E371AF68-714A-B209-80F0-873DAE9D1E8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579546" y="5814207"/>
            <a:ext cx="1367998" cy="1042601"/>
          </a:xfrm>
          <a:prstGeom prst="rect">
            <a:avLst/>
          </a:prstGeom>
        </p:spPr>
      </p:pic>
      <p:sp>
        <p:nvSpPr>
          <p:cNvPr id="10" name="Foliennummer">
            <a:extLst>
              <a:ext uri="{FF2B5EF4-FFF2-40B4-BE49-F238E27FC236}">
                <a16:creationId xmlns:a16="http://schemas.microsoft.com/office/drawing/2014/main" id="{12BC47F1-35D2-7B49-52CC-5E6F011E1F98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EDB35FF-48FE-4539-886A-6B3E6CAB12DA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9" name="Datum">
            <a:extLst>
              <a:ext uri="{FF2B5EF4-FFF2-40B4-BE49-F238E27FC236}">
                <a16:creationId xmlns:a16="http://schemas.microsoft.com/office/drawing/2014/main" id="{4BA09AC2-7C11-3A0E-0767-7944B4343448}"/>
              </a:ext>
            </a:extLst>
          </p:cNvPr>
          <p:cNvSpPr>
            <a:spLocks noGrp="1"/>
          </p:cNvSpPr>
          <p:nvPr>
            <p:ph type="dt" sz="half" idx="2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15" name="Text-Platzhalter3">
            <a:extLst>
              <a:ext uri="{FF2B5EF4-FFF2-40B4-BE49-F238E27FC236}">
                <a16:creationId xmlns:a16="http://schemas.microsoft.com/office/drawing/2014/main" id="{5DE1E801-3817-583D-2850-C7AA058BA44D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460000" y="4783435"/>
            <a:ext cx="3240000" cy="1151756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Clr>
                <a:schemeClr val="bg1"/>
              </a:buClr>
              <a:buSzPct val="25000"/>
              <a:buFontTx/>
              <a:buNone/>
              <a:defRPr sz="2000" b="0" i="0">
                <a:solidFill>
                  <a:srgbClr val="FFFFFF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FFFFFF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16" name="Bild-Unterschrift3">
            <a:extLst>
              <a:ext uri="{FF2B5EF4-FFF2-40B4-BE49-F238E27FC236}">
                <a16:creationId xmlns:a16="http://schemas.microsoft.com/office/drawing/2014/main" id="{240A1EEC-3AA5-5356-1274-290D97DF95EE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8460000" y="4365104"/>
            <a:ext cx="3240000" cy="360000"/>
          </a:xfrm>
        </p:spPr>
        <p:txBody>
          <a:bodyPr/>
          <a:lstStyle>
            <a:lvl1pPr marL="0" indent="0" algn="l">
              <a:buFontTx/>
              <a:buNone/>
              <a:defRPr sz="1800" b="1">
                <a:solidFill>
                  <a:srgbClr val="10ADAA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14" name="Bild-Platzhalter3">
            <a:extLst>
              <a:ext uri="{FF2B5EF4-FFF2-40B4-BE49-F238E27FC236}">
                <a16:creationId xmlns:a16="http://schemas.microsoft.com/office/drawing/2014/main" id="{ECEC371A-89CF-3B8D-F696-DABD088B3DCE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8460000" y="1257901"/>
            <a:ext cx="3240000" cy="2880000"/>
          </a:xfrm>
          <a:prstGeom prst="snip2DiagRect">
            <a:avLst>
              <a:gd name="adj1" fmla="val 13890"/>
              <a:gd name="adj2" fmla="val 0"/>
            </a:avLst>
          </a:prstGeom>
          <a:solidFill>
            <a:srgbClr val="F0F3F7"/>
          </a:solidFill>
        </p:spPr>
        <p:txBody>
          <a:bodyPr tIns="180000" bIns="0" anchor="t" anchorCtr="1"/>
          <a:lstStyle>
            <a:lvl1pPr marL="0" indent="0">
              <a:buNone/>
              <a:defRPr b="1">
                <a:solidFill>
                  <a:srgbClr val="10ADAA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4" name="Bild-Nachweis3">
            <a:extLst>
              <a:ext uri="{FF2B5EF4-FFF2-40B4-BE49-F238E27FC236}">
                <a16:creationId xmlns:a16="http://schemas.microsoft.com/office/drawing/2014/main" id="{2ABC3379-3803-76D2-3DC5-89AA141A53CF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460000" y="3921901"/>
            <a:ext cx="3276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8" name="Text-Platzhalter2">
            <a:extLst>
              <a:ext uri="{FF2B5EF4-FFF2-40B4-BE49-F238E27FC236}">
                <a16:creationId xmlns:a16="http://schemas.microsoft.com/office/drawing/2014/main" id="{3E4A76AB-166B-C814-6E57-728032FA54A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500000" y="4783435"/>
            <a:ext cx="3240000" cy="1151756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None/>
              <a:defRPr sz="2000" b="0" i="0">
                <a:solidFill>
                  <a:srgbClr val="FFFFFF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FFFFFF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13" name="Bild-Unterschrift2">
            <a:extLst>
              <a:ext uri="{FF2B5EF4-FFF2-40B4-BE49-F238E27FC236}">
                <a16:creationId xmlns:a16="http://schemas.microsoft.com/office/drawing/2014/main" id="{F9FC3F8E-3DCB-4CE3-5C46-9FD983EAC085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500000" y="4365104"/>
            <a:ext cx="3240000" cy="360000"/>
          </a:xfrm>
        </p:spPr>
        <p:txBody>
          <a:bodyPr/>
          <a:lstStyle>
            <a:lvl1pPr marL="0" indent="0" algn="l">
              <a:buFontTx/>
              <a:buNone/>
              <a:defRPr sz="1800" b="1">
                <a:solidFill>
                  <a:srgbClr val="10ADAA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7" name="Bild-Platzhalter2">
            <a:extLst>
              <a:ext uri="{FF2B5EF4-FFF2-40B4-BE49-F238E27FC236}">
                <a16:creationId xmlns:a16="http://schemas.microsoft.com/office/drawing/2014/main" id="{A045EEA4-DC71-E69C-A5E3-888E4C002D3A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4500000" y="1257901"/>
            <a:ext cx="3240000" cy="2880000"/>
          </a:xfrm>
          <a:prstGeom prst="snip2DiagRect">
            <a:avLst>
              <a:gd name="adj1" fmla="val 13890"/>
              <a:gd name="adj2" fmla="val 0"/>
            </a:avLst>
          </a:prstGeom>
          <a:solidFill>
            <a:srgbClr val="F0F3F7"/>
          </a:solidFill>
        </p:spPr>
        <p:txBody>
          <a:bodyPr tIns="180000" bIns="720000" anchor="t" anchorCtr="1"/>
          <a:lstStyle>
            <a:lvl1pPr marL="0" indent="0">
              <a:buNone/>
              <a:defRPr b="1">
                <a:solidFill>
                  <a:srgbClr val="10ADAA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5" name="Bild-Nachweis2">
            <a:extLst>
              <a:ext uri="{FF2B5EF4-FFF2-40B4-BE49-F238E27FC236}">
                <a16:creationId xmlns:a16="http://schemas.microsoft.com/office/drawing/2014/main" id="{92AD0BC2-FF36-AE5D-E32E-4C7E300B541D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523887" y="3921901"/>
            <a:ext cx="3276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28" name="Text-Platzhalter">
            <a:extLst>
              <a:ext uri="{FF2B5EF4-FFF2-40B4-BE49-F238E27FC236}">
                <a16:creationId xmlns:a16="http://schemas.microsoft.com/office/drawing/2014/main" id="{85C1B675-AECF-E649-8936-9A78BB90BA9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40000" y="4783435"/>
            <a:ext cx="3240000" cy="1151756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None/>
              <a:defRPr sz="2000" b="0" i="0">
                <a:solidFill>
                  <a:srgbClr val="FFFFFF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FFFFFF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6" name="Bild-Unterschrift">
            <a:extLst>
              <a:ext uri="{FF2B5EF4-FFF2-40B4-BE49-F238E27FC236}">
                <a16:creationId xmlns:a16="http://schemas.microsoft.com/office/drawing/2014/main" id="{3C231258-5652-C0D5-5346-409CA956069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40000" y="4365104"/>
            <a:ext cx="3240000" cy="360000"/>
          </a:xfrm>
        </p:spPr>
        <p:txBody>
          <a:bodyPr/>
          <a:lstStyle>
            <a:lvl1pPr marL="0" indent="0" algn="l">
              <a:buFontTx/>
              <a:buNone/>
              <a:defRPr sz="1800" b="1">
                <a:solidFill>
                  <a:srgbClr val="10ADAA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11" name="Bild-Platzhalter">
            <a:extLst>
              <a:ext uri="{FF2B5EF4-FFF2-40B4-BE49-F238E27FC236}">
                <a16:creationId xmlns:a16="http://schemas.microsoft.com/office/drawing/2014/main" id="{8457DDE8-8022-3947-A460-BE9D9CCEC0D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40000" y="1257901"/>
            <a:ext cx="3240000" cy="2880000"/>
          </a:xfrm>
          <a:prstGeom prst="snip2DiagRect">
            <a:avLst>
              <a:gd name="adj1" fmla="val 13890"/>
              <a:gd name="adj2" fmla="val 0"/>
            </a:avLst>
          </a:prstGeom>
          <a:solidFill>
            <a:srgbClr val="F0F3F7"/>
          </a:solidFill>
        </p:spPr>
        <p:txBody>
          <a:bodyPr tIns="180000" bIns="720000" anchor="t" anchorCtr="1"/>
          <a:lstStyle>
            <a:lvl1pPr marL="0" indent="0">
              <a:buNone/>
              <a:defRPr b="1">
                <a:solidFill>
                  <a:srgbClr val="10ADAA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12" name="Bild-Nachweis">
            <a:extLst>
              <a:ext uri="{FF2B5EF4-FFF2-40B4-BE49-F238E27FC236}">
                <a16:creationId xmlns:a16="http://schemas.microsoft.com/office/drawing/2014/main" id="{2A836A2D-F6EE-60C9-54A6-AE614FE938DE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40000" y="3921901"/>
            <a:ext cx="3276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3" name="Titel">
            <a:extLst>
              <a:ext uri="{FF2B5EF4-FFF2-40B4-BE49-F238E27FC236}">
                <a16:creationId xmlns:a16="http://schemas.microsoft.com/office/drawing/2014/main" id="{A9F47A74-1494-983E-D318-CC937947287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0000" y="136524"/>
            <a:ext cx="11160000" cy="900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Titel der Folie</a:t>
            </a:r>
          </a:p>
        </p:txBody>
      </p:sp>
    </p:spTree>
    <p:extLst>
      <p:ext uri="{BB962C8B-B14F-4D97-AF65-F5344CB8AC3E}">
        <p14:creationId xmlns:p14="http://schemas.microsoft.com/office/powerpoint/2010/main" val="250589259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ER groß | 3er / Türkis-Blau">
    <p:bg>
      <p:bgPr>
        <a:solidFill>
          <a:srgbClr val="10069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Logo">
            <a:extLst>
              <a:ext uri="{FF2B5EF4-FFF2-40B4-BE49-F238E27FC236}">
                <a16:creationId xmlns:a16="http://schemas.microsoft.com/office/drawing/2014/main" id="{E371AF68-714A-B209-80F0-873DAE9D1E8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579546" y="5814207"/>
            <a:ext cx="1367998" cy="1042601"/>
          </a:xfrm>
          <a:prstGeom prst="rect">
            <a:avLst/>
          </a:prstGeom>
        </p:spPr>
      </p:pic>
      <p:sp>
        <p:nvSpPr>
          <p:cNvPr id="10" name="Foliennummer">
            <a:extLst>
              <a:ext uri="{FF2B5EF4-FFF2-40B4-BE49-F238E27FC236}">
                <a16:creationId xmlns:a16="http://schemas.microsoft.com/office/drawing/2014/main" id="{12BC47F1-35D2-7B49-52CC-5E6F011E1F98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EDB35FF-48FE-4539-886A-6B3E6CAB12DA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9" name="Datum">
            <a:extLst>
              <a:ext uri="{FF2B5EF4-FFF2-40B4-BE49-F238E27FC236}">
                <a16:creationId xmlns:a16="http://schemas.microsoft.com/office/drawing/2014/main" id="{4BA09AC2-7C11-3A0E-0767-7944B4343448}"/>
              </a:ext>
            </a:extLst>
          </p:cNvPr>
          <p:cNvSpPr>
            <a:spLocks noGrp="1"/>
          </p:cNvSpPr>
          <p:nvPr>
            <p:ph type="dt" sz="half" idx="2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15" name="Text-Platzhalter3">
            <a:extLst>
              <a:ext uri="{FF2B5EF4-FFF2-40B4-BE49-F238E27FC236}">
                <a16:creationId xmlns:a16="http://schemas.microsoft.com/office/drawing/2014/main" id="{5DE1E801-3817-583D-2850-C7AA058BA44D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460000" y="4783435"/>
            <a:ext cx="3240000" cy="1151756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Clr>
                <a:schemeClr val="bg1"/>
              </a:buClr>
              <a:buSzPct val="25000"/>
              <a:buFontTx/>
              <a:buNone/>
              <a:defRPr sz="2000" b="0" i="0">
                <a:solidFill>
                  <a:srgbClr val="FFFFFF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FFFFFF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16" name="Bild-Unterschrift3">
            <a:extLst>
              <a:ext uri="{FF2B5EF4-FFF2-40B4-BE49-F238E27FC236}">
                <a16:creationId xmlns:a16="http://schemas.microsoft.com/office/drawing/2014/main" id="{240A1EEC-3AA5-5356-1274-290D97DF95EE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8460000" y="4365104"/>
            <a:ext cx="3240000" cy="360000"/>
          </a:xfrm>
        </p:spPr>
        <p:txBody>
          <a:bodyPr/>
          <a:lstStyle>
            <a:lvl1pPr marL="0" indent="0" algn="l">
              <a:buFontTx/>
              <a:buNone/>
              <a:defRPr sz="1800" b="1">
                <a:solidFill>
                  <a:srgbClr val="10ADAA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14" name="Bild-Platzhalter3">
            <a:extLst>
              <a:ext uri="{FF2B5EF4-FFF2-40B4-BE49-F238E27FC236}">
                <a16:creationId xmlns:a16="http://schemas.microsoft.com/office/drawing/2014/main" id="{ECEC371A-89CF-3B8D-F696-DABD088B3DCE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8460000" y="1257901"/>
            <a:ext cx="3240000" cy="2880000"/>
          </a:xfrm>
          <a:prstGeom prst="snip2DiagRect">
            <a:avLst>
              <a:gd name="adj1" fmla="val 13890"/>
              <a:gd name="adj2" fmla="val 0"/>
            </a:avLst>
          </a:prstGeom>
          <a:solidFill>
            <a:srgbClr val="F0F3F7"/>
          </a:solidFill>
        </p:spPr>
        <p:txBody>
          <a:bodyPr tIns="180000" bIns="0" anchor="t" anchorCtr="1"/>
          <a:lstStyle>
            <a:lvl1pPr marL="0" indent="0">
              <a:buNone/>
              <a:defRPr b="1">
                <a:solidFill>
                  <a:srgbClr val="10ADAA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4" name="Bild-Nachweis3">
            <a:extLst>
              <a:ext uri="{FF2B5EF4-FFF2-40B4-BE49-F238E27FC236}">
                <a16:creationId xmlns:a16="http://schemas.microsoft.com/office/drawing/2014/main" id="{5CFFAE5F-6CE7-0E2E-865B-2E8567B47F1D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460000" y="3921901"/>
            <a:ext cx="3276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8" name="Text-Platzhalter2">
            <a:extLst>
              <a:ext uri="{FF2B5EF4-FFF2-40B4-BE49-F238E27FC236}">
                <a16:creationId xmlns:a16="http://schemas.microsoft.com/office/drawing/2014/main" id="{3E4A76AB-166B-C814-6E57-728032FA54A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500000" y="4783435"/>
            <a:ext cx="3240000" cy="1151756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None/>
              <a:defRPr sz="2000" b="0" i="0">
                <a:solidFill>
                  <a:srgbClr val="FFFFFF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FFFFFF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13" name="Bild-Unterschrift2">
            <a:extLst>
              <a:ext uri="{FF2B5EF4-FFF2-40B4-BE49-F238E27FC236}">
                <a16:creationId xmlns:a16="http://schemas.microsoft.com/office/drawing/2014/main" id="{F9FC3F8E-3DCB-4CE3-5C46-9FD983EAC085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500000" y="4365104"/>
            <a:ext cx="3240000" cy="360000"/>
          </a:xfrm>
        </p:spPr>
        <p:txBody>
          <a:bodyPr/>
          <a:lstStyle>
            <a:lvl1pPr marL="0" indent="0" algn="l">
              <a:buFontTx/>
              <a:buNone/>
              <a:defRPr sz="1800" b="1">
                <a:solidFill>
                  <a:srgbClr val="10ADAA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7" name="Bild-Platzhalter2">
            <a:extLst>
              <a:ext uri="{FF2B5EF4-FFF2-40B4-BE49-F238E27FC236}">
                <a16:creationId xmlns:a16="http://schemas.microsoft.com/office/drawing/2014/main" id="{A045EEA4-DC71-E69C-A5E3-888E4C002D3A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4500000" y="1257901"/>
            <a:ext cx="3240000" cy="2880000"/>
          </a:xfrm>
          <a:prstGeom prst="snip2DiagRect">
            <a:avLst>
              <a:gd name="adj1" fmla="val 13890"/>
              <a:gd name="adj2" fmla="val 0"/>
            </a:avLst>
          </a:prstGeom>
          <a:solidFill>
            <a:srgbClr val="F0F3F7"/>
          </a:solidFill>
        </p:spPr>
        <p:txBody>
          <a:bodyPr tIns="180000" bIns="720000" anchor="t" anchorCtr="1"/>
          <a:lstStyle>
            <a:lvl1pPr marL="0" indent="0">
              <a:buNone/>
              <a:defRPr b="1">
                <a:solidFill>
                  <a:srgbClr val="10ADAA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5" name="Bild-Nachweis2">
            <a:extLst>
              <a:ext uri="{FF2B5EF4-FFF2-40B4-BE49-F238E27FC236}">
                <a16:creationId xmlns:a16="http://schemas.microsoft.com/office/drawing/2014/main" id="{6C427993-E582-740C-486C-D230F863F346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523887" y="3921901"/>
            <a:ext cx="3276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28" name="Text-Platzhalter">
            <a:extLst>
              <a:ext uri="{FF2B5EF4-FFF2-40B4-BE49-F238E27FC236}">
                <a16:creationId xmlns:a16="http://schemas.microsoft.com/office/drawing/2014/main" id="{85C1B675-AECF-E649-8936-9A78BB90BA9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40000" y="4783435"/>
            <a:ext cx="3240000" cy="1151756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None/>
              <a:defRPr sz="2000" b="0" i="0">
                <a:solidFill>
                  <a:srgbClr val="FFFFFF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FFFFFF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6" name="Bild-Unterschrift">
            <a:extLst>
              <a:ext uri="{FF2B5EF4-FFF2-40B4-BE49-F238E27FC236}">
                <a16:creationId xmlns:a16="http://schemas.microsoft.com/office/drawing/2014/main" id="{3C231258-5652-C0D5-5346-409CA956069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40000" y="4365104"/>
            <a:ext cx="3240000" cy="360000"/>
          </a:xfrm>
        </p:spPr>
        <p:txBody>
          <a:bodyPr/>
          <a:lstStyle>
            <a:lvl1pPr marL="0" indent="0" algn="l">
              <a:buFontTx/>
              <a:buNone/>
              <a:defRPr sz="1800" b="1">
                <a:solidFill>
                  <a:srgbClr val="10ADAA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11" name="Bild-Platzhalter">
            <a:extLst>
              <a:ext uri="{FF2B5EF4-FFF2-40B4-BE49-F238E27FC236}">
                <a16:creationId xmlns:a16="http://schemas.microsoft.com/office/drawing/2014/main" id="{8457DDE8-8022-3947-A460-BE9D9CCEC0D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40000" y="1257901"/>
            <a:ext cx="3240000" cy="2880000"/>
          </a:xfrm>
          <a:prstGeom prst="snip2DiagRect">
            <a:avLst>
              <a:gd name="adj1" fmla="val 13890"/>
              <a:gd name="adj2" fmla="val 0"/>
            </a:avLst>
          </a:prstGeom>
          <a:solidFill>
            <a:srgbClr val="F0F3F7"/>
          </a:solidFill>
        </p:spPr>
        <p:txBody>
          <a:bodyPr tIns="180000" bIns="720000" anchor="t" anchorCtr="1"/>
          <a:lstStyle>
            <a:lvl1pPr marL="0" indent="0">
              <a:buNone/>
              <a:defRPr b="1">
                <a:solidFill>
                  <a:srgbClr val="10ADAA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12" name="Bild-Nachweis">
            <a:extLst>
              <a:ext uri="{FF2B5EF4-FFF2-40B4-BE49-F238E27FC236}">
                <a16:creationId xmlns:a16="http://schemas.microsoft.com/office/drawing/2014/main" id="{B181DD17-A3DE-4986-1A3B-EA449A0D5DC3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40000" y="3921901"/>
            <a:ext cx="3276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3" name="Titel">
            <a:extLst>
              <a:ext uri="{FF2B5EF4-FFF2-40B4-BE49-F238E27FC236}">
                <a16:creationId xmlns:a16="http://schemas.microsoft.com/office/drawing/2014/main" id="{A9F47A74-1494-983E-D318-CC937947287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0000" y="136524"/>
            <a:ext cx="11160000" cy="900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Titel der Folie</a:t>
            </a:r>
          </a:p>
        </p:txBody>
      </p:sp>
    </p:spTree>
    <p:extLst>
      <p:ext uri="{BB962C8B-B14F-4D97-AF65-F5344CB8AC3E}">
        <p14:creationId xmlns:p14="http://schemas.microsoft.com/office/powerpoint/2010/main" val="119155219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ER groß | 3er / Orange-Dunkelblau">
    <p:bg>
      <p:bgPr>
        <a:solidFill>
          <a:srgbClr val="1006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Logo">
            <a:extLst>
              <a:ext uri="{FF2B5EF4-FFF2-40B4-BE49-F238E27FC236}">
                <a16:creationId xmlns:a16="http://schemas.microsoft.com/office/drawing/2014/main" id="{E371AF68-714A-B209-80F0-873DAE9D1E8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579546" y="5814207"/>
            <a:ext cx="1367998" cy="1042600"/>
          </a:xfrm>
          <a:prstGeom prst="rect">
            <a:avLst/>
          </a:prstGeom>
        </p:spPr>
      </p:pic>
      <p:sp>
        <p:nvSpPr>
          <p:cNvPr id="10" name="Foliennummer">
            <a:extLst>
              <a:ext uri="{FF2B5EF4-FFF2-40B4-BE49-F238E27FC236}">
                <a16:creationId xmlns:a16="http://schemas.microsoft.com/office/drawing/2014/main" id="{12BC47F1-35D2-7B49-52CC-5E6F011E1F98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EDB35FF-48FE-4539-886A-6B3E6CAB12DA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9" name="Datum">
            <a:extLst>
              <a:ext uri="{FF2B5EF4-FFF2-40B4-BE49-F238E27FC236}">
                <a16:creationId xmlns:a16="http://schemas.microsoft.com/office/drawing/2014/main" id="{4BA09AC2-7C11-3A0E-0767-7944B4343448}"/>
              </a:ext>
            </a:extLst>
          </p:cNvPr>
          <p:cNvSpPr>
            <a:spLocks noGrp="1"/>
          </p:cNvSpPr>
          <p:nvPr>
            <p:ph type="dt" sz="half" idx="2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15" name="Text-Platzhalter3">
            <a:extLst>
              <a:ext uri="{FF2B5EF4-FFF2-40B4-BE49-F238E27FC236}">
                <a16:creationId xmlns:a16="http://schemas.microsoft.com/office/drawing/2014/main" id="{5DE1E801-3817-583D-2850-C7AA058BA44D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460000" y="4783435"/>
            <a:ext cx="3240000" cy="1151756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Clr>
                <a:schemeClr val="bg1"/>
              </a:buClr>
              <a:buSzPct val="25000"/>
              <a:buFontTx/>
              <a:buNone/>
              <a:defRPr sz="2000" b="0" i="0">
                <a:solidFill>
                  <a:srgbClr val="FFFFFF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FFFFFF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16" name="Bild-Unterschrift3">
            <a:extLst>
              <a:ext uri="{FF2B5EF4-FFF2-40B4-BE49-F238E27FC236}">
                <a16:creationId xmlns:a16="http://schemas.microsoft.com/office/drawing/2014/main" id="{240A1EEC-3AA5-5356-1274-290D97DF95EE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8460000" y="4365104"/>
            <a:ext cx="3240000" cy="360000"/>
          </a:xfrm>
        </p:spPr>
        <p:txBody>
          <a:bodyPr/>
          <a:lstStyle>
            <a:lvl1pPr marL="0" indent="0" algn="l">
              <a:buFontTx/>
              <a:buNone/>
              <a:defRPr sz="1800" b="1">
                <a:solidFill>
                  <a:srgbClr val="FF4414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14" name="Bild-Platzhalter3">
            <a:extLst>
              <a:ext uri="{FF2B5EF4-FFF2-40B4-BE49-F238E27FC236}">
                <a16:creationId xmlns:a16="http://schemas.microsoft.com/office/drawing/2014/main" id="{ECEC371A-89CF-3B8D-F696-DABD088B3DCE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8460000" y="1257901"/>
            <a:ext cx="3240000" cy="2880000"/>
          </a:xfrm>
          <a:prstGeom prst="snip2DiagRect">
            <a:avLst>
              <a:gd name="adj1" fmla="val 13890"/>
              <a:gd name="adj2" fmla="val 0"/>
            </a:avLst>
          </a:prstGeom>
          <a:solidFill>
            <a:srgbClr val="F0F3F7"/>
          </a:solidFill>
        </p:spPr>
        <p:txBody>
          <a:bodyPr tIns="180000" bIns="0" anchor="t" anchorCtr="1"/>
          <a:lstStyle>
            <a:lvl1pPr marL="0" indent="0">
              <a:buNone/>
              <a:defRPr b="1">
                <a:solidFill>
                  <a:srgbClr val="FF4414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4" name="Bild-Nachweis3">
            <a:extLst>
              <a:ext uri="{FF2B5EF4-FFF2-40B4-BE49-F238E27FC236}">
                <a16:creationId xmlns:a16="http://schemas.microsoft.com/office/drawing/2014/main" id="{26FF1DFB-3DBB-03E3-684B-344CD35CC3E8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460000" y="3921901"/>
            <a:ext cx="3276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8" name="Text-Platzhalter2">
            <a:extLst>
              <a:ext uri="{FF2B5EF4-FFF2-40B4-BE49-F238E27FC236}">
                <a16:creationId xmlns:a16="http://schemas.microsoft.com/office/drawing/2014/main" id="{3E4A76AB-166B-C814-6E57-728032FA54A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500000" y="4783435"/>
            <a:ext cx="3240000" cy="1151756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None/>
              <a:defRPr sz="2000" b="0" i="0">
                <a:solidFill>
                  <a:srgbClr val="FFFFFF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FFFFFF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13" name="Bild-Unterschrift2">
            <a:extLst>
              <a:ext uri="{FF2B5EF4-FFF2-40B4-BE49-F238E27FC236}">
                <a16:creationId xmlns:a16="http://schemas.microsoft.com/office/drawing/2014/main" id="{F9FC3F8E-3DCB-4CE3-5C46-9FD983EAC085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500000" y="4365104"/>
            <a:ext cx="3240000" cy="360000"/>
          </a:xfrm>
        </p:spPr>
        <p:txBody>
          <a:bodyPr/>
          <a:lstStyle>
            <a:lvl1pPr marL="0" indent="0" algn="l">
              <a:buFontTx/>
              <a:buNone/>
              <a:defRPr sz="1800" b="1">
                <a:solidFill>
                  <a:srgbClr val="FF4414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7" name="Bild-Platzhalter2">
            <a:extLst>
              <a:ext uri="{FF2B5EF4-FFF2-40B4-BE49-F238E27FC236}">
                <a16:creationId xmlns:a16="http://schemas.microsoft.com/office/drawing/2014/main" id="{A045EEA4-DC71-E69C-A5E3-888E4C002D3A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4500000" y="1257901"/>
            <a:ext cx="3240000" cy="2880000"/>
          </a:xfrm>
          <a:prstGeom prst="snip2DiagRect">
            <a:avLst>
              <a:gd name="adj1" fmla="val 13890"/>
              <a:gd name="adj2" fmla="val 0"/>
            </a:avLst>
          </a:prstGeom>
          <a:solidFill>
            <a:srgbClr val="F0F3F7"/>
          </a:solidFill>
        </p:spPr>
        <p:txBody>
          <a:bodyPr tIns="180000" bIns="720000" anchor="t" anchorCtr="1"/>
          <a:lstStyle>
            <a:lvl1pPr marL="0" indent="0">
              <a:buNone/>
              <a:defRPr b="1">
                <a:solidFill>
                  <a:srgbClr val="FF4414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5" name="Bild-Nachweis2">
            <a:extLst>
              <a:ext uri="{FF2B5EF4-FFF2-40B4-BE49-F238E27FC236}">
                <a16:creationId xmlns:a16="http://schemas.microsoft.com/office/drawing/2014/main" id="{6B072180-4E59-889F-6C52-1366496FA044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523887" y="3921901"/>
            <a:ext cx="3276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28" name="Text-Platzhalter">
            <a:extLst>
              <a:ext uri="{FF2B5EF4-FFF2-40B4-BE49-F238E27FC236}">
                <a16:creationId xmlns:a16="http://schemas.microsoft.com/office/drawing/2014/main" id="{85C1B675-AECF-E649-8936-9A78BB90BA9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40000" y="4783435"/>
            <a:ext cx="3240000" cy="1151756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None/>
              <a:defRPr sz="2000" b="0" i="0">
                <a:solidFill>
                  <a:srgbClr val="FFFFFF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FFFFFF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6" name="Bild-Unterschrift">
            <a:extLst>
              <a:ext uri="{FF2B5EF4-FFF2-40B4-BE49-F238E27FC236}">
                <a16:creationId xmlns:a16="http://schemas.microsoft.com/office/drawing/2014/main" id="{3C231258-5652-C0D5-5346-409CA956069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40000" y="4365104"/>
            <a:ext cx="3240000" cy="360000"/>
          </a:xfrm>
        </p:spPr>
        <p:txBody>
          <a:bodyPr/>
          <a:lstStyle>
            <a:lvl1pPr marL="0" indent="0" algn="l">
              <a:buFontTx/>
              <a:buNone/>
              <a:defRPr sz="1800" b="1">
                <a:solidFill>
                  <a:srgbClr val="FF4414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11" name="Bild-Platzhalter">
            <a:extLst>
              <a:ext uri="{FF2B5EF4-FFF2-40B4-BE49-F238E27FC236}">
                <a16:creationId xmlns:a16="http://schemas.microsoft.com/office/drawing/2014/main" id="{8457DDE8-8022-3947-A460-BE9D9CCEC0D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40000" y="1257901"/>
            <a:ext cx="3240000" cy="2880000"/>
          </a:xfrm>
          <a:prstGeom prst="snip2DiagRect">
            <a:avLst>
              <a:gd name="adj1" fmla="val 13890"/>
              <a:gd name="adj2" fmla="val 0"/>
            </a:avLst>
          </a:prstGeom>
          <a:solidFill>
            <a:srgbClr val="F0F3F7"/>
          </a:solidFill>
        </p:spPr>
        <p:txBody>
          <a:bodyPr tIns="180000" bIns="720000" anchor="t" anchorCtr="1"/>
          <a:lstStyle>
            <a:lvl1pPr marL="0" indent="0">
              <a:buNone/>
              <a:defRPr b="1">
                <a:solidFill>
                  <a:srgbClr val="FF4414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12" name="Bild-Nachweis">
            <a:extLst>
              <a:ext uri="{FF2B5EF4-FFF2-40B4-BE49-F238E27FC236}">
                <a16:creationId xmlns:a16="http://schemas.microsoft.com/office/drawing/2014/main" id="{A6D80625-A87B-2A16-C209-DE13A5F7357E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40000" y="3921901"/>
            <a:ext cx="3276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3" name="Titel">
            <a:extLst>
              <a:ext uri="{FF2B5EF4-FFF2-40B4-BE49-F238E27FC236}">
                <a16:creationId xmlns:a16="http://schemas.microsoft.com/office/drawing/2014/main" id="{A9F47A74-1494-983E-D318-CC937947287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0000" y="136524"/>
            <a:ext cx="11160000" cy="900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Titel der Folie</a:t>
            </a:r>
          </a:p>
        </p:txBody>
      </p:sp>
    </p:spTree>
    <p:extLst>
      <p:ext uri="{BB962C8B-B14F-4D97-AF65-F5344CB8AC3E}">
        <p14:creationId xmlns:p14="http://schemas.microsoft.com/office/powerpoint/2010/main" val="50238072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ER groß | 3er / Orange-Blau">
    <p:bg>
      <p:bgPr>
        <a:solidFill>
          <a:srgbClr val="10069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Logo">
            <a:extLst>
              <a:ext uri="{FF2B5EF4-FFF2-40B4-BE49-F238E27FC236}">
                <a16:creationId xmlns:a16="http://schemas.microsoft.com/office/drawing/2014/main" id="{E371AF68-714A-B209-80F0-873DAE9D1E8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579546" y="5814207"/>
            <a:ext cx="1367998" cy="1042600"/>
          </a:xfrm>
          <a:prstGeom prst="rect">
            <a:avLst/>
          </a:prstGeom>
        </p:spPr>
      </p:pic>
      <p:sp>
        <p:nvSpPr>
          <p:cNvPr id="10" name="Foliennummer">
            <a:extLst>
              <a:ext uri="{FF2B5EF4-FFF2-40B4-BE49-F238E27FC236}">
                <a16:creationId xmlns:a16="http://schemas.microsoft.com/office/drawing/2014/main" id="{12BC47F1-35D2-7B49-52CC-5E6F011E1F98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EDB35FF-48FE-4539-886A-6B3E6CAB12DA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9" name="Datum">
            <a:extLst>
              <a:ext uri="{FF2B5EF4-FFF2-40B4-BE49-F238E27FC236}">
                <a16:creationId xmlns:a16="http://schemas.microsoft.com/office/drawing/2014/main" id="{4BA09AC2-7C11-3A0E-0767-7944B4343448}"/>
              </a:ext>
            </a:extLst>
          </p:cNvPr>
          <p:cNvSpPr>
            <a:spLocks noGrp="1"/>
          </p:cNvSpPr>
          <p:nvPr>
            <p:ph type="dt" sz="half" idx="2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15" name="Text-Platzhalter3">
            <a:extLst>
              <a:ext uri="{FF2B5EF4-FFF2-40B4-BE49-F238E27FC236}">
                <a16:creationId xmlns:a16="http://schemas.microsoft.com/office/drawing/2014/main" id="{5DE1E801-3817-583D-2850-C7AA058BA44D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460000" y="4783435"/>
            <a:ext cx="3240000" cy="1151756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Clr>
                <a:schemeClr val="bg1"/>
              </a:buClr>
              <a:buSzPct val="25000"/>
              <a:buFontTx/>
              <a:buNone/>
              <a:defRPr sz="2000" b="0" i="0">
                <a:solidFill>
                  <a:srgbClr val="FFFFFF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FFFFFF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16" name="Bild-Unterschrift3">
            <a:extLst>
              <a:ext uri="{FF2B5EF4-FFF2-40B4-BE49-F238E27FC236}">
                <a16:creationId xmlns:a16="http://schemas.microsoft.com/office/drawing/2014/main" id="{240A1EEC-3AA5-5356-1274-290D97DF95EE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8460000" y="4365104"/>
            <a:ext cx="3240000" cy="360000"/>
          </a:xfrm>
        </p:spPr>
        <p:txBody>
          <a:bodyPr/>
          <a:lstStyle>
            <a:lvl1pPr marL="0" indent="0" algn="l">
              <a:buFontTx/>
              <a:buNone/>
              <a:defRPr sz="1800" b="1">
                <a:solidFill>
                  <a:srgbClr val="FF4414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14" name="Bild-Platzhalter3">
            <a:extLst>
              <a:ext uri="{FF2B5EF4-FFF2-40B4-BE49-F238E27FC236}">
                <a16:creationId xmlns:a16="http://schemas.microsoft.com/office/drawing/2014/main" id="{ECEC371A-89CF-3B8D-F696-DABD088B3DCE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8460000" y="1257901"/>
            <a:ext cx="3240000" cy="2880000"/>
          </a:xfrm>
          <a:prstGeom prst="snip2DiagRect">
            <a:avLst>
              <a:gd name="adj1" fmla="val 13890"/>
              <a:gd name="adj2" fmla="val 0"/>
            </a:avLst>
          </a:prstGeom>
          <a:solidFill>
            <a:srgbClr val="F0F3F7"/>
          </a:solidFill>
        </p:spPr>
        <p:txBody>
          <a:bodyPr tIns="180000" bIns="0" anchor="t" anchorCtr="1"/>
          <a:lstStyle>
            <a:lvl1pPr marL="0" indent="0">
              <a:buNone/>
              <a:defRPr b="1">
                <a:solidFill>
                  <a:srgbClr val="FF4414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4" name="Bild-Nachweis3">
            <a:extLst>
              <a:ext uri="{FF2B5EF4-FFF2-40B4-BE49-F238E27FC236}">
                <a16:creationId xmlns:a16="http://schemas.microsoft.com/office/drawing/2014/main" id="{85A7A99E-97E5-66CB-D1E0-1782F29A971D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460000" y="3921901"/>
            <a:ext cx="3276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8" name="Text-Platzhalter2">
            <a:extLst>
              <a:ext uri="{FF2B5EF4-FFF2-40B4-BE49-F238E27FC236}">
                <a16:creationId xmlns:a16="http://schemas.microsoft.com/office/drawing/2014/main" id="{3E4A76AB-166B-C814-6E57-728032FA54A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500000" y="4783435"/>
            <a:ext cx="3240000" cy="1151756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None/>
              <a:defRPr sz="2000" b="0" i="0">
                <a:solidFill>
                  <a:srgbClr val="FFFFFF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FFFFFF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13" name="Bild-Unterschrift2">
            <a:extLst>
              <a:ext uri="{FF2B5EF4-FFF2-40B4-BE49-F238E27FC236}">
                <a16:creationId xmlns:a16="http://schemas.microsoft.com/office/drawing/2014/main" id="{F9FC3F8E-3DCB-4CE3-5C46-9FD983EAC085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500000" y="4365104"/>
            <a:ext cx="3240000" cy="360000"/>
          </a:xfrm>
        </p:spPr>
        <p:txBody>
          <a:bodyPr/>
          <a:lstStyle>
            <a:lvl1pPr marL="0" indent="0" algn="l">
              <a:buFontTx/>
              <a:buNone/>
              <a:defRPr sz="1800" b="1">
                <a:solidFill>
                  <a:srgbClr val="FF4414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7" name="Bild-Platzhalter2">
            <a:extLst>
              <a:ext uri="{FF2B5EF4-FFF2-40B4-BE49-F238E27FC236}">
                <a16:creationId xmlns:a16="http://schemas.microsoft.com/office/drawing/2014/main" id="{A045EEA4-DC71-E69C-A5E3-888E4C002D3A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4500000" y="1257901"/>
            <a:ext cx="3240000" cy="2880000"/>
          </a:xfrm>
          <a:prstGeom prst="snip2DiagRect">
            <a:avLst>
              <a:gd name="adj1" fmla="val 13890"/>
              <a:gd name="adj2" fmla="val 0"/>
            </a:avLst>
          </a:prstGeom>
          <a:solidFill>
            <a:srgbClr val="F0F3F7"/>
          </a:solidFill>
        </p:spPr>
        <p:txBody>
          <a:bodyPr tIns="180000" bIns="720000" anchor="t" anchorCtr="1"/>
          <a:lstStyle>
            <a:lvl1pPr marL="0" indent="0">
              <a:buNone/>
              <a:defRPr b="1">
                <a:solidFill>
                  <a:srgbClr val="FF4414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5" name="Bild-Nachweis2">
            <a:extLst>
              <a:ext uri="{FF2B5EF4-FFF2-40B4-BE49-F238E27FC236}">
                <a16:creationId xmlns:a16="http://schemas.microsoft.com/office/drawing/2014/main" id="{B88297AD-CE04-5BCF-5ED5-01BEE05DDF75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523887" y="3921901"/>
            <a:ext cx="3276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28" name="Text-Platzhalter">
            <a:extLst>
              <a:ext uri="{FF2B5EF4-FFF2-40B4-BE49-F238E27FC236}">
                <a16:creationId xmlns:a16="http://schemas.microsoft.com/office/drawing/2014/main" id="{85C1B675-AECF-E649-8936-9A78BB90BA9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40000" y="4783435"/>
            <a:ext cx="3240000" cy="1151756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None/>
              <a:defRPr sz="2000" b="0" i="0">
                <a:solidFill>
                  <a:srgbClr val="FFFFFF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FFFFFF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6" name="Bild-Unterschrift">
            <a:extLst>
              <a:ext uri="{FF2B5EF4-FFF2-40B4-BE49-F238E27FC236}">
                <a16:creationId xmlns:a16="http://schemas.microsoft.com/office/drawing/2014/main" id="{3C231258-5652-C0D5-5346-409CA956069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40000" y="4365104"/>
            <a:ext cx="3240000" cy="360000"/>
          </a:xfrm>
        </p:spPr>
        <p:txBody>
          <a:bodyPr/>
          <a:lstStyle>
            <a:lvl1pPr marL="0" indent="0" algn="l">
              <a:buFontTx/>
              <a:buNone/>
              <a:defRPr sz="1800" b="1">
                <a:solidFill>
                  <a:srgbClr val="FF4414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11" name="Bild-Platzhalter">
            <a:extLst>
              <a:ext uri="{FF2B5EF4-FFF2-40B4-BE49-F238E27FC236}">
                <a16:creationId xmlns:a16="http://schemas.microsoft.com/office/drawing/2014/main" id="{8457DDE8-8022-3947-A460-BE9D9CCEC0D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40000" y="1257901"/>
            <a:ext cx="3240000" cy="2880000"/>
          </a:xfrm>
          <a:prstGeom prst="snip2DiagRect">
            <a:avLst>
              <a:gd name="adj1" fmla="val 13890"/>
              <a:gd name="adj2" fmla="val 0"/>
            </a:avLst>
          </a:prstGeom>
          <a:solidFill>
            <a:srgbClr val="F0F3F7"/>
          </a:solidFill>
        </p:spPr>
        <p:txBody>
          <a:bodyPr tIns="180000" bIns="720000" anchor="t" anchorCtr="1"/>
          <a:lstStyle>
            <a:lvl1pPr marL="0" indent="0">
              <a:buNone/>
              <a:defRPr b="1">
                <a:solidFill>
                  <a:srgbClr val="FF4414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12" name="Bild-Nachweis">
            <a:extLst>
              <a:ext uri="{FF2B5EF4-FFF2-40B4-BE49-F238E27FC236}">
                <a16:creationId xmlns:a16="http://schemas.microsoft.com/office/drawing/2014/main" id="{C6EC6F4C-A843-4111-C127-34BA0CFCE49D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40000" y="3921901"/>
            <a:ext cx="3276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3" name="Titel">
            <a:extLst>
              <a:ext uri="{FF2B5EF4-FFF2-40B4-BE49-F238E27FC236}">
                <a16:creationId xmlns:a16="http://schemas.microsoft.com/office/drawing/2014/main" id="{A9F47A74-1494-983E-D318-CC937947287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0000" y="136524"/>
            <a:ext cx="11160000" cy="900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Titel der Folie</a:t>
            </a:r>
          </a:p>
        </p:txBody>
      </p:sp>
    </p:spTree>
    <p:extLst>
      <p:ext uri="{BB962C8B-B14F-4D97-AF65-F5344CB8AC3E}">
        <p14:creationId xmlns:p14="http://schemas.microsoft.com/office/powerpoint/2010/main" val="26313309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ER groß | 3er / Grün-Dunkelblau">
    <p:bg>
      <p:bgPr>
        <a:solidFill>
          <a:srgbClr val="1006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Logo">
            <a:extLst>
              <a:ext uri="{FF2B5EF4-FFF2-40B4-BE49-F238E27FC236}">
                <a16:creationId xmlns:a16="http://schemas.microsoft.com/office/drawing/2014/main" id="{E371AF68-714A-B209-80F0-873DAE9D1E8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579546" y="5814207"/>
            <a:ext cx="1367997" cy="1042600"/>
          </a:xfrm>
          <a:prstGeom prst="rect">
            <a:avLst/>
          </a:prstGeom>
        </p:spPr>
      </p:pic>
      <p:sp>
        <p:nvSpPr>
          <p:cNvPr id="10" name="Foliennummer">
            <a:extLst>
              <a:ext uri="{FF2B5EF4-FFF2-40B4-BE49-F238E27FC236}">
                <a16:creationId xmlns:a16="http://schemas.microsoft.com/office/drawing/2014/main" id="{12BC47F1-35D2-7B49-52CC-5E6F011E1F98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EDB35FF-48FE-4539-886A-6B3E6CAB12DA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9" name="Datum">
            <a:extLst>
              <a:ext uri="{FF2B5EF4-FFF2-40B4-BE49-F238E27FC236}">
                <a16:creationId xmlns:a16="http://schemas.microsoft.com/office/drawing/2014/main" id="{4BA09AC2-7C11-3A0E-0767-7944B4343448}"/>
              </a:ext>
            </a:extLst>
          </p:cNvPr>
          <p:cNvSpPr>
            <a:spLocks noGrp="1"/>
          </p:cNvSpPr>
          <p:nvPr>
            <p:ph type="dt" sz="half" idx="2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15" name="Text-Platzhalter3">
            <a:extLst>
              <a:ext uri="{FF2B5EF4-FFF2-40B4-BE49-F238E27FC236}">
                <a16:creationId xmlns:a16="http://schemas.microsoft.com/office/drawing/2014/main" id="{5DE1E801-3817-583D-2850-C7AA058BA44D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460000" y="4783435"/>
            <a:ext cx="3240000" cy="1151756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Clr>
                <a:schemeClr val="bg1"/>
              </a:buClr>
              <a:buSzPct val="25000"/>
              <a:buFontTx/>
              <a:buNone/>
              <a:defRPr sz="2000" b="0" i="0">
                <a:solidFill>
                  <a:srgbClr val="FFFFFF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FFFFFF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16" name="Bild-Unterschrift3">
            <a:extLst>
              <a:ext uri="{FF2B5EF4-FFF2-40B4-BE49-F238E27FC236}">
                <a16:creationId xmlns:a16="http://schemas.microsoft.com/office/drawing/2014/main" id="{240A1EEC-3AA5-5356-1274-290D97DF95EE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8460000" y="4365104"/>
            <a:ext cx="3240000" cy="360000"/>
          </a:xfrm>
        </p:spPr>
        <p:txBody>
          <a:bodyPr/>
          <a:lstStyle>
            <a:lvl1pPr marL="0" indent="0" algn="l">
              <a:buFontTx/>
              <a:buNone/>
              <a:defRPr sz="1800" b="1">
                <a:solidFill>
                  <a:srgbClr val="10AD00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14" name="Bild-Platzhalter3">
            <a:extLst>
              <a:ext uri="{FF2B5EF4-FFF2-40B4-BE49-F238E27FC236}">
                <a16:creationId xmlns:a16="http://schemas.microsoft.com/office/drawing/2014/main" id="{ECEC371A-89CF-3B8D-F696-DABD088B3DCE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8460000" y="1257901"/>
            <a:ext cx="3240000" cy="2880000"/>
          </a:xfrm>
          <a:prstGeom prst="snip2DiagRect">
            <a:avLst>
              <a:gd name="adj1" fmla="val 13890"/>
              <a:gd name="adj2" fmla="val 0"/>
            </a:avLst>
          </a:prstGeom>
          <a:solidFill>
            <a:srgbClr val="F0F3F7"/>
          </a:solidFill>
        </p:spPr>
        <p:txBody>
          <a:bodyPr tIns="180000" bIns="0" anchor="t" anchorCtr="1"/>
          <a:lstStyle>
            <a:lvl1pPr marL="0" indent="0">
              <a:buNone/>
              <a:defRPr b="1">
                <a:solidFill>
                  <a:srgbClr val="10AD00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4" name="Bild-Nachweis3">
            <a:extLst>
              <a:ext uri="{FF2B5EF4-FFF2-40B4-BE49-F238E27FC236}">
                <a16:creationId xmlns:a16="http://schemas.microsoft.com/office/drawing/2014/main" id="{45AD345E-F36C-9F14-4900-61DCA53E6425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460000" y="3921901"/>
            <a:ext cx="3276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8" name="Text-Platzhalter2">
            <a:extLst>
              <a:ext uri="{FF2B5EF4-FFF2-40B4-BE49-F238E27FC236}">
                <a16:creationId xmlns:a16="http://schemas.microsoft.com/office/drawing/2014/main" id="{3E4A76AB-166B-C814-6E57-728032FA54A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500000" y="4783435"/>
            <a:ext cx="3240000" cy="1151756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None/>
              <a:defRPr sz="2000" b="0" i="0">
                <a:solidFill>
                  <a:srgbClr val="FFFFFF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FFFFFF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13" name="Bild-Unterschrift2">
            <a:extLst>
              <a:ext uri="{FF2B5EF4-FFF2-40B4-BE49-F238E27FC236}">
                <a16:creationId xmlns:a16="http://schemas.microsoft.com/office/drawing/2014/main" id="{F9FC3F8E-3DCB-4CE3-5C46-9FD983EAC085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500000" y="4365104"/>
            <a:ext cx="3240000" cy="360000"/>
          </a:xfrm>
        </p:spPr>
        <p:txBody>
          <a:bodyPr/>
          <a:lstStyle>
            <a:lvl1pPr marL="0" indent="0" algn="l">
              <a:buFontTx/>
              <a:buNone/>
              <a:defRPr sz="1800" b="1">
                <a:solidFill>
                  <a:srgbClr val="10AD00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7" name="Bild-Platzhalter2">
            <a:extLst>
              <a:ext uri="{FF2B5EF4-FFF2-40B4-BE49-F238E27FC236}">
                <a16:creationId xmlns:a16="http://schemas.microsoft.com/office/drawing/2014/main" id="{A045EEA4-DC71-E69C-A5E3-888E4C002D3A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4500000" y="1257901"/>
            <a:ext cx="3240000" cy="2880000"/>
          </a:xfrm>
          <a:prstGeom prst="snip2DiagRect">
            <a:avLst>
              <a:gd name="adj1" fmla="val 13890"/>
              <a:gd name="adj2" fmla="val 0"/>
            </a:avLst>
          </a:prstGeom>
          <a:solidFill>
            <a:srgbClr val="F0F3F7"/>
          </a:solidFill>
        </p:spPr>
        <p:txBody>
          <a:bodyPr tIns="180000" bIns="720000" anchor="t" anchorCtr="1"/>
          <a:lstStyle>
            <a:lvl1pPr marL="0" indent="0">
              <a:buNone/>
              <a:defRPr b="1">
                <a:solidFill>
                  <a:srgbClr val="10AD00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5" name="Bild-Nachweis2">
            <a:extLst>
              <a:ext uri="{FF2B5EF4-FFF2-40B4-BE49-F238E27FC236}">
                <a16:creationId xmlns:a16="http://schemas.microsoft.com/office/drawing/2014/main" id="{0C42F5A4-7F1E-6EE8-785F-31D114D14E4A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523887" y="3921901"/>
            <a:ext cx="3276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28" name="Text-Platzhalter">
            <a:extLst>
              <a:ext uri="{FF2B5EF4-FFF2-40B4-BE49-F238E27FC236}">
                <a16:creationId xmlns:a16="http://schemas.microsoft.com/office/drawing/2014/main" id="{85C1B675-AECF-E649-8936-9A78BB90BA9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40000" y="4783435"/>
            <a:ext cx="3240000" cy="1151756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None/>
              <a:defRPr sz="2000" b="0" i="0">
                <a:solidFill>
                  <a:srgbClr val="FFFFFF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FFFFFF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6" name="Bild-Unterschrift">
            <a:extLst>
              <a:ext uri="{FF2B5EF4-FFF2-40B4-BE49-F238E27FC236}">
                <a16:creationId xmlns:a16="http://schemas.microsoft.com/office/drawing/2014/main" id="{3C231258-5652-C0D5-5346-409CA956069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40000" y="4365104"/>
            <a:ext cx="3240000" cy="360000"/>
          </a:xfrm>
        </p:spPr>
        <p:txBody>
          <a:bodyPr/>
          <a:lstStyle>
            <a:lvl1pPr marL="0" indent="0" algn="l">
              <a:buFontTx/>
              <a:buNone/>
              <a:defRPr sz="1800" b="1">
                <a:solidFill>
                  <a:srgbClr val="10AD00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11" name="Bild-Platzhalter">
            <a:extLst>
              <a:ext uri="{FF2B5EF4-FFF2-40B4-BE49-F238E27FC236}">
                <a16:creationId xmlns:a16="http://schemas.microsoft.com/office/drawing/2014/main" id="{8457DDE8-8022-3947-A460-BE9D9CCEC0D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40000" y="1257901"/>
            <a:ext cx="3240000" cy="2880000"/>
          </a:xfrm>
          <a:prstGeom prst="snip2DiagRect">
            <a:avLst>
              <a:gd name="adj1" fmla="val 13890"/>
              <a:gd name="adj2" fmla="val 0"/>
            </a:avLst>
          </a:prstGeom>
          <a:solidFill>
            <a:srgbClr val="F0F3F7"/>
          </a:solidFill>
        </p:spPr>
        <p:txBody>
          <a:bodyPr tIns="180000" bIns="720000" anchor="t" anchorCtr="1"/>
          <a:lstStyle>
            <a:lvl1pPr marL="0" indent="0">
              <a:buNone/>
              <a:defRPr b="1">
                <a:solidFill>
                  <a:srgbClr val="10AD00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12" name="Bild-Nachweis">
            <a:extLst>
              <a:ext uri="{FF2B5EF4-FFF2-40B4-BE49-F238E27FC236}">
                <a16:creationId xmlns:a16="http://schemas.microsoft.com/office/drawing/2014/main" id="{F3025F97-3B6F-226F-CFD7-0D1C5F32EFC3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40000" y="3921901"/>
            <a:ext cx="3276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3" name="Titel">
            <a:extLst>
              <a:ext uri="{FF2B5EF4-FFF2-40B4-BE49-F238E27FC236}">
                <a16:creationId xmlns:a16="http://schemas.microsoft.com/office/drawing/2014/main" id="{A9F47A74-1494-983E-D318-CC937947287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0000" y="136524"/>
            <a:ext cx="11160000" cy="900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Titel der Folie</a:t>
            </a:r>
          </a:p>
        </p:txBody>
      </p:sp>
    </p:spTree>
    <p:extLst>
      <p:ext uri="{BB962C8B-B14F-4D97-AF65-F5344CB8AC3E}">
        <p14:creationId xmlns:p14="http://schemas.microsoft.com/office/powerpoint/2010/main" val="376768450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ER groß | 3er / Grün-Blau">
    <p:bg>
      <p:bgPr>
        <a:solidFill>
          <a:srgbClr val="10069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Logo">
            <a:extLst>
              <a:ext uri="{FF2B5EF4-FFF2-40B4-BE49-F238E27FC236}">
                <a16:creationId xmlns:a16="http://schemas.microsoft.com/office/drawing/2014/main" id="{E371AF68-714A-B209-80F0-873DAE9D1E8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579546" y="5814207"/>
            <a:ext cx="1367997" cy="1042600"/>
          </a:xfrm>
          <a:prstGeom prst="rect">
            <a:avLst/>
          </a:prstGeom>
        </p:spPr>
      </p:pic>
      <p:sp>
        <p:nvSpPr>
          <p:cNvPr id="10" name="Foliennummer">
            <a:extLst>
              <a:ext uri="{FF2B5EF4-FFF2-40B4-BE49-F238E27FC236}">
                <a16:creationId xmlns:a16="http://schemas.microsoft.com/office/drawing/2014/main" id="{12BC47F1-35D2-7B49-52CC-5E6F011E1F98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EDB35FF-48FE-4539-886A-6B3E6CAB12DA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9" name="Datum">
            <a:extLst>
              <a:ext uri="{FF2B5EF4-FFF2-40B4-BE49-F238E27FC236}">
                <a16:creationId xmlns:a16="http://schemas.microsoft.com/office/drawing/2014/main" id="{4BA09AC2-7C11-3A0E-0767-7944B4343448}"/>
              </a:ext>
            </a:extLst>
          </p:cNvPr>
          <p:cNvSpPr>
            <a:spLocks noGrp="1"/>
          </p:cNvSpPr>
          <p:nvPr>
            <p:ph type="dt" sz="half" idx="2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15" name="Text-Platzhalter3">
            <a:extLst>
              <a:ext uri="{FF2B5EF4-FFF2-40B4-BE49-F238E27FC236}">
                <a16:creationId xmlns:a16="http://schemas.microsoft.com/office/drawing/2014/main" id="{5DE1E801-3817-583D-2850-C7AA058BA44D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460000" y="4783435"/>
            <a:ext cx="3240000" cy="1151756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Clr>
                <a:schemeClr val="bg1"/>
              </a:buClr>
              <a:buSzPct val="25000"/>
              <a:buFontTx/>
              <a:buNone/>
              <a:defRPr sz="2000" b="0" i="0">
                <a:solidFill>
                  <a:srgbClr val="FFFFFF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FFFFFF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16" name="Bild-Unterschrift3">
            <a:extLst>
              <a:ext uri="{FF2B5EF4-FFF2-40B4-BE49-F238E27FC236}">
                <a16:creationId xmlns:a16="http://schemas.microsoft.com/office/drawing/2014/main" id="{240A1EEC-3AA5-5356-1274-290D97DF95EE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8460000" y="4365104"/>
            <a:ext cx="3240000" cy="360000"/>
          </a:xfrm>
        </p:spPr>
        <p:txBody>
          <a:bodyPr/>
          <a:lstStyle>
            <a:lvl1pPr marL="0" indent="0" algn="l">
              <a:buFontTx/>
              <a:buNone/>
              <a:defRPr sz="1800" b="1">
                <a:solidFill>
                  <a:srgbClr val="10AD00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14" name="Bild-Platzhalter3">
            <a:extLst>
              <a:ext uri="{FF2B5EF4-FFF2-40B4-BE49-F238E27FC236}">
                <a16:creationId xmlns:a16="http://schemas.microsoft.com/office/drawing/2014/main" id="{ECEC371A-89CF-3B8D-F696-DABD088B3DCE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8460000" y="1257901"/>
            <a:ext cx="3240000" cy="2880000"/>
          </a:xfrm>
          <a:prstGeom prst="snip2DiagRect">
            <a:avLst>
              <a:gd name="adj1" fmla="val 13890"/>
              <a:gd name="adj2" fmla="val 0"/>
            </a:avLst>
          </a:prstGeom>
          <a:solidFill>
            <a:srgbClr val="F0F3F7"/>
          </a:solidFill>
        </p:spPr>
        <p:txBody>
          <a:bodyPr tIns="180000" bIns="0" anchor="t" anchorCtr="1"/>
          <a:lstStyle>
            <a:lvl1pPr marL="0" indent="0">
              <a:buNone/>
              <a:defRPr b="1">
                <a:solidFill>
                  <a:srgbClr val="10AD00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4" name="Bild-Nachweis3">
            <a:extLst>
              <a:ext uri="{FF2B5EF4-FFF2-40B4-BE49-F238E27FC236}">
                <a16:creationId xmlns:a16="http://schemas.microsoft.com/office/drawing/2014/main" id="{58860271-D332-74E7-49F9-2812B80EF817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460000" y="3921901"/>
            <a:ext cx="3276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8" name="Text-Platzhalter2">
            <a:extLst>
              <a:ext uri="{FF2B5EF4-FFF2-40B4-BE49-F238E27FC236}">
                <a16:creationId xmlns:a16="http://schemas.microsoft.com/office/drawing/2014/main" id="{3E4A76AB-166B-C814-6E57-728032FA54A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500000" y="4783435"/>
            <a:ext cx="3240000" cy="1151756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None/>
              <a:defRPr sz="2000" b="0" i="0">
                <a:solidFill>
                  <a:srgbClr val="FFFFFF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FFFFFF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13" name="Bild-Unterschrift2">
            <a:extLst>
              <a:ext uri="{FF2B5EF4-FFF2-40B4-BE49-F238E27FC236}">
                <a16:creationId xmlns:a16="http://schemas.microsoft.com/office/drawing/2014/main" id="{F9FC3F8E-3DCB-4CE3-5C46-9FD983EAC085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500000" y="4365104"/>
            <a:ext cx="3240000" cy="360000"/>
          </a:xfrm>
        </p:spPr>
        <p:txBody>
          <a:bodyPr/>
          <a:lstStyle>
            <a:lvl1pPr marL="0" indent="0" algn="l">
              <a:buFontTx/>
              <a:buNone/>
              <a:defRPr sz="1800" b="1">
                <a:solidFill>
                  <a:srgbClr val="10AD00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7" name="Bild-Platzhalter2">
            <a:extLst>
              <a:ext uri="{FF2B5EF4-FFF2-40B4-BE49-F238E27FC236}">
                <a16:creationId xmlns:a16="http://schemas.microsoft.com/office/drawing/2014/main" id="{A045EEA4-DC71-E69C-A5E3-888E4C002D3A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4500000" y="1257901"/>
            <a:ext cx="3240000" cy="2880000"/>
          </a:xfrm>
          <a:prstGeom prst="snip2DiagRect">
            <a:avLst>
              <a:gd name="adj1" fmla="val 13890"/>
              <a:gd name="adj2" fmla="val 0"/>
            </a:avLst>
          </a:prstGeom>
          <a:solidFill>
            <a:srgbClr val="F0F3F7"/>
          </a:solidFill>
        </p:spPr>
        <p:txBody>
          <a:bodyPr tIns="180000" bIns="720000" anchor="t" anchorCtr="1"/>
          <a:lstStyle>
            <a:lvl1pPr marL="0" indent="0">
              <a:buNone/>
              <a:defRPr b="1">
                <a:solidFill>
                  <a:srgbClr val="10AD00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5" name="Bild-Nachweis2">
            <a:extLst>
              <a:ext uri="{FF2B5EF4-FFF2-40B4-BE49-F238E27FC236}">
                <a16:creationId xmlns:a16="http://schemas.microsoft.com/office/drawing/2014/main" id="{81BEFB27-C218-1692-3448-9AEF4246864D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523887" y="3921901"/>
            <a:ext cx="3276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28" name="Text-Platzhalter">
            <a:extLst>
              <a:ext uri="{FF2B5EF4-FFF2-40B4-BE49-F238E27FC236}">
                <a16:creationId xmlns:a16="http://schemas.microsoft.com/office/drawing/2014/main" id="{85C1B675-AECF-E649-8936-9A78BB90BA9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40000" y="4783435"/>
            <a:ext cx="3240000" cy="1151756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None/>
              <a:defRPr sz="2000" b="0" i="0">
                <a:solidFill>
                  <a:srgbClr val="FFFFFF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FFFFFF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6" name="Bild-Unterschrift">
            <a:extLst>
              <a:ext uri="{FF2B5EF4-FFF2-40B4-BE49-F238E27FC236}">
                <a16:creationId xmlns:a16="http://schemas.microsoft.com/office/drawing/2014/main" id="{3C231258-5652-C0D5-5346-409CA956069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40000" y="4365104"/>
            <a:ext cx="3240000" cy="360000"/>
          </a:xfrm>
        </p:spPr>
        <p:txBody>
          <a:bodyPr/>
          <a:lstStyle>
            <a:lvl1pPr marL="0" indent="0" algn="l">
              <a:buFontTx/>
              <a:buNone/>
              <a:defRPr sz="1800" b="1">
                <a:solidFill>
                  <a:srgbClr val="10AD00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11" name="Bild-Platzhalter">
            <a:extLst>
              <a:ext uri="{FF2B5EF4-FFF2-40B4-BE49-F238E27FC236}">
                <a16:creationId xmlns:a16="http://schemas.microsoft.com/office/drawing/2014/main" id="{8457DDE8-8022-3947-A460-BE9D9CCEC0D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40000" y="1257901"/>
            <a:ext cx="3240000" cy="2880000"/>
          </a:xfrm>
          <a:prstGeom prst="snip2DiagRect">
            <a:avLst>
              <a:gd name="adj1" fmla="val 13890"/>
              <a:gd name="adj2" fmla="val 0"/>
            </a:avLst>
          </a:prstGeom>
          <a:solidFill>
            <a:srgbClr val="F0F3F7"/>
          </a:solidFill>
        </p:spPr>
        <p:txBody>
          <a:bodyPr tIns="180000" bIns="720000" anchor="t" anchorCtr="1"/>
          <a:lstStyle>
            <a:lvl1pPr marL="0" indent="0">
              <a:buNone/>
              <a:defRPr b="1">
                <a:solidFill>
                  <a:srgbClr val="10AD00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12" name="Bild-Nachweis">
            <a:extLst>
              <a:ext uri="{FF2B5EF4-FFF2-40B4-BE49-F238E27FC236}">
                <a16:creationId xmlns:a16="http://schemas.microsoft.com/office/drawing/2014/main" id="{E5C38E5D-4D69-CFAC-0E6D-4DC0B1F78B92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40000" y="3921901"/>
            <a:ext cx="3276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3" name="Titel">
            <a:extLst>
              <a:ext uri="{FF2B5EF4-FFF2-40B4-BE49-F238E27FC236}">
                <a16:creationId xmlns:a16="http://schemas.microsoft.com/office/drawing/2014/main" id="{A9F47A74-1494-983E-D318-CC937947287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0000" y="136524"/>
            <a:ext cx="11160000" cy="900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Titel der Folie</a:t>
            </a:r>
          </a:p>
        </p:txBody>
      </p:sp>
    </p:spTree>
    <p:extLst>
      <p:ext uri="{BB962C8B-B14F-4D97-AF65-F5344CB8AC3E}">
        <p14:creationId xmlns:p14="http://schemas.microsoft.com/office/powerpoint/2010/main" val="19599846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ART V1 / Gruß | Pink/Blau">
    <p:bg>
      <p:bgPr>
        <a:solidFill>
          <a:srgbClr val="10069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ihandform: Form 2">
            <a:extLst>
              <a:ext uri="{FF2B5EF4-FFF2-40B4-BE49-F238E27FC236}">
                <a16:creationId xmlns:a16="http://schemas.microsoft.com/office/drawing/2014/main" id="{5AD65CD3-0C39-5E09-2B52-B2725792D9FB}"/>
              </a:ext>
            </a:extLst>
          </p:cNvPr>
          <p:cNvSpPr/>
          <p:nvPr userDrawn="1"/>
        </p:nvSpPr>
        <p:spPr>
          <a:xfrm flipH="1">
            <a:off x="9592633" y="3796751"/>
            <a:ext cx="2599367" cy="2756801"/>
          </a:xfrm>
          <a:custGeom>
            <a:avLst/>
            <a:gdLst>
              <a:gd name="connsiteX0" fmla="*/ 0 w 2599367"/>
              <a:gd name="connsiteY0" fmla="*/ 0 h 2756801"/>
              <a:gd name="connsiteX1" fmla="*/ 0 w 2599367"/>
              <a:gd name="connsiteY1" fmla="*/ 2756801 h 2756801"/>
              <a:gd name="connsiteX2" fmla="*/ 2599367 w 2599367"/>
              <a:gd name="connsiteY2" fmla="*/ 2756801 h 27568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599367" h="2756801">
                <a:moveTo>
                  <a:pt x="0" y="0"/>
                </a:moveTo>
                <a:lnTo>
                  <a:pt x="0" y="2756801"/>
                </a:lnTo>
                <a:lnTo>
                  <a:pt x="2599367" y="2756801"/>
                </a:lnTo>
                <a:close/>
              </a:path>
            </a:pathLst>
          </a:custGeom>
          <a:solidFill>
            <a:srgbClr val="FF3EB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 dirty="0">
              <a:latin typeface="Montserrat" pitchFamily="2" charset="0"/>
            </a:endParaRPr>
          </a:p>
        </p:txBody>
      </p:sp>
      <p:sp>
        <p:nvSpPr>
          <p:cNvPr id="10" name="Bild-Platzhalter">
            <a:extLst>
              <a:ext uri="{FF2B5EF4-FFF2-40B4-BE49-F238E27FC236}">
                <a16:creationId xmlns:a16="http://schemas.microsoft.com/office/drawing/2014/main" id="{5A54012B-6140-0B0F-F472-6FB0A4D01FB7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0" y="0"/>
            <a:ext cx="12184549" cy="6892124"/>
          </a:xfrm>
          <a:custGeom>
            <a:avLst/>
            <a:gdLst>
              <a:gd name="connsiteX0" fmla="*/ 0 w 12184549"/>
              <a:gd name="connsiteY0" fmla="*/ 6525347 h 6892124"/>
              <a:gd name="connsiteX1" fmla="*/ 20776 w 12184549"/>
              <a:gd name="connsiteY1" fmla="*/ 6525347 h 6892124"/>
              <a:gd name="connsiteX2" fmla="*/ 20776 w 12184549"/>
              <a:gd name="connsiteY2" fmla="*/ 6535870 h 6892124"/>
              <a:gd name="connsiteX3" fmla="*/ 12184549 w 12184549"/>
              <a:gd name="connsiteY3" fmla="*/ 6535870 h 6892124"/>
              <a:gd name="connsiteX4" fmla="*/ 12184549 w 12184549"/>
              <a:gd name="connsiteY4" fmla="*/ 6892124 h 6892124"/>
              <a:gd name="connsiteX5" fmla="*/ 1352 w 12184549"/>
              <a:gd name="connsiteY5" fmla="*/ 6892124 h 6892124"/>
              <a:gd name="connsiteX6" fmla="*/ 1352 w 12184549"/>
              <a:gd name="connsiteY6" fmla="*/ 6858003 h 6892124"/>
              <a:gd name="connsiteX7" fmla="*/ 0 w 12184549"/>
              <a:gd name="connsiteY7" fmla="*/ 6858003 h 6892124"/>
              <a:gd name="connsiteX8" fmla="*/ 0 w 12184549"/>
              <a:gd name="connsiteY8" fmla="*/ 0 h 6892124"/>
              <a:gd name="connsiteX9" fmla="*/ 10906801 w 12184549"/>
              <a:gd name="connsiteY9" fmla="*/ 0 h 6892124"/>
              <a:gd name="connsiteX10" fmla="*/ 7667849 w 12184549"/>
              <a:gd name="connsiteY10" fmla="*/ 3748957 h 6892124"/>
              <a:gd name="connsiteX11" fmla="*/ 20776 w 12184549"/>
              <a:gd name="connsiteY11" fmla="*/ 3748957 h 6892124"/>
              <a:gd name="connsiteX12" fmla="*/ 20776 w 12184549"/>
              <a:gd name="connsiteY12" fmla="*/ 3753039 h 6892124"/>
              <a:gd name="connsiteX13" fmla="*/ 0 w 12184549"/>
              <a:gd name="connsiteY13" fmla="*/ 3753039 h 68921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2184549" h="6892124">
                <a:moveTo>
                  <a:pt x="0" y="6525347"/>
                </a:moveTo>
                <a:lnTo>
                  <a:pt x="20776" y="6525347"/>
                </a:lnTo>
                <a:lnTo>
                  <a:pt x="20776" y="6535870"/>
                </a:lnTo>
                <a:lnTo>
                  <a:pt x="12184549" y="6535870"/>
                </a:lnTo>
                <a:lnTo>
                  <a:pt x="12184549" y="6892124"/>
                </a:lnTo>
                <a:lnTo>
                  <a:pt x="1352" y="6892124"/>
                </a:lnTo>
                <a:lnTo>
                  <a:pt x="1352" y="6858003"/>
                </a:lnTo>
                <a:lnTo>
                  <a:pt x="0" y="6858003"/>
                </a:lnTo>
                <a:close/>
                <a:moveTo>
                  <a:pt x="0" y="0"/>
                </a:moveTo>
                <a:lnTo>
                  <a:pt x="10906801" y="0"/>
                </a:lnTo>
                <a:lnTo>
                  <a:pt x="7667849" y="3748957"/>
                </a:lnTo>
                <a:lnTo>
                  <a:pt x="20776" y="3748957"/>
                </a:lnTo>
                <a:lnTo>
                  <a:pt x="20776" y="3753039"/>
                </a:lnTo>
                <a:lnTo>
                  <a:pt x="0" y="3753039"/>
                </a:lnTo>
                <a:close/>
              </a:path>
            </a:pathLst>
          </a:custGeom>
          <a:solidFill>
            <a:srgbClr val="F0F3F7"/>
          </a:solidFill>
        </p:spPr>
        <p:txBody>
          <a:bodyPr wrap="square" rIns="0" bIns="1260000" anchor="ctr" anchorCtr="1">
            <a:noAutofit/>
          </a:bodyPr>
          <a:lstStyle>
            <a:lvl1pPr marL="0" indent="0" algn="r">
              <a:buFontTx/>
              <a:buNone/>
              <a:defRPr b="1">
                <a:solidFill>
                  <a:srgbClr val="FF3EB5"/>
                </a:solidFill>
              </a:defRPr>
            </a:lvl1pPr>
          </a:lstStyle>
          <a:p>
            <a:r>
              <a:rPr lang="de-DE" dirty="0"/>
              <a:t>Hier Bild einfügen</a:t>
            </a:r>
          </a:p>
        </p:txBody>
      </p:sp>
      <p:sp>
        <p:nvSpPr>
          <p:cNvPr id="25" name="Bild-Nachweis">
            <a:extLst>
              <a:ext uri="{FF2B5EF4-FFF2-40B4-BE49-F238E27FC236}">
                <a16:creationId xmlns:a16="http://schemas.microsoft.com/office/drawing/2014/main" id="{3D29FA97-D64E-B910-D641-F122D8E4E870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0" y="6624556"/>
            <a:ext cx="4326081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pic>
        <p:nvPicPr>
          <p:cNvPr id="11" name="Logo">
            <a:extLst>
              <a:ext uri="{FF2B5EF4-FFF2-40B4-BE49-F238E27FC236}">
                <a16:creationId xmlns:a16="http://schemas.microsoft.com/office/drawing/2014/main" id="{BCB04E0C-D33C-6880-70E2-C48C495B7AB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425259" y="966418"/>
            <a:ext cx="2765859" cy="2107961"/>
          </a:xfrm>
          <a:prstGeom prst="rect">
            <a:avLst/>
          </a:prstGeom>
        </p:spPr>
      </p:pic>
      <p:sp>
        <p:nvSpPr>
          <p:cNvPr id="22" name="Zusatztext">
            <a:extLst>
              <a:ext uri="{FF2B5EF4-FFF2-40B4-BE49-F238E27FC236}">
                <a16:creationId xmlns:a16="http://schemas.microsoft.com/office/drawing/2014/main" id="{80EDA830-97D5-DEF3-D298-792D8AE9DF54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16001" y="5783343"/>
            <a:ext cx="9684455" cy="396000"/>
          </a:xfrm>
          <a:ln>
            <a:noFill/>
          </a:ln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lang="de-DE" sz="2800" b="1" dirty="0">
                <a:solidFill>
                  <a:srgbClr val="FFFFFF"/>
                </a:solidFill>
                <a:ea typeface="Source Sans Pro" panose="020B0503030403020204" pitchFamily="34" charset="0"/>
              </a:defRPr>
            </a:lvl1pPr>
          </a:lstStyle>
          <a:p>
            <a:pPr marL="0" lvl="0"/>
            <a:r>
              <a:rPr lang="de-DE" dirty="0"/>
              <a:t>ggf. Zusatz-Text</a:t>
            </a:r>
          </a:p>
        </p:txBody>
      </p:sp>
      <p:sp>
        <p:nvSpPr>
          <p:cNvPr id="20" name="Titel">
            <a:extLst>
              <a:ext uri="{FF2B5EF4-FFF2-40B4-BE49-F238E27FC236}">
                <a16:creationId xmlns:a16="http://schemas.microsoft.com/office/drawing/2014/main" id="{40918B5D-518B-65CF-89B4-3E7634163BB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6001" y="4797152"/>
            <a:ext cx="10440539" cy="756000"/>
          </a:xfrm>
        </p:spPr>
        <p:txBody>
          <a:bodyPr vert="horz" lIns="0" tIns="36000" rIns="0" bIns="36000" rtlCol="0" anchor="ctr" anchorCtr="0">
            <a:noAutofit/>
          </a:bodyPr>
          <a:lstStyle>
            <a:lvl1pPr>
              <a:defRPr lang="de-DE" sz="4000">
                <a:solidFill>
                  <a:srgbClr val="FF3EB5"/>
                </a:solidFill>
                <a:latin typeface="Montserrat Black" pitchFamily="2" charset="0"/>
              </a:defRPr>
            </a:lvl1pPr>
          </a:lstStyle>
          <a:p>
            <a:pPr marL="0" lvl="0">
              <a:lnSpc>
                <a:spcPts val="6100"/>
              </a:lnSpc>
            </a:pPr>
            <a:r>
              <a:rPr lang="de-DE" dirty="0"/>
              <a:t>Veranstaltungs-Titel</a:t>
            </a:r>
          </a:p>
        </p:txBody>
      </p:sp>
      <p:sp>
        <p:nvSpPr>
          <p:cNvPr id="28" name="Willkommen-Platzhalter">
            <a:extLst>
              <a:ext uri="{FF2B5EF4-FFF2-40B4-BE49-F238E27FC236}">
                <a16:creationId xmlns:a16="http://schemas.microsoft.com/office/drawing/2014/main" id="{5C41DC56-6FE9-65A0-C628-BB1C086C364E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516001" y="4041148"/>
            <a:ext cx="10792718" cy="720000"/>
          </a:xfrm>
        </p:spPr>
        <p:txBody>
          <a:bodyPr anchor="ctr" anchorCtr="0"/>
          <a:lstStyle>
            <a:lvl1pPr marL="0" indent="0">
              <a:buFontTx/>
              <a:buNone/>
              <a:defRPr sz="4800" cap="all" spc="50" baseline="0">
                <a:solidFill>
                  <a:srgbClr val="FFFFFF"/>
                </a:solidFill>
                <a:latin typeface="Montserrat Black" pitchFamily="2" charset="0"/>
              </a:defRPr>
            </a:lvl1pPr>
            <a:lvl2pPr marL="287338" indent="0">
              <a:buFontTx/>
              <a:buNone/>
              <a:defRPr sz="6000">
                <a:solidFill>
                  <a:srgbClr val="FFFFFF"/>
                </a:solidFill>
                <a:latin typeface="Gotham Black" panose="02000603040000020004" pitchFamily="2" charset="0"/>
              </a:defRPr>
            </a:lvl2pPr>
            <a:lvl3pPr marL="719138" indent="0">
              <a:buFontTx/>
              <a:buNone/>
              <a:defRPr sz="6000">
                <a:solidFill>
                  <a:srgbClr val="FFFFFF"/>
                </a:solidFill>
                <a:latin typeface="Gotham Black" panose="02000603040000020004" pitchFamily="2" charset="0"/>
              </a:defRPr>
            </a:lvl3pPr>
            <a:lvl4pPr marL="1160462" indent="0">
              <a:buFontTx/>
              <a:buNone/>
              <a:defRPr sz="6000">
                <a:solidFill>
                  <a:srgbClr val="FFFFFF"/>
                </a:solidFill>
                <a:latin typeface="Gotham Black" panose="02000603040000020004" pitchFamily="2" charset="0"/>
              </a:defRPr>
            </a:lvl4pPr>
            <a:lvl5pPr marL="1611312" indent="0">
              <a:buFontTx/>
              <a:buNone/>
              <a:defRPr sz="6000">
                <a:solidFill>
                  <a:srgbClr val="FFFFFF"/>
                </a:solidFill>
                <a:latin typeface="Gotham Black" panose="02000603040000020004" pitchFamily="2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10065A"/>
              </a:buClr>
              <a:buSzTx/>
              <a:buFontTx/>
              <a:buNone/>
              <a:tabLst/>
              <a:defRPr/>
            </a:pPr>
            <a:r>
              <a:rPr lang="de-DE" dirty="0"/>
              <a:t>Grußwort</a:t>
            </a:r>
          </a:p>
        </p:txBody>
      </p:sp>
    </p:spTree>
    <p:extLst>
      <p:ext uri="{BB962C8B-B14F-4D97-AF65-F5344CB8AC3E}">
        <p14:creationId xmlns:p14="http://schemas.microsoft.com/office/powerpoint/2010/main" val="256561013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V1 | Türkis/Dunkelblau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Logo">
            <a:extLst>
              <a:ext uri="{FF2B5EF4-FFF2-40B4-BE49-F238E27FC236}">
                <a16:creationId xmlns:a16="http://schemas.microsoft.com/office/drawing/2014/main" id="{17E3831A-EF9F-DE82-127E-9471FC7AA85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456001" y="5781691"/>
            <a:ext cx="2735998" cy="1076180"/>
          </a:xfrm>
          <a:prstGeom prst="rect">
            <a:avLst/>
          </a:prstGeom>
        </p:spPr>
      </p:pic>
      <p:sp>
        <p:nvSpPr>
          <p:cNvPr id="28" name="Dreieck">
            <a:extLst>
              <a:ext uri="{FF2B5EF4-FFF2-40B4-BE49-F238E27FC236}">
                <a16:creationId xmlns:a16="http://schemas.microsoft.com/office/drawing/2014/main" id="{1C6EBD1E-EC29-1E31-563A-3264D4061A56}"/>
              </a:ext>
            </a:extLst>
          </p:cNvPr>
          <p:cNvSpPr/>
          <p:nvPr userDrawn="1"/>
        </p:nvSpPr>
        <p:spPr>
          <a:xfrm flipH="1" flipV="1">
            <a:off x="10848528" y="0"/>
            <a:ext cx="1343472" cy="4841908"/>
          </a:xfrm>
          <a:prstGeom prst="rect">
            <a:avLst/>
          </a:prstGeom>
          <a:solidFill>
            <a:srgbClr val="10AD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" name="Leiste-Blau">
            <a:extLst>
              <a:ext uri="{FF2B5EF4-FFF2-40B4-BE49-F238E27FC236}">
                <a16:creationId xmlns:a16="http://schemas.microsoft.com/office/drawing/2014/main" id="{FF37AB0F-5BB7-3CA6-B379-F1EB1CDD69F3}"/>
              </a:ext>
            </a:extLst>
          </p:cNvPr>
          <p:cNvSpPr/>
          <p:nvPr userDrawn="1"/>
        </p:nvSpPr>
        <p:spPr>
          <a:xfrm>
            <a:off x="0" y="4824281"/>
            <a:ext cx="12192000" cy="2061103"/>
          </a:xfrm>
          <a:custGeom>
            <a:avLst/>
            <a:gdLst>
              <a:gd name="connsiteX0" fmla="*/ 0 w 12192000"/>
              <a:gd name="connsiteY0" fmla="*/ 0 h 2379236"/>
              <a:gd name="connsiteX1" fmla="*/ 12192000 w 12192000"/>
              <a:gd name="connsiteY1" fmla="*/ 0 h 2379236"/>
              <a:gd name="connsiteX2" fmla="*/ 12192000 w 12192000"/>
              <a:gd name="connsiteY2" fmla="*/ 8301 h 2379236"/>
              <a:gd name="connsiteX3" fmla="*/ 8544272 w 12192000"/>
              <a:gd name="connsiteY3" fmla="*/ 2374088 h 2379236"/>
              <a:gd name="connsiteX4" fmla="*/ 12192000 w 12192000"/>
              <a:gd name="connsiteY4" fmla="*/ 2374088 h 2379236"/>
              <a:gd name="connsiteX5" fmla="*/ 12192000 w 12192000"/>
              <a:gd name="connsiteY5" fmla="*/ 2379236 h 2379236"/>
              <a:gd name="connsiteX6" fmla="*/ 0 w 12192000"/>
              <a:gd name="connsiteY6" fmla="*/ 2379236 h 23792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0" h="2379236">
                <a:moveTo>
                  <a:pt x="0" y="0"/>
                </a:moveTo>
                <a:lnTo>
                  <a:pt x="12192000" y="0"/>
                </a:lnTo>
                <a:lnTo>
                  <a:pt x="12192000" y="8301"/>
                </a:lnTo>
                <a:lnTo>
                  <a:pt x="8544272" y="2374088"/>
                </a:lnTo>
                <a:lnTo>
                  <a:pt x="12192000" y="2374088"/>
                </a:lnTo>
                <a:lnTo>
                  <a:pt x="12192000" y="2379236"/>
                </a:lnTo>
                <a:lnTo>
                  <a:pt x="0" y="2379236"/>
                </a:lnTo>
                <a:close/>
              </a:path>
            </a:pathLst>
          </a:custGeom>
          <a:solidFill>
            <a:srgbClr val="10065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>
              <a:solidFill>
                <a:srgbClr val="10ADAA"/>
              </a:solidFill>
            </a:endParaRPr>
          </a:p>
        </p:txBody>
      </p:sp>
      <p:sp>
        <p:nvSpPr>
          <p:cNvPr id="31" name="Bild-Platzhalter">
            <a:extLst>
              <a:ext uri="{FF2B5EF4-FFF2-40B4-BE49-F238E27FC236}">
                <a16:creationId xmlns:a16="http://schemas.microsoft.com/office/drawing/2014/main" id="{97514CFE-E067-05FC-4A7C-FDABF2CBCF9B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12180849" cy="4824000"/>
          </a:xfrm>
          <a:custGeom>
            <a:avLst/>
            <a:gdLst>
              <a:gd name="connsiteX0" fmla="*/ 0 w 12180849"/>
              <a:gd name="connsiteY0" fmla="*/ 0 h 4791749"/>
              <a:gd name="connsiteX1" fmla="*/ 10993818 w 12180849"/>
              <a:gd name="connsiteY1" fmla="*/ 0 h 4791749"/>
              <a:gd name="connsiteX2" fmla="*/ 12180849 w 12180849"/>
              <a:gd name="connsiteY2" fmla="*/ 4791749 h 4791749"/>
              <a:gd name="connsiteX3" fmla="*/ 0 w 12180849"/>
              <a:gd name="connsiteY3" fmla="*/ 4791749 h 47917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80849" h="4791749">
                <a:moveTo>
                  <a:pt x="0" y="0"/>
                </a:moveTo>
                <a:lnTo>
                  <a:pt x="10993818" y="0"/>
                </a:lnTo>
                <a:lnTo>
                  <a:pt x="12180849" y="4791749"/>
                </a:lnTo>
                <a:lnTo>
                  <a:pt x="0" y="4791749"/>
                </a:lnTo>
                <a:close/>
              </a:path>
            </a:pathLst>
          </a:custGeom>
          <a:solidFill>
            <a:srgbClr val="F0F3F7"/>
          </a:solidFill>
        </p:spPr>
        <p:txBody>
          <a:bodyPr wrap="square" tIns="0" bIns="720000" anchor="ctr" anchorCtr="1">
            <a:noAutofit/>
          </a:bodyPr>
          <a:lstStyle>
            <a:lvl1pPr marL="0" indent="0" algn="ctr">
              <a:buNone/>
              <a:defRPr b="1">
                <a:solidFill>
                  <a:srgbClr val="10ADAA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22" name="Bild-Nachweis">
            <a:extLst>
              <a:ext uri="{FF2B5EF4-FFF2-40B4-BE49-F238E27FC236}">
                <a16:creationId xmlns:a16="http://schemas.microsoft.com/office/drawing/2014/main" id="{EC184E46-47D4-4C9C-B889-8D92474B36E9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752184" y="4581128"/>
            <a:ext cx="4326081" cy="216000"/>
          </a:xfrm>
        </p:spPr>
        <p:txBody>
          <a:bodyPr lIns="0" tIns="0" rIns="0" bIns="0" anchor="t" anchorCtr="0"/>
          <a:lstStyle>
            <a:lvl1pPr marL="0" indent="0" algn="r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16" name="Datum">
            <a:extLst>
              <a:ext uri="{FF2B5EF4-FFF2-40B4-BE49-F238E27FC236}">
                <a16:creationId xmlns:a16="http://schemas.microsoft.com/office/drawing/2014/main" id="{956632C6-6D47-E943-A0F1-C604230856E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35360" y="6528216"/>
            <a:ext cx="2700000" cy="252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400" b="0" i="0">
                <a:solidFill>
                  <a:srgbClr val="FFFFFF"/>
                </a:solidFill>
                <a:latin typeface="Source Sans Pro" panose="020B0503030403020204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2" name="Titel">
            <a:extLst>
              <a:ext uri="{FF2B5EF4-FFF2-40B4-BE49-F238E27FC236}">
                <a16:creationId xmlns:a16="http://schemas.microsoft.com/office/drawing/2014/main" id="{1C7CAED1-B6BD-6AD1-AB7A-4213456757B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5360" y="5457684"/>
            <a:ext cx="9649072" cy="1044000"/>
          </a:xfrm>
        </p:spPr>
        <p:txBody>
          <a:bodyPr anchor="t" anchorCtr="0"/>
          <a:lstStyle>
            <a:lvl1pPr>
              <a:defRPr sz="3200">
                <a:solidFill>
                  <a:srgbClr val="FFFFFF"/>
                </a:solidFill>
              </a:defRPr>
            </a:lvl1pPr>
          </a:lstStyle>
          <a:p>
            <a:r>
              <a:rPr lang="de-DE" dirty="0"/>
              <a:t>Präsentations-Titel</a:t>
            </a:r>
          </a:p>
        </p:txBody>
      </p:sp>
      <p:sp>
        <p:nvSpPr>
          <p:cNvPr id="23" name="Dachzeile">
            <a:extLst>
              <a:ext uri="{FF2B5EF4-FFF2-40B4-BE49-F238E27FC236}">
                <a16:creationId xmlns:a16="http://schemas.microsoft.com/office/drawing/2014/main" id="{31E2E9F2-3175-0FE6-EDA5-F0DF6BC48EA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35360" y="5157192"/>
            <a:ext cx="6445696" cy="252000"/>
          </a:xfrm>
        </p:spPr>
        <p:txBody>
          <a:bodyPr tIns="36000" bIns="0" anchor="t" anchorCtr="0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SzPct val="150000"/>
              <a:buFontTx/>
              <a:buNone/>
              <a:defRPr sz="2000" b="1" cap="none" spc="150" baseline="0">
                <a:solidFill>
                  <a:srgbClr val="10ADAA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Dachzeile</a:t>
            </a:r>
          </a:p>
        </p:txBody>
      </p:sp>
    </p:spTree>
    <p:extLst>
      <p:ext uri="{BB962C8B-B14F-4D97-AF65-F5344CB8AC3E}">
        <p14:creationId xmlns:p14="http://schemas.microsoft.com/office/powerpoint/2010/main" val="42678245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ER groß | 3er / Dunkelblau-Weiß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">
            <a:extLst>
              <a:ext uri="{FF2B5EF4-FFF2-40B4-BE49-F238E27FC236}">
                <a16:creationId xmlns:a16="http://schemas.microsoft.com/office/drawing/2014/main" id="{12BC47F1-35D2-7B49-52CC-5E6F011E1F98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/>
        <p:txBody>
          <a:bodyPr/>
          <a:lstStyle>
            <a:lvl1pPr>
              <a:defRPr>
                <a:solidFill>
                  <a:srgbClr val="10065A"/>
                </a:solidFill>
              </a:defRPr>
            </a:lvl1pPr>
          </a:lstStyle>
          <a:p>
            <a:fld id="{0EDB35FF-48FE-4539-886A-6B3E6CAB12DA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9" name="Datum">
            <a:extLst>
              <a:ext uri="{FF2B5EF4-FFF2-40B4-BE49-F238E27FC236}">
                <a16:creationId xmlns:a16="http://schemas.microsoft.com/office/drawing/2014/main" id="{4BA09AC2-7C11-3A0E-0767-7944B4343448}"/>
              </a:ext>
            </a:extLst>
          </p:cNvPr>
          <p:cNvSpPr>
            <a:spLocks noGrp="1"/>
          </p:cNvSpPr>
          <p:nvPr>
            <p:ph type="dt" sz="half" idx="23"/>
          </p:nvPr>
        </p:nvSpPr>
        <p:spPr/>
        <p:txBody>
          <a:bodyPr/>
          <a:lstStyle>
            <a:lvl1pPr>
              <a:defRPr>
                <a:solidFill>
                  <a:srgbClr val="10065A"/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15" name="Text-Platzhalter3">
            <a:extLst>
              <a:ext uri="{FF2B5EF4-FFF2-40B4-BE49-F238E27FC236}">
                <a16:creationId xmlns:a16="http://schemas.microsoft.com/office/drawing/2014/main" id="{5DE1E801-3817-583D-2850-C7AA058BA44D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460000" y="4783435"/>
            <a:ext cx="3240000" cy="1151756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Char char="•"/>
              <a:defRPr sz="2000" b="0" i="0">
                <a:solidFill>
                  <a:srgbClr val="10065A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10065A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16" name="Bild-Unterschrift3">
            <a:extLst>
              <a:ext uri="{FF2B5EF4-FFF2-40B4-BE49-F238E27FC236}">
                <a16:creationId xmlns:a16="http://schemas.microsoft.com/office/drawing/2014/main" id="{240A1EEC-3AA5-5356-1274-290D97DF95EE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8460000" y="4365104"/>
            <a:ext cx="3240000" cy="360000"/>
          </a:xfrm>
        </p:spPr>
        <p:txBody>
          <a:bodyPr/>
          <a:lstStyle>
            <a:lvl1pPr marL="0" indent="0" algn="l">
              <a:buFontTx/>
              <a:buNone/>
              <a:defRPr sz="1800" b="1">
                <a:solidFill>
                  <a:srgbClr val="10065A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14" name="Bild-Platzhalter3">
            <a:extLst>
              <a:ext uri="{FF2B5EF4-FFF2-40B4-BE49-F238E27FC236}">
                <a16:creationId xmlns:a16="http://schemas.microsoft.com/office/drawing/2014/main" id="{ECEC371A-89CF-3B8D-F696-DABD088B3DCE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8460000" y="1257901"/>
            <a:ext cx="3240000" cy="2880000"/>
          </a:xfrm>
          <a:prstGeom prst="snip2DiagRect">
            <a:avLst>
              <a:gd name="adj1" fmla="val 13890"/>
              <a:gd name="adj2" fmla="val 0"/>
            </a:avLst>
          </a:prstGeom>
          <a:solidFill>
            <a:srgbClr val="F0F3F7"/>
          </a:solidFill>
        </p:spPr>
        <p:txBody>
          <a:bodyPr tIns="180000" bIns="0" anchor="t" anchorCtr="1"/>
          <a:lstStyle>
            <a:lvl1pPr marL="0" indent="0">
              <a:buNone/>
              <a:defRPr b="1">
                <a:solidFill>
                  <a:srgbClr val="10065A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2" name="Bild-Nachweis3">
            <a:extLst>
              <a:ext uri="{FF2B5EF4-FFF2-40B4-BE49-F238E27FC236}">
                <a16:creationId xmlns:a16="http://schemas.microsoft.com/office/drawing/2014/main" id="{CEB86C9A-A14D-9880-F263-D939FBF52A26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460000" y="3921901"/>
            <a:ext cx="3276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8" name="Text-Platzhalter2">
            <a:extLst>
              <a:ext uri="{FF2B5EF4-FFF2-40B4-BE49-F238E27FC236}">
                <a16:creationId xmlns:a16="http://schemas.microsoft.com/office/drawing/2014/main" id="{3E4A76AB-166B-C814-6E57-728032FA54A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500000" y="4783435"/>
            <a:ext cx="3240000" cy="1151756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Char char="•"/>
              <a:defRPr sz="2000" b="0" i="0">
                <a:solidFill>
                  <a:srgbClr val="10065A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10065A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13" name="Bild-Unterschrift2">
            <a:extLst>
              <a:ext uri="{FF2B5EF4-FFF2-40B4-BE49-F238E27FC236}">
                <a16:creationId xmlns:a16="http://schemas.microsoft.com/office/drawing/2014/main" id="{F9FC3F8E-3DCB-4CE3-5C46-9FD983EAC085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500000" y="4365104"/>
            <a:ext cx="3240000" cy="360000"/>
          </a:xfrm>
        </p:spPr>
        <p:txBody>
          <a:bodyPr/>
          <a:lstStyle>
            <a:lvl1pPr marL="0" indent="0" algn="l">
              <a:buFontTx/>
              <a:buNone/>
              <a:defRPr sz="1800" b="1">
                <a:solidFill>
                  <a:srgbClr val="10065A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7" name="Bild-Platzhalter2">
            <a:extLst>
              <a:ext uri="{FF2B5EF4-FFF2-40B4-BE49-F238E27FC236}">
                <a16:creationId xmlns:a16="http://schemas.microsoft.com/office/drawing/2014/main" id="{A045EEA4-DC71-E69C-A5E3-888E4C002D3A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4500000" y="1257901"/>
            <a:ext cx="3240000" cy="2880000"/>
          </a:xfrm>
          <a:prstGeom prst="snip2DiagRect">
            <a:avLst>
              <a:gd name="adj1" fmla="val 13890"/>
              <a:gd name="adj2" fmla="val 0"/>
            </a:avLst>
          </a:prstGeom>
          <a:solidFill>
            <a:srgbClr val="F0F3F7"/>
          </a:solidFill>
        </p:spPr>
        <p:txBody>
          <a:bodyPr tIns="180000" bIns="0" anchor="t" anchorCtr="1"/>
          <a:lstStyle>
            <a:lvl1pPr marL="0" indent="0">
              <a:buNone/>
              <a:defRPr b="1">
                <a:solidFill>
                  <a:srgbClr val="10065A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4" name="Bild-Nachweis2">
            <a:extLst>
              <a:ext uri="{FF2B5EF4-FFF2-40B4-BE49-F238E27FC236}">
                <a16:creationId xmlns:a16="http://schemas.microsoft.com/office/drawing/2014/main" id="{E4E3CFF2-347C-7871-D5C3-2FCC122988C1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523887" y="3921901"/>
            <a:ext cx="3276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28" name="Text-Platzhalter">
            <a:extLst>
              <a:ext uri="{FF2B5EF4-FFF2-40B4-BE49-F238E27FC236}">
                <a16:creationId xmlns:a16="http://schemas.microsoft.com/office/drawing/2014/main" id="{85C1B675-AECF-E649-8936-9A78BB90BA9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40000" y="4783435"/>
            <a:ext cx="3240000" cy="1151756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Char char="•"/>
              <a:defRPr sz="2000" b="0" i="0">
                <a:solidFill>
                  <a:srgbClr val="10065A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10065A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6" name="Bild-Unterschrift">
            <a:extLst>
              <a:ext uri="{FF2B5EF4-FFF2-40B4-BE49-F238E27FC236}">
                <a16:creationId xmlns:a16="http://schemas.microsoft.com/office/drawing/2014/main" id="{3C231258-5652-C0D5-5346-409CA956069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40000" y="4365104"/>
            <a:ext cx="3240000" cy="360000"/>
          </a:xfrm>
        </p:spPr>
        <p:txBody>
          <a:bodyPr/>
          <a:lstStyle>
            <a:lvl1pPr marL="0" indent="0" algn="l">
              <a:buFontTx/>
              <a:buNone/>
              <a:defRPr sz="1800" b="1">
                <a:solidFill>
                  <a:srgbClr val="10065A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11" name="Bild-Platzhalter">
            <a:extLst>
              <a:ext uri="{FF2B5EF4-FFF2-40B4-BE49-F238E27FC236}">
                <a16:creationId xmlns:a16="http://schemas.microsoft.com/office/drawing/2014/main" id="{8457DDE8-8022-3947-A460-BE9D9CCEC0D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40000" y="1257901"/>
            <a:ext cx="3240000" cy="2880000"/>
          </a:xfrm>
          <a:prstGeom prst="snip2DiagRect">
            <a:avLst>
              <a:gd name="adj1" fmla="val 13890"/>
              <a:gd name="adj2" fmla="val 0"/>
            </a:avLst>
          </a:prstGeom>
          <a:solidFill>
            <a:srgbClr val="F0F3F7"/>
          </a:solidFill>
        </p:spPr>
        <p:txBody>
          <a:bodyPr tIns="180000" bIns="0" anchor="t" anchorCtr="1"/>
          <a:lstStyle>
            <a:lvl1pPr marL="0" indent="0">
              <a:buNone/>
              <a:defRPr b="1">
                <a:solidFill>
                  <a:srgbClr val="10065A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5" name="Bild-Nachweis">
            <a:extLst>
              <a:ext uri="{FF2B5EF4-FFF2-40B4-BE49-F238E27FC236}">
                <a16:creationId xmlns:a16="http://schemas.microsoft.com/office/drawing/2014/main" id="{0DB70611-80CC-1564-6CE4-666FCBF68CFD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40000" y="3921901"/>
            <a:ext cx="3276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3" name="Titel">
            <a:extLst>
              <a:ext uri="{FF2B5EF4-FFF2-40B4-BE49-F238E27FC236}">
                <a16:creationId xmlns:a16="http://schemas.microsoft.com/office/drawing/2014/main" id="{A9F47A74-1494-983E-D318-CC937947287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0000" y="136524"/>
            <a:ext cx="11160000" cy="900000"/>
          </a:xfrm>
        </p:spPr>
        <p:txBody>
          <a:bodyPr/>
          <a:lstStyle>
            <a:lvl1pPr>
              <a:defRPr>
                <a:solidFill>
                  <a:srgbClr val="10065A"/>
                </a:solidFill>
              </a:defRPr>
            </a:lvl1pPr>
          </a:lstStyle>
          <a:p>
            <a:r>
              <a:rPr lang="de-DE" dirty="0"/>
              <a:t>Titel der Folie</a:t>
            </a:r>
          </a:p>
        </p:txBody>
      </p:sp>
    </p:spTree>
    <p:extLst>
      <p:ext uri="{BB962C8B-B14F-4D97-AF65-F5344CB8AC3E}">
        <p14:creationId xmlns:p14="http://schemas.microsoft.com/office/powerpoint/2010/main" val="311371183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ER groß | 3er / Blau-Weiß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">
            <a:extLst>
              <a:ext uri="{FF2B5EF4-FFF2-40B4-BE49-F238E27FC236}">
                <a16:creationId xmlns:a16="http://schemas.microsoft.com/office/drawing/2014/main" id="{12BC47F1-35D2-7B49-52CC-5E6F011E1F98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/>
        <p:txBody>
          <a:bodyPr/>
          <a:lstStyle>
            <a:lvl1pPr>
              <a:defRPr>
                <a:solidFill>
                  <a:srgbClr val="10069F"/>
                </a:solidFill>
              </a:defRPr>
            </a:lvl1pPr>
          </a:lstStyle>
          <a:p>
            <a:fld id="{0EDB35FF-48FE-4539-886A-6B3E6CAB12DA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9" name="Datum">
            <a:extLst>
              <a:ext uri="{FF2B5EF4-FFF2-40B4-BE49-F238E27FC236}">
                <a16:creationId xmlns:a16="http://schemas.microsoft.com/office/drawing/2014/main" id="{4BA09AC2-7C11-3A0E-0767-7944B4343448}"/>
              </a:ext>
            </a:extLst>
          </p:cNvPr>
          <p:cNvSpPr>
            <a:spLocks noGrp="1"/>
          </p:cNvSpPr>
          <p:nvPr>
            <p:ph type="dt" sz="half" idx="23"/>
          </p:nvPr>
        </p:nvSpPr>
        <p:spPr/>
        <p:txBody>
          <a:bodyPr/>
          <a:lstStyle>
            <a:lvl1pPr>
              <a:defRPr>
                <a:solidFill>
                  <a:srgbClr val="10069F"/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15" name="Text-Platzhalter3">
            <a:extLst>
              <a:ext uri="{FF2B5EF4-FFF2-40B4-BE49-F238E27FC236}">
                <a16:creationId xmlns:a16="http://schemas.microsoft.com/office/drawing/2014/main" id="{5DE1E801-3817-583D-2850-C7AA058BA44D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460000" y="4783435"/>
            <a:ext cx="3240000" cy="1151756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Char char="•"/>
              <a:defRPr sz="2000" b="0" i="0">
                <a:solidFill>
                  <a:srgbClr val="10065A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10065A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16" name="Bild-Unterschrift3">
            <a:extLst>
              <a:ext uri="{FF2B5EF4-FFF2-40B4-BE49-F238E27FC236}">
                <a16:creationId xmlns:a16="http://schemas.microsoft.com/office/drawing/2014/main" id="{240A1EEC-3AA5-5356-1274-290D97DF95EE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8460000" y="4365104"/>
            <a:ext cx="3240000" cy="360000"/>
          </a:xfrm>
        </p:spPr>
        <p:txBody>
          <a:bodyPr/>
          <a:lstStyle>
            <a:lvl1pPr marL="0" indent="0" algn="l">
              <a:buFontTx/>
              <a:buNone/>
              <a:defRPr sz="1800" b="1">
                <a:solidFill>
                  <a:srgbClr val="10069F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14" name="Bild-Platzhalter3">
            <a:extLst>
              <a:ext uri="{FF2B5EF4-FFF2-40B4-BE49-F238E27FC236}">
                <a16:creationId xmlns:a16="http://schemas.microsoft.com/office/drawing/2014/main" id="{ECEC371A-89CF-3B8D-F696-DABD088B3DCE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8460000" y="1257901"/>
            <a:ext cx="3240000" cy="2880000"/>
          </a:xfrm>
          <a:prstGeom prst="snip2DiagRect">
            <a:avLst>
              <a:gd name="adj1" fmla="val 13890"/>
              <a:gd name="adj2" fmla="val 0"/>
            </a:avLst>
          </a:prstGeom>
          <a:solidFill>
            <a:srgbClr val="F0F3F7"/>
          </a:solidFill>
        </p:spPr>
        <p:txBody>
          <a:bodyPr tIns="180000" bIns="0" anchor="t" anchorCtr="1"/>
          <a:lstStyle>
            <a:lvl1pPr marL="0" indent="0">
              <a:buNone/>
              <a:defRPr b="1">
                <a:solidFill>
                  <a:srgbClr val="10069F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2" name="Bild-Nachweis3">
            <a:extLst>
              <a:ext uri="{FF2B5EF4-FFF2-40B4-BE49-F238E27FC236}">
                <a16:creationId xmlns:a16="http://schemas.microsoft.com/office/drawing/2014/main" id="{79CD4E94-92B6-A0E5-EFF7-565E1F4084FF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460000" y="3921901"/>
            <a:ext cx="3276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8" name="Text-Platzhalter2">
            <a:extLst>
              <a:ext uri="{FF2B5EF4-FFF2-40B4-BE49-F238E27FC236}">
                <a16:creationId xmlns:a16="http://schemas.microsoft.com/office/drawing/2014/main" id="{3E4A76AB-166B-C814-6E57-728032FA54A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500000" y="4783435"/>
            <a:ext cx="3240000" cy="1151756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Char char="•"/>
              <a:defRPr sz="2000" b="0" i="0">
                <a:solidFill>
                  <a:srgbClr val="10065A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10065A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13" name="Bild-Unterschrift2">
            <a:extLst>
              <a:ext uri="{FF2B5EF4-FFF2-40B4-BE49-F238E27FC236}">
                <a16:creationId xmlns:a16="http://schemas.microsoft.com/office/drawing/2014/main" id="{F9FC3F8E-3DCB-4CE3-5C46-9FD983EAC085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500000" y="4365104"/>
            <a:ext cx="3240000" cy="360000"/>
          </a:xfrm>
        </p:spPr>
        <p:txBody>
          <a:bodyPr/>
          <a:lstStyle>
            <a:lvl1pPr marL="0" indent="0" algn="l">
              <a:buFontTx/>
              <a:buNone/>
              <a:defRPr sz="1800" b="1">
                <a:solidFill>
                  <a:srgbClr val="10069F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7" name="Bild-Platzhalter2">
            <a:extLst>
              <a:ext uri="{FF2B5EF4-FFF2-40B4-BE49-F238E27FC236}">
                <a16:creationId xmlns:a16="http://schemas.microsoft.com/office/drawing/2014/main" id="{A045EEA4-DC71-E69C-A5E3-888E4C002D3A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4500000" y="1257901"/>
            <a:ext cx="3240000" cy="2880000"/>
          </a:xfrm>
          <a:prstGeom prst="snip2DiagRect">
            <a:avLst>
              <a:gd name="adj1" fmla="val 13890"/>
              <a:gd name="adj2" fmla="val 0"/>
            </a:avLst>
          </a:prstGeom>
          <a:solidFill>
            <a:srgbClr val="F0F3F7"/>
          </a:solidFill>
        </p:spPr>
        <p:txBody>
          <a:bodyPr tIns="180000" bIns="0" anchor="t" anchorCtr="1"/>
          <a:lstStyle>
            <a:lvl1pPr marL="0" indent="0">
              <a:buNone/>
              <a:defRPr b="1">
                <a:solidFill>
                  <a:srgbClr val="10069F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4" name="Bild-Nachweis2">
            <a:extLst>
              <a:ext uri="{FF2B5EF4-FFF2-40B4-BE49-F238E27FC236}">
                <a16:creationId xmlns:a16="http://schemas.microsoft.com/office/drawing/2014/main" id="{4A63A873-F729-E888-8669-BD26D7FC2D47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523887" y="3921901"/>
            <a:ext cx="3276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28" name="Text-Platzhalter">
            <a:extLst>
              <a:ext uri="{FF2B5EF4-FFF2-40B4-BE49-F238E27FC236}">
                <a16:creationId xmlns:a16="http://schemas.microsoft.com/office/drawing/2014/main" id="{85C1B675-AECF-E649-8936-9A78BB90BA9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40000" y="4783435"/>
            <a:ext cx="3240000" cy="1151756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Char char="•"/>
              <a:defRPr sz="2000" b="0" i="0">
                <a:solidFill>
                  <a:srgbClr val="10065A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10065A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6" name="Bild-Unterschrift">
            <a:extLst>
              <a:ext uri="{FF2B5EF4-FFF2-40B4-BE49-F238E27FC236}">
                <a16:creationId xmlns:a16="http://schemas.microsoft.com/office/drawing/2014/main" id="{3C231258-5652-C0D5-5346-409CA956069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40000" y="4365104"/>
            <a:ext cx="3240000" cy="360000"/>
          </a:xfrm>
        </p:spPr>
        <p:txBody>
          <a:bodyPr/>
          <a:lstStyle>
            <a:lvl1pPr marL="0" indent="0" algn="l">
              <a:buFontTx/>
              <a:buNone/>
              <a:defRPr sz="1800" b="1">
                <a:solidFill>
                  <a:srgbClr val="10069F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11" name="Bild-Platzhalter">
            <a:extLst>
              <a:ext uri="{FF2B5EF4-FFF2-40B4-BE49-F238E27FC236}">
                <a16:creationId xmlns:a16="http://schemas.microsoft.com/office/drawing/2014/main" id="{8457DDE8-8022-3947-A460-BE9D9CCEC0D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40000" y="1257901"/>
            <a:ext cx="3240000" cy="2880000"/>
          </a:xfrm>
          <a:prstGeom prst="snip2DiagRect">
            <a:avLst>
              <a:gd name="adj1" fmla="val 13890"/>
              <a:gd name="adj2" fmla="val 0"/>
            </a:avLst>
          </a:prstGeom>
          <a:solidFill>
            <a:srgbClr val="F0F3F7"/>
          </a:solidFill>
        </p:spPr>
        <p:txBody>
          <a:bodyPr tIns="180000" bIns="0" anchor="t" anchorCtr="1"/>
          <a:lstStyle>
            <a:lvl1pPr marL="0" indent="0">
              <a:buNone/>
              <a:defRPr b="1">
                <a:solidFill>
                  <a:srgbClr val="10069F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5" name="Bild-Nachweis">
            <a:extLst>
              <a:ext uri="{FF2B5EF4-FFF2-40B4-BE49-F238E27FC236}">
                <a16:creationId xmlns:a16="http://schemas.microsoft.com/office/drawing/2014/main" id="{80A39311-D0F3-4519-C7DB-C6CBEF632B2F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40000" y="3921901"/>
            <a:ext cx="3276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3" name="Titel">
            <a:extLst>
              <a:ext uri="{FF2B5EF4-FFF2-40B4-BE49-F238E27FC236}">
                <a16:creationId xmlns:a16="http://schemas.microsoft.com/office/drawing/2014/main" id="{A9F47A74-1494-983E-D318-CC937947287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0000" y="136524"/>
            <a:ext cx="11160000" cy="900000"/>
          </a:xfrm>
        </p:spPr>
        <p:txBody>
          <a:bodyPr/>
          <a:lstStyle>
            <a:lvl1pPr>
              <a:defRPr>
                <a:solidFill>
                  <a:srgbClr val="10069F"/>
                </a:solidFill>
              </a:defRPr>
            </a:lvl1pPr>
          </a:lstStyle>
          <a:p>
            <a:r>
              <a:rPr lang="de-DE" dirty="0"/>
              <a:t>Titel der Folie</a:t>
            </a:r>
          </a:p>
        </p:txBody>
      </p:sp>
    </p:spTree>
    <p:extLst>
      <p:ext uri="{BB962C8B-B14F-4D97-AF65-F5344CB8AC3E}">
        <p14:creationId xmlns:p14="http://schemas.microsoft.com/office/powerpoint/2010/main" val="406215844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ER groß | 3er / Pink-Weiß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">
            <a:extLst>
              <a:ext uri="{FF2B5EF4-FFF2-40B4-BE49-F238E27FC236}">
                <a16:creationId xmlns:a16="http://schemas.microsoft.com/office/drawing/2014/main" id="{12BC47F1-35D2-7B49-52CC-5E6F011E1F98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/>
        <p:txBody>
          <a:bodyPr/>
          <a:lstStyle>
            <a:lvl1pPr>
              <a:defRPr>
                <a:solidFill>
                  <a:srgbClr val="10069F"/>
                </a:solidFill>
              </a:defRPr>
            </a:lvl1pPr>
          </a:lstStyle>
          <a:p>
            <a:fld id="{0EDB35FF-48FE-4539-886A-6B3E6CAB12DA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9" name="Datum">
            <a:extLst>
              <a:ext uri="{FF2B5EF4-FFF2-40B4-BE49-F238E27FC236}">
                <a16:creationId xmlns:a16="http://schemas.microsoft.com/office/drawing/2014/main" id="{4BA09AC2-7C11-3A0E-0767-7944B4343448}"/>
              </a:ext>
            </a:extLst>
          </p:cNvPr>
          <p:cNvSpPr>
            <a:spLocks noGrp="1"/>
          </p:cNvSpPr>
          <p:nvPr>
            <p:ph type="dt" sz="half" idx="23"/>
          </p:nvPr>
        </p:nvSpPr>
        <p:spPr/>
        <p:txBody>
          <a:bodyPr/>
          <a:lstStyle>
            <a:lvl1pPr>
              <a:defRPr>
                <a:solidFill>
                  <a:srgbClr val="10069F"/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15" name="Text-Platzhalter3">
            <a:extLst>
              <a:ext uri="{FF2B5EF4-FFF2-40B4-BE49-F238E27FC236}">
                <a16:creationId xmlns:a16="http://schemas.microsoft.com/office/drawing/2014/main" id="{5DE1E801-3817-583D-2850-C7AA058BA44D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460000" y="4783435"/>
            <a:ext cx="3240000" cy="1151756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Char char="•"/>
              <a:defRPr sz="2000" b="0" i="0">
                <a:solidFill>
                  <a:srgbClr val="10065A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10065A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16" name="Bild-Unterschrift3">
            <a:extLst>
              <a:ext uri="{FF2B5EF4-FFF2-40B4-BE49-F238E27FC236}">
                <a16:creationId xmlns:a16="http://schemas.microsoft.com/office/drawing/2014/main" id="{240A1EEC-3AA5-5356-1274-290D97DF95EE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8460000" y="4365104"/>
            <a:ext cx="3240000" cy="360000"/>
          </a:xfrm>
        </p:spPr>
        <p:txBody>
          <a:bodyPr/>
          <a:lstStyle>
            <a:lvl1pPr marL="0" indent="0" algn="l">
              <a:buFontTx/>
              <a:buNone/>
              <a:defRPr sz="1800" b="1">
                <a:solidFill>
                  <a:schemeClr val="accent1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14" name="Bild-Platzhalter3">
            <a:extLst>
              <a:ext uri="{FF2B5EF4-FFF2-40B4-BE49-F238E27FC236}">
                <a16:creationId xmlns:a16="http://schemas.microsoft.com/office/drawing/2014/main" id="{ECEC371A-89CF-3B8D-F696-DABD088B3DCE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8460000" y="1257901"/>
            <a:ext cx="3240000" cy="2880000"/>
          </a:xfrm>
          <a:prstGeom prst="snip2DiagRect">
            <a:avLst>
              <a:gd name="adj1" fmla="val 13890"/>
              <a:gd name="adj2" fmla="val 0"/>
            </a:avLst>
          </a:prstGeom>
          <a:solidFill>
            <a:srgbClr val="F0F3F7"/>
          </a:solidFill>
        </p:spPr>
        <p:txBody>
          <a:bodyPr tIns="180000" bIns="0" anchor="t" anchorCtr="1"/>
          <a:lstStyle>
            <a:lvl1pPr marL="0" indent="0">
              <a:buNone/>
              <a:defRPr b="1">
                <a:solidFill>
                  <a:schemeClr val="accent1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2" name="Bild-Nachweis3">
            <a:extLst>
              <a:ext uri="{FF2B5EF4-FFF2-40B4-BE49-F238E27FC236}">
                <a16:creationId xmlns:a16="http://schemas.microsoft.com/office/drawing/2014/main" id="{52EE3D2D-6E12-0D56-D091-4D8A0AD9E127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460000" y="3921901"/>
            <a:ext cx="3276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8" name="Text-Platzhalter2">
            <a:extLst>
              <a:ext uri="{FF2B5EF4-FFF2-40B4-BE49-F238E27FC236}">
                <a16:creationId xmlns:a16="http://schemas.microsoft.com/office/drawing/2014/main" id="{3E4A76AB-166B-C814-6E57-728032FA54A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500000" y="4783435"/>
            <a:ext cx="3240000" cy="1151756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Char char="•"/>
              <a:defRPr sz="2000" b="0" i="0">
                <a:solidFill>
                  <a:srgbClr val="10065A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10065A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13" name="Bild-Unterschrift2">
            <a:extLst>
              <a:ext uri="{FF2B5EF4-FFF2-40B4-BE49-F238E27FC236}">
                <a16:creationId xmlns:a16="http://schemas.microsoft.com/office/drawing/2014/main" id="{F9FC3F8E-3DCB-4CE3-5C46-9FD983EAC085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500000" y="4365104"/>
            <a:ext cx="3240000" cy="360000"/>
          </a:xfrm>
        </p:spPr>
        <p:txBody>
          <a:bodyPr/>
          <a:lstStyle>
            <a:lvl1pPr marL="0" indent="0" algn="l">
              <a:buFontTx/>
              <a:buNone/>
              <a:defRPr sz="1800" b="1">
                <a:solidFill>
                  <a:schemeClr val="accent1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7" name="Bild-Platzhalter2">
            <a:extLst>
              <a:ext uri="{FF2B5EF4-FFF2-40B4-BE49-F238E27FC236}">
                <a16:creationId xmlns:a16="http://schemas.microsoft.com/office/drawing/2014/main" id="{A045EEA4-DC71-E69C-A5E3-888E4C002D3A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4500000" y="1257901"/>
            <a:ext cx="3240000" cy="2880000"/>
          </a:xfrm>
          <a:prstGeom prst="snip2DiagRect">
            <a:avLst>
              <a:gd name="adj1" fmla="val 13890"/>
              <a:gd name="adj2" fmla="val 0"/>
            </a:avLst>
          </a:prstGeom>
          <a:solidFill>
            <a:srgbClr val="F0F3F7"/>
          </a:solidFill>
        </p:spPr>
        <p:txBody>
          <a:bodyPr tIns="180000" bIns="0" anchor="t" anchorCtr="1"/>
          <a:lstStyle>
            <a:lvl1pPr marL="0" indent="0">
              <a:buNone/>
              <a:defRPr b="1">
                <a:solidFill>
                  <a:schemeClr val="accent1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4" name="Bild-Nachweis2">
            <a:extLst>
              <a:ext uri="{FF2B5EF4-FFF2-40B4-BE49-F238E27FC236}">
                <a16:creationId xmlns:a16="http://schemas.microsoft.com/office/drawing/2014/main" id="{AA96CD56-05BD-975C-571E-927CFAC0454B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523887" y="3921901"/>
            <a:ext cx="3276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28" name="Text-Platzhalter">
            <a:extLst>
              <a:ext uri="{FF2B5EF4-FFF2-40B4-BE49-F238E27FC236}">
                <a16:creationId xmlns:a16="http://schemas.microsoft.com/office/drawing/2014/main" id="{85C1B675-AECF-E649-8936-9A78BB90BA9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40000" y="4783435"/>
            <a:ext cx="3240000" cy="1151756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Char char="•"/>
              <a:defRPr sz="2000" b="0" i="0">
                <a:solidFill>
                  <a:srgbClr val="10065A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10065A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6" name="Bild-Unterschrift">
            <a:extLst>
              <a:ext uri="{FF2B5EF4-FFF2-40B4-BE49-F238E27FC236}">
                <a16:creationId xmlns:a16="http://schemas.microsoft.com/office/drawing/2014/main" id="{3C231258-5652-C0D5-5346-409CA956069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40000" y="4365104"/>
            <a:ext cx="3240000" cy="360000"/>
          </a:xfrm>
        </p:spPr>
        <p:txBody>
          <a:bodyPr/>
          <a:lstStyle>
            <a:lvl1pPr marL="0" indent="0" algn="l">
              <a:buFontTx/>
              <a:buNone/>
              <a:defRPr sz="1800" b="1">
                <a:solidFill>
                  <a:schemeClr val="accent1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11" name="Bild-Platzhalter">
            <a:extLst>
              <a:ext uri="{FF2B5EF4-FFF2-40B4-BE49-F238E27FC236}">
                <a16:creationId xmlns:a16="http://schemas.microsoft.com/office/drawing/2014/main" id="{8457DDE8-8022-3947-A460-BE9D9CCEC0D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40000" y="1257901"/>
            <a:ext cx="3240000" cy="2880000"/>
          </a:xfrm>
          <a:prstGeom prst="snip2DiagRect">
            <a:avLst>
              <a:gd name="adj1" fmla="val 13890"/>
              <a:gd name="adj2" fmla="val 0"/>
            </a:avLst>
          </a:prstGeom>
          <a:solidFill>
            <a:srgbClr val="F0F3F7"/>
          </a:solidFill>
        </p:spPr>
        <p:txBody>
          <a:bodyPr tIns="180000" bIns="0" anchor="t" anchorCtr="1"/>
          <a:lstStyle>
            <a:lvl1pPr marL="0" indent="0">
              <a:buNone/>
              <a:defRPr b="1">
                <a:solidFill>
                  <a:schemeClr val="accent1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5" name="Bild-Nachweis">
            <a:extLst>
              <a:ext uri="{FF2B5EF4-FFF2-40B4-BE49-F238E27FC236}">
                <a16:creationId xmlns:a16="http://schemas.microsoft.com/office/drawing/2014/main" id="{993DE71E-46E0-F71E-11F0-C15E1BF84A49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40000" y="3921901"/>
            <a:ext cx="3276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3" name="Titel">
            <a:extLst>
              <a:ext uri="{FF2B5EF4-FFF2-40B4-BE49-F238E27FC236}">
                <a16:creationId xmlns:a16="http://schemas.microsoft.com/office/drawing/2014/main" id="{A9F47A74-1494-983E-D318-CC937947287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0000" y="136524"/>
            <a:ext cx="11160000" cy="900000"/>
          </a:xfrm>
        </p:spPr>
        <p:txBody>
          <a:bodyPr/>
          <a:lstStyle>
            <a:lvl1pPr>
              <a:defRPr>
                <a:solidFill>
                  <a:srgbClr val="10065A"/>
                </a:solidFill>
              </a:defRPr>
            </a:lvl1pPr>
          </a:lstStyle>
          <a:p>
            <a:r>
              <a:rPr lang="de-DE" dirty="0"/>
              <a:t>Titel der Folie</a:t>
            </a:r>
          </a:p>
        </p:txBody>
      </p:sp>
    </p:spTree>
    <p:extLst>
      <p:ext uri="{BB962C8B-B14F-4D97-AF65-F5344CB8AC3E}">
        <p14:creationId xmlns:p14="http://schemas.microsoft.com/office/powerpoint/2010/main" val="194569324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ER groß | 3er / Türkis-Weiß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">
            <a:extLst>
              <a:ext uri="{FF2B5EF4-FFF2-40B4-BE49-F238E27FC236}">
                <a16:creationId xmlns:a16="http://schemas.microsoft.com/office/drawing/2014/main" id="{12BC47F1-35D2-7B49-52CC-5E6F011E1F98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/>
        <p:txBody>
          <a:bodyPr/>
          <a:lstStyle>
            <a:lvl1pPr>
              <a:defRPr>
                <a:solidFill>
                  <a:srgbClr val="10069F"/>
                </a:solidFill>
              </a:defRPr>
            </a:lvl1pPr>
          </a:lstStyle>
          <a:p>
            <a:fld id="{0EDB35FF-48FE-4539-886A-6B3E6CAB12DA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9" name="Datum">
            <a:extLst>
              <a:ext uri="{FF2B5EF4-FFF2-40B4-BE49-F238E27FC236}">
                <a16:creationId xmlns:a16="http://schemas.microsoft.com/office/drawing/2014/main" id="{4BA09AC2-7C11-3A0E-0767-7944B4343448}"/>
              </a:ext>
            </a:extLst>
          </p:cNvPr>
          <p:cNvSpPr>
            <a:spLocks noGrp="1"/>
          </p:cNvSpPr>
          <p:nvPr>
            <p:ph type="dt" sz="half" idx="23"/>
          </p:nvPr>
        </p:nvSpPr>
        <p:spPr/>
        <p:txBody>
          <a:bodyPr/>
          <a:lstStyle>
            <a:lvl1pPr>
              <a:defRPr>
                <a:solidFill>
                  <a:srgbClr val="10069F"/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15" name="Text-Platzhalter3">
            <a:extLst>
              <a:ext uri="{FF2B5EF4-FFF2-40B4-BE49-F238E27FC236}">
                <a16:creationId xmlns:a16="http://schemas.microsoft.com/office/drawing/2014/main" id="{5DE1E801-3817-583D-2850-C7AA058BA44D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460000" y="4783435"/>
            <a:ext cx="3240000" cy="1151756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Char char="•"/>
              <a:defRPr sz="2000" b="0" i="0">
                <a:solidFill>
                  <a:srgbClr val="10065A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10065A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16" name="Bild-Unterschrift3">
            <a:extLst>
              <a:ext uri="{FF2B5EF4-FFF2-40B4-BE49-F238E27FC236}">
                <a16:creationId xmlns:a16="http://schemas.microsoft.com/office/drawing/2014/main" id="{240A1EEC-3AA5-5356-1274-290D97DF95EE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8460000" y="4365104"/>
            <a:ext cx="3240000" cy="360000"/>
          </a:xfrm>
        </p:spPr>
        <p:txBody>
          <a:bodyPr/>
          <a:lstStyle>
            <a:lvl1pPr marL="0" indent="0" algn="l">
              <a:buFontTx/>
              <a:buNone/>
              <a:defRPr sz="1800" b="1">
                <a:solidFill>
                  <a:srgbClr val="10ADAA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14" name="Bild-Platzhalter3">
            <a:extLst>
              <a:ext uri="{FF2B5EF4-FFF2-40B4-BE49-F238E27FC236}">
                <a16:creationId xmlns:a16="http://schemas.microsoft.com/office/drawing/2014/main" id="{ECEC371A-89CF-3B8D-F696-DABD088B3DCE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8460000" y="1257901"/>
            <a:ext cx="3240000" cy="2880000"/>
          </a:xfrm>
          <a:prstGeom prst="snip2DiagRect">
            <a:avLst>
              <a:gd name="adj1" fmla="val 13890"/>
              <a:gd name="adj2" fmla="val 0"/>
            </a:avLst>
          </a:prstGeom>
          <a:solidFill>
            <a:srgbClr val="F0F3F7"/>
          </a:solidFill>
        </p:spPr>
        <p:txBody>
          <a:bodyPr tIns="180000" bIns="0" anchor="t" anchorCtr="1"/>
          <a:lstStyle>
            <a:lvl1pPr marL="0" indent="0">
              <a:buNone/>
              <a:defRPr b="1">
                <a:solidFill>
                  <a:srgbClr val="10ADAA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2" name="Bild-Nachweis3">
            <a:extLst>
              <a:ext uri="{FF2B5EF4-FFF2-40B4-BE49-F238E27FC236}">
                <a16:creationId xmlns:a16="http://schemas.microsoft.com/office/drawing/2014/main" id="{D4E2C428-E139-A071-2A6A-B8C10F3A7A43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460000" y="3921901"/>
            <a:ext cx="3276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8" name="Text-Platzhalter2">
            <a:extLst>
              <a:ext uri="{FF2B5EF4-FFF2-40B4-BE49-F238E27FC236}">
                <a16:creationId xmlns:a16="http://schemas.microsoft.com/office/drawing/2014/main" id="{3E4A76AB-166B-C814-6E57-728032FA54A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500000" y="4783435"/>
            <a:ext cx="3240000" cy="1151756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Char char="•"/>
              <a:defRPr sz="2000" b="0" i="0">
                <a:solidFill>
                  <a:srgbClr val="10065A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10065A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13" name="Bild-Unterschrift2">
            <a:extLst>
              <a:ext uri="{FF2B5EF4-FFF2-40B4-BE49-F238E27FC236}">
                <a16:creationId xmlns:a16="http://schemas.microsoft.com/office/drawing/2014/main" id="{F9FC3F8E-3DCB-4CE3-5C46-9FD983EAC085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500000" y="4365104"/>
            <a:ext cx="3240000" cy="360000"/>
          </a:xfrm>
        </p:spPr>
        <p:txBody>
          <a:bodyPr/>
          <a:lstStyle>
            <a:lvl1pPr marL="0" indent="0" algn="l">
              <a:buFontTx/>
              <a:buNone/>
              <a:defRPr sz="1800" b="1">
                <a:solidFill>
                  <a:srgbClr val="10ADAA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7" name="Bild-Platzhalter2">
            <a:extLst>
              <a:ext uri="{FF2B5EF4-FFF2-40B4-BE49-F238E27FC236}">
                <a16:creationId xmlns:a16="http://schemas.microsoft.com/office/drawing/2014/main" id="{A045EEA4-DC71-E69C-A5E3-888E4C002D3A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4500000" y="1257901"/>
            <a:ext cx="3240000" cy="2880000"/>
          </a:xfrm>
          <a:prstGeom prst="snip2DiagRect">
            <a:avLst>
              <a:gd name="adj1" fmla="val 13890"/>
              <a:gd name="adj2" fmla="val 0"/>
            </a:avLst>
          </a:prstGeom>
          <a:solidFill>
            <a:srgbClr val="F0F3F7"/>
          </a:solidFill>
        </p:spPr>
        <p:txBody>
          <a:bodyPr tIns="180000" bIns="0" anchor="t" anchorCtr="1"/>
          <a:lstStyle>
            <a:lvl1pPr marL="0" indent="0">
              <a:buNone/>
              <a:defRPr b="1">
                <a:solidFill>
                  <a:srgbClr val="10ADAA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4" name="Bild-Nachweis2">
            <a:extLst>
              <a:ext uri="{FF2B5EF4-FFF2-40B4-BE49-F238E27FC236}">
                <a16:creationId xmlns:a16="http://schemas.microsoft.com/office/drawing/2014/main" id="{FD742EF8-165D-3479-7597-457A9C4449F3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523887" y="3921901"/>
            <a:ext cx="3276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28" name="Text-Platzhalter">
            <a:extLst>
              <a:ext uri="{FF2B5EF4-FFF2-40B4-BE49-F238E27FC236}">
                <a16:creationId xmlns:a16="http://schemas.microsoft.com/office/drawing/2014/main" id="{85C1B675-AECF-E649-8936-9A78BB90BA9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40000" y="4783435"/>
            <a:ext cx="3240000" cy="1151756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Char char="•"/>
              <a:defRPr sz="2000" b="0" i="0">
                <a:solidFill>
                  <a:srgbClr val="10065A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10065A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6" name="Bild-Unterschrift">
            <a:extLst>
              <a:ext uri="{FF2B5EF4-FFF2-40B4-BE49-F238E27FC236}">
                <a16:creationId xmlns:a16="http://schemas.microsoft.com/office/drawing/2014/main" id="{3C231258-5652-C0D5-5346-409CA956069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40000" y="4365104"/>
            <a:ext cx="3240000" cy="360000"/>
          </a:xfrm>
        </p:spPr>
        <p:txBody>
          <a:bodyPr/>
          <a:lstStyle>
            <a:lvl1pPr marL="0" indent="0" algn="l">
              <a:buFontTx/>
              <a:buNone/>
              <a:defRPr sz="1800" b="1">
                <a:solidFill>
                  <a:srgbClr val="10ADAA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11" name="Bild-Platzhalter">
            <a:extLst>
              <a:ext uri="{FF2B5EF4-FFF2-40B4-BE49-F238E27FC236}">
                <a16:creationId xmlns:a16="http://schemas.microsoft.com/office/drawing/2014/main" id="{8457DDE8-8022-3947-A460-BE9D9CCEC0D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40000" y="1257901"/>
            <a:ext cx="3240000" cy="2880000"/>
          </a:xfrm>
          <a:prstGeom prst="snip2DiagRect">
            <a:avLst>
              <a:gd name="adj1" fmla="val 13890"/>
              <a:gd name="adj2" fmla="val 0"/>
            </a:avLst>
          </a:prstGeom>
          <a:solidFill>
            <a:srgbClr val="F0F3F7"/>
          </a:solidFill>
        </p:spPr>
        <p:txBody>
          <a:bodyPr tIns="180000" bIns="0" anchor="t" anchorCtr="1"/>
          <a:lstStyle>
            <a:lvl1pPr marL="0" indent="0">
              <a:buNone/>
              <a:defRPr b="1">
                <a:solidFill>
                  <a:srgbClr val="10ADAA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5" name="Bild-Nachweis">
            <a:extLst>
              <a:ext uri="{FF2B5EF4-FFF2-40B4-BE49-F238E27FC236}">
                <a16:creationId xmlns:a16="http://schemas.microsoft.com/office/drawing/2014/main" id="{55A655C5-7CE0-103B-8939-DE444400DCBB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40000" y="3921901"/>
            <a:ext cx="3276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3" name="Titel">
            <a:extLst>
              <a:ext uri="{FF2B5EF4-FFF2-40B4-BE49-F238E27FC236}">
                <a16:creationId xmlns:a16="http://schemas.microsoft.com/office/drawing/2014/main" id="{A9F47A74-1494-983E-D318-CC937947287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0000" y="136524"/>
            <a:ext cx="11160000" cy="900000"/>
          </a:xfrm>
        </p:spPr>
        <p:txBody>
          <a:bodyPr/>
          <a:lstStyle>
            <a:lvl1pPr>
              <a:defRPr>
                <a:solidFill>
                  <a:srgbClr val="10065A"/>
                </a:solidFill>
              </a:defRPr>
            </a:lvl1pPr>
          </a:lstStyle>
          <a:p>
            <a:r>
              <a:rPr lang="de-DE" dirty="0"/>
              <a:t>Titel der Folie</a:t>
            </a:r>
          </a:p>
        </p:txBody>
      </p:sp>
    </p:spTree>
    <p:extLst>
      <p:ext uri="{BB962C8B-B14F-4D97-AF65-F5344CB8AC3E}">
        <p14:creationId xmlns:p14="http://schemas.microsoft.com/office/powerpoint/2010/main" val="364694770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ER groß | 3er / Violett-Weiß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">
            <a:extLst>
              <a:ext uri="{FF2B5EF4-FFF2-40B4-BE49-F238E27FC236}">
                <a16:creationId xmlns:a16="http://schemas.microsoft.com/office/drawing/2014/main" id="{12BC47F1-35D2-7B49-52CC-5E6F011E1F98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/>
        <p:txBody>
          <a:bodyPr/>
          <a:lstStyle>
            <a:lvl1pPr>
              <a:defRPr>
                <a:solidFill>
                  <a:srgbClr val="10069F"/>
                </a:solidFill>
              </a:defRPr>
            </a:lvl1pPr>
          </a:lstStyle>
          <a:p>
            <a:fld id="{0EDB35FF-48FE-4539-886A-6B3E6CAB12DA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9" name="Datum">
            <a:extLst>
              <a:ext uri="{FF2B5EF4-FFF2-40B4-BE49-F238E27FC236}">
                <a16:creationId xmlns:a16="http://schemas.microsoft.com/office/drawing/2014/main" id="{4BA09AC2-7C11-3A0E-0767-7944B4343448}"/>
              </a:ext>
            </a:extLst>
          </p:cNvPr>
          <p:cNvSpPr>
            <a:spLocks noGrp="1"/>
          </p:cNvSpPr>
          <p:nvPr>
            <p:ph type="dt" sz="half" idx="23"/>
          </p:nvPr>
        </p:nvSpPr>
        <p:spPr/>
        <p:txBody>
          <a:bodyPr/>
          <a:lstStyle>
            <a:lvl1pPr>
              <a:defRPr>
                <a:solidFill>
                  <a:srgbClr val="10069F"/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15" name="Text-Platzhalter3">
            <a:extLst>
              <a:ext uri="{FF2B5EF4-FFF2-40B4-BE49-F238E27FC236}">
                <a16:creationId xmlns:a16="http://schemas.microsoft.com/office/drawing/2014/main" id="{5DE1E801-3817-583D-2850-C7AA058BA44D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460000" y="4783435"/>
            <a:ext cx="3240000" cy="1151756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Char char="•"/>
              <a:defRPr sz="2000" b="0" i="0">
                <a:solidFill>
                  <a:srgbClr val="10065A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10065A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16" name="Bild-Unterschrift3">
            <a:extLst>
              <a:ext uri="{FF2B5EF4-FFF2-40B4-BE49-F238E27FC236}">
                <a16:creationId xmlns:a16="http://schemas.microsoft.com/office/drawing/2014/main" id="{240A1EEC-3AA5-5356-1274-290D97DF95EE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8460000" y="4365104"/>
            <a:ext cx="3240000" cy="360000"/>
          </a:xfrm>
        </p:spPr>
        <p:txBody>
          <a:bodyPr/>
          <a:lstStyle>
            <a:lvl1pPr marL="0" indent="0" algn="l">
              <a:buFontTx/>
              <a:buNone/>
              <a:defRPr sz="1800" b="1">
                <a:solidFill>
                  <a:srgbClr val="8C3E9F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14" name="Bild-Platzhalter3">
            <a:extLst>
              <a:ext uri="{FF2B5EF4-FFF2-40B4-BE49-F238E27FC236}">
                <a16:creationId xmlns:a16="http://schemas.microsoft.com/office/drawing/2014/main" id="{ECEC371A-89CF-3B8D-F696-DABD088B3DCE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8460000" y="1257901"/>
            <a:ext cx="3240000" cy="2880000"/>
          </a:xfrm>
          <a:prstGeom prst="snip2DiagRect">
            <a:avLst>
              <a:gd name="adj1" fmla="val 13890"/>
              <a:gd name="adj2" fmla="val 0"/>
            </a:avLst>
          </a:prstGeom>
          <a:solidFill>
            <a:srgbClr val="F0F3F7"/>
          </a:solidFill>
        </p:spPr>
        <p:txBody>
          <a:bodyPr tIns="180000" bIns="0" anchor="t" anchorCtr="1"/>
          <a:lstStyle>
            <a:lvl1pPr marL="0" indent="0">
              <a:buNone/>
              <a:defRPr b="1">
                <a:solidFill>
                  <a:srgbClr val="8C3E9F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2" name="Bild-Nachweis3">
            <a:extLst>
              <a:ext uri="{FF2B5EF4-FFF2-40B4-BE49-F238E27FC236}">
                <a16:creationId xmlns:a16="http://schemas.microsoft.com/office/drawing/2014/main" id="{2838877E-4900-5A49-7D03-5BC1B18792FF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460000" y="3921901"/>
            <a:ext cx="3276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8" name="Text-Platzhalter2">
            <a:extLst>
              <a:ext uri="{FF2B5EF4-FFF2-40B4-BE49-F238E27FC236}">
                <a16:creationId xmlns:a16="http://schemas.microsoft.com/office/drawing/2014/main" id="{3E4A76AB-166B-C814-6E57-728032FA54A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500000" y="4783435"/>
            <a:ext cx="3240000" cy="1151756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Char char="•"/>
              <a:defRPr sz="2000" b="0" i="0">
                <a:solidFill>
                  <a:srgbClr val="10065A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10065A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13" name="Bild-Unterschrift2">
            <a:extLst>
              <a:ext uri="{FF2B5EF4-FFF2-40B4-BE49-F238E27FC236}">
                <a16:creationId xmlns:a16="http://schemas.microsoft.com/office/drawing/2014/main" id="{F9FC3F8E-3DCB-4CE3-5C46-9FD983EAC085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500000" y="4365104"/>
            <a:ext cx="3240000" cy="360000"/>
          </a:xfrm>
        </p:spPr>
        <p:txBody>
          <a:bodyPr/>
          <a:lstStyle>
            <a:lvl1pPr marL="0" indent="0" algn="l">
              <a:buFontTx/>
              <a:buNone/>
              <a:defRPr sz="1800" b="1">
                <a:solidFill>
                  <a:srgbClr val="8C3E9F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7" name="Bild-Platzhalter2">
            <a:extLst>
              <a:ext uri="{FF2B5EF4-FFF2-40B4-BE49-F238E27FC236}">
                <a16:creationId xmlns:a16="http://schemas.microsoft.com/office/drawing/2014/main" id="{A045EEA4-DC71-E69C-A5E3-888E4C002D3A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4500000" y="1257901"/>
            <a:ext cx="3240000" cy="2880000"/>
          </a:xfrm>
          <a:prstGeom prst="snip2DiagRect">
            <a:avLst>
              <a:gd name="adj1" fmla="val 13890"/>
              <a:gd name="adj2" fmla="val 0"/>
            </a:avLst>
          </a:prstGeom>
          <a:solidFill>
            <a:srgbClr val="F0F3F7"/>
          </a:solidFill>
        </p:spPr>
        <p:txBody>
          <a:bodyPr tIns="180000" bIns="0" anchor="t" anchorCtr="1"/>
          <a:lstStyle>
            <a:lvl1pPr marL="0" indent="0">
              <a:buNone/>
              <a:defRPr b="1">
                <a:solidFill>
                  <a:srgbClr val="8C3E9F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4" name="Bild-Nachweis2">
            <a:extLst>
              <a:ext uri="{FF2B5EF4-FFF2-40B4-BE49-F238E27FC236}">
                <a16:creationId xmlns:a16="http://schemas.microsoft.com/office/drawing/2014/main" id="{103D6B38-3CCA-5EC5-AF99-83B3E914FBAC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523887" y="3921901"/>
            <a:ext cx="3276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28" name="Text-Platzhalter">
            <a:extLst>
              <a:ext uri="{FF2B5EF4-FFF2-40B4-BE49-F238E27FC236}">
                <a16:creationId xmlns:a16="http://schemas.microsoft.com/office/drawing/2014/main" id="{85C1B675-AECF-E649-8936-9A78BB90BA9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40000" y="4783435"/>
            <a:ext cx="3240000" cy="1151756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Char char="•"/>
              <a:defRPr sz="2000" b="0" i="0">
                <a:solidFill>
                  <a:srgbClr val="10065A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10065A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6" name="Bild-Unterschrift">
            <a:extLst>
              <a:ext uri="{FF2B5EF4-FFF2-40B4-BE49-F238E27FC236}">
                <a16:creationId xmlns:a16="http://schemas.microsoft.com/office/drawing/2014/main" id="{3C231258-5652-C0D5-5346-409CA956069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40000" y="4365104"/>
            <a:ext cx="3240000" cy="360000"/>
          </a:xfrm>
        </p:spPr>
        <p:txBody>
          <a:bodyPr/>
          <a:lstStyle>
            <a:lvl1pPr marL="0" indent="0" algn="l">
              <a:buFontTx/>
              <a:buNone/>
              <a:defRPr sz="1800" b="1">
                <a:solidFill>
                  <a:srgbClr val="8C3E9F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11" name="Bild-Platzhalter">
            <a:extLst>
              <a:ext uri="{FF2B5EF4-FFF2-40B4-BE49-F238E27FC236}">
                <a16:creationId xmlns:a16="http://schemas.microsoft.com/office/drawing/2014/main" id="{8457DDE8-8022-3947-A460-BE9D9CCEC0D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40000" y="1257901"/>
            <a:ext cx="3240000" cy="2880000"/>
          </a:xfrm>
          <a:prstGeom prst="snip2DiagRect">
            <a:avLst>
              <a:gd name="adj1" fmla="val 13890"/>
              <a:gd name="adj2" fmla="val 0"/>
            </a:avLst>
          </a:prstGeom>
          <a:solidFill>
            <a:srgbClr val="F0F3F7"/>
          </a:solidFill>
        </p:spPr>
        <p:txBody>
          <a:bodyPr tIns="180000" bIns="0" anchor="t" anchorCtr="1"/>
          <a:lstStyle>
            <a:lvl1pPr marL="0" indent="0">
              <a:buNone/>
              <a:defRPr b="1">
                <a:solidFill>
                  <a:srgbClr val="8C3E9F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5" name="Bild-Nachweis">
            <a:extLst>
              <a:ext uri="{FF2B5EF4-FFF2-40B4-BE49-F238E27FC236}">
                <a16:creationId xmlns:a16="http://schemas.microsoft.com/office/drawing/2014/main" id="{76EFFEC2-566D-1E7E-9E48-B2D8CDE86BC0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40000" y="3921901"/>
            <a:ext cx="3276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3" name="Titel">
            <a:extLst>
              <a:ext uri="{FF2B5EF4-FFF2-40B4-BE49-F238E27FC236}">
                <a16:creationId xmlns:a16="http://schemas.microsoft.com/office/drawing/2014/main" id="{A9F47A74-1494-983E-D318-CC937947287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0000" y="136524"/>
            <a:ext cx="11160000" cy="900000"/>
          </a:xfrm>
        </p:spPr>
        <p:txBody>
          <a:bodyPr/>
          <a:lstStyle>
            <a:lvl1pPr>
              <a:defRPr>
                <a:solidFill>
                  <a:srgbClr val="10065A"/>
                </a:solidFill>
              </a:defRPr>
            </a:lvl1pPr>
          </a:lstStyle>
          <a:p>
            <a:r>
              <a:rPr lang="de-DE" dirty="0"/>
              <a:t>Titel der Folie</a:t>
            </a:r>
          </a:p>
        </p:txBody>
      </p:sp>
    </p:spTree>
    <p:extLst>
      <p:ext uri="{BB962C8B-B14F-4D97-AF65-F5344CB8AC3E}">
        <p14:creationId xmlns:p14="http://schemas.microsoft.com/office/powerpoint/2010/main" val="388842972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ER groß | 3er / Orange-Weiß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">
            <a:extLst>
              <a:ext uri="{FF2B5EF4-FFF2-40B4-BE49-F238E27FC236}">
                <a16:creationId xmlns:a16="http://schemas.microsoft.com/office/drawing/2014/main" id="{12BC47F1-35D2-7B49-52CC-5E6F011E1F98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/>
        <p:txBody>
          <a:bodyPr/>
          <a:lstStyle>
            <a:lvl1pPr>
              <a:defRPr>
                <a:solidFill>
                  <a:srgbClr val="10069F"/>
                </a:solidFill>
              </a:defRPr>
            </a:lvl1pPr>
          </a:lstStyle>
          <a:p>
            <a:fld id="{0EDB35FF-48FE-4539-886A-6B3E6CAB12DA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9" name="Datum">
            <a:extLst>
              <a:ext uri="{FF2B5EF4-FFF2-40B4-BE49-F238E27FC236}">
                <a16:creationId xmlns:a16="http://schemas.microsoft.com/office/drawing/2014/main" id="{4BA09AC2-7C11-3A0E-0767-7944B4343448}"/>
              </a:ext>
            </a:extLst>
          </p:cNvPr>
          <p:cNvSpPr>
            <a:spLocks noGrp="1"/>
          </p:cNvSpPr>
          <p:nvPr>
            <p:ph type="dt" sz="half" idx="23"/>
          </p:nvPr>
        </p:nvSpPr>
        <p:spPr/>
        <p:txBody>
          <a:bodyPr/>
          <a:lstStyle>
            <a:lvl1pPr>
              <a:defRPr>
                <a:solidFill>
                  <a:srgbClr val="10069F"/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15" name="Text-Platzhalter3">
            <a:extLst>
              <a:ext uri="{FF2B5EF4-FFF2-40B4-BE49-F238E27FC236}">
                <a16:creationId xmlns:a16="http://schemas.microsoft.com/office/drawing/2014/main" id="{5DE1E801-3817-583D-2850-C7AA058BA44D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460000" y="4783435"/>
            <a:ext cx="3240000" cy="1151756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Char char="•"/>
              <a:defRPr sz="2000" b="0" i="0">
                <a:solidFill>
                  <a:srgbClr val="10065A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10065A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16" name="Bild-Unterschrift3">
            <a:extLst>
              <a:ext uri="{FF2B5EF4-FFF2-40B4-BE49-F238E27FC236}">
                <a16:creationId xmlns:a16="http://schemas.microsoft.com/office/drawing/2014/main" id="{240A1EEC-3AA5-5356-1274-290D97DF95EE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8460000" y="4365104"/>
            <a:ext cx="3240000" cy="360000"/>
          </a:xfrm>
        </p:spPr>
        <p:txBody>
          <a:bodyPr/>
          <a:lstStyle>
            <a:lvl1pPr marL="0" indent="0" algn="l">
              <a:buFontTx/>
              <a:buNone/>
              <a:defRPr sz="1800" b="1">
                <a:solidFill>
                  <a:srgbClr val="FF4414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14" name="Bild-Platzhalter3">
            <a:extLst>
              <a:ext uri="{FF2B5EF4-FFF2-40B4-BE49-F238E27FC236}">
                <a16:creationId xmlns:a16="http://schemas.microsoft.com/office/drawing/2014/main" id="{ECEC371A-89CF-3B8D-F696-DABD088B3DCE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8460000" y="1257901"/>
            <a:ext cx="3240000" cy="2880000"/>
          </a:xfrm>
          <a:prstGeom prst="snip2DiagRect">
            <a:avLst>
              <a:gd name="adj1" fmla="val 13890"/>
              <a:gd name="adj2" fmla="val 0"/>
            </a:avLst>
          </a:prstGeom>
          <a:solidFill>
            <a:srgbClr val="F0F3F7"/>
          </a:solidFill>
        </p:spPr>
        <p:txBody>
          <a:bodyPr tIns="180000" bIns="0" anchor="t" anchorCtr="1"/>
          <a:lstStyle>
            <a:lvl1pPr marL="0" indent="0">
              <a:buNone/>
              <a:defRPr b="1">
                <a:solidFill>
                  <a:srgbClr val="FF4414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2" name="Bild-Nachweis3">
            <a:extLst>
              <a:ext uri="{FF2B5EF4-FFF2-40B4-BE49-F238E27FC236}">
                <a16:creationId xmlns:a16="http://schemas.microsoft.com/office/drawing/2014/main" id="{67DA5352-DBAE-CB5F-A5B8-9480EBCB72D9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460000" y="3921901"/>
            <a:ext cx="3276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8" name="Text-Platzhalter2">
            <a:extLst>
              <a:ext uri="{FF2B5EF4-FFF2-40B4-BE49-F238E27FC236}">
                <a16:creationId xmlns:a16="http://schemas.microsoft.com/office/drawing/2014/main" id="{3E4A76AB-166B-C814-6E57-728032FA54A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500000" y="4783435"/>
            <a:ext cx="3240000" cy="1151756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Char char="•"/>
              <a:defRPr sz="2000" b="0" i="0">
                <a:solidFill>
                  <a:srgbClr val="10065A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10065A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13" name="Bild-Unterschrift2">
            <a:extLst>
              <a:ext uri="{FF2B5EF4-FFF2-40B4-BE49-F238E27FC236}">
                <a16:creationId xmlns:a16="http://schemas.microsoft.com/office/drawing/2014/main" id="{F9FC3F8E-3DCB-4CE3-5C46-9FD983EAC085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500000" y="4365104"/>
            <a:ext cx="3240000" cy="360000"/>
          </a:xfrm>
        </p:spPr>
        <p:txBody>
          <a:bodyPr/>
          <a:lstStyle>
            <a:lvl1pPr marL="0" indent="0" algn="l">
              <a:buFontTx/>
              <a:buNone/>
              <a:defRPr sz="1800" b="1">
                <a:solidFill>
                  <a:srgbClr val="FF4414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7" name="Bild-Platzhalter2">
            <a:extLst>
              <a:ext uri="{FF2B5EF4-FFF2-40B4-BE49-F238E27FC236}">
                <a16:creationId xmlns:a16="http://schemas.microsoft.com/office/drawing/2014/main" id="{A045EEA4-DC71-E69C-A5E3-888E4C002D3A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4500000" y="1257901"/>
            <a:ext cx="3240000" cy="2880000"/>
          </a:xfrm>
          <a:prstGeom prst="snip2DiagRect">
            <a:avLst>
              <a:gd name="adj1" fmla="val 13890"/>
              <a:gd name="adj2" fmla="val 0"/>
            </a:avLst>
          </a:prstGeom>
          <a:solidFill>
            <a:srgbClr val="F0F3F7"/>
          </a:solidFill>
        </p:spPr>
        <p:txBody>
          <a:bodyPr tIns="180000" bIns="0" anchor="t" anchorCtr="1"/>
          <a:lstStyle>
            <a:lvl1pPr marL="0" indent="0">
              <a:buNone/>
              <a:defRPr b="1">
                <a:solidFill>
                  <a:srgbClr val="FF4414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4" name="Bild-Nachweis2">
            <a:extLst>
              <a:ext uri="{FF2B5EF4-FFF2-40B4-BE49-F238E27FC236}">
                <a16:creationId xmlns:a16="http://schemas.microsoft.com/office/drawing/2014/main" id="{FEBC678C-701E-1538-E639-72CC8CB74247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523887" y="3921901"/>
            <a:ext cx="3276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28" name="Text-Platzhalter">
            <a:extLst>
              <a:ext uri="{FF2B5EF4-FFF2-40B4-BE49-F238E27FC236}">
                <a16:creationId xmlns:a16="http://schemas.microsoft.com/office/drawing/2014/main" id="{85C1B675-AECF-E649-8936-9A78BB90BA9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40000" y="4783435"/>
            <a:ext cx="3240000" cy="1151756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Char char="•"/>
              <a:defRPr sz="2000" b="0" i="0">
                <a:solidFill>
                  <a:srgbClr val="10065A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10065A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6" name="Bild-Unterschrift">
            <a:extLst>
              <a:ext uri="{FF2B5EF4-FFF2-40B4-BE49-F238E27FC236}">
                <a16:creationId xmlns:a16="http://schemas.microsoft.com/office/drawing/2014/main" id="{3C231258-5652-C0D5-5346-409CA956069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40000" y="4365104"/>
            <a:ext cx="3240000" cy="360000"/>
          </a:xfrm>
        </p:spPr>
        <p:txBody>
          <a:bodyPr/>
          <a:lstStyle>
            <a:lvl1pPr marL="0" indent="0" algn="l">
              <a:buFontTx/>
              <a:buNone/>
              <a:defRPr sz="1800" b="1">
                <a:solidFill>
                  <a:srgbClr val="FF4414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11" name="Bild-Platzhalter">
            <a:extLst>
              <a:ext uri="{FF2B5EF4-FFF2-40B4-BE49-F238E27FC236}">
                <a16:creationId xmlns:a16="http://schemas.microsoft.com/office/drawing/2014/main" id="{8457DDE8-8022-3947-A460-BE9D9CCEC0D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40000" y="1257901"/>
            <a:ext cx="3240000" cy="2880000"/>
          </a:xfrm>
          <a:prstGeom prst="snip2DiagRect">
            <a:avLst>
              <a:gd name="adj1" fmla="val 13890"/>
              <a:gd name="adj2" fmla="val 0"/>
            </a:avLst>
          </a:prstGeom>
          <a:solidFill>
            <a:srgbClr val="F0F3F7"/>
          </a:solidFill>
        </p:spPr>
        <p:txBody>
          <a:bodyPr tIns="180000" bIns="0" anchor="t" anchorCtr="1"/>
          <a:lstStyle>
            <a:lvl1pPr marL="0" indent="0">
              <a:buNone/>
              <a:defRPr b="1">
                <a:solidFill>
                  <a:srgbClr val="FF4414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5" name="Bild-Nachweis">
            <a:extLst>
              <a:ext uri="{FF2B5EF4-FFF2-40B4-BE49-F238E27FC236}">
                <a16:creationId xmlns:a16="http://schemas.microsoft.com/office/drawing/2014/main" id="{C82891C5-C31D-E25B-1E1F-9679CE94E6F7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40000" y="3921901"/>
            <a:ext cx="3276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3" name="Titel">
            <a:extLst>
              <a:ext uri="{FF2B5EF4-FFF2-40B4-BE49-F238E27FC236}">
                <a16:creationId xmlns:a16="http://schemas.microsoft.com/office/drawing/2014/main" id="{A9F47A74-1494-983E-D318-CC937947287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0000" y="136524"/>
            <a:ext cx="11160000" cy="900000"/>
          </a:xfrm>
        </p:spPr>
        <p:txBody>
          <a:bodyPr/>
          <a:lstStyle>
            <a:lvl1pPr>
              <a:defRPr>
                <a:solidFill>
                  <a:srgbClr val="10065A"/>
                </a:solidFill>
              </a:defRPr>
            </a:lvl1pPr>
          </a:lstStyle>
          <a:p>
            <a:r>
              <a:rPr lang="de-DE" dirty="0"/>
              <a:t>Titel der Folie</a:t>
            </a:r>
          </a:p>
        </p:txBody>
      </p:sp>
    </p:spTree>
    <p:extLst>
      <p:ext uri="{BB962C8B-B14F-4D97-AF65-F5344CB8AC3E}">
        <p14:creationId xmlns:p14="http://schemas.microsoft.com/office/powerpoint/2010/main" val="131162073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ER groß | 3er / Gold-Weiß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">
            <a:extLst>
              <a:ext uri="{FF2B5EF4-FFF2-40B4-BE49-F238E27FC236}">
                <a16:creationId xmlns:a16="http://schemas.microsoft.com/office/drawing/2014/main" id="{12BC47F1-35D2-7B49-52CC-5E6F011E1F98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/>
        <p:txBody>
          <a:bodyPr/>
          <a:lstStyle>
            <a:lvl1pPr>
              <a:defRPr>
                <a:solidFill>
                  <a:srgbClr val="10069F"/>
                </a:solidFill>
              </a:defRPr>
            </a:lvl1pPr>
          </a:lstStyle>
          <a:p>
            <a:fld id="{0EDB35FF-48FE-4539-886A-6B3E6CAB12DA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9" name="Datum">
            <a:extLst>
              <a:ext uri="{FF2B5EF4-FFF2-40B4-BE49-F238E27FC236}">
                <a16:creationId xmlns:a16="http://schemas.microsoft.com/office/drawing/2014/main" id="{4BA09AC2-7C11-3A0E-0767-7944B4343448}"/>
              </a:ext>
            </a:extLst>
          </p:cNvPr>
          <p:cNvSpPr>
            <a:spLocks noGrp="1"/>
          </p:cNvSpPr>
          <p:nvPr>
            <p:ph type="dt" sz="half" idx="23"/>
          </p:nvPr>
        </p:nvSpPr>
        <p:spPr/>
        <p:txBody>
          <a:bodyPr/>
          <a:lstStyle>
            <a:lvl1pPr>
              <a:defRPr>
                <a:solidFill>
                  <a:srgbClr val="10069F"/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15" name="Text-Platzhalter3">
            <a:extLst>
              <a:ext uri="{FF2B5EF4-FFF2-40B4-BE49-F238E27FC236}">
                <a16:creationId xmlns:a16="http://schemas.microsoft.com/office/drawing/2014/main" id="{5DE1E801-3817-583D-2850-C7AA058BA44D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460000" y="4783435"/>
            <a:ext cx="3240000" cy="1151756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Char char="•"/>
              <a:defRPr sz="2000" b="0" i="0">
                <a:solidFill>
                  <a:srgbClr val="10065A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10065A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16" name="Bild-Unterschrift3">
            <a:extLst>
              <a:ext uri="{FF2B5EF4-FFF2-40B4-BE49-F238E27FC236}">
                <a16:creationId xmlns:a16="http://schemas.microsoft.com/office/drawing/2014/main" id="{240A1EEC-3AA5-5356-1274-290D97DF95EE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8460000" y="4365104"/>
            <a:ext cx="3240000" cy="360000"/>
          </a:xfrm>
        </p:spPr>
        <p:txBody>
          <a:bodyPr/>
          <a:lstStyle>
            <a:lvl1pPr marL="0" indent="0" algn="l">
              <a:buFontTx/>
              <a:buNone/>
              <a:defRPr sz="1800" b="1">
                <a:solidFill>
                  <a:srgbClr val="FFAD00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14" name="Bild-Platzhalter3">
            <a:extLst>
              <a:ext uri="{FF2B5EF4-FFF2-40B4-BE49-F238E27FC236}">
                <a16:creationId xmlns:a16="http://schemas.microsoft.com/office/drawing/2014/main" id="{ECEC371A-89CF-3B8D-F696-DABD088B3DCE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8460000" y="1257901"/>
            <a:ext cx="3240000" cy="2880000"/>
          </a:xfrm>
          <a:prstGeom prst="snip2DiagRect">
            <a:avLst>
              <a:gd name="adj1" fmla="val 13890"/>
              <a:gd name="adj2" fmla="val 0"/>
            </a:avLst>
          </a:prstGeom>
          <a:solidFill>
            <a:srgbClr val="F0F3F7"/>
          </a:solidFill>
        </p:spPr>
        <p:txBody>
          <a:bodyPr tIns="180000" bIns="0" anchor="t" anchorCtr="1"/>
          <a:lstStyle>
            <a:lvl1pPr marL="0" indent="0">
              <a:buNone/>
              <a:defRPr b="1">
                <a:solidFill>
                  <a:srgbClr val="FFAD00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2" name="Bild-Nachweis3">
            <a:extLst>
              <a:ext uri="{FF2B5EF4-FFF2-40B4-BE49-F238E27FC236}">
                <a16:creationId xmlns:a16="http://schemas.microsoft.com/office/drawing/2014/main" id="{DCF028EF-69D8-7450-1248-90F9367E5832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460000" y="3921901"/>
            <a:ext cx="3276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8" name="Text-Platzhalter2">
            <a:extLst>
              <a:ext uri="{FF2B5EF4-FFF2-40B4-BE49-F238E27FC236}">
                <a16:creationId xmlns:a16="http://schemas.microsoft.com/office/drawing/2014/main" id="{3E4A76AB-166B-C814-6E57-728032FA54A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500000" y="4783435"/>
            <a:ext cx="3240000" cy="1151756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Char char="•"/>
              <a:defRPr sz="2000" b="0" i="0">
                <a:solidFill>
                  <a:srgbClr val="10065A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10065A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13" name="Bild-Unterschrift2">
            <a:extLst>
              <a:ext uri="{FF2B5EF4-FFF2-40B4-BE49-F238E27FC236}">
                <a16:creationId xmlns:a16="http://schemas.microsoft.com/office/drawing/2014/main" id="{F9FC3F8E-3DCB-4CE3-5C46-9FD983EAC085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500000" y="4365104"/>
            <a:ext cx="3240000" cy="360000"/>
          </a:xfrm>
        </p:spPr>
        <p:txBody>
          <a:bodyPr/>
          <a:lstStyle>
            <a:lvl1pPr marL="0" indent="0" algn="l">
              <a:buFontTx/>
              <a:buNone/>
              <a:defRPr sz="1800" b="1">
                <a:solidFill>
                  <a:srgbClr val="FFAD00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7" name="Bild-Platzhalter2">
            <a:extLst>
              <a:ext uri="{FF2B5EF4-FFF2-40B4-BE49-F238E27FC236}">
                <a16:creationId xmlns:a16="http://schemas.microsoft.com/office/drawing/2014/main" id="{A045EEA4-DC71-E69C-A5E3-888E4C002D3A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4500000" y="1257901"/>
            <a:ext cx="3240000" cy="2880000"/>
          </a:xfrm>
          <a:prstGeom prst="snip2DiagRect">
            <a:avLst>
              <a:gd name="adj1" fmla="val 13890"/>
              <a:gd name="adj2" fmla="val 0"/>
            </a:avLst>
          </a:prstGeom>
          <a:solidFill>
            <a:srgbClr val="F0F3F7"/>
          </a:solidFill>
        </p:spPr>
        <p:txBody>
          <a:bodyPr tIns="180000" bIns="0" anchor="t" anchorCtr="1"/>
          <a:lstStyle>
            <a:lvl1pPr marL="0" indent="0">
              <a:buNone/>
              <a:defRPr b="1">
                <a:solidFill>
                  <a:srgbClr val="FFAD00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4" name="Bild-Nachweis2">
            <a:extLst>
              <a:ext uri="{FF2B5EF4-FFF2-40B4-BE49-F238E27FC236}">
                <a16:creationId xmlns:a16="http://schemas.microsoft.com/office/drawing/2014/main" id="{422971BA-34B1-860E-F7C3-D1A31DB62FCF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523887" y="3921901"/>
            <a:ext cx="3276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28" name="Text-Platzhalter">
            <a:extLst>
              <a:ext uri="{FF2B5EF4-FFF2-40B4-BE49-F238E27FC236}">
                <a16:creationId xmlns:a16="http://schemas.microsoft.com/office/drawing/2014/main" id="{85C1B675-AECF-E649-8936-9A78BB90BA9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40000" y="4783435"/>
            <a:ext cx="3240000" cy="1151756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Char char="•"/>
              <a:defRPr sz="2000" b="0" i="0">
                <a:solidFill>
                  <a:srgbClr val="10065A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10065A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6" name="Bild-Unterschrift">
            <a:extLst>
              <a:ext uri="{FF2B5EF4-FFF2-40B4-BE49-F238E27FC236}">
                <a16:creationId xmlns:a16="http://schemas.microsoft.com/office/drawing/2014/main" id="{3C231258-5652-C0D5-5346-409CA956069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40000" y="4365104"/>
            <a:ext cx="3240000" cy="360000"/>
          </a:xfrm>
        </p:spPr>
        <p:txBody>
          <a:bodyPr/>
          <a:lstStyle>
            <a:lvl1pPr marL="0" indent="0" algn="l">
              <a:buFontTx/>
              <a:buNone/>
              <a:defRPr sz="1800" b="1">
                <a:solidFill>
                  <a:srgbClr val="FFAD00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11" name="Bild-Platzhalter">
            <a:extLst>
              <a:ext uri="{FF2B5EF4-FFF2-40B4-BE49-F238E27FC236}">
                <a16:creationId xmlns:a16="http://schemas.microsoft.com/office/drawing/2014/main" id="{8457DDE8-8022-3947-A460-BE9D9CCEC0D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40000" y="1257901"/>
            <a:ext cx="3240000" cy="2880000"/>
          </a:xfrm>
          <a:prstGeom prst="snip2DiagRect">
            <a:avLst>
              <a:gd name="adj1" fmla="val 13890"/>
              <a:gd name="adj2" fmla="val 0"/>
            </a:avLst>
          </a:prstGeom>
          <a:solidFill>
            <a:srgbClr val="F0F3F7"/>
          </a:solidFill>
        </p:spPr>
        <p:txBody>
          <a:bodyPr tIns="180000" bIns="0" anchor="t" anchorCtr="1"/>
          <a:lstStyle>
            <a:lvl1pPr marL="0" indent="0">
              <a:buNone/>
              <a:defRPr b="1">
                <a:solidFill>
                  <a:srgbClr val="FFAD00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5" name="Bild-Nachweis">
            <a:extLst>
              <a:ext uri="{FF2B5EF4-FFF2-40B4-BE49-F238E27FC236}">
                <a16:creationId xmlns:a16="http://schemas.microsoft.com/office/drawing/2014/main" id="{0CFAFA01-F21A-926C-F54D-BEC5FD26B25D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40000" y="3921901"/>
            <a:ext cx="3276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3" name="Titel">
            <a:extLst>
              <a:ext uri="{FF2B5EF4-FFF2-40B4-BE49-F238E27FC236}">
                <a16:creationId xmlns:a16="http://schemas.microsoft.com/office/drawing/2014/main" id="{A9F47A74-1494-983E-D318-CC937947287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0000" y="136524"/>
            <a:ext cx="11160000" cy="900000"/>
          </a:xfrm>
        </p:spPr>
        <p:txBody>
          <a:bodyPr/>
          <a:lstStyle>
            <a:lvl1pPr>
              <a:defRPr>
                <a:solidFill>
                  <a:srgbClr val="10065A"/>
                </a:solidFill>
              </a:defRPr>
            </a:lvl1pPr>
          </a:lstStyle>
          <a:p>
            <a:r>
              <a:rPr lang="de-DE" dirty="0"/>
              <a:t>Titel der Folie</a:t>
            </a:r>
          </a:p>
        </p:txBody>
      </p:sp>
    </p:spTree>
    <p:extLst>
      <p:ext uri="{BB962C8B-B14F-4D97-AF65-F5344CB8AC3E}">
        <p14:creationId xmlns:p14="http://schemas.microsoft.com/office/powerpoint/2010/main" val="33019939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ER groß | 3er / Grün-Weiß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">
            <a:extLst>
              <a:ext uri="{FF2B5EF4-FFF2-40B4-BE49-F238E27FC236}">
                <a16:creationId xmlns:a16="http://schemas.microsoft.com/office/drawing/2014/main" id="{12BC47F1-35D2-7B49-52CC-5E6F011E1F98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/>
        <p:txBody>
          <a:bodyPr/>
          <a:lstStyle>
            <a:lvl1pPr>
              <a:defRPr>
                <a:solidFill>
                  <a:srgbClr val="10069F"/>
                </a:solidFill>
              </a:defRPr>
            </a:lvl1pPr>
          </a:lstStyle>
          <a:p>
            <a:fld id="{0EDB35FF-48FE-4539-886A-6B3E6CAB12DA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9" name="Datum">
            <a:extLst>
              <a:ext uri="{FF2B5EF4-FFF2-40B4-BE49-F238E27FC236}">
                <a16:creationId xmlns:a16="http://schemas.microsoft.com/office/drawing/2014/main" id="{4BA09AC2-7C11-3A0E-0767-7944B4343448}"/>
              </a:ext>
            </a:extLst>
          </p:cNvPr>
          <p:cNvSpPr>
            <a:spLocks noGrp="1"/>
          </p:cNvSpPr>
          <p:nvPr>
            <p:ph type="dt" sz="half" idx="23"/>
          </p:nvPr>
        </p:nvSpPr>
        <p:spPr/>
        <p:txBody>
          <a:bodyPr/>
          <a:lstStyle>
            <a:lvl1pPr>
              <a:defRPr>
                <a:solidFill>
                  <a:srgbClr val="10069F"/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15" name="Text-Platzhalter3">
            <a:extLst>
              <a:ext uri="{FF2B5EF4-FFF2-40B4-BE49-F238E27FC236}">
                <a16:creationId xmlns:a16="http://schemas.microsoft.com/office/drawing/2014/main" id="{5DE1E801-3817-583D-2850-C7AA058BA44D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460000" y="4783435"/>
            <a:ext cx="3240000" cy="1151756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Char char="•"/>
              <a:defRPr sz="2000" b="0" i="0">
                <a:solidFill>
                  <a:srgbClr val="10065A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10065A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16" name="Bild-Unterschrift3">
            <a:extLst>
              <a:ext uri="{FF2B5EF4-FFF2-40B4-BE49-F238E27FC236}">
                <a16:creationId xmlns:a16="http://schemas.microsoft.com/office/drawing/2014/main" id="{240A1EEC-3AA5-5356-1274-290D97DF95EE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8460000" y="4365104"/>
            <a:ext cx="3240000" cy="360000"/>
          </a:xfrm>
        </p:spPr>
        <p:txBody>
          <a:bodyPr/>
          <a:lstStyle>
            <a:lvl1pPr marL="0" indent="0" algn="l">
              <a:buFontTx/>
              <a:buNone/>
              <a:defRPr sz="1800" b="1">
                <a:solidFill>
                  <a:srgbClr val="10AD00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14" name="Bild-Platzhalter3">
            <a:extLst>
              <a:ext uri="{FF2B5EF4-FFF2-40B4-BE49-F238E27FC236}">
                <a16:creationId xmlns:a16="http://schemas.microsoft.com/office/drawing/2014/main" id="{ECEC371A-89CF-3B8D-F696-DABD088B3DCE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8460000" y="1257901"/>
            <a:ext cx="3240000" cy="2880000"/>
          </a:xfrm>
          <a:prstGeom prst="snip2DiagRect">
            <a:avLst>
              <a:gd name="adj1" fmla="val 13890"/>
              <a:gd name="adj2" fmla="val 0"/>
            </a:avLst>
          </a:prstGeom>
          <a:solidFill>
            <a:srgbClr val="F0F3F7"/>
          </a:solidFill>
        </p:spPr>
        <p:txBody>
          <a:bodyPr tIns="180000" bIns="0" anchor="t" anchorCtr="1"/>
          <a:lstStyle>
            <a:lvl1pPr marL="0" indent="0">
              <a:buNone/>
              <a:defRPr b="1">
                <a:solidFill>
                  <a:srgbClr val="10AD00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2" name="Bild-Nachweis3">
            <a:extLst>
              <a:ext uri="{FF2B5EF4-FFF2-40B4-BE49-F238E27FC236}">
                <a16:creationId xmlns:a16="http://schemas.microsoft.com/office/drawing/2014/main" id="{778DA444-5771-A314-40DC-25CA893BE1CD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460000" y="3921901"/>
            <a:ext cx="3276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8" name="Text-Platzhalter2">
            <a:extLst>
              <a:ext uri="{FF2B5EF4-FFF2-40B4-BE49-F238E27FC236}">
                <a16:creationId xmlns:a16="http://schemas.microsoft.com/office/drawing/2014/main" id="{3E4A76AB-166B-C814-6E57-728032FA54A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500000" y="4783435"/>
            <a:ext cx="3240000" cy="1151756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Char char="•"/>
              <a:defRPr sz="2000" b="0" i="0">
                <a:solidFill>
                  <a:srgbClr val="10065A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10065A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13" name="Bild-Unterschrift2">
            <a:extLst>
              <a:ext uri="{FF2B5EF4-FFF2-40B4-BE49-F238E27FC236}">
                <a16:creationId xmlns:a16="http://schemas.microsoft.com/office/drawing/2014/main" id="{F9FC3F8E-3DCB-4CE3-5C46-9FD983EAC085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500000" y="4365104"/>
            <a:ext cx="3240000" cy="360000"/>
          </a:xfrm>
        </p:spPr>
        <p:txBody>
          <a:bodyPr/>
          <a:lstStyle>
            <a:lvl1pPr marL="0" indent="0" algn="l">
              <a:buFontTx/>
              <a:buNone/>
              <a:defRPr sz="1800" b="1">
                <a:solidFill>
                  <a:srgbClr val="10AD00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7" name="Bild-Platzhalter2">
            <a:extLst>
              <a:ext uri="{FF2B5EF4-FFF2-40B4-BE49-F238E27FC236}">
                <a16:creationId xmlns:a16="http://schemas.microsoft.com/office/drawing/2014/main" id="{A045EEA4-DC71-E69C-A5E3-888E4C002D3A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4500000" y="1257901"/>
            <a:ext cx="3240000" cy="2880000"/>
          </a:xfrm>
          <a:prstGeom prst="snip2DiagRect">
            <a:avLst>
              <a:gd name="adj1" fmla="val 13890"/>
              <a:gd name="adj2" fmla="val 0"/>
            </a:avLst>
          </a:prstGeom>
          <a:solidFill>
            <a:srgbClr val="F0F3F7"/>
          </a:solidFill>
        </p:spPr>
        <p:txBody>
          <a:bodyPr tIns="180000" bIns="0" anchor="t" anchorCtr="1"/>
          <a:lstStyle>
            <a:lvl1pPr marL="0" indent="0">
              <a:buNone/>
              <a:defRPr b="1">
                <a:solidFill>
                  <a:srgbClr val="10AD00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4" name="Bild-Nachweis2">
            <a:extLst>
              <a:ext uri="{FF2B5EF4-FFF2-40B4-BE49-F238E27FC236}">
                <a16:creationId xmlns:a16="http://schemas.microsoft.com/office/drawing/2014/main" id="{2D6970EF-713F-11F3-B558-AC73CBF7197A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523887" y="3921901"/>
            <a:ext cx="3276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28" name="Text-Platzhalter">
            <a:extLst>
              <a:ext uri="{FF2B5EF4-FFF2-40B4-BE49-F238E27FC236}">
                <a16:creationId xmlns:a16="http://schemas.microsoft.com/office/drawing/2014/main" id="{85C1B675-AECF-E649-8936-9A78BB90BA9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40000" y="4783435"/>
            <a:ext cx="3240000" cy="1151756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Char char="•"/>
              <a:defRPr sz="2000" b="0" i="0">
                <a:solidFill>
                  <a:srgbClr val="10065A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10065A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6" name="Bild-Unterschrift">
            <a:extLst>
              <a:ext uri="{FF2B5EF4-FFF2-40B4-BE49-F238E27FC236}">
                <a16:creationId xmlns:a16="http://schemas.microsoft.com/office/drawing/2014/main" id="{3C231258-5652-C0D5-5346-409CA956069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40000" y="4365104"/>
            <a:ext cx="3240000" cy="360000"/>
          </a:xfrm>
        </p:spPr>
        <p:txBody>
          <a:bodyPr/>
          <a:lstStyle>
            <a:lvl1pPr marL="0" indent="0" algn="l">
              <a:buFontTx/>
              <a:buNone/>
              <a:defRPr sz="1800" b="1">
                <a:solidFill>
                  <a:srgbClr val="10AD00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11" name="Bild-Platzhalter">
            <a:extLst>
              <a:ext uri="{FF2B5EF4-FFF2-40B4-BE49-F238E27FC236}">
                <a16:creationId xmlns:a16="http://schemas.microsoft.com/office/drawing/2014/main" id="{8457DDE8-8022-3947-A460-BE9D9CCEC0D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40000" y="1257901"/>
            <a:ext cx="3240000" cy="2880000"/>
          </a:xfrm>
          <a:prstGeom prst="snip2DiagRect">
            <a:avLst>
              <a:gd name="adj1" fmla="val 13890"/>
              <a:gd name="adj2" fmla="val 0"/>
            </a:avLst>
          </a:prstGeom>
          <a:solidFill>
            <a:srgbClr val="F0F3F7"/>
          </a:solidFill>
        </p:spPr>
        <p:txBody>
          <a:bodyPr tIns="180000" bIns="0" anchor="t" anchorCtr="1"/>
          <a:lstStyle>
            <a:lvl1pPr marL="0" indent="0">
              <a:buNone/>
              <a:defRPr b="1">
                <a:solidFill>
                  <a:srgbClr val="10AD00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5" name="Bild-Nachweis">
            <a:extLst>
              <a:ext uri="{FF2B5EF4-FFF2-40B4-BE49-F238E27FC236}">
                <a16:creationId xmlns:a16="http://schemas.microsoft.com/office/drawing/2014/main" id="{B7CE13D4-F452-B22D-1036-289ED3072E5F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40000" y="3921901"/>
            <a:ext cx="3276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3" name="Titel">
            <a:extLst>
              <a:ext uri="{FF2B5EF4-FFF2-40B4-BE49-F238E27FC236}">
                <a16:creationId xmlns:a16="http://schemas.microsoft.com/office/drawing/2014/main" id="{A9F47A74-1494-983E-D318-CC937947287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0000" y="136524"/>
            <a:ext cx="11160000" cy="900000"/>
          </a:xfrm>
        </p:spPr>
        <p:txBody>
          <a:bodyPr/>
          <a:lstStyle>
            <a:lvl1pPr>
              <a:defRPr>
                <a:solidFill>
                  <a:srgbClr val="10065A"/>
                </a:solidFill>
              </a:defRPr>
            </a:lvl1pPr>
          </a:lstStyle>
          <a:p>
            <a:r>
              <a:rPr lang="de-DE" dirty="0"/>
              <a:t>Titel der Folie</a:t>
            </a:r>
          </a:p>
        </p:txBody>
      </p:sp>
    </p:spTree>
    <p:extLst>
      <p:ext uri="{BB962C8B-B14F-4D97-AF65-F5344CB8AC3E}">
        <p14:creationId xmlns:p14="http://schemas.microsoft.com/office/powerpoint/2010/main" val="371547339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ER klein | 3er  / Pink-Dunkelblau">
    <p:bg>
      <p:bgPr>
        <a:solidFill>
          <a:srgbClr val="1006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Logo">
            <a:extLst>
              <a:ext uri="{FF2B5EF4-FFF2-40B4-BE49-F238E27FC236}">
                <a16:creationId xmlns:a16="http://schemas.microsoft.com/office/drawing/2014/main" id="{E371AF68-714A-B209-80F0-873DAE9D1E8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579546" y="5814207"/>
            <a:ext cx="1367998" cy="1042601"/>
          </a:xfrm>
          <a:prstGeom prst="rect">
            <a:avLst/>
          </a:prstGeom>
        </p:spPr>
      </p:pic>
      <p:sp>
        <p:nvSpPr>
          <p:cNvPr id="10" name="Foliennummer">
            <a:extLst>
              <a:ext uri="{FF2B5EF4-FFF2-40B4-BE49-F238E27FC236}">
                <a16:creationId xmlns:a16="http://schemas.microsoft.com/office/drawing/2014/main" id="{12BC47F1-35D2-7B49-52CC-5E6F011E1F98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EDB35FF-48FE-4539-886A-6B3E6CAB12DA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9" name="Datum">
            <a:extLst>
              <a:ext uri="{FF2B5EF4-FFF2-40B4-BE49-F238E27FC236}">
                <a16:creationId xmlns:a16="http://schemas.microsoft.com/office/drawing/2014/main" id="{4BA09AC2-7C11-3A0E-0767-7944B4343448}"/>
              </a:ext>
            </a:extLst>
          </p:cNvPr>
          <p:cNvSpPr>
            <a:spLocks noGrp="1"/>
          </p:cNvSpPr>
          <p:nvPr>
            <p:ph type="dt" sz="half" idx="2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15" name="Text-Platzhalter3">
            <a:extLst>
              <a:ext uri="{FF2B5EF4-FFF2-40B4-BE49-F238E27FC236}">
                <a16:creationId xmlns:a16="http://schemas.microsoft.com/office/drawing/2014/main" id="{5DE1E801-3817-583D-2850-C7AA058BA44D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460000" y="3888085"/>
            <a:ext cx="3240000" cy="1908000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None/>
              <a:defRPr sz="2000" b="0" i="0">
                <a:solidFill>
                  <a:srgbClr val="FFFFFF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FFFFFF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16" name="Bild-Unterschrift3">
            <a:extLst>
              <a:ext uri="{FF2B5EF4-FFF2-40B4-BE49-F238E27FC236}">
                <a16:creationId xmlns:a16="http://schemas.microsoft.com/office/drawing/2014/main" id="{240A1EEC-3AA5-5356-1274-290D97DF95EE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8460000" y="3469754"/>
            <a:ext cx="3240000" cy="360000"/>
          </a:xfrm>
        </p:spPr>
        <p:txBody>
          <a:bodyPr tIns="0"/>
          <a:lstStyle>
            <a:lvl1pPr marL="0" indent="0" algn="ctr">
              <a:buFontTx/>
              <a:buNone/>
              <a:defRPr sz="1800" b="1">
                <a:solidFill>
                  <a:srgbClr val="FF3EB5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14" name="Bild-Platzhalter3">
            <a:extLst>
              <a:ext uri="{FF2B5EF4-FFF2-40B4-BE49-F238E27FC236}">
                <a16:creationId xmlns:a16="http://schemas.microsoft.com/office/drawing/2014/main" id="{ECEC371A-89CF-3B8D-F696-DABD088B3DCE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8820000" y="1257901"/>
            <a:ext cx="2520000" cy="1980000"/>
          </a:xfrm>
          <a:prstGeom prst="snip1Rect">
            <a:avLst/>
          </a:prstGeom>
          <a:solidFill>
            <a:srgbClr val="F0F3F7"/>
          </a:solidFill>
        </p:spPr>
        <p:txBody>
          <a:bodyPr tIns="0" bIns="1116000" anchor="t" anchorCtr="1"/>
          <a:lstStyle>
            <a:lvl1pPr marL="0" indent="0">
              <a:buNone/>
              <a:defRPr b="1">
                <a:solidFill>
                  <a:srgbClr val="FF3EB5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4" name="Bild-Nachweis3">
            <a:extLst>
              <a:ext uri="{FF2B5EF4-FFF2-40B4-BE49-F238E27FC236}">
                <a16:creationId xmlns:a16="http://schemas.microsoft.com/office/drawing/2014/main" id="{1916A2CE-DEA2-DEE1-8F87-AB7FCE0F19A7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820000" y="3021901"/>
            <a:ext cx="2880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8" name="Text-Platzhalter2">
            <a:extLst>
              <a:ext uri="{FF2B5EF4-FFF2-40B4-BE49-F238E27FC236}">
                <a16:creationId xmlns:a16="http://schemas.microsoft.com/office/drawing/2014/main" id="{3E4A76AB-166B-C814-6E57-728032FA54A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500000" y="3888085"/>
            <a:ext cx="3240000" cy="1908000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None/>
              <a:defRPr sz="2000" b="0" i="0">
                <a:solidFill>
                  <a:srgbClr val="FFFFFF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FFFFFF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13" name="Bild-Unterschrift2">
            <a:extLst>
              <a:ext uri="{FF2B5EF4-FFF2-40B4-BE49-F238E27FC236}">
                <a16:creationId xmlns:a16="http://schemas.microsoft.com/office/drawing/2014/main" id="{F9FC3F8E-3DCB-4CE3-5C46-9FD983EAC085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500000" y="3469754"/>
            <a:ext cx="3240000" cy="360000"/>
          </a:xfrm>
        </p:spPr>
        <p:txBody>
          <a:bodyPr tIns="0"/>
          <a:lstStyle>
            <a:lvl1pPr marL="0" indent="0" algn="ctr">
              <a:buFontTx/>
              <a:buNone/>
              <a:defRPr sz="1800" b="1">
                <a:solidFill>
                  <a:srgbClr val="FF3EB5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7" name="Bild-Platzhalter2">
            <a:extLst>
              <a:ext uri="{FF2B5EF4-FFF2-40B4-BE49-F238E27FC236}">
                <a16:creationId xmlns:a16="http://schemas.microsoft.com/office/drawing/2014/main" id="{A045EEA4-DC71-E69C-A5E3-888E4C002D3A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4860000" y="1257901"/>
            <a:ext cx="2520000" cy="1980000"/>
          </a:xfrm>
          <a:prstGeom prst="snip1Rect">
            <a:avLst/>
          </a:prstGeom>
          <a:solidFill>
            <a:srgbClr val="F0F3F7"/>
          </a:solidFill>
        </p:spPr>
        <p:txBody>
          <a:bodyPr tIns="0" bIns="1116000" anchor="t" anchorCtr="1"/>
          <a:lstStyle>
            <a:lvl1pPr marL="0" indent="0">
              <a:buNone/>
              <a:defRPr b="1">
                <a:solidFill>
                  <a:srgbClr val="FF3EB5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5" name="Bild-Nachweis2">
            <a:extLst>
              <a:ext uri="{FF2B5EF4-FFF2-40B4-BE49-F238E27FC236}">
                <a16:creationId xmlns:a16="http://schemas.microsoft.com/office/drawing/2014/main" id="{E98CDBFB-D08A-AFD6-0D56-580EDA94E41C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860000" y="3021901"/>
            <a:ext cx="2880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28" name="Text-Platzhalter">
            <a:extLst>
              <a:ext uri="{FF2B5EF4-FFF2-40B4-BE49-F238E27FC236}">
                <a16:creationId xmlns:a16="http://schemas.microsoft.com/office/drawing/2014/main" id="{85C1B675-AECF-E649-8936-9A78BB90BA9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40000" y="3888085"/>
            <a:ext cx="3240000" cy="1908000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None/>
              <a:defRPr sz="2000" b="0" i="0">
                <a:solidFill>
                  <a:srgbClr val="FFFFFF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FFFFFF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6" name="Bild-Unterschrift">
            <a:extLst>
              <a:ext uri="{FF2B5EF4-FFF2-40B4-BE49-F238E27FC236}">
                <a16:creationId xmlns:a16="http://schemas.microsoft.com/office/drawing/2014/main" id="{3C231258-5652-C0D5-5346-409CA956069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40000" y="3469754"/>
            <a:ext cx="3240000" cy="360000"/>
          </a:xfrm>
        </p:spPr>
        <p:txBody>
          <a:bodyPr tIns="0"/>
          <a:lstStyle>
            <a:lvl1pPr marL="0" indent="0" algn="ctr">
              <a:buFontTx/>
              <a:buNone/>
              <a:defRPr sz="1800" b="1">
                <a:solidFill>
                  <a:srgbClr val="FF3EB5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11" name="Bild-Platzhalter">
            <a:extLst>
              <a:ext uri="{FF2B5EF4-FFF2-40B4-BE49-F238E27FC236}">
                <a16:creationId xmlns:a16="http://schemas.microsoft.com/office/drawing/2014/main" id="{8457DDE8-8022-3947-A460-BE9D9CCEC0D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900000" y="1257901"/>
            <a:ext cx="2520000" cy="1980000"/>
          </a:xfrm>
          <a:prstGeom prst="snip1Rect">
            <a:avLst/>
          </a:prstGeom>
          <a:solidFill>
            <a:srgbClr val="F0F3F7"/>
          </a:solidFill>
        </p:spPr>
        <p:txBody>
          <a:bodyPr tIns="0" bIns="1116000" anchor="t" anchorCtr="1"/>
          <a:lstStyle>
            <a:lvl1pPr marL="0" indent="0">
              <a:buNone/>
              <a:defRPr b="1">
                <a:solidFill>
                  <a:srgbClr val="FF3EB5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12" name="Bild-Nachweis">
            <a:extLst>
              <a:ext uri="{FF2B5EF4-FFF2-40B4-BE49-F238E27FC236}">
                <a16:creationId xmlns:a16="http://schemas.microsoft.com/office/drawing/2014/main" id="{81F82F41-99DC-E824-703D-90F7D822F392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900000" y="3021901"/>
            <a:ext cx="2880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3" name="Titel">
            <a:extLst>
              <a:ext uri="{FF2B5EF4-FFF2-40B4-BE49-F238E27FC236}">
                <a16:creationId xmlns:a16="http://schemas.microsoft.com/office/drawing/2014/main" id="{A9F47A74-1494-983E-D318-CC937947287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0000" y="136524"/>
            <a:ext cx="11160000" cy="900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Titel der Folie</a:t>
            </a:r>
          </a:p>
        </p:txBody>
      </p:sp>
    </p:spTree>
    <p:extLst>
      <p:ext uri="{BB962C8B-B14F-4D97-AF65-F5344CB8AC3E}">
        <p14:creationId xmlns:p14="http://schemas.microsoft.com/office/powerpoint/2010/main" val="143143838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ER klein | 3er  / Pink-Blau">
    <p:bg>
      <p:bgPr>
        <a:solidFill>
          <a:srgbClr val="10069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Logo">
            <a:extLst>
              <a:ext uri="{FF2B5EF4-FFF2-40B4-BE49-F238E27FC236}">
                <a16:creationId xmlns:a16="http://schemas.microsoft.com/office/drawing/2014/main" id="{E371AF68-714A-B209-80F0-873DAE9D1E8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579546" y="5814207"/>
            <a:ext cx="1367998" cy="1042601"/>
          </a:xfrm>
          <a:prstGeom prst="rect">
            <a:avLst/>
          </a:prstGeom>
        </p:spPr>
      </p:pic>
      <p:sp>
        <p:nvSpPr>
          <p:cNvPr id="10" name="Foliennummer">
            <a:extLst>
              <a:ext uri="{FF2B5EF4-FFF2-40B4-BE49-F238E27FC236}">
                <a16:creationId xmlns:a16="http://schemas.microsoft.com/office/drawing/2014/main" id="{12BC47F1-35D2-7B49-52CC-5E6F011E1F98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EDB35FF-48FE-4539-886A-6B3E6CAB12DA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9" name="Datum">
            <a:extLst>
              <a:ext uri="{FF2B5EF4-FFF2-40B4-BE49-F238E27FC236}">
                <a16:creationId xmlns:a16="http://schemas.microsoft.com/office/drawing/2014/main" id="{4BA09AC2-7C11-3A0E-0767-7944B4343448}"/>
              </a:ext>
            </a:extLst>
          </p:cNvPr>
          <p:cNvSpPr>
            <a:spLocks noGrp="1"/>
          </p:cNvSpPr>
          <p:nvPr>
            <p:ph type="dt" sz="half" idx="2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15" name="Text-Platzhalter3">
            <a:extLst>
              <a:ext uri="{FF2B5EF4-FFF2-40B4-BE49-F238E27FC236}">
                <a16:creationId xmlns:a16="http://schemas.microsoft.com/office/drawing/2014/main" id="{5DE1E801-3817-583D-2850-C7AA058BA44D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460000" y="3888085"/>
            <a:ext cx="3240000" cy="1908000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None/>
              <a:defRPr sz="2000" b="0" i="0">
                <a:solidFill>
                  <a:srgbClr val="FFFFFF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FFFFFF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16" name="Bild-Unterschrift3">
            <a:extLst>
              <a:ext uri="{FF2B5EF4-FFF2-40B4-BE49-F238E27FC236}">
                <a16:creationId xmlns:a16="http://schemas.microsoft.com/office/drawing/2014/main" id="{240A1EEC-3AA5-5356-1274-290D97DF95EE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8460000" y="3469754"/>
            <a:ext cx="3240000" cy="360000"/>
          </a:xfrm>
        </p:spPr>
        <p:txBody>
          <a:bodyPr tIns="0"/>
          <a:lstStyle>
            <a:lvl1pPr marL="0" indent="0" algn="ctr">
              <a:buFontTx/>
              <a:buNone/>
              <a:defRPr sz="1800" b="1">
                <a:solidFill>
                  <a:srgbClr val="FF3EB5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14" name="Bild-Platzhalter3">
            <a:extLst>
              <a:ext uri="{FF2B5EF4-FFF2-40B4-BE49-F238E27FC236}">
                <a16:creationId xmlns:a16="http://schemas.microsoft.com/office/drawing/2014/main" id="{ECEC371A-89CF-3B8D-F696-DABD088B3DCE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8820000" y="1257901"/>
            <a:ext cx="2520000" cy="1980000"/>
          </a:xfrm>
          <a:prstGeom prst="snip1Rect">
            <a:avLst/>
          </a:prstGeom>
          <a:solidFill>
            <a:srgbClr val="F0F3F7"/>
          </a:solidFill>
        </p:spPr>
        <p:txBody>
          <a:bodyPr tIns="0" bIns="1116000" anchor="t" anchorCtr="1"/>
          <a:lstStyle>
            <a:lvl1pPr marL="0" indent="0">
              <a:buNone/>
              <a:defRPr b="1">
                <a:solidFill>
                  <a:srgbClr val="FF3EB5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4" name="Bild-Nachweis3">
            <a:extLst>
              <a:ext uri="{FF2B5EF4-FFF2-40B4-BE49-F238E27FC236}">
                <a16:creationId xmlns:a16="http://schemas.microsoft.com/office/drawing/2014/main" id="{C42436CA-F3C1-79F4-4FA7-B2BEEBBFB75E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820000" y="3021901"/>
            <a:ext cx="2880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8" name="Text-Platzhalter2">
            <a:extLst>
              <a:ext uri="{FF2B5EF4-FFF2-40B4-BE49-F238E27FC236}">
                <a16:creationId xmlns:a16="http://schemas.microsoft.com/office/drawing/2014/main" id="{3E4A76AB-166B-C814-6E57-728032FA54A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500000" y="3888085"/>
            <a:ext cx="3240000" cy="1908000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None/>
              <a:defRPr sz="2000" b="0" i="0">
                <a:solidFill>
                  <a:srgbClr val="FFFFFF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FFFFFF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13" name="Bild-Unterschrift2">
            <a:extLst>
              <a:ext uri="{FF2B5EF4-FFF2-40B4-BE49-F238E27FC236}">
                <a16:creationId xmlns:a16="http://schemas.microsoft.com/office/drawing/2014/main" id="{F9FC3F8E-3DCB-4CE3-5C46-9FD983EAC085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500000" y="3469754"/>
            <a:ext cx="3240000" cy="360000"/>
          </a:xfrm>
        </p:spPr>
        <p:txBody>
          <a:bodyPr tIns="0"/>
          <a:lstStyle>
            <a:lvl1pPr marL="0" indent="0" algn="ctr">
              <a:buFontTx/>
              <a:buNone/>
              <a:defRPr sz="1800" b="1">
                <a:solidFill>
                  <a:srgbClr val="FF3EB5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7" name="Bild-Platzhalter2">
            <a:extLst>
              <a:ext uri="{FF2B5EF4-FFF2-40B4-BE49-F238E27FC236}">
                <a16:creationId xmlns:a16="http://schemas.microsoft.com/office/drawing/2014/main" id="{A045EEA4-DC71-E69C-A5E3-888E4C002D3A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4860000" y="1257901"/>
            <a:ext cx="2520000" cy="1980000"/>
          </a:xfrm>
          <a:prstGeom prst="snip1Rect">
            <a:avLst/>
          </a:prstGeom>
          <a:solidFill>
            <a:srgbClr val="F0F3F7"/>
          </a:solidFill>
        </p:spPr>
        <p:txBody>
          <a:bodyPr tIns="0" bIns="1116000" anchor="t" anchorCtr="1"/>
          <a:lstStyle>
            <a:lvl1pPr marL="0" indent="0">
              <a:buNone/>
              <a:defRPr b="1">
                <a:solidFill>
                  <a:srgbClr val="FF3EB5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5" name="Bild-Nachweis2">
            <a:extLst>
              <a:ext uri="{FF2B5EF4-FFF2-40B4-BE49-F238E27FC236}">
                <a16:creationId xmlns:a16="http://schemas.microsoft.com/office/drawing/2014/main" id="{0A402302-59BA-6868-9A6E-6EDC862B711B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860000" y="3021901"/>
            <a:ext cx="2880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28" name="Text-Platzhalter">
            <a:extLst>
              <a:ext uri="{FF2B5EF4-FFF2-40B4-BE49-F238E27FC236}">
                <a16:creationId xmlns:a16="http://schemas.microsoft.com/office/drawing/2014/main" id="{85C1B675-AECF-E649-8936-9A78BB90BA9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40000" y="3888085"/>
            <a:ext cx="3240000" cy="1908000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None/>
              <a:defRPr sz="2000" b="0" i="0">
                <a:solidFill>
                  <a:srgbClr val="FFFFFF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FFFFFF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6" name="Bild-Unterschrift">
            <a:extLst>
              <a:ext uri="{FF2B5EF4-FFF2-40B4-BE49-F238E27FC236}">
                <a16:creationId xmlns:a16="http://schemas.microsoft.com/office/drawing/2014/main" id="{3C231258-5652-C0D5-5346-409CA956069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40000" y="3469754"/>
            <a:ext cx="3240000" cy="360000"/>
          </a:xfrm>
        </p:spPr>
        <p:txBody>
          <a:bodyPr tIns="0"/>
          <a:lstStyle>
            <a:lvl1pPr marL="0" indent="0" algn="ctr">
              <a:buFontTx/>
              <a:buNone/>
              <a:defRPr sz="1800" b="1">
                <a:solidFill>
                  <a:srgbClr val="FF3EB5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11" name="Bild-Platzhalter">
            <a:extLst>
              <a:ext uri="{FF2B5EF4-FFF2-40B4-BE49-F238E27FC236}">
                <a16:creationId xmlns:a16="http://schemas.microsoft.com/office/drawing/2014/main" id="{8457DDE8-8022-3947-A460-BE9D9CCEC0D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900000" y="1257901"/>
            <a:ext cx="2520000" cy="1980000"/>
          </a:xfrm>
          <a:prstGeom prst="snip1Rect">
            <a:avLst/>
          </a:prstGeom>
          <a:solidFill>
            <a:srgbClr val="F0F3F7"/>
          </a:solidFill>
        </p:spPr>
        <p:txBody>
          <a:bodyPr tIns="0" bIns="1116000" anchor="t" anchorCtr="1"/>
          <a:lstStyle>
            <a:lvl1pPr marL="0" indent="0">
              <a:buNone/>
              <a:defRPr b="1">
                <a:solidFill>
                  <a:srgbClr val="FF3EB5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12" name="Bild-Nachweis">
            <a:extLst>
              <a:ext uri="{FF2B5EF4-FFF2-40B4-BE49-F238E27FC236}">
                <a16:creationId xmlns:a16="http://schemas.microsoft.com/office/drawing/2014/main" id="{936FEFAA-9608-064C-16A1-3B70F9C533A8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900000" y="3021901"/>
            <a:ext cx="2880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3" name="Titel">
            <a:extLst>
              <a:ext uri="{FF2B5EF4-FFF2-40B4-BE49-F238E27FC236}">
                <a16:creationId xmlns:a16="http://schemas.microsoft.com/office/drawing/2014/main" id="{A9F47A74-1494-983E-D318-CC937947287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0000" y="136524"/>
            <a:ext cx="11160000" cy="900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Titel der Folie</a:t>
            </a:r>
          </a:p>
        </p:txBody>
      </p:sp>
    </p:spTree>
    <p:extLst>
      <p:ext uri="{BB962C8B-B14F-4D97-AF65-F5344CB8AC3E}">
        <p14:creationId xmlns:p14="http://schemas.microsoft.com/office/powerpoint/2010/main" val="338741496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V1 | Türkis/Blau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Logo">
            <a:extLst>
              <a:ext uri="{FF2B5EF4-FFF2-40B4-BE49-F238E27FC236}">
                <a16:creationId xmlns:a16="http://schemas.microsoft.com/office/drawing/2014/main" id="{17E3831A-EF9F-DE82-127E-9471FC7AA85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456327" y="5781691"/>
            <a:ext cx="2735345" cy="1076180"/>
          </a:xfrm>
          <a:prstGeom prst="rect">
            <a:avLst/>
          </a:prstGeom>
        </p:spPr>
      </p:pic>
      <p:sp>
        <p:nvSpPr>
          <p:cNvPr id="28" name="Dreieck">
            <a:extLst>
              <a:ext uri="{FF2B5EF4-FFF2-40B4-BE49-F238E27FC236}">
                <a16:creationId xmlns:a16="http://schemas.microsoft.com/office/drawing/2014/main" id="{1C6EBD1E-EC29-1E31-563A-3264D4061A56}"/>
              </a:ext>
            </a:extLst>
          </p:cNvPr>
          <p:cNvSpPr/>
          <p:nvPr userDrawn="1"/>
        </p:nvSpPr>
        <p:spPr>
          <a:xfrm flipH="1" flipV="1">
            <a:off x="10848528" y="0"/>
            <a:ext cx="1343472" cy="4841908"/>
          </a:xfrm>
          <a:prstGeom prst="rect">
            <a:avLst/>
          </a:prstGeom>
          <a:solidFill>
            <a:srgbClr val="10AD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" name="Leiste-Blau">
            <a:extLst>
              <a:ext uri="{FF2B5EF4-FFF2-40B4-BE49-F238E27FC236}">
                <a16:creationId xmlns:a16="http://schemas.microsoft.com/office/drawing/2014/main" id="{FF37AB0F-5BB7-3CA6-B379-F1EB1CDD69F3}"/>
              </a:ext>
            </a:extLst>
          </p:cNvPr>
          <p:cNvSpPr/>
          <p:nvPr userDrawn="1"/>
        </p:nvSpPr>
        <p:spPr>
          <a:xfrm>
            <a:off x="0" y="4824281"/>
            <a:ext cx="12192000" cy="2061103"/>
          </a:xfrm>
          <a:custGeom>
            <a:avLst/>
            <a:gdLst>
              <a:gd name="connsiteX0" fmla="*/ 0 w 12192000"/>
              <a:gd name="connsiteY0" fmla="*/ 0 h 2379236"/>
              <a:gd name="connsiteX1" fmla="*/ 12192000 w 12192000"/>
              <a:gd name="connsiteY1" fmla="*/ 0 h 2379236"/>
              <a:gd name="connsiteX2" fmla="*/ 12192000 w 12192000"/>
              <a:gd name="connsiteY2" fmla="*/ 8301 h 2379236"/>
              <a:gd name="connsiteX3" fmla="*/ 8544272 w 12192000"/>
              <a:gd name="connsiteY3" fmla="*/ 2374088 h 2379236"/>
              <a:gd name="connsiteX4" fmla="*/ 12192000 w 12192000"/>
              <a:gd name="connsiteY4" fmla="*/ 2374088 h 2379236"/>
              <a:gd name="connsiteX5" fmla="*/ 12192000 w 12192000"/>
              <a:gd name="connsiteY5" fmla="*/ 2379236 h 2379236"/>
              <a:gd name="connsiteX6" fmla="*/ 0 w 12192000"/>
              <a:gd name="connsiteY6" fmla="*/ 2379236 h 23792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0" h="2379236">
                <a:moveTo>
                  <a:pt x="0" y="0"/>
                </a:moveTo>
                <a:lnTo>
                  <a:pt x="12192000" y="0"/>
                </a:lnTo>
                <a:lnTo>
                  <a:pt x="12192000" y="8301"/>
                </a:lnTo>
                <a:lnTo>
                  <a:pt x="8544272" y="2374088"/>
                </a:lnTo>
                <a:lnTo>
                  <a:pt x="12192000" y="2374088"/>
                </a:lnTo>
                <a:lnTo>
                  <a:pt x="12192000" y="2379236"/>
                </a:lnTo>
                <a:lnTo>
                  <a:pt x="0" y="2379236"/>
                </a:lnTo>
                <a:close/>
              </a:path>
            </a:pathLst>
          </a:custGeom>
          <a:solidFill>
            <a:srgbClr val="10069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>
              <a:solidFill>
                <a:srgbClr val="10ADAA"/>
              </a:solidFill>
            </a:endParaRPr>
          </a:p>
        </p:txBody>
      </p:sp>
      <p:sp>
        <p:nvSpPr>
          <p:cNvPr id="31" name="Bild-Platzhalter">
            <a:extLst>
              <a:ext uri="{FF2B5EF4-FFF2-40B4-BE49-F238E27FC236}">
                <a16:creationId xmlns:a16="http://schemas.microsoft.com/office/drawing/2014/main" id="{97514CFE-E067-05FC-4A7C-FDABF2CBCF9B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12180849" cy="4824000"/>
          </a:xfrm>
          <a:custGeom>
            <a:avLst/>
            <a:gdLst>
              <a:gd name="connsiteX0" fmla="*/ 0 w 12180849"/>
              <a:gd name="connsiteY0" fmla="*/ 0 h 4791749"/>
              <a:gd name="connsiteX1" fmla="*/ 10993818 w 12180849"/>
              <a:gd name="connsiteY1" fmla="*/ 0 h 4791749"/>
              <a:gd name="connsiteX2" fmla="*/ 12180849 w 12180849"/>
              <a:gd name="connsiteY2" fmla="*/ 4791749 h 4791749"/>
              <a:gd name="connsiteX3" fmla="*/ 0 w 12180849"/>
              <a:gd name="connsiteY3" fmla="*/ 4791749 h 47917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80849" h="4791749">
                <a:moveTo>
                  <a:pt x="0" y="0"/>
                </a:moveTo>
                <a:lnTo>
                  <a:pt x="10993818" y="0"/>
                </a:lnTo>
                <a:lnTo>
                  <a:pt x="12180849" y="4791749"/>
                </a:lnTo>
                <a:lnTo>
                  <a:pt x="0" y="4791749"/>
                </a:lnTo>
                <a:close/>
              </a:path>
            </a:pathLst>
          </a:custGeom>
          <a:solidFill>
            <a:srgbClr val="F0F3F7"/>
          </a:solidFill>
        </p:spPr>
        <p:txBody>
          <a:bodyPr wrap="square" tIns="0" bIns="720000" anchor="ctr" anchorCtr="1">
            <a:noAutofit/>
          </a:bodyPr>
          <a:lstStyle>
            <a:lvl1pPr marL="0" indent="0" algn="ctr">
              <a:buNone/>
              <a:defRPr b="1">
                <a:solidFill>
                  <a:srgbClr val="10ADAA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22" name="Bild-Nachweis">
            <a:extLst>
              <a:ext uri="{FF2B5EF4-FFF2-40B4-BE49-F238E27FC236}">
                <a16:creationId xmlns:a16="http://schemas.microsoft.com/office/drawing/2014/main" id="{EC184E46-47D4-4C9C-B889-8D92474B36E9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752184" y="4581128"/>
            <a:ext cx="4326081" cy="216000"/>
          </a:xfrm>
        </p:spPr>
        <p:txBody>
          <a:bodyPr lIns="0" tIns="0" rIns="0" bIns="0" anchor="t" anchorCtr="0"/>
          <a:lstStyle>
            <a:lvl1pPr marL="0" indent="0" algn="r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16" name="Datum">
            <a:extLst>
              <a:ext uri="{FF2B5EF4-FFF2-40B4-BE49-F238E27FC236}">
                <a16:creationId xmlns:a16="http://schemas.microsoft.com/office/drawing/2014/main" id="{956632C6-6D47-E943-A0F1-C604230856E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35360" y="6528216"/>
            <a:ext cx="2700000" cy="252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400" b="0" i="0">
                <a:solidFill>
                  <a:srgbClr val="FFFFFF"/>
                </a:solidFill>
                <a:latin typeface="Source Sans Pro" panose="020B0503030403020204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2" name="Titel">
            <a:extLst>
              <a:ext uri="{FF2B5EF4-FFF2-40B4-BE49-F238E27FC236}">
                <a16:creationId xmlns:a16="http://schemas.microsoft.com/office/drawing/2014/main" id="{1C7CAED1-B6BD-6AD1-AB7A-4213456757B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5360" y="5457684"/>
            <a:ext cx="9649072" cy="1044000"/>
          </a:xfrm>
        </p:spPr>
        <p:txBody>
          <a:bodyPr anchor="t" anchorCtr="0"/>
          <a:lstStyle>
            <a:lvl1pPr>
              <a:defRPr sz="3200">
                <a:solidFill>
                  <a:srgbClr val="FFFFFF"/>
                </a:solidFill>
              </a:defRPr>
            </a:lvl1pPr>
          </a:lstStyle>
          <a:p>
            <a:r>
              <a:rPr lang="de-DE" dirty="0"/>
              <a:t>Präsentations-Titel</a:t>
            </a:r>
          </a:p>
        </p:txBody>
      </p:sp>
      <p:sp>
        <p:nvSpPr>
          <p:cNvPr id="23" name="Dachzeile">
            <a:extLst>
              <a:ext uri="{FF2B5EF4-FFF2-40B4-BE49-F238E27FC236}">
                <a16:creationId xmlns:a16="http://schemas.microsoft.com/office/drawing/2014/main" id="{31E2E9F2-3175-0FE6-EDA5-F0DF6BC48EA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35360" y="5157192"/>
            <a:ext cx="6445696" cy="252000"/>
          </a:xfrm>
        </p:spPr>
        <p:txBody>
          <a:bodyPr tIns="36000" bIns="0" anchor="t" anchorCtr="0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SzPct val="150000"/>
              <a:buFontTx/>
              <a:buNone/>
              <a:defRPr sz="2000" b="1" cap="none" spc="150" baseline="0">
                <a:solidFill>
                  <a:srgbClr val="10ADAA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Dachzeile</a:t>
            </a:r>
          </a:p>
        </p:txBody>
      </p:sp>
    </p:spTree>
    <p:extLst>
      <p:ext uri="{BB962C8B-B14F-4D97-AF65-F5344CB8AC3E}">
        <p14:creationId xmlns:p14="http://schemas.microsoft.com/office/powerpoint/2010/main" val="238986458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ER klein | 3er  / Türkis-Dunkelblau">
    <p:bg>
      <p:bgPr>
        <a:solidFill>
          <a:srgbClr val="1006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Logo">
            <a:extLst>
              <a:ext uri="{FF2B5EF4-FFF2-40B4-BE49-F238E27FC236}">
                <a16:creationId xmlns:a16="http://schemas.microsoft.com/office/drawing/2014/main" id="{E371AF68-714A-B209-80F0-873DAE9D1E8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579546" y="5814207"/>
            <a:ext cx="1367999" cy="1042601"/>
          </a:xfrm>
          <a:prstGeom prst="rect">
            <a:avLst/>
          </a:prstGeom>
        </p:spPr>
      </p:pic>
      <p:sp>
        <p:nvSpPr>
          <p:cNvPr id="10" name="Foliennummer">
            <a:extLst>
              <a:ext uri="{FF2B5EF4-FFF2-40B4-BE49-F238E27FC236}">
                <a16:creationId xmlns:a16="http://schemas.microsoft.com/office/drawing/2014/main" id="{12BC47F1-35D2-7B49-52CC-5E6F011E1F98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EDB35FF-48FE-4539-886A-6B3E6CAB12DA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9" name="Datum">
            <a:extLst>
              <a:ext uri="{FF2B5EF4-FFF2-40B4-BE49-F238E27FC236}">
                <a16:creationId xmlns:a16="http://schemas.microsoft.com/office/drawing/2014/main" id="{4BA09AC2-7C11-3A0E-0767-7944B4343448}"/>
              </a:ext>
            </a:extLst>
          </p:cNvPr>
          <p:cNvSpPr>
            <a:spLocks noGrp="1"/>
          </p:cNvSpPr>
          <p:nvPr>
            <p:ph type="dt" sz="half" idx="2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15" name="Text-Platzhalter3">
            <a:extLst>
              <a:ext uri="{FF2B5EF4-FFF2-40B4-BE49-F238E27FC236}">
                <a16:creationId xmlns:a16="http://schemas.microsoft.com/office/drawing/2014/main" id="{5DE1E801-3817-583D-2850-C7AA058BA44D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460000" y="3888085"/>
            <a:ext cx="3240000" cy="1908000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None/>
              <a:defRPr sz="2000" b="0" i="0">
                <a:solidFill>
                  <a:srgbClr val="FFFFFF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FFFFFF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16" name="Bild-Unterschrift3">
            <a:extLst>
              <a:ext uri="{FF2B5EF4-FFF2-40B4-BE49-F238E27FC236}">
                <a16:creationId xmlns:a16="http://schemas.microsoft.com/office/drawing/2014/main" id="{240A1EEC-3AA5-5356-1274-290D97DF95EE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8460000" y="3469754"/>
            <a:ext cx="3240000" cy="360000"/>
          </a:xfrm>
        </p:spPr>
        <p:txBody>
          <a:bodyPr tIns="0"/>
          <a:lstStyle>
            <a:lvl1pPr marL="0" indent="0" algn="ctr">
              <a:buFontTx/>
              <a:buNone/>
              <a:defRPr sz="1800" b="1">
                <a:solidFill>
                  <a:srgbClr val="10ADAA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14" name="Bild-Platzhalter3">
            <a:extLst>
              <a:ext uri="{FF2B5EF4-FFF2-40B4-BE49-F238E27FC236}">
                <a16:creationId xmlns:a16="http://schemas.microsoft.com/office/drawing/2014/main" id="{ECEC371A-89CF-3B8D-F696-DABD088B3DCE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8820000" y="1257901"/>
            <a:ext cx="2520000" cy="1980000"/>
          </a:xfrm>
          <a:prstGeom prst="snip1Rect">
            <a:avLst/>
          </a:prstGeom>
          <a:solidFill>
            <a:srgbClr val="F0F3F7"/>
          </a:solidFill>
        </p:spPr>
        <p:txBody>
          <a:bodyPr tIns="0" bIns="1116000" anchor="t" anchorCtr="1"/>
          <a:lstStyle>
            <a:lvl1pPr marL="0" indent="0">
              <a:buNone/>
              <a:defRPr b="1">
                <a:solidFill>
                  <a:srgbClr val="10ADAA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4" name="Bild-Nachweis3">
            <a:extLst>
              <a:ext uri="{FF2B5EF4-FFF2-40B4-BE49-F238E27FC236}">
                <a16:creationId xmlns:a16="http://schemas.microsoft.com/office/drawing/2014/main" id="{C1027296-80F3-541D-059B-464B4F464B10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820000" y="3021901"/>
            <a:ext cx="2880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8" name="Text-Platzhalter2">
            <a:extLst>
              <a:ext uri="{FF2B5EF4-FFF2-40B4-BE49-F238E27FC236}">
                <a16:creationId xmlns:a16="http://schemas.microsoft.com/office/drawing/2014/main" id="{3E4A76AB-166B-C814-6E57-728032FA54A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500000" y="3888085"/>
            <a:ext cx="3240000" cy="1908000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None/>
              <a:defRPr sz="2000" b="0" i="0">
                <a:solidFill>
                  <a:srgbClr val="FFFFFF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FFFFFF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13" name="Bild-Unterschrift2">
            <a:extLst>
              <a:ext uri="{FF2B5EF4-FFF2-40B4-BE49-F238E27FC236}">
                <a16:creationId xmlns:a16="http://schemas.microsoft.com/office/drawing/2014/main" id="{F9FC3F8E-3DCB-4CE3-5C46-9FD983EAC085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500000" y="3469754"/>
            <a:ext cx="3240000" cy="360000"/>
          </a:xfrm>
        </p:spPr>
        <p:txBody>
          <a:bodyPr tIns="0"/>
          <a:lstStyle>
            <a:lvl1pPr marL="0" indent="0" algn="ctr">
              <a:buFontTx/>
              <a:buNone/>
              <a:defRPr sz="1800" b="1">
                <a:solidFill>
                  <a:srgbClr val="10ADAA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7" name="Bild-Platzhalter2">
            <a:extLst>
              <a:ext uri="{FF2B5EF4-FFF2-40B4-BE49-F238E27FC236}">
                <a16:creationId xmlns:a16="http://schemas.microsoft.com/office/drawing/2014/main" id="{A045EEA4-DC71-E69C-A5E3-888E4C002D3A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4860000" y="1257901"/>
            <a:ext cx="2520000" cy="1980000"/>
          </a:xfrm>
          <a:prstGeom prst="snip1Rect">
            <a:avLst/>
          </a:prstGeom>
          <a:solidFill>
            <a:srgbClr val="F0F3F7"/>
          </a:solidFill>
        </p:spPr>
        <p:txBody>
          <a:bodyPr tIns="0" bIns="1116000" anchor="t" anchorCtr="1"/>
          <a:lstStyle>
            <a:lvl1pPr marL="0" indent="0">
              <a:buNone/>
              <a:defRPr b="1">
                <a:solidFill>
                  <a:srgbClr val="10ADAA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5" name="Bild-Nachweis2">
            <a:extLst>
              <a:ext uri="{FF2B5EF4-FFF2-40B4-BE49-F238E27FC236}">
                <a16:creationId xmlns:a16="http://schemas.microsoft.com/office/drawing/2014/main" id="{B8AC1537-E772-96C3-BDF9-3AF5E32B4C41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860000" y="3021901"/>
            <a:ext cx="2880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28" name="Text-Platzhalter">
            <a:extLst>
              <a:ext uri="{FF2B5EF4-FFF2-40B4-BE49-F238E27FC236}">
                <a16:creationId xmlns:a16="http://schemas.microsoft.com/office/drawing/2014/main" id="{85C1B675-AECF-E649-8936-9A78BB90BA9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40000" y="3888085"/>
            <a:ext cx="3240000" cy="1908000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None/>
              <a:defRPr sz="2000" b="0" i="0">
                <a:solidFill>
                  <a:srgbClr val="FFFFFF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FFFFFF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6" name="Bild-Unterschrift">
            <a:extLst>
              <a:ext uri="{FF2B5EF4-FFF2-40B4-BE49-F238E27FC236}">
                <a16:creationId xmlns:a16="http://schemas.microsoft.com/office/drawing/2014/main" id="{3C231258-5652-C0D5-5346-409CA956069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40000" y="3469754"/>
            <a:ext cx="3240000" cy="360000"/>
          </a:xfrm>
        </p:spPr>
        <p:txBody>
          <a:bodyPr tIns="0"/>
          <a:lstStyle>
            <a:lvl1pPr marL="0" indent="0" algn="ctr">
              <a:buFontTx/>
              <a:buNone/>
              <a:defRPr sz="1800" b="1">
                <a:solidFill>
                  <a:srgbClr val="10ADAA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11" name="Bild-Platzhalter">
            <a:extLst>
              <a:ext uri="{FF2B5EF4-FFF2-40B4-BE49-F238E27FC236}">
                <a16:creationId xmlns:a16="http://schemas.microsoft.com/office/drawing/2014/main" id="{8457DDE8-8022-3947-A460-BE9D9CCEC0D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900000" y="1257901"/>
            <a:ext cx="2520000" cy="1980000"/>
          </a:xfrm>
          <a:prstGeom prst="snip1Rect">
            <a:avLst/>
          </a:prstGeom>
          <a:solidFill>
            <a:srgbClr val="F0F3F7"/>
          </a:solidFill>
        </p:spPr>
        <p:txBody>
          <a:bodyPr tIns="0" bIns="1116000" anchor="t" anchorCtr="1"/>
          <a:lstStyle>
            <a:lvl1pPr marL="0" indent="0">
              <a:buNone/>
              <a:defRPr b="1">
                <a:solidFill>
                  <a:srgbClr val="10ADAA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12" name="Bild-Nachweis">
            <a:extLst>
              <a:ext uri="{FF2B5EF4-FFF2-40B4-BE49-F238E27FC236}">
                <a16:creationId xmlns:a16="http://schemas.microsoft.com/office/drawing/2014/main" id="{0DDE1C70-1FD1-0C4D-F55E-968D938E2BCA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900000" y="3021901"/>
            <a:ext cx="2880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3" name="Titel">
            <a:extLst>
              <a:ext uri="{FF2B5EF4-FFF2-40B4-BE49-F238E27FC236}">
                <a16:creationId xmlns:a16="http://schemas.microsoft.com/office/drawing/2014/main" id="{A9F47A74-1494-983E-D318-CC937947287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0000" y="136524"/>
            <a:ext cx="11160000" cy="900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Titel der Folie</a:t>
            </a:r>
          </a:p>
        </p:txBody>
      </p:sp>
    </p:spTree>
    <p:extLst>
      <p:ext uri="{BB962C8B-B14F-4D97-AF65-F5344CB8AC3E}">
        <p14:creationId xmlns:p14="http://schemas.microsoft.com/office/powerpoint/2010/main" val="19159972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ER klein | 3er  / Türkis-Blau">
    <p:bg>
      <p:bgPr>
        <a:solidFill>
          <a:srgbClr val="10069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Logo">
            <a:extLst>
              <a:ext uri="{FF2B5EF4-FFF2-40B4-BE49-F238E27FC236}">
                <a16:creationId xmlns:a16="http://schemas.microsoft.com/office/drawing/2014/main" id="{E371AF68-714A-B209-80F0-873DAE9D1E8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579546" y="5814207"/>
            <a:ext cx="1367999" cy="1042601"/>
          </a:xfrm>
          <a:prstGeom prst="rect">
            <a:avLst/>
          </a:prstGeom>
        </p:spPr>
      </p:pic>
      <p:sp>
        <p:nvSpPr>
          <p:cNvPr id="10" name="Foliennummer">
            <a:extLst>
              <a:ext uri="{FF2B5EF4-FFF2-40B4-BE49-F238E27FC236}">
                <a16:creationId xmlns:a16="http://schemas.microsoft.com/office/drawing/2014/main" id="{12BC47F1-35D2-7B49-52CC-5E6F011E1F98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EDB35FF-48FE-4539-886A-6B3E6CAB12DA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9" name="Datum">
            <a:extLst>
              <a:ext uri="{FF2B5EF4-FFF2-40B4-BE49-F238E27FC236}">
                <a16:creationId xmlns:a16="http://schemas.microsoft.com/office/drawing/2014/main" id="{4BA09AC2-7C11-3A0E-0767-7944B4343448}"/>
              </a:ext>
            </a:extLst>
          </p:cNvPr>
          <p:cNvSpPr>
            <a:spLocks noGrp="1"/>
          </p:cNvSpPr>
          <p:nvPr>
            <p:ph type="dt" sz="half" idx="2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15" name="Text-Platzhalter3">
            <a:extLst>
              <a:ext uri="{FF2B5EF4-FFF2-40B4-BE49-F238E27FC236}">
                <a16:creationId xmlns:a16="http://schemas.microsoft.com/office/drawing/2014/main" id="{5DE1E801-3817-583D-2850-C7AA058BA44D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460000" y="3888085"/>
            <a:ext cx="3240000" cy="1908000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None/>
              <a:defRPr sz="2000" b="0" i="0">
                <a:solidFill>
                  <a:srgbClr val="FFFFFF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FFFFFF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16" name="Bild-Unterschrift3">
            <a:extLst>
              <a:ext uri="{FF2B5EF4-FFF2-40B4-BE49-F238E27FC236}">
                <a16:creationId xmlns:a16="http://schemas.microsoft.com/office/drawing/2014/main" id="{240A1EEC-3AA5-5356-1274-290D97DF95EE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8460000" y="3469754"/>
            <a:ext cx="3240000" cy="360000"/>
          </a:xfrm>
        </p:spPr>
        <p:txBody>
          <a:bodyPr tIns="0"/>
          <a:lstStyle>
            <a:lvl1pPr marL="0" indent="0" algn="ctr">
              <a:buFontTx/>
              <a:buNone/>
              <a:defRPr sz="1800" b="1">
                <a:solidFill>
                  <a:srgbClr val="10ADAA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14" name="Bild-Platzhalter3">
            <a:extLst>
              <a:ext uri="{FF2B5EF4-FFF2-40B4-BE49-F238E27FC236}">
                <a16:creationId xmlns:a16="http://schemas.microsoft.com/office/drawing/2014/main" id="{ECEC371A-89CF-3B8D-F696-DABD088B3DCE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8820000" y="1257901"/>
            <a:ext cx="2520000" cy="1980000"/>
          </a:xfrm>
          <a:prstGeom prst="snip1Rect">
            <a:avLst/>
          </a:prstGeom>
          <a:solidFill>
            <a:srgbClr val="F0F3F7"/>
          </a:solidFill>
        </p:spPr>
        <p:txBody>
          <a:bodyPr tIns="0" bIns="1116000" anchor="t" anchorCtr="1"/>
          <a:lstStyle>
            <a:lvl1pPr marL="0" indent="0">
              <a:buNone/>
              <a:defRPr b="1">
                <a:solidFill>
                  <a:srgbClr val="10ADAA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4" name="Bild-Nachweis3">
            <a:extLst>
              <a:ext uri="{FF2B5EF4-FFF2-40B4-BE49-F238E27FC236}">
                <a16:creationId xmlns:a16="http://schemas.microsoft.com/office/drawing/2014/main" id="{961D6735-A676-6370-C7EB-FF384DE74B55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820000" y="3021901"/>
            <a:ext cx="2880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8" name="Text-Platzhalter2">
            <a:extLst>
              <a:ext uri="{FF2B5EF4-FFF2-40B4-BE49-F238E27FC236}">
                <a16:creationId xmlns:a16="http://schemas.microsoft.com/office/drawing/2014/main" id="{3E4A76AB-166B-C814-6E57-728032FA54A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500000" y="3888085"/>
            <a:ext cx="3240000" cy="1908000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None/>
              <a:defRPr sz="2000" b="0" i="0">
                <a:solidFill>
                  <a:srgbClr val="FFFFFF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FFFFFF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13" name="Bild-Unterschrift2">
            <a:extLst>
              <a:ext uri="{FF2B5EF4-FFF2-40B4-BE49-F238E27FC236}">
                <a16:creationId xmlns:a16="http://schemas.microsoft.com/office/drawing/2014/main" id="{F9FC3F8E-3DCB-4CE3-5C46-9FD983EAC085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500000" y="3469754"/>
            <a:ext cx="3240000" cy="360000"/>
          </a:xfrm>
        </p:spPr>
        <p:txBody>
          <a:bodyPr tIns="0"/>
          <a:lstStyle>
            <a:lvl1pPr marL="0" indent="0" algn="ctr">
              <a:buFontTx/>
              <a:buNone/>
              <a:defRPr sz="1800" b="1">
                <a:solidFill>
                  <a:srgbClr val="10ADAA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7" name="Bild-Platzhalter2">
            <a:extLst>
              <a:ext uri="{FF2B5EF4-FFF2-40B4-BE49-F238E27FC236}">
                <a16:creationId xmlns:a16="http://schemas.microsoft.com/office/drawing/2014/main" id="{A045EEA4-DC71-E69C-A5E3-888E4C002D3A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4860000" y="1257901"/>
            <a:ext cx="2520000" cy="1980000"/>
          </a:xfrm>
          <a:prstGeom prst="snip1Rect">
            <a:avLst/>
          </a:prstGeom>
          <a:solidFill>
            <a:srgbClr val="F0F3F7"/>
          </a:solidFill>
        </p:spPr>
        <p:txBody>
          <a:bodyPr tIns="0" bIns="1116000" anchor="t" anchorCtr="1"/>
          <a:lstStyle>
            <a:lvl1pPr marL="0" indent="0">
              <a:buNone/>
              <a:defRPr b="1">
                <a:solidFill>
                  <a:srgbClr val="10ADAA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5" name="Bild-Nachweis2">
            <a:extLst>
              <a:ext uri="{FF2B5EF4-FFF2-40B4-BE49-F238E27FC236}">
                <a16:creationId xmlns:a16="http://schemas.microsoft.com/office/drawing/2014/main" id="{6CC92D2A-DFE9-A66D-E0D8-3235E55A204B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860000" y="3021901"/>
            <a:ext cx="2880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28" name="Text-Platzhalter">
            <a:extLst>
              <a:ext uri="{FF2B5EF4-FFF2-40B4-BE49-F238E27FC236}">
                <a16:creationId xmlns:a16="http://schemas.microsoft.com/office/drawing/2014/main" id="{85C1B675-AECF-E649-8936-9A78BB90BA9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40000" y="3888085"/>
            <a:ext cx="3240000" cy="1908000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None/>
              <a:defRPr sz="2000" b="0" i="0">
                <a:solidFill>
                  <a:srgbClr val="FFFFFF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FFFFFF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6" name="Bild-Unterschrift">
            <a:extLst>
              <a:ext uri="{FF2B5EF4-FFF2-40B4-BE49-F238E27FC236}">
                <a16:creationId xmlns:a16="http://schemas.microsoft.com/office/drawing/2014/main" id="{3C231258-5652-C0D5-5346-409CA956069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40000" y="3469754"/>
            <a:ext cx="3240000" cy="360000"/>
          </a:xfrm>
        </p:spPr>
        <p:txBody>
          <a:bodyPr tIns="0"/>
          <a:lstStyle>
            <a:lvl1pPr marL="0" indent="0" algn="ctr">
              <a:buFontTx/>
              <a:buNone/>
              <a:defRPr sz="1800" b="1">
                <a:solidFill>
                  <a:srgbClr val="10ADAA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11" name="Bild-Platzhalter">
            <a:extLst>
              <a:ext uri="{FF2B5EF4-FFF2-40B4-BE49-F238E27FC236}">
                <a16:creationId xmlns:a16="http://schemas.microsoft.com/office/drawing/2014/main" id="{8457DDE8-8022-3947-A460-BE9D9CCEC0D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900000" y="1257901"/>
            <a:ext cx="2520000" cy="1980000"/>
          </a:xfrm>
          <a:prstGeom prst="snip1Rect">
            <a:avLst/>
          </a:prstGeom>
          <a:solidFill>
            <a:srgbClr val="F0F3F7"/>
          </a:solidFill>
        </p:spPr>
        <p:txBody>
          <a:bodyPr tIns="0" bIns="1116000" anchor="t" anchorCtr="1"/>
          <a:lstStyle>
            <a:lvl1pPr marL="0" indent="0">
              <a:buNone/>
              <a:defRPr b="1">
                <a:solidFill>
                  <a:srgbClr val="10ADAA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12" name="Bild-Nachweis">
            <a:extLst>
              <a:ext uri="{FF2B5EF4-FFF2-40B4-BE49-F238E27FC236}">
                <a16:creationId xmlns:a16="http://schemas.microsoft.com/office/drawing/2014/main" id="{7B3F6B5F-1B2D-1F29-E1BE-E4CC5A8C694C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900000" y="3021901"/>
            <a:ext cx="2880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3" name="Titel">
            <a:extLst>
              <a:ext uri="{FF2B5EF4-FFF2-40B4-BE49-F238E27FC236}">
                <a16:creationId xmlns:a16="http://schemas.microsoft.com/office/drawing/2014/main" id="{A9F47A74-1494-983E-D318-CC937947287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0000" y="136524"/>
            <a:ext cx="11160000" cy="900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Titel der Folie</a:t>
            </a:r>
          </a:p>
        </p:txBody>
      </p:sp>
    </p:spTree>
    <p:extLst>
      <p:ext uri="{BB962C8B-B14F-4D97-AF65-F5344CB8AC3E}">
        <p14:creationId xmlns:p14="http://schemas.microsoft.com/office/powerpoint/2010/main" val="343115453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ER klein | 3er  / Orange-Dunkelblau">
    <p:bg>
      <p:bgPr>
        <a:solidFill>
          <a:srgbClr val="1006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Logo">
            <a:extLst>
              <a:ext uri="{FF2B5EF4-FFF2-40B4-BE49-F238E27FC236}">
                <a16:creationId xmlns:a16="http://schemas.microsoft.com/office/drawing/2014/main" id="{E371AF68-714A-B209-80F0-873DAE9D1E8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579546" y="5814207"/>
            <a:ext cx="1367998" cy="1042601"/>
          </a:xfrm>
          <a:prstGeom prst="rect">
            <a:avLst/>
          </a:prstGeom>
        </p:spPr>
      </p:pic>
      <p:sp>
        <p:nvSpPr>
          <p:cNvPr id="10" name="Foliennummer">
            <a:extLst>
              <a:ext uri="{FF2B5EF4-FFF2-40B4-BE49-F238E27FC236}">
                <a16:creationId xmlns:a16="http://schemas.microsoft.com/office/drawing/2014/main" id="{12BC47F1-35D2-7B49-52CC-5E6F011E1F98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EDB35FF-48FE-4539-886A-6B3E6CAB12DA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9" name="Datum">
            <a:extLst>
              <a:ext uri="{FF2B5EF4-FFF2-40B4-BE49-F238E27FC236}">
                <a16:creationId xmlns:a16="http://schemas.microsoft.com/office/drawing/2014/main" id="{4BA09AC2-7C11-3A0E-0767-7944B4343448}"/>
              </a:ext>
            </a:extLst>
          </p:cNvPr>
          <p:cNvSpPr>
            <a:spLocks noGrp="1"/>
          </p:cNvSpPr>
          <p:nvPr>
            <p:ph type="dt" sz="half" idx="2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15" name="Text-Platzhalter3">
            <a:extLst>
              <a:ext uri="{FF2B5EF4-FFF2-40B4-BE49-F238E27FC236}">
                <a16:creationId xmlns:a16="http://schemas.microsoft.com/office/drawing/2014/main" id="{5DE1E801-3817-583D-2850-C7AA058BA44D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460000" y="3888085"/>
            <a:ext cx="3240000" cy="1908000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None/>
              <a:defRPr sz="2000" b="0" i="0">
                <a:solidFill>
                  <a:srgbClr val="FFFFFF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FFFFFF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16" name="Bild-Unterschrift3">
            <a:extLst>
              <a:ext uri="{FF2B5EF4-FFF2-40B4-BE49-F238E27FC236}">
                <a16:creationId xmlns:a16="http://schemas.microsoft.com/office/drawing/2014/main" id="{240A1EEC-3AA5-5356-1274-290D97DF95EE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8460000" y="3469754"/>
            <a:ext cx="3240000" cy="360000"/>
          </a:xfrm>
        </p:spPr>
        <p:txBody>
          <a:bodyPr tIns="0"/>
          <a:lstStyle>
            <a:lvl1pPr marL="0" indent="0" algn="ctr">
              <a:buFontTx/>
              <a:buNone/>
              <a:defRPr sz="1800" b="1">
                <a:solidFill>
                  <a:srgbClr val="FF4414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14" name="Bild-Platzhalter3">
            <a:extLst>
              <a:ext uri="{FF2B5EF4-FFF2-40B4-BE49-F238E27FC236}">
                <a16:creationId xmlns:a16="http://schemas.microsoft.com/office/drawing/2014/main" id="{ECEC371A-89CF-3B8D-F696-DABD088B3DCE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8820000" y="1257901"/>
            <a:ext cx="2520000" cy="1980000"/>
          </a:xfrm>
          <a:prstGeom prst="snip1Rect">
            <a:avLst/>
          </a:prstGeom>
          <a:solidFill>
            <a:srgbClr val="F0F3F7"/>
          </a:solidFill>
        </p:spPr>
        <p:txBody>
          <a:bodyPr tIns="0" bIns="1116000" anchor="t" anchorCtr="1"/>
          <a:lstStyle>
            <a:lvl1pPr marL="0" indent="0">
              <a:buNone/>
              <a:defRPr b="1">
                <a:solidFill>
                  <a:srgbClr val="FF4414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4" name="Bild-Nachweis3">
            <a:extLst>
              <a:ext uri="{FF2B5EF4-FFF2-40B4-BE49-F238E27FC236}">
                <a16:creationId xmlns:a16="http://schemas.microsoft.com/office/drawing/2014/main" id="{CCA7BE3A-1768-AECE-37A8-37657E53896E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820000" y="3021901"/>
            <a:ext cx="2880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8" name="Text-Platzhalter2">
            <a:extLst>
              <a:ext uri="{FF2B5EF4-FFF2-40B4-BE49-F238E27FC236}">
                <a16:creationId xmlns:a16="http://schemas.microsoft.com/office/drawing/2014/main" id="{3E4A76AB-166B-C814-6E57-728032FA54A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500000" y="3888085"/>
            <a:ext cx="3240000" cy="1908000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None/>
              <a:defRPr sz="2000" b="0" i="0">
                <a:solidFill>
                  <a:srgbClr val="FFFFFF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FFFFFF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13" name="Bild-Unterschrift2">
            <a:extLst>
              <a:ext uri="{FF2B5EF4-FFF2-40B4-BE49-F238E27FC236}">
                <a16:creationId xmlns:a16="http://schemas.microsoft.com/office/drawing/2014/main" id="{F9FC3F8E-3DCB-4CE3-5C46-9FD983EAC085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500000" y="3469754"/>
            <a:ext cx="3240000" cy="360000"/>
          </a:xfrm>
        </p:spPr>
        <p:txBody>
          <a:bodyPr tIns="0"/>
          <a:lstStyle>
            <a:lvl1pPr marL="0" indent="0" algn="ctr">
              <a:buFontTx/>
              <a:buNone/>
              <a:defRPr sz="1800" b="1">
                <a:solidFill>
                  <a:srgbClr val="FF4414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7" name="Bild-Platzhalter2">
            <a:extLst>
              <a:ext uri="{FF2B5EF4-FFF2-40B4-BE49-F238E27FC236}">
                <a16:creationId xmlns:a16="http://schemas.microsoft.com/office/drawing/2014/main" id="{A045EEA4-DC71-E69C-A5E3-888E4C002D3A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4860000" y="1257901"/>
            <a:ext cx="2520000" cy="1980000"/>
          </a:xfrm>
          <a:prstGeom prst="snip1Rect">
            <a:avLst/>
          </a:prstGeom>
          <a:solidFill>
            <a:srgbClr val="F0F3F7"/>
          </a:solidFill>
        </p:spPr>
        <p:txBody>
          <a:bodyPr tIns="0" bIns="1116000" anchor="t" anchorCtr="1"/>
          <a:lstStyle>
            <a:lvl1pPr marL="0" indent="0">
              <a:buNone/>
              <a:defRPr b="1">
                <a:solidFill>
                  <a:srgbClr val="FF4414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5" name="Bild-Nachweis2">
            <a:extLst>
              <a:ext uri="{FF2B5EF4-FFF2-40B4-BE49-F238E27FC236}">
                <a16:creationId xmlns:a16="http://schemas.microsoft.com/office/drawing/2014/main" id="{EDC1386F-A67A-EA16-8BE6-C519761BAEEC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860000" y="3021901"/>
            <a:ext cx="2880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28" name="Text-Platzhalter">
            <a:extLst>
              <a:ext uri="{FF2B5EF4-FFF2-40B4-BE49-F238E27FC236}">
                <a16:creationId xmlns:a16="http://schemas.microsoft.com/office/drawing/2014/main" id="{85C1B675-AECF-E649-8936-9A78BB90BA9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40000" y="3888085"/>
            <a:ext cx="3240000" cy="1908000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None/>
              <a:defRPr sz="2000" b="0" i="0">
                <a:solidFill>
                  <a:srgbClr val="FFFFFF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FFFFFF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6" name="Bild-Unterschrift">
            <a:extLst>
              <a:ext uri="{FF2B5EF4-FFF2-40B4-BE49-F238E27FC236}">
                <a16:creationId xmlns:a16="http://schemas.microsoft.com/office/drawing/2014/main" id="{3C231258-5652-C0D5-5346-409CA956069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40000" y="3469754"/>
            <a:ext cx="3240000" cy="360000"/>
          </a:xfrm>
        </p:spPr>
        <p:txBody>
          <a:bodyPr tIns="0"/>
          <a:lstStyle>
            <a:lvl1pPr marL="0" indent="0" algn="ctr">
              <a:buFontTx/>
              <a:buNone/>
              <a:defRPr sz="1800" b="1">
                <a:solidFill>
                  <a:srgbClr val="FF4414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11" name="Bild-Platzhalter">
            <a:extLst>
              <a:ext uri="{FF2B5EF4-FFF2-40B4-BE49-F238E27FC236}">
                <a16:creationId xmlns:a16="http://schemas.microsoft.com/office/drawing/2014/main" id="{8457DDE8-8022-3947-A460-BE9D9CCEC0D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900000" y="1257901"/>
            <a:ext cx="2520000" cy="1980000"/>
          </a:xfrm>
          <a:prstGeom prst="snip1Rect">
            <a:avLst/>
          </a:prstGeom>
          <a:solidFill>
            <a:srgbClr val="F0F3F7"/>
          </a:solidFill>
        </p:spPr>
        <p:txBody>
          <a:bodyPr tIns="0" bIns="1116000" anchor="t" anchorCtr="1"/>
          <a:lstStyle>
            <a:lvl1pPr marL="0" indent="0">
              <a:buNone/>
              <a:defRPr b="1">
                <a:solidFill>
                  <a:srgbClr val="FF4414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12" name="Bild-Nachweis">
            <a:extLst>
              <a:ext uri="{FF2B5EF4-FFF2-40B4-BE49-F238E27FC236}">
                <a16:creationId xmlns:a16="http://schemas.microsoft.com/office/drawing/2014/main" id="{033E4015-4F65-EC26-1998-5F2B91DA2831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900000" y="3021901"/>
            <a:ext cx="2880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3" name="Titel">
            <a:extLst>
              <a:ext uri="{FF2B5EF4-FFF2-40B4-BE49-F238E27FC236}">
                <a16:creationId xmlns:a16="http://schemas.microsoft.com/office/drawing/2014/main" id="{A9F47A74-1494-983E-D318-CC937947287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0000" y="136524"/>
            <a:ext cx="11160000" cy="900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Titel der Folie</a:t>
            </a:r>
          </a:p>
        </p:txBody>
      </p:sp>
    </p:spTree>
    <p:extLst>
      <p:ext uri="{BB962C8B-B14F-4D97-AF65-F5344CB8AC3E}">
        <p14:creationId xmlns:p14="http://schemas.microsoft.com/office/powerpoint/2010/main" val="421170091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ER klein | 3er  / Orangek-Blau">
    <p:bg>
      <p:bgPr>
        <a:solidFill>
          <a:srgbClr val="10069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Logo">
            <a:extLst>
              <a:ext uri="{FF2B5EF4-FFF2-40B4-BE49-F238E27FC236}">
                <a16:creationId xmlns:a16="http://schemas.microsoft.com/office/drawing/2014/main" id="{E371AF68-714A-B209-80F0-873DAE9D1E8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579546" y="5814207"/>
            <a:ext cx="1367998" cy="1042601"/>
          </a:xfrm>
          <a:prstGeom prst="rect">
            <a:avLst/>
          </a:prstGeom>
        </p:spPr>
      </p:pic>
      <p:sp>
        <p:nvSpPr>
          <p:cNvPr id="10" name="Foliennummer">
            <a:extLst>
              <a:ext uri="{FF2B5EF4-FFF2-40B4-BE49-F238E27FC236}">
                <a16:creationId xmlns:a16="http://schemas.microsoft.com/office/drawing/2014/main" id="{12BC47F1-35D2-7B49-52CC-5E6F011E1F98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EDB35FF-48FE-4539-886A-6B3E6CAB12DA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9" name="Datum">
            <a:extLst>
              <a:ext uri="{FF2B5EF4-FFF2-40B4-BE49-F238E27FC236}">
                <a16:creationId xmlns:a16="http://schemas.microsoft.com/office/drawing/2014/main" id="{4BA09AC2-7C11-3A0E-0767-7944B4343448}"/>
              </a:ext>
            </a:extLst>
          </p:cNvPr>
          <p:cNvSpPr>
            <a:spLocks noGrp="1"/>
          </p:cNvSpPr>
          <p:nvPr>
            <p:ph type="dt" sz="half" idx="2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15" name="Text-Platzhalter3">
            <a:extLst>
              <a:ext uri="{FF2B5EF4-FFF2-40B4-BE49-F238E27FC236}">
                <a16:creationId xmlns:a16="http://schemas.microsoft.com/office/drawing/2014/main" id="{5DE1E801-3817-583D-2850-C7AA058BA44D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460000" y="3888085"/>
            <a:ext cx="3240000" cy="1908000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None/>
              <a:defRPr sz="2000" b="0" i="0">
                <a:solidFill>
                  <a:srgbClr val="FFFFFF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FFFFFF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16" name="Bild-Unterschrift3">
            <a:extLst>
              <a:ext uri="{FF2B5EF4-FFF2-40B4-BE49-F238E27FC236}">
                <a16:creationId xmlns:a16="http://schemas.microsoft.com/office/drawing/2014/main" id="{240A1EEC-3AA5-5356-1274-290D97DF95EE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8460000" y="3469754"/>
            <a:ext cx="3240000" cy="360000"/>
          </a:xfrm>
        </p:spPr>
        <p:txBody>
          <a:bodyPr tIns="0"/>
          <a:lstStyle>
            <a:lvl1pPr marL="0" indent="0" algn="ctr">
              <a:buFontTx/>
              <a:buNone/>
              <a:defRPr sz="1800" b="1">
                <a:solidFill>
                  <a:srgbClr val="FF4414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14" name="Bild-Platzhalter3">
            <a:extLst>
              <a:ext uri="{FF2B5EF4-FFF2-40B4-BE49-F238E27FC236}">
                <a16:creationId xmlns:a16="http://schemas.microsoft.com/office/drawing/2014/main" id="{ECEC371A-89CF-3B8D-F696-DABD088B3DCE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8820000" y="1257901"/>
            <a:ext cx="2520000" cy="1980000"/>
          </a:xfrm>
          <a:prstGeom prst="snip1Rect">
            <a:avLst/>
          </a:prstGeom>
          <a:solidFill>
            <a:srgbClr val="F0F3F7"/>
          </a:solidFill>
        </p:spPr>
        <p:txBody>
          <a:bodyPr tIns="0" bIns="1116000" anchor="t" anchorCtr="1"/>
          <a:lstStyle>
            <a:lvl1pPr marL="0" indent="0">
              <a:buNone/>
              <a:defRPr b="1">
                <a:solidFill>
                  <a:srgbClr val="FF4414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4" name="Bild-Nachweis3">
            <a:extLst>
              <a:ext uri="{FF2B5EF4-FFF2-40B4-BE49-F238E27FC236}">
                <a16:creationId xmlns:a16="http://schemas.microsoft.com/office/drawing/2014/main" id="{012BA3F4-C214-4627-BD8E-A2B4A063C587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820000" y="3021901"/>
            <a:ext cx="2880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8" name="Text-Platzhalter2">
            <a:extLst>
              <a:ext uri="{FF2B5EF4-FFF2-40B4-BE49-F238E27FC236}">
                <a16:creationId xmlns:a16="http://schemas.microsoft.com/office/drawing/2014/main" id="{3E4A76AB-166B-C814-6E57-728032FA54A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500000" y="3888085"/>
            <a:ext cx="3240000" cy="1908000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None/>
              <a:defRPr sz="2000" b="0" i="0">
                <a:solidFill>
                  <a:srgbClr val="FFFFFF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FFFFFF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13" name="Bild-Unterschrift2">
            <a:extLst>
              <a:ext uri="{FF2B5EF4-FFF2-40B4-BE49-F238E27FC236}">
                <a16:creationId xmlns:a16="http://schemas.microsoft.com/office/drawing/2014/main" id="{F9FC3F8E-3DCB-4CE3-5C46-9FD983EAC085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500000" y="3469754"/>
            <a:ext cx="3240000" cy="360000"/>
          </a:xfrm>
        </p:spPr>
        <p:txBody>
          <a:bodyPr tIns="0"/>
          <a:lstStyle>
            <a:lvl1pPr marL="0" indent="0" algn="ctr">
              <a:buFontTx/>
              <a:buNone/>
              <a:defRPr sz="1800" b="1">
                <a:solidFill>
                  <a:srgbClr val="FF4414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7" name="Bild-Platzhalter2">
            <a:extLst>
              <a:ext uri="{FF2B5EF4-FFF2-40B4-BE49-F238E27FC236}">
                <a16:creationId xmlns:a16="http://schemas.microsoft.com/office/drawing/2014/main" id="{A045EEA4-DC71-E69C-A5E3-888E4C002D3A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4860000" y="1257901"/>
            <a:ext cx="2520000" cy="1980000"/>
          </a:xfrm>
          <a:prstGeom prst="snip1Rect">
            <a:avLst/>
          </a:prstGeom>
          <a:solidFill>
            <a:srgbClr val="F0F3F7"/>
          </a:solidFill>
        </p:spPr>
        <p:txBody>
          <a:bodyPr tIns="0" bIns="1116000" anchor="t" anchorCtr="1"/>
          <a:lstStyle>
            <a:lvl1pPr marL="0" indent="0">
              <a:buNone/>
              <a:defRPr b="1">
                <a:solidFill>
                  <a:srgbClr val="FF4414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5" name="Bild-Nachweis2">
            <a:extLst>
              <a:ext uri="{FF2B5EF4-FFF2-40B4-BE49-F238E27FC236}">
                <a16:creationId xmlns:a16="http://schemas.microsoft.com/office/drawing/2014/main" id="{9333DAF7-163D-EC91-7F1C-6BE2C2D707D1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860000" y="3021901"/>
            <a:ext cx="2880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28" name="Text-Platzhalter">
            <a:extLst>
              <a:ext uri="{FF2B5EF4-FFF2-40B4-BE49-F238E27FC236}">
                <a16:creationId xmlns:a16="http://schemas.microsoft.com/office/drawing/2014/main" id="{85C1B675-AECF-E649-8936-9A78BB90BA9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40000" y="3888085"/>
            <a:ext cx="3240000" cy="1908000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None/>
              <a:defRPr sz="2000" b="0" i="0">
                <a:solidFill>
                  <a:srgbClr val="FFFFFF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FFFFFF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6" name="Bild-Unterschrift">
            <a:extLst>
              <a:ext uri="{FF2B5EF4-FFF2-40B4-BE49-F238E27FC236}">
                <a16:creationId xmlns:a16="http://schemas.microsoft.com/office/drawing/2014/main" id="{3C231258-5652-C0D5-5346-409CA956069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40000" y="3469754"/>
            <a:ext cx="3240000" cy="360000"/>
          </a:xfrm>
        </p:spPr>
        <p:txBody>
          <a:bodyPr tIns="0"/>
          <a:lstStyle>
            <a:lvl1pPr marL="0" indent="0" algn="ctr">
              <a:buFontTx/>
              <a:buNone/>
              <a:defRPr sz="1800" b="1">
                <a:solidFill>
                  <a:srgbClr val="FF4414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11" name="Bild-Platzhalter">
            <a:extLst>
              <a:ext uri="{FF2B5EF4-FFF2-40B4-BE49-F238E27FC236}">
                <a16:creationId xmlns:a16="http://schemas.microsoft.com/office/drawing/2014/main" id="{8457DDE8-8022-3947-A460-BE9D9CCEC0D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900000" y="1257901"/>
            <a:ext cx="2520000" cy="1980000"/>
          </a:xfrm>
          <a:prstGeom prst="snip1Rect">
            <a:avLst/>
          </a:prstGeom>
          <a:solidFill>
            <a:srgbClr val="F0F3F7"/>
          </a:solidFill>
        </p:spPr>
        <p:txBody>
          <a:bodyPr tIns="0" bIns="1116000" anchor="t" anchorCtr="1"/>
          <a:lstStyle>
            <a:lvl1pPr marL="0" indent="0">
              <a:buNone/>
              <a:defRPr b="1">
                <a:solidFill>
                  <a:srgbClr val="FF4414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12" name="Bild-Nachweis">
            <a:extLst>
              <a:ext uri="{FF2B5EF4-FFF2-40B4-BE49-F238E27FC236}">
                <a16:creationId xmlns:a16="http://schemas.microsoft.com/office/drawing/2014/main" id="{13328970-F468-017A-7AF6-00C40858ACC0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900000" y="3021901"/>
            <a:ext cx="2880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3" name="Titel">
            <a:extLst>
              <a:ext uri="{FF2B5EF4-FFF2-40B4-BE49-F238E27FC236}">
                <a16:creationId xmlns:a16="http://schemas.microsoft.com/office/drawing/2014/main" id="{A9F47A74-1494-983E-D318-CC937947287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0000" y="136524"/>
            <a:ext cx="11160000" cy="900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Titel der Folie</a:t>
            </a:r>
          </a:p>
        </p:txBody>
      </p:sp>
    </p:spTree>
    <p:extLst>
      <p:ext uri="{BB962C8B-B14F-4D97-AF65-F5344CB8AC3E}">
        <p14:creationId xmlns:p14="http://schemas.microsoft.com/office/powerpoint/2010/main" val="392660395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ER klein | 3er  / Grün-Dunkelblau">
    <p:bg>
      <p:bgPr>
        <a:solidFill>
          <a:srgbClr val="1006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Logo">
            <a:extLst>
              <a:ext uri="{FF2B5EF4-FFF2-40B4-BE49-F238E27FC236}">
                <a16:creationId xmlns:a16="http://schemas.microsoft.com/office/drawing/2014/main" id="{E371AF68-714A-B209-80F0-873DAE9D1E8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579546" y="5814207"/>
            <a:ext cx="1367998" cy="1042600"/>
          </a:xfrm>
          <a:prstGeom prst="rect">
            <a:avLst/>
          </a:prstGeom>
        </p:spPr>
      </p:pic>
      <p:sp>
        <p:nvSpPr>
          <p:cNvPr id="10" name="Foliennummer">
            <a:extLst>
              <a:ext uri="{FF2B5EF4-FFF2-40B4-BE49-F238E27FC236}">
                <a16:creationId xmlns:a16="http://schemas.microsoft.com/office/drawing/2014/main" id="{12BC47F1-35D2-7B49-52CC-5E6F011E1F98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EDB35FF-48FE-4539-886A-6B3E6CAB12DA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9" name="Datum">
            <a:extLst>
              <a:ext uri="{FF2B5EF4-FFF2-40B4-BE49-F238E27FC236}">
                <a16:creationId xmlns:a16="http://schemas.microsoft.com/office/drawing/2014/main" id="{4BA09AC2-7C11-3A0E-0767-7944B4343448}"/>
              </a:ext>
            </a:extLst>
          </p:cNvPr>
          <p:cNvSpPr>
            <a:spLocks noGrp="1"/>
          </p:cNvSpPr>
          <p:nvPr>
            <p:ph type="dt" sz="half" idx="2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15" name="Text-Platzhalter3">
            <a:extLst>
              <a:ext uri="{FF2B5EF4-FFF2-40B4-BE49-F238E27FC236}">
                <a16:creationId xmlns:a16="http://schemas.microsoft.com/office/drawing/2014/main" id="{5DE1E801-3817-583D-2850-C7AA058BA44D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460000" y="3888085"/>
            <a:ext cx="3240000" cy="1908000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None/>
              <a:defRPr sz="2000" b="0" i="0">
                <a:solidFill>
                  <a:srgbClr val="FFFFFF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FFFFFF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16" name="Bild-Unterschrift3">
            <a:extLst>
              <a:ext uri="{FF2B5EF4-FFF2-40B4-BE49-F238E27FC236}">
                <a16:creationId xmlns:a16="http://schemas.microsoft.com/office/drawing/2014/main" id="{240A1EEC-3AA5-5356-1274-290D97DF95EE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8460000" y="3469754"/>
            <a:ext cx="3240000" cy="360000"/>
          </a:xfrm>
        </p:spPr>
        <p:txBody>
          <a:bodyPr tIns="0"/>
          <a:lstStyle>
            <a:lvl1pPr marL="0" indent="0" algn="ctr">
              <a:buFontTx/>
              <a:buNone/>
              <a:defRPr sz="1800" b="1">
                <a:solidFill>
                  <a:srgbClr val="10AD00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14" name="Bild-Platzhalter3">
            <a:extLst>
              <a:ext uri="{FF2B5EF4-FFF2-40B4-BE49-F238E27FC236}">
                <a16:creationId xmlns:a16="http://schemas.microsoft.com/office/drawing/2014/main" id="{ECEC371A-89CF-3B8D-F696-DABD088B3DCE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8820000" y="1257901"/>
            <a:ext cx="2520000" cy="1980000"/>
          </a:xfrm>
          <a:prstGeom prst="snip1Rect">
            <a:avLst/>
          </a:prstGeom>
          <a:solidFill>
            <a:srgbClr val="F0F3F7"/>
          </a:solidFill>
        </p:spPr>
        <p:txBody>
          <a:bodyPr tIns="0" bIns="1116000" anchor="t" anchorCtr="1"/>
          <a:lstStyle>
            <a:lvl1pPr marL="0" indent="0">
              <a:buNone/>
              <a:defRPr b="1">
                <a:solidFill>
                  <a:srgbClr val="10AD00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4" name="Bild-Nachweis3">
            <a:extLst>
              <a:ext uri="{FF2B5EF4-FFF2-40B4-BE49-F238E27FC236}">
                <a16:creationId xmlns:a16="http://schemas.microsoft.com/office/drawing/2014/main" id="{5F2FB311-F281-582C-9042-83140718E49D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820000" y="3021901"/>
            <a:ext cx="2880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8" name="Text-Platzhalter2">
            <a:extLst>
              <a:ext uri="{FF2B5EF4-FFF2-40B4-BE49-F238E27FC236}">
                <a16:creationId xmlns:a16="http://schemas.microsoft.com/office/drawing/2014/main" id="{3E4A76AB-166B-C814-6E57-728032FA54A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500000" y="3888085"/>
            <a:ext cx="3240000" cy="1908000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None/>
              <a:defRPr sz="2000" b="0" i="0">
                <a:solidFill>
                  <a:srgbClr val="FFFFFF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FFFFFF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13" name="Bild-Unterschrift2">
            <a:extLst>
              <a:ext uri="{FF2B5EF4-FFF2-40B4-BE49-F238E27FC236}">
                <a16:creationId xmlns:a16="http://schemas.microsoft.com/office/drawing/2014/main" id="{F9FC3F8E-3DCB-4CE3-5C46-9FD983EAC085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500000" y="3469754"/>
            <a:ext cx="3240000" cy="360000"/>
          </a:xfrm>
        </p:spPr>
        <p:txBody>
          <a:bodyPr tIns="0"/>
          <a:lstStyle>
            <a:lvl1pPr marL="0" indent="0" algn="ctr">
              <a:buFontTx/>
              <a:buNone/>
              <a:defRPr sz="1800" b="1">
                <a:solidFill>
                  <a:srgbClr val="10AD00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7" name="Bild-Platzhalter2">
            <a:extLst>
              <a:ext uri="{FF2B5EF4-FFF2-40B4-BE49-F238E27FC236}">
                <a16:creationId xmlns:a16="http://schemas.microsoft.com/office/drawing/2014/main" id="{A045EEA4-DC71-E69C-A5E3-888E4C002D3A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4860000" y="1257901"/>
            <a:ext cx="2520000" cy="1980000"/>
          </a:xfrm>
          <a:prstGeom prst="snip1Rect">
            <a:avLst/>
          </a:prstGeom>
          <a:solidFill>
            <a:srgbClr val="F0F3F7"/>
          </a:solidFill>
        </p:spPr>
        <p:txBody>
          <a:bodyPr tIns="0" bIns="1116000" anchor="t" anchorCtr="1"/>
          <a:lstStyle>
            <a:lvl1pPr marL="0" indent="0">
              <a:buNone/>
              <a:defRPr b="1">
                <a:solidFill>
                  <a:srgbClr val="10AD00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5" name="Bild-Nachweis2">
            <a:extLst>
              <a:ext uri="{FF2B5EF4-FFF2-40B4-BE49-F238E27FC236}">
                <a16:creationId xmlns:a16="http://schemas.microsoft.com/office/drawing/2014/main" id="{ADEA4627-AF5D-9055-A580-476237939343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860000" y="3021901"/>
            <a:ext cx="2880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28" name="Text-Platzhalter">
            <a:extLst>
              <a:ext uri="{FF2B5EF4-FFF2-40B4-BE49-F238E27FC236}">
                <a16:creationId xmlns:a16="http://schemas.microsoft.com/office/drawing/2014/main" id="{85C1B675-AECF-E649-8936-9A78BB90BA9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40000" y="3888085"/>
            <a:ext cx="3240000" cy="1908000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None/>
              <a:defRPr sz="2000" b="0" i="0">
                <a:solidFill>
                  <a:srgbClr val="FFFFFF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FFFFFF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6" name="Bild-Unterschrift">
            <a:extLst>
              <a:ext uri="{FF2B5EF4-FFF2-40B4-BE49-F238E27FC236}">
                <a16:creationId xmlns:a16="http://schemas.microsoft.com/office/drawing/2014/main" id="{3C231258-5652-C0D5-5346-409CA956069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40000" y="3469754"/>
            <a:ext cx="3240000" cy="360000"/>
          </a:xfrm>
        </p:spPr>
        <p:txBody>
          <a:bodyPr tIns="0"/>
          <a:lstStyle>
            <a:lvl1pPr marL="0" indent="0" algn="ctr">
              <a:buFontTx/>
              <a:buNone/>
              <a:defRPr sz="1800" b="1">
                <a:solidFill>
                  <a:srgbClr val="10AD00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11" name="Bild-Platzhalter">
            <a:extLst>
              <a:ext uri="{FF2B5EF4-FFF2-40B4-BE49-F238E27FC236}">
                <a16:creationId xmlns:a16="http://schemas.microsoft.com/office/drawing/2014/main" id="{8457DDE8-8022-3947-A460-BE9D9CCEC0D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900000" y="1257901"/>
            <a:ext cx="2520000" cy="1980000"/>
          </a:xfrm>
          <a:prstGeom prst="snip1Rect">
            <a:avLst/>
          </a:prstGeom>
          <a:solidFill>
            <a:srgbClr val="F0F3F7"/>
          </a:solidFill>
        </p:spPr>
        <p:txBody>
          <a:bodyPr tIns="0" bIns="1116000" anchor="t" anchorCtr="1"/>
          <a:lstStyle>
            <a:lvl1pPr marL="0" indent="0">
              <a:buNone/>
              <a:defRPr b="1">
                <a:solidFill>
                  <a:srgbClr val="10AD00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12" name="Bild-Nachweis">
            <a:extLst>
              <a:ext uri="{FF2B5EF4-FFF2-40B4-BE49-F238E27FC236}">
                <a16:creationId xmlns:a16="http://schemas.microsoft.com/office/drawing/2014/main" id="{721BFE16-9F66-B154-DFA5-764F33B465D4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900000" y="3021901"/>
            <a:ext cx="2880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3" name="Titel">
            <a:extLst>
              <a:ext uri="{FF2B5EF4-FFF2-40B4-BE49-F238E27FC236}">
                <a16:creationId xmlns:a16="http://schemas.microsoft.com/office/drawing/2014/main" id="{A9F47A74-1494-983E-D318-CC937947287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0000" y="136524"/>
            <a:ext cx="11160000" cy="900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Titel der Folie</a:t>
            </a:r>
          </a:p>
        </p:txBody>
      </p:sp>
    </p:spTree>
    <p:extLst>
      <p:ext uri="{BB962C8B-B14F-4D97-AF65-F5344CB8AC3E}">
        <p14:creationId xmlns:p14="http://schemas.microsoft.com/office/powerpoint/2010/main" val="116320122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ER klein | 3er  / Grünk-Blau">
    <p:bg>
      <p:bgPr>
        <a:solidFill>
          <a:srgbClr val="10069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Logo">
            <a:extLst>
              <a:ext uri="{FF2B5EF4-FFF2-40B4-BE49-F238E27FC236}">
                <a16:creationId xmlns:a16="http://schemas.microsoft.com/office/drawing/2014/main" id="{E371AF68-714A-B209-80F0-873DAE9D1E8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579546" y="5814207"/>
            <a:ext cx="1367998" cy="1042600"/>
          </a:xfrm>
          <a:prstGeom prst="rect">
            <a:avLst/>
          </a:prstGeom>
        </p:spPr>
      </p:pic>
      <p:sp>
        <p:nvSpPr>
          <p:cNvPr id="10" name="Foliennummer">
            <a:extLst>
              <a:ext uri="{FF2B5EF4-FFF2-40B4-BE49-F238E27FC236}">
                <a16:creationId xmlns:a16="http://schemas.microsoft.com/office/drawing/2014/main" id="{12BC47F1-35D2-7B49-52CC-5E6F011E1F98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EDB35FF-48FE-4539-886A-6B3E6CAB12DA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9" name="Datum">
            <a:extLst>
              <a:ext uri="{FF2B5EF4-FFF2-40B4-BE49-F238E27FC236}">
                <a16:creationId xmlns:a16="http://schemas.microsoft.com/office/drawing/2014/main" id="{4BA09AC2-7C11-3A0E-0767-7944B4343448}"/>
              </a:ext>
            </a:extLst>
          </p:cNvPr>
          <p:cNvSpPr>
            <a:spLocks noGrp="1"/>
          </p:cNvSpPr>
          <p:nvPr>
            <p:ph type="dt" sz="half" idx="2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15" name="Text-Platzhalter3">
            <a:extLst>
              <a:ext uri="{FF2B5EF4-FFF2-40B4-BE49-F238E27FC236}">
                <a16:creationId xmlns:a16="http://schemas.microsoft.com/office/drawing/2014/main" id="{5DE1E801-3817-583D-2850-C7AA058BA44D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460000" y="3888085"/>
            <a:ext cx="3240000" cy="1908000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None/>
              <a:defRPr sz="2000" b="0" i="0">
                <a:solidFill>
                  <a:srgbClr val="FFFFFF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FFFFFF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16" name="Bild-Unterschrift3">
            <a:extLst>
              <a:ext uri="{FF2B5EF4-FFF2-40B4-BE49-F238E27FC236}">
                <a16:creationId xmlns:a16="http://schemas.microsoft.com/office/drawing/2014/main" id="{240A1EEC-3AA5-5356-1274-290D97DF95EE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8460000" y="3469754"/>
            <a:ext cx="3240000" cy="360000"/>
          </a:xfrm>
        </p:spPr>
        <p:txBody>
          <a:bodyPr tIns="0"/>
          <a:lstStyle>
            <a:lvl1pPr marL="0" indent="0" algn="ctr">
              <a:buFontTx/>
              <a:buNone/>
              <a:defRPr sz="1800" b="1">
                <a:solidFill>
                  <a:srgbClr val="10AD00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14" name="Bild-Platzhalter3">
            <a:extLst>
              <a:ext uri="{FF2B5EF4-FFF2-40B4-BE49-F238E27FC236}">
                <a16:creationId xmlns:a16="http://schemas.microsoft.com/office/drawing/2014/main" id="{ECEC371A-89CF-3B8D-F696-DABD088B3DCE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8820000" y="1257901"/>
            <a:ext cx="2520000" cy="1980000"/>
          </a:xfrm>
          <a:prstGeom prst="snip1Rect">
            <a:avLst/>
          </a:prstGeom>
          <a:solidFill>
            <a:srgbClr val="F0F3F7"/>
          </a:solidFill>
        </p:spPr>
        <p:txBody>
          <a:bodyPr tIns="0" bIns="1116000" anchor="t" anchorCtr="1"/>
          <a:lstStyle>
            <a:lvl1pPr marL="0" indent="0">
              <a:buNone/>
              <a:defRPr b="1">
                <a:solidFill>
                  <a:srgbClr val="10AD00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4" name="Bild-Nachweis3">
            <a:extLst>
              <a:ext uri="{FF2B5EF4-FFF2-40B4-BE49-F238E27FC236}">
                <a16:creationId xmlns:a16="http://schemas.microsoft.com/office/drawing/2014/main" id="{483B554E-67EA-17CD-F200-5A63996BF25C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820000" y="3021901"/>
            <a:ext cx="2880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8" name="Text-Platzhalter2">
            <a:extLst>
              <a:ext uri="{FF2B5EF4-FFF2-40B4-BE49-F238E27FC236}">
                <a16:creationId xmlns:a16="http://schemas.microsoft.com/office/drawing/2014/main" id="{3E4A76AB-166B-C814-6E57-728032FA54A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500000" y="3888085"/>
            <a:ext cx="3240000" cy="1908000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None/>
              <a:defRPr sz="2000" b="0" i="0">
                <a:solidFill>
                  <a:srgbClr val="FFFFFF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FFFFFF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13" name="Bild-Unterschrift2">
            <a:extLst>
              <a:ext uri="{FF2B5EF4-FFF2-40B4-BE49-F238E27FC236}">
                <a16:creationId xmlns:a16="http://schemas.microsoft.com/office/drawing/2014/main" id="{F9FC3F8E-3DCB-4CE3-5C46-9FD983EAC085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500000" y="3469754"/>
            <a:ext cx="3240000" cy="360000"/>
          </a:xfrm>
        </p:spPr>
        <p:txBody>
          <a:bodyPr tIns="0"/>
          <a:lstStyle>
            <a:lvl1pPr marL="0" indent="0" algn="ctr">
              <a:buFontTx/>
              <a:buNone/>
              <a:defRPr sz="1800" b="1">
                <a:solidFill>
                  <a:srgbClr val="10AD00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7" name="Bild-Platzhalter2">
            <a:extLst>
              <a:ext uri="{FF2B5EF4-FFF2-40B4-BE49-F238E27FC236}">
                <a16:creationId xmlns:a16="http://schemas.microsoft.com/office/drawing/2014/main" id="{A045EEA4-DC71-E69C-A5E3-888E4C002D3A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4860000" y="1257901"/>
            <a:ext cx="2520000" cy="1980000"/>
          </a:xfrm>
          <a:prstGeom prst="snip1Rect">
            <a:avLst/>
          </a:prstGeom>
          <a:solidFill>
            <a:srgbClr val="F0F3F7"/>
          </a:solidFill>
        </p:spPr>
        <p:txBody>
          <a:bodyPr tIns="0" bIns="1116000" anchor="t" anchorCtr="1"/>
          <a:lstStyle>
            <a:lvl1pPr marL="0" indent="0">
              <a:buNone/>
              <a:defRPr b="1">
                <a:solidFill>
                  <a:srgbClr val="10AD00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5" name="Bild-Nachweis2">
            <a:extLst>
              <a:ext uri="{FF2B5EF4-FFF2-40B4-BE49-F238E27FC236}">
                <a16:creationId xmlns:a16="http://schemas.microsoft.com/office/drawing/2014/main" id="{C705DCFB-B1A4-D39F-10E1-BEDE851E6444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860000" y="3021901"/>
            <a:ext cx="2880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28" name="Text-Platzhalter">
            <a:extLst>
              <a:ext uri="{FF2B5EF4-FFF2-40B4-BE49-F238E27FC236}">
                <a16:creationId xmlns:a16="http://schemas.microsoft.com/office/drawing/2014/main" id="{85C1B675-AECF-E649-8936-9A78BB90BA9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40000" y="3888085"/>
            <a:ext cx="3240000" cy="1908000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None/>
              <a:defRPr sz="2000" b="0" i="0">
                <a:solidFill>
                  <a:srgbClr val="FFFFFF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FFFFFF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6" name="Bild-Unterschrift">
            <a:extLst>
              <a:ext uri="{FF2B5EF4-FFF2-40B4-BE49-F238E27FC236}">
                <a16:creationId xmlns:a16="http://schemas.microsoft.com/office/drawing/2014/main" id="{3C231258-5652-C0D5-5346-409CA956069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40000" y="3469754"/>
            <a:ext cx="3240000" cy="360000"/>
          </a:xfrm>
        </p:spPr>
        <p:txBody>
          <a:bodyPr tIns="0"/>
          <a:lstStyle>
            <a:lvl1pPr marL="0" indent="0" algn="ctr">
              <a:buFontTx/>
              <a:buNone/>
              <a:defRPr sz="1800" b="1">
                <a:solidFill>
                  <a:srgbClr val="10AD00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11" name="Bild-Platzhalter">
            <a:extLst>
              <a:ext uri="{FF2B5EF4-FFF2-40B4-BE49-F238E27FC236}">
                <a16:creationId xmlns:a16="http://schemas.microsoft.com/office/drawing/2014/main" id="{8457DDE8-8022-3947-A460-BE9D9CCEC0D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900000" y="1257901"/>
            <a:ext cx="2520000" cy="1980000"/>
          </a:xfrm>
          <a:prstGeom prst="snip1Rect">
            <a:avLst/>
          </a:prstGeom>
          <a:solidFill>
            <a:srgbClr val="F0F3F7"/>
          </a:solidFill>
        </p:spPr>
        <p:txBody>
          <a:bodyPr tIns="0" bIns="1116000" anchor="t" anchorCtr="1"/>
          <a:lstStyle>
            <a:lvl1pPr marL="0" indent="0">
              <a:buNone/>
              <a:defRPr b="1">
                <a:solidFill>
                  <a:srgbClr val="10AD00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12" name="Bild-Nachweis">
            <a:extLst>
              <a:ext uri="{FF2B5EF4-FFF2-40B4-BE49-F238E27FC236}">
                <a16:creationId xmlns:a16="http://schemas.microsoft.com/office/drawing/2014/main" id="{A038BAED-B0B7-6C61-1040-CDC1B9FEB2A6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900000" y="3021901"/>
            <a:ext cx="2880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3" name="Titel">
            <a:extLst>
              <a:ext uri="{FF2B5EF4-FFF2-40B4-BE49-F238E27FC236}">
                <a16:creationId xmlns:a16="http://schemas.microsoft.com/office/drawing/2014/main" id="{A9F47A74-1494-983E-D318-CC937947287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0000" y="136524"/>
            <a:ext cx="11160000" cy="900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Titel der Folie</a:t>
            </a:r>
          </a:p>
        </p:txBody>
      </p:sp>
    </p:spTree>
    <p:extLst>
      <p:ext uri="{BB962C8B-B14F-4D97-AF65-F5344CB8AC3E}">
        <p14:creationId xmlns:p14="http://schemas.microsoft.com/office/powerpoint/2010/main" val="215014986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ER klein | 3er  / Dunkelblau-Weiß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atum">
            <a:extLst>
              <a:ext uri="{FF2B5EF4-FFF2-40B4-BE49-F238E27FC236}">
                <a16:creationId xmlns:a16="http://schemas.microsoft.com/office/drawing/2014/main" id="{BCC2C41B-74C8-332A-99E1-747BB4322BE6}"/>
              </a:ext>
            </a:extLst>
          </p:cNvPr>
          <p:cNvSpPr>
            <a:spLocks noGrp="1"/>
          </p:cNvSpPr>
          <p:nvPr>
            <p:ph type="dt" sz="half" idx="33"/>
          </p:nvPr>
        </p:nvSpPr>
        <p:spPr/>
        <p:txBody>
          <a:bodyPr/>
          <a:lstStyle>
            <a:lvl1pPr>
              <a:defRPr>
                <a:solidFill>
                  <a:srgbClr val="10065A"/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10" name="Foliennummer">
            <a:extLst>
              <a:ext uri="{FF2B5EF4-FFF2-40B4-BE49-F238E27FC236}">
                <a16:creationId xmlns:a16="http://schemas.microsoft.com/office/drawing/2014/main" id="{23C98F38-7805-70CF-1CB2-BCD64AB73888}"/>
              </a:ext>
            </a:extLst>
          </p:cNvPr>
          <p:cNvSpPr>
            <a:spLocks noGrp="1"/>
          </p:cNvSpPr>
          <p:nvPr>
            <p:ph type="sldNum" sz="quarter" idx="34"/>
          </p:nvPr>
        </p:nvSpPr>
        <p:spPr/>
        <p:txBody>
          <a:bodyPr/>
          <a:lstStyle>
            <a:lvl1pPr>
              <a:defRPr>
                <a:solidFill>
                  <a:srgbClr val="10065A"/>
                </a:solidFill>
              </a:defRPr>
            </a:lvl1pPr>
          </a:lstStyle>
          <a:p>
            <a:fld id="{0EDB35FF-48FE-4539-886A-6B3E6CAB12DA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5" name="Text-Platzhalter3">
            <a:extLst>
              <a:ext uri="{FF2B5EF4-FFF2-40B4-BE49-F238E27FC236}">
                <a16:creationId xmlns:a16="http://schemas.microsoft.com/office/drawing/2014/main" id="{5DE1E801-3817-583D-2850-C7AA058BA44D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460000" y="3888085"/>
            <a:ext cx="3240000" cy="1908000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None/>
              <a:defRPr sz="2000" b="0" i="0">
                <a:solidFill>
                  <a:srgbClr val="10065A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10065A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16" name="Bild-Unterschrift3">
            <a:extLst>
              <a:ext uri="{FF2B5EF4-FFF2-40B4-BE49-F238E27FC236}">
                <a16:creationId xmlns:a16="http://schemas.microsoft.com/office/drawing/2014/main" id="{240A1EEC-3AA5-5356-1274-290D97DF95EE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8460000" y="3469754"/>
            <a:ext cx="3240000" cy="360000"/>
          </a:xfrm>
        </p:spPr>
        <p:txBody>
          <a:bodyPr/>
          <a:lstStyle>
            <a:lvl1pPr marL="0" indent="0" algn="ctr">
              <a:buFontTx/>
              <a:buNone/>
              <a:defRPr sz="1800" b="1">
                <a:solidFill>
                  <a:srgbClr val="10065A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14" name="Bild-Platzhalter3">
            <a:extLst>
              <a:ext uri="{FF2B5EF4-FFF2-40B4-BE49-F238E27FC236}">
                <a16:creationId xmlns:a16="http://schemas.microsoft.com/office/drawing/2014/main" id="{ECEC371A-89CF-3B8D-F696-DABD088B3DCE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8820000" y="1257901"/>
            <a:ext cx="2520000" cy="1980000"/>
          </a:xfrm>
          <a:prstGeom prst="snip1Rect">
            <a:avLst/>
          </a:prstGeom>
          <a:solidFill>
            <a:srgbClr val="F0F3F7"/>
          </a:solidFill>
        </p:spPr>
        <p:txBody>
          <a:bodyPr tIns="0" bIns="0" anchor="t" anchorCtr="1"/>
          <a:lstStyle>
            <a:lvl1pPr marL="0" indent="0">
              <a:buNone/>
              <a:defRPr b="1">
                <a:solidFill>
                  <a:srgbClr val="10065A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2" name="Bild-Nachweis3">
            <a:extLst>
              <a:ext uri="{FF2B5EF4-FFF2-40B4-BE49-F238E27FC236}">
                <a16:creationId xmlns:a16="http://schemas.microsoft.com/office/drawing/2014/main" id="{98E30D0F-3E54-2CBD-E871-CAC7A7742E26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820000" y="3021901"/>
            <a:ext cx="2880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8" name="Text-Platzhalter2">
            <a:extLst>
              <a:ext uri="{FF2B5EF4-FFF2-40B4-BE49-F238E27FC236}">
                <a16:creationId xmlns:a16="http://schemas.microsoft.com/office/drawing/2014/main" id="{3E4A76AB-166B-C814-6E57-728032FA54A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500000" y="3888085"/>
            <a:ext cx="3240000" cy="1908000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None/>
              <a:defRPr sz="2000" b="0" i="0">
                <a:solidFill>
                  <a:srgbClr val="10065A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10065A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13" name="Bild-Unterschrift2">
            <a:extLst>
              <a:ext uri="{FF2B5EF4-FFF2-40B4-BE49-F238E27FC236}">
                <a16:creationId xmlns:a16="http://schemas.microsoft.com/office/drawing/2014/main" id="{F9FC3F8E-3DCB-4CE3-5C46-9FD983EAC085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500000" y="3469754"/>
            <a:ext cx="3240000" cy="360000"/>
          </a:xfrm>
        </p:spPr>
        <p:txBody>
          <a:bodyPr/>
          <a:lstStyle>
            <a:lvl1pPr marL="0" indent="0" algn="ctr">
              <a:buFontTx/>
              <a:buNone/>
              <a:defRPr sz="1800" b="1">
                <a:solidFill>
                  <a:srgbClr val="10065A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7" name="Bild-Platzhalter2">
            <a:extLst>
              <a:ext uri="{FF2B5EF4-FFF2-40B4-BE49-F238E27FC236}">
                <a16:creationId xmlns:a16="http://schemas.microsoft.com/office/drawing/2014/main" id="{A045EEA4-DC71-E69C-A5E3-888E4C002D3A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4860000" y="1257901"/>
            <a:ext cx="2520000" cy="1980000"/>
          </a:xfrm>
          <a:prstGeom prst="snip1Rect">
            <a:avLst/>
          </a:prstGeom>
          <a:solidFill>
            <a:srgbClr val="F0F3F7"/>
          </a:solidFill>
        </p:spPr>
        <p:txBody>
          <a:bodyPr tIns="0" bIns="0" anchor="t" anchorCtr="1"/>
          <a:lstStyle>
            <a:lvl1pPr marL="0" indent="0">
              <a:buNone/>
              <a:defRPr b="1">
                <a:solidFill>
                  <a:srgbClr val="10065A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4" name="Bild-Nachweis2">
            <a:extLst>
              <a:ext uri="{FF2B5EF4-FFF2-40B4-BE49-F238E27FC236}">
                <a16:creationId xmlns:a16="http://schemas.microsoft.com/office/drawing/2014/main" id="{9CC3A524-322F-01E1-40EF-180ADCC072A8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4860000" y="3021901"/>
            <a:ext cx="2880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28" name="Text-Platzhalter">
            <a:extLst>
              <a:ext uri="{FF2B5EF4-FFF2-40B4-BE49-F238E27FC236}">
                <a16:creationId xmlns:a16="http://schemas.microsoft.com/office/drawing/2014/main" id="{85C1B675-AECF-E649-8936-9A78BB90BA9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40000" y="3888085"/>
            <a:ext cx="3240000" cy="1908000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None/>
              <a:defRPr sz="2000" b="0" i="0">
                <a:solidFill>
                  <a:srgbClr val="10065A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10065A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6" name="Bild-Unterschrift">
            <a:extLst>
              <a:ext uri="{FF2B5EF4-FFF2-40B4-BE49-F238E27FC236}">
                <a16:creationId xmlns:a16="http://schemas.microsoft.com/office/drawing/2014/main" id="{3C231258-5652-C0D5-5346-409CA956069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40000" y="3469754"/>
            <a:ext cx="3240000" cy="360000"/>
          </a:xfrm>
        </p:spPr>
        <p:txBody>
          <a:bodyPr/>
          <a:lstStyle>
            <a:lvl1pPr marL="0" indent="0" algn="ctr">
              <a:buFontTx/>
              <a:buNone/>
              <a:defRPr sz="1800" b="1">
                <a:solidFill>
                  <a:srgbClr val="10065A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11" name="Bild-Platzhalter">
            <a:extLst>
              <a:ext uri="{FF2B5EF4-FFF2-40B4-BE49-F238E27FC236}">
                <a16:creationId xmlns:a16="http://schemas.microsoft.com/office/drawing/2014/main" id="{8457DDE8-8022-3947-A460-BE9D9CCEC0D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900000" y="1257901"/>
            <a:ext cx="2520000" cy="1980000"/>
          </a:xfrm>
          <a:prstGeom prst="snip1Rect">
            <a:avLst/>
          </a:prstGeom>
          <a:solidFill>
            <a:srgbClr val="F0F3F7"/>
          </a:solidFill>
        </p:spPr>
        <p:txBody>
          <a:bodyPr tIns="0" bIns="0" anchor="t" anchorCtr="1"/>
          <a:lstStyle>
            <a:lvl1pPr marL="0" indent="0">
              <a:buNone/>
              <a:defRPr b="1">
                <a:solidFill>
                  <a:srgbClr val="10065A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5" name="Bild-Nachweis">
            <a:extLst>
              <a:ext uri="{FF2B5EF4-FFF2-40B4-BE49-F238E27FC236}">
                <a16:creationId xmlns:a16="http://schemas.microsoft.com/office/drawing/2014/main" id="{EFDC4EC3-8A09-9689-478F-5BC19C848DA2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00000" y="3021901"/>
            <a:ext cx="2880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3" name="Titel">
            <a:extLst>
              <a:ext uri="{FF2B5EF4-FFF2-40B4-BE49-F238E27FC236}">
                <a16:creationId xmlns:a16="http://schemas.microsoft.com/office/drawing/2014/main" id="{A9F47A74-1494-983E-D318-CC937947287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0000" y="136524"/>
            <a:ext cx="11160000" cy="900000"/>
          </a:xfrm>
        </p:spPr>
        <p:txBody>
          <a:bodyPr/>
          <a:lstStyle>
            <a:lvl1pPr>
              <a:defRPr>
                <a:solidFill>
                  <a:srgbClr val="10065A"/>
                </a:solidFill>
              </a:defRPr>
            </a:lvl1pPr>
          </a:lstStyle>
          <a:p>
            <a:r>
              <a:rPr lang="de-DE" dirty="0"/>
              <a:t>Titel der Folie</a:t>
            </a:r>
          </a:p>
        </p:txBody>
      </p:sp>
    </p:spTree>
    <p:extLst>
      <p:ext uri="{BB962C8B-B14F-4D97-AF65-F5344CB8AC3E}">
        <p14:creationId xmlns:p14="http://schemas.microsoft.com/office/powerpoint/2010/main" val="4392376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ER klein | 3er  / Blau-Weiß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atum">
            <a:extLst>
              <a:ext uri="{FF2B5EF4-FFF2-40B4-BE49-F238E27FC236}">
                <a16:creationId xmlns:a16="http://schemas.microsoft.com/office/drawing/2014/main" id="{BCC2C41B-74C8-332A-99E1-747BB4322BE6}"/>
              </a:ext>
            </a:extLst>
          </p:cNvPr>
          <p:cNvSpPr>
            <a:spLocks noGrp="1"/>
          </p:cNvSpPr>
          <p:nvPr>
            <p:ph type="dt" sz="half" idx="33"/>
          </p:nvPr>
        </p:nvSpPr>
        <p:spPr/>
        <p:txBody>
          <a:bodyPr/>
          <a:lstStyle>
            <a:lvl1pPr>
              <a:defRPr>
                <a:solidFill>
                  <a:srgbClr val="10069F"/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10" name="Foliennummer">
            <a:extLst>
              <a:ext uri="{FF2B5EF4-FFF2-40B4-BE49-F238E27FC236}">
                <a16:creationId xmlns:a16="http://schemas.microsoft.com/office/drawing/2014/main" id="{23C98F38-7805-70CF-1CB2-BCD64AB73888}"/>
              </a:ext>
            </a:extLst>
          </p:cNvPr>
          <p:cNvSpPr>
            <a:spLocks noGrp="1"/>
          </p:cNvSpPr>
          <p:nvPr>
            <p:ph type="sldNum" sz="quarter" idx="34"/>
          </p:nvPr>
        </p:nvSpPr>
        <p:spPr/>
        <p:txBody>
          <a:bodyPr/>
          <a:lstStyle>
            <a:lvl1pPr>
              <a:defRPr>
                <a:solidFill>
                  <a:srgbClr val="10069F"/>
                </a:solidFill>
              </a:defRPr>
            </a:lvl1pPr>
          </a:lstStyle>
          <a:p>
            <a:fld id="{0EDB35FF-48FE-4539-886A-6B3E6CAB12DA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5" name="Text-Platzhalter3">
            <a:extLst>
              <a:ext uri="{FF2B5EF4-FFF2-40B4-BE49-F238E27FC236}">
                <a16:creationId xmlns:a16="http://schemas.microsoft.com/office/drawing/2014/main" id="{5DE1E801-3817-583D-2850-C7AA058BA44D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460000" y="3888085"/>
            <a:ext cx="3240000" cy="1908000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None/>
              <a:defRPr sz="2000" b="0" i="0">
                <a:solidFill>
                  <a:srgbClr val="10069F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10065A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16" name="Bild-Unterschrift3">
            <a:extLst>
              <a:ext uri="{FF2B5EF4-FFF2-40B4-BE49-F238E27FC236}">
                <a16:creationId xmlns:a16="http://schemas.microsoft.com/office/drawing/2014/main" id="{240A1EEC-3AA5-5356-1274-290D97DF95EE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8460000" y="3469754"/>
            <a:ext cx="3240000" cy="360000"/>
          </a:xfrm>
        </p:spPr>
        <p:txBody>
          <a:bodyPr/>
          <a:lstStyle>
            <a:lvl1pPr marL="0" indent="0" algn="ctr">
              <a:buFontTx/>
              <a:buNone/>
              <a:defRPr sz="1800" b="1">
                <a:solidFill>
                  <a:srgbClr val="10069F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14" name="Bild-Platzhalter3">
            <a:extLst>
              <a:ext uri="{FF2B5EF4-FFF2-40B4-BE49-F238E27FC236}">
                <a16:creationId xmlns:a16="http://schemas.microsoft.com/office/drawing/2014/main" id="{ECEC371A-89CF-3B8D-F696-DABD088B3DCE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8820000" y="1257901"/>
            <a:ext cx="2520000" cy="1980000"/>
          </a:xfrm>
          <a:prstGeom prst="snip1Rect">
            <a:avLst/>
          </a:prstGeom>
          <a:solidFill>
            <a:srgbClr val="F0F3F7"/>
          </a:solidFill>
        </p:spPr>
        <p:txBody>
          <a:bodyPr tIns="0" bIns="0" anchor="t" anchorCtr="1"/>
          <a:lstStyle>
            <a:lvl1pPr marL="0" indent="0">
              <a:buNone/>
              <a:defRPr b="1">
                <a:solidFill>
                  <a:srgbClr val="10069F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2" name="Bild-Nachweis3">
            <a:extLst>
              <a:ext uri="{FF2B5EF4-FFF2-40B4-BE49-F238E27FC236}">
                <a16:creationId xmlns:a16="http://schemas.microsoft.com/office/drawing/2014/main" id="{329F9E49-7C35-0887-9091-61ECA3C8968D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820000" y="3021901"/>
            <a:ext cx="2880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8" name="Text-Platzhalter2">
            <a:extLst>
              <a:ext uri="{FF2B5EF4-FFF2-40B4-BE49-F238E27FC236}">
                <a16:creationId xmlns:a16="http://schemas.microsoft.com/office/drawing/2014/main" id="{3E4A76AB-166B-C814-6E57-728032FA54A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500000" y="3888085"/>
            <a:ext cx="3240000" cy="1908000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None/>
              <a:defRPr sz="2000" b="0" i="0">
                <a:solidFill>
                  <a:srgbClr val="10069F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10065A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13" name="Bild-Unterschrift2">
            <a:extLst>
              <a:ext uri="{FF2B5EF4-FFF2-40B4-BE49-F238E27FC236}">
                <a16:creationId xmlns:a16="http://schemas.microsoft.com/office/drawing/2014/main" id="{F9FC3F8E-3DCB-4CE3-5C46-9FD983EAC085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500000" y="3469754"/>
            <a:ext cx="3240000" cy="360000"/>
          </a:xfrm>
        </p:spPr>
        <p:txBody>
          <a:bodyPr/>
          <a:lstStyle>
            <a:lvl1pPr marL="0" indent="0" algn="ctr">
              <a:buFontTx/>
              <a:buNone/>
              <a:defRPr sz="1800" b="1">
                <a:solidFill>
                  <a:srgbClr val="10069F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7" name="Bild-Platzhalter2">
            <a:extLst>
              <a:ext uri="{FF2B5EF4-FFF2-40B4-BE49-F238E27FC236}">
                <a16:creationId xmlns:a16="http://schemas.microsoft.com/office/drawing/2014/main" id="{A045EEA4-DC71-E69C-A5E3-888E4C002D3A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4860000" y="1257901"/>
            <a:ext cx="2520000" cy="1980000"/>
          </a:xfrm>
          <a:prstGeom prst="snip1Rect">
            <a:avLst/>
          </a:prstGeom>
          <a:solidFill>
            <a:srgbClr val="F0F3F7"/>
          </a:solidFill>
        </p:spPr>
        <p:txBody>
          <a:bodyPr tIns="0" bIns="0" anchor="t" anchorCtr="1"/>
          <a:lstStyle>
            <a:lvl1pPr marL="0" indent="0">
              <a:buNone/>
              <a:defRPr b="1">
                <a:solidFill>
                  <a:srgbClr val="10069F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4" name="Bild-Nachweis2">
            <a:extLst>
              <a:ext uri="{FF2B5EF4-FFF2-40B4-BE49-F238E27FC236}">
                <a16:creationId xmlns:a16="http://schemas.microsoft.com/office/drawing/2014/main" id="{DDDAA333-872E-9B3A-570E-1291C5C1823E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4860000" y="3021901"/>
            <a:ext cx="2880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28" name="Text-Platzhalter">
            <a:extLst>
              <a:ext uri="{FF2B5EF4-FFF2-40B4-BE49-F238E27FC236}">
                <a16:creationId xmlns:a16="http://schemas.microsoft.com/office/drawing/2014/main" id="{85C1B675-AECF-E649-8936-9A78BB90BA9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40000" y="3888085"/>
            <a:ext cx="3240000" cy="1908000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None/>
              <a:defRPr sz="2000" b="0" i="0">
                <a:solidFill>
                  <a:srgbClr val="10069F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10065A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6" name="Bild-Unterschrift">
            <a:extLst>
              <a:ext uri="{FF2B5EF4-FFF2-40B4-BE49-F238E27FC236}">
                <a16:creationId xmlns:a16="http://schemas.microsoft.com/office/drawing/2014/main" id="{3C231258-5652-C0D5-5346-409CA956069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40000" y="3469754"/>
            <a:ext cx="3240000" cy="360000"/>
          </a:xfrm>
        </p:spPr>
        <p:txBody>
          <a:bodyPr/>
          <a:lstStyle>
            <a:lvl1pPr marL="0" indent="0" algn="ctr">
              <a:buFontTx/>
              <a:buNone/>
              <a:defRPr sz="1800" b="1">
                <a:solidFill>
                  <a:srgbClr val="10069F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11" name="Bild-Platzhalter">
            <a:extLst>
              <a:ext uri="{FF2B5EF4-FFF2-40B4-BE49-F238E27FC236}">
                <a16:creationId xmlns:a16="http://schemas.microsoft.com/office/drawing/2014/main" id="{8457DDE8-8022-3947-A460-BE9D9CCEC0D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900000" y="1257901"/>
            <a:ext cx="2520000" cy="1980000"/>
          </a:xfrm>
          <a:prstGeom prst="snip1Rect">
            <a:avLst/>
          </a:prstGeom>
          <a:solidFill>
            <a:srgbClr val="F0F3F7"/>
          </a:solidFill>
        </p:spPr>
        <p:txBody>
          <a:bodyPr tIns="0" bIns="0" anchor="t" anchorCtr="1"/>
          <a:lstStyle>
            <a:lvl1pPr marL="0" indent="0">
              <a:buNone/>
              <a:defRPr b="1">
                <a:solidFill>
                  <a:srgbClr val="10069F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5" name="Bild-Nachweis">
            <a:extLst>
              <a:ext uri="{FF2B5EF4-FFF2-40B4-BE49-F238E27FC236}">
                <a16:creationId xmlns:a16="http://schemas.microsoft.com/office/drawing/2014/main" id="{7E22D8D7-7596-6CCD-4A86-09E5C443EC3C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00000" y="3021901"/>
            <a:ext cx="2880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3" name="Titel">
            <a:extLst>
              <a:ext uri="{FF2B5EF4-FFF2-40B4-BE49-F238E27FC236}">
                <a16:creationId xmlns:a16="http://schemas.microsoft.com/office/drawing/2014/main" id="{A9F47A74-1494-983E-D318-CC937947287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0000" y="136524"/>
            <a:ext cx="11160000" cy="900000"/>
          </a:xfrm>
        </p:spPr>
        <p:txBody>
          <a:bodyPr/>
          <a:lstStyle>
            <a:lvl1pPr>
              <a:defRPr>
                <a:solidFill>
                  <a:srgbClr val="10069F"/>
                </a:solidFill>
              </a:defRPr>
            </a:lvl1pPr>
          </a:lstStyle>
          <a:p>
            <a:r>
              <a:rPr lang="de-DE" dirty="0"/>
              <a:t>Titel der Folie</a:t>
            </a:r>
          </a:p>
        </p:txBody>
      </p:sp>
    </p:spTree>
    <p:extLst>
      <p:ext uri="{BB962C8B-B14F-4D97-AF65-F5344CB8AC3E}">
        <p14:creationId xmlns:p14="http://schemas.microsoft.com/office/powerpoint/2010/main" val="293150541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ER klein | 3er  / Pink-Weiß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atum">
            <a:extLst>
              <a:ext uri="{FF2B5EF4-FFF2-40B4-BE49-F238E27FC236}">
                <a16:creationId xmlns:a16="http://schemas.microsoft.com/office/drawing/2014/main" id="{BCC2C41B-74C8-332A-99E1-747BB4322BE6}"/>
              </a:ext>
            </a:extLst>
          </p:cNvPr>
          <p:cNvSpPr>
            <a:spLocks noGrp="1"/>
          </p:cNvSpPr>
          <p:nvPr>
            <p:ph type="dt" sz="half" idx="33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10" name="Foliennummer">
            <a:extLst>
              <a:ext uri="{FF2B5EF4-FFF2-40B4-BE49-F238E27FC236}">
                <a16:creationId xmlns:a16="http://schemas.microsoft.com/office/drawing/2014/main" id="{23C98F38-7805-70CF-1CB2-BCD64AB73888}"/>
              </a:ext>
            </a:extLst>
          </p:cNvPr>
          <p:cNvSpPr>
            <a:spLocks noGrp="1"/>
          </p:cNvSpPr>
          <p:nvPr>
            <p:ph type="sldNum" sz="quarter" idx="34"/>
          </p:nvPr>
        </p:nvSpPr>
        <p:spPr/>
        <p:txBody>
          <a:bodyPr/>
          <a:lstStyle/>
          <a:p>
            <a:fld id="{0EDB35FF-48FE-4539-886A-6B3E6CAB12DA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5" name="Text-Platzhalter3">
            <a:extLst>
              <a:ext uri="{FF2B5EF4-FFF2-40B4-BE49-F238E27FC236}">
                <a16:creationId xmlns:a16="http://schemas.microsoft.com/office/drawing/2014/main" id="{5DE1E801-3817-583D-2850-C7AA058BA44D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460000" y="3888085"/>
            <a:ext cx="3240000" cy="1908000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None/>
              <a:defRPr sz="2000" b="0" i="0">
                <a:solidFill>
                  <a:srgbClr val="10065A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10065A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16" name="Bild-Unterschrift3">
            <a:extLst>
              <a:ext uri="{FF2B5EF4-FFF2-40B4-BE49-F238E27FC236}">
                <a16:creationId xmlns:a16="http://schemas.microsoft.com/office/drawing/2014/main" id="{240A1EEC-3AA5-5356-1274-290D97DF95EE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8460000" y="3469754"/>
            <a:ext cx="3240000" cy="360000"/>
          </a:xfrm>
        </p:spPr>
        <p:txBody>
          <a:bodyPr/>
          <a:lstStyle>
            <a:lvl1pPr marL="0" indent="0" algn="ctr">
              <a:buFontTx/>
              <a:buNone/>
              <a:defRPr sz="1800" b="1">
                <a:solidFill>
                  <a:srgbClr val="FF3EB5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14" name="Bild-Platzhalter3">
            <a:extLst>
              <a:ext uri="{FF2B5EF4-FFF2-40B4-BE49-F238E27FC236}">
                <a16:creationId xmlns:a16="http://schemas.microsoft.com/office/drawing/2014/main" id="{ECEC371A-89CF-3B8D-F696-DABD088B3DCE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8820000" y="1257901"/>
            <a:ext cx="2520000" cy="1980000"/>
          </a:xfrm>
          <a:prstGeom prst="snip1Rect">
            <a:avLst/>
          </a:prstGeom>
          <a:solidFill>
            <a:srgbClr val="F0F3F7"/>
          </a:solidFill>
        </p:spPr>
        <p:txBody>
          <a:bodyPr tIns="0" bIns="0" anchor="t" anchorCtr="1"/>
          <a:lstStyle>
            <a:lvl1pPr marL="0" indent="0">
              <a:buNone/>
              <a:defRPr b="1">
                <a:solidFill>
                  <a:srgbClr val="FF3EB5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2" name="Bild-Nachweis3">
            <a:extLst>
              <a:ext uri="{FF2B5EF4-FFF2-40B4-BE49-F238E27FC236}">
                <a16:creationId xmlns:a16="http://schemas.microsoft.com/office/drawing/2014/main" id="{987C7A81-BB9E-D2F2-EFD0-6E1213079A04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820000" y="3021901"/>
            <a:ext cx="2880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8" name="Text-Platzhalter2">
            <a:extLst>
              <a:ext uri="{FF2B5EF4-FFF2-40B4-BE49-F238E27FC236}">
                <a16:creationId xmlns:a16="http://schemas.microsoft.com/office/drawing/2014/main" id="{3E4A76AB-166B-C814-6E57-728032FA54A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500000" y="3888085"/>
            <a:ext cx="3240000" cy="1908000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None/>
              <a:defRPr sz="2000" b="0" i="0">
                <a:solidFill>
                  <a:srgbClr val="10065A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10065A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13" name="Bild-Unterschrift2">
            <a:extLst>
              <a:ext uri="{FF2B5EF4-FFF2-40B4-BE49-F238E27FC236}">
                <a16:creationId xmlns:a16="http://schemas.microsoft.com/office/drawing/2014/main" id="{F9FC3F8E-3DCB-4CE3-5C46-9FD983EAC085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500000" y="3469754"/>
            <a:ext cx="3240000" cy="360000"/>
          </a:xfrm>
        </p:spPr>
        <p:txBody>
          <a:bodyPr/>
          <a:lstStyle>
            <a:lvl1pPr marL="0" indent="0" algn="ctr">
              <a:buFontTx/>
              <a:buNone/>
              <a:defRPr sz="1800" b="1">
                <a:solidFill>
                  <a:srgbClr val="FF3EB5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7" name="Bild-Platzhalter2">
            <a:extLst>
              <a:ext uri="{FF2B5EF4-FFF2-40B4-BE49-F238E27FC236}">
                <a16:creationId xmlns:a16="http://schemas.microsoft.com/office/drawing/2014/main" id="{A045EEA4-DC71-E69C-A5E3-888E4C002D3A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4860000" y="1257901"/>
            <a:ext cx="2520000" cy="1980000"/>
          </a:xfrm>
          <a:prstGeom prst="snip1Rect">
            <a:avLst/>
          </a:prstGeom>
          <a:solidFill>
            <a:srgbClr val="F0F3F7"/>
          </a:solidFill>
        </p:spPr>
        <p:txBody>
          <a:bodyPr tIns="0" bIns="0" anchor="t" anchorCtr="1"/>
          <a:lstStyle>
            <a:lvl1pPr marL="0" indent="0">
              <a:buNone/>
              <a:defRPr b="1">
                <a:solidFill>
                  <a:srgbClr val="FF3EB5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4" name="Bild-Nachweis2">
            <a:extLst>
              <a:ext uri="{FF2B5EF4-FFF2-40B4-BE49-F238E27FC236}">
                <a16:creationId xmlns:a16="http://schemas.microsoft.com/office/drawing/2014/main" id="{BF8843BD-1602-55E7-A7E3-9660BDF7EA2B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4860000" y="3021901"/>
            <a:ext cx="2880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28" name="Text-Platzhalter">
            <a:extLst>
              <a:ext uri="{FF2B5EF4-FFF2-40B4-BE49-F238E27FC236}">
                <a16:creationId xmlns:a16="http://schemas.microsoft.com/office/drawing/2014/main" id="{85C1B675-AECF-E649-8936-9A78BB90BA9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40000" y="3888085"/>
            <a:ext cx="3240000" cy="1908000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None/>
              <a:defRPr sz="2000" b="0" i="0">
                <a:solidFill>
                  <a:srgbClr val="10065A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10065A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6" name="Bild-Unterschrift">
            <a:extLst>
              <a:ext uri="{FF2B5EF4-FFF2-40B4-BE49-F238E27FC236}">
                <a16:creationId xmlns:a16="http://schemas.microsoft.com/office/drawing/2014/main" id="{3C231258-5652-C0D5-5346-409CA956069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40000" y="3469754"/>
            <a:ext cx="3240000" cy="360000"/>
          </a:xfrm>
        </p:spPr>
        <p:txBody>
          <a:bodyPr/>
          <a:lstStyle>
            <a:lvl1pPr marL="0" indent="0" algn="ctr">
              <a:buFontTx/>
              <a:buNone/>
              <a:defRPr sz="1800" b="1">
                <a:solidFill>
                  <a:srgbClr val="FF3EB5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11" name="Bild-Platzhalter">
            <a:extLst>
              <a:ext uri="{FF2B5EF4-FFF2-40B4-BE49-F238E27FC236}">
                <a16:creationId xmlns:a16="http://schemas.microsoft.com/office/drawing/2014/main" id="{8457DDE8-8022-3947-A460-BE9D9CCEC0D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900000" y="1257901"/>
            <a:ext cx="2520000" cy="1980000"/>
          </a:xfrm>
          <a:prstGeom prst="snip1Rect">
            <a:avLst/>
          </a:prstGeom>
          <a:solidFill>
            <a:srgbClr val="F0F3F7"/>
          </a:solidFill>
        </p:spPr>
        <p:txBody>
          <a:bodyPr tIns="0" bIns="0" anchor="t" anchorCtr="1"/>
          <a:lstStyle>
            <a:lvl1pPr marL="0" indent="0">
              <a:buNone/>
              <a:defRPr b="1">
                <a:solidFill>
                  <a:srgbClr val="FF3EB5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5" name="Bild-Nachweis">
            <a:extLst>
              <a:ext uri="{FF2B5EF4-FFF2-40B4-BE49-F238E27FC236}">
                <a16:creationId xmlns:a16="http://schemas.microsoft.com/office/drawing/2014/main" id="{70722211-5F83-9DFE-7B94-ECF32DC0B933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00000" y="3021901"/>
            <a:ext cx="2880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3" name="Titel">
            <a:extLst>
              <a:ext uri="{FF2B5EF4-FFF2-40B4-BE49-F238E27FC236}">
                <a16:creationId xmlns:a16="http://schemas.microsoft.com/office/drawing/2014/main" id="{A9F47A74-1494-983E-D318-CC937947287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0000" y="136524"/>
            <a:ext cx="11160000" cy="900000"/>
          </a:xfrm>
        </p:spPr>
        <p:txBody>
          <a:bodyPr/>
          <a:lstStyle>
            <a:lvl1pPr>
              <a:defRPr>
                <a:solidFill>
                  <a:srgbClr val="10065A"/>
                </a:solidFill>
              </a:defRPr>
            </a:lvl1pPr>
          </a:lstStyle>
          <a:p>
            <a:r>
              <a:rPr lang="de-DE" dirty="0"/>
              <a:t>Titel der Folie</a:t>
            </a:r>
          </a:p>
        </p:txBody>
      </p:sp>
    </p:spTree>
    <p:extLst>
      <p:ext uri="{BB962C8B-B14F-4D97-AF65-F5344CB8AC3E}">
        <p14:creationId xmlns:p14="http://schemas.microsoft.com/office/powerpoint/2010/main" val="280188263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ER klein | 3er  / Türkis-Weiß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atum">
            <a:extLst>
              <a:ext uri="{FF2B5EF4-FFF2-40B4-BE49-F238E27FC236}">
                <a16:creationId xmlns:a16="http://schemas.microsoft.com/office/drawing/2014/main" id="{BCC2C41B-74C8-332A-99E1-747BB4322BE6}"/>
              </a:ext>
            </a:extLst>
          </p:cNvPr>
          <p:cNvSpPr>
            <a:spLocks noGrp="1"/>
          </p:cNvSpPr>
          <p:nvPr>
            <p:ph type="dt" sz="half" idx="33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10" name="Foliennummer">
            <a:extLst>
              <a:ext uri="{FF2B5EF4-FFF2-40B4-BE49-F238E27FC236}">
                <a16:creationId xmlns:a16="http://schemas.microsoft.com/office/drawing/2014/main" id="{23C98F38-7805-70CF-1CB2-BCD64AB73888}"/>
              </a:ext>
            </a:extLst>
          </p:cNvPr>
          <p:cNvSpPr>
            <a:spLocks noGrp="1"/>
          </p:cNvSpPr>
          <p:nvPr>
            <p:ph type="sldNum" sz="quarter" idx="34"/>
          </p:nvPr>
        </p:nvSpPr>
        <p:spPr/>
        <p:txBody>
          <a:bodyPr/>
          <a:lstStyle/>
          <a:p>
            <a:fld id="{0EDB35FF-48FE-4539-886A-6B3E6CAB12DA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5" name="Text-Platzhalter3">
            <a:extLst>
              <a:ext uri="{FF2B5EF4-FFF2-40B4-BE49-F238E27FC236}">
                <a16:creationId xmlns:a16="http://schemas.microsoft.com/office/drawing/2014/main" id="{5DE1E801-3817-583D-2850-C7AA058BA44D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460000" y="3888085"/>
            <a:ext cx="3240000" cy="1908000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None/>
              <a:defRPr sz="2000" b="0" i="0">
                <a:solidFill>
                  <a:srgbClr val="10065A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10065A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16" name="Bild-Unterschrift3">
            <a:extLst>
              <a:ext uri="{FF2B5EF4-FFF2-40B4-BE49-F238E27FC236}">
                <a16:creationId xmlns:a16="http://schemas.microsoft.com/office/drawing/2014/main" id="{240A1EEC-3AA5-5356-1274-290D97DF95EE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8460000" y="3469754"/>
            <a:ext cx="3240000" cy="360000"/>
          </a:xfrm>
        </p:spPr>
        <p:txBody>
          <a:bodyPr/>
          <a:lstStyle>
            <a:lvl1pPr marL="0" indent="0" algn="ctr">
              <a:buFontTx/>
              <a:buNone/>
              <a:defRPr sz="1800" b="1">
                <a:solidFill>
                  <a:schemeClr val="accent2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14" name="Bild-Platzhalter3">
            <a:extLst>
              <a:ext uri="{FF2B5EF4-FFF2-40B4-BE49-F238E27FC236}">
                <a16:creationId xmlns:a16="http://schemas.microsoft.com/office/drawing/2014/main" id="{ECEC371A-89CF-3B8D-F696-DABD088B3DCE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8820000" y="1257901"/>
            <a:ext cx="2520000" cy="1980000"/>
          </a:xfrm>
          <a:prstGeom prst="snip1Rect">
            <a:avLst/>
          </a:prstGeom>
          <a:solidFill>
            <a:srgbClr val="F0F3F7"/>
          </a:solidFill>
        </p:spPr>
        <p:txBody>
          <a:bodyPr tIns="0" bIns="0" anchor="t" anchorCtr="1"/>
          <a:lstStyle>
            <a:lvl1pPr marL="0" indent="0">
              <a:buNone/>
              <a:defRPr b="1">
                <a:solidFill>
                  <a:schemeClr val="accent2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2" name="Bild-Nachweis3">
            <a:extLst>
              <a:ext uri="{FF2B5EF4-FFF2-40B4-BE49-F238E27FC236}">
                <a16:creationId xmlns:a16="http://schemas.microsoft.com/office/drawing/2014/main" id="{F9177039-D8E2-4B5B-1FC2-F3E07C6C9B18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820000" y="3021901"/>
            <a:ext cx="2880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8" name="Text-Platzhalter2">
            <a:extLst>
              <a:ext uri="{FF2B5EF4-FFF2-40B4-BE49-F238E27FC236}">
                <a16:creationId xmlns:a16="http://schemas.microsoft.com/office/drawing/2014/main" id="{3E4A76AB-166B-C814-6E57-728032FA54A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500000" y="3888085"/>
            <a:ext cx="3240000" cy="1908000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None/>
              <a:defRPr sz="2000" b="0" i="0">
                <a:solidFill>
                  <a:srgbClr val="10065A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10065A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13" name="Bild-Unterschrift2">
            <a:extLst>
              <a:ext uri="{FF2B5EF4-FFF2-40B4-BE49-F238E27FC236}">
                <a16:creationId xmlns:a16="http://schemas.microsoft.com/office/drawing/2014/main" id="{F9FC3F8E-3DCB-4CE3-5C46-9FD983EAC085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500000" y="3469754"/>
            <a:ext cx="3240000" cy="360000"/>
          </a:xfrm>
        </p:spPr>
        <p:txBody>
          <a:bodyPr/>
          <a:lstStyle>
            <a:lvl1pPr marL="0" indent="0" algn="ctr">
              <a:buFontTx/>
              <a:buNone/>
              <a:defRPr sz="1800" b="1">
                <a:solidFill>
                  <a:schemeClr val="accent2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7" name="Bild-Platzhalter2">
            <a:extLst>
              <a:ext uri="{FF2B5EF4-FFF2-40B4-BE49-F238E27FC236}">
                <a16:creationId xmlns:a16="http://schemas.microsoft.com/office/drawing/2014/main" id="{A045EEA4-DC71-E69C-A5E3-888E4C002D3A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4860000" y="1257901"/>
            <a:ext cx="2520000" cy="1980000"/>
          </a:xfrm>
          <a:prstGeom prst="snip1Rect">
            <a:avLst/>
          </a:prstGeom>
          <a:solidFill>
            <a:srgbClr val="F0F3F7"/>
          </a:solidFill>
        </p:spPr>
        <p:txBody>
          <a:bodyPr tIns="0" bIns="0" anchor="t" anchorCtr="1"/>
          <a:lstStyle>
            <a:lvl1pPr marL="0" indent="0">
              <a:buNone/>
              <a:defRPr b="1">
                <a:solidFill>
                  <a:schemeClr val="accent2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4" name="Bild-Nachweis2">
            <a:extLst>
              <a:ext uri="{FF2B5EF4-FFF2-40B4-BE49-F238E27FC236}">
                <a16:creationId xmlns:a16="http://schemas.microsoft.com/office/drawing/2014/main" id="{42D78348-810D-CDDA-3954-C45761CCA6FB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4860000" y="3021901"/>
            <a:ext cx="2880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28" name="Text-Platzhalter">
            <a:extLst>
              <a:ext uri="{FF2B5EF4-FFF2-40B4-BE49-F238E27FC236}">
                <a16:creationId xmlns:a16="http://schemas.microsoft.com/office/drawing/2014/main" id="{85C1B675-AECF-E649-8936-9A78BB90BA9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40000" y="3888085"/>
            <a:ext cx="3240000" cy="1908000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None/>
              <a:defRPr sz="2000" b="0" i="0">
                <a:solidFill>
                  <a:srgbClr val="10065A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10065A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6" name="Bild-Unterschrift">
            <a:extLst>
              <a:ext uri="{FF2B5EF4-FFF2-40B4-BE49-F238E27FC236}">
                <a16:creationId xmlns:a16="http://schemas.microsoft.com/office/drawing/2014/main" id="{3C231258-5652-C0D5-5346-409CA956069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40000" y="3469754"/>
            <a:ext cx="3240000" cy="360000"/>
          </a:xfrm>
        </p:spPr>
        <p:txBody>
          <a:bodyPr/>
          <a:lstStyle>
            <a:lvl1pPr marL="0" indent="0" algn="ctr">
              <a:buFontTx/>
              <a:buNone/>
              <a:defRPr sz="1800" b="1">
                <a:solidFill>
                  <a:schemeClr val="accent2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11" name="Bild-Platzhalter">
            <a:extLst>
              <a:ext uri="{FF2B5EF4-FFF2-40B4-BE49-F238E27FC236}">
                <a16:creationId xmlns:a16="http://schemas.microsoft.com/office/drawing/2014/main" id="{8457DDE8-8022-3947-A460-BE9D9CCEC0D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900000" y="1257901"/>
            <a:ext cx="2520000" cy="1980000"/>
          </a:xfrm>
          <a:prstGeom prst="snip1Rect">
            <a:avLst/>
          </a:prstGeom>
          <a:solidFill>
            <a:srgbClr val="F0F3F7"/>
          </a:solidFill>
        </p:spPr>
        <p:txBody>
          <a:bodyPr tIns="0" bIns="0" anchor="t" anchorCtr="1"/>
          <a:lstStyle>
            <a:lvl1pPr marL="0" indent="0">
              <a:buNone/>
              <a:defRPr b="1">
                <a:solidFill>
                  <a:schemeClr val="accent2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5" name="Bild-Nachweis">
            <a:extLst>
              <a:ext uri="{FF2B5EF4-FFF2-40B4-BE49-F238E27FC236}">
                <a16:creationId xmlns:a16="http://schemas.microsoft.com/office/drawing/2014/main" id="{B2E18334-D1F1-0DFB-E846-BCD7F3231C3D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00000" y="3021901"/>
            <a:ext cx="2880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3" name="Titel">
            <a:extLst>
              <a:ext uri="{FF2B5EF4-FFF2-40B4-BE49-F238E27FC236}">
                <a16:creationId xmlns:a16="http://schemas.microsoft.com/office/drawing/2014/main" id="{A9F47A74-1494-983E-D318-CC937947287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0000" y="136524"/>
            <a:ext cx="11160000" cy="900000"/>
          </a:xfrm>
        </p:spPr>
        <p:txBody>
          <a:bodyPr/>
          <a:lstStyle>
            <a:lvl1pPr>
              <a:defRPr>
                <a:solidFill>
                  <a:srgbClr val="10065A"/>
                </a:solidFill>
              </a:defRPr>
            </a:lvl1pPr>
          </a:lstStyle>
          <a:p>
            <a:r>
              <a:rPr lang="de-DE" dirty="0"/>
              <a:t>Titel der Folie</a:t>
            </a:r>
          </a:p>
        </p:txBody>
      </p:sp>
    </p:spTree>
    <p:extLst>
      <p:ext uri="{BB962C8B-B14F-4D97-AF65-F5344CB8AC3E}">
        <p14:creationId xmlns:p14="http://schemas.microsoft.com/office/powerpoint/2010/main" val="30418714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V1 | Violett/Dunkelblau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Logo">
            <a:extLst>
              <a:ext uri="{FF2B5EF4-FFF2-40B4-BE49-F238E27FC236}">
                <a16:creationId xmlns:a16="http://schemas.microsoft.com/office/drawing/2014/main" id="{17E3831A-EF9F-DE82-127E-9471FC7AA85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456002" y="5781691"/>
            <a:ext cx="2735995" cy="1076179"/>
          </a:xfrm>
          <a:prstGeom prst="rect">
            <a:avLst/>
          </a:prstGeom>
        </p:spPr>
      </p:pic>
      <p:sp>
        <p:nvSpPr>
          <p:cNvPr id="28" name="Dreieck">
            <a:extLst>
              <a:ext uri="{FF2B5EF4-FFF2-40B4-BE49-F238E27FC236}">
                <a16:creationId xmlns:a16="http://schemas.microsoft.com/office/drawing/2014/main" id="{1C6EBD1E-EC29-1E31-563A-3264D4061A56}"/>
              </a:ext>
            </a:extLst>
          </p:cNvPr>
          <p:cNvSpPr/>
          <p:nvPr userDrawn="1"/>
        </p:nvSpPr>
        <p:spPr>
          <a:xfrm flipH="1" flipV="1">
            <a:off x="10848528" y="0"/>
            <a:ext cx="1343472" cy="4841908"/>
          </a:xfrm>
          <a:prstGeom prst="rect">
            <a:avLst/>
          </a:prstGeom>
          <a:solidFill>
            <a:srgbClr val="8C3E9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" name="Leiste-Blau">
            <a:extLst>
              <a:ext uri="{FF2B5EF4-FFF2-40B4-BE49-F238E27FC236}">
                <a16:creationId xmlns:a16="http://schemas.microsoft.com/office/drawing/2014/main" id="{FF37AB0F-5BB7-3CA6-B379-F1EB1CDD69F3}"/>
              </a:ext>
            </a:extLst>
          </p:cNvPr>
          <p:cNvSpPr/>
          <p:nvPr userDrawn="1"/>
        </p:nvSpPr>
        <p:spPr>
          <a:xfrm>
            <a:off x="0" y="4824281"/>
            <a:ext cx="12192000" cy="2061103"/>
          </a:xfrm>
          <a:custGeom>
            <a:avLst/>
            <a:gdLst>
              <a:gd name="connsiteX0" fmla="*/ 0 w 12192000"/>
              <a:gd name="connsiteY0" fmla="*/ 0 h 2379236"/>
              <a:gd name="connsiteX1" fmla="*/ 12192000 w 12192000"/>
              <a:gd name="connsiteY1" fmla="*/ 0 h 2379236"/>
              <a:gd name="connsiteX2" fmla="*/ 12192000 w 12192000"/>
              <a:gd name="connsiteY2" fmla="*/ 8301 h 2379236"/>
              <a:gd name="connsiteX3" fmla="*/ 8544272 w 12192000"/>
              <a:gd name="connsiteY3" fmla="*/ 2374088 h 2379236"/>
              <a:gd name="connsiteX4" fmla="*/ 12192000 w 12192000"/>
              <a:gd name="connsiteY4" fmla="*/ 2374088 h 2379236"/>
              <a:gd name="connsiteX5" fmla="*/ 12192000 w 12192000"/>
              <a:gd name="connsiteY5" fmla="*/ 2379236 h 2379236"/>
              <a:gd name="connsiteX6" fmla="*/ 0 w 12192000"/>
              <a:gd name="connsiteY6" fmla="*/ 2379236 h 23792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0" h="2379236">
                <a:moveTo>
                  <a:pt x="0" y="0"/>
                </a:moveTo>
                <a:lnTo>
                  <a:pt x="12192000" y="0"/>
                </a:lnTo>
                <a:lnTo>
                  <a:pt x="12192000" y="8301"/>
                </a:lnTo>
                <a:lnTo>
                  <a:pt x="8544272" y="2374088"/>
                </a:lnTo>
                <a:lnTo>
                  <a:pt x="12192000" y="2374088"/>
                </a:lnTo>
                <a:lnTo>
                  <a:pt x="12192000" y="2379236"/>
                </a:lnTo>
                <a:lnTo>
                  <a:pt x="0" y="2379236"/>
                </a:lnTo>
                <a:close/>
              </a:path>
            </a:pathLst>
          </a:custGeom>
          <a:solidFill>
            <a:srgbClr val="10065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>
              <a:solidFill>
                <a:srgbClr val="10ADAA"/>
              </a:solidFill>
            </a:endParaRPr>
          </a:p>
        </p:txBody>
      </p:sp>
      <p:sp>
        <p:nvSpPr>
          <p:cNvPr id="31" name="Bild-Platzhalter">
            <a:extLst>
              <a:ext uri="{FF2B5EF4-FFF2-40B4-BE49-F238E27FC236}">
                <a16:creationId xmlns:a16="http://schemas.microsoft.com/office/drawing/2014/main" id="{97514CFE-E067-05FC-4A7C-FDABF2CBCF9B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12180849" cy="4824000"/>
          </a:xfrm>
          <a:custGeom>
            <a:avLst/>
            <a:gdLst>
              <a:gd name="connsiteX0" fmla="*/ 0 w 12180849"/>
              <a:gd name="connsiteY0" fmla="*/ 0 h 4791749"/>
              <a:gd name="connsiteX1" fmla="*/ 10993818 w 12180849"/>
              <a:gd name="connsiteY1" fmla="*/ 0 h 4791749"/>
              <a:gd name="connsiteX2" fmla="*/ 12180849 w 12180849"/>
              <a:gd name="connsiteY2" fmla="*/ 4791749 h 4791749"/>
              <a:gd name="connsiteX3" fmla="*/ 0 w 12180849"/>
              <a:gd name="connsiteY3" fmla="*/ 4791749 h 47917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80849" h="4791749">
                <a:moveTo>
                  <a:pt x="0" y="0"/>
                </a:moveTo>
                <a:lnTo>
                  <a:pt x="10993818" y="0"/>
                </a:lnTo>
                <a:lnTo>
                  <a:pt x="12180849" y="4791749"/>
                </a:lnTo>
                <a:lnTo>
                  <a:pt x="0" y="4791749"/>
                </a:lnTo>
                <a:close/>
              </a:path>
            </a:pathLst>
          </a:custGeom>
          <a:solidFill>
            <a:srgbClr val="F0F3F7"/>
          </a:solidFill>
        </p:spPr>
        <p:txBody>
          <a:bodyPr wrap="square" tIns="0" bIns="720000" anchor="ctr" anchorCtr="1">
            <a:noAutofit/>
          </a:bodyPr>
          <a:lstStyle>
            <a:lvl1pPr marL="0" indent="0" algn="ctr">
              <a:buNone/>
              <a:defRPr b="1">
                <a:solidFill>
                  <a:srgbClr val="8C3E9F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22" name="Bild-Nachweis">
            <a:extLst>
              <a:ext uri="{FF2B5EF4-FFF2-40B4-BE49-F238E27FC236}">
                <a16:creationId xmlns:a16="http://schemas.microsoft.com/office/drawing/2014/main" id="{EC184E46-47D4-4C9C-B889-8D92474B36E9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752184" y="4581128"/>
            <a:ext cx="4326081" cy="216000"/>
          </a:xfrm>
        </p:spPr>
        <p:txBody>
          <a:bodyPr lIns="0" tIns="0" rIns="0" bIns="0" anchor="t" anchorCtr="0"/>
          <a:lstStyle>
            <a:lvl1pPr marL="0" indent="0" algn="r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16" name="Datum">
            <a:extLst>
              <a:ext uri="{FF2B5EF4-FFF2-40B4-BE49-F238E27FC236}">
                <a16:creationId xmlns:a16="http://schemas.microsoft.com/office/drawing/2014/main" id="{956632C6-6D47-E943-A0F1-C604230856E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35360" y="6528216"/>
            <a:ext cx="2700000" cy="252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400" b="0" i="0">
                <a:solidFill>
                  <a:srgbClr val="FFFFFF"/>
                </a:solidFill>
                <a:latin typeface="Source Sans Pro" panose="020B0503030403020204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2" name="Titel">
            <a:extLst>
              <a:ext uri="{FF2B5EF4-FFF2-40B4-BE49-F238E27FC236}">
                <a16:creationId xmlns:a16="http://schemas.microsoft.com/office/drawing/2014/main" id="{1C7CAED1-B6BD-6AD1-AB7A-4213456757B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5360" y="5457684"/>
            <a:ext cx="9649072" cy="1044000"/>
          </a:xfrm>
        </p:spPr>
        <p:txBody>
          <a:bodyPr anchor="t" anchorCtr="0"/>
          <a:lstStyle>
            <a:lvl1pPr>
              <a:defRPr sz="3200">
                <a:solidFill>
                  <a:srgbClr val="FFFFFF"/>
                </a:solidFill>
              </a:defRPr>
            </a:lvl1pPr>
          </a:lstStyle>
          <a:p>
            <a:r>
              <a:rPr lang="de-DE" dirty="0"/>
              <a:t>Präsentations-Titel</a:t>
            </a:r>
          </a:p>
        </p:txBody>
      </p:sp>
      <p:sp>
        <p:nvSpPr>
          <p:cNvPr id="23" name="Dachzeile">
            <a:extLst>
              <a:ext uri="{FF2B5EF4-FFF2-40B4-BE49-F238E27FC236}">
                <a16:creationId xmlns:a16="http://schemas.microsoft.com/office/drawing/2014/main" id="{31E2E9F2-3175-0FE6-EDA5-F0DF6BC48EA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35360" y="5157192"/>
            <a:ext cx="6445696" cy="252000"/>
          </a:xfrm>
        </p:spPr>
        <p:txBody>
          <a:bodyPr tIns="36000" bIns="0" anchor="t" anchorCtr="0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SzPct val="150000"/>
              <a:buFontTx/>
              <a:buNone/>
              <a:defRPr sz="2000" b="1" cap="none" spc="150" baseline="0">
                <a:solidFill>
                  <a:srgbClr val="8C3E9F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Dachzeile</a:t>
            </a:r>
          </a:p>
        </p:txBody>
      </p:sp>
    </p:spTree>
    <p:extLst>
      <p:ext uri="{BB962C8B-B14F-4D97-AF65-F5344CB8AC3E}">
        <p14:creationId xmlns:p14="http://schemas.microsoft.com/office/powerpoint/2010/main" val="168470868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ER klein | 3er  / Violett-Weiß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atum">
            <a:extLst>
              <a:ext uri="{FF2B5EF4-FFF2-40B4-BE49-F238E27FC236}">
                <a16:creationId xmlns:a16="http://schemas.microsoft.com/office/drawing/2014/main" id="{BCC2C41B-74C8-332A-99E1-747BB4322BE6}"/>
              </a:ext>
            </a:extLst>
          </p:cNvPr>
          <p:cNvSpPr>
            <a:spLocks noGrp="1"/>
          </p:cNvSpPr>
          <p:nvPr>
            <p:ph type="dt" sz="half" idx="33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10" name="Foliennummer">
            <a:extLst>
              <a:ext uri="{FF2B5EF4-FFF2-40B4-BE49-F238E27FC236}">
                <a16:creationId xmlns:a16="http://schemas.microsoft.com/office/drawing/2014/main" id="{23C98F38-7805-70CF-1CB2-BCD64AB73888}"/>
              </a:ext>
            </a:extLst>
          </p:cNvPr>
          <p:cNvSpPr>
            <a:spLocks noGrp="1"/>
          </p:cNvSpPr>
          <p:nvPr>
            <p:ph type="sldNum" sz="quarter" idx="34"/>
          </p:nvPr>
        </p:nvSpPr>
        <p:spPr/>
        <p:txBody>
          <a:bodyPr/>
          <a:lstStyle/>
          <a:p>
            <a:fld id="{0EDB35FF-48FE-4539-886A-6B3E6CAB12DA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5" name="Text-Platzhalter3">
            <a:extLst>
              <a:ext uri="{FF2B5EF4-FFF2-40B4-BE49-F238E27FC236}">
                <a16:creationId xmlns:a16="http://schemas.microsoft.com/office/drawing/2014/main" id="{5DE1E801-3817-583D-2850-C7AA058BA44D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460000" y="3888085"/>
            <a:ext cx="3240000" cy="1908000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None/>
              <a:defRPr sz="2000" b="0" i="0">
                <a:solidFill>
                  <a:srgbClr val="10065A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10065A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16" name="Bild-Unterschrift3">
            <a:extLst>
              <a:ext uri="{FF2B5EF4-FFF2-40B4-BE49-F238E27FC236}">
                <a16:creationId xmlns:a16="http://schemas.microsoft.com/office/drawing/2014/main" id="{240A1EEC-3AA5-5356-1274-290D97DF95EE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8460000" y="3469754"/>
            <a:ext cx="3240000" cy="360000"/>
          </a:xfrm>
        </p:spPr>
        <p:txBody>
          <a:bodyPr/>
          <a:lstStyle>
            <a:lvl1pPr marL="0" indent="0" algn="ctr">
              <a:buFontTx/>
              <a:buNone/>
              <a:defRPr sz="1800" b="1">
                <a:solidFill>
                  <a:srgbClr val="8C3E9F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14" name="Bild-Platzhalter3">
            <a:extLst>
              <a:ext uri="{FF2B5EF4-FFF2-40B4-BE49-F238E27FC236}">
                <a16:creationId xmlns:a16="http://schemas.microsoft.com/office/drawing/2014/main" id="{ECEC371A-89CF-3B8D-F696-DABD088B3DCE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8820000" y="1257901"/>
            <a:ext cx="2520000" cy="1980000"/>
          </a:xfrm>
          <a:prstGeom prst="snip1Rect">
            <a:avLst/>
          </a:prstGeom>
          <a:solidFill>
            <a:srgbClr val="F0F3F7"/>
          </a:solidFill>
        </p:spPr>
        <p:txBody>
          <a:bodyPr tIns="0" bIns="0" anchor="t" anchorCtr="1"/>
          <a:lstStyle>
            <a:lvl1pPr marL="0" indent="0">
              <a:buNone/>
              <a:defRPr b="1">
                <a:solidFill>
                  <a:srgbClr val="8C3E9F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2" name="Bild-Nachweis3">
            <a:extLst>
              <a:ext uri="{FF2B5EF4-FFF2-40B4-BE49-F238E27FC236}">
                <a16:creationId xmlns:a16="http://schemas.microsoft.com/office/drawing/2014/main" id="{B64182FD-B0B3-EBD9-24C7-1A23369BA3F3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820000" y="3021901"/>
            <a:ext cx="2880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8" name="Text-Platzhalter2">
            <a:extLst>
              <a:ext uri="{FF2B5EF4-FFF2-40B4-BE49-F238E27FC236}">
                <a16:creationId xmlns:a16="http://schemas.microsoft.com/office/drawing/2014/main" id="{3E4A76AB-166B-C814-6E57-728032FA54A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500000" y="3888085"/>
            <a:ext cx="3240000" cy="1908000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None/>
              <a:defRPr sz="2000" b="0" i="0">
                <a:solidFill>
                  <a:srgbClr val="10065A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10065A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13" name="Bild-Unterschrift2">
            <a:extLst>
              <a:ext uri="{FF2B5EF4-FFF2-40B4-BE49-F238E27FC236}">
                <a16:creationId xmlns:a16="http://schemas.microsoft.com/office/drawing/2014/main" id="{F9FC3F8E-3DCB-4CE3-5C46-9FD983EAC085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500000" y="3469754"/>
            <a:ext cx="3240000" cy="360000"/>
          </a:xfrm>
        </p:spPr>
        <p:txBody>
          <a:bodyPr/>
          <a:lstStyle>
            <a:lvl1pPr marL="0" indent="0" algn="ctr">
              <a:buFontTx/>
              <a:buNone/>
              <a:defRPr sz="1800" b="1">
                <a:solidFill>
                  <a:srgbClr val="8C3E9F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7" name="Bild-Platzhalter2">
            <a:extLst>
              <a:ext uri="{FF2B5EF4-FFF2-40B4-BE49-F238E27FC236}">
                <a16:creationId xmlns:a16="http://schemas.microsoft.com/office/drawing/2014/main" id="{A045EEA4-DC71-E69C-A5E3-888E4C002D3A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4860000" y="1257901"/>
            <a:ext cx="2520000" cy="1980000"/>
          </a:xfrm>
          <a:prstGeom prst="snip1Rect">
            <a:avLst/>
          </a:prstGeom>
          <a:solidFill>
            <a:srgbClr val="F0F3F7"/>
          </a:solidFill>
        </p:spPr>
        <p:txBody>
          <a:bodyPr tIns="0" bIns="0" anchor="t" anchorCtr="1"/>
          <a:lstStyle>
            <a:lvl1pPr marL="0" indent="0">
              <a:buNone/>
              <a:defRPr b="1">
                <a:solidFill>
                  <a:srgbClr val="8C3E9F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4" name="Bild-Nachweis2">
            <a:extLst>
              <a:ext uri="{FF2B5EF4-FFF2-40B4-BE49-F238E27FC236}">
                <a16:creationId xmlns:a16="http://schemas.microsoft.com/office/drawing/2014/main" id="{FD8BDCE4-B30B-40E6-A909-8EAF40505F8C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4860000" y="3021901"/>
            <a:ext cx="2880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28" name="Text-Platzhalter">
            <a:extLst>
              <a:ext uri="{FF2B5EF4-FFF2-40B4-BE49-F238E27FC236}">
                <a16:creationId xmlns:a16="http://schemas.microsoft.com/office/drawing/2014/main" id="{85C1B675-AECF-E649-8936-9A78BB90BA9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40000" y="3888085"/>
            <a:ext cx="3240000" cy="1908000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None/>
              <a:defRPr sz="2000" b="0" i="0">
                <a:solidFill>
                  <a:srgbClr val="10065A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10065A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6" name="Bild-Unterschrift">
            <a:extLst>
              <a:ext uri="{FF2B5EF4-FFF2-40B4-BE49-F238E27FC236}">
                <a16:creationId xmlns:a16="http://schemas.microsoft.com/office/drawing/2014/main" id="{3C231258-5652-C0D5-5346-409CA956069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40000" y="3469754"/>
            <a:ext cx="3240000" cy="360000"/>
          </a:xfrm>
        </p:spPr>
        <p:txBody>
          <a:bodyPr/>
          <a:lstStyle>
            <a:lvl1pPr marL="0" indent="0" algn="ctr">
              <a:buFontTx/>
              <a:buNone/>
              <a:defRPr sz="1800" b="1">
                <a:solidFill>
                  <a:srgbClr val="8C3E9F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11" name="Bild-Platzhalter">
            <a:extLst>
              <a:ext uri="{FF2B5EF4-FFF2-40B4-BE49-F238E27FC236}">
                <a16:creationId xmlns:a16="http://schemas.microsoft.com/office/drawing/2014/main" id="{8457DDE8-8022-3947-A460-BE9D9CCEC0D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900000" y="1257901"/>
            <a:ext cx="2520000" cy="1980000"/>
          </a:xfrm>
          <a:prstGeom prst="snip1Rect">
            <a:avLst/>
          </a:prstGeom>
          <a:solidFill>
            <a:srgbClr val="F0F3F7"/>
          </a:solidFill>
        </p:spPr>
        <p:txBody>
          <a:bodyPr tIns="0" bIns="0" anchor="t" anchorCtr="1"/>
          <a:lstStyle>
            <a:lvl1pPr marL="0" indent="0">
              <a:buNone/>
              <a:defRPr b="1">
                <a:solidFill>
                  <a:srgbClr val="8C3E9F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5" name="Bild-Nachweis">
            <a:extLst>
              <a:ext uri="{FF2B5EF4-FFF2-40B4-BE49-F238E27FC236}">
                <a16:creationId xmlns:a16="http://schemas.microsoft.com/office/drawing/2014/main" id="{E78C1924-8542-6C6B-0572-1BBEC5DA7C75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00000" y="3021901"/>
            <a:ext cx="2880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3" name="Titel">
            <a:extLst>
              <a:ext uri="{FF2B5EF4-FFF2-40B4-BE49-F238E27FC236}">
                <a16:creationId xmlns:a16="http://schemas.microsoft.com/office/drawing/2014/main" id="{A9F47A74-1494-983E-D318-CC937947287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0000" y="136524"/>
            <a:ext cx="11160000" cy="900000"/>
          </a:xfrm>
        </p:spPr>
        <p:txBody>
          <a:bodyPr/>
          <a:lstStyle>
            <a:lvl1pPr>
              <a:defRPr>
                <a:solidFill>
                  <a:srgbClr val="10065A"/>
                </a:solidFill>
              </a:defRPr>
            </a:lvl1pPr>
          </a:lstStyle>
          <a:p>
            <a:r>
              <a:rPr lang="de-DE" dirty="0"/>
              <a:t>Titel der Folie</a:t>
            </a:r>
          </a:p>
        </p:txBody>
      </p:sp>
    </p:spTree>
    <p:extLst>
      <p:ext uri="{BB962C8B-B14F-4D97-AF65-F5344CB8AC3E}">
        <p14:creationId xmlns:p14="http://schemas.microsoft.com/office/powerpoint/2010/main" val="166674991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ER klein | 3er  / Orange-Weiß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atum">
            <a:extLst>
              <a:ext uri="{FF2B5EF4-FFF2-40B4-BE49-F238E27FC236}">
                <a16:creationId xmlns:a16="http://schemas.microsoft.com/office/drawing/2014/main" id="{BCC2C41B-74C8-332A-99E1-747BB4322BE6}"/>
              </a:ext>
            </a:extLst>
          </p:cNvPr>
          <p:cNvSpPr>
            <a:spLocks noGrp="1"/>
          </p:cNvSpPr>
          <p:nvPr>
            <p:ph type="dt" sz="half" idx="33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10" name="Foliennummer">
            <a:extLst>
              <a:ext uri="{FF2B5EF4-FFF2-40B4-BE49-F238E27FC236}">
                <a16:creationId xmlns:a16="http://schemas.microsoft.com/office/drawing/2014/main" id="{23C98F38-7805-70CF-1CB2-BCD64AB73888}"/>
              </a:ext>
            </a:extLst>
          </p:cNvPr>
          <p:cNvSpPr>
            <a:spLocks noGrp="1"/>
          </p:cNvSpPr>
          <p:nvPr>
            <p:ph type="sldNum" sz="quarter" idx="34"/>
          </p:nvPr>
        </p:nvSpPr>
        <p:spPr/>
        <p:txBody>
          <a:bodyPr/>
          <a:lstStyle/>
          <a:p>
            <a:fld id="{0EDB35FF-48FE-4539-886A-6B3E6CAB12DA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5" name="Text-Platzhalter3">
            <a:extLst>
              <a:ext uri="{FF2B5EF4-FFF2-40B4-BE49-F238E27FC236}">
                <a16:creationId xmlns:a16="http://schemas.microsoft.com/office/drawing/2014/main" id="{5DE1E801-3817-583D-2850-C7AA058BA44D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460000" y="3888085"/>
            <a:ext cx="3240000" cy="1908000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None/>
              <a:defRPr sz="2000" b="0" i="0">
                <a:solidFill>
                  <a:srgbClr val="10065A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10065A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16" name="Bild-Unterschrift3">
            <a:extLst>
              <a:ext uri="{FF2B5EF4-FFF2-40B4-BE49-F238E27FC236}">
                <a16:creationId xmlns:a16="http://schemas.microsoft.com/office/drawing/2014/main" id="{240A1EEC-3AA5-5356-1274-290D97DF95EE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8460000" y="3469754"/>
            <a:ext cx="3240000" cy="360000"/>
          </a:xfrm>
        </p:spPr>
        <p:txBody>
          <a:bodyPr/>
          <a:lstStyle>
            <a:lvl1pPr marL="0" indent="0" algn="ctr">
              <a:buFontTx/>
              <a:buNone/>
              <a:defRPr sz="1800" b="1">
                <a:solidFill>
                  <a:srgbClr val="FF4414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14" name="Bild-Platzhalter3">
            <a:extLst>
              <a:ext uri="{FF2B5EF4-FFF2-40B4-BE49-F238E27FC236}">
                <a16:creationId xmlns:a16="http://schemas.microsoft.com/office/drawing/2014/main" id="{ECEC371A-89CF-3B8D-F696-DABD088B3DCE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8820000" y="1257901"/>
            <a:ext cx="2520000" cy="1980000"/>
          </a:xfrm>
          <a:prstGeom prst="snip1Rect">
            <a:avLst/>
          </a:prstGeom>
          <a:solidFill>
            <a:srgbClr val="F0F3F7"/>
          </a:solidFill>
        </p:spPr>
        <p:txBody>
          <a:bodyPr tIns="0" bIns="0" anchor="t" anchorCtr="1"/>
          <a:lstStyle>
            <a:lvl1pPr marL="0" indent="0">
              <a:buNone/>
              <a:defRPr b="1">
                <a:solidFill>
                  <a:srgbClr val="FF4414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2" name="Bild-Nachweis3">
            <a:extLst>
              <a:ext uri="{FF2B5EF4-FFF2-40B4-BE49-F238E27FC236}">
                <a16:creationId xmlns:a16="http://schemas.microsoft.com/office/drawing/2014/main" id="{FEB2A45A-7F42-49DC-75E4-3AB2C578BFEE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820000" y="3021901"/>
            <a:ext cx="2880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8" name="Text-Platzhalter2">
            <a:extLst>
              <a:ext uri="{FF2B5EF4-FFF2-40B4-BE49-F238E27FC236}">
                <a16:creationId xmlns:a16="http://schemas.microsoft.com/office/drawing/2014/main" id="{3E4A76AB-166B-C814-6E57-728032FA54A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500000" y="3888085"/>
            <a:ext cx="3240000" cy="1908000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None/>
              <a:defRPr sz="2000" b="0" i="0">
                <a:solidFill>
                  <a:srgbClr val="10065A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10065A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13" name="Bild-Unterschrift2">
            <a:extLst>
              <a:ext uri="{FF2B5EF4-FFF2-40B4-BE49-F238E27FC236}">
                <a16:creationId xmlns:a16="http://schemas.microsoft.com/office/drawing/2014/main" id="{F9FC3F8E-3DCB-4CE3-5C46-9FD983EAC085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500000" y="3469754"/>
            <a:ext cx="3240000" cy="360000"/>
          </a:xfrm>
        </p:spPr>
        <p:txBody>
          <a:bodyPr/>
          <a:lstStyle>
            <a:lvl1pPr marL="0" indent="0" algn="ctr">
              <a:buFontTx/>
              <a:buNone/>
              <a:defRPr sz="1800" b="1">
                <a:solidFill>
                  <a:srgbClr val="FF4414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7" name="Bild-Platzhalter2">
            <a:extLst>
              <a:ext uri="{FF2B5EF4-FFF2-40B4-BE49-F238E27FC236}">
                <a16:creationId xmlns:a16="http://schemas.microsoft.com/office/drawing/2014/main" id="{A045EEA4-DC71-E69C-A5E3-888E4C002D3A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4860000" y="1257901"/>
            <a:ext cx="2520000" cy="1980000"/>
          </a:xfrm>
          <a:prstGeom prst="snip1Rect">
            <a:avLst/>
          </a:prstGeom>
          <a:solidFill>
            <a:srgbClr val="F0F3F7"/>
          </a:solidFill>
        </p:spPr>
        <p:txBody>
          <a:bodyPr tIns="0" bIns="0" anchor="t" anchorCtr="1"/>
          <a:lstStyle>
            <a:lvl1pPr marL="0" indent="0">
              <a:buNone/>
              <a:defRPr b="1">
                <a:solidFill>
                  <a:srgbClr val="FF4414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4" name="Bild-Nachweis2">
            <a:extLst>
              <a:ext uri="{FF2B5EF4-FFF2-40B4-BE49-F238E27FC236}">
                <a16:creationId xmlns:a16="http://schemas.microsoft.com/office/drawing/2014/main" id="{05063BC3-9345-5C32-7466-15DD799422F5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4860000" y="3021901"/>
            <a:ext cx="2880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28" name="Text-Platzhalter">
            <a:extLst>
              <a:ext uri="{FF2B5EF4-FFF2-40B4-BE49-F238E27FC236}">
                <a16:creationId xmlns:a16="http://schemas.microsoft.com/office/drawing/2014/main" id="{85C1B675-AECF-E649-8936-9A78BB90BA9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40000" y="3888085"/>
            <a:ext cx="3240000" cy="1908000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None/>
              <a:defRPr sz="2000" b="0" i="0">
                <a:solidFill>
                  <a:srgbClr val="10065A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10065A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6" name="Bild-Unterschrift">
            <a:extLst>
              <a:ext uri="{FF2B5EF4-FFF2-40B4-BE49-F238E27FC236}">
                <a16:creationId xmlns:a16="http://schemas.microsoft.com/office/drawing/2014/main" id="{3C231258-5652-C0D5-5346-409CA956069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40000" y="3469754"/>
            <a:ext cx="3240000" cy="360000"/>
          </a:xfrm>
        </p:spPr>
        <p:txBody>
          <a:bodyPr/>
          <a:lstStyle>
            <a:lvl1pPr marL="0" indent="0" algn="ctr">
              <a:buFontTx/>
              <a:buNone/>
              <a:defRPr sz="1800" b="1">
                <a:solidFill>
                  <a:srgbClr val="FF4414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11" name="Bild-Platzhalter">
            <a:extLst>
              <a:ext uri="{FF2B5EF4-FFF2-40B4-BE49-F238E27FC236}">
                <a16:creationId xmlns:a16="http://schemas.microsoft.com/office/drawing/2014/main" id="{8457DDE8-8022-3947-A460-BE9D9CCEC0D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900000" y="1257901"/>
            <a:ext cx="2520000" cy="1980000"/>
          </a:xfrm>
          <a:prstGeom prst="snip1Rect">
            <a:avLst/>
          </a:prstGeom>
          <a:solidFill>
            <a:srgbClr val="F0F3F7"/>
          </a:solidFill>
        </p:spPr>
        <p:txBody>
          <a:bodyPr tIns="0" bIns="0" anchor="t" anchorCtr="1"/>
          <a:lstStyle>
            <a:lvl1pPr marL="0" indent="0">
              <a:buNone/>
              <a:defRPr b="1">
                <a:solidFill>
                  <a:srgbClr val="FF4414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5" name="Bild-Nachweis">
            <a:extLst>
              <a:ext uri="{FF2B5EF4-FFF2-40B4-BE49-F238E27FC236}">
                <a16:creationId xmlns:a16="http://schemas.microsoft.com/office/drawing/2014/main" id="{68B2EE8B-7900-333B-88AE-6AE32C96356F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00000" y="3021901"/>
            <a:ext cx="2880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3" name="Titel">
            <a:extLst>
              <a:ext uri="{FF2B5EF4-FFF2-40B4-BE49-F238E27FC236}">
                <a16:creationId xmlns:a16="http://schemas.microsoft.com/office/drawing/2014/main" id="{A9F47A74-1494-983E-D318-CC937947287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0000" y="136524"/>
            <a:ext cx="11160000" cy="900000"/>
          </a:xfrm>
        </p:spPr>
        <p:txBody>
          <a:bodyPr/>
          <a:lstStyle>
            <a:lvl1pPr>
              <a:defRPr>
                <a:solidFill>
                  <a:srgbClr val="10065A"/>
                </a:solidFill>
              </a:defRPr>
            </a:lvl1pPr>
          </a:lstStyle>
          <a:p>
            <a:r>
              <a:rPr lang="de-DE" dirty="0"/>
              <a:t>Titel der Folie</a:t>
            </a:r>
          </a:p>
        </p:txBody>
      </p:sp>
    </p:spTree>
    <p:extLst>
      <p:ext uri="{BB962C8B-B14F-4D97-AF65-F5344CB8AC3E}">
        <p14:creationId xmlns:p14="http://schemas.microsoft.com/office/powerpoint/2010/main" val="166868903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ER klein | 3er  / Gold-Weiß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atum">
            <a:extLst>
              <a:ext uri="{FF2B5EF4-FFF2-40B4-BE49-F238E27FC236}">
                <a16:creationId xmlns:a16="http://schemas.microsoft.com/office/drawing/2014/main" id="{BCC2C41B-74C8-332A-99E1-747BB4322BE6}"/>
              </a:ext>
            </a:extLst>
          </p:cNvPr>
          <p:cNvSpPr>
            <a:spLocks noGrp="1"/>
          </p:cNvSpPr>
          <p:nvPr>
            <p:ph type="dt" sz="half" idx="33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10" name="Foliennummer">
            <a:extLst>
              <a:ext uri="{FF2B5EF4-FFF2-40B4-BE49-F238E27FC236}">
                <a16:creationId xmlns:a16="http://schemas.microsoft.com/office/drawing/2014/main" id="{23C98F38-7805-70CF-1CB2-BCD64AB73888}"/>
              </a:ext>
            </a:extLst>
          </p:cNvPr>
          <p:cNvSpPr>
            <a:spLocks noGrp="1"/>
          </p:cNvSpPr>
          <p:nvPr>
            <p:ph type="sldNum" sz="quarter" idx="34"/>
          </p:nvPr>
        </p:nvSpPr>
        <p:spPr/>
        <p:txBody>
          <a:bodyPr/>
          <a:lstStyle/>
          <a:p>
            <a:fld id="{0EDB35FF-48FE-4539-886A-6B3E6CAB12DA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5" name="Text-Platzhalter3">
            <a:extLst>
              <a:ext uri="{FF2B5EF4-FFF2-40B4-BE49-F238E27FC236}">
                <a16:creationId xmlns:a16="http://schemas.microsoft.com/office/drawing/2014/main" id="{5DE1E801-3817-583D-2850-C7AA058BA44D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460000" y="3888085"/>
            <a:ext cx="3240000" cy="1908000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None/>
              <a:defRPr sz="2000" b="0" i="0">
                <a:solidFill>
                  <a:srgbClr val="10065A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10065A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16" name="Bild-Unterschrift3">
            <a:extLst>
              <a:ext uri="{FF2B5EF4-FFF2-40B4-BE49-F238E27FC236}">
                <a16:creationId xmlns:a16="http://schemas.microsoft.com/office/drawing/2014/main" id="{240A1EEC-3AA5-5356-1274-290D97DF95EE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8460000" y="3469754"/>
            <a:ext cx="3240000" cy="360000"/>
          </a:xfrm>
        </p:spPr>
        <p:txBody>
          <a:bodyPr/>
          <a:lstStyle>
            <a:lvl1pPr marL="0" indent="0" algn="ctr">
              <a:buFontTx/>
              <a:buNone/>
              <a:defRPr sz="1800" b="1">
                <a:solidFill>
                  <a:srgbClr val="FFAD00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14" name="Bild-Platzhalter3">
            <a:extLst>
              <a:ext uri="{FF2B5EF4-FFF2-40B4-BE49-F238E27FC236}">
                <a16:creationId xmlns:a16="http://schemas.microsoft.com/office/drawing/2014/main" id="{ECEC371A-89CF-3B8D-F696-DABD088B3DCE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8820000" y="1257901"/>
            <a:ext cx="2520000" cy="1980000"/>
          </a:xfrm>
          <a:prstGeom prst="snip1Rect">
            <a:avLst/>
          </a:prstGeom>
          <a:solidFill>
            <a:srgbClr val="F0F3F7"/>
          </a:solidFill>
        </p:spPr>
        <p:txBody>
          <a:bodyPr tIns="0" bIns="0" anchor="t" anchorCtr="1"/>
          <a:lstStyle>
            <a:lvl1pPr marL="0" indent="0">
              <a:buNone/>
              <a:defRPr b="1">
                <a:solidFill>
                  <a:srgbClr val="FFAD00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2" name="Bild-Nachweis3">
            <a:extLst>
              <a:ext uri="{FF2B5EF4-FFF2-40B4-BE49-F238E27FC236}">
                <a16:creationId xmlns:a16="http://schemas.microsoft.com/office/drawing/2014/main" id="{F108DDA7-0663-858D-8E91-A02B0CB27AFD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820000" y="3021901"/>
            <a:ext cx="2880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8" name="Text-Platzhalter2">
            <a:extLst>
              <a:ext uri="{FF2B5EF4-FFF2-40B4-BE49-F238E27FC236}">
                <a16:creationId xmlns:a16="http://schemas.microsoft.com/office/drawing/2014/main" id="{3E4A76AB-166B-C814-6E57-728032FA54A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500000" y="3888085"/>
            <a:ext cx="3240000" cy="1908000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None/>
              <a:defRPr sz="2000" b="0" i="0">
                <a:solidFill>
                  <a:srgbClr val="10065A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10065A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13" name="Bild-Unterschrift2">
            <a:extLst>
              <a:ext uri="{FF2B5EF4-FFF2-40B4-BE49-F238E27FC236}">
                <a16:creationId xmlns:a16="http://schemas.microsoft.com/office/drawing/2014/main" id="{F9FC3F8E-3DCB-4CE3-5C46-9FD983EAC085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500000" y="3469754"/>
            <a:ext cx="3240000" cy="360000"/>
          </a:xfrm>
        </p:spPr>
        <p:txBody>
          <a:bodyPr/>
          <a:lstStyle>
            <a:lvl1pPr marL="0" indent="0" algn="ctr">
              <a:buFontTx/>
              <a:buNone/>
              <a:defRPr sz="1800" b="1">
                <a:solidFill>
                  <a:srgbClr val="FFAD00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7" name="Bild-Platzhalter2">
            <a:extLst>
              <a:ext uri="{FF2B5EF4-FFF2-40B4-BE49-F238E27FC236}">
                <a16:creationId xmlns:a16="http://schemas.microsoft.com/office/drawing/2014/main" id="{A045EEA4-DC71-E69C-A5E3-888E4C002D3A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4860000" y="1257901"/>
            <a:ext cx="2520000" cy="1980000"/>
          </a:xfrm>
          <a:prstGeom prst="snip1Rect">
            <a:avLst/>
          </a:prstGeom>
          <a:solidFill>
            <a:srgbClr val="F0F3F7"/>
          </a:solidFill>
        </p:spPr>
        <p:txBody>
          <a:bodyPr tIns="0" bIns="0" anchor="t" anchorCtr="1"/>
          <a:lstStyle>
            <a:lvl1pPr marL="0" indent="0">
              <a:buNone/>
              <a:defRPr b="1">
                <a:solidFill>
                  <a:srgbClr val="FFAD00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4" name="Bild-Nachweis2">
            <a:extLst>
              <a:ext uri="{FF2B5EF4-FFF2-40B4-BE49-F238E27FC236}">
                <a16:creationId xmlns:a16="http://schemas.microsoft.com/office/drawing/2014/main" id="{D66B2992-B92D-521A-7B19-6657EDDE3381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4860000" y="3021901"/>
            <a:ext cx="2880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28" name="Text-Platzhalter">
            <a:extLst>
              <a:ext uri="{FF2B5EF4-FFF2-40B4-BE49-F238E27FC236}">
                <a16:creationId xmlns:a16="http://schemas.microsoft.com/office/drawing/2014/main" id="{85C1B675-AECF-E649-8936-9A78BB90BA9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40000" y="3888085"/>
            <a:ext cx="3240000" cy="1908000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None/>
              <a:defRPr sz="2000" b="0" i="0">
                <a:solidFill>
                  <a:srgbClr val="10065A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10065A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6" name="Bild-Unterschrift">
            <a:extLst>
              <a:ext uri="{FF2B5EF4-FFF2-40B4-BE49-F238E27FC236}">
                <a16:creationId xmlns:a16="http://schemas.microsoft.com/office/drawing/2014/main" id="{3C231258-5652-C0D5-5346-409CA956069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40000" y="3469754"/>
            <a:ext cx="3240000" cy="360000"/>
          </a:xfrm>
        </p:spPr>
        <p:txBody>
          <a:bodyPr/>
          <a:lstStyle>
            <a:lvl1pPr marL="0" indent="0" algn="ctr">
              <a:buFontTx/>
              <a:buNone/>
              <a:defRPr sz="1800" b="1">
                <a:solidFill>
                  <a:srgbClr val="FFAD00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11" name="Bild-Platzhalter">
            <a:extLst>
              <a:ext uri="{FF2B5EF4-FFF2-40B4-BE49-F238E27FC236}">
                <a16:creationId xmlns:a16="http://schemas.microsoft.com/office/drawing/2014/main" id="{8457DDE8-8022-3947-A460-BE9D9CCEC0D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900000" y="1257901"/>
            <a:ext cx="2520000" cy="1980000"/>
          </a:xfrm>
          <a:prstGeom prst="snip1Rect">
            <a:avLst/>
          </a:prstGeom>
          <a:solidFill>
            <a:srgbClr val="F0F3F7"/>
          </a:solidFill>
        </p:spPr>
        <p:txBody>
          <a:bodyPr tIns="0" bIns="0" anchor="t" anchorCtr="1"/>
          <a:lstStyle>
            <a:lvl1pPr marL="0" indent="0">
              <a:buNone/>
              <a:defRPr b="1">
                <a:solidFill>
                  <a:srgbClr val="FFAD00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5" name="Bild-Nachweis">
            <a:extLst>
              <a:ext uri="{FF2B5EF4-FFF2-40B4-BE49-F238E27FC236}">
                <a16:creationId xmlns:a16="http://schemas.microsoft.com/office/drawing/2014/main" id="{273934DB-E2A1-1891-2EB1-3B7BC66206D0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00000" y="3021901"/>
            <a:ext cx="2880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3" name="Titel">
            <a:extLst>
              <a:ext uri="{FF2B5EF4-FFF2-40B4-BE49-F238E27FC236}">
                <a16:creationId xmlns:a16="http://schemas.microsoft.com/office/drawing/2014/main" id="{A9F47A74-1494-983E-D318-CC937947287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0000" y="136524"/>
            <a:ext cx="11160000" cy="900000"/>
          </a:xfrm>
        </p:spPr>
        <p:txBody>
          <a:bodyPr/>
          <a:lstStyle>
            <a:lvl1pPr>
              <a:defRPr>
                <a:solidFill>
                  <a:srgbClr val="10065A"/>
                </a:solidFill>
              </a:defRPr>
            </a:lvl1pPr>
          </a:lstStyle>
          <a:p>
            <a:r>
              <a:rPr lang="de-DE" dirty="0"/>
              <a:t>Titel der Folie</a:t>
            </a:r>
          </a:p>
        </p:txBody>
      </p:sp>
    </p:spTree>
    <p:extLst>
      <p:ext uri="{BB962C8B-B14F-4D97-AF65-F5344CB8AC3E}">
        <p14:creationId xmlns:p14="http://schemas.microsoft.com/office/powerpoint/2010/main" val="262896978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ER klein | 3er  / Grün-Weiß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atum">
            <a:extLst>
              <a:ext uri="{FF2B5EF4-FFF2-40B4-BE49-F238E27FC236}">
                <a16:creationId xmlns:a16="http://schemas.microsoft.com/office/drawing/2014/main" id="{BCC2C41B-74C8-332A-99E1-747BB4322BE6}"/>
              </a:ext>
            </a:extLst>
          </p:cNvPr>
          <p:cNvSpPr>
            <a:spLocks noGrp="1"/>
          </p:cNvSpPr>
          <p:nvPr>
            <p:ph type="dt" sz="half" idx="33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10" name="Foliennummer">
            <a:extLst>
              <a:ext uri="{FF2B5EF4-FFF2-40B4-BE49-F238E27FC236}">
                <a16:creationId xmlns:a16="http://schemas.microsoft.com/office/drawing/2014/main" id="{23C98F38-7805-70CF-1CB2-BCD64AB73888}"/>
              </a:ext>
            </a:extLst>
          </p:cNvPr>
          <p:cNvSpPr>
            <a:spLocks noGrp="1"/>
          </p:cNvSpPr>
          <p:nvPr>
            <p:ph type="sldNum" sz="quarter" idx="34"/>
          </p:nvPr>
        </p:nvSpPr>
        <p:spPr/>
        <p:txBody>
          <a:bodyPr/>
          <a:lstStyle/>
          <a:p>
            <a:fld id="{0EDB35FF-48FE-4539-886A-6B3E6CAB12DA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5" name="Text-Platzhalter3">
            <a:extLst>
              <a:ext uri="{FF2B5EF4-FFF2-40B4-BE49-F238E27FC236}">
                <a16:creationId xmlns:a16="http://schemas.microsoft.com/office/drawing/2014/main" id="{5DE1E801-3817-583D-2850-C7AA058BA44D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460000" y="3888085"/>
            <a:ext cx="3240000" cy="1908000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None/>
              <a:defRPr sz="2000" b="0" i="0">
                <a:solidFill>
                  <a:srgbClr val="10065A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10065A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16" name="Bild-Unterschrift3">
            <a:extLst>
              <a:ext uri="{FF2B5EF4-FFF2-40B4-BE49-F238E27FC236}">
                <a16:creationId xmlns:a16="http://schemas.microsoft.com/office/drawing/2014/main" id="{240A1EEC-3AA5-5356-1274-290D97DF95EE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8460000" y="3469754"/>
            <a:ext cx="3240000" cy="360000"/>
          </a:xfrm>
        </p:spPr>
        <p:txBody>
          <a:bodyPr/>
          <a:lstStyle>
            <a:lvl1pPr marL="0" indent="0" algn="ctr">
              <a:buFontTx/>
              <a:buNone/>
              <a:defRPr sz="1800" b="1">
                <a:solidFill>
                  <a:srgbClr val="10AD00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14" name="Bild-Platzhalter3">
            <a:extLst>
              <a:ext uri="{FF2B5EF4-FFF2-40B4-BE49-F238E27FC236}">
                <a16:creationId xmlns:a16="http://schemas.microsoft.com/office/drawing/2014/main" id="{ECEC371A-89CF-3B8D-F696-DABD088B3DCE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8820000" y="1257901"/>
            <a:ext cx="2520000" cy="1980000"/>
          </a:xfrm>
          <a:prstGeom prst="snip1Rect">
            <a:avLst/>
          </a:prstGeom>
          <a:solidFill>
            <a:srgbClr val="F0F3F7"/>
          </a:solidFill>
        </p:spPr>
        <p:txBody>
          <a:bodyPr tIns="0" bIns="0" anchor="t" anchorCtr="1"/>
          <a:lstStyle>
            <a:lvl1pPr marL="0" indent="0">
              <a:buNone/>
              <a:defRPr b="1">
                <a:solidFill>
                  <a:srgbClr val="10AD00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2" name="Bild-Nachweis3">
            <a:extLst>
              <a:ext uri="{FF2B5EF4-FFF2-40B4-BE49-F238E27FC236}">
                <a16:creationId xmlns:a16="http://schemas.microsoft.com/office/drawing/2014/main" id="{52FBEBAA-F26F-52F5-3793-E46286B58F64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820000" y="3021901"/>
            <a:ext cx="2880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8" name="Text-Platzhalter2">
            <a:extLst>
              <a:ext uri="{FF2B5EF4-FFF2-40B4-BE49-F238E27FC236}">
                <a16:creationId xmlns:a16="http://schemas.microsoft.com/office/drawing/2014/main" id="{3E4A76AB-166B-C814-6E57-728032FA54A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500000" y="3888085"/>
            <a:ext cx="3240000" cy="1908000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None/>
              <a:defRPr sz="2000" b="0" i="0">
                <a:solidFill>
                  <a:srgbClr val="10065A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10065A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13" name="Bild-Unterschrift2">
            <a:extLst>
              <a:ext uri="{FF2B5EF4-FFF2-40B4-BE49-F238E27FC236}">
                <a16:creationId xmlns:a16="http://schemas.microsoft.com/office/drawing/2014/main" id="{F9FC3F8E-3DCB-4CE3-5C46-9FD983EAC085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500000" y="3469754"/>
            <a:ext cx="3240000" cy="360000"/>
          </a:xfrm>
        </p:spPr>
        <p:txBody>
          <a:bodyPr/>
          <a:lstStyle>
            <a:lvl1pPr marL="0" indent="0" algn="ctr">
              <a:buFontTx/>
              <a:buNone/>
              <a:defRPr sz="1800" b="1">
                <a:solidFill>
                  <a:srgbClr val="10AD00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7" name="Bild-Platzhalter2">
            <a:extLst>
              <a:ext uri="{FF2B5EF4-FFF2-40B4-BE49-F238E27FC236}">
                <a16:creationId xmlns:a16="http://schemas.microsoft.com/office/drawing/2014/main" id="{A045EEA4-DC71-E69C-A5E3-888E4C002D3A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4860000" y="1257901"/>
            <a:ext cx="2520000" cy="1980000"/>
          </a:xfrm>
          <a:prstGeom prst="snip1Rect">
            <a:avLst/>
          </a:prstGeom>
          <a:solidFill>
            <a:srgbClr val="F0F3F7"/>
          </a:solidFill>
        </p:spPr>
        <p:txBody>
          <a:bodyPr tIns="0" bIns="0" anchor="t" anchorCtr="1"/>
          <a:lstStyle>
            <a:lvl1pPr marL="0" indent="0">
              <a:buNone/>
              <a:defRPr b="1">
                <a:solidFill>
                  <a:srgbClr val="10AD00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4" name="Bild-Nachweis2">
            <a:extLst>
              <a:ext uri="{FF2B5EF4-FFF2-40B4-BE49-F238E27FC236}">
                <a16:creationId xmlns:a16="http://schemas.microsoft.com/office/drawing/2014/main" id="{AB95A67B-4D6C-6058-3A18-19763B9C04B6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4860000" y="3021901"/>
            <a:ext cx="2880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28" name="Text-Platzhalter">
            <a:extLst>
              <a:ext uri="{FF2B5EF4-FFF2-40B4-BE49-F238E27FC236}">
                <a16:creationId xmlns:a16="http://schemas.microsoft.com/office/drawing/2014/main" id="{85C1B675-AECF-E649-8936-9A78BB90BA9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40000" y="3888085"/>
            <a:ext cx="3240000" cy="1908000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None/>
              <a:defRPr sz="2000" b="0" i="0">
                <a:solidFill>
                  <a:srgbClr val="10065A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10065A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6" name="Bild-Unterschrift">
            <a:extLst>
              <a:ext uri="{FF2B5EF4-FFF2-40B4-BE49-F238E27FC236}">
                <a16:creationId xmlns:a16="http://schemas.microsoft.com/office/drawing/2014/main" id="{3C231258-5652-C0D5-5346-409CA956069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40000" y="3469754"/>
            <a:ext cx="3240000" cy="360000"/>
          </a:xfrm>
        </p:spPr>
        <p:txBody>
          <a:bodyPr/>
          <a:lstStyle>
            <a:lvl1pPr marL="0" indent="0" algn="ctr">
              <a:buFontTx/>
              <a:buNone/>
              <a:defRPr sz="1800" b="1">
                <a:solidFill>
                  <a:srgbClr val="10AD00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11" name="Bild-Platzhalter">
            <a:extLst>
              <a:ext uri="{FF2B5EF4-FFF2-40B4-BE49-F238E27FC236}">
                <a16:creationId xmlns:a16="http://schemas.microsoft.com/office/drawing/2014/main" id="{8457DDE8-8022-3947-A460-BE9D9CCEC0D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900000" y="1257901"/>
            <a:ext cx="2520000" cy="1980000"/>
          </a:xfrm>
          <a:prstGeom prst="snip1Rect">
            <a:avLst/>
          </a:prstGeom>
          <a:solidFill>
            <a:srgbClr val="F0F3F7"/>
          </a:solidFill>
        </p:spPr>
        <p:txBody>
          <a:bodyPr tIns="0" bIns="0" anchor="t" anchorCtr="1"/>
          <a:lstStyle>
            <a:lvl1pPr marL="0" indent="0">
              <a:buNone/>
              <a:defRPr b="1">
                <a:solidFill>
                  <a:srgbClr val="10AD00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5" name="Bild-Nachweis">
            <a:extLst>
              <a:ext uri="{FF2B5EF4-FFF2-40B4-BE49-F238E27FC236}">
                <a16:creationId xmlns:a16="http://schemas.microsoft.com/office/drawing/2014/main" id="{8910995B-9DE5-5F99-F7C3-BCA8970E0083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00000" y="3021901"/>
            <a:ext cx="2880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3" name="Titel">
            <a:extLst>
              <a:ext uri="{FF2B5EF4-FFF2-40B4-BE49-F238E27FC236}">
                <a16:creationId xmlns:a16="http://schemas.microsoft.com/office/drawing/2014/main" id="{A9F47A74-1494-983E-D318-CC937947287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0000" y="136524"/>
            <a:ext cx="11160000" cy="900000"/>
          </a:xfrm>
        </p:spPr>
        <p:txBody>
          <a:bodyPr/>
          <a:lstStyle>
            <a:lvl1pPr>
              <a:defRPr>
                <a:solidFill>
                  <a:srgbClr val="10065A"/>
                </a:solidFill>
              </a:defRPr>
            </a:lvl1pPr>
          </a:lstStyle>
          <a:p>
            <a:r>
              <a:rPr lang="de-DE" dirty="0"/>
              <a:t>Titel der Folie</a:t>
            </a:r>
          </a:p>
        </p:txBody>
      </p:sp>
    </p:spTree>
    <p:extLst>
      <p:ext uri="{BB962C8B-B14F-4D97-AF65-F5344CB8AC3E}">
        <p14:creationId xmlns:p14="http://schemas.microsoft.com/office/powerpoint/2010/main" val="320794214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ER klein | 4er  / Pink-Dunkelblau">
    <p:bg>
      <p:bgPr>
        <a:solidFill>
          <a:srgbClr val="1006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Logo">
            <a:extLst>
              <a:ext uri="{FF2B5EF4-FFF2-40B4-BE49-F238E27FC236}">
                <a16:creationId xmlns:a16="http://schemas.microsoft.com/office/drawing/2014/main" id="{E371AF68-714A-B209-80F0-873DAE9D1E8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579546" y="5814207"/>
            <a:ext cx="1367997" cy="1042599"/>
          </a:xfrm>
          <a:prstGeom prst="rect">
            <a:avLst/>
          </a:prstGeom>
        </p:spPr>
      </p:pic>
      <p:sp>
        <p:nvSpPr>
          <p:cNvPr id="10" name="Foliennummer">
            <a:extLst>
              <a:ext uri="{FF2B5EF4-FFF2-40B4-BE49-F238E27FC236}">
                <a16:creationId xmlns:a16="http://schemas.microsoft.com/office/drawing/2014/main" id="{12BC47F1-35D2-7B49-52CC-5E6F011E1F98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0EDB35FF-48FE-4539-886A-6B3E6CAB12DA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9" name="Datum">
            <a:extLst>
              <a:ext uri="{FF2B5EF4-FFF2-40B4-BE49-F238E27FC236}">
                <a16:creationId xmlns:a16="http://schemas.microsoft.com/office/drawing/2014/main" id="{4BA09AC2-7C11-3A0E-0767-7944B4343448}"/>
              </a:ext>
            </a:extLst>
          </p:cNvPr>
          <p:cNvSpPr>
            <a:spLocks noGrp="1"/>
          </p:cNvSpPr>
          <p:nvPr>
            <p:ph type="dt" sz="half" idx="23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19" name="Text-Platzhalter4">
            <a:extLst>
              <a:ext uri="{FF2B5EF4-FFF2-40B4-BE49-F238E27FC236}">
                <a16:creationId xmlns:a16="http://schemas.microsoft.com/office/drawing/2014/main" id="{F906E824-E803-C3DB-227F-34A370CD61E4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9180000" y="3888085"/>
            <a:ext cx="2520000" cy="1908000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None/>
              <a:defRPr sz="2000" b="0" i="0">
                <a:solidFill>
                  <a:srgbClr val="FFFFFF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FFFFFF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20" name="Bild-Unterschrift4">
            <a:extLst>
              <a:ext uri="{FF2B5EF4-FFF2-40B4-BE49-F238E27FC236}">
                <a16:creationId xmlns:a16="http://schemas.microsoft.com/office/drawing/2014/main" id="{76FBC499-CFDF-764A-7075-6A43D3ED1BF5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9180000" y="3469754"/>
            <a:ext cx="2520000" cy="360000"/>
          </a:xfrm>
        </p:spPr>
        <p:txBody>
          <a:bodyPr/>
          <a:lstStyle>
            <a:lvl1pPr marL="0" indent="0" algn="l">
              <a:buFontTx/>
              <a:buNone/>
              <a:defRPr sz="1800" b="1">
                <a:solidFill>
                  <a:srgbClr val="FF3EB5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14" name="Bild-Platzhalter4">
            <a:extLst>
              <a:ext uri="{FF2B5EF4-FFF2-40B4-BE49-F238E27FC236}">
                <a16:creationId xmlns:a16="http://schemas.microsoft.com/office/drawing/2014/main" id="{ECEC371A-89CF-3B8D-F696-DABD088B3DCE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9180000" y="1257901"/>
            <a:ext cx="2520000" cy="1980000"/>
          </a:xfrm>
          <a:prstGeom prst="snip1Rect">
            <a:avLst/>
          </a:prstGeom>
          <a:solidFill>
            <a:srgbClr val="F0F3F7"/>
          </a:solidFill>
        </p:spPr>
        <p:txBody>
          <a:bodyPr tIns="0" bIns="0" anchor="t" anchorCtr="1"/>
          <a:lstStyle>
            <a:lvl1pPr marL="0" indent="0">
              <a:buNone/>
              <a:defRPr b="1">
                <a:solidFill>
                  <a:srgbClr val="FF3EB5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16" name="Bild-Nachweis4">
            <a:extLst>
              <a:ext uri="{FF2B5EF4-FFF2-40B4-BE49-F238E27FC236}">
                <a16:creationId xmlns:a16="http://schemas.microsoft.com/office/drawing/2014/main" id="{6254EB68-2EF5-C104-5C96-826062B04F33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9180000" y="3021901"/>
            <a:ext cx="2520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17" name="Text-Platzhalter3">
            <a:extLst>
              <a:ext uri="{FF2B5EF4-FFF2-40B4-BE49-F238E27FC236}">
                <a16:creationId xmlns:a16="http://schemas.microsoft.com/office/drawing/2014/main" id="{8A6BA438-FBCD-9BC7-AFFE-1778B1E87C8A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6300000" y="3888085"/>
            <a:ext cx="2520000" cy="1908000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None/>
              <a:defRPr sz="2000" b="0" i="0">
                <a:solidFill>
                  <a:srgbClr val="FFFFFF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FFFFFF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18" name="Bild-Unterschrift3">
            <a:extLst>
              <a:ext uri="{FF2B5EF4-FFF2-40B4-BE49-F238E27FC236}">
                <a16:creationId xmlns:a16="http://schemas.microsoft.com/office/drawing/2014/main" id="{55BA685A-EE0D-0A90-6D94-54A8CBF2383F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6300000" y="3469754"/>
            <a:ext cx="2520000" cy="360000"/>
          </a:xfrm>
        </p:spPr>
        <p:txBody>
          <a:bodyPr/>
          <a:lstStyle>
            <a:lvl1pPr marL="0" indent="0" algn="l">
              <a:buFontTx/>
              <a:buNone/>
              <a:defRPr sz="1800" b="1">
                <a:solidFill>
                  <a:srgbClr val="FF3EB5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7" name="Bild-Platzhalter3">
            <a:extLst>
              <a:ext uri="{FF2B5EF4-FFF2-40B4-BE49-F238E27FC236}">
                <a16:creationId xmlns:a16="http://schemas.microsoft.com/office/drawing/2014/main" id="{A045EEA4-DC71-E69C-A5E3-888E4C002D3A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6303794" y="1268760"/>
            <a:ext cx="2520000" cy="1980000"/>
          </a:xfrm>
          <a:prstGeom prst="snip1Rect">
            <a:avLst/>
          </a:prstGeom>
          <a:solidFill>
            <a:srgbClr val="F0F3F7"/>
          </a:solidFill>
        </p:spPr>
        <p:txBody>
          <a:bodyPr tIns="0" bIns="0" anchor="t" anchorCtr="1"/>
          <a:lstStyle>
            <a:lvl1pPr marL="0" indent="0">
              <a:buNone/>
              <a:defRPr b="1">
                <a:solidFill>
                  <a:srgbClr val="FF3EB5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8" name="Bild-Nachweis3">
            <a:extLst>
              <a:ext uri="{FF2B5EF4-FFF2-40B4-BE49-F238E27FC236}">
                <a16:creationId xmlns:a16="http://schemas.microsoft.com/office/drawing/2014/main" id="{91A1A541-64F5-0AD7-78A1-FFAD96C04BB0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6303794" y="3021901"/>
            <a:ext cx="2520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5" name="Text-Platzhalter2">
            <a:extLst>
              <a:ext uri="{FF2B5EF4-FFF2-40B4-BE49-F238E27FC236}">
                <a16:creationId xmlns:a16="http://schemas.microsoft.com/office/drawing/2014/main" id="{2A146FCD-06F5-07EA-AEF1-420CC14844A9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3420000" y="3888085"/>
            <a:ext cx="2520000" cy="1908000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None/>
              <a:defRPr sz="2000" b="0" i="0">
                <a:solidFill>
                  <a:srgbClr val="FFFFFF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FFFFFF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12" name="Bild-Unterschrift2">
            <a:extLst>
              <a:ext uri="{FF2B5EF4-FFF2-40B4-BE49-F238E27FC236}">
                <a16:creationId xmlns:a16="http://schemas.microsoft.com/office/drawing/2014/main" id="{1C10FC21-882B-C429-DA33-2739530363EF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3420000" y="3469754"/>
            <a:ext cx="2520000" cy="360000"/>
          </a:xfrm>
        </p:spPr>
        <p:txBody>
          <a:bodyPr/>
          <a:lstStyle>
            <a:lvl1pPr marL="0" indent="0" algn="l">
              <a:buFontTx/>
              <a:buNone/>
              <a:defRPr sz="1800" b="1">
                <a:solidFill>
                  <a:srgbClr val="FF3EB5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4" name="Bild-Platzhalter2">
            <a:extLst>
              <a:ext uri="{FF2B5EF4-FFF2-40B4-BE49-F238E27FC236}">
                <a16:creationId xmlns:a16="http://schemas.microsoft.com/office/drawing/2014/main" id="{8919E51D-414E-5A5D-7EEB-BF2EC93521D0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3427589" y="1268760"/>
            <a:ext cx="2520000" cy="1980000"/>
          </a:xfrm>
          <a:prstGeom prst="snip1Rect">
            <a:avLst/>
          </a:prstGeom>
          <a:solidFill>
            <a:srgbClr val="F0F3F7"/>
          </a:solidFill>
        </p:spPr>
        <p:txBody>
          <a:bodyPr tIns="0" bIns="0" anchor="t" anchorCtr="1"/>
          <a:lstStyle>
            <a:lvl1pPr marL="0" indent="0">
              <a:buNone/>
              <a:defRPr b="1">
                <a:solidFill>
                  <a:srgbClr val="FF3EB5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13" name="Bild-Nachweis2">
            <a:extLst>
              <a:ext uri="{FF2B5EF4-FFF2-40B4-BE49-F238E27FC236}">
                <a16:creationId xmlns:a16="http://schemas.microsoft.com/office/drawing/2014/main" id="{8E60B21B-C10A-A232-334D-E99419F07B80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3427589" y="3021901"/>
            <a:ext cx="2520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28" name="Text-Platzhalter">
            <a:extLst>
              <a:ext uri="{FF2B5EF4-FFF2-40B4-BE49-F238E27FC236}">
                <a16:creationId xmlns:a16="http://schemas.microsoft.com/office/drawing/2014/main" id="{85C1B675-AECF-E649-8936-9A78BB90BA9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40000" y="3888085"/>
            <a:ext cx="2520000" cy="1908000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None/>
              <a:defRPr sz="2000" b="0" i="0">
                <a:solidFill>
                  <a:srgbClr val="FFFFFF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FFFFFF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6" name="Bild-Unterschrift">
            <a:extLst>
              <a:ext uri="{FF2B5EF4-FFF2-40B4-BE49-F238E27FC236}">
                <a16:creationId xmlns:a16="http://schemas.microsoft.com/office/drawing/2014/main" id="{3C231258-5652-C0D5-5346-409CA956069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40000" y="3469754"/>
            <a:ext cx="2520000" cy="360000"/>
          </a:xfrm>
        </p:spPr>
        <p:txBody>
          <a:bodyPr/>
          <a:lstStyle>
            <a:lvl1pPr marL="0" indent="0" algn="l">
              <a:buFontTx/>
              <a:buNone/>
              <a:defRPr sz="1800" b="1">
                <a:solidFill>
                  <a:srgbClr val="FF3EB5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11" name="Bild-Platzhalter">
            <a:extLst>
              <a:ext uri="{FF2B5EF4-FFF2-40B4-BE49-F238E27FC236}">
                <a16:creationId xmlns:a16="http://schemas.microsoft.com/office/drawing/2014/main" id="{8457DDE8-8022-3947-A460-BE9D9CCEC0D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40000" y="1268760"/>
            <a:ext cx="2520000" cy="1980000"/>
          </a:xfrm>
          <a:prstGeom prst="snip1Rect">
            <a:avLst/>
          </a:prstGeom>
          <a:solidFill>
            <a:srgbClr val="F0F3F7"/>
          </a:solidFill>
        </p:spPr>
        <p:txBody>
          <a:bodyPr tIns="0" bIns="0" anchor="t" anchorCtr="1"/>
          <a:lstStyle>
            <a:lvl1pPr marL="0" indent="0">
              <a:buNone/>
              <a:defRPr b="1">
                <a:solidFill>
                  <a:srgbClr val="FF3EB5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15" name="Bild-Nachweis">
            <a:extLst>
              <a:ext uri="{FF2B5EF4-FFF2-40B4-BE49-F238E27FC236}">
                <a16:creationId xmlns:a16="http://schemas.microsoft.com/office/drawing/2014/main" id="{0698454F-DA15-65CA-EEEF-EAFD5B789EE1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540000" y="3021901"/>
            <a:ext cx="2520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3" name="Titel">
            <a:extLst>
              <a:ext uri="{FF2B5EF4-FFF2-40B4-BE49-F238E27FC236}">
                <a16:creationId xmlns:a16="http://schemas.microsoft.com/office/drawing/2014/main" id="{A9F47A74-1494-983E-D318-CC937947287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0000" y="136524"/>
            <a:ext cx="11160000" cy="90000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de-DE" dirty="0"/>
              <a:t>Titel der Folie</a:t>
            </a:r>
          </a:p>
        </p:txBody>
      </p:sp>
    </p:spTree>
    <p:extLst>
      <p:ext uri="{BB962C8B-B14F-4D97-AF65-F5344CB8AC3E}">
        <p14:creationId xmlns:p14="http://schemas.microsoft.com/office/powerpoint/2010/main" val="151942190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ER klein | 4er  / Pink-Blau">
    <p:bg>
      <p:bgPr>
        <a:solidFill>
          <a:srgbClr val="10069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Logo">
            <a:extLst>
              <a:ext uri="{FF2B5EF4-FFF2-40B4-BE49-F238E27FC236}">
                <a16:creationId xmlns:a16="http://schemas.microsoft.com/office/drawing/2014/main" id="{E371AF68-714A-B209-80F0-873DAE9D1E8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579546" y="5814207"/>
            <a:ext cx="1367997" cy="1042599"/>
          </a:xfrm>
          <a:prstGeom prst="rect">
            <a:avLst/>
          </a:prstGeom>
        </p:spPr>
      </p:pic>
      <p:sp>
        <p:nvSpPr>
          <p:cNvPr id="10" name="Foliennummer">
            <a:extLst>
              <a:ext uri="{FF2B5EF4-FFF2-40B4-BE49-F238E27FC236}">
                <a16:creationId xmlns:a16="http://schemas.microsoft.com/office/drawing/2014/main" id="{12BC47F1-35D2-7B49-52CC-5E6F011E1F98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0EDB35FF-48FE-4539-886A-6B3E6CAB12DA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9" name="Datum">
            <a:extLst>
              <a:ext uri="{FF2B5EF4-FFF2-40B4-BE49-F238E27FC236}">
                <a16:creationId xmlns:a16="http://schemas.microsoft.com/office/drawing/2014/main" id="{4BA09AC2-7C11-3A0E-0767-7944B4343448}"/>
              </a:ext>
            </a:extLst>
          </p:cNvPr>
          <p:cNvSpPr>
            <a:spLocks noGrp="1"/>
          </p:cNvSpPr>
          <p:nvPr>
            <p:ph type="dt" sz="half" idx="23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19" name="Text-Platzhalter4">
            <a:extLst>
              <a:ext uri="{FF2B5EF4-FFF2-40B4-BE49-F238E27FC236}">
                <a16:creationId xmlns:a16="http://schemas.microsoft.com/office/drawing/2014/main" id="{F906E824-E803-C3DB-227F-34A370CD61E4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9180000" y="3888085"/>
            <a:ext cx="2520000" cy="1908000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None/>
              <a:defRPr sz="2000" b="0" i="0">
                <a:solidFill>
                  <a:srgbClr val="FFFFFF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FFFFFF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20" name="Bild-Unterschrift4">
            <a:extLst>
              <a:ext uri="{FF2B5EF4-FFF2-40B4-BE49-F238E27FC236}">
                <a16:creationId xmlns:a16="http://schemas.microsoft.com/office/drawing/2014/main" id="{76FBC499-CFDF-764A-7075-6A43D3ED1BF5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9180000" y="3469754"/>
            <a:ext cx="2520000" cy="360000"/>
          </a:xfrm>
        </p:spPr>
        <p:txBody>
          <a:bodyPr/>
          <a:lstStyle>
            <a:lvl1pPr marL="0" indent="0" algn="l">
              <a:buFontTx/>
              <a:buNone/>
              <a:defRPr sz="1800" b="1">
                <a:solidFill>
                  <a:srgbClr val="FF3EB5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14" name="Bild-Platzhalter4">
            <a:extLst>
              <a:ext uri="{FF2B5EF4-FFF2-40B4-BE49-F238E27FC236}">
                <a16:creationId xmlns:a16="http://schemas.microsoft.com/office/drawing/2014/main" id="{ECEC371A-89CF-3B8D-F696-DABD088B3DCE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9180000" y="1257901"/>
            <a:ext cx="2520000" cy="1980000"/>
          </a:xfrm>
          <a:prstGeom prst="snip1Rect">
            <a:avLst/>
          </a:prstGeom>
          <a:solidFill>
            <a:srgbClr val="F0F3F7"/>
          </a:solidFill>
        </p:spPr>
        <p:txBody>
          <a:bodyPr tIns="0" bIns="0" anchor="t" anchorCtr="1"/>
          <a:lstStyle>
            <a:lvl1pPr marL="0" indent="0">
              <a:buNone/>
              <a:defRPr b="1">
                <a:solidFill>
                  <a:srgbClr val="FF3EB5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8" name="Bild-Nachweis4">
            <a:extLst>
              <a:ext uri="{FF2B5EF4-FFF2-40B4-BE49-F238E27FC236}">
                <a16:creationId xmlns:a16="http://schemas.microsoft.com/office/drawing/2014/main" id="{A817D4B6-3A2E-6867-5968-59575A759A48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9180000" y="3021901"/>
            <a:ext cx="2520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17" name="Text-Platzhalter3">
            <a:extLst>
              <a:ext uri="{FF2B5EF4-FFF2-40B4-BE49-F238E27FC236}">
                <a16:creationId xmlns:a16="http://schemas.microsoft.com/office/drawing/2014/main" id="{8A6BA438-FBCD-9BC7-AFFE-1778B1E87C8A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6300000" y="3888085"/>
            <a:ext cx="2520000" cy="1908000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None/>
              <a:defRPr sz="2000" b="0" i="0">
                <a:solidFill>
                  <a:srgbClr val="FFFFFF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FFFFFF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18" name="Bild-Unterschrift3">
            <a:extLst>
              <a:ext uri="{FF2B5EF4-FFF2-40B4-BE49-F238E27FC236}">
                <a16:creationId xmlns:a16="http://schemas.microsoft.com/office/drawing/2014/main" id="{55BA685A-EE0D-0A90-6D94-54A8CBF2383F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6300000" y="3469754"/>
            <a:ext cx="2520000" cy="360000"/>
          </a:xfrm>
        </p:spPr>
        <p:txBody>
          <a:bodyPr/>
          <a:lstStyle>
            <a:lvl1pPr marL="0" indent="0" algn="l">
              <a:buFontTx/>
              <a:buNone/>
              <a:defRPr sz="1800" b="1">
                <a:solidFill>
                  <a:srgbClr val="FF3EB5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7" name="Bild-Platzhalter3">
            <a:extLst>
              <a:ext uri="{FF2B5EF4-FFF2-40B4-BE49-F238E27FC236}">
                <a16:creationId xmlns:a16="http://schemas.microsoft.com/office/drawing/2014/main" id="{A045EEA4-DC71-E69C-A5E3-888E4C002D3A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6303794" y="1268760"/>
            <a:ext cx="2520000" cy="1980000"/>
          </a:xfrm>
          <a:prstGeom prst="snip1Rect">
            <a:avLst/>
          </a:prstGeom>
          <a:solidFill>
            <a:srgbClr val="F0F3F7"/>
          </a:solidFill>
        </p:spPr>
        <p:txBody>
          <a:bodyPr tIns="0" bIns="0" anchor="t" anchorCtr="1"/>
          <a:lstStyle>
            <a:lvl1pPr marL="0" indent="0">
              <a:buNone/>
              <a:defRPr b="1">
                <a:solidFill>
                  <a:srgbClr val="FF3EB5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5" name="Text-Platzhalter2">
            <a:extLst>
              <a:ext uri="{FF2B5EF4-FFF2-40B4-BE49-F238E27FC236}">
                <a16:creationId xmlns:a16="http://schemas.microsoft.com/office/drawing/2014/main" id="{2A146FCD-06F5-07EA-AEF1-420CC14844A9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3420000" y="3888085"/>
            <a:ext cx="2520000" cy="1908000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None/>
              <a:defRPr sz="2000" b="0" i="0">
                <a:solidFill>
                  <a:srgbClr val="FFFFFF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FFFFFF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12" name="Bild-Unterschrift2">
            <a:extLst>
              <a:ext uri="{FF2B5EF4-FFF2-40B4-BE49-F238E27FC236}">
                <a16:creationId xmlns:a16="http://schemas.microsoft.com/office/drawing/2014/main" id="{1C10FC21-882B-C429-DA33-2739530363EF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3420000" y="3469754"/>
            <a:ext cx="2520000" cy="360000"/>
          </a:xfrm>
        </p:spPr>
        <p:txBody>
          <a:bodyPr/>
          <a:lstStyle>
            <a:lvl1pPr marL="0" indent="0" algn="l">
              <a:buFontTx/>
              <a:buNone/>
              <a:defRPr sz="1800" b="1">
                <a:solidFill>
                  <a:srgbClr val="FF3EB5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4" name="Bild-Platzhalter2">
            <a:extLst>
              <a:ext uri="{FF2B5EF4-FFF2-40B4-BE49-F238E27FC236}">
                <a16:creationId xmlns:a16="http://schemas.microsoft.com/office/drawing/2014/main" id="{8919E51D-414E-5A5D-7EEB-BF2EC93521D0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3427589" y="1268760"/>
            <a:ext cx="2520000" cy="1980000"/>
          </a:xfrm>
          <a:prstGeom prst="snip1Rect">
            <a:avLst/>
          </a:prstGeom>
          <a:solidFill>
            <a:srgbClr val="F0F3F7"/>
          </a:solidFill>
        </p:spPr>
        <p:txBody>
          <a:bodyPr tIns="0" bIns="0" anchor="t" anchorCtr="1"/>
          <a:lstStyle>
            <a:lvl1pPr marL="0" indent="0">
              <a:buNone/>
              <a:defRPr b="1">
                <a:solidFill>
                  <a:srgbClr val="FF3EB5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28" name="Text-Platzhalter">
            <a:extLst>
              <a:ext uri="{FF2B5EF4-FFF2-40B4-BE49-F238E27FC236}">
                <a16:creationId xmlns:a16="http://schemas.microsoft.com/office/drawing/2014/main" id="{85C1B675-AECF-E649-8936-9A78BB90BA9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40000" y="3888085"/>
            <a:ext cx="2520000" cy="1908000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None/>
              <a:defRPr sz="2000" b="0" i="0">
                <a:solidFill>
                  <a:srgbClr val="FFFFFF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FFFFFF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6" name="Bild-Unterschrift">
            <a:extLst>
              <a:ext uri="{FF2B5EF4-FFF2-40B4-BE49-F238E27FC236}">
                <a16:creationId xmlns:a16="http://schemas.microsoft.com/office/drawing/2014/main" id="{3C231258-5652-C0D5-5346-409CA956069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40000" y="3469754"/>
            <a:ext cx="2520000" cy="360000"/>
          </a:xfrm>
        </p:spPr>
        <p:txBody>
          <a:bodyPr/>
          <a:lstStyle>
            <a:lvl1pPr marL="0" indent="0" algn="l">
              <a:buFontTx/>
              <a:buNone/>
              <a:defRPr sz="1800" b="1">
                <a:solidFill>
                  <a:srgbClr val="FF3EB5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11" name="Bild-Platzhalter">
            <a:extLst>
              <a:ext uri="{FF2B5EF4-FFF2-40B4-BE49-F238E27FC236}">
                <a16:creationId xmlns:a16="http://schemas.microsoft.com/office/drawing/2014/main" id="{8457DDE8-8022-3947-A460-BE9D9CCEC0D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40000" y="1268760"/>
            <a:ext cx="2520000" cy="1980000"/>
          </a:xfrm>
          <a:prstGeom prst="snip1Rect">
            <a:avLst/>
          </a:prstGeom>
          <a:solidFill>
            <a:srgbClr val="F0F3F7"/>
          </a:solidFill>
        </p:spPr>
        <p:txBody>
          <a:bodyPr tIns="0" bIns="0" anchor="t" anchorCtr="1"/>
          <a:lstStyle>
            <a:lvl1pPr marL="0" indent="0">
              <a:buNone/>
              <a:defRPr b="1">
                <a:solidFill>
                  <a:srgbClr val="FF3EB5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3" name="Titel">
            <a:extLst>
              <a:ext uri="{FF2B5EF4-FFF2-40B4-BE49-F238E27FC236}">
                <a16:creationId xmlns:a16="http://schemas.microsoft.com/office/drawing/2014/main" id="{A9F47A74-1494-983E-D318-CC937947287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0000" y="136524"/>
            <a:ext cx="11160000" cy="90000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de-DE" dirty="0"/>
              <a:t>Titel der Folie</a:t>
            </a:r>
          </a:p>
        </p:txBody>
      </p:sp>
      <p:sp>
        <p:nvSpPr>
          <p:cNvPr id="13" name="Bild-Nachweis3">
            <a:extLst>
              <a:ext uri="{FF2B5EF4-FFF2-40B4-BE49-F238E27FC236}">
                <a16:creationId xmlns:a16="http://schemas.microsoft.com/office/drawing/2014/main" id="{ACC4623E-E8F1-9F17-C1CA-FE7AA6981C84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6303794" y="3021901"/>
            <a:ext cx="2520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15" name="Bild-Nachweis2">
            <a:extLst>
              <a:ext uri="{FF2B5EF4-FFF2-40B4-BE49-F238E27FC236}">
                <a16:creationId xmlns:a16="http://schemas.microsoft.com/office/drawing/2014/main" id="{CD66BE9E-1D45-749D-7164-3A775FE0B86C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3427589" y="3021901"/>
            <a:ext cx="2520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16" name="Bild-Nachweis">
            <a:extLst>
              <a:ext uri="{FF2B5EF4-FFF2-40B4-BE49-F238E27FC236}">
                <a16:creationId xmlns:a16="http://schemas.microsoft.com/office/drawing/2014/main" id="{E8627FB6-AE6F-A82D-F2C7-F134C23D10E1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540000" y="3021901"/>
            <a:ext cx="2520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</p:spTree>
    <p:extLst>
      <p:ext uri="{BB962C8B-B14F-4D97-AF65-F5344CB8AC3E}">
        <p14:creationId xmlns:p14="http://schemas.microsoft.com/office/powerpoint/2010/main" val="159601699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ER klein | 4er  / Türkis-Dunkelblau">
    <p:bg>
      <p:bgPr>
        <a:solidFill>
          <a:srgbClr val="1006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Logo">
            <a:extLst>
              <a:ext uri="{FF2B5EF4-FFF2-40B4-BE49-F238E27FC236}">
                <a16:creationId xmlns:a16="http://schemas.microsoft.com/office/drawing/2014/main" id="{E371AF68-714A-B209-80F0-873DAE9D1E8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579547" y="5814207"/>
            <a:ext cx="1367995" cy="1042599"/>
          </a:xfrm>
          <a:prstGeom prst="rect">
            <a:avLst/>
          </a:prstGeom>
        </p:spPr>
      </p:pic>
      <p:sp>
        <p:nvSpPr>
          <p:cNvPr id="10" name="Foliennummer">
            <a:extLst>
              <a:ext uri="{FF2B5EF4-FFF2-40B4-BE49-F238E27FC236}">
                <a16:creationId xmlns:a16="http://schemas.microsoft.com/office/drawing/2014/main" id="{12BC47F1-35D2-7B49-52CC-5E6F011E1F98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0EDB35FF-48FE-4539-886A-6B3E6CAB12DA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9" name="Datum">
            <a:extLst>
              <a:ext uri="{FF2B5EF4-FFF2-40B4-BE49-F238E27FC236}">
                <a16:creationId xmlns:a16="http://schemas.microsoft.com/office/drawing/2014/main" id="{4BA09AC2-7C11-3A0E-0767-7944B4343448}"/>
              </a:ext>
            </a:extLst>
          </p:cNvPr>
          <p:cNvSpPr>
            <a:spLocks noGrp="1"/>
          </p:cNvSpPr>
          <p:nvPr>
            <p:ph type="dt" sz="half" idx="23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19" name="Text-Platzhalter4">
            <a:extLst>
              <a:ext uri="{FF2B5EF4-FFF2-40B4-BE49-F238E27FC236}">
                <a16:creationId xmlns:a16="http://schemas.microsoft.com/office/drawing/2014/main" id="{F906E824-E803-C3DB-227F-34A370CD61E4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9180000" y="3888085"/>
            <a:ext cx="2520000" cy="1908000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None/>
              <a:defRPr sz="2000" b="0" i="0">
                <a:solidFill>
                  <a:srgbClr val="FFFFFF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FFFFFF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20" name="Bild-Unterschrift4">
            <a:extLst>
              <a:ext uri="{FF2B5EF4-FFF2-40B4-BE49-F238E27FC236}">
                <a16:creationId xmlns:a16="http://schemas.microsoft.com/office/drawing/2014/main" id="{76FBC499-CFDF-764A-7075-6A43D3ED1BF5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9180000" y="3469754"/>
            <a:ext cx="2520000" cy="360000"/>
          </a:xfrm>
        </p:spPr>
        <p:txBody>
          <a:bodyPr/>
          <a:lstStyle>
            <a:lvl1pPr marL="0" indent="0" algn="l">
              <a:buFontTx/>
              <a:buNone/>
              <a:defRPr sz="1800" b="1">
                <a:solidFill>
                  <a:srgbClr val="10ADAA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14" name="Bild-Platzhalter4">
            <a:extLst>
              <a:ext uri="{FF2B5EF4-FFF2-40B4-BE49-F238E27FC236}">
                <a16:creationId xmlns:a16="http://schemas.microsoft.com/office/drawing/2014/main" id="{ECEC371A-89CF-3B8D-F696-DABD088B3DCE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9180000" y="1257901"/>
            <a:ext cx="2520000" cy="1980000"/>
          </a:xfrm>
          <a:prstGeom prst="snip1Rect">
            <a:avLst/>
          </a:prstGeom>
          <a:solidFill>
            <a:srgbClr val="F0F3F7"/>
          </a:solidFill>
        </p:spPr>
        <p:txBody>
          <a:bodyPr tIns="0" bIns="0" anchor="t" anchorCtr="1"/>
          <a:lstStyle>
            <a:lvl1pPr marL="0" indent="0">
              <a:buNone/>
              <a:defRPr b="1">
                <a:solidFill>
                  <a:srgbClr val="10ADAA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8" name="Bild-Nachweis4">
            <a:extLst>
              <a:ext uri="{FF2B5EF4-FFF2-40B4-BE49-F238E27FC236}">
                <a16:creationId xmlns:a16="http://schemas.microsoft.com/office/drawing/2014/main" id="{458BCE9D-F60E-C100-56B6-6DDCB9F13047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9180000" y="3021901"/>
            <a:ext cx="2520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17" name="Text-Platzhalter3">
            <a:extLst>
              <a:ext uri="{FF2B5EF4-FFF2-40B4-BE49-F238E27FC236}">
                <a16:creationId xmlns:a16="http://schemas.microsoft.com/office/drawing/2014/main" id="{8A6BA438-FBCD-9BC7-AFFE-1778B1E87C8A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6300000" y="3888085"/>
            <a:ext cx="2520000" cy="1908000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None/>
              <a:defRPr sz="2000" b="0" i="0">
                <a:solidFill>
                  <a:srgbClr val="FFFFFF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FFFFFF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18" name="Bild-Unterschrift3">
            <a:extLst>
              <a:ext uri="{FF2B5EF4-FFF2-40B4-BE49-F238E27FC236}">
                <a16:creationId xmlns:a16="http://schemas.microsoft.com/office/drawing/2014/main" id="{55BA685A-EE0D-0A90-6D94-54A8CBF2383F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6300000" y="3469754"/>
            <a:ext cx="2520000" cy="360000"/>
          </a:xfrm>
        </p:spPr>
        <p:txBody>
          <a:bodyPr/>
          <a:lstStyle>
            <a:lvl1pPr marL="0" indent="0" algn="l">
              <a:buFontTx/>
              <a:buNone/>
              <a:defRPr sz="1800" b="1">
                <a:solidFill>
                  <a:srgbClr val="10ADAA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7" name="Bild-Platzhalter3">
            <a:extLst>
              <a:ext uri="{FF2B5EF4-FFF2-40B4-BE49-F238E27FC236}">
                <a16:creationId xmlns:a16="http://schemas.microsoft.com/office/drawing/2014/main" id="{A045EEA4-DC71-E69C-A5E3-888E4C002D3A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6303794" y="1268760"/>
            <a:ext cx="2520000" cy="1980000"/>
          </a:xfrm>
          <a:prstGeom prst="snip1Rect">
            <a:avLst/>
          </a:prstGeom>
          <a:solidFill>
            <a:srgbClr val="F0F3F7"/>
          </a:solidFill>
        </p:spPr>
        <p:txBody>
          <a:bodyPr tIns="0" bIns="0" anchor="t" anchorCtr="1"/>
          <a:lstStyle>
            <a:lvl1pPr marL="0" indent="0">
              <a:buNone/>
              <a:defRPr b="1">
                <a:solidFill>
                  <a:srgbClr val="10ADAA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13" name="Bild-Nachweis3">
            <a:extLst>
              <a:ext uri="{FF2B5EF4-FFF2-40B4-BE49-F238E27FC236}">
                <a16:creationId xmlns:a16="http://schemas.microsoft.com/office/drawing/2014/main" id="{C56ECFFA-4CED-916C-ABDA-6D8F05CCECD3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6303794" y="3021901"/>
            <a:ext cx="2520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5" name="Text-Platzhalter2">
            <a:extLst>
              <a:ext uri="{FF2B5EF4-FFF2-40B4-BE49-F238E27FC236}">
                <a16:creationId xmlns:a16="http://schemas.microsoft.com/office/drawing/2014/main" id="{2A146FCD-06F5-07EA-AEF1-420CC14844A9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3420000" y="3888085"/>
            <a:ext cx="2520000" cy="1908000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None/>
              <a:defRPr sz="2000" b="0" i="0">
                <a:solidFill>
                  <a:srgbClr val="FFFFFF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FFFFFF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12" name="Bild-Unterschrift2">
            <a:extLst>
              <a:ext uri="{FF2B5EF4-FFF2-40B4-BE49-F238E27FC236}">
                <a16:creationId xmlns:a16="http://schemas.microsoft.com/office/drawing/2014/main" id="{1C10FC21-882B-C429-DA33-2739530363EF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3420000" y="3469754"/>
            <a:ext cx="2520000" cy="360000"/>
          </a:xfrm>
        </p:spPr>
        <p:txBody>
          <a:bodyPr/>
          <a:lstStyle>
            <a:lvl1pPr marL="0" indent="0" algn="l">
              <a:buFontTx/>
              <a:buNone/>
              <a:defRPr sz="1800" b="1">
                <a:solidFill>
                  <a:srgbClr val="10ADAA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4" name="Bild-Platzhalter2">
            <a:extLst>
              <a:ext uri="{FF2B5EF4-FFF2-40B4-BE49-F238E27FC236}">
                <a16:creationId xmlns:a16="http://schemas.microsoft.com/office/drawing/2014/main" id="{8919E51D-414E-5A5D-7EEB-BF2EC93521D0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3427589" y="1268760"/>
            <a:ext cx="2520000" cy="1980000"/>
          </a:xfrm>
          <a:prstGeom prst="snip1Rect">
            <a:avLst/>
          </a:prstGeom>
          <a:solidFill>
            <a:srgbClr val="F0F3F7"/>
          </a:solidFill>
        </p:spPr>
        <p:txBody>
          <a:bodyPr tIns="0" bIns="0" anchor="t" anchorCtr="1"/>
          <a:lstStyle>
            <a:lvl1pPr marL="0" indent="0">
              <a:buNone/>
              <a:defRPr b="1">
                <a:solidFill>
                  <a:srgbClr val="10ADAA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15" name="Bild-Nachweis2">
            <a:extLst>
              <a:ext uri="{FF2B5EF4-FFF2-40B4-BE49-F238E27FC236}">
                <a16:creationId xmlns:a16="http://schemas.microsoft.com/office/drawing/2014/main" id="{583FDE61-EF1A-AE92-0A70-1F438ECD458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3427589" y="3021901"/>
            <a:ext cx="2520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28" name="Text-Platzhalter">
            <a:extLst>
              <a:ext uri="{FF2B5EF4-FFF2-40B4-BE49-F238E27FC236}">
                <a16:creationId xmlns:a16="http://schemas.microsoft.com/office/drawing/2014/main" id="{85C1B675-AECF-E649-8936-9A78BB90BA9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40000" y="3888085"/>
            <a:ext cx="2520000" cy="1908000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None/>
              <a:defRPr sz="2000" b="0" i="0">
                <a:solidFill>
                  <a:srgbClr val="FFFFFF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FFFFFF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6" name="Bild-Unterschrift">
            <a:extLst>
              <a:ext uri="{FF2B5EF4-FFF2-40B4-BE49-F238E27FC236}">
                <a16:creationId xmlns:a16="http://schemas.microsoft.com/office/drawing/2014/main" id="{3C231258-5652-C0D5-5346-409CA956069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40000" y="3469754"/>
            <a:ext cx="2520000" cy="360000"/>
          </a:xfrm>
        </p:spPr>
        <p:txBody>
          <a:bodyPr/>
          <a:lstStyle>
            <a:lvl1pPr marL="0" indent="0" algn="l">
              <a:buFontTx/>
              <a:buNone/>
              <a:defRPr sz="1800" b="1">
                <a:solidFill>
                  <a:srgbClr val="10ADAA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11" name="Bild-Platzhalter">
            <a:extLst>
              <a:ext uri="{FF2B5EF4-FFF2-40B4-BE49-F238E27FC236}">
                <a16:creationId xmlns:a16="http://schemas.microsoft.com/office/drawing/2014/main" id="{8457DDE8-8022-3947-A460-BE9D9CCEC0D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40000" y="1268760"/>
            <a:ext cx="2520000" cy="1980000"/>
          </a:xfrm>
          <a:prstGeom prst="snip1Rect">
            <a:avLst/>
          </a:prstGeom>
          <a:solidFill>
            <a:srgbClr val="F0F3F7"/>
          </a:solidFill>
        </p:spPr>
        <p:txBody>
          <a:bodyPr tIns="0" bIns="0" anchor="t" anchorCtr="1"/>
          <a:lstStyle>
            <a:lvl1pPr marL="0" indent="0">
              <a:buNone/>
              <a:defRPr b="1">
                <a:solidFill>
                  <a:srgbClr val="10ADAA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16" name="Bild-Nachweis">
            <a:extLst>
              <a:ext uri="{FF2B5EF4-FFF2-40B4-BE49-F238E27FC236}">
                <a16:creationId xmlns:a16="http://schemas.microsoft.com/office/drawing/2014/main" id="{AF0743E9-0231-B8BD-6DEC-3AD474F1284C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540000" y="3021901"/>
            <a:ext cx="2520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3" name="Titel">
            <a:extLst>
              <a:ext uri="{FF2B5EF4-FFF2-40B4-BE49-F238E27FC236}">
                <a16:creationId xmlns:a16="http://schemas.microsoft.com/office/drawing/2014/main" id="{A9F47A74-1494-983E-D318-CC937947287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0000" y="136524"/>
            <a:ext cx="11160000" cy="90000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de-DE" dirty="0"/>
              <a:t>Titel der Folie</a:t>
            </a:r>
          </a:p>
        </p:txBody>
      </p:sp>
    </p:spTree>
    <p:extLst>
      <p:ext uri="{BB962C8B-B14F-4D97-AF65-F5344CB8AC3E}">
        <p14:creationId xmlns:p14="http://schemas.microsoft.com/office/powerpoint/2010/main" val="164020207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ER klein | 4er  / Türkis-Blau">
    <p:bg>
      <p:bgPr>
        <a:solidFill>
          <a:srgbClr val="10069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Logo">
            <a:extLst>
              <a:ext uri="{FF2B5EF4-FFF2-40B4-BE49-F238E27FC236}">
                <a16:creationId xmlns:a16="http://schemas.microsoft.com/office/drawing/2014/main" id="{E371AF68-714A-B209-80F0-873DAE9D1E8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579547" y="5814207"/>
            <a:ext cx="1367995" cy="1042599"/>
          </a:xfrm>
          <a:prstGeom prst="rect">
            <a:avLst/>
          </a:prstGeom>
        </p:spPr>
      </p:pic>
      <p:sp>
        <p:nvSpPr>
          <p:cNvPr id="10" name="Foliennummer">
            <a:extLst>
              <a:ext uri="{FF2B5EF4-FFF2-40B4-BE49-F238E27FC236}">
                <a16:creationId xmlns:a16="http://schemas.microsoft.com/office/drawing/2014/main" id="{12BC47F1-35D2-7B49-52CC-5E6F011E1F98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0EDB35FF-48FE-4539-886A-6B3E6CAB12DA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9" name="Datum">
            <a:extLst>
              <a:ext uri="{FF2B5EF4-FFF2-40B4-BE49-F238E27FC236}">
                <a16:creationId xmlns:a16="http://schemas.microsoft.com/office/drawing/2014/main" id="{4BA09AC2-7C11-3A0E-0767-7944B4343448}"/>
              </a:ext>
            </a:extLst>
          </p:cNvPr>
          <p:cNvSpPr>
            <a:spLocks noGrp="1"/>
          </p:cNvSpPr>
          <p:nvPr>
            <p:ph type="dt" sz="half" idx="23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19" name="Text-Platzhalter4">
            <a:extLst>
              <a:ext uri="{FF2B5EF4-FFF2-40B4-BE49-F238E27FC236}">
                <a16:creationId xmlns:a16="http://schemas.microsoft.com/office/drawing/2014/main" id="{F906E824-E803-C3DB-227F-34A370CD61E4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9180000" y="3888085"/>
            <a:ext cx="2520000" cy="1908000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None/>
              <a:defRPr sz="2000" b="0" i="0">
                <a:solidFill>
                  <a:srgbClr val="FFFFFF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FFFFFF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20" name="Bild-Unterschrift4">
            <a:extLst>
              <a:ext uri="{FF2B5EF4-FFF2-40B4-BE49-F238E27FC236}">
                <a16:creationId xmlns:a16="http://schemas.microsoft.com/office/drawing/2014/main" id="{76FBC499-CFDF-764A-7075-6A43D3ED1BF5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9180000" y="3469754"/>
            <a:ext cx="2520000" cy="360000"/>
          </a:xfrm>
        </p:spPr>
        <p:txBody>
          <a:bodyPr/>
          <a:lstStyle>
            <a:lvl1pPr marL="0" indent="0" algn="l">
              <a:buFontTx/>
              <a:buNone/>
              <a:defRPr sz="1800" b="1">
                <a:solidFill>
                  <a:srgbClr val="10ADAA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14" name="Bild-Platzhalter4">
            <a:extLst>
              <a:ext uri="{FF2B5EF4-FFF2-40B4-BE49-F238E27FC236}">
                <a16:creationId xmlns:a16="http://schemas.microsoft.com/office/drawing/2014/main" id="{ECEC371A-89CF-3B8D-F696-DABD088B3DCE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9180000" y="1257901"/>
            <a:ext cx="2520000" cy="1980000"/>
          </a:xfrm>
          <a:prstGeom prst="snip1Rect">
            <a:avLst/>
          </a:prstGeom>
          <a:solidFill>
            <a:srgbClr val="F0F3F7"/>
          </a:solidFill>
        </p:spPr>
        <p:txBody>
          <a:bodyPr tIns="0" bIns="0" anchor="t" anchorCtr="1"/>
          <a:lstStyle>
            <a:lvl1pPr marL="0" indent="0">
              <a:buNone/>
              <a:defRPr b="1">
                <a:solidFill>
                  <a:srgbClr val="10ADAA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8" name="Bild-Nachweis4">
            <a:extLst>
              <a:ext uri="{FF2B5EF4-FFF2-40B4-BE49-F238E27FC236}">
                <a16:creationId xmlns:a16="http://schemas.microsoft.com/office/drawing/2014/main" id="{0BBAD35A-E588-F943-8B5A-BA743928E2AB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9180000" y="3021901"/>
            <a:ext cx="2520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17" name="Text-Platzhalter3">
            <a:extLst>
              <a:ext uri="{FF2B5EF4-FFF2-40B4-BE49-F238E27FC236}">
                <a16:creationId xmlns:a16="http://schemas.microsoft.com/office/drawing/2014/main" id="{8A6BA438-FBCD-9BC7-AFFE-1778B1E87C8A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6300000" y="3888085"/>
            <a:ext cx="2520000" cy="1908000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None/>
              <a:defRPr sz="2000" b="0" i="0">
                <a:solidFill>
                  <a:srgbClr val="FFFFFF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FFFFFF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18" name="Bild-Unterschrift3">
            <a:extLst>
              <a:ext uri="{FF2B5EF4-FFF2-40B4-BE49-F238E27FC236}">
                <a16:creationId xmlns:a16="http://schemas.microsoft.com/office/drawing/2014/main" id="{55BA685A-EE0D-0A90-6D94-54A8CBF2383F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6300000" y="3469754"/>
            <a:ext cx="2520000" cy="360000"/>
          </a:xfrm>
        </p:spPr>
        <p:txBody>
          <a:bodyPr/>
          <a:lstStyle>
            <a:lvl1pPr marL="0" indent="0" algn="l">
              <a:buFontTx/>
              <a:buNone/>
              <a:defRPr sz="1800" b="1">
                <a:solidFill>
                  <a:srgbClr val="10ADAA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7" name="Bild-Platzhalter3">
            <a:extLst>
              <a:ext uri="{FF2B5EF4-FFF2-40B4-BE49-F238E27FC236}">
                <a16:creationId xmlns:a16="http://schemas.microsoft.com/office/drawing/2014/main" id="{A045EEA4-DC71-E69C-A5E3-888E4C002D3A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6303794" y="1268760"/>
            <a:ext cx="2520000" cy="1980000"/>
          </a:xfrm>
          <a:prstGeom prst="snip1Rect">
            <a:avLst/>
          </a:prstGeom>
          <a:solidFill>
            <a:srgbClr val="F0F3F7"/>
          </a:solidFill>
        </p:spPr>
        <p:txBody>
          <a:bodyPr tIns="0" bIns="0" anchor="t" anchorCtr="1"/>
          <a:lstStyle>
            <a:lvl1pPr marL="0" indent="0">
              <a:buNone/>
              <a:defRPr b="1">
                <a:solidFill>
                  <a:srgbClr val="10ADAA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13" name="Bild-Nachweis3">
            <a:extLst>
              <a:ext uri="{FF2B5EF4-FFF2-40B4-BE49-F238E27FC236}">
                <a16:creationId xmlns:a16="http://schemas.microsoft.com/office/drawing/2014/main" id="{F9DC6F95-86C5-DD7E-555B-D8534F0DB7C2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6303794" y="3021901"/>
            <a:ext cx="2520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5" name="Text-Platzhalter2">
            <a:extLst>
              <a:ext uri="{FF2B5EF4-FFF2-40B4-BE49-F238E27FC236}">
                <a16:creationId xmlns:a16="http://schemas.microsoft.com/office/drawing/2014/main" id="{2A146FCD-06F5-07EA-AEF1-420CC14844A9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3420000" y="3888085"/>
            <a:ext cx="2520000" cy="1908000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None/>
              <a:defRPr sz="2000" b="0" i="0">
                <a:solidFill>
                  <a:srgbClr val="FFFFFF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FFFFFF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12" name="Bild-Unterschrift2">
            <a:extLst>
              <a:ext uri="{FF2B5EF4-FFF2-40B4-BE49-F238E27FC236}">
                <a16:creationId xmlns:a16="http://schemas.microsoft.com/office/drawing/2014/main" id="{1C10FC21-882B-C429-DA33-2739530363EF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3420000" y="3469754"/>
            <a:ext cx="2520000" cy="360000"/>
          </a:xfrm>
        </p:spPr>
        <p:txBody>
          <a:bodyPr/>
          <a:lstStyle>
            <a:lvl1pPr marL="0" indent="0" algn="l">
              <a:buFontTx/>
              <a:buNone/>
              <a:defRPr sz="1800" b="1">
                <a:solidFill>
                  <a:srgbClr val="10ADAA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4" name="Bild-Platzhalter2">
            <a:extLst>
              <a:ext uri="{FF2B5EF4-FFF2-40B4-BE49-F238E27FC236}">
                <a16:creationId xmlns:a16="http://schemas.microsoft.com/office/drawing/2014/main" id="{8919E51D-414E-5A5D-7EEB-BF2EC93521D0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3427589" y="1268760"/>
            <a:ext cx="2520000" cy="1980000"/>
          </a:xfrm>
          <a:prstGeom prst="snip1Rect">
            <a:avLst/>
          </a:prstGeom>
          <a:solidFill>
            <a:srgbClr val="F0F3F7"/>
          </a:solidFill>
        </p:spPr>
        <p:txBody>
          <a:bodyPr tIns="0" bIns="0" anchor="t" anchorCtr="1"/>
          <a:lstStyle>
            <a:lvl1pPr marL="0" indent="0">
              <a:buNone/>
              <a:defRPr b="1">
                <a:solidFill>
                  <a:srgbClr val="10ADAA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15" name="Bild-Nachweis2">
            <a:extLst>
              <a:ext uri="{FF2B5EF4-FFF2-40B4-BE49-F238E27FC236}">
                <a16:creationId xmlns:a16="http://schemas.microsoft.com/office/drawing/2014/main" id="{69E34A26-6DC2-5860-83CB-547AD63722B6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3427589" y="3021901"/>
            <a:ext cx="2520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28" name="Text-Platzhalter">
            <a:extLst>
              <a:ext uri="{FF2B5EF4-FFF2-40B4-BE49-F238E27FC236}">
                <a16:creationId xmlns:a16="http://schemas.microsoft.com/office/drawing/2014/main" id="{85C1B675-AECF-E649-8936-9A78BB90BA9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40000" y="3888085"/>
            <a:ext cx="2520000" cy="1908000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None/>
              <a:defRPr sz="2000" b="0" i="0">
                <a:solidFill>
                  <a:srgbClr val="FFFFFF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FFFFFF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6" name="Bild-Unterschrift">
            <a:extLst>
              <a:ext uri="{FF2B5EF4-FFF2-40B4-BE49-F238E27FC236}">
                <a16:creationId xmlns:a16="http://schemas.microsoft.com/office/drawing/2014/main" id="{3C231258-5652-C0D5-5346-409CA956069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40000" y="3469754"/>
            <a:ext cx="2520000" cy="360000"/>
          </a:xfrm>
        </p:spPr>
        <p:txBody>
          <a:bodyPr/>
          <a:lstStyle>
            <a:lvl1pPr marL="0" indent="0" algn="l">
              <a:buFontTx/>
              <a:buNone/>
              <a:defRPr sz="1800" b="1">
                <a:solidFill>
                  <a:srgbClr val="10ADAA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11" name="Bild-Platzhalter">
            <a:extLst>
              <a:ext uri="{FF2B5EF4-FFF2-40B4-BE49-F238E27FC236}">
                <a16:creationId xmlns:a16="http://schemas.microsoft.com/office/drawing/2014/main" id="{8457DDE8-8022-3947-A460-BE9D9CCEC0D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40000" y="1268760"/>
            <a:ext cx="2520000" cy="1980000"/>
          </a:xfrm>
          <a:prstGeom prst="snip1Rect">
            <a:avLst/>
          </a:prstGeom>
          <a:solidFill>
            <a:srgbClr val="F0F3F7"/>
          </a:solidFill>
        </p:spPr>
        <p:txBody>
          <a:bodyPr tIns="0" bIns="0" anchor="t" anchorCtr="1"/>
          <a:lstStyle>
            <a:lvl1pPr marL="0" indent="0">
              <a:buNone/>
              <a:defRPr b="1">
                <a:solidFill>
                  <a:srgbClr val="10ADAA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16" name="Bild-Nachweis">
            <a:extLst>
              <a:ext uri="{FF2B5EF4-FFF2-40B4-BE49-F238E27FC236}">
                <a16:creationId xmlns:a16="http://schemas.microsoft.com/office/drawing/2014/main" id="{A270B5C5-6F61-D915-FF30-8CAB1B331BF2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540000" y="3021901"/>
            <a:ext cx="2520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3" name="Titel">
            <a:extLst>
              <a:ext uri="{FF2B5EF4-FFF2-40B4-BE49-F238E27FC236}">
                <a16:creationId xmlns:a16="http://schemas.microsoft.com/office/drawing/2014/main" id="{A9F47A74-1494-983E-D318-CC937947287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0000" y="136524"/>
            <a:ext cx="11160000" cy="90000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de-DE" dirty="0"/>
              <a:t>Titel der Folie</a:t>
            </a:r>
          </a:p>
        </p:txBody>
      </p:sp>
    </p:spTree>
    <p:extLst>
      <p:ext uri="{BB962C8B-B14F-4D97-AF65-F5344CB8AC3E}">
        <p14:creationId xmlns:p14="http://schemas.microsoft.com/office/powerpoint/2010/main" val="146948126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ER klein | 4er  / Orange-Dunkelblau">
    <p:bg>
      <p:bgPr>
        <a:solidFill>
          <a:srgbClr val="1006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Logo">
            <a:extLst>
              <a:ext uri="{FF2B5EF4-FFF2-40B4-BE49-F238E27FC236}">
                <a16:creationId xmlns:a16="http://schemas.microsoft.com/office/drawing/2014/main" id="{E371AF68-714A-B209-80F0-873DAE9D1E8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579546" y="5814207"/>
            <a:ext cx="1367997" cy="1042599"/>
          </a:xfrm>
          <a:prstGeom prst="rect">
            <a:avLst/>
          </a:prstGeom>
        </p:spPr>
      </p:pic>
      <p:sp>
        <p:nvSpPr>
          <p:cNvPr id="10" name="Foliennummer">
            <a:extLst>
              <a:ext uri="{FF2B5EF4-FFF2-40B4-BE49-F238E27FC236}">
                <a16:creationId xmlns:a16="http://schemas.microsoft.com/office/drawing/2014/main" id="{12BC47F1-35D2-7B49-52CC-5E6F011E1F98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0EDB35FF-48FE-4539-886A-6B3E6CAB12DA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9" name="Datum">
            <a:extLst>
              <a:ext uri="{FF2B5EF4-FFF2-40B4-BE49-F238E27FC236}">
                <a16:creationId xmlns:a16="http://schemas.microsoft.com/office/drawing/2014/main" id="{4BA09AC2-7C11-3A0E-0767-7944B4343448}"/>
              </a:ext>
            </a:extLst>
          </p:cNvPr>
          <p:cNvSpPr>
            <a:spLocks noGrp="1"/>
          </p:cNvSpPr>
          <p:nvPr>
            <p:ph type="dt" sz="half" idx="23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19" name="Text-Platzhalter4">
            <a:extLst>
              <a:ext uri="{FF2B5EF4-FFF2-40B4-BE49-F238E27FC236}">
                <a16:creationId xmlns:a16="http://schemas.microsoft.com/office/drawing/2014/main" id="{F906E824-E803-C3DB-227F-34A370CD61E4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9180000" y="3888085"/>
            <a:ext cx="2520000" cy="1908000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None/>
              <a:defRPr sz="2000" b="0" i="0">
                <a:solidFill>
                  <a:srgbClr val="FFFFFF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FFFFFF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20" name="Bild-Unterschrift4">
            <a:extLst>
              <a:ext uri="{FF2B5EF4-FFF2-40B4-BE49-F238E27FC236}">
                <a16:creationId xmlns:a16="http://schemas.microsoft.com/office/drawing/2014/main" id="{76FBC499-CFDF-764A-7075-6A43D3ED1BF5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9180000" y="3469754"/>
            <a:ext cx="2520000" cy="360000"/>
          </a:xfrm>
        </p:spPr>
        <p:txBody>
          <a:bodyPr/>
          <a:lstStyle>
            <a:lvl1pPr marL="0" indent="0" algn="l">
              <a:buFontTx/>
              <a:buNone/>
              <a:defRPr sz="1800" b="1">
                <a:solidFill>
                  <a:srgbClr val="FF4414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14" name="Bild-Platzhalter4">
            <a:extLst>
              <a:ext uri="{FF2B5EF4-FFF2-40B4-BE49-F238E27FC236}">
                <a16:creationId xmlns:a16="http://schemas.microsoft.com/office/drawing/2014/main" id="{ECEC371A-89CF-3B8D-F696-DABD088B3DCE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9180000" y="1257901"/>
            <a:ext cx="2520000" cy="1980000"/>
          </a:xfrm>
          <a:prstGeom prst="snip1Rect">
            <a:avLst/>
          </a:prstGeom>
          <a:solidFill>
            <a:srgbClr val="F0F3F7"/>
          </a:solidFill>
        </p:spPr>
        <p:txBody>
          <a:bodyPr tIns="0" bIns="0" anchor="t" anchorCtr="1"/>
          <a:lstStyle>
            <a:lvl1pPr marL="0" indent="0">
              <a:buNone/>
              <a:defRPr b="1">
                <a:solidFill>
                  <a:srgbClr val="FF4414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8" name="Bild-Nachweis4">
            <a:extLst>
              <a:ext uri="{FF2B5EF4-FFF2-40B4-BE49-F238E27FC236}">
                <a16:creationId xmlns:a16="http://schemas.microsoft.com/office/drawing/2014/main" id="{A463AD5E-EAB1-5A6E-113C-1A78BB3D71B1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9180000" y="3021901"/>
            <a:ext cx="2520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17" name="Text-Platzhalter3">
            <a:extLst>
              <a:ext uri="{FF2B5EF4-FFF2-40B4-BE49-F238E27FC236}">
                <a16:creationId xmlns:a16="http://schemas.microsoft.com/office/drawing/2014/main" id="{8A6BA438-FBCD-9BC7-AFFE-1778B1E87C8A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6300000" y="3888085"/>
            <a:ext cx="2520000" cy="1908000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None/>
              <a:defRPr sz="2000" b="0" i="0">
                <a:solidFill>
                  <a:srgbClr val="FFFFFF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FFFFFF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18" name="Bild-Unterschrift3">
            <a:extLst>
              <a:ext uri="{FF2B5EF4-FFF2-40B4-BE49-F238E27FC236}">
                <a16:creationId xmlns:a16="http://schemas.microsoft.com/office/drawing/2014/main" id="{55BA685A-EE0D-0A90-6D94-54A8CBF2383F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6300000" y="3469754"/>
            <a:ext cx="2520000" cy="360000"/>
          </a:xfrm>
        </p:spPr>
        <p:txBody>
          <a:bodyPr/>
          <a:lstStyle>
            <a:lvl1pPr marL="0" indent="0" algn="l">
              <a:buFontTx/>
              <a:buNone/>
              <a:defRPr sz="1800" b="1">
                <a:solidFill>
                  <a:srgbClr val="FF4414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7" name="Bild-Platzhalter3">
            <a:extLst>
              <a:ext uri="{FF2B5EF4-FFF2-40B4-BE49-F238E27FC236}">
                <a16:creationId xmlns:a16="http://schemas.microsoft.com/office/drawing/2014/main" id="{A045EEA4-DC71-E69C-A5E3-888E4C002D3A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6303794" y="1268760"/>
            <a:ext cx="2520000" cy="1980000"/>
          </a:xfrm>
          <a:prstGeom prst="snip1Rect">
            <a:avLst/>
          </a:prstGeom>
          <a:solidFill>
            <a:srgbClr val="F0F3F7"/>
          </a:solidFill>
        </p:spPr>
        <p:txBody>
          <a:bodyPr tIns="0" bIns="0" anchor="t" anchorCtr="1"/>
          <a:lstStyle>
            <a:lvl1pPr marL="0" indent="0">
              <a:buNone/>
              <a:defRPr b="1">
                <a:solidFill>
                  <a:srgbClr val="FF4414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13" name="Bild-Nachweis3">
            <a:extLst>
              <a:ext uri="{FF2B5EF4-FFF2-40B4-BE49-F238E27FC236}">
                <a16:creationId xmlns:a16="http://schemas.microsoft.com/office/drawing/2014/main" id="{39874BA6-FC85-7DB9-BC96-747DFFA1C956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6303794" y="3021901"/>
            <a:ext cx="2520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5" name="Text-Platzhalter2">
            <a:extLst>
              <a:ext uri="{FF2B5EF4-FFF2-40B4-BE49-F238E27FC236}">
                <a16:creationId xmlns:a16="http://schemas.microsoft.com/office/drawing/2014/main" id="{2A146FCD-06F5-07EA-AEF1-420CC14844A9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3420000" y="3888085"/>
            <a:ext cx="2520000" cy="1908000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None/>
              <a:defRPr sz="2000" b="0" i="0">
                <a:solidFill>
                  <a:srgbClr val="FFFFFF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FFFFFF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12" name="Bild-Unterschrift2">
            <a:extLst>
              <a:ext uri="{FF2B5EF4-FFF2-40B4-BE49-F238E27FC236}">
                <a16:creationId xmlns:a16="http://schemas.microsoft.com/office/drawing/2014/main" id="{1C10FC21-882B-C429-DA33-2739530363EF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3420000" y="3469754"/>
            <a:ext cx="2520000" cy="360000"/>
          </a:xfrm>
        </p:spPr>
        <p:txBody>
          <a:bodyPr/>
          <a:lstStyle>
            <a:lvl1pPr marL="0" indent="0" algn="l">
              <a:buFontTx/>
              <a:buNone/>
              <a:defRPr sz="1800" b="1">
                <a:solidFill>
                  <a:srgbClr val="FF4414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4" name="Bild-Platzhalter2">
            <a:extLst>
              <a:ext uri="{FF2B5EF4-FFF2-40B4-BE49-F238E27FC236}">
                <a16:creationId xmlns:a16="http://schemas.microsoft.com/office/drawing/2014/main" id="{8919E51D-414E-5A5D-7EEB-BF2EC93521D0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3427589" y="1268760"/>
            <a:ext cx="2520000" cy="1980000"/>
          </a:xfrm>
          <a:prstGeom prst="snip1Rect">
            <a:avLst/>
          </a:prstGeom>
          <a:solidFill>
            <a:srgbClr val="F0F3F7"/>
          </a:solidFill>
        </p:spPr>
        <p:txBody>
          <a:bodyPr tIns="0" bIns="0" anchor="t" anchorCtr="1"/>
          <a:lstStyle>
            <a:lvl1pPr marL="0" indent="0">
              <a:buNone/>
              <a:defRPr b="1">
                <a:solidFill>
                  <a:srgbClr val="FF4414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15" name="Bild-Nachweis2">
            <a:extLst>
              <a:ext uri="{FF2B5EF4-FFF2-40B4-BE49-F238E27FC236}">
                <a16:creationId xmlns:a16="http://schemas.microsoft.com/office/drawing/2014/main" id="{374B776B-1DFE-CB91-A4C0-0D7C98B3BCCC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3427589" y="3021901"/>
            <a:ext cx="2520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28" name="Text-Platzhalter">
            <a:extLst>
              <a:ext uri="{FF2B5EF4-FFF2-40B4-BE49-F238E27FC236}">
                <a16:creationId xmlns:a16="http://schemas.microsoft.com/office/drawing/2014/main" id="{85C1B675-AECF-E649-8936-9A78BB90BA9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40000" y="3888085"/>
            <a:ext cx="2520000" cy="1908000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None/>
              <a:defRPr sz="2000" b="0" i="0">
                <a:solidFill>
                  <a:srgbClr val="FFFFFF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FFFFFF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6" name="Bild-Unterschrift">
            <a:extLst>
              <a:ext uri="{FF2B5EF4-FFF2-40B4-BE49-F238E27FC236}">
                <a16:creationId xmlns:a16="http://schemas.microsoft.com/office/drawing/2014/main" id="{3C231258-5652-C0D5-5346-409CA956069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40000" y="3469754"/>
            <a:ext cx="2520000" cy="360000"/>
          </a:xfrm>
        </p:spPr>
        <p:txBody>
          <a:bodyPr/>
          <a:lstStyle>
            <a:lvl1pPr marL="0" indent="0" algn="l">
              <a:buFontTx/>
              <a:buNone/>
              <a:defRPr sz="1800" b="1">
                <a:solidFill>
                  <a:srgbClr val="FF4414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11" name="Bild-Platzhalter">
            <a:extLst>
              <a:ext uri="{FF2B5EF4-FFF2-40B4-BE49-F238E27FC236}">
                <a16:creationId xmlns:a16="http://schemas.microsoft.com/office/drawing/2014/main" id="{8457DDE8-8022-3947-A460-BE9D9CCEC0D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40000" y="1268760"/>
            <a:ext cx="2520000" cy="1980000"/>
          </a:xfrm>
          <a:prstGeom prst="snip1Rect">
            <a:avLst/>
          </a:prstGeom>
          <a:solidFill>
            <a:srgbClr val="F0F3F7"/>
          </a:solidFill>
        </p:spPr>
        <p:txBody>
          <a:bodyPr tIns="0" bIns="0" anchor="t" anchorCtr="1"/>
          <a:lstStyle>
            <a:lvl1pPr marL="0" indent="0">
              <a:buNone/>
              <a:defRPr b="1">
                <a:solidFill>
                  <a:srgbClr val="FF4414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16" name="Bild-Nachweis">
            <a:extLst>
              <a:ext uri="{FF2B5EF4-FFF2-40B4-BE49-F238E27FC236}">
                <a16:creationId xmlns:a16="http://schemas.microsoft.com/office/drawing/2014/main" id="{1F97D899-D37B-BBEE-D663-BFD5C4C0F662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540000" y="3021901"/>
            <a:ext cx="2520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3" name="Titel">
            <a:extLst>
              <a:ext uri="{FF2B5EF4-FFF2-40B4-BE49-F238E27FC236}">
                <a16:creationId xmlns:a16="http://schemas.microsoft.com/office/drawing/2014/main" id="{A9F47A74-1494-983E-D318-CC937947287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0000" y="136524"/>
            <a:ext cx="11160000" cy="90000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de-DE" dirty="0"/>
              <a:t>Titel der Folie</a:t>
            </a:r>
          </a:p>
        </p:txBody>
      </p:sp>
    </p:spTree>
    <p:extLst>
      <p:ext uri="{BB962C8B-B14F-4D97-AF65-F5344CB8AC3E}">
        <p14:creationId xmlns:p14="http://schemas.microsoft.com/office/powerpoint/2010/main" val="7240111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ER klein | 4er  / Orange-Blau">
    <p:bg>
      <p:bgPr>
        <a:solidFill>
          <a:srgbClr val="10069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Logo">
            <a:extLst>
              <a:ext uri="{FF2B5EF4-FFF2-40B4-BE49-F238E27FC236}">
                <a16:creationId xmlns:a16="http://schemas.microsoft.com/office/drawing/2014/main" id="{E371AF68-714A-B209-80F0-873DAE9D1E8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579546" y="5814207"/>
            <a:ext cx="1367997" cy="1042599"/>
          </a:xfrm>
          <a:prstGeom prst="rect">
            <a:avLst/>
          </a:prstGeom>
        </p:spPr>
      </p:pic>
      <p:sp>
        <p:nvSpPr>
          <p:cNvPr id="10" name="Foliennummer">
            <a:extLst>
              <a:ext uri="{FF2B5EF4-FFF2-40B4-BE49-F238E27FC236}">
                <a16:creationId xmlns:a16="http://schemas.microsoft.com/office/drawing/2014/main" id="{12BC47F1-35D2-7B49-52CC-5E6F011E1F98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0EDB35FF-48FE-4539-886A-6B3E6CAB12DA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9" name="Datum">
            <a:extLst>
              <a:ext uri="{FF2B5EF4-FFF2-40B4-BE49-F238E27FC236}">
                <a16:creationId xmlns:a16="http://schemas.microsoft.com/office/drawing/2014/main" id="{4BA09AC2-7C11-3A0E-0767-7944B4343448}"/>
              </a:ext>
            </a:extLst>
          </p:cNvPr>
          <p:cNvSpPr>
            <a:spLocks noGrp="1"/>
          </p:cNvSpPr>
          <p:nvPr>
            <p:ph type="dt" sz="half" idx="23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19" name="Text-Platzhalter4">
            <a:extLst>
              <a:ext uri="{FF2B5EF4-FFF2-40B4-BE49-F238E27FC236}">
                <a16:creationId xmlns:a16="http://schemas.microsoft.com/office/drawing/2014/main" id="{F906E824-E803-C3DB-227F-34A370CD61E4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9180000" y="3888085"/>
            <a:ext cx="2520000" cy="1908000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None/>
              <a:defRPr sz="2000" b="0" i="0">
                <a:solidFill>
                  <a:srgbClr val="FFFFFF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FFFFFF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20" name="Bild-Unterschrift4">
            <a:extLst>
              <a:ext uri="{FF2B5EF4-FFF2-40B4-BE49-F238E27FC236}">
                <a16:creationId xmlns:a16="http://schemas.microsoft.com/office/drawing/2014/main" id="{76FBC499-CFDF-764A-7075-6A43D3ED1BF5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9180000" y="3469754"/>
            <a:ext cx="2520000" cy="360000"/>
          </a:xfrm>
        </p:spPr>
        <p:txBody>
          <a:bodyPr/>
          <a:lstStyle>
            <a:lvl1pPr marL="0" indent="0" algn="l">
              <a:buFontTx/>
              <a:buNone/>
              <a:defRPr sz="1800" b="1">
                <a:solidFill>
                  <a:srgbClr val="FF4414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14" name="Bild-Platzhalter4">
            <a:extLst>
              <a:ext uri="{FF2B5EF4-FFF2-40B4-BE49-F238E27FC236}">
                <a16:creationId xmlns:a16="http://schemas.microsoft.com/office/drawing/2014/main" id="{ECEC371A-89CF-3B8D-F696-DABD088B3DCE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9180000" y="1257901"/>
            <a:ext cx="2520000" cy="1980000"/>
          </a:xfrm>
          <a:prstGeom prst="snip1Rect">
            <a:avLst/>
          </a:prstGeom>
          <a:solidFill>
            <a:srgbClr val="F0F3F7"/>
          </a:solidFill>
        </p:spPr>
        <p:txBody>
          <a:bodyPr tIns="0" bIns="0" anchor="t" anchorCtr="1"/>
          <a:lstStyle>
            <a:lvl1pPr marL="0" indent="0">
              <a:buNone/>
              <a:defRPr b="1">
                <a:solidFill>
                  <a:srgbClr val="FF4414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8" name="Bild-Nachweis4">
            <a:extLst>
              <a:ext uri="{FF2B5EF4-FFF2-40B4-BE49-F238E27FC236}">
                <a16:creationId xmlns:a16="http://schemas.microsoft.com/office/drawing/2014/main" id="{2D740E10-5786-F280-5EE1-3B6DB57ED179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9180000" y="3021901"/>
            <a:ext cx="2520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17" name="Text-Platzhalter3">
            <a:extLst>
              <a:ext uri="{FF2B5EF4-FFF2-40B4-BE49-F238E27FC236}">
                <a16:creationId xmlns:a16="http://schemas.microsoft.com/office/drawing/2014/main" id="{8A6BA438-FBCD-9BC7-AFFE-1778B1E87C8A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6300000" y="3888085"/>
            <a:ext cx="2520000" cy="1908000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None/>
              <a:defRPr sz="2000" b="0" i="0">
                <a:solidFill>
                  <a:srgbClr val="FFFFFF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FFFFFF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18" name="Bild-Unterschrift3">
            <a:extLst>
              <a:ext uri="{FF2B5EF4-FFF2-40B4-BE49-F238E27FC236}">
                <a16:creationId xmlns:a16="http://schemas.microsoft.com/office/drawing/2014/main" id="{55BA685A-EE0D-0A90-6D94-54A8CBF2383F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6300000" y="3469754"/>
            <a:ext cx="2520000" cy="360000"/>
          </a:xfrm>
        </p:spPr>
        <p:txBody>
          <a:bodyPr/>
          <a:lstStyle>
            <a:lvl1pPr marL="0" indent="0" algn="l">
              <a:buFontTx/>
              <a:buNone/>
              <a:defRPr sz="1800" b="1">
                <a:solidFill>
                  <a:srgbClr val="FF4414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7" name="Bild-Platzhalter3">
            <a:extLst>
              <a:ext uri="{FF2B5EF4-FFF2-40B4-BE49-F238E27FC236}">
                <a16:creationId xmlns:a16="http://schemas.microsoft.com/office/drawing/2014/main" id="{A045EEA4-DC71-E69C-A5E3-888E4C002D3A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6303794" y="1268760"/>
            <a:ext cx="2520000" cy="1980000"/>
          </a:xfrm>
          <a:prstGeom prst="snip1Rect">
            <a:avLst/>
          </a:prstGeom>
          <a:solidFill>
            <a:srgbClr val="F0F3F7"/>
          </a:solidFill>
        </p:spPr>
        <p:txBody>
          <a:bodyPr tIns="0" bIns="0" anchor="t" anchorCtr="1"/>
          <a:lstStyle>
            <a:lvl1pPr marL="0" indent="0">
              <a:buNone/>
              <a:defRPr b="1">
                <a:solidFill>
                  <a:srgbClr val="FF4414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13" name="Bild-Nachweis3">
            <a:extLst>
              <a:ext uri="{FF2B5EF4-FFF2-40B4-BE49-F238E27FC236}">
                <a16:creationId xmlns:a16="http://schemas.microsoft.com/office/drawing/2014/main" id="{8FA7EF75-EE6B-F57D-1CBC-3FE82F50C12D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6303794" y="3021901"/>
            <a:ext cx="2520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5" name="Text-Platzhalter2">
            <a:extLst>
              <a:ext uri="{FF2B5EF4-FFF2-40B4-BE49-F238E27FC236}">
                <a16:creationId xmlns:a16="http://schemas.microsoft.com/office/drawing/2014/main" id="{2A146FCD-06F5-07EA-AEF1-420CC14844A9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3420000" y="3888085"/>
            <a:ext cx="2520000" cy="1908000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None/>
              <a:defRPr sz="2000" b="0" i="0">
                <a:solidFill>
                  <a:srgbClr val="FFFFFF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FFFFFF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12" name="Bild-Unterschrift2">
            <a:extLst>
              <a:ext uri="{FF2B5EF4-FFF2-40B4-BE49-F238E27FC236}">
                <a16:creationId xmlns:a16="http://schemas.microsoft.com/office/drawing/2014/main" id="{1C10FC21-882B-C429-DA33-2739530363EF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3420000" y="3469754"/>
            <a:ext cx="2520000" cy="360000"/>
          </a:xfrm>
        </p:spPr>
        <p:txBody>
          <a:bodyPr/>
          <a:lstStyle>
            <a:lvl1pPr marL="0" indent="0" algn="l">
              <a:buFontTx/>
              <a:buNone/>
              <a:defRPr sz="1800" b="1">
                <a:solidFill>
                  <a:srgbClr val="FF4414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4" name="Bild-Platzhalter2">
            <a:extLst>
              <a:ext uri="{FF2B5EF4-FFF2-40B4-BE49-F238E27FC236}">
                <a16:creationId xmlns:a16="http://schemas.microsoft.com/office/drawing/2014/main" id="{8919E51D-414E-5A5D-7EEB-BF2EC93521D0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3427589" y="1268760"/>
            <a:ext cx="2520000" cy="1980000"/>
          </a:xfrm>
          <a:prstGeom prst="snip1Rect">
            <a:avLst/>
          </a:prstGeom>
          <a:solidFill>
            <a:srgbClr val="F0F3F7"/>
          </a:solidFill>
        </p:spPr>
        <p:txBody>
          <a:bodyPr tIns="0" bIns="0" anchor="t" anchorCtr="1"/>
          <a:lstStyle>
            <a:lvl1pPr marL="0" indent="0">
              <a:buNone/>
              <a:defRPr b="1">
                <a:solidFill>
                  <a:srgbClr val="FF4414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15" name="Bild-Nachweis2">
            <a:extLst>
              <a:ext uri="{FF2B5EF4-FFF2-40B4-BE49-F238E27FC236}">
                <a16:creationId xmlns:a16="http://schemas.microsoft.com/office/drawing/2014/main" id="{41B1EF81-3243-6803-656E-9F7BA11699BE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3427589" y="3021901"/>
            <a:ext cx="2520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28" name="Text-Platzhalter">
            <a:extLst>
              <a:ext uri="{FF2B5EF4-FFF2-40B4-BE49-F238E27FC236}">
                <a16:creationId xmlns:a16="http://schemas.microsoft.com/office/drawing/2014/main" id="{85C1B675-AECF-E649-8936-9A78BB90BA9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40000" y="3888085"/>
            <a:ext cx="2520000" cy="1908000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None/>
              <a:defRPr sz="2000" b="0" i="0">
                <a:solidFill>
                  <a:srgbClr val="FFFFFF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FFFFFF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6" name="Bild-Unterschrift">
            <a:extLst>
              <a:ext uri="{FF2B5EF4-FFF2-40B4-BE49-F238E27FC236}">
                <a16:creationId xmlns:a16="http://schemas.microsoft.com/office/drawing/2014/main" id="{3C231258-5652-C0D5-5346-409CA956069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40000" y="3469754"/>
            <a:ext cx="2520000" cy="360000"/>
          </a:xfrm>
        </p:spPr>
        <p:txBody>
          <a:bodyPr/>
          <a:lstStyle>
            <a:lvl1pPr marL="0" indent="0" algn="l">
              <a:buFontTx/>
              <a:buNone/>
              <a:defRPr sz="1800" b="1">
                <a:solidFill>
                  <a:srgbClr val="FF4414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11" name="Bild-Platzhalter">
            <a:extLst>
              <a:ext uri="{FF2B5EF4-FFF2-40B4-BE49-F238E27FC236}">
                <a16:creationId xmlns:a16="http://schemas.microsoft.com/office/drawing/2014/main" id="{8457DDE8-8022-3947-A460-BE9D9CCEC0D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40000" y="1268760"/>
            <a:ext cx="2520000" cy="1980000"/>
          </a:xfrm>
          <a:prstGeom prst="snip1Rect">
            <a:avLst/>
          </a:prstGeom>
          <a:solidFill>
            <a:srgbClr val="F0F3F7"/>
          </a:solidFill>
        </p:spPr>
        <p:txBody>
          <a:bodyPr tIns="0" bIns="0" anchor="t" anchorCtr="1"/>
          <a:lstStyle>
            <a:lvl1pPr marL="0" indent="0">
              <a:buNone/>
              <a:defRPr b="1">
                <a:solidFill>
                  <a:srgbClr val="FF4414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16" name="Bild-Nachweis">
            <a:extLst>
              <a:ext uri="{FF2B5EF4-FFF2-40B4-BE49-F238E27FC236}">
                <a16:creationId xmlns:a16="http://schemas.microsoft.com/office/drawing/2014/main" id="{F95A211E-0FFB-7BF7-9CD2-901C01DB723A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540000" y="3021901"/>
            <a:ext cx="2520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3" name="Titel">
            <a:extLst>
              <a:ext uri="{FF2B5EF4-FFF2-40B4-BE49-F238E27FC236}">
                <a16:creationId xmlns:a16="http://schemas.microsoft.com/office/drawing/2014/main" id="{A9F47A74-1494-983E-D318-CC937947287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0000" y="136524"/>
            <a:ext cx="11160000" cy="90000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de-DE" dirty="0"/>
              <a:t>Titel der Folie</a:t>
            </a:r>
          </a:p>
        </p:txBody>
      </p:sp>
    </p:spTree>
    <p:extLst>
      <p:ext uri="{BB962C8B-B14F-4D97-AF65-F5344CB8AC3E}">
        <p14:creationId xmlns:p14="http://schemas.microsoft.com/office/powerpoint/2010/main" val="139590015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V1 | Violett/Blau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Logo">
            <a:extLst>
              <a:ext uri="{FF2B5EF4-FFF2-40B4-BE49-F238E27FC236}">
                <a16:creationId xmlns:a16="http://schemas.microsoft.com/office/drawing/2014/main" id="{17E3831A-EF9F-DE82-127E-9471FC7AA85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456328" y="5781691"/>
            <a:ext cx="2735342" cy="1076179"/>
          </a:xfrm>
          <a:prstGeom prst="rect">
            <a:avLst/>
          </a:prstGeom>
        </p:spPr>
      </p:pic>
      <p:sp>
        <p:nvSpPr>
          <p:cNvPr id="28" name="Dreieck">
            <a:extLst>
              <a:ext uri="{FF2B5EF4-FFF2-40B4-BE49-F238E27FC236}">
                <a16:creationId xmlns:a16="http://schemas.microsoft.com/office/drawing/2014/main" id="{1C6EBD1E-EC29-1E31-563A-3264D4061A56}"/>
              </a:ext>
            </a:extLst>
          </p:cNvPr>
          <p:cNvSpPr/>
          <p:nvPr userDrawn="1"/>
        </p:nvSpPr>
        <p:spPr>
          <a:xfrm flipH="1" flipV="1">
            <a:off x="10848528" y="0"/>
            <a:ext cx="1343472" cy="4841908"/>
          </a:xfrm>
          <a:prstGeom prst="rect">
            <a:avLst/>
          </a:prstGeom>
          <a:solidFill>
            <a:srgbClr val="8C3E9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" name="Leiste-Blau">
            <a:extLst>
              <a:ext uri="{FF2B5EF4-FFF2-40B4-BE49-F238E27FC236}">
                <a16:creationId xmlns:a16="http://schemas.microsoft.com/office/drawing/2014/main" id="{FF37AB0F-5BB7-3CA6-B379-F1EB1CDD69F3}"/>
              </a:ext>
            </a:extLst>
          </p:cNvPr>
          <p:cNvSpPr/>
          <p:nvPr userDrawn="1"/>
        </p:nvSpPr>
        <p:spPr>
          <a:xfrm>
            <a:off x="0" y="4824281"/>
            <a:ext cx="12192000" cy="2061103"/>
          </a:xfrm>
          <a:custGeom>
            <a:avLst/>
            <a:gdLst>
              <a:gd name="connsiteX0" fmla="*/ 0 w 12192000"/>
              <a:gd name="connsiteY0" fmla="*/ 0 h 2379236"/>
              <a:gd name="connsiteX1" fmla="*/ 12192000 w 12192000"/>
              <a:gd name="connsiteY1" fmla="*/ 0 h 2379236"/>
              <a:gd name="connsiteX2" fmla="*/ 12192000 w 12192000"/>
              <a:gd name="connsiteY2" fmla="*/ 8301 h 2379236"/>
              <a:gd name="connsiteX3" fmla="*/ 8544272 w 12192000"/>
              <a:gd name="connsiteY3" fmla="*/ 2374088 h 2379236"/>
              <a:gd name="connsiteX4" fmla="*/ 12192000 w 12192000"/>
              <a:gd name="connsiteY4" fmla="*/ 2374088 h 2379236"/>
              <a:gd name="connsiteX5" fmla="*/ 12192000 w 12192000"/>
              <a:gd name="connsiteY5" fmla="*/ 2379236 h 2379236"/>
              <a:gd name="connsiteX6" fmla="*/ 0 w 12192000"/>
              <a:gd name="connsiteY6" fmla="*/ 2379236 h 23792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0" h="2379236">
                <a:moveTo>
                  <a:pt x="0" y="0"/>
                </a:moveTo>
                <a:lnTo>
                  <a:pt x="12192000" y="0"/>
                </a:lnTo>
                <a:lnTo>
                  <a:pt x="12192000" y="8301"/>
                </a:lnTo>
                <a:lnTo>
                  <a:pt x="8544272" y="2374088"/>
                </a:lnTo>
                <a:lnTo>
                  <a:pt x="12192000" y="2374088"/>
                </a:lnTo>
                <a:lnTo>
                  <a:pt x="12192000" y="2379236"/>
                </a:lnTo>
                <a:lnTo>
                  <a:pt x="0" y="2379236"/>
                </a:lnTo>
                <a:close/>
              </a:path>
            </a:pathLst>
          </a:custGeom>
          <a:solidFill>
            <a:srgbClr val="10069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>
              <a:solidFill>
                <a:srgbClr val="10ADAA"/>
              </a:solidFill>
            </a:endParaRPr>
          </a:p>
        </p:txBody>
      </p:sp>
      <p:sp>
        <p:nvSpPr>
          <p:cNvPr id="31" name="Bild-Platzhalter">
            <a:extLst>
              <a:ext uri="{FF2B5EF4-FFF2-40B4-BE49-F238E27FC236}">
                <a16:creationId xmlns:a16="http://schemas.microsoft.com/office/drawing/2014/main" id="{97514CFE-E067-05FC-4A7C-FDABF2CBCF9B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12180849" cy="4824000"/>
          </a:xfrm>
          <a:custGeom>
            <a:avLst/>
            <a:gdLst>
              <a:gd name="connsiteX0" fmla="*/ 0 w 12180849"/>
              <a:gd name="connsiteY0" fmla="*/ 0 h 4791749"/>
              <a:gd name="connsiteX1" fmla="*/ 10993818 w 12180849"/>
              <a:gd name="connsiteY1" fmla="*/ 0 h 4791749"/>
              <a:gd name="connsiteX2" fmla="*/ 12180849 w 12180849"/>
              <a:gd name="connsiteY2" fmla="*/ 4791749 h 4791749"/>
              <a:gd name="connsiteX3" fmla="*/ 0 w 12180849"/>
              <a:gd name="connsiteY3" fmla="*/ 4791749 h 47917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80849" h="4791749">
                <a:moveTo>
                  <a:pt x="0" y="0"/>
                </a:moveTo>
                <a:lnTo>
                  <a:pt x="10993818" y="0"/>
                </a:lnTo>
                <a:lnTo>
                  <a:pt x="12180849" y="4791749"/>
                </a:lnTo>
                <a:lnTo>
                  <a:pt x="0" y="4791749"/>
                </a:lnTo>
                <a:close/>
              </a:path>
            </a:pathLst>
          </a:custGeom>
          <a:solidFill>
            <a:srgbClr val="F0F3F7"/>
          </a:solidFill>
        </p:spPr>
        <p:txBody>
          <a:bodyPr wrap="square" tIns="0" bIns="720000" anchor="ctr" anchorCtr="1">
            <a:noAutofit/>
          </a:bodyPr>
          <a:lstStyle>
            <a:lvl1pPr marL="0" indent="0" algn="ctr">
              <a:buNone/>
              <a:defRPr b="1">
                <a:solidFill>
                  <a:srgbClr val="8C3E9F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22" name="Bild-Nachweis">
            <a:extLst>
              <a:ext uri="{FF2B5EF4-FFF2-40B4-BE49-F238E27FC236}">
                <a16:creationId xmlns:a16="http://schemas.microsoft.com/office/drawing/2014/main" id="{EC184E46-47D4-4C9C-B889-8D92474B36E9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752184" y="4581128"/>
            <a:ext cx="4326081" cy="216000"/>
          </a:xfrm>
        </p:spPr>
        <p:txBody>
          <a:bodyPr lIns="0" tIns="0" rIns="0" bIns="0" anchor="t" anchorCtr="0"/>
          <a:lstStyle>
            <a:lvl1pPr marL="0" indent="0" algn="r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16" name="Datum">
            <a:extLst>
              <a:ext uri="{FF2B5EF4-FFF2-40B4-BE49-F238E27FC236}">
                <a16:creationId xmlns:a16="http://schemas.microsoft.com/office/drawing/2014/main" id="{956632C6-6D47-E943-A0F1-C604230856E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35360" y="6528216"/>
            <a:ext cx="2700000" cy="252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400" b="0" i="0">
                <a:solidFill>
                  <a:srgbClr val="FFFFFF"/>
                </a:solidFill>
                <a:latin typeface="Source Sans Pro" panose="020B0503030403020204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2" name="Titel">
            <a:extLst>
              <a:ext uri="{FF2B5EF4-FFF2-40B4-BE49-F238E27FC236}">
                <a16:creationId xmlns:a16="http://schemas.microsoft.com/office/drawing/2014/main" id="{1C7CAED1-B6BD-6AD1-AB7A-4213456757B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5360" y="5457684"/>
            <a:ext cx="9649072" cy="1044000"/>
          </a:xfrm>
        </p:spPr>
        <p:txBody>
          <a:bodyPr anchor="t" anchorCtr="0"/>
          <a:lstStyle>
            <a:lvl1pPr>
              <a:defRPr sz="3200">
                <a:solidFill>
                  <a:srgbClr val="FFFFFF"/>
                </a:solidFill>
              </a:defRPr>
            </a:lvl1pPr>
          </a:lstStyle>
          <a:p>
            <a:r>
              <a:rPr lang="de-DE" dirty="0"/>
              <a:t>Präsentations-Titel</a:t>
            </a:r>
          </a:p>
        </p:txBody>
      </p:sp>
      <p:sp>
        <p:nvSpPr>
          <p:cNvPr id="23" name="Dachzeile">
            <a:extLst>
              <a:ext uri="{FF2B5EF4-FFF2-40B4-BE49-F238E27FC236}">
                <a16:creationId xmlns:a16="http://schemas.microsoft.com/office/drawing/2014/main" id="{31E2E9F2-3175-0FE6-EDA5-F0DF6BC48EA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35360" y="5157192"/>
            <a:ext cx="6445696" cy="252000"/>
          </a:xfrm>
        </p:spPr>
        <p:txBody>
          <a:bodyPr tIns="36000" bIns="0" anchor="t" anchorCtr="0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SzPct val="150000"/>
              <a:buFontTx/>
              <a:buNone/>
              <a:defRPr sz="2000" b="1" cap="none" spc="150" baseline="0">
                <a:solidFill>
                  <a:srgbClr val="8C3E9F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Dachzeile</a:t>
            </a:r>
          </a:p>
        </p:txBody>
      </p:sp>
    </p:spTree>
    <p:extLst>
      <p:ext uri="{BB962C8B-B14F-4D97-AF65-F5344CB8AC3E}">
        <p14:creationId xmlns:p14="http://schemas.microsoft.com/office/powerpoint/2010/main" val="336435418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ER klein | 4er  / Grün-Dunkelblau">
    <p:bg>
      <p:bgPr>
        <a:solidFill>
          <a:srgbClr val="1006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Logo">
            <a:extLst>
              <a:ext uri="{FF2B5EF4-FFF2-40B4-BE49-F238E27FC236}">
                <a16:creationId xmlns:a16="http://schemas.microsoft.com/office/drawing/2014/main" id="{E371AF68-714A-B209-80F0-873DAE9D1E8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579546" y="5814207"/>
            <a:ext cx="1367997" cy="1042600"/>
          </a:xfrm>
          <a:prstGeom prst="rect">
            <a:avLst/>
          </a:prstGeom>
        </p:spPr>
      </p:pic>
      <p:sp>
        <p:nvSpPr>
          <p:cNvPr id="10" name="Foliennummer">
            <a:extLst>
              <a:ext uri="{FF2B5EF4-FFF2-40B4-BE49-F238E27FC236}">
                <a16:creationId xmlns:a16="http://schemas.microsoft.com/office/drawing/2014/main" id="{12BC47F1-35D2-7B49-52CC-5E6F011E1F98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0EDB35FF-48FE-4539-886A-6B3E6CAB12DA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9" name="Datum">
            <a:extLst>
              <a:ext uri="{FF2B5EF4-FFF2-40B4-BE49-F238E27FC236}">
                <a16:creationId xmlns:a16="http://schemas.microsoft.com/office/drawing/2014/main" id="{4BA09AC2-7C11-3A0E-0767-7944B4343448}"/>
              </a:ext>
            </a:extLst>
          </p:cNvPr>
          <p:cNvSpPr>
            <a:spLocks noGrp="1"/>
          </p:cNvSpPr>
          <p:nvPr>
            <p:ph type="dt" sz="half" idx="23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19" name="Text-Platzhalter4">
            <a:extLst>
              <a:ext uri="{FF2B5EF4-FFF2-40B4-BE49-F238E27FC236}">
                <a16:creationId xmlns:a16="http://schemas.microsoft.com/office/drawing/2014/main" id="{F906E824-E803-C3DB-227F-34A370CD61E4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9180000" y="3888085"/>
            <a:ext cx="2520000" cy="1908000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None/>
              <a:defRPr sz="2000" b="0" i="0">
                <a:solidFill>
                  <a:srgbClr val="FFFFFF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FFFFFF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20" name="Bild-Unterschrift4">
            <a:extLst>
              <a:ext uri="{FF2B5EF4-FFF2-40B4-BE49-F238E27FC236}">
                <a16:creationId xmlns:a16="http://schemas.microsoft.com/office/drawing/2014/main" id="{76FBC499-CFDF-764A-7075-6A43D3ED1BF5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9180000" y="3469754"/>
            <a:ext cx="2520000" cy="360000"/>
          </a:xfrm>
        </p:spPr>
        <p:txBody>
          <a:bodyPr/>
          <a:lstStyle>
            <a:lvl1pPr marL="0" indent="0" algn="l">
              <a:buFontTx/>
              <a:buNone/>
              <a:defRPr sz="1800" b="1">
                <a:solidFill>
                  <a:srgbClr val="10AD00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14" name="Bild-Platzhalter4">
            <a:extLst>
              <a:ext uri="{FF2B5EF4-FFF2-40B4-BE49-F238E27FC236}">
                <a16:creationId xmlns:a16="http://schemas.microsoft.com/office/drawing/2014/main" id="{ECEC371A-89CF-3B8D-F696-DABD088B3DCE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9180000" y="1257901"/>
            <a:ext cx="2520000" cy="1980000"/>
          </a:xfrm>
          <a:prstGeom prst="snip1Rect">
            <a:avLst/>
          </a:prstGeom>
          <a:solidFill>
            <a:srgbClr val="F0F3F7"/>
          </a:solidFill>
        </p:spPr>
        <p:txBody>
          <a:bodyPr tIns="0" bIns="0" anchor="t" anchorCtr="1"/>
          <a:lstStyle>
            <a:lvl1pPr marL="0" indent="0">
              <a:buNone/>
              <a:defRPr b="1">
                <a:solidFill>
                  <a:srgbClr val="10AD00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8" name="Bild-Nachweis4">
            <a:extLst>
              <a:ext uri="{FF2B5EF4-FFF2-40B4-BE49-F238E27FC236}">
                <a16:creationId xmlns:a16="http://schemas.microsoft.com/office/drawing/2014/main" id="{EADAD34A-41C9-C3B6-654D-92F602EB7EB0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9180000" y="3021901"/>
            <a:ext cx="2520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17" name="Text-Platzhalter3">
            <a:extLst>
              <a:ext uri="{FF2B5EF4-FFF2-40B4-BE49-F238E27FC236}">
                <a16:creationId xmlns:a16="http://schemas.microsoft.com/office/drawing/2014/main" id="{8A6BA438-FBCD-9BC7-AFFE-1778B1E87C8A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6300000" y="3888085"/>
            <a:ext cx="2520000" cy="1908000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None/>
              <a:defRPr sz="2000" b="0" i="0">
                <a:solidFill>
                  <a:srgbClr val="FFFFFF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FFFFFF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18" name="Bild-Unterschrift3">
            <a:extLst>
              <a:ext uri="{FF2B5EF4-FFF2-40B4-BE49-F238E27FC236}">
                <a16:creationId xmlns:a16="http://schemas.microsoft.com/office/drawing/2014/main" id="{55BA685A-EE0D-0A90-6D94-54A8CBF2383F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6300000" y="3469754"/>
            <a:ext cx="2520000" cy="360000"/>
          </a:xfrm>
        </p:spPr>
        <p:txBody>
          <a:bodyPr/>
          <a:lstStyle>
            <a:lvl1pPr marL="0" indent="0" algn="l">
              <a:buFontTx/>
              <a:buNone/>
              <a:defRPr sz="1800" b="1">
                <a:solidFill>
                  <a:srgbClr val="10AD00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7" name="Bild-Platzhalter3">
            <a:extLst>
              <a:ext uri="{FF2B5EF4-FFF2-40B4-BE49-F238E27FC236}">
                <a16:creationId xmlns:a16="http://schemas.microsoft.com/office/drawing/2014/main" id="{A045EEA4-DC71-E69C-A5E3-888E4C002D3A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6303794" y="1268760"/>
            <a:ext cx="2520000" cy="1980000"/>
          </a:xfrm>
          <a:prstGeom prst="snip1Rect">
            <a:avLst/>
          </a:prstGeom>
          <a:solidFill>
            <a:srgbClr val="F0F3F7"/>
          </a:solidFill>
        </p:spPr>
        <p:txBody>
          <a:bodyPr tIns="0" bIns="0" anchor="t" anchorCtr="1"/>
          <a:lstStyle>
            <a:lvl1pPr marL="0" indent="0">
              <a:buNone/>
              <a:defRPr b="1">
                <a:solidFill>
                  <a:srgbClr val="10AD00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13" name="Bild-Nachweis3">
            <a:extLst>
              <a:ext uri="{FF2B5EF4-FFF2-40B4-BE49-F238E27FC236}">
                <a16:creationId xmlns:a16="http://schemas.microsoft.com/office/drawing/2014/main" id="{DB1B6DCB-1E47-3DF4-86EC-2A1E5BF4069C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6303794" y="3021901"/>
            <a:ext cx="2520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5" name="Text-Platzhalter2">
            <a:extLst>
              <a:ext uri="{FF2B5EF4-FFF2-40B4-BE49-F238E27FC236}">
                <a16:creationId xmlns:a16="http://schemas.microsoft.com/office/drawing/2014/main" id="{2A146FCD-06F5-07EA-AEF1-420CC14844A9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3420000" y="3888085"/>
            <a:ext cx="2520000" cy="1908000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None/>
              <a:defRPr sz="2000" b="0" i="0">
                <a:solidFill>
                  <a:srgbClr val="FFFFFF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FFFFFF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12" name="Bild-Unterschrift2">
            <a:extLst>
              <a:ext uri="{FF2B5EF4-FFF2-40B4-BE49-F238E27FC236}">
                <a16:creationId xmlns:a16="http://schemas.microsoft.com/office/drawing/2014/main" id="{1C10FC21-882B-C429-DA33-2739530363EF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3420000" y="3469754"/>
            <a:ext cx="2520000" cy="360000"/>
          </a:xfrm>
        </p:spPr>
        <p:txBody>
          <a:bodyPr/>
          <a:lstStyle>
            <a:lvl1pPr marL="0" indent="0" algn="l">
              <a:buFontTx/>
              <a:buNone/>
              <a:defRPr sz="1800" b="1">
                <a:solidFill>
                  <a:srgbClr val="10AD00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4" name="Bild-Platzhalter2">
            <a:extLst>
              <a:ext uri="{FF2B5EF4-FFF2-40B4-BE49-F238E27FC236}">
                <a16:creationId xmlns:a16="http://schemas.microsoft.com/office/drawing/2014/main" id="{8919E51D-414E-5A5D-7EEB-BF2EC93521D0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3427589" y="1268760"/>
            <a:ext cx="2520000" cy="1980000"/>
          </a:xfrm>
          <a:prstGeom prst="snip1Rect">
            <a:avLst/>
          </a:prstGeom>
          <a:solidFill>
            <a:srgbClr val="F0F3F7"/>
          </a:solidFill>
        </p:spPr>
        <p:txBody>
          <a:bodyPr tIns="0" bIns="0" anchor="t" anchorCtr="1"/>
          <a:lstStyle>
            <a:lvl1pPr marL="0" indent="0">
              <a:buNone/>
              <a:defRPr b="1">
                <a:solidFill>
                  <a:srgbClr val="10AD00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15" name="Bild-Nachweis2">
            <a:extLst>
              <a:ext uri="{FF2B5EF4-FFF2-40B4-BE49-F238E27FC236}">
                <a16:creationId xmlns:a16="http://schemas.microsoft.com/office/drawing/2014/main" id="{4C7C7B0E-392D-49F4-5EE3-A6E985A3BB9A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3427589" y="3021901"/>
            <a:ext cx="2520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28" name="Text-Platzhalter">
            <a:extLst>
              <a:ext uri="{FF2B5EF4-FFF2-40B4-BE49-F238E27FC236}">
                <a16:creationId xmlns:a16="http://schemas.microsoft.com/office/drawing/2014/main" id="{85C1B675-AECF-E649-8936-9A78BB90BA9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40000" y="3888085"/>
            <a:ext cx="2520000" cy="1908000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None/>
              <a:defRPr sz="2000" b="0" i="0">
                <a:solidFill>
                  <a:srgbClr val="FFFFFF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FFFFFF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6" name="Bild-Unterschrift">
            <a:extLst>
              <a:ext uri="{FF2B5EF4-FFF2-40B4-BE49-F238E27FC236}">
                <a16:creationId xmlns:a16="http://schemas.microsoft.com/office/drawing/2014/main" id="{3C231258-5652-C0D5-5346-409CA956069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40000" y="3469754"/>
            <a:ext cx="2520000" cy="360000"/>
          </a:xfrm>
        </p:spPr>
        <p:txBody>
          <a:bodyPr/>
          <a:lstStyle>
            <a:lvl1pPr marL="0" indent="0" algn="l">
              <a:buFontTx/>
              <a:buNone/>
              <a:defRPr sz="1800" b="1">
                <a:solidFill>
                  <a:srgbClr val="10AD00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11" name="Bild-Platzhalter">
            <a:extLst>
              <a:ext uri="{FF2B5EF4-FFF2-40B4-BE49-F238E27FC236}">
                <a16:creationId xmlns:a16="http://schemas.microsoft.com/office/drawing/2014/main" id="{8457DDE8-8022-3947-A460-BE9D9CCEC0D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40000" y="1268760"/>
            <a:ext cx="2520000" cy="1980000"/>
          </a:xfrm>
          <a:prstGeom prst="snip1Rect">
            <a:avLst/>
          </a:prstGeom>
          <a:solidFill>
            <a:srgbClr val="F0F3F7"/>
          </a:solidFill>
        </p:spPr>
        <p:txBody>
          <a:bodyPr tIns="0" bIns="0" anchor="t" anchorCtr="1"/>
          <a:lstStyle>
            <a:lvl1pPr marL="0" indent="0">
              <a:buNone/>
              <a:defRPr b="1">
                <a:solidFill>
                  <a:srgbClr val="10AD00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16" name="Bild-Nachweis">
            <a:extLst>
              <a:ext uri="{FF2B5EF4-FFF2-40B4-BE49-F238E27FC236}">
                <a16:creationId xmlns:a16="http://schemas.microsoft.com/office/drawing/2014/main" id="{13CD3E4A-45D5-BCF8-317F-3EF6CC8C469A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540000" y="3021901"/>
            <a:ext cx="2520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3" name="Titel">
            <a:extLst>
              <a:ext uri="{FF2B5EF4-FFF2-40B4-BE49-F238E27FC236}">
                <a16:creationId xmlns:a16="http://schemas.microsoft.com/office/drawing/2014/main" id="{A9F47A74-1494-983E-D318-CC937947287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0000" y="136524"/>
            <a:ext cx="11160000" cy="90000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de-DE" dirty="0"/>
              <a:t>Titel der Folie</a:t>
            </a:r>
          </a:p>
        </p:txBody>
      </p:sp>
    </p:spTree>
    <p:extLst>
      <p:ext uri="{BB962C8B-B14F-4D97-AF65-F5344CB8AC3E}">
        <p14:creationId xmlns:p14="http://schemas.microsoft.com/office/powerpoint/2010/main" val="111292903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ER klein | 4er  / Grün-Blau">
    <p:bg>
      <p:bgPr>
        <a:solidFill>
          <a:srgbClr val="10069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Logo">
            <a:extLst>
              <a:ext uri="{FF2B5EF4-FFF2-40B4-BE49-F238E27FC236}">
                <a16:creationId xmlns:a16="http://schemas.microsoft.com/office/drawing/2014/main" id="{E371AF68-714A-B209-80F0-873DAE9D1E8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579546" y="5814207"/>
            <a:ext cx="1367997" cy="1042600"/>
          </a:xfrm>
          <a:prstGeom prst="rect">
            <a:avLst/>
          </a:prstGeom>
        </p:spPr>
      </p:pic>
      <p:sp>
        <p:nvSpPr>
          <p:cNvPr id="10" name="Foliennummer">
            <a:extLst>
              <a:ext uri="{FF2B5EF4-FFF2-40B4-BE49-F238E27FC236}">
                <a16:creationId xmlns:a16="http://schemas.microsoft.com/office/drawing/2014/main" id="{12BC47F1-35D2-7B49-52CC-5E6F011E1F98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0EDB35FF-48FE-4539-886A-6B3E6CAB12DA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9" name="Datum">
            <a:extLst>
              <a:ext uri="{FF2B5EF4-FFF2-40B4-BE49-F238E27FC236}">
                <a16:creationId xmlns:a16="http://schemas.microsoft.com/office/drawing/2014/main" id="{4BA09AC2-7C11-3A0E-0767-7944B4343448}"/>
              </a:ext>
            </a:extLst>
          </p:cNvPr>
          <p:cNvSpPr>
            <a:spLocks noGrp="1"/>
          </p:cNvSpPr>
          <p:nvPr>
            <p:ph type="dt" sz="half" idx="23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19" name="Text-Platzhalter4">
            <a:extLst>
              <a:ext uri="{FF2B5EF4-FFF2-40B4-BE49-F238E27FC236}">
                <a16:creationId xmlns:a16="http://schemas.microsoft.com/office/drawing/2014/main" id="{F906E824-E803-C3DB-227F-34A370CD61E4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9180000" y="3888085"/>
            <a:ext cx="2520000" cy="1908000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None/>
              <a:defRPr sz="2000" b="0" i="0">
                <a:solidFill>
                  <a:srgbClr val="FFFFFF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FFFFFF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14" name="Bild-Platzhalter4">
            <a:extLst>
              <a:ext uri="{FF2B5EF4-FFF2-40B4-BE49-F238E27FC236}">
                <a16:creationId xmlns:a16="http://schemas.microsoft.com/office/drawing/2014/main" id="{ECEC371A-89CF-3B8D-F696-DABD088B3DCE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9180000" y="1257901"/>
            <a:ext cx="2520000" cy="1980000"/>
          </a:xfrm>
          <a:prstGeom prst="snip1Rect">
            <a:avLst/>
          </a:prstGeom>
          <a:solidFill>
            <a:srgbClr val="F0F3F7"/>
          </a:solidFill>
        </p:spPr>
        <p:txBody>
          <a:bodyPr tIns="0" bIns="0" anchor="t" anchorCtr="1"/>
          <a:lstStyle>
            <a:lvl1pPr marL="0" indent="0">
              <a:buNone/>
              <a:defRPr b="1">
                <a:solidFill>
                  <a:srgbClr val="10AD00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20" name="Bild-Unterschrift4">
            <a:extLst>
              <a:ext uri="{FF2B5EF4-FFF2-40B4-BE49-F238E27FC236}">
                <a16:creationId xmlns:a16="http://schemas.microsoft.com/office/drawing/2014/main" id="{76FBC499-CFDF-764A-7075-6A43D3ED1BF5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9180000" y="3469754"/>
            <a:ext cx="2520000" cy="360000"/>
          </a:xfrm>
        </p:spPr>
        <p:txBody>
          <a:bodyPr/>
          <a:lstStyle>
            <a:lvl1pPr marL="0" indent="0" algn="l">
              <a:buFontTx/>
              <a:buNone/>
              <a:defRPr sz="1800" b="1">
                <a:solidFill>
                  <a:srgbClr val="10AD00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8" name="Bild-Nachweis4">
            <a:extLst>
              <a:ext uri="{FF2B5EF4-FFF2-40B4-BE49-F238E27FC236}">
                <a16:creationId xmlns:a16="http://schemas.microsoft.com/office/drawing/2014/main" id="{346E82BF-850E-7EA5-E386-59C2354E7E5E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9180000" y="3021901"/>
            <a:ext cx="2520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17" name="Text-Platzhalter3">
            <a:extLst>
              <a:ext uri="{FF2B5EF4-FFF2-40B4-BE49-F238E27FC236}">
                <a16:creationId xmlns:a16="http://schemas.microsoft.com/office/drawing/2014/main" id="{8A6BA438-FBCD-9BC7-AFFE-1778B1E87C8A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6300000" y="3888085"/>
            <a:ext cx="2520000" cy="1908000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None/>
              <a:defRPr sz="2000" b="0" i="0">
                <a:solidFill>
                  <a:srgbClr val="FFFFFF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FFFFFF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18" name="Bild-Unterschrift3">
            <a:extLst>
              <a:ext uri="{FF2B5EF4-FFF2-40B4-BE49-F238E27FC236}">
                <a16:creationId xmlns:a16="http://schemas.microsoft.com/office/drawing/2014/main" id="{55BA685A-EE0D-0A90-6D94-54A8CBF2383F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6300000" y="3469754"/>
            <a:ext cx="2520000" cy="360000"/>
          </a:xfrm>
        </p:spPr>
        <p:txBody>
          <a:bodyPr/>
          <a:lstStyle>
            <a:lvl1pPr marL="0" indent="0" algn="l">
              <a:buFontTx/>
              <a:buNone/>
              <a:defRPr sz="1800" b="1">
                <a:solidFill>
                  <a:srgbClr val="10AD00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7" name="Bild-Platzhalter3">
            <a:extLst>
              <a:ext uri="{FF2B5EF4-FFF2-40B4-BE49-F238E27FC236}">
                <a16:creationId xmlns:a16="http://schemas.microsoft.com/office/drawing/2014/main" id="{A045EEA4-DC71-E69C-A5E3-888E4C002D3A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6303794" y="1268760"/>
            <a:ext cx="2520000" cy="1980000"/>
          </a:xfrm>
          <a:prstGeom prst="snip1Rect">
            <a:avLst/>
          </a:prstGeom>
          <a:solidFill>
            <a:srgbClr val="F0F3F7"/>
          </a:solidFill>
        </p:spPr>
        <p:txBody>
          <a:bodyPr tIns="0" bIns="0" anchor="t" anchorCtr="1"/>
          <a:lstStyle>
            <a:lvl1pPr marL="0" indent="0">
              <a:buNone/>
              <a:defRPr b="1">
                <a:solidFill>
                  <a:srgbClr val="10AD00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13" name="Bild-Nachweis3">
            <a:extLst>
              <a:ext uri="{FF2B5EF4-FFF2-40B4-BE49-F238E27FC236}">
                <a16:creationId xmlns:a16="http://schemas.microsoft.com/office/drawing/2014/main" id="{64855118-B418-A2A2-102F-EFE1D3AD8819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6303794" y="3021901"/>
            <a:ext cx="2520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5" name="Text-Platzhalter2">
            <a:extLst>
              <a:ext uri="{FF2B5EF4-FFF2-40B4-BE49-F238E27FC236}">
                <a16:creationId xmlns:a16="http://schemas.microsoft.com/office/drawing/2014/main" id="{2A146FCD-06F5-07EA-AEF1-420CC14844A9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3420000" y="3888085"/>
            <a:ext cx="2520000" cy="1908000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None/>
              <a:defRPr sz="2000" b="0" i="0">
                <a:solidFill>
                  <a:srgbClr val="FFFFFF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FFFFFF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12" name="Bild-Unterschrift2">
            <a:extLst>
              <a:ext uri="{FF2B5EF4-FFF2-40B4-BE49-F238E27FC236}">
                <a16:creationId xmlns:a16="http://schemas.microsoft.com/office/drawing/2014/main" id="{1C10FC21-882B-C429-DA33-2739530363EF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3420000" y="3469754"/>
            <a:ext cx="2520000" cy="360000"/>
          </a:xfrm>
        </p:spPr>
        <p:txBody>
          <a:bodyPr/>
          <a:lstStyle>
            <a:lvl1pPr marL="0" indent="0" algn="l">
              <a:buFontTx/>
              <a:buNone/>
              <a:defRPr sz="1800" b="1">
                <a:solidFill>
                  <a:srgbClr val="10AD00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4" name="Bild-Platzhalter2">
            <a:extLst>
              <a:ext uri="{FF2B5EF4-FFF2-40B4-BE49-F238E27FC236}">
                <a16:creationId xmlns:a16="http://schemas.microsoft.com/office/drawing/2014/main" id="{8919E51D-414E-5A5D-7EEB-BF2EC93521D0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3427589" y="1268760"/>
            <a:ext cx="2520000" cy="1980000"/>
          </a:xfrm>
          <a:prstGeom prst="snip1Rect">
            <a:avLst/>
          </a:prstGeom>
          <a:solidFill>
            <a:srgbClr val="F0F3F7"/>
          </a:solidFill>
        </p:spPr>
        <p:txBody>
          <a:bodyPr tIns="0" bIns="0" anchor="t" anchorCtr="1"/>
          <a:lstStyle>
            <a:lvl1pPr marL="0" indent="0">
              <a:buNone/>
              <a:defRPr b="1">
                <a:solidFill>
                  <a:srgbClr val="10AD00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15" name="Bild-Nachweis2">
            <a:extLst>
              <a:ext uri="{FF2B5EF4-FFF2-40B4-BE49-F238E27FC236}">
                <a16:creationId xmlns:a16="http://schemas.microsoft.com/office/drawing/2014/main" id="{4740FC06-1C0E-AB2E-6955-DEC160A15376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3427589" y="3021901"/>
            <a:ext cx="2520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28" name="Text-Platzhalter">
            <a:extLst>
              <a:ext uri="{FF2B5EF4-FFF2-40B4-BE49-F238E27FC236}">
                <a16:creationId xmlns:a16="http://schemas.microsoft.com/office/drawing/2014/main" id="{85C1B675-AECF-E649-8936-9A78BB90BA9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40000" y="3888085"/>
            <a:ext cx="2520000" cy="1908000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None/>
              <a:defRPr sz="2000" b="0" i="0">
                <a:solidFill>
                  <a:srgbClr val="FFFFFF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FFFFFF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6" name="Bild-Unterschrift">
            <a:extLst>
              <a:ext uri="{FF2B5EF4-FFF2-40B4-BE49-F238E27FC236}">
                <a16:creationId xmlns:a16="http://schemas.microsoft.com/office/drawing/2014/main" id="{3C231258-5652-C0D5-5346-409CA956069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40000" y="3469754"/>
            <a:ext cx="2520000" cy="360000"/>
          </a:xfrm>
        </p:spPr>
        <p:txBody>
          <a:bodyPr/>
          <a:lstStyle>
            <a:lvl1pPr marL="0" indent="0" algn="l">
              <a:buFontTx/>
              <a:buNone/>
              <a:defRPr sz="1800" b="1">
                <a:solidFill>
                  <a:srgbClr val="10AD00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11" name="Bild-Platzhalter">
            <a:extLst>
              <a:ext uri="{FF2B5EF4-FFF2-40B4-BE49-F238E27FC236}">
                <a16:creationId xmlns:a16="http://schemas.microsoft.com/office/drawing/2014/main" id="{8457DDE8-8022-3947-A460-BE9D9CCEC0D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40000" y="1268760"/>
            <a:ext cx="2520000" cy="1980000"/>
          </a:xfrm>
          <a:prstGeom prst="snip1Rect">
            <a:avLst/>
          </a:prstGeom>
          <a:solidFill>
            <a:srgbClr val="F0F3F7"/>
          </a:solidFill>
        </p:spPr>
        <p:txBody>
          <a:bodyPr tIns="0" bIns="0" anchor="t" anchorCtr="1"/>
          <a:lstStyle>
            <a:lvl1pPr marL="0" indent="0">
              <a:buNone/>
              <a:defRPr b="1">
                <a:solidFill>
                  <a:srgbClr val="10AD00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16" name="Bild-Nachweis">
            <a:extLst>
              <a:ext uri="{FF2B5EF4-FFF2-40B4-BE49-F238E27FC236}">
                <a16:creationId xmlns:a16="http://schemas.microsoft.com/office/drawing/2014/main" id="{7FC3256F-2716-AE31-584C-47F93ACDE1E8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540000" y="3021901"/>
            <a:ext cx="2520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3" name="Titel">
            <a:extLst>
              <a:ext uri="{FF2B5EF4-FFF2-40B4-BE49-F238E27FC236}">
                <a16:creationId xmlns:a16="http://schemas.microsoft.com/office/drawing/2014/main" id="{A9F47A74-1494-983E-D318-CC937947287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0000" y="136524"/>
            <a:ext cx="11160000" cy="90000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de-DE" dirty="0"/>
              <a:t>Titel der Folie</a:t>
            </a:r>
          </a:p>
        </p:txBody>
      </p:sp>
    </p:spTree>
    <p:extLst>
      <p:ext uri="{BB962C8B-B14F-4D97-AF65-F5344CB8AC3E}">
        <p14:creationId xmlns:p14="http://schemas.microsoft.com/office/powerpoint/2010/main" val="168330785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ER klein | 4er / Dunkelblau-Weiß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um">
            <a:extLst>
              <a:ext uri="{FF2B5EF4-FFF2-40B4-BE49-F238E27FC236}">
                <a16:creationId xmlns:a16="http://schemas.microsoft.com/office/drawing/2014/main" id="{E7B3EC3F-EA9D-9918-4B6D-D2F496884FC7}"/>
              </a:ext>
            </a:extLst>
          </p:cNvPr>
          <p:cNvSpPr>
            <a:spLocks noGrp="1"/>
          </p:cNvSpPr>
          <p:nvPr>
            <p:ph type="dt" sz="half" idx="40"/>
          </p:nvPr>
        </p:nvSpPr>
        <p:spPr/>
        <p:txBody>
          <a:bodyPr/>
          <a:lstStyle>
            <a:lvl1pPr>
              <a:defRPr>
                <a:solidFill>
                  <a:srgbClr val="10065A"/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13" name="Foliennummer">
            <a:extLst>
              <a:ext uri="{FF2B5EF4-FFF2-40B4-BE49-F238E27FC236}">
                <a16:creationId xmlns:a16="http://schemas.microsoft.com/office/drawing/2014/main" id="{D61E905C-EB5F-992D-BF1D-D02DD7FC313A}"/>
              </a:ext>
            </a:extLst>
          </p:cNvPr>
          <p:cNvSpPr>
            <a:spLocks noGrp="1"/>
          </p:cNvSpPr>
          <p:nvPr>
            <p:ph type="sldNum" sz="quarter" idx="41"/>
          </p:nvPr>
        </p:nvSpPr>
        <p:spPr/>
        <p:txBody>
          <a:bodyPr/>
          <a:lstStyle>
            <a:lvl1pPr>
              <a:defRPr>
                <a:solidFill>
                  <a:srgbClr val="10065A"/>
                </a:solidFill>
              </a:defRPr>
            </a:lvl1pPr>
          </a:lstStyle>
          <a:p>
            <a:fld id="{0EDB35FF-48FE-4539-886A-6B3E6CAB12DA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9" name="Text-Platzhalter4">
            <a:extLst>
              <a:ext uri="{FF2B5EF4-FFF2-40B4-BE49-F238E27FC236}">
                <a16:creationId xmlns:a16="http://schemas.microsoft.com/office/drawing/2014/main" id="{F906E824-E803-C3DB-227F-34A370CD61E4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9180000" y="3888085"/>
            <a:ext cx="2520000" cy="1908000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None/>
              <a:defRPr sz="2000" b="0" i="0">
                <a:solidFill>
                  <a:srgbClr val="10065A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10065A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20" name="Bild-Unterschrift4">
            <a:extLst>
              <a:ext uri="{FF2B5EF4-FFF2-40B4-BE49-F238E27FC236}">
                <a16:creationId xmlns:a16="http://schemas.microsoft.com/office/drawing/2014/main" id="{76FBC499-CFDF-764A-7075-6A43D3ED1BF5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9180000" y="3469754"/>
            <a:ext cx="2520000" cy="360000"/>
          </a:xfrm>
        </p:spPr>
        <p:txBody>
          <a:bodyPr/>
          <a:lstStyle>
            <a:lvl1pPr marL="0" indent="0" algn="l">
              <a:buFontTx/>
              <a:buNone/>
              <a:defRPr sz="1800" b="1">
                <a:solidFill>
                  <a:srgbClr val="10065A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14" name="Bild-Platzhalter4">
            <a:extLst>
              <a:ext uri="{FF2B5EF4-FFF2-40B4-BE49-F238E27FC236}">
                <a16:creationId xmlns:a16="http://schemas.microsoft.com/office/drawing/2014/main" id="{ECEC371A-89CF-3B8D-F696-DABD088B3DCE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9180000" y="1257901"/>
            <a:ext cx="2520000" cy="1980000"/>
          </a:xfrm>
          <a:prstGeom prst="snip1Rect">
            <a:avLst/>
          </a:prstGeom>
          <a:solidFill>
            <a:srgbClr val="F0F3F7"/>
          </a:solidFill>
        </p:spPr>
        <p:txBody>
          <a:bodyPr tIns="0" bIns="0" anchor="t" anchorCtr="1"/>
          <a:lstStyle>
            <a:lvl1pPr marL="0" indent="0" algn="l">
              <a:buNone/>
              <a:defRPr b="1">
                <a:solidFill>
                  <a:srgbClr val="10065A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2" name="Bild-Nachweis4">
            <a:extLst>
              <a:ext uri="{FF2B5EF4-FFF2-40B4-BE49-F238E27FC236}">
                <a16:creationId xmlns:a16="http://schemas.microsoft.com/office/drawing/2014/main" id="{1D430901-E75D-729A-0E13-9466923B1FA7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9180000" y="3021901"/>
            <a:ext cx="2520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17" name="Text-Platzhalter3">
            <a:extLst>
              <a:ext uri="{FF2B5EF4-FFF2-40B4-BE49-F238E27FC236}">
                <a16:creationId xmlns:a16="http://schemas.microsoft.com/office/drawing/2014/main" id="{8A6BA438-FBCD-9BC7-AFFE-1778B1E87C8A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6300000" y="3888085"/>
            <a:ext cx="2520000" cy="1908000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None/>
              <a:defRPr sz="2000" b="0" i="0">
                <a:solidFill>
                  <a:srgbClr val="10065A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10065A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18" name="Bild-Unterschrift3">
            <a:extLst>
              <a:ext uri="{FF2B5EF4-FFF2-40B4-BE49-F238E27FC236}">
                <a16:creationId xmlns:a16="http://schemas.microsoft.com/office/drawing/2014/main" id="{55BA685A-EE0D-0A90-6D94-54A8CBF2383F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6300000" y="3469754"/>
            <a:ext cx="2520000" cy="360000"/>
          </a:xfrm>
        </p:spPr>
        <p:txBody>
          <a:bodyPr/>
          <a:lstStyle>
            <a:lvl1pPr marL="0" indent="0" algn="l">
              <a:buFontTx/>
              <a:buNone/>
              <a:defRPr sz="1800" b="1">
                <a:solidFill>
                  <a:srgbClr val="10065A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7" name="Bild-Platzhalter3">
            <a:extLst>
              <a:ext uri="{FF2B5EF4-FFF2-40B4-BE49-F238E27FC236}">
                <a16:creationId xmlns:a16="http://schemas.microsoft.com/office/drawing/2014/main" id="{A045EEA4-DC71-E69C-A5E3-888E4C002D3A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6303794" y="1268760"/>
            <a:ext cx="2520000" cy="1980000"/>
          </a:xfrm>
          <a:prstGeom prst="snip1Rect">
            <a:avLst/>
          </a:prstGeom>
          <a:solidFill>
            <a:srgbClr val="F0F3F7"/>
          </a:solidFill>
        </p:spPr>
        <p:txBody>
          <a:bodyPr tIns="0" bIns="0" anchor="t" anchorCtr="1"/>
          <a:lstStyle>
            <a:lvl1pPr marL="0" indent="0" algn="l">
              <a:buNone/>
              <a:defRPr b="1">
                <a:solidFill>
                  <a:srgbClr val="10065A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9" name="Bild-Nachweis3">
            <a:extLst>
              <a:ext uri="{FF2B5EF4-FFF2-40B4-BE49-F238E27FC236}">
                <a16:creationId xmlns:a16="http://schemas.microsoft.com/office/drawing/2014/main" id="{8611E80F-A2BD-D39C-0BDF-89791E055C92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6303794" y="3021901"/>
            <a:ext cx="2520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5" name="Text-Platzhalter2">
            <a:extLst>
              <a:ext uri="{FF2B5EF4-FFF2-40B4-BE49-F238E27FC236}">
                <a16:creationId xmlns:a16="http://schemas.microsoft.com/office/drawing/2014/main" id="{2A146FCD-06F5-07EA-AEF1-420CC14844A9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3420000" y="3888085"/>
            <a:ext cx="2520000" cy="1908000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None/>
              <a:defRPr sz="2000" b="0" i="0">
                <a:solidFill>
                  <a:srgbClr val="10065A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10065A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12" name="Bild-Unterschrift2">
            <a:extLst>
              <a:ext uri="{FF2B5EF4-FFF2-40B4-BE49-F238E27FC236}">
                <a16:creationId xmlns:a16="http://schemas.microsoft.com/office/drawing/2014/main" id="{1C10FC21-882B-C429-DA33-2739530363EF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3420000" y="3469754"/>
            <a:ext cx="2520000" cy="360000"/>
          </a:xfrm>
        </p:spPr>
        <p:txBody>
          <a:bodyPr/>
          <a:lstStyle>
            <a:lvl1pPr marL="0" indent="0" algn="l">
              <a:buFontTx/>
              <a:buNone/>
              <a:defRPr sz="1800" b="1">
                <a:solidFill>
                  <a:srgbClr val="10065A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4" name="Bild-Platzhalter2">
            <a:extLst>
              <a:ext uri="{FF2B5EF4-FFF2-40B4-BE49-F238E27FC236}">
                <a16:creationId xmlns:a16="http://schemas.microsoft.com/office/drawing/2014/main" id="{8919E51D-414E-5A5D-7EEB-BF2EC93521D0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3427589" y="1268760"/>
            <a:ext cx="2520000" cy="1980000"/>
          </a:xfrm>
          <a:prstGeom prst="snip1Rect">
            <a:avLst/>
          </a:prstGeom>
          <a:solidFill>
            <a:srgbClr val="F0F3F7"/>
          </a:solidFill>
        </p:spPr>
        <p:txBody>
          <a:bodyPr tIns="0" bIns="0" anchor="t" anchorCtr="1"/>
          <a:lstStyle>
            <a:lvl1pPr marL="0" indent="0" algn="l">
              <a:buNone/>
              <a:defRPr b="1">
                <a:solidFill>
                  <a:srgbClr val="10065A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10" name="Bild-Nachweis2">
            <a:extLst>
              <a:ext uri="{FF2B5EF4-FFF2-40B4-BE49-F238E27FC236}">
                <a16:creationId xmlns:a16="http://schemas.microsoft.com/office/drawing/2014/main" id="{3841AD11-8FCD-82A2-DB0C-115E083BB688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3427589" y="3021901"/>
            <a:ext cx="2520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28" name="Text-Platzhalter">
            <a:extLst>
              <a:ext uri="{FF2B5EF4-FFF2-40B4-BE49-F238E27FC236}">
                <a16:creationId xmlns:a16="http://schemas.microsoft.com/office/drawing/2014/main" id="{85C1B675-AECF-E649-8936-9A78BB90BA9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40000" y="3888085"/>
            <a:ext cx="2520000" cy="1908000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None/>
              <a:defRPr sz="2000" b="0" i="0">
                <a:solidFill>
                  <a:srgbClr val="10065A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10065A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6" name="Bild-Unterschrift">
            <a:extLst>
              <a:ext uri="{FF2B5EF4-FFF2-40B4-BE49-F238E27FC236}">
                <a16:creationId xmlns:a16="http://schemas.microsoft.com/office/drawing/2014/main" id="{3C231258-5652-C0D5-5346-409CA956069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40000" y="3469754"/>
            <a:ext cx="2520000" cy="360000"/>
          </a:xfrm>
        </p:spPr>
        <p:txBody>
          <a:bodyPr/>
          <a:lstStyle>
            <a:lvl1pPr marL="0" indent="0" algn="l">
              <a:buFontTx/>
              <a:buNone/>
              <a:defRPr sz="1800" b="1">
                <a:solidFill>
                  <a:srgbClr val="10065A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11" name="Bild-Platzhalter">
            <a:extLst>
              <a:ext uri="{FF2B5EF4-FFF2-40B4-BE49-F238E27FC236}">
                <a16:creationId xmlns:a16="http://schemas.microsoft.com/office/drawing/2014/main" id="{8457DDE8-8022-3947-A460-BE9D9CCEC0D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40000" y="1268760"/>
            <a:ext cx="2520000" cy="1980000"/>
          </a:xfrm>
          <a:prstGeom prst="snip1Rect">
            <a:avLst/>
          </a:prstGeom>
          <a:solidFill>
            <a:srgbClr val="F0F3F7"/>
          </a:solidFill>
        </p:spPr>
        <p:txBody>
          <a:bodyPr tIns="0" bIns="0" anchor="t" anchorCtr="1"/>
          <a:lstStyle>
            <a:lvl1pPr marL="0" indent="0" algn="l">
              <a:buNone/>
              <a:defRPr b="1">
                <a:solidFill>
                  <a:srgbClr val="10065A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15" name="Bild-Nachweis">
            <a:extLst>
              <a:ext uri="{FF2B5EF4-FFF2-40B4-BE49-F238E27FC236}">
                <a16:creationId xmlns:a16="http://schemas.microsoft.com/office/drawing/2014/main" id="{9BACB740-C69A-B4B2-C51C-11999DD954EB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540000" y="3021901"/>
            <a:ext cx="2520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3" name="Titel">
            <a:extLst>
              <a:ext uri="{FF2B5EF4-FFF2-40B4-BE49-F238E27FC236}">
                <a16:creationId xmlns:a16="http://schemas.microsoft.com/office/drawing/2014/main" id="{A9F47A74-1494-983E-D318-CC937947287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0000" y="136524"/>
            <a:ext cx="11160000" cy="900000"/>
          </a:xfrm>
        </p:spPr>
        <p:txBody>
          <a:bodyPr/>
          <a:lstStyle>
            <a:lvl1pPr>
              <a:defRPr>
                <a:solidFill>
                  <a:srgbClr val="10065A"/>
                </a:solidFill>
              </a:defRPr>
            </a:lvl1pPr>
          </a:lstStyle>
          <a:p>
            <a:r>
              <a:rPr lang="de-DE" dirty="0"/>
              <a:t>Titel der Folie</a:t>
            </a:r>
          </a:p>
        </p:txBody>
      </p:sp>
    </p:spTree>
    <p:extLst>
      <p:ext uri="{BB962C8B-B14F-4D97-AF65-F5344CB8AC3E}">
        <p14:creationId xmlns:p14="http://schemas.microsoft.com/office/powerpoint/2010/main" val="125125512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ER klein | 4er / Blau-Weiß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um">
            <a:extLst>
              <a:ext uri="{FF2B5EF4-FFF2-40B4-BE49-F238E27FC236}">
                <a16:creationId xmlns:a16="http://schemas.microsoft.com/office/drawing/2014/main" id="{E7B3EC3F-EA9D-9918-4B6D-D2F496884FC7}"/>
              </a:ext>
            </a:extLst>
          </p:cNvPr>
          <p:cNvSpPr>
            <a:spLocks noGrp="1"/>
          </p:cNvSpPr>
          <p:nvPr>
            <p:ph type="dt" sz="half" idx="40"/>
          </p:nvPr>
        </p:nvSpPr>
        <p:spPr/>
        <p:txBody>
          <a:bodyPr/>
          <a:lstStyle>
            <a:lvl1pPr>
              <a:defRPr>
                <a:solidFill>
                  <a:srgbClr val="10069F"/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13" name="Foliennummer">
            <a:extLst>
              <a:ext uri="{FF2B5EF4-FFF2-40B4-BE49-F238E27FC236}">
                <a16:creationId xmlns:a16="http://schemas.microsoft.com/office/drawing/2014/main" id="{D61E905C-EB5F-992D-BF1D-D02DD7FC313A}"/>
              </a:ext>
            </a:extLst>
          </p:cNvPr>
          <p:cNvSpPr>
            <a:spLocks noGrp="1"/>
          </p:cNvSpPr>
          <p:nvPr>
            <p:ph type="sldNum" sz="quarter" idx="41"/>
          </p:nvPr>
        </p:nvSpPr>
        <p:spPr/>
        <p:txBody>
          <a:bodyPr/>
          <a:lstStyle>
            <a:lvl1pPr>
              <a:defRPr>
                <a:solidFill>
                  <a:srgbClr val="10069F"/>
                </a:solidFill>
              </a:defRPr>
            </a:lvl1pPr>
          </a:lstStyle>
          <a:p>
            <a:fld id="{0EDB35FF-48FE-4539-886A-6B3E6CAB12DA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9" name="Text-Platzhalter4">
            <a:extLst>
              <a:ext uri="{FF2B5EF4-FFF2-40B4-BE49-F238E27FC236}">
                <a16:creationId xmlns:a16="http://schemas.microsoft.com/office/drawing/2014/main" id="{F906E824-E803-C3DB-227F-34A370CD61E4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9180000" y="3888085"/>
            <a:ext cx="2520000" cy="1908000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None/>
              <a:defRPr sz="2000" b="0" i="0">
                <a:solidFill>
                  <a:srgbClr val="10069F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10065A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20" name="Bild-Unterschrift4">
            <a:extLst>
              <a:ext uri="{FF2B5EF4-FFF2-40B4-BE49-F238E27FC236}">
                <a16:creationId xmlns:a16="http://schemas.microsoft.com/office/drawing/2014/main" id="{76FBC499-CFDF-764A-7075-6A43D3ED1BF5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9180000" y="3469754"/>
            <a:ext cx="2520000" cy="360000"/>
          </a:xfrm>
        </p:spPr>
        <p:txBody>
          <a:bodyPr/>
          <a:lstStyle>
            <a:lvl1pPr marL="0" indent="0" algn="l">
              <a:buFontTx/>
              <a:buNone/>
              <a:defRPr sz="1800" b="1">
                <a:solidFill>
                  <a:srgbClr val="10069F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14" name="Bild-Platzhalter4">
            <a:extLst>
              <a:ext uri="{FF2B5EF4-FFF2-40B4-BE49-F238E27FC236}">
                <a16:creationId xmlns:a16="http://schemas.microsoft.com/office/drawing/2014/main" id="{ECEC371A-89CF-3B8D-F696-DABD088B3DCE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9180000" y="1257901"/>
            <a:ext cx="2520000" cy="1980000"/>
          </a:xfrm>
          <a:prstGeom prst="snip1Rect">
            <a:avLst/>
          </a:prstGeom>
          <a:solidFill>
            <a:srgbClr val="F0F3F7"/>
          </a:solidFill>
        </p:spPr>
        <p:txBody>
          <a:bodyPr tIns="0" bIns="0" anchor="t" anchorCtr="1"/>
          <a:lstStyle>
            <a:lvl1pPr marL="0" indent="0" algn="l">
              <a:buNone/>
              <a:defRPr b="1">
                <a:solidFill>
                  <a:srgbClr val="10069F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2" name="Bild-Nachweis4">
            <a:extLst>
              <a:ext uri="{FF2B5EF4-FFF2-40B4-BE49-F238E27FC236}">
                <a16:creationId xmlns:a16="http://schemas.microsoft.com/office/drawing/2014/main" id="{1CD704FF-7C94-0180-40CD-FD134381771C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9180000" y="3021901"/>
            <a:ext cx="2520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17" name="Text-Platzhalter3">
            <a:extLst>
              <a:ext uri="{FF2B5EF4-FFF2-40B4-BE49-F238E27FC236}">
                <a16:creationId xmlns:a16="http://schemas.microsoft.com/office/drawing/2014/main" id="{8A6BA438-FBCD-9BC7-AFFE-1778B1E87C8A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6300000" y="3888085"/>
            <a:ext cx="2520000" cy="1908000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None/>
              <a:defRPr sz="2000" b="0" i="0">
                <a:solidFill>
                  <a:srgbClr val="10069F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10065A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18" name="Bild-Unterschrift3">
            <a:extLst>
              <a:ext uri="{FF2B5EF4-FFF2-40B4-BE49-F238E27FC236}">
                <a16:creationId xmlns:a16="http://schemas.microsoft.com/office/drawing/2014/main" id="{55BA685A-EE0D-0A90-6D94-54A8CBF2383F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6300000" y="3469754"/>
            <a:ext cx="2520000" cy="360000"/>
          </a:xfrm>
        </p:spPr>
        <p:txBody>
          <a:bodyPr/>
          <a:lstStyle>
            <a:lvl1pPr marL="0" indent="0" algn="l">
              <a:buFontTx/>
              <a:buNone/>
              <a:defRPr sz="1800" b="1">
                <a:solidFill>
                  <a:srgbClr val="10069F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7" name="Bild-Platzhalter3">
            <a:extLst>
              <a:ext uri="{FF2B5EF4-FFF2-40B4-BE49-F238E27FC236}">
                <a16:creationId xmlns:a16="http://schemas.microsoft.com/office/drawing/2014/main" id="{A045EEA4-DC71-E69C-A5E3-888E4C002D3A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6303794" y="1268760"/>
            <a:ext cx="2520000" cy="1980000"/>
          </a:xfrm>
          <a:prstGeom prst="snip1Rect">
            <a:avLst/>
          </a:prstGeom>
          <a:solidFill>
            <a:srgbClr val="F0F3F7"/>
          </a:solidFill>
        </p:spPr>
        <p:txBody>
          <a:bodyPr tIns="0" bIns="0" anchor="t" anchorCtr="1"/>
          <a:lstStyle>
            <a:lvl1pPr marL="0" indent="0" algn="l">
              <a:buNone/>
              <a:defRPr b="1">
                <a:solidFill>
                  <a:srgbClr val="10069F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9" name="Bild-Nachweis3">
            <a:extLst>
              <a:ext uri="{FF2B5EF4-FFF2-40B4-BE49-F238E27FC236}">
                <a16:creationId xmlns:a16="http://schemas.microsoft.com/office/drawing/2014/main" id="{66E4FC47-87EB-4A44-2C3C-4341D576B0D8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6303794" y="3021901"/>
            <a:ext cx="2520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5" name="Text-Platzhalter2">
            <a:extLst>
              <a:ext uri="{FF2B5EF4-FFF2-40B4-BE49-F238E27FC236}">
                <a16:creationId xmlns:a16="http://schemas.microsoft.com/office/drawing/2014/main" id="{2A146FCD-06F5-07EA-AEF1-420CC14844A9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3420000" y="3888085"/>
            <a:ext cx="2520000" cy="1908000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None/>
              <a:defRPr sz="2000" b="0" i="0">
                <a:solidFill>
                  <a:srgbClr val="10069F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10065A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12" name="Bild-Unterschrift2">
            <a:extLst>
              <a:ext uri="{FF2B5EF4-FFF2-40B4-BE49-F238E27FC236}">
                <a16:creationId xmlns:a16="http://schemas.microsoft.com/office/drawing/2014/main" id="{1C10FC21-882B-C429-DA33-2739530363EF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3420000" y="3469754"/>
            <a:ext cx="2520000" cy="360000"/>
          </a:xfrm>
        </p:spPr>
        <p:txBody>
          <a:bodyPr/>
          <a:lstStyle>
            <a:lvl1pPr marL="0" indent="0" algn="l">
              <a:buFontTx/>
              <a:buNone/>
              <a:defRPr sz="1800" b="1">
                <a:solidFill>
                  <a:srgbClr val="10069F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4" name="Bild-Platzhalter2">
            <a:extLst>
              <a:ext uri="{FF2B5EF4-FFF2-40B4-BE49-F238E27FC236}">
                <a16:creationId xmlns:a16="http://schemas.microsoft.com/office/drawing/2014/main" id="{8919E51D-414E-5A5D-7EEB-BF2EC93521D0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3427589" y="1268760"/>
            <a:ext cx="2520000" cy="1980000"/>
          </a:xfrm>
          <a:prstGeom prst="snip1Rect">
            <a:avLst/>
          </a:prstGeom>
          <a:solidFill>
            <a:srgbClr val="F0F3F7"/>
          </a:solidFill>
        </p:spPr>
        <p:txBody>
          <a:bodyPr tIns="0" bIns="0" anchor="t" anchorCtr="1"/>
          <a:lstStyle>
            <a:lvl1pPr marL="0" indent="0" algn="l">
              <a:buNone/>
              <a:defRPr b="1">
                <a:solidFill>
                  <a:srgbClr val="10069F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10" name="Bild-Nachweis2">
            <a:extLst>
              <a:ext uri="{FF2B5EF4-FFF2-40B4-BE49-F238E27FC236}">
                <a16:creationId xmlns:a16="http://schemas.microsoft.com/office/drawing/2014/main" id="{05735C9A-2F6E-04E0-CCA6-AF3533B3B2ED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3427589" y="3021901"/>
            <a:ext cx="2520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28" name="Text-Platzhalter">
            <a:extLst>
              <a:ext uri="{FF2B5EF4-FFF2-40B4-BE49-F238E27FC236}">
                <a16:creationId xmlns:a16="http://schemas.microsoft.com/office/drawing/2014/main" id="{85C1B675-AECF-E649-8936-9A78BB90BA9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40000" y="3888085"/>
            <a:ext cx="2520000" cy="1908000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None/>
              <a:defRPr sz="2000" b="0" i="0">
                <a:solidFill>
                  <a:srgbClr val="10069F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10065A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6" name="Bild-Unterschrift">
            <a:extLst>
              <a:ext uri="{FF2B5EF4-FFF2-40B4-BE49-F238E27FC236}">
                <a16:creationId xmlns:a16="http://schemas.microsoft.com/office/drawing/2014/main" id="{3C231258-5652-C0D5-5346-409CA956069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40000" y="3469754"/>
            <a:ext cx="2520000" cy="360000"/>
          </a:xfrm>
        </p:spPr>
        <p:txBody>
          <a:bodyPr/>
          <a:lstStyle>
            <a:lvl1pPr marL="0" indent="0" algn="l">
              <a:buFontTx/>
              <a:buNone/>
              <a:defRPr sz="1800" b="1">
                <a:solidFill>
                  <a:srgbClr val="10069F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11" name="Bild-Platzhalter">
            <a:extLst>
              <a:ext uri="{FF2B5EF4-FFF2-40B4-BE49-F238E27FC236}">
                <a16:creationId xmlns:a16="http://schemas.microsoft.com/office/drawing/2014/main" id="{8457DDE8-8022-3947-A460-BE9D9CCEC0D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40000" y="1268760"/>
            <a:ext cx="2520000" cy="1980000"/>
          </a:xfrm>
          <a:prstGeom prst="snip1Rect">
            <a:avLst/>
          </a:prstGeom>
          <a:solidFill>
            <a:srgbClr val="F0F3F7"/>
          </a:solidFill>
        </p:spPr>
        <p:txBody>
          <a:bodyPr tIns="0" bIns="0" anchor="t" anchorCtr="1"/>
          <a:lstStyle>
            <a:lvl1pPr marL="0" indent="0" algn="l">
              <a:buNone/>
              <a:defRPr b="1">
                <a:solidFill>
                  <a:srgbClr val="10069F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15" name="Bild-Nachweis">
            <a:extLst>
              <a:ext uri="{FF2B5EF4-FFF2-40B4-BE49-F238E27FC236}">
                <a16:creationId xmlns:a16="http://schemas.microsoft.com/office/drawing/2014/main" id="{2AA66B06-DEE6-A023-A65E-2C7F4241C2D0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540000" y="3021901"/>
            <a:ext cx="2520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3" name="Titel">
            <a:extLst>
              <a:ext uri="{FF2B5EF4-FFF2-40B4-BE49-F238E27FC236}">
                <a16:creationId xmlns:a16="http://schemas.microsoft.com/office/drawing/2014/main" id="{A9F47A74-1494-983E-D318-CC937947287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0000" y="136524"/>
            <a:ext cx="11160000" cy="900000"/>
          </a:xfrm>
        </p:spPr>
        <p:txBody>
          <a:bodyPr/>
          <a:lstStyle>
            <a:lvl1pPr>
              <a:defRPr>
                <a:solidFill>
                  <a:srgbClr val="10069F"/>
                </a:solidFill>
              </a:defRPr>
            </a:lvl1pPr>
          </a:lstStyle>
          <a:p>
            <a:r>
              <a:rPr lang="de-DE" dirty="0"/>
              <a:t>Titel der Folie</a:t>
            </a:r>
          </a:p>
        </p:txBody>
      </p:sp>
    </p:spTree>
    <p:extLst>
      <p:ext uri="{BB962C8B-B14F-4D97-AF65-F5344CB8AC3E}">
        <p14:creationId xmlns:p14="http://schemas.microsoft.com/office/powerpoint/2010/main" val="37886098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ER klein | 4er / Pink-Weiß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um">
            <a:extLst>
              <a:ext uri="{FF2B5EF4-FFF2-40B4-BE49-F238E27FC236}">
                <a16:creationId xmlns:a16="http://schemas.microsoft.com/office/drawing/2014/main" id="{E7B3EC3F-EA9D-9918-4B6D-D2F496884FC7}"/>
              </a:ext>
            </a:extLst>
          </p:cNvPr>
          <p:cNvSpPr>
            <a:spLocks noGrp="1"/>
          </p:cNvSpPr>
          <p:nvPr>
            <p:ph type="dt" sz="half" idx="40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13" name="Foliennummer">
            <a:extLst>
              <a:ext uri="{FF2B5EF4-FFF2-40B4-BE49-F238E27FC236}">
                <a16:creationId xmlns:a16="http://schemas.microsoft.com/office/drawing/2014/main" id="{D61E905C-EB5F-992D-BF1D-D02DD7FC313A}"/>
              </a:ext>
            </a:extLst>
          </p:cNvPr>
          <p:cNvSpPr>
            <a:spLocks noGrp="1"/>
          </p:cNvSpPr>
          <p:nvPr>
            <p:ph type="sldNum" sz="quarter" idx="41"/>
          </p:nvPr>
        </p:nvSpPr>
        <p:spPr/>
        <p:txBody>
          <a:bodyPr/>
          <a:lstStyle/>
          <a:p>
            <a:fld id="{0EDB35FF-48FE-4539-886A-6B3E6CAB12DA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9" name="Text-Platzhalter4">
            <a:extLst>
              <a:ext uri="{FF2B5EF4-FFF2-40B4-BE49-F238E27FC236}">
                <a16:creationId xmlns:a16="http://schemas.microsoft.com/office/drawing/2014/main" id="{F906E824-E803-C3DB-227F-34A370CD61E4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9180000" y="3888085"/>
            <a:ext cx="2520000" cy="1908000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None/>
              <a:defRPr sz="2000" b="0" i="0">
                <a:solidFill>
                  <a:srgbClr val="10065A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10065A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20" name="Bild-Unterschrift4">
            <a:extLst>
              <a:ext uri="{FF2B5EF4-FFF2-40B4-BE49-F238E27FC236}">
                <a16:creationId xmlns:a16="http://schemas.microsoft.com/office/drawing/2014/main" id="{76FBC499-CFDF-764A-7075-6A43D3ED1BF5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9180000" y="3469754"/>
            <a:ext cx="2520000" cy="360000"/>
          </a:xfrm>
        </p:spPr>
        <p:txBody>
          <a:bodyPr/>
          <a:lstStyle>
            <a:lvl1pPr marL="0" indent="0" algn="l">
              <a:buFontTx/>
              <a:buNone/>
              <a:defRPr sz="1800" b="1">
                <a:solidFill>
                  <a:srgbClr val="FF3EB5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14" name="Bild-Platzhalter4">
            <a:extLst>
              <a:ext uri="{FF2B5EF4-FFF2-40B4-BE49-F238E27FC236}">
                <a16:creationId xmlns:a16="http://schemas.microsoft.com/office/drawing/2014/main" id="{ECEC371A-89CF-3B8D-F696-DABD088B3DCE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9180000" y="1257901"/>
            <a:ext cx="2520000" cy="1980000"/>
          </a:xfrm>
          <a:prstGeom prst="snip1Rect">
            <a:avLst/>
          </a:prstGeom>
          <a:solidFill>
            <a:srgbClr val="F0F3F7"/>
          </a:solidFill>
        </p:spPr>
        <p:txBody>
          <a:bodyPr tIns="0" bIns="0" anchor="t" anchorCtr="1"/>
          <a:lstStyle>
            <a:lvl1pPr marL="0" indent="0" algn="l">
              <a:buNone/>
              <a:defRPr b="1">
                <a:solidFill>
                  <a:srgbClr val="FF3EB5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2" name="Bild-Nachweis4">
            <a:extLst>
              <a:ext uri="{FF2B5EF4-FFF2-40B4-BE49-F238E27FC236}">
                <a16:creationId xmlns:a16="http://schemas.microsoft.com/office/drawing/2014/main" id="{40EECFF5-6C0D-5888-4D99-0DC42DC70244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9180000" y="3021901"/>
            <a:ext cx="2520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17" name="Text-Platzhalter3">
            <a:extLst>
              <a:ext uri="{FF2B5EF4-FFF2-40B4-BE49-F238E27FC236}">
                <a16:creationId xmlns:a16="http://schemas.microsoft.com/office/drawing/2014/main" id="{8A6BA438-FBCD-9BC7-AFFE-1778B1E87C8A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6300000" y="3888085"/>
            <a:ext cx="2520000" cy="1908000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None/>
              <a:defRPr sz="2000" b="0" i="0">
                <a:solidFill>
                  <a:srgbClr val="10065A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10065A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18" name="Bild-Unterschrift3">
            <a:extLst>
              <a:ext uri="{FF2B5EF4-FFF2-40B4-BE49-F238E27FC236}">
                <a16:creationId xmlns:a16="http://schemas.microsoft.com/office/drawing/2014/main" id="{55BA685A-EE0D-0A90-6D94-54A8CBF2383F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6300000" y="3469754"/>
            <a:ext cx="2520000" cy="360000"/>
          </a:xfrm>
        </p:spPr>
        <p:txBody>
          <a:bodyPr/>
          <a:lstStyle>
            <a:lvl1pPr marL="0" indent="0" algn="l">
              <a:buFontTx/>
              <a:buNone/>
              <a:defRPr sz="1800" b="1">
                <a:solidFill>
                  <a:srgbClr val="FF3EB5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7" name="Bild-Platzhalter3">
            <a:extLst>
              <a:ext uri="{FF2B5EF4-FFF2-40B4-BE49-F238E27FC236}">
                <a16:creationId xmlns:a16="http://schemas.microsoft.com/office/drawing/2014/main" id="{A045EEA4-DC71-E69C-A5E3-888E4C002D3A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6303794" y="1268760"/>
            <a:ext cx="2520000" cy="1980000"/>
          </a:xfrm>
          <a:prstGeom prst="snip1Rect">
            <a:avLst/>
          </a:prstGeom>
          <a:solidFill>
            <a:srgbClr val="F0F3F7"/>
          </a:solidFill>
        </p:spPr>
        <p:txBody>
          <a:bodyPr tIns="0" bIns="0" anchor="t" anchorCtr="1"/>
          <a:lstStyle>
            <a:lvl1pPr marL="0" indent="0" algn="l">
              <a:buNone/>
              <a:defRPr b="1">
                <a:solidFill>
                  <a:srgbClr val="FF3EB5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9" name="Bild-Nachweis3">
            <a:extLst>
              <a:ext uri="{FF2B5EF4-FFF2-40B4-BE49-F238E27FC236}">
                <a16:creationId xmlns:a16="http://schemas.microsoft.com/office/drawing/2014/main" id="{8F0312B3-8E8C-CD2D-3485-63A15B9E8D16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6303794" y="3021901"/>
            <a:ext cx="2520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5" name="Text-Platzhalter2">
            <a:extLst>
              <a:ext uri="{FF2B5EF4-FFF2-40B4-BE49-F238E27FC236}">
                <a16:creationId xmlns:a16="http://schemas.microsoft.com/office/drawing/2014/main" id="{2A146FCD-06F5-07EA-AEF1-420CC14844A9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3420000" y="3888085"/>
            <a:ext cx="2520000" cy="1908000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None/>
              <a:defRPr sz="2000" b="0" i="0">
                <a:solidFill>
                  <a:srgbClr val="10065A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10065A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12" name="Bild-Unterschrift2">
            <a:extLst>
              <a:ext uri="{FF2B5EF4-FFF2-40B4-BE49-F238E27FC236}">
                <a16:creationId xmlns:a16="http://schemas.microsoft.com/office/drawing/2014/main" id="{1C10FC21-882B-C429-DA33-2739530363EF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3420000" y="3469754"/>
            <a:ext cx="2520000" cy="360000"/>
          </a:xfrm>
        </p:spPr>
        <p:txBody>
          <a:bodyPr/>
          <a:lstStyle>
            <a:lvl1pPr marL="0" indent="0" algn="l">
              <a:buFontTx/>
              <a:buNone/>
              <a:defRPr sz="1800" b="1">
                <a:solidFill>
                  <a:srgbClr val="FF3EB5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4" name="Bild-Platzhalter2">
            <a:extLst>
              <a:ext uri="{FF2B5EF4-FFF2-40B4-BE49-F238E27FC236}">
                <a16:creationId xmlns:a16="http://schemas.microsoft.com/office/drawing/2014/main" id="{8919E51D-414E-5A5D-7EEB-BF2EC93521D0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3427589" y="1268760"/>
            <a:ext cx="2520000" cy="1980000"/>
          </a:xfrm>
          <a:prstGeom prst="snip1Rect">
            <a:avLst/>
          </a:prstGeom>
          <a:solidFill>
            <a:srgbClr val="F0F3F7"/>
          </a:solidFill>
        </p:spPr>
        <p:txBody>
          <a:bodyPr tIns="0" bIns="0" anchor="t" anchorCtr="1"/>
          <a:lstStyle>
            <a:lvl1pPr marL="0" indent="0" algn="l">
              <a:buNone/>
              <a:defRPr b="1">
                <a:solidFill>
                  <a:srgbClr val="FF3EB5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10" name="Bild-Nachweis2">
            <a:extLst>
              <a:ext uri="{FF2B5EF4-FFF2-40B4-BE49-F238E27FC236}">
                <a16:creationId xmlns:a16="http://schemas.microsoft.com/office/drawing/2014/main" id="{066E8A94-7983-B728-3071-E797947F34B0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3427589" y="3021901"/>
            <a:ext cx="2520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28" name="Text-Platzhalter">
            <a:extLst>
              <a:ext uri="{FF2B5EF4-FFF2-40B4-BE49-F238E27FC236}">
                <a16:creationId xmlns:a16="http://schemas.microsoft.com/office/drawing/2014/main" id="{85C1B675-AECF-E649-8936-9A78BB90BA9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40000" y="3888085"/>
            <a:ext cx="2520000" cy="1908000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None/>
              <a:defRPr sz="2000" b="0" i="0">
                <a:solidFill>
                  <a:srgbClr val="10065A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10065A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6" name="Bild-Unterschrift">
            <a:extLst>
              <a:ext uri="{FF2B5EF4-FFF2-40B4-BE49-F238E27FC236}">
                <a16:creationId xmlns:a16="http://schemas.microsoft.com/office/drawing/2014/main" id="{3C231258-5652-C0D5-5346-409CA956069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40000" y="3469754"/>
            <a:ext cx="2520000" cy="360000"/>
          </a:xfrm>
        </p:spPr>
        <p:txBody>
          <a:bodyPr/>
          <a:lstStyle>
            <a:lvl1pPr marL="0" indent="0" algn="l">
              <a:buFontTx/>
              <a:buNone/>
              <a:defRPr sz="1800" b="1">
                <a:solidFill>
                  <a:srgbClr val="FF3EB5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11" name="Bild-Platzhalter">
            <a:extLst>
              <a:ext uri="{FF2B5EF4-FFF2-40B4-BE49-F238E27FC236}">
                <a16:creationId xmlns:a16="http://schemas.microsoft.com/office/drawing/2014/main" id="{8457DDE8-8022-3947-A460-BE9D9CCEC0D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40000" y="1268760"/>
            <a:ext cx="2520000" cy="1980000"/>
          </a:xfrm>
          <a:prstGeom prst="snip1Rect">
            <a:avLst/>
          </a:prstGeom>
          <a:solidFill>
            <a:srgbClr val="F0F3F7"/>
          </a:solidFill>
        </p:spPr>
        <p:txBody>
          <a:bodyPr tIns="0" bIns="0" anchor="t" anchorCtr="1"/>
          <a:lstStyle>
            <a:lvl1pPr marL="0" indent="0" algn="l">
              <a:buNone/>
              <a:defRPr b="1">
                <a:solidFill>
                  <a:srgbClr val="FF3EB5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15" name="Bild-Nachweis">
            <a:extLst>
              <a:ext uri="{FF2B5EF4-FFF2-40B4-BE49-F238E27FC236}">
                <a16:creationId xmlns:a16="http://schemas.microsoft.com/office/drawing/2014/main" id="{99A0F4FE-701A-4DA0-5E10-BC050D3DBA7C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540000" y="3021901"/>
            <a:ext cx="2520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3" name="Titel">
            <a:extLst>
              <a:ext uri="{FF2B5EF4-FFF2-40B4-BE49-F238E27FC236}">
                <a16:creationId xmlns:a16="http://schemas.microsoft.com/office/drawing/2014/main" id="{A9F47A74-1494-983E-D318-CC937947287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0000" y="136524"/>
            <a:ext cx="11160000" cy="900000"/>
          </a:xfrm>
        </p:spPr>
        <p:txBody>
          <a:bodyPr/>
          <a:lstStyle>
            <a:lvl1pPr>
              <a:defRPr>
                <a:solidFill>
                  <a:srgbClr val="10065A"/>
                </a:solidFill>
              </a:defRPr>
            </a:lvl1pPr>
          </a:lstStyle>
          <a:p>
            <a:r>
              <a:rPr lang="de-DE" dirty="0"/>
              <a:t>Titel der Folie</a:t>
            </a:r>
          </a:p>
        </p:txBody>
      </p:sp>
    </p:spTree>
    <p:extLst>
      <p:ext uri="{BB962C8B-B14F-4D97-AF65-F5344CB8AC3E}">
        <p14:creationId xmlns:p14="http://schemas.microsoft.com/office/powerpoint/2010/main" val="419833142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ER klein | 4er / Türkis-Weiß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um">
            <a:extLst>
              <a:ext uri="{FF2B5EF4-FFF2-40B4-BE49-F238E27FC236}">
                <a16:creationId xmlns:a16="http://schemas.microsoft.com/office/drawing/2014/main" id="{E7B3EC3F-EA9D-9918-4B6D-D2F496884FC7}"/>
              </a:ext>
            </a:extLst>
          </p:cNvPr>
          <p:cNvSpPr>
            <a:spLocks noGrp="1"/>
          </p:cNvSpPr>
          <p:nvPr>
            <p:ph type="dt" sz="half" idx="40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13" name="Foliennummer">
            <a:extLst>
              <a:ext uri="{FF2B5EF4-FFF2-40B4-BE49-F238E27FC236}">
                <a16:creationId xmlns:a16="http://schemas.microsoft.com/office/drawing/2014/main" id="{D61E905C-EB5F-992D-BF1D-D02DD7FC313A}"/>
              </a:ext>
            </a:extLst>
          </p:cNvPr>
          <p:cNvSpPr>
            <a:spLocks noGrp="1"/>
          </p:cNvSpPr>
          <p:nvPr>
            <p:ph type="sldNum" sz="quarter" idx="41"/>
          </p:nvPr>
        </p:nvSpPr>
        <p:spPr/>
        <p:txBody>
          <a:bodyPr/>
          <a:lstStyle/>
          <a:p>
            <a:fld id="{0EDB35FF-48FE-4539-886A-6B3E6CAB12DA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9" name="Text-Platzhalter4">
            <a:extLst>
              <a:ext uri="{FF2B5EF4-FFF2-40B4-BE49-F238E27FC236}">
                <a16:creationId xmlns:a16="http://schemas.microsoft.com/office/drawing/2014/main" id="{F906E824-E803-C3DB-227F-34A370CD61E4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9180000" y="3888085"/>
            <a:ext cx="2520000" cy="1908000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None/>
              <a:defRPr sz="2000" b="0" i="0">
                <a:solidFill>
                  <a:srgbClr val="10065A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10065A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20" name="Bild-Unterschrift4">
            <a:extLst>
              <a:ext uri="{FF2B5EF4-FFF2-40B4-BE49-F238E27FC236}">
                <a16:creationId xmlns:a16="http://schemas.microsoft.com/office/drawing/2014/main" id="{76FBC499-CFDF-764A-7075-6A43D3ED1BF5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9180000" y="3469754"/>
            <a:ext cx="2520000" cy="360000"/>
          </a:xfrm>
        </p:spPr>
        <p:txBody>
          <a:bodyPr/>
          <a:lstStyle>
            <a:lvl1pPr marL="0" indent="0" algn="l">
              <a:buFontTx/>
              <a:buNone/>
              <a:defRPr sz="1800" b="1">
                <a:solidFill>
                  <a:srgbClr val="10ADAA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14" name="Bild-Platzhalter4">
            <a:extLst>
              <a:ext uri="{FF2B5EF4-FFF2-40B4-BE49-F238E27FC236}">
                <a16:creationId xmlns:a16="http://schemas.microsoft.com/office/drawing/2014/main" id="{ECEC371A-89CF-3B8D-F696-DABD088B3DCE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9180000" y="1257901"/>
            <a:ext cx="2520000" cy="1980000"/>
          </a:xfrm>
          <a:prstGeom prst="snip1Rect">
            <a:avLst/>
          </a:prstGeom>
          <a:solidFill>
            <a:srgbClr val="F0F3F7"/>
          </a:solidFill>
        </p:spPr>
        <p:txBody>
          <a:bodyPr tIns="0" bIns="0" anchor="t" anchorCtr="1"/>
          <a:lstStyle>
            <a:lvl1pPr marL="0" indent="0" algn="l">
              <a:buNone/>
              <a:defRPr b="1">
                <a:solidFill>
                  <a:srgbClr val="10ADAA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2" name="Bild-Nachweis4">
            <a:extLst>
              <a:ext uri="{FF2B5EF4-FFF2-40B4-BE49-F238E27FC236}">
                <a16:creationId xmlns:a16="http://schemas.microsoft.com/office/drawing/2014/main" id="{03AEA0C2-7243-95BB-3A61-B7B00882DBB6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9180000" y="3021901"/>
            <a:ext cx="2520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17" name="Text-Platzhalter3">
            <a:extLst>
              <a:ext uri="{FF2B5EF4-FFF2-40B4-BE49-F238E27FC236}">
                <a16:creationId xmlns:a16="http://schemas.microsoft.com/office/drawing/2014/main" id="{8A6BA438-FBCD-9BC7-AFFE-1778B1E87C8A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6300000" y="3888085"/>
            <a:ext cx="2520000" cy="1908000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None/>
              <a:defRPr sz="2000" b="0" i="0">
                <a:solidFill>
                  <a:srgbClr val="10065A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10065A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18" name="Bild-Unterschrift3">
            <a:extLst>
              <a:ext uri="{FF2B5EF4-FFF2-40B4-BE49-F238E27FC236}">
                <a16:creationId xmlns:a16="http://schemas.microsoft.com/office/drawing/2014/main" id="{55BA685A-EE0D-0A90-6D94-54A8CBF2383F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6300000" y="3469754"/>
            <a:ext cx="2520000" cy="360000"/>
          </a:xfrm>
        </p:spPr>
        <p:txBody>
          <a:bodyPr/>
          <a:lstStyle>
            <a:lvl1pPr marL="0" indent="0" algn="l">
              <a:buFontTx/>
              <a:buNone/>
              <a:defRPr sz="1800" b="1">
                <a:solidFill>
                  <a:srgbClr val="10ADAA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7" name="Bild-Platzhalter3">
            <a:extLst>
              <a:ext uri="{FF2B5EF4-FFF2-40B4-BE49-F238E27FC236}">
                <a16:creationId xmlns:a16="http://schemas.microsoft.com/office/drawing/2014/main" id="{A045EEA4-DC71-E69C-A5E3-888E4C002D3A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6303794" y="1268760"/>
            <a:ext cx="2520000" cy="1980000"/>
          </a:xfrm>
          <a:prstGeom prst="snip1Rect">
            <a:avLst/>
          </a:prstGeom>
          <a:solidFill>
            <a:srgbClr val="F0F3F7"/>
          </a:solidFill>
        </p:spPr>
        <p:txBody>
          <a:bodyPr tIns="0" bIns="0" anchor="t" anchorCtr="1"/>
          <a:lstStyle>
            <a:lvl1pPr marL="0" indent="0" algn="l">
              <a:buNone/>
              <a:defRPr b="1">
                <a:solidFill>
                  <a:srgbClr val="10ADAA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9" name="Bild-Nachweis3">
            <a:extLst>
              <a:ext uri="{FF2B5EF4-FFF2-40B4-BE49-F238E27FC236}">
                <a16:creationId xmlns:a16="http://schemas.microsoft.com/office/drawing/2014/main" id="{4D86DA62-B466-0D52-295A-B1FBA507AD8A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6303794" y="3021901"/>
            <a:ext cx="2520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5" name="Text-Platzhalter2">
            <a:extLst>
              <a:ext uri="{FF2B5EF4-FFF2-40B4-BE49-F238E27FC236}">
                <a16:creationId xmlns:a16="http://schemas.microsoft.com/office/drawing/2014/main" id="{2A146FCD-06F5-07EA-AEF1-420CC14844A9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3420000" y="3888085"/>
            <a:ext cx="2520000" cy="1908000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None/>
              <a:defRPr sz="2000" b="0" i="0">
                <a:solidFill>
                  <a:srgbClr val="10065A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10065A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12" name="Bild-Unterschrift2">
            <a:extLst>
              <a:ext uri="{FF2B5EF4-FFF2-40B4-BE49-F238E27FC236}">
                <a16:creationId xmlns:a16="http://schemas.microsoft.com/office/drawing/2014/main" id="{1C10FC21-882B-C429-DA33-2739530363EF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3420000" y="3469754"/>
            <a:ext cx="2520000" cy="360000"/>
          </a:xfrm>
        </p:spPr>
        <p:txBody>
          <a:bodyPr/>
          <a:lstStyle>
            <a:lvl1pPr marL="0" indent="0" algn="l">
              <a:buFontTx/>
              <a:buNone/>
              <a:defRPr sz="1800" b="1">
                <a:solidFill>
                  <a:srgbClr val="10ADAA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4" name="Bild-Platzhalter2">
            <a:extLst>
              <a:ext uri="{FF2B5EF4-FFF2-40B4-BE49-F238E27FC236}">
                <a16:creationId xmlns:a16="http://schemas.microsoft.com/office/drawing/2014/main" id="{8919E51D-414E-5A5D-7EEB-BF2EC93521D0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3427589" y="1268760"/>
            <a:ext cx="2520000" cy="1980000"/>
          </a:xfrm>
          <a:prstGeom prst="snip1Rect">
            <a:avLst/>
          </a:prstGeom>
          <a:solidFill>
            <a:srgbClr val="F0F3F7"/>
          </a:solidFill>
        </p:spPr>
        <p:txBody>
          <a:bodyPr tIns="0" bIns="0" anchor="t" anchorCtr="1"/>
          <a:lstStyle>
            <a:lvl1pPr marL="0" indent="0" algn="l">
              <a:buNone/>
              <a:defRPr b="1">
                <a:solidFill>
                  <a:srgbClr val="10ADAA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10" name="Bild-Nachweis2">
            <a:extLst>
              <a:ext uri="{FF2B5EF4-FFF2-40B4-BE49-F238E27FC236}">
                <a16:creationId xmlns:a16="http://schemas.microsoft.com/office/drawing/2014/main" id="{6AB30D32-A3ED-573B-749E-9402BE1C5221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3427589" y="3021901"/>
            <a:ext cx="2520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28" name="Text-Platzhalter">
            <a:extLst>
              <a:ext uri="{FF2B5EF4-FFF2-40B4-BE49-F238E27FC236}">
                <a16:creationId xmlns:a16="http://schemas.microsoft.com/office/drawing/2014/main" id="{85C1B675-AECF-E649-8936-9A78BB90BA9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40000" y="3888085"/>
            <a:ext cx="2520000" cy="1908000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None/>
              <a:defRPr sz="2000" b="0" i="0">
                <a:solidFill>
                  <a:srgbClr val="10065A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10065A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6" name="Bild-Unterschrift">
            <a:extLst>
              <a:ext uri="{FF2B5EF4-FFF2-40B4-BE49-F238E27FC236}">
                <a16:creationId xmlns:a16="http://schemas.microsoft.com/office/drawing/2014/main" id="{3C231258-5652-C0D5-5346-409CA956069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40000" y="3469754"/>
            <a:ext cx="2520000" cy="360000"/>
          </a:xfrm>
        </p:spPr>
        <p:txBody>
          <a:bodyPr/>
          <a:lstStyle>
            <a:lvl1pPr marL="0" indent="0" algn="l">
              <a:buFontTx/>
              <a:buNone/>
              <a:defRPr sz="1800" b="1">
                <a:solidFill>
                  <a:srgbClr val="10ADAA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11" name="Bild-Platzhalter">
            <a:extLst>
              <a:ext uri="{FF2B5EF4-FFF2-40B4-BE49-F238E27FC236}">
                <a16:creationId xmlns:a16="http://schemas.microsoft.com/office/drawing/2014/main" id="{8457DDE8-8022-3947-A460-BE9D9CCEC0D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40000" y="1268760"/>
            <a:ext cx="2520000" cy="1980000"/>
          </a:xfrm>
          <a:prstGeom prst="snip1Rect">
            <a:avLst/>
          </a:prstGeom>
          <a:solidFill>
            <a:srgbClr val="F0F3F7"/>
          </a:solidFill>
        </p:spPr>
        <p:txBody>
          <a:bodyPr tIns="0" bIns="0" anchor="t" anchorCtr="1"/>
          <a:lstStyle>
            <a:lvl1pPr marL="0" indent="0" algn="l">
              <a:buNone/>
              <a:defRPr b="1">
                <a:solidFill>
                  <a:srgbClr val="10ADAA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15" name="Bild-Nachweis">
            <a:extLst>
              <a:ext uri="{FF2B5EF4-FFF2-40B4-BE49-F238E27FC236}">
                <a16:creationId xmlns:a16="http://schemas.microsoft.com/office/drawing/2014/main" id="{8A36C649-A07D-EFD2-85CB-A6C9B2B10370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540000" y="3021901"/>
            <a:ext cx="2520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3" name="Titel">
            <a:extLst>
              <a:ext uri="{FF2B5EF4-FFF2-40B4-BE49-F238E27FC236}">
                <a16:creationId xmlns:a16="http://schemas.microsoft.com/office/drawing/2014/main" id="{A9F47A74-1494-983E-D318-CC937947287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0000" y="136524"/>
            <a:ext cx="11160000" cy="900000"/>
          </a:xfrm>
        </p:spPr>
        <p:txBody>
          <a:bodyPr/>
          <a:lstStyle>
            <a:lvl1pPr>
              <a:defRPr>
                <a:solidFill>
                  <a:srgbClr val="10065A"/>
                </a:solidFill>
              </a:defRPr>
            </a:lvl1pPr>
          </a:lstStyle>
          <a:p>
            <a:r>
              <a:rPr lang="de-DE" dirty="0"/>
              <a:t>Titel der Folie</a:t>
            </a:r>
          </a:p>
        </p:txBody>
      </p:sp>
    </p:spTree>
    <p:extLst>
      <p:ext uri="{BB962C8B-B14F-4D97-AF65-F5344CB8AC3E}">
        <p14:creationId xmlns:p14="http://schemas.microsoft.com/office/powerpoint/2010/main" val="196654860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ER klein | 4er / Violett-Weiß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um">
            <a:extLst>
              <a:ext uri="{FF2B5EF4-FFF2-40B4-BE49-F238E27FC236}">
                <a16:creationId xmlns:a16="http://schemas.microsoft.com/office/drawing/2014/main" id="{E7B3EC3F-EA9D-9918-4B6D-D2F496884FC7}"/>
              </a:ext>
            </a:extLst>
          </p:cNvPr>
          <p:cNvSpPr>
            <a:spLocks noGrp="1"/>
          </p:cNvSpPr>
          <p:nvPr>
            <p:ph type="dt" sz="half" idx="40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13" name="Foliennummer">
            <a:extLst>
              <a:ext uri="{FF2B5EF4-FFF2-40B4-BE49-F238E27FC236}">
                <a16:creationId xmlns:a16="http://schemas.microsoft.com/office/drawing/2014/main" id="{D61E905C-EB5F-992D-BF1D-D02DD7FC313A}"/>
              </a:ext>
            </a:extLst>
          </p:cNvPr>
          <p:cNvSpPr>
            <a:spLocks noGrp="1"/>
          </p:cNvSpPr>
          <p:nvPr>
            <p:ph type="sldNum" sz="quarter" idx="41"/>
          </p:nvPr>
        </p:nvSpPr>
        <p:spPr/>
        <p:txBody>
          <a:bodyPr/>
          <a:lstStyle/>
          <a:p>
            <a:fld id="{0EDB35FF-48FE-4539-886A-6B3E6CAB12DA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9" name="Text-Platzhalter4">
            <a:extLst>
              <a:ext uri="{FF2B5EF4-FFF2-40B4-BE49-F238E27FC236}">
                <a16:creationId xmlns:a16="http://schemas.microsoft.com/office/drawing/2014/main" id="{F906E824-E803-C3DB-227F-34A370CD61E4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9180000" y="3888085"/>
            <a:ext cx="2520000" cy="1908000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None/>
              <a:defRPr sz="2000" b="0" i="0">
                <a:solidFill>
                  <a:srgbClr val="10065A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10065A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20" name="Bild-Unterschrift4">
            <a:extLst>
              <a:ext uri="{FF2B5EF4-FFF2-40B4-BE49-F238E27FC236}">
                <a16:creationId xmlns:a16="http://schemas.microsoft.com/office/drawing/2014/main" id="{76FBC499-CFDF-764A-7075-6A43D3ED1BF5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9180000" y="3469754"/>
            <a:ext cx="2520000" cy="360000"/>
          </a:xfrm>
        </p:spPr>
        <p:txBody>
          <a:bodyPr/>
          <a:lstStyle>
            <a:lvl1pPr marL="0" indent="0" algn="l">
              <a:buFontTx/>
              <a:buNone/>
              <a:defRPr sz="1800" b="1">
                <a:solidFill>
                  <a:srgbClr val="8C3E9F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14" name="Bild-Platzhalter4">
            <a:extLst>
              <a:ext uri="{FF2B5EF4-FFF2-40B4-BE49-F238E27FC236}">
                <a16:creationId xmlns:a16="http://schemas.microsoft.com/office/drawing/2014/main" id="{ECEC371A-89CF-3B8D-F696-DABD088B3DCE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9180000" y="1257901"/>
            <a:ext cx="2520000" cy="1980000"/>
          </a:xfrm>
          <a:prstGeom prst="snip1Rect">
            <a:avLst/>
          </a:prstGeom>
          <a:solidFill>
            <a:srgbClr val="F0F3F7"/>
          </a:solidFill>
        </p:spPr>
        <p:txBody>
          <a:bodyPr tIns="0" bIns="0" anchor="t" anchorCtr="1"/>
          <a:lstStyle>
            <a:lvl1pPr marL="0" indent="0" algn="l">
              <a:buNone/>
              <a:defRPr b="1">
                <a:solidFill>
                  <a:srgbClr val="8C3E9F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2" name="Bild-Nachweis4">
            <a:extLst>
              <a:ext uri="{FF2B5EF4-FFF2-40B4-BE49-F238E27FC236}">
                <a16:creationId xmlns:a16="http://schemas.microsoft.com/office/drawing/2014/main" id="{C8FA021B-D6DE-F14D-C2FB-933D89187C62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9180000" y="3021901"/>
            <a:ext cx="2520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17" name="Text-Platzhalter3">
            <a:extLst>
              <a:ext uri="{FF2B5EF4-FFF2-40B4-BE49-F238E27FC236}">
                <a16:creationId xmlns:a16="http://schemas.microsoft.com/office/drawing/2014/main" id="{8A6BA438-FBCD-9BC7-AFFE-1778B1E87C8A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6300000" y="3888085"/>
            <a:ext cx="2520000" cy="1908000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None/>
              <a:defRPr sz="2000" b="0" i="0">
                <a:solidFill>
                  <a:srgbClr val="10065A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10065A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18" name="Bild-Unterschrift3">
            <a:extLst>
              <a:ext uri="{FF2B5EF4-FFF2-40B4-BE49-F238E27FC236}">
                <a16:creationId xmlns:a16="http://schemas.microsoft.com/office/drawing/2014/main" id="{55BA685A-EE0D-0A90-6D94-54A8CBF2383F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6300000" y="3469754"/>
            <a:ext cx="2520000" cy="360000"/>
          </a:xfrm>
        </p:spPr>
        <p:txBody>
          <a:bodyPr/>
          <a:lstStyle>
            <a:lvl1pPr marL="0" indent="0" algn="l">
              <a:buFontTx/>
              <a:buNone/>
              <a:defRPr sz="1800" b="1">
                <a:solidFill>
                  <a:srgbClr val="8C3E9F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7" name="Bild-Platzhalter3">
            <a:extLst>
              <a:ext uri="{FF2B5EF4-FFF2-40B4-BE49-F238E27FC236}">
                <a16:creationId xmlns:a16="http://schemas.microsoft.com/office/drawing/2014/main" id="{A045EEA4-DC71-E69C-A5E3-888E4C002D3A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6303794" y="1268760"/>
            <a:ext cx="2520000" cy="1980000"/>
          </a:xfrm>
          <a:prstGeom prst="snip1Rect">
            <a:avLst/>
          </a:prstGeom>
          <a:solidFill>
            <a:srgbClr val="F0F3F7"/>
          </a:solidFill>
        </p:spPr>
        <p:txBody>
          <a:bodyPr tIns="0" bIns="0" anchor="t" anchorCtr="1"/>
          <a:lstStyle>
            <a:lvl1pPr marL="0" indent="0" algn="l">
              <a:buNone/>
              <a:defRPr b="1">
                <a:solidFill>
                  <a:srgbClr val="8C3E9F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9" name="Bild-Nachweis3">
            <a:extLst>
              <a:ext uri="{FF2B5EF4-FFF2-40B4-BE49-F238E27FC236}">
                <a16:creationId xmlns:a16="http://schemas.microsoft.com/office/drawing/2014/main" id="{CC8555B3-5AA7-66F5-BC2C-253944D26DC4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6303794" y="3021901"/>
            <a:ext cx="2520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5" name="Text-Platzhalter2">
            <a:extLst>
              <a:ext uri="{FF2B5EF4-FFF2-40B4-BE49-F238E27FC236}">
                <a16:creationId xmlns:a16="http://schemas.microsoft.com/office/drawing/2014/main" id="{2A146FCD-06F5-07EA-AEF1-420CC14844A9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3420000" y="3888085"/>
            <a:ext cx="2520000" cy="1908000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None/>
              <a:defRPr sz="2000" b="0" i="0">
                <a:solidFill>
                  <a:srgbClr val="10065A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10065A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12" name="Bild-Unterschrift2">
            <a:extLst>
              <a:ext uri="{FF2B5EF4-FFF2-40B4-BE49-F238E27FC236}">
                <a16:creationId xmlns:a16="http://schemas.microsoft.com/office/drawing/2014/main" id="{1C10FC21-882B-C429-DA33-2739530363EF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3420000" y="3469754"/>
            <a:ext cx="2520000" cy="360000"/>
          </a:xfrm>
        </p:spPr>
        <p:txBody>
          <a:bodyPr/>
          <a:lstStyle>
            <a:lvl1pPr marL="0" indent="0" algn="l">
              <a:buFontTx/>
              <a:buNone/>
              <a:defRPr sz="1800" b="1">
                <a:solidFill>
                  <a:srgbClr val="8C3E9F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4" name="Bild-Platzhalter2">
            <a:extLst>
              <a:ext uri="{FF2B5EF4-FFF2-40B4-BE49-F238E27FC236}">
                <a16:creationId xmlns:a16="http://schemas.microsoft.com/office/drawing/2014/main" id="{8919E51D-414E-5A5D-7EEB-BF2EC93521D0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3427589" y="1268760"/>
            <a:ext cx="2520000" cy="1980000"/>
          </a:xfrm>
          <a:prstGeom prst="snip1Rect">
            <a:avLst/>
          </a:prstGeom>
          <a:solidFill>
            <a:srgbClr val="F0F3F7"/>
          </a:solidFill>
        </p:spPr>
        <p:txBody>
          <a:bodyPr tIns="0" bIns="0" anchor="t" anchorCtr="1"/>
          <a:lstStyle>
            <a:lvl1pPr marL="0" indent="0" algn="l">
              <a:buNone/>
              <a:defRPr b="1">
                <a:solidFill>
                  <a:srgbClr val="8C3E9F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10" name="Bild-Nachweis2">
            <a:extLst>
              <a:ext uri="{FF2B5EF4-FFF2-40B4-BE49-F238E27FC236}">
                <a16:creationId xmlns:a16="http://schemas.microsoft.com/office/drawing/2014/main" id="{39EF3C29-456D-7061-B9FF-A2EDA401C0A7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3427589" y="3021901"/>
            <a:ext cx="2520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28" name="Text-Platzhalter">
            <a:extLst>
              <a:ext uri="{FF2B5EF4-FFF2-40B4-BE49-F238E27FC236}">
                <a16:creationId xmlns:a16="http://schemas.microsoft.com/office/drawing/2014/main" id="{85C1B675-AECF-E649-8936-9A78BB90BA9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40000" y="3888085"/>
            <a:ext cx="2520000" cy="1908000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None/>
              <a:defRPr sz="2000" b="0" i="0">
                <a:solidFill>
                  <a:srgbClr val="10065A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10065A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6" name="Bild-Unterschrift">
            <a:extLst>
              <a:ext uri="{FF2B5EF4-FFF2-40B4-BE49-F238E27FC236}">
                <a16:creationId xmlns:a16="http://schemas.microsoft.com/office/drawing/2014/main" id="{3C231258-5652-C0D5-5346-409CA956069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40000" y="3469754"/>
            <a:ext cx="2520000" cy="360000"/>
          </a:xfrm>
        </p:spPr>
        <p:txBody>
          <a:bodyPr/>
          <a:lstStyle>
            <a:lvl1pPr marL="0" indent="0" algn="l">
              <a:buFontTx/>
              <a:buNone/>
              <a:defRPr sz="1800" b="1">
                <a:solidFill>
                  <a:srgbClr val="8C3E9F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11" name="Bild-Platzhalter">
            <a:extLst>
              <a:ext uri="{FF2B5EF4-FFF2-40B4-BE49-F238E27FC236}">
                <a16:creationId xmlns:a16="http://schemas.microsoft.com/office/drawing/2014/main" id="{8457DDE8-8022-3947-A460-BE9D9CCEC0D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40000" y="1268760"/>
            <a:ext cx="2520000" cy="1980000"/>
          </a:xfrm>
          <a:prstGeom prst="snip1Rect">
            <a:avLst/>
          </a:prstGeom>
          <a:solidFill>
            <a:srgbClr val="F0F3F7"/>
          </a:solidFill>
        </p:spPr>
        <p:txBody>
          <a:bodyPr tIns="0" bIns="0" anchor="t" anchorCtr="1"/>
          <a:lstStyle>
            <a:lvl1pPr marL="0" indent="0" algn="l">
              <a:buNone/>
              <a:defRPr b="1">
                <a:solidFill>
                  <a:srgbClr val="8C3E9F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15" name="Bild-Nachweis">
            <a:extLst>
              <a:ext uri="{FF2B5EF4-FFF2-40B4-BE49-F238E27FC236}">
                <a16:creationId xmlns:a16="http://schemas.microsoft.com/office/drawing/2014/main" id="{B3E53854-6E4B-6ECD-A79F-8EAB2607DF9A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540000" y="3021901"/>
            <a:ext cx="2520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3" name="Titel">
            <a:extLst>
              <a:ext uri="{FF2B5EF4-FFF2-40B4-BE49-F238E27FC236}">
                <a16:creationId xmlns:a16="http://schemas.microsoft.com/office/drawing/2014/main" id="{A9F47A74-1494-983E-D318-CC937947287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0000" y="136524"/>
            <a:ext cx="11160000" cy="900000"/>
          </a:xfrm>
        </p:spPr>
        <p:txBody>
          <a:bodyPr/>
          <a:lstStyle>
            <a:lvl1pPr>
              <a:defRPr>
                <a:solidFill>
                  <a:srgbClr val="10065A"/>
                </a:solidFill>
              </a:defRPr>
            </a:lvl1pPr>
          </a:lstStyle>
          <a:p>
            <a:r>
              <a:rPr lang="de-DE" dirty="0"/>
              <a:t>Titel der Folie</a:t>
            </a:r>
          </a:p>
        </p:txBody>
      </p:sp>
    </p:spTree>
    <p:extLst>
      <p:ext uri="{BB962C8B-B14F-4D97-AF65-F5344CB8AC3E}">
        <p14:creationId xmlns:p14="http://schemas.microsoft.com/office/powerpoint/2010/main" val="127391639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ER klein | 4er / Orange-Weiß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um">
            <a:extLst>
              <a:ext uri="{FF2B5EF4-FFF2-40B4-BE49-F238E27FC236}">
                <a16:creationId xmlns:a16="http://schemas.microsoft.com/office/drawing/2014/main" id="{E7B3EC3F-EA9D-9918-4B6D-D2F496884FC7}"/>
              </a:ext>
            </a:extLst>
          </p:cNvPr>
          <p:cNvSpPr>
            <a:spLocks noGrp="1"/>
          </p:cNvSpPr>
          <p:nvPr>
            <p:ph type="dt" sz="half" idx="40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13" name="Foliennummer">
            <a:extLst>
              <a:ext uri="{FF2B5EF4-FFF2-40B4-BE49-F238E27FC236}">
                <a16:creationId xmlns:a16="http://schemas.microsoft.com/office/drawing/2014/main" id="{D61E905C-EB5F-992D-BF1D-D02DD7FC313A}"/>
              </a:ext>
            </a:extLst>
          </p:cNvPr>
          <p:cNvSpPr>
            <a:spLocks noGrp="1"/>
          </p:cNvSpPr>
          <p:nvPr>
            <p:ph type="sldNum" sz="quarter" idx="41"/>
          </p:nvPr>
        </p:nvSpPr>
        <p:spPr/>
        <p:txBody>
          <a:bodyPr/>
          <a:lstStyle/>
          <a:p>
            <a:fld id="{0EDB35FF-48FE-4539-886A-6B3E6CAB12DA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9" name="Text-Platzhalter4">
            <a:extLst>
              <a:ext uri="{FF2B5EF4-FFF2-40B4-BE49-F238E27FC236}">
                <a16:creationId xmlns:a16="http://schemas.microsoft.com/office/drawing/2014/main" id="{F906E824-E803-C3DB-227F-34A370CD61E4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9180000" y="3888085"/>
            <a:ext cx="2520000" cy="1908000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None/>
              <a:defRPr sz="2000" b="0" i="0">
                <a:solidFill>
                  <a:srgbClr val="10065A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10065A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20" name="Bild-Unterschrift4">
            <a:extLst>
              <a:ext uri="{FF2B5EF4-FFF2-40B4-BE49-F238E27FC236}">
                <a16:creationId xmlns:a16="http://schemas.microsoft.com/office/drawing/2014/main" id="{76FBC499-CFDF-764A-7075-6A43D3ED1BF5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9180000" y="3469754"/>
            <a:ext cx="2520000" cy="360000"/>
          </a:xfrm>
        </p:spPr>
        <p:txBody>
          <a:bodyPr/>
          <a:lstStyle>
            <a:lvl1pPr marL="0" indent="0" algn="l">
              <a:buFontTx/>
              <a:buNone/>
              <a:defRPr sz="1800" b="1">
                <a:solidFill>
                  <a:srgbClr val="FF4414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14" name="Bild-Platzhalter4">
            <a:extLst>
              <a:ext uri="{FF2B5EF4-FFF2-40B4-BE49-F238E27FC236}">
                <a16:creationId xmlns:a16="http://schemas.microsoft.com/office/drawing/2014/main" id="{ECEC371A-89CF-3B8D-F696-DABD088B3DCE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9180000" y="1257901"/>
            <a:ext cx="2520000" cy="1980000"/>
          </a:xfrm>
          <a:prstGeom prst="snip1Rect">
            <a:avLst/>
          </a:prstGeom>
          <a:solidFill>
            <a:srgbClr val="F0F3F7"/>
          </a:solidFill>
        </p:spPr>
        <p:txBody>
          <a:bodyPr tIns="0" bIns="0" anchor="t" anchorCtr="1"/>
          <a:lstStyle>
            <a:lvl1pPr marL="0" indent="0" algn="l">
              <a:buNone/>
              <a:defRPr b="1">
                <a:solidFill>
                  <a:srgbClr val="FF4414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2" name="Bild-Nachweis4">
            <a:extLst>
              <a:ext uri="{FF2B5EF4-FFF2-40B4-BE49-F238E27FC236}">
                <a16:creationId xmlns:a16="http://schemas.microsoft.com/office/drawing/2014/main" id="{C7BEA762-81FF-1ABA-CD0D-B6B72FB254BA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9180000" y="3021901"/>
            <a:ext cx="2520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17" name="Text-Platzhalter3">
            <a:extLst>
              <a:ext uri="{FF2B5EF4-FFF2-40B4-BE49-F238E27FC236}">
                <a16:creationId xmlns:a16="http://schemas.microsoft.com/office/drawing/2014/main" id="{8A6BA438-FBCD-9BC7-AFFE-1778B1E87C8A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6300000" y="3888085"/>
            <a:ext cx="2520000" cy="1908000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None/>
              <a:defRPr sz="2000" b="0" i="0">
                <a:solidFill>
                  <a:srgbClr val="10065A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10065A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18" name="Bild-Unterschrift3">
            <a:extLst>
              <a:ext uri="{FF2B5EF4-FFF2-40B4-BE49-F238E27FC236}">
                <a16:creationId xmlns:a16="http://schemas.microsoft.com/office/drawing/2014/main" id="{55BA685A-EE0D-0A90-6D94-54A8CBF2383F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6300000" y="3469754"/>
            <a:ext cx="2520000" cy="360000"/>
          </a:xfrm>
        </p:spPr>
        <p:txBody>
          <a:bodyPr/>
          <a:lstStyle>
            <a:lvl1pPr marL="0" indent="0" algn="l">
              <a:buFontTx/>
              <a:buNone/>
              <a:defRPr sz="1800" b="1">
                <a:solidFill>
                  <a:srgbClr val="FF4414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7" name="Bild-Platzhalter3">
            <a:extLst>
              <a:ext uri="{FF2B5EF4-FFF2-40B4-BE49-F238E27FC236}">
                <a16:creationId xmlns:a16="http://schemas.microsoft.com/office/drawing/2014/main" id="{A045EEA4-DC71-E69C-A5E3-888E4C002D3A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6303794" y="1268760"/>
            <a:ext cx="2520000" cy="1980000"/>
          </a:xfrm>
          <a:prstGeom prst="snip1Rect">
            <a:avLst/>
          </a:prstGeom>
          <a:solidFill>
            <a:srgbClr val="F0F3F7"/>
          </a:solidFill>
        </p:spPr>
        <p:txBody>
          <a:bodyPr tIns="0" bIns="0" anchor="t" anchorCtr="1"/>
          <a:lstStyle>
            <a:lvl1pPr marL="0" indent="0" algn="l">
              <a:buNone/>
              <a:defRPr b="1">
                <a:solidFill>
                  <a:srgbClr val="FF4414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9" name="Bild-Nachweis3">
            <a:extLst>
              <a:ext uri="{FF2B5EF4-FFF2-40B4-BE49-F238E27FC236}">
                <a16:creationId xmlns:a16="http://schemas.microsoft.com/office/drawing/2014/main" id="{078B6475-D0E9-D92E-2433-AC04F7BA8920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6303794" y="3021901"/>
            <a:ext cx="2520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5" name="Text-Platzhalter2">
            <a:extLst>
              <a:ext uri="{FF2B5EF4-FFF2-40B4-BE49-F238E27FC236}">
                <a16:creationId xmlns:a16="http://schemas.microsoft.com/office/drawing/2014/main" id="{2A146FCD-06F5-07EA-AEF1-420CC14844A9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3420000" y="3888085"/>
            <a:ext cx="2520000" cy="1908000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None/>
              <a:defRPr sz="2000" b="0" i="0">
                <a:solidFill>
                  <a:srgbClr val="10065A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10065A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12" name="Bild-Unterschrift2">
            <a:extLst>
              <a:ext uri="{FF2B5EF4-FFF2-40B4-BE49-F238E27FC236}">
                <a16:creationId xmlns:a16="http://schemas.microsoft.com/office/drawing/2014/main" id="{1C10FC21-882B-C429-DA33-2739530363EF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3420000" y="3469754"/>
            <a:ext cx="2520000" cy="360000"/>
          </a:xfrm>
        </p:spPr>
        <p:txBody>
          <a:bodyPr/>
          <a:lstStyle>
            <a:lvl1pPr marL="0" indent="0" algn="l">
              <a:buFontTx/>
              <a:buNone/>
              <a:defRPr sz="1800" b="1">
                <a:solidFill>
                  <a:srgbClr val="FF4414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4" name="Bild-Platzhalter2">
            <a:extLst>
              <a:ext uri="{FF2B5EF4-FFF2-40B4-BE49-F238E27FC236}">
                <a16:creationId xmlns:a16="http://schemas.microsoft.com/office/drawing/2014/main" id="{8919E51D-414E-5A5D-7EEB-BF2EC93521D0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3427589" y="1268760"/>
            <a:ext cx="2520000" cy="1980000"/>
          </a:xfrm>
          <a:prstGeom prst="snip1Rect">
            <a:avLst/>
          </a:prstGeom>
          <a:solidFill>
            <a:srgbClr val="F0F3F7"/>
          </a:solidFill>
        </p:spPr>
        <p:txBody>
          <a:bodyPr tIns="0" bIns="0" anchor="t" anchorCtr="1"/>
          <a:lstStyle>
            <a:lvl1pPr marL="0" indent="0" algn="l">
              <a:buNone/>
              <a:defRPr b="1">
                <a:solidFill>
                  <a:srgbClr val="FF4414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10" name="Bild-Nachweis2">
            <a:extLst>
              <a:ext uri="{FF2B5EF4-FFF2-40B4-BE49-F238E27FC236}">
                <a16:creationId xmlns:a16="http://schemas.microsoft.com/office/drawing/2014/main" id="{360ECAFA-6746-C440-F4D1-C9FD0CBD2805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3427589" y="3021901"/>
            <a:ext cx="2520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28" name="Text-Platzhalter">
            <a:extLst>
              <a:ext uri="{FF2B5EF4-FFF2-40B4-BE49-F238E27FC236}">
                <a16:creationId xmlns:a16="http://schemas.microsoft.com/office/drawing/2014/main" id="{85C1B675-AECF-E649-8936-9A78BB90BA9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40000" y="3888085"/>
            <a:ext cx="2520000" cy="1908000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None/>
              <a:defRPr sz="2000" b="0" i="0">
                <a:solidFill>
                  <a:srgbClr val="10065A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10065A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6" name="Bild-Unterschrift">
            <a:extLst>
              <a:ext uri="{FF2B5EF4-FFF2-40B4-BE49-F238E27FC236}">
                <a16:creationId xmlns:a16="http://schemas.microsoft.com/office/drawing/2014/main" id="{3C231258-5652-C0D5-5346-409CA956069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40000" y="3469754"/>
            <a:ext cx="2520000" cy="360000"/>
          </a:xfrm>
        </p:spPr>
        <p:txBody>
          <a:bodyPr/>
          <a:lstStyle>
            <a:lvl1pPr marL="0" indent="0" algn="l">
              <a:buFontTx/>
              <a:buNone/>
              <a:defRPr sz="1800" b="1">
                <a:solidFill>
                  <a:srgbClr val="FF4414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11" name="Bild-Platzhalter">
            <a:extLst>
              <a:ext uri="{FF2B5EF4-FFF2-40B4-BE49-F238E27FC236}">
                <a16:creationId xmlns:a16="http://schemas.microsoft.com/office/drawing/2014/main" id="{8457DDE8-8022-3947-A460-BE9D9CCEC0D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40000" y="1268760"/>
            <a:ext cx="2520000" cy="1980000"/>
          </a:xfrm>
          <a:prstGeom prst="snip1Rect">
            <a:avLst/>
          </a:prstGeom>
          <a:solidFill>
            <a:srgbClr val="F0F3F7"/>
          </a:solidFill>
        </p:spPr>
        <p:txBody>
          <a:bodyPr tIns="0" bIns="0" anchor="t" anchorCtr="1"/>
          <a:lstStyle>
            <a:lvl1pPr marL="0" indent="0" algn="l">
              <a:buNone/>
              <a:defRPr b="1">
                <a:solidFill>
                  <a:srgbClr val="FF4414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15" name="Bild-Nachweis">
            <a:extLst>
              <a:ext uri="{FF2B5EF4-FFF2-40B4-BE49-F238E27FC236}">
                <a16:creationId xmlns:a16="http://schemas.microsoft.com/office/drawing/2014/main" id="{FA954DC1-87C5-2F20-AC8C-1908DD125DF1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540000" y="3021901"/>
            <a:ext cx="2520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3" name="Titel">
            <a:extLst>
              <a:ext uri="{FF2B5EF4-FFF2-40B4-BE49-F238E27FC236}">
                <a16:creationId xmlns:a16="http://schemas.microsoft.com/office/drawing/2014/main" id="{A9F47A74-1494-983E-D318-CC937947287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0000" y="136524"/>
            <a:ext cx="11160000" cy="900000"/>
          </a:xfrm>
        </p:spPr>
        <p:txBody>
          <a:bodyPr/>
          <a:lstStyle>
            <a:lvl1pPr>
              <a:defRPr>
                <a:solidFill>
                  <a:srgbClr val="10065A"/>
                </a:solidFill>
              </a:defRPr>
            </a:lvl1pPr>
          </a:lstStyle>
          <a:p>
            <a:r>
              <a:rPr lang="de-DE" dirty="0"/>
              <a:t>Titel der Folie</a:t>
            </a:r>
          </a:p>
        </p:txBody>
      </p:sp>
    </p:spTree>
    <p:extLst>
      <p:ext uri="{BB962C8B-B14F-4D97-AF65-F5344CB8AC3E}">
        <p14:creationId xmlns:p14="http://schemas.microsoft.com/office/powerpoint/2010/main" val="253105943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ER klein | 4er /  Gold-Weiß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um">
            <a:extLst>
              <a:ext uri="{FF2B5EF4-FFF2-40B4-BE49-F238E27FC236}">
                <a16:creationId xmlns:a16="http://schemas.microsoft.com/office/drawing/2014/main" id="{E7B3EC3F-EA9D-9918-4B6D-D2F496884FC7}"/>
              </a:ext>
            </a:extLst>
          </p:cNvPr>
          <p:cNvSpPr>
            <a:spLocks noGrp="1"/>
          </p:cNvSpPr>
          <p:nvPr>
            <p:ph type="dt" sz="half" idx="40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13" name="Foliennummer">
            <a:extLst>
              <a:ext uri="{FF2B5EF4-FFF2-40B4-BE49-F238E27FC236}">
                <a16:creationId xmlns:a16="http://schemas.microsoft.com/office/drawing/2014/main" id="{D61E905C-EB5F-992D-BF1D-D02DD7FC313A}"/>
              </a:ext>
            </a:extLst>
          </p:cNvPr>
          <p:cNvSpPr>
            <a:spLocks noGrp="1"/>
          </p:cNvSpPr>
          <p:nvPr>
            <p:ph type="sldNum" sz="quarter" idx="41"/>
          </p:nvPr>
        </p:nvSpPr>
        <p:spPr/>
        <p:txBody>
          <a:bodyPr/>
          <a:lstStyle/>
          <a:p>
            <a:fld id="{0EDB35FF-48FE-4539-886A-6B3E6CAB12DA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9" name="Text-Platzhalter4">
            <a:extLst>
              <a:ext uri="{FF2B5EF4-FFF2-40B4-BE49-F238E27FC236}">
                <a16:creationId xmlns:a16="http://schemas.microsoft.com/office/drawing/2014/main" id="{F906E824-E803-C3DB-227F-34A370CD61E4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9180000" y="3888085"/>
            <a:ext cx="2520000" cy="1908000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None/>
              <a:defRPr sz="2000" b="0" i="0">
                <a:solidFill>
                  <a:srgbClr val="10065A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10065A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20" name="Bild-Unterschrift4">
            <a:extLst>
              <a:ext uri="{FF2B5EF4-FFF2-40B4-BE49-F238E27FC236}">
                <a16:creationId xmlns:a16="http://schemas.microsoft.com/office/drawing/2014/main" id="{76FBC499-CFDF-764A-7075-6A43D3ED1BF5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9180000" y="3469754"/>
            <a:ext cx="2520000" cy="360000"/>
          </a:xfrm>
        </p:spPr>
        <p:txBody>
          <a:bodyPr/>
          <a:lstStyle>
            <a:lvl1pPr marL="0" indent="0" algn="l">
              <a:buFontTx/>
              <a:buNone/>
              <a:defRPr sz="1800" b="1">
                <a:solidFill>
                  <a:srgbClr val="FFAD00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14" name="Bild-Platzhalter4">
            <a:extLst>
              <a:ext uri="{FF2B5EF4-FFF2-40B4-BE49-F238E27FC236}">
                <a16:creationId xmlns:a16="http://schemas.microsoft.com/office/drawing/2014/main" id="{ECEC371A-89CF-3B8D-F696-DABD088B3DCE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9180000" y="1257901"/>
            <a:ext cx="2520000" cy="1980000"/>
          </a:xfrm>
          <a:prstGeom prst="snip1Rect">
            <a:avLst/>
          </a:prstGeom>
          <a:solidFill>
            <a:srgbClr val="F0F3F7"/>
          </a:solidFill>
        </p:spPr>
        <p:txBody>
          <a:bodyPr tIns="0" bIns="0" anchor="t" anchorCtr="1"/>
          <a:lstStyle>
            <a:lvl1pPr marL="0" indent="0" algn="l">
              <a:buNone/>
              <a:defRPr b="1">
                <a:solidFill>
                  <a:srgbClr val="FFAD00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2" name="Bild-Nachweis4">
            <a:extLst>
              <a:ext uri="{FF2B5EF4-FFF2-40B4-BE49-F238E27FC236}">
                <a16:creationId xmlns:a16="http://schemas.microsoft.com/office/drawing/2014/main" id="{5DD5AB65-C927-18A0-129D-B9180B742AC4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9180000" y="3021901"/>
            <a:ext cx="2520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17" name="Text-Platzhalter3">
            <a:extLst>
              <a:ext uri="{FF2B5EF4-FFF2-40B4-BE49-F238E27FC236}">
                <a16:creationId xmlns:a16="http://schemas.microsoft.com/office/drawing/2014/main" id="{8A6BA438-FBCD-9BC7-AFFE-1778B1E87C8A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6300000" y="3888085"/>
            <a:ext cx="2520000" cy="1908000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None/>
              <a:defRPr sz="2000" b="0" i="0">
                <a:solidFill>
                  <a:srgbClr val="10065A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10065A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18" name="Bild-Unterschrift3">
            <a:extLst>
              <a:ext uri="{FF2B5EF4-FFF2-40B4-BE49-F238E27FC236}">
                <a16:creationId xmlns:a16="http://schemas.microsoft.com/office/drawing/2014/main" id="{55BA685A-EE0D-0A90-6D94-54A8CBF2383F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6300000" y="3469754"/>
            <a:ext cx="2520000" cy="360000"/>
          </a:xfrm>
        </p:spPr>
        <p:txBody>
          <a:bodyPr/>
          <a:lstStyle>
            <a:lvl1pPr marL="0" indent="0" algn="l">
              <a:buFontTx/>
              <a:buNone/>
              <a:defRPr sz="1800" b="1">
                <a:solidFill>
                  <a:srgbClr val="FFAD00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7" name="Bild-Platzhalter3">
            <a:extLst>
              <a:ext uri="{FF2B5EF4-FFF2-40B4-BE49-F238E27FC236}">
                <a16:creationId xmlns:a16="http://schemas.microsoft.com/office/drawing/2014/main" id="{A045EEA4-DC71-E69C-A5E3-888E4C002D3A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6303794" y="1268760"/>
            <a:ext cx="2520000" cy="1980000"/>
          </a:xfrm>
          <a:prstGeom prst="snip1Rect">
            <a:avLst/>
          </a:prstGeom>
          <a:solidFill>
            <a:srgbClr val="F0F3F7"/>
          </a:solidFill>
        </p:spPr>
        <p:txBody>
          <a:bodyPr tIns="0" bIns="0" anchor="t" anchorCtr="1"/>
          <a:lstStyle>
            <a:lvl1pPr marL="0" indent="0" algn="l">
              <a:buNone/>
              <a:defRPr b="1">
                <a:solidFill>
                  <a:srgbClr val="FFAD00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9" name="Bild-Nachweis3">
            <a:extLst>
              <a:ext uri="{FF2B5EF4-FFF2-40B4-BE49-F238E27FC236}">
                <a16:creationId xmlns:a16="http://schemas.microsoft.com/office/drawing/2014/main" id="{B4E5E028-3466-ACEB-8572-19C1D6AF3420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6303794" y="3021901"/>
            <a:ext cx="2520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5" name="Text-Platzhalter2">
            <a:extLst>
              <a:ext uri="{FF2B5EF4-FFF2-40B4-BE49-F238E27FC236}">
                <a16:creationId xmlns:a16="http://schemas.microsoft.com/office/drawing/2014/main" id="{2A146FCD-06F5-07EA-AEF1-420CC14844A9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3420000" y="3888085"/>
            <a:ext cx="2520000" cy="1908000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None/>
              <a:defRPr sz="2000" b="0" i="0">
                <a:solidFill>
                  <a:srgbClr val="10065A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10065A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12" name="Bild-Unterschrift2">
            <a:extLst>
              <a:ext uri="{FF2B5EF4-FFF2-40B4-BE49-F238E27FC236}">
                <a16:creationId xmlns:a16="http://schemas.microsoft.com/office/drawing/2014/main" id="{1C10FC21-882B-C429-DA33-2739530363EF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3420000" y="3469754"/>
            <a:ext cx="2520000" cy="360000"/>
          </a:xfrm>
        </p:spPr>
        <p:txBody>
          <a:bodyPr/>
          <a:lstStyle>
            <a:lvl1pPr marL="0" indent="0" algn="l">
              <a:buFontTx/>
              <a:buNone/>
              <a:defRPr sz="1800" b="1">
                <a:solidFill>
                  <a:srgbClr val="FFAD00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4" name="Bild-Platzhalter2">
            <a:extLst>
              <a:ext uri="{FF2B5EF4-FFF2-40B4-BE49-F238E27FC236}">
                <a16:creationId xmlns:a16="http://schemas.microsoft.com/office/drawing/2014/main" id="{8919E51D-414E-5A5D-7EEB-BF2EC93521D0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3427589" y="1268760"/>
            <a:ext cx="2520000" cy="1980000"/>
          </a:xfrm>
          <a:prstGeom prst="snip1Rect">
            <a:avLst/>
          </a:prstGeom>
          <a:solidFill>
            <a:srgbClr val="F0F3F7"/>
          </a:solidFill>
        </p:spPr>
        <p:txBody>
          <a:bodyPr tIns="0" bIns="0" anchor="t" anchorCtr="1"/>
          <a:lstStyle>
            <a:lvl1pPr marL="0" indent="0" algn="l">
              <a:buNone/>
              <a:defRPr b="1">
                <a:solidFill>
                  <a:srgbClr val="FFAD00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10" name="Bild-Nachweis2">
            <a:extLst>
              <a:ext uri="{FF2B5EF4-FFF2-40B4-BE49-F238E27FC236}">
                <a16:creationId xmlns:a16="http://schemas.microsoft.com/office/drawing/2014/main" id="{3359F206-55D3-1A7B-E55C-CFE1129879B3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3427589" y="3021901"/>
            <a:ext cx="2520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28" name="Text-Platzhalter">
            <a:extLst>
              <a:ext uri="{FF2B5EF4-FFF2-40B4-BE49-F238E27FC236}">
                <a16:creationId xmlns:a16="http://schemas.microsoft.com/office/drawing/2014/main" id="{85C1B675-AECF-E649-8936-9A78BB90BA9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40000" y="3888085"/>
            <a:ext cx="2520000" cy="1908000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None/>
              <a:defRPr sz="2000" b="0" i="0">
                <a:solidFill>
                  <a:srgbClr val="10065A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10065A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6" name="Bild-Unterschrift">
            <a:extLst>
              <a:ext uri="{FF2B5EF4-FFF2-40B4-BE49-F238E27FC236}">
                <a16:creationId xmlns:a16="http://schemas.microsoft.com/office/drawing/2014/main" id="{3C231258-5652-C0D5-5346-409CA956069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40000" y="3469754"/>
            <a:ext cx="2520000" cy="360000"/>
          </a:xfrm>
        </p:spPr>
        <p:txBody>
          <a:bodyPr/>
          <a:lstStyle>
            <a:lvl1pPr marL="0" indent="0" algn="l">
              <a:buFontTx/>
              <a:buNone/>
              <a:defRPr sz="1800" b="1">
                <a:solidFill>
                  <a:srgbClr val="FFAD00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11" name="Bild-Platzhalter">
            <a:extLst>
              <a:ext uri="{FF2B5EF4-FFF2-40B4-BE49-F238E27FC236}">
                <a16:creationId xmlns:a16="http://schemas.microsoft.com/office/drawing/2014/main" id="{8457DDE8-8022-3947-A460-BE9D9CCEC0D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40000" y="1268760"/>
            <a:ext cx="2520000" cy="1980000"/>
          </a:xfrm>
          <a:prstGeom prst="snip1Rect">
            <a:avLst/>
          </a:prstGeom>
          <a:solidFill>
            <a:srgbClr val="F0F3F7"/>
          </a:solidFill>
        </p:spPr>
        <p:txBody>
          <a:bodyPr tIns="0" bIns="0" anchor="t" anchorCtr="1"/>
          <a:lstStyle>
            <a:lvl1pPr marL="0" indent="0" algn="l">
              <a:buNone/>
              <a:defRPr b="1">
                <a:solidFill>
                  <a:srgbClr val="FFAD00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15" name="Bild-Nachweis">
            <a:extLst>
              <a:ext uri="{FF2B5EF4-FFF2-40B4-BE49-F238E27FC236}">
                <a16:creationId xmlns:a16="http://schemas.microsoft.com/office/drawing/2014/main" id="{D32E82AF-A8D4-93FE-076E-72CBCF6081DC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540000" y="3021901"/>
            <a:ext cx="2520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3" name="Titel">
            <a:extLst>
              <a:ext uri="{FF2B5EF4-FFF2-40B4-BE49-F238E27FC236}">
                <a16:creationId xmlns:a16="http://schemas.microsoft.com/office/drawing/2014/main" id="{A9F47A74-1494-983E-D318-CC937947287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0000" y="136524"/>
            <a:ext cx="11160000" cy="900000"/>
          </a:xfrm>
        </p:spPr>
        <p:txBody>
          <a:bodyPr/>
          <a:lstStyle>
            <a:lvl1pPr>
              <a:defRPr>
                <a:solidFill>
                  <a:srgbClr val="10065A"/>
                </a:solidFill>
              </a:defRPr>
            </a:lvl1pPr>
          </a:lstStyle>
          <a:p>
            <a:r>
              <a:rPr lang="de-DE" dirty="0"/>
              <a:t>Titel der Folie</a:t>
            </a:r>
          </a:p>
        </p:txBody>
      </p:sp>
    </p:spTree>
    <p:extLst>
      <p:ext uri="{BB962C8B-B14F-4D97-AF65-F5344CB8AC3E}">
        <p14:creationId xmlns:p14="http://schemas.microsoft.com/office/powerpoint/2010/main" val="95575220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ER klein | 4er / Grün-Weiß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um">
            <a:extLst>
              <a:ext uri="{FF2B5EF4-FFF2-40B4-BE49-F238E27FC236}">
                <a16:creationId xmlns:a16="http://schemas.microsoft.com/office/drawing/2014/main" id="{E7B3EC3F-EA9D-9918-4B6D-D2F496884FC7}"/>
              </a:ext>
            </a:extLst>
          </p:cNvPr>
          <p:cNvSpPr>
            <a:spLocks noGrp="1"/>
          </p:cNvSpPr>
          <p:nvPr>
            <p:ph type="dt" sz="half" idx="40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13" name="Foliennummer">
            <a:extLst>
              <a:ext uri="{FF2B5EF4-FFF2-40B4-BE49-F238E27FC236}">
                <a16:creationId xmlns:a16="http://schemas.microsoft.com/office/drawing/2014/main" id="{D61E905C-EB5F-992D-BF1D-D02DD7FC313A}"/>
              </a:ext>
            </a:extLst>
          </p:cNvPr>
          <p:cNvSpPr>
            <a:spLocks noGrp="1"/>
          </p:cNvSpPr>
          <p:nvPr>
            <p:ph type="sldNum" sz="quarter" idx="41"/>
          </p:nvPr>
        </p:nvSpPr>
        <p:spPr/>
        <p:txBody>
          <a:bodyPr/>
          <a:lstStyle/>
          <a:p>
            <a:fld id="{0EDB35FF-48FE-4539-886A-6B3E6CAB12DA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9" name="Text-Platzhalter4">
            <a:extLst>
              <a:ext uri="{FF2B5EF4-FFF2-40B4-BE49-F238E27FC236}">
                <a16:creationId xmlns:a16="http://schemas.microsoft.com/office/drawing/2014/main" id="{F906E824-E803-C3DB-227F-34A370CD61E4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9180000" y="3888085"/>
            <a:ext cx="2520000" cy="1908000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None/>
              <a:defRPr sz="2000" b="0" i="0">
                <a:solidFill>
                  <a:srgbClr val="10065A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10065A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20" name="Bild-Unterschrift4">
            <a:extLst>
              <a:ext uri="{FF2B5EF4-FFF2-40B4-BE49-F238E27FC236}">
                <a16:creationId xmlns:a16="http://schemas.microsoft.com/office/drawing/2014/main" id="{76FBC499-CFDF-764A-7075-6A43D3ED1BF5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9180000" y="3469754"/>
            <a:ext cx="2520000" cy="360000"/>
          </a:xfrm>
        </p:spPr>
        <p:txBody>
          <a:bodyPr/>
          <a:lstStyle>
            <a:lvl1pPr marL="0" indent="0" algn="l">
              <a:buFontTx/>
              <a:buNone/>
              <a:defRPr sz="1800" b="1">
                <a:solidFill>
                  <a:srgbClr val="10AD00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14" name="Bild-Platzhalter4">
            <a:extLst>
              <a:ext uri="{FF2B5EF4-FFF2-40B4-BE49-F238E27FC236}">
                <a16:creationId xmlns:a16="http://schemas.microsoft.com/office/drawing/2014/main" id="{ECEC371A-89CF-3B8D-F696-DABD088B3DCE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9180000" y="1257901"/>
            <a:ext cx="2520000" cy="1980000"/>
          </a:xfrm>
          <a:prstGeom prst="snip1Rect">
            <a:avLst/>
          </a:prstGeom>
          <a:solidFill>
            <a:srgbClr val="F0F3F7"/>
          </a:solidFill>
        </p:spPr>
        <p:txBody>
          <a:bodyPr tIns="0" bIns="0" anchor="t" anchorCtr="1"/>
          <a:lstStyle>
            <a:lvl1pPr marL="0" indent="0" algn="l">
              <a:buNone/>
              <a:defRPr b="1">
                <a:solidFill>
                  <a:srgbClr val="10AD00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2" name="Bild-Nachweis4">
            <a:extLst>
              <a:ext uri="{FF2B5EF4-FFF2-40B4-BE49-F238E27FC236}">
                <a16:creationId xmlns:a16="http://schemas.microsoft.com/office/drawing/2014/main" id="{8856BCF3-E66E-B483-98AE-C527598B80FD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9180000" y="3021901"/>
            <a:ext cx="2520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17" name="Text-Platzhalter3">
            <a:extLst>
              <a:ext uri="{FF2B5EF4-FFF2-40B4-BE49-F238E27FC236}">
                <a16:creationId xmlns:a16="http://schemas.microsoft.com/office/drawing/2014/main" id="{8A6BA438-FBCD-9BC7-AFFE-1778B1E87C8A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6300000" y="3888085"/>
            <a:ext cx="2520000" cy="1908000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None/>
              <a:defRPr sz="2000" b="0" i="0">
                <a:solidFill>
                  <a:srgbClr val="10065A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10065A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18" name="Bild-Unterschrift3">
            <a:extLst>
              <a:ext uri="{FF2B5EF4-FFF2-40B4-BE49-F238E27FC236}">
                <a16:creationId xmlns:a16="http://schemas.microsoft.com/office/drawing/2014/main" id="{55BA685A-EE0D-0A90-6D94-54A8CBF2383F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6300000" y="3469754"/>
            <a:ext cx="2520000" cy="360000"/>
          </a:xfrm>
        </p:spPr>
        <p:txBody>
          <a:bodyPr/>
          <a:lstStyle>
            <a:lvl1pPr marL="0" indent="0" algn="l">
              <a:buFontTx/>
              <a:buNone/>
              <a:defRPr sz="1800" b="1">
                <a:solidFill>
                  <a:srgbClr val="10AD00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7" name="Bild-Platzhalter3">
            <a:extLst>
              <a:ext uri="{FF2B5EF4-FFF2-40B4-BE49-F238E27FC236}">
                <a16:creationId xmlns:a16="http://schemas.microsoft.com/office/drawing/2014/main" id="{A045EEA4-DC71-E69C-A5E3-888E4C002D3A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6303794" y="1268760"/>
            <a:ext cx="2520000" cy="1980000"/>
          </a:xfrm>
          <a:prstGeom prst="snip1Rect">
            <a:avLst/>
          </a:prstGeom>
          <a:solidFill>
            <a:srgbClr val="F0F3F7"/>
          </a:solidFill>
        </p:spPr>
        <p:txBody>
          <a:bodyPr tIns="0" bIns="0" anchor="t" anchorCtr="1"/>
          <a:lstStyle>
            <a:lvl1pPr marL="0" indent="0" algn="l">
              <a:buNone/>
              <a:defRPr b="1">
                <a:solidFill>
                  <a:srgbClr val="10AD00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9" name="Bild-Nachweis3">
            <a:extLst>
              <a:ext uri="{FF2B5EF4-FFF2-40B4-BE49-F238E27FC236}">
                <a16:creationId xmlns:a16="http://schemas.microsoft.com/office/drawing/2014/main" id="{6816887A-C74F-E63F-E071-6A76393CDE9C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6303794" y="3021901"/>
            <a:ext cx="2520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5" name="Text-Platzhalter2">
            <a:extLst>
              <a:ext uri="{FF2B5EF4-FFF2-40B4-BE49-F238E27FC236}">
                <a16:creationId xmlns:a16="http://schemas.microsoft.com/office/drawing/2014/main" id="{2A146FCD-06F5-07EA-AEF1-420CC14844A9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3420000" y="3888085"/>
            <a:ext cx="2520000" cy="1908000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None/>
              <a:defRPr sz="2000" b="0" i="0">
                <a:solidFill>
                  <a:srgbClr val="10065A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10065A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12" name="Bild-Unterschrift2">
            <a:extLst>
              <a:ext uri="{FF2B5EF4-FFF2-40B4-BE49-F238E27FC236}">
                <a16:creationId xmlns:a16="http://schemas.microsoft.com/office/drawing/2014/main" id="{1C10FC21-882B-C429-DA33-2739530363EF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3420000" y="3469754"/>
            <a:ext cx="2520000" cy="360000"/>
          </a:xfrm>
        </p:spPr>
        <p:txBody>
          <a:bodyPr/>
          <a:lstStyle>
            <a:lvl1pPr marL="0" indent="0" algn="l">
              <a:buFontTx/>
              <a:buNone/>
              <a:defRPr sz="1800" b="1">
                <a:solidFill>
                  <a:srgbClr val="10AD00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4" name="Bild-Platzhalter2">
            <a:extLst>
              <a:ext uri="{FF2B5EF4-FFF2-40B4-BE49-F238E27FC236}">
                <a16:creationId xmlns:a16="http://schemas.microsoft.com/office/drawing/2014/main" id="{8919E51D-414E-5A5D-7EEB-BF2EC93521D0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3427589" y="1268760"/>
            <a:ext cx="2520000" cy="1980000"/>
          </a:xfrm>
          <a:prstGeom prst="snip1Rect">
            <a:avLst/>
          </a:prstGeom>
          <a:solidFill>
            <a:srgbClr val="F0F3F7"/>
          </a:solidFill>
        </p:spPr>
        <p:txBody>
          <a:bodyPr tIns="0" bIns="0" anchor="t" anchorCtr="1"/>
          <a:lstStyle>
            <a:lvl1pPr marL="0" indent="0" algn="l">
              <a:buNone/>
              <a:defRPr b="1">
                <a:solidFill>
                  <a:srgbClr val="10AD00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10" name="Bild-Nachweis2">
            <a:extLst>
              <a:ext uri="{FF2B5EF4-FFF2-40B4-BE49-F238E27FC236}">
                <a16:creationId xmlns:a16="http://schemas.microsoft.com/office/drawing/2014/main" id="{8D1F6D2E-3389-5934-1303-F464BAC99D87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3427589" y="3021901"/>
            <a:ext cx="2520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28" name="Text-Platzhalter">
            <a:extLst>
              <a:ext uri="{FF2B5EF4-FFF2-40B4-BE49-F238E27FC236}">
                <a16:creationId xmlns:a16="http://schemas.microsoft.com/office/drawing/2014/main" id="{85C1B675-AECF-E649-8936-9A78BB90BA9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40000" y="3888085"/>
            <a:ext cx="2520000" cy="1908000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None/>
              <a:defRPr sz="2000" b="0" i="0">
                <a:solidFill>
                  <a:srgbClr val="10065A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buClr>
                <a:schemeClr val="bg1"/>
              </a:buClr>
              <a:buSzPct val="25000"/>
              <a:buNone/>
              <a:defRPr sz="2000">
                <a:solidFill>
                  <a:srgbClr val="10065A"/>
                </a:solidFill>
              </a:defRPr>
            </a:lvl2pPr>
          </a:lstStyle>
          <a:p>
            <a:pPr lvl="0"/>
            <a:r>
              <a:rPr lang="de-DE" dirty="0"/>
              <a:t>Bild-Text</a:t>
            </a:r>
          </a:p>
        </p:txBody>
      </p:sp>
      <p:sp>
        <p:nvSpPr>
          <p:cNvPr id="6" name="Bild-Unterschrift">
            <a:extLst>
              <a:ext uri="{FF2B5EF4-FFF2-40B4-BE49-F238E27FC236}">
                <a16:creationId xmlns:a16="http://schemas.microsoft.com/office/drawing/2014/main" id="{3C231258-5652-C0D5-5346-409CA956069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40000" y="3469754"/>
            <a:ext cx="2520000" cy="360000"/>
          </a:xfrm>
        </p:spPr>
        <p:txBody>
          <a:bodyPr/>
          <a:lstStyle>
            <a:lvl1pPr marL="0" indent="0" algn="l">
              <a:buFontTx/>
              <a:buNone/>
              <a:defRPr sz="1800" b="1">
                <a:solidFill>
                  <a:srgbClr val="10AD00"/>
                </a:solidFill>
                <a:latin typeface="Montserrat" pitchFamily="2" charset="0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de-DE" dirty="0"/>
              <a:t>Bild-Unterschrift</a:t>
            </a:r>
          </a:p>
        </p:txBody>
      </p:sp>
      <p:sp>
        <p:nvSpPr>
          <p:cNvPr id="11" name="Bild-Platzhalter">
            <a:extLst>
              <a:ext uri="{FF2B5EF4-FFF2-40B4-BE49-F238E27FC236}">
                <a16:creationId xmlns:a16="http://schemas.microsoft.com/office/drawing/2014/main" id="{8457DDE8-8022-3947-A460-BE9D9CCEC0D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40000" y="1268760"/>
            <a:ext cx="2520000" cy="1980000"/>
          </a:xfrm>
          <a:prstGeom prst="snip1Rect">
            <a:avLst/>
          </a:prstGeom>
          <a:solidFill>
            <a:srgbClr val="F0F3F7"/>
          </a:solidFill>
        </p:spPr>
        <p:txBody>
          <a:bodyPr tIns="0" bIns="0" anchor="t" anchorCtr="1"/>
          <a:lstStyle>
            <a:lvl1pPr marL="0" indent="0" algn="l">
              <a:buNone/>
              <a:defRPr b="1">
                <a:solidFill>
                  <a:srgbClr val="10AD00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15" name="Bild-Nachweis">
            <a:extLst>
              <a:ext uri="{FF2B5EF4-FFF2-40B4-BE49-F238E27FC236}">
                <a16:creationId xmlns:a16="http://schemas.microsoft.com/office/drawing/2014/main" id="{FAF6130B-F0C8-0592-4514-CE41587DAA96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540000" y="3021901"/>
            <a:ext cx="2520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3" name="Titel">
            <a:extLst>
              <a:ext uri="{FF2B5EF4-FFF2-40B4-BE49-F238E27FC236}">
                <a16:creationId xmlns:a16="http://schemas.microsoft.com/office/drawing/2014/main" id="{A9F47A74-1494-983E-D318-CC937947287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0000" y="136524"/>
            <a:ext cx="11160000" cy="900000"/>
          </a:xfrm>
        </p:spPr>
        <p:txBody>
          <a:bodyPr/>
          <a:lstStyle>
            <a:lvl1pPr>
              <a:defRPr>
                <a:solidFill>
                  <a:srgbClr val="10065A"/>
                </a:solidFill>
              </a:defRPr>
            </a:lvl1pPr>
          </a:lstStyle>
          <a:p>
            <a:r>
              <a:rPr lang="de-DE" dirty="0"/>
              <a:t>Titel der Folie</a:t>
            </a:r>
          </a:p>
        </p:txBody>
      </p:sp>
    </p:spTree>
    <p:extLst>
      <p:ext uri="{BB962C8B-B14F-4D97-AF65-F5344CB8AC3E}">
        <p14:creationId xmlns:p14="http://schemas.microsoft.com/office/powerpoint/2010/main" val="419571536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V1 | Orange/Dunkelblau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Logo">
            <a:extLst>
              <a:ext uri="{FF2B5EF4-FFF2-40B4-BE49-F238E27FC236}">
                <a16:creationId xmlns:a16="http://schemas.microsoft.com/office/drawing/2014/main" id="{17E3831A-EF9F-DE82-127E-9471FC7AA85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456001" y="5781691"/>
            <a:ext cx="2735998" cy="1076180"/>
          </a:xfrm>
          <a:prstGeom prst="rect">
            <a:avLst/>
          </a:prstGeom>
        </p:spPr>
      </p:pic>
      <p:sp>
        <p:nvSpPr>
          <p:cNvPr id="28" name="Dreieck">
            <a:extLst>
              <a:ext uri="{FF2B5EF4-FFF2-40B4-BE49-F238E27FC236}">
                <a16:creationId xmlns:a16="http://schemas.microsoft.com/office/drawing/2014/main" id="{1C6EBD1E-EC29-1E31-563A-3264D4061A56}"/>
              </a:ext>
            </a:extLst>
          </p:cNvPr>
          <p:cNvSpPr/>
          <p:nvPr userDrawn="1"/>
        </p:nvSpPr>
        <p:spPr>
          <a:xfrm flipH="1" flipV="1">
            <a:off x="10848528" y="0"/>
            <a:ext cx="1343472" cy="4841908"/>
          </a:xfrm>
          <a:prstGeom prst="rect">
            <a:avLst/>
          </a:prstGeom>
          <a:solidFill>
            <a:srgbClr val="FF441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" name="Leiste-Blau">
            <a:extLst>
              <a:ext uri="{FF2B5EF4-FFF2-40B4-BE49-F238E27FC236}">
                <a16:creationId xmlns:a16="http://schemas.microsoft.com/office/drawing/2014/main" id="{FF37AB0F-5BB7-3CA6-B379-F1EB1CDD69F3}"/>
              </a:ext>
            </a:extLst>
          </p:cNvPr>
          <p:cNvSpPr/>
          <p:nvPr userDrawn="1"/>
        </p:nvSpPr>
        <p:spPr>
          <a:xfrm>
            <a:off x="0" y="4824281"/>
            <a:ext cx="12192000" cy="2061103"/>
          </a:xfrm>
          <a:custGeom>
            <a:avLst/>
            <a:gdLst>
              <a:gd name="connsiteX0" fmla="*/ 0 w 12192000"/>
              <a:gd name="connsiteY0" fmla="*/ 0 h 2379236"/>
              <a:gd name="connsiteX1" fmla="*/ 12192000 w 12192000"/>
              <a:gd name="connsiteY1" fmla="*/ 0 h 2379236"/>
              <a:gd name="connsiteX2" fmla="*/ 12192000 w 12192000"/>
              <a:gd name="connsiteY2" fmla="*/ 8301 h 2379236"/>
              <a:gd name="connsiteX3" fmla="*/ 8544272 w 12192000"/>
              <a:gd name="connsiteY3" fmla="*/ 2374088 h 2379236"/>
              <a:gd name="connsiteX4" fmla="*/ 12192000 w 12192000"/>
              <a:gd name="connsiteY4" fmla="*/ 2374088 h 2379236"/>
              <a:gd name="connsiteX5" fmla="*/ 12192000 w 12192000"/>
              <a:gd name="connsiteY5" fmla="*/ 2379236 h 2379236"/>
              <a:gd name="connsiteX6" fmla="*/ 0 w 12192000"/>
              <a:gd name="connsiteY6" fmla="*/ 2379236 h 23792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0" h="2379236">
                <a:moveTo>
                  <a:pt x="0" y="0"/>
                </a:moveTo>
                <a:lnTo>
                  <a:pt x="12192000" y="0"/>
                </a:lnTo>
                <a:lnTo>
                  <a:pt x="12192000" y="8301"/>
                </a:lnTo>
                <a:lnTo>
                  <a:pt x="8544272" y="2374088"/>
                </a:lnTo>
                <a:lnTo>
                  <a:pt x="12192000" y="2374088"/>
                </a:lnTo>
                <a:lnTo>
                  <a:pt x="12192000" y="2379236"/>
                </a:lnTo>
                <a:lnTo>
                  <a:pt x="0" y="2379236"/>
                </a:lnTo>
                <a:close/>
              </a:path>
            </a:pathLst>
          </a:custGeom>
          <a:solidFill>
            <a:srgbClr val="10065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>
              <a:solidFill>
                <a:srgbClr val="10ADAA"/>
              </a:solidFill>
            </a:endParaRPr>
          </a:p>
        </p:txBody>
      </p:sp>
      <p:sp>
        <p:nvSpPr>
          <p:cNvPr id="31" name="Bild-Platzhalter">
            <a:extLst>
              <a:ext uri="{FF2B5EF4-FFF2-40B4-BE49-F238E27FC236}">
                <a16:creationId xmlns:a16="http://schemas.microsoft.com/office/drawing/2014/main" id="{97514CFE-E067-05FC-4A7C-FDABF2CBCF9B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12180849" cy="4824000"/>
          </a:xfrm>
          <a:custGeom>
            <a:avLst/>
            <a:gdLst>
              <a:gd name="connsiteX0" fmla="*/ 0 w 12180849"/>
              <a:gd name="connsiteY0" fmla="*/ 0 h 4791749"/>
              <a:gd name="connsiteX1" fmla="*/ 10993818 w 12180849"/>
              <a:gd name="connsiteY1" fmla="*/ 0 h 4791749"/>
              <a:gd name="connsiteX2" fmla="*/ 12180849 w 12180849"/>
              <a:gd name="connsiteY2" fmla="*/ 4791749 h 4791749"/>
              <a:gd name="connsiteX3" fmla="*/ 0 w 12180849"/>
              <a:gd name="connsiteY3" fmla="*/ 4791749 h 47917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80849" h="4791749">
                <a:moveTo>
                  <a:pt x="0" y="0"/>
                </a:moveTo>
                <a:lnTo>
                  <a:pt x="10993818" y="0"/>
                </a:lnTo>
                <a:lnTo>
                  <a:pt x="12180849" y="4791749"/>
                </a:lnTo>
                <a:lnTo>
                  <a:pt x="0" y="4791749"/>
                </a:lnTo>
                <a:close/>
              </a:path>
            </a:pathLst>
          </a:custGeom>
          <a:solidFill>
            <a:srgbClr val="F0F3F7"/>
          </a:solidFill>
        </p:spPr>
        <p:txBody>
          <a:bodyPr wrap="square" tIns="0" bIns="720000" anchor="ctr" anchorCtr="1">
            <a:noAutofit/>
          </a:bodyPr>
          <a:lstStyle>
            <a:lvl1pPr marL="0" indent="0" algn="ctr">
              <a:buNone/>
              <a:defRPr b="1">
                <a:solidFill>
                  <a:srgbClr val="FF4414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22" name="Bild-Nachweis">
            <a:extLst>
              <a:ext uri="{FF2B5EF4-FFF2-40B4-BE49-F238E27FC236}">
                <a16:creationId xmlns:a16="http://schemas.microsoft.com/office/drawing/2014/main" id="{EC184E46-47D4-4C9C-B889-8D92474B36E9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752184" y="4581128"/>
            <a:ext cx="4326081" cy="216000"/>
          </a:xfrm>
        </p:spPr>
        <p:txBody>
          <a:bodyPr lIns="0" tIns="0" rIns="0" bIns="0" anchor="t" anchorCtr="0"/>
          <a:lstStyle>
            <a:lvl1pPr marL="0" indent="0" algn="r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16" name="Datum">
            <a:extLst>
              <a:ext uri="{FF2B5EF4-FFF2-40B4-BE49-F238E27FC236}">
                <a16:creationId xmlns:a16="http://schemas.microsoft.com/office/drawing/2014/main" id="{956632C6-6D47-E943-A0F1-C604230856E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35360" y="6528216"/>
            <a:ext cx="2700000" cy="252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400" b="0" i="0">
                <a:solidFill>
                  <a:srgbClr val="FFFFFF"/>
                </a:solidFill>
                <a:latin typeface="Source Sans Pro" panose="020B0503030403020204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2" name="Titel">
            <a:extLst>
              <a:ext uri="{FF2B5EF4-FFF2-40B4-BE49-F238E27FC236}">
                <a16:creationId xmlns:a16="http://schemas.microsoft.com/office/drawing/2014/main" id="{1C7CAED1-B6BD-6AD1-AB7A-4213456757B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5360" y="5457684"/>
            <a:ext cx="9649072" cy="1044000"/>
          </a:xfrm>
        </p:spPr>
        <p:txBody>
          <a:bodyPr anchor="t" anchorCtr="0"/>
          <a:lstStyle>
            <a:lvl1pPr>
              <a:defRPr sz="3200">
                <a:solidFill>
                  <a:srgbClr val="FFFFFF"/>
                </a:solidFill>
              </a:defRPr>
            </a:lvl1pPr>
          </a:lstStyle>
          <a:p>
            <a:r>
              <a:rPr lang="de-DE" dirty="0"/>
              <a:t>Präsentations-Titel</a:t>
            </a:r>
          </a:p>
        </p:txBody>
      </p:sp>
      <p:sp>
        <p:nvSpPr>
          <p:cNvPr id="23" name="Dachzeile">
            <a:extLst>
              <a:ext uri="{FF2B5EF4-FFF2-40B4-BE49-F238E27FC236}">
                <a16:creationId xmlns:a16="http://schemas.microsoft.com/office/drawing/2014/main" id="{31E2E9F2-3175-0FE6-EDA5-F0DF6BC48EA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35360" y="5157192"/>
            <a:ext cx="6445696" cy="252000"/>
          </a:xfrm>
        </p:spPr>
        <p:txBody>
          <a:bodyPr tIns="36000" bIns="0" anchor="t" anchorCtr="0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SzPct val="150000"/>
              <a:buFontTx/>
              <a:buNone/>
              <a:defRPr sz="2000" b="1" cap="none" spc="150" baseline="0">
                <a:solidFill>
                  <a:srgbClr val="FF4414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Dachzeile</a:t>
            </a:r>
          </a:p>
        </p:txBody>
      </p:sp>
    </p:spTree>
    <p:extLst>
      <p:ext uri="{BB962C8B-B14F-4D97-AF65-F5344CB8AC3E}">
        <p14:creationId xmlns:p14="http://schemas.microsoft.com/office/powerpoint/2010/main" val="118076695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INHALT">
    <p:bg>
      <p:bgPr>
        <a:solidFill>
          <a:srgbClr val="1006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feld">
            <a:extLst>
              <a:ext uri="{FF2B5EF4-FFF2-40B4-BE49-F238E27FC236}">
                <a16:creationId xmlns:a16="http://schemas.microsoft.com/office/drawing/2014/main" id="{97731A11-C713-C88D-BB91-277E0545AB4F}"/>
              </a:ext>
            </a:extLst>
          </p:cNvPr>
          <p:cNvSpPr txBox="1"/>
          <p:nvPr userDrawn="1"/>
        </p:nvSpPr>
        <p:spPr>
          <a:xfrm>
            <a:off x="0" y="2052228"/>
            <a:ext cx="12192000" cy="2753544"/>
          </a:xfrm>
          <a:prstGeom prst="rect">
            <a:avLst/>
          </a:prstGeom>
          <a:noFill/>
        </p:spPr>
        <p:txBody>
          <a:bodyPr wrap="square" rtlCol="0" anchor="ctr" anchorCtr="1">
            <a:noAutofit/>
          </a:bodyPr>
          <a:lstStyle/>
          <a:p>
            <a:r>
              <a:rPr lang="de-DE" sz="11500" cap="all" baseline="0" dirty="0">
                <a:solidFill>
                  <a:srgbClr val="FF3EB5"/>
                </a:solidFill>
                <a:latin typeface="Montserrat Black" pitchFamily="2" charset="0"/>
              </a:rPr>
              <a:t>Zeitstrahl</a:t>
            </a:r>
            <a:endParaRPr lang="de-DE" sz="16600" cap="all" baseline="0" dirty="0">
              <a:solidFill>
                <a:srgbClr val="FF3EB5"/>
              </a:solidFill>
              <a:latin typeface="Montserrat Black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30840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EITSTRAHL | 4er, 1 Reih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">
            <a:extLst>
              <a:ext uri="{FF2B5EF4-FFF2-40B4-BE49-F238E27FC236}">
                <a16:creationId xmlns:a16="http://schemas.microsoft.com/office/drawing/2014/main" id="{E958D83D-8A7F-4BEC-B688-77D15B9E0CA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DB35FF-48FE-4539-886A-6B3E6CAB12DA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4" name="Datum">
            <a:extLst>
              <a:ext uri="{FF2B5EF4-FFF2-40B4-BE49-F238E27FC236}">
                <a16:creationId xmlns:a16="http://schemas.microsoft.com/office/drawing/2014/main" id="{818E358F-1086-37F9-B439-65AAFB3F242C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de-DE" dirty="0"/>
          </a:p>
        </p:txBody>
      </p:sp>
      <p:cxnSp>
        <p:nvCxnSpPr>
          <p:cNvPr id="13" name="Zeitlinie">
            <a:extLst>
              <a:ext uri="{FF2B5EF4-FFF2-40B4-BE49-F238E27FC236}">
                <a16:creationId xmlns:a16="http://schemas.microsoft.com/office/drawing/2014/main" id="{C33DD79B-457C-7610-DB49-BC6540C21D6C}"/>
              </a:ext>
            </a:extLst>
          </p:cNvPr>
          <p:cNvCxnSpPr>
            <a:cxnSpLocks/>
          </p:cNvCxnSpPr>
          <p:nvPr userDrawn="1"/>
        </p:nvCxnSpPr>
        <p:spPr>
          <a:xfrm>
            <a:off x="336000" y="3440828"/>
            <a:ext cx="11520000" cy="0"/>
          </a:xfrm>
          <a:prstGeom prst="line">
            <a:avLst/>
          </a:prstGeom>
          <a:ln w="25400">
            <a:solidFill>
              <a:srgbClr val="100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Bild-Nachweis4">
            <a:extLst>
              <a:ext uri="{FF2B5EF4-FFF2-40B4-BE49-F238E27FC236}">
                <a16:creationId xmlns:a16="http://schemas.microsoft.com/office/drawing/2014/main" id="{71FB3787-6546-332D-B086-3E60D4EEAB7A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9324000" y="5668372"/>
            <a:ext cx="2376000" cy="144000"/>
          </a:xfrm>
        </p:spPr>
        <p:txBody>
          <a:bodyPr lIns="0" tIns="0" rIns="0" bIns="0" anchor="t" anchorCtr="0"/>
          <a:lstStyle>
            <a:lvl1pPr marL="0" indent="0" algn="ctr">
              <a:spcAft>
                <a:spcPts val="0"/>
              </a:spcAft>
              <a:buFontTx/>
              <a:buNone/>
              <a:defRPr sz="1000">
                <a:solidFill>
                  <a:srgbClr val="10065A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31" name="Bild-Platzhalter4">
            <a:extLst>
              <a:ext uri="{FF2B5EF4-FFF2-40B4-BE49-F238E27FC236}">
                <a16:creationId xmlns:a16="http://schemas.microsoft.com/office/drawing/2014/main" id="{AC98F108-CDD8-7DAF-086D-0B2106B4D43C}"/>
              </a:ext>
            </a:extLst>
          </p:cNvPr>
          <p:cNvSpPr>
            <a:spLocks noGrp="1" noChangeAspect="1"/>
          </p:cNvSpPr>
          <p:nvPr>
            <p:ph type="pic" sz="quarter" idx="46" hasCustomPrompt="1"/>
          </p:nvPr>
        </p:nvSpPr>
        <p:spPr>
          <a:xfrm>
            <a:off x="9792000" y="4386845"/>
            <a:ext cx="1440000" cy="1238399"/>
          </a:xfrm>
          <a:prstGeom prst="snip2DiagRect">
            <a:avLst>
              <a:gd name="adj1" fmla="val 17229"/>
              <a:gd name="adj2" fmla="val 0"/>
            </a:avLst>
          </a:prstGeom>
          <a:solidFill>
            <a:schemeClr val="bg1">
              <a:lumMod val="85000"/>
            </a:schemeClr>
          </a:solidFill>
          <a:effectLst/>
        </p:spPr>
        <p:txBody>
          <a:bodyPr tIns="0" bIns="540000" anchor="ctr" anchorCtr="1">
            <a:normAutofit/>
          </a:bodyPr>
          <a:lstStyle>
            <a:lvl1pPr marL="0" indent="0" algn="ctr">
              <a:lnSpc>
                <a:spcPct val="100000"/>
              </a:lnSpc>
              <a:buNone/>
              <a:defRPr sz="1600">
                <a:solidFill>
                  <a:srgbClr val="FF3EB5"/>
                </a:solidFill>
              </a:defRPr>
            </a:lvl1pPr>
          </a:lstStyle>
          <a:p>
            <a:r>
              <a:rPr lang="de-DE" dirty="0"/>
              <a:t>Bild einfügen!</a:t>
            </a:r>
          </a:p>
        </p:txBody>
      </p:sp>
      <p:sp>
        <p:nvSpPr>
          <p:cNvPr id="29" name="Bild-Überschrift4">
            <a:extLst>
              <a:ext uri="{FF2B5EF4-FFF2-40B4-BE49-F238E27FC236}">
                <a16:creationId xmlns:a16="http://schemas.microsoft.com/office/drawing/2014/main" id="{4FA59D71-DA69-82D7-F360-D5A10DEB841A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9324000" y="3740896"/>
            <a:ext cx="2376000" cy="584165"/>
          </a:xfrm>
        </p:spPr>
        <p:txBody>
          <a:bodyPr tIns="0" bIns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ct val="25000"/>
              <a:buFontTx/>
              <a:buNone/>
              <a:defRPr sz="1800" b="1" i="0">
                <a:solidFill>
                  <a:srgbClr val="10069F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lnSpc>
                <a:spcPts val="2000"/>
              </a:lnSpc>
              <a:spcBef>
                <a:spcPts val="100"/>
              </a:spcBef>
              <a:buClr>
                <a:schemeClr val="bg1"/>
              </a:buClr>
              <a:buSzPct val="25000"/>
              <a:buNone/>
              <a:defRPr sz="1600">
                <a:solidFill>
                  <a:srgbClr val="10069F"/>
                </a:solidFill>
              </a:defRPr>
            </a:lvl2pPr>
          </a:lstStyle>
          <a:p>
            <a:pPr lvl="0"/>
            <a:r>
              <a:rPr lang="de-DE" dirty="0"/>
              <a:t>Bild-Text | zweite Ebene mit TAB!</a:t>
            </a:r>
          </a:p>
        </p:txBody>
      </p:sp>
      <p:sp>
        <p:nvSpPr>
          <p:cNvPr id="32" name="Punkt4">
            <a:extLst>
              <a:ext uri="{FF2B5EF4-FFF2-40B4-BE49-F238E27FC236}">
                <a16:creationId xmlns:a16="http://schemas.microsoft.com/office/drawing/2014/main" id="{870D6F98-7C3B-9AEF-05AB-BD8A20008D44}"/>
              </a:ext>
            </a:extLst>
          </p:cNvPr>
          <p:cNvSpPr/>
          <p:nvPr userDrawn="1"/>
        </p:nvSpPr>
        <p:spPr>
          <a:xfrm rot="5400000">
            <a:off x="10422000" y="3350828"/>
            <a:ext cx="180000" cy="180000"/>
          </a:xfrm>
          <a:prstGeom prst="ellipse">
            <a:avLst/>
          </a:prstGeom>
          <a:solidFill>
            <a:srgbClr val="FF3E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22" name="Gerader Verbinder4">
            <a:extLst>
              <a:ext uri="{FF2B5EF4-FFF2-40B4-BE49-F238E27FC236}">
                <a16:creationId xmlns:a16="http://schemas.microsoft.com/office/drawing/2014/main" id="{726F830F-CCAB-8F0A-A41D-A3C97E6B06FE}"/>
              </a:ext>
            </a:extLst>
          </p:cNvPr>
          <p:cNvCxnSpPr>
            <a:cxnSpLocks/>
            <a:stCxn id="33" idx="1"/>
            <a:endCxn id="32" idx="2"/>
          </p:cNvCxnSpPr>
          <p:nvPr userDrawn="1"/>
        </p:nvCxnSpPr>
        <p:spPr>
          <a:xfrm>
            <a:off x="10512000" y="3140760"/>
            <a:ext cx="0" cy="21006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Text-Platzhalter4">
            <a:extLst>
              <a:ext uri="{FF2B5EF4-FFF2-40B4-BE49-F238E27FC236}">
                <a16:creationId xmlns:a16="http://schemas.microsoft.com/office/drawing/2014/main" id="{9E8F8C8A-996A-6567-BA48-11FF8C1EFCD2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9324000" y="1268760"/>
            <a:ext cx="2376000" cy="1872000"/>
          </a:xfrm>
          <a:prstGeom prst="snip2DiagRect">
            <a:avLst>
              <a:gd name="adj1" fmla="val 16325"/>
              <a:gd name="adj2" fmla="val 0"/>
            </a:avLst>
          </a:prstGeom>
          <a:solidFill>
            <a:srgbClr val="10065A"/>
          </a:solidFill>
        </p:spPr>
        <p:txBody>
          <a:bodyPr tIns="0" bIns="0" anchor="ctr" anchorCtr="0">
            <a:noAutofit/>
          </a:bodyPr>
          <a:lstStyle>
            <a:lvl1pPr marL="0" indent="0" algn="ctr"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SzPct val="25000"/>
              <a:buFontTx/>
              <a:buNone/>
              <a:defRPr sz="2000" b="1" i="0">
                <a:solidFill>
                  <a:srgbClr val="FFFFFF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lnSpc>
                <a:spcPts val="2000"/>
              </a:lnSpc>
              <a:spcBef>
                <a:spcPts val="0"/>
              </a:spcBef>
              <a:buClr>
                <a:schemeClr val="tx2"/>
              </a:buClr>
              <a:buSzPct val="25000"/>
              <a:buFontTx/>
              <a:buNone/>
              <a:defRPr sz="1800">
                <a:solidFill>
                  <a:srgbClr val="FFFFFF"/>
                </a:solidFill>
              </a:defRPr>
            </a:lvl2pPr>
          </a:lstStyle>
          <a:p>
            <a:pPr lvl="0"/>
            <a:r>
              <a:rPr lang="de-DE" dirty="0"/>
              <a:t>Punkt-Text | zweite Ebene ggf. mit TAB!</a:t>
            </a:r>
          </a:p>
          <a:p>
            <a:pPr lvl="1"/>
            <a:r>
              <a:rPr lang="de-DE" dirty="0"/>
              <a:t>Zweite Ebene</a:t>
            </a:r>
          </a:p>
        </p:txBody>
      </p:sp>
      <p:sp>
        <p:nvSpPr>
          <p:cNvPr id="40" name="Bild-Nachweis3">
            <a:extLst>
              <a:ext uri="{FF2B5EF4-FFF2-40B4-BE49-F238E27FC236}">
                <a16:creationId xmlns:a16="http://schemas.microsoft.com/office/drawing/2014/main" id="{12289A0E-F617-6533-CF2C-954FDB997A08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6372000" y="5668372"/>
            <a:ext cx="2376000" cy="144000"/>
          </a:xfrm>
        </p:spPr>
        <p:txBody>
          <a:bodyPr lIns="0" tIns="0" rIns="0" bIns="0" anchor="t" anchorCtr="0"/>
          <a:lstStyle>
            <a:lvl1pPr marL="0" indent="0" algn="ctr">
              <a:spcAft>
                <a:spcPts val="0"/>
              </a:spcAft>
              <a:buFontTx/>
              <a:buNone/>
              <a:defRPr sz="1000">
                <a:solidFill>
                  <a:srgbClr val="10065A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41" name="Bild-Platzhalter3">
            <a:extLst>
              <a:ext uri="{FF2B5EF4-FFF2-40B4-BE49-F238E27FC236}">
                <a16:creationId xmlns:a16="http://schemas.microsoft.com/office/drawing/2014/main" id="{2BC7EBAF-6A5A-1947-BA8B-E7E141D29CEA}"/>
              </a:ext>
            </a:extLst>
          </p:cNvPr>
          <p:cNvSpPr>
            <a:spLocks noGrp="1" noChangeAspect="1"/>
          </p:cNvSpPr>
          <p:nvPr>
            <p:ph type="pic" sz="quarter" idx="54" hasCustomPrompt="1"/>
          </p:nvPr>
        </p:nvSpPr>
        <p:spPr>
          <a:xfrm>
            <a:off x="6864000" y="4386845"/>
            <a:ext cx="1440000" cy="1238399"/>
          </a:xfrm>
          <a:prstGeom prst="snip2DiagRect">
            <a:avLst>
              <a:gd name="adj1" fmla="val 17229"/>
              <a:gd name="adj2" fmla="val 0"/>
            </a:avLst>
          </a:prstGeom>
          <a:solidFill>
            <a:schemeClr val="bg1">
              <a:lumMod val="85000"/>
            </a:schemeClr>
          </a:solidFill>
          <a:effectLst/>
        </p:spPr>
        <p:txBody>
          <a:bodyPr tIns="0" bIns="540000" anchor="ctr" anchorCtr="1">
            <a:normAutofit/>
          </a:bodyPr>
          <a:lstStyle>
            <a:lvl1pPr marL="0" indent="0" algn="ctr">
              <a:lnSpc>
                <a:spcPct val="100000"/>
              </a:lnSpc>
              <a:buNone/>
              <a:defRPr sz="1600">
                <a:solidFill>
                  <a:srgbClr val="FF3EB5"/>
                </a:solidFill>
              </a:defRPr>
            </a:lvl1pPr>
          </a:lstStyle>
          <a:p>
            <a:r>
              <a:rPr lang="de-DE" dirty="0"/>
              <a:t>Bild einfügen!</a:t>
            </a:r>
          </a:p>
        </p:txBody>
      </p:sp>
      <p:sp>
        <p:nvSpPr>
          <p:cNvPr id="39" name="Bild-Überschrift3">
            <a:extLst>
              <a:ext uri="{FF2B5EF4-FFF2-40B4-BE49-F238E27FC236}">
                <a16:creationId xmlns:a16="http://schemas.microsoft.com/office/drawing/2014/main" id="{1CC1ED4E-175A-EC3A-C2F5-4E7D0BDAE002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6372000" y="3740896"/>
            <a:ext cx="2376000" cy="584165"/>
          </a:xfrm>
        </p:spPr>
        <p:txBody>
          <a:bodyPr tIns="0" bIns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ct val="25000"/>
              <a:buFontTx/>
              <a:buNone/>
              <a:defRPr sz="1800" b="1" i="0">
                <a:solidFill>
                  <a:srgbClr val="10069F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lnSpc>
                <a:spcPts val="2000"/>
              </a:lnSpc>
              <a:spcBef>
                <a:spcPts val="100"/>
              </a:spcBef>
              <a:buClr>
                <a:schemeClr val="bg1"/>
              </a:buClr>
              <a:buSzPct val="25000"/>
              <a:buNone/>
              <a:defRPr sz="1600">
                <a:solidFill>
                  <a:srgbClr val="10069F"/>
                </a:solidFill>
              </a:defRPr>
            </a:lvl2pPr>
          </a:lstStyle>
          <a:p>
            <a:pPr lvl="0"/>
            <a:r>
              <a:rPr lang="de-DE" dirty="0"/>
              <a:t>Bild-Text | zweite Ebene mit TAB!</a:t>
            </a:r>
          </a:p>
        </p:txBody>
      </p:sp>
      <p:sp>
        <p:nvSpPr>
          <p:cNvPr id="42" name="Punkt3">
            <a:extLst>
              <a:ext uri="{FF2B5EF4-FFF2-40B4-BE49-F238E27FC236}">
                <a16:creationId xmlns:a16="http://schemas.microsoft.com/office/drawing/2014/main" id="{9E100493-D22D-4167-A9FE-A86A8FFBC82E}"/>
              </a:ext>
            </a:extLst>
          </p:cNvPr>
          <p:cNvSpPr/>
          <p:nvPr userDrawn="1"/>
        </p:nvSpPr>
        <p:spPr>
          <a:xfrm rot="5400000">
            <a:off x="7494000" y="3350828"/>
            <a:ext cx="180000" cy="180000"/>
          </a:xfrm>
          <a:prstGeom prst="ellipse">
            <a:avLst/>
          </a:prstGeom>
          <a:solidFill>
            <a:srgbClr val="FF3E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19" name="Gerader Verbinder3">
            <a:extLst>
              <a:ext uri="{FF2B5EF4-FFF2-40B4-BE49-F238E27FC236}">
                <a16:creationId xmlns:a16="http://schemas.microsoft.com/office/drawing/2014/main" id="{5BE896F3-531F-33D4-9E58-E853F389A67B}"/>
              </a:ext>
            </a:extLst>
          </p:cNvPr>
          <p:cNvCxnSpPr>
            <a:cxnSpLocks/>
            <a:stCxn id="43" idx="1"/>
            <a:endCxn id="42" idx="2"/>
          </p:cNvCxnSpPr>
          <p:nvPr userDrawn="1"/>
        </p:nvCxnSpPr>
        <p:spPr>
          <a:xfrm>
            <a:off x="7584000" y="3140760"/>
            <a:ext cx="0" cy="21006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" name="Text-Platzhalter3">
            <a:extLst>
              <a:ext uri="{FF2B5EF4-FFF2-40B4-BE49-F238E27FC236}">
                <a16:creationId xmlns:a16="http://schemas.microsoft.com/office/drawing/2014/main" id="{1F9EC69D-C134-9853-BF71-878910219989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6396000" y="1268760"/>
            <a:ext cx="2376000" cy="1872000"/>
          </a:xfrm>
          <a:prstGeom prst="snip2DiagRect">
            <a:avLst>
              <a:gd name="adj1" fmla="val 16325"/>
              <a:gd name="adj2" fmla="val 0"/>
            </a:avLst>
          </a:prstGeom>
          <a:solidFill>
            <a:srgbClr val="10065A"/>
          </a:solidFill>
        </p:spPr>
        <p:txBody>
          <a:bodyPr tIns="0" bIns="0" anchor="ctr" anchorCtr="0">
            <a:noAutofit/>
          </a:bodyPr>
          <a:lstStyle>
            <a:lvl1pPr marL="0" indent="0" algn="ctr"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SzPct val="25000"/>
              <a:buFontTx/>
              <a:buNone/>
              <a:defRPr sz="2000" b="1" i="0">
                <a:solidFill>
                  <a:srgbClr val="FFFFFF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lnSpc>
                <a:spcPts val="2000"/>
              </a:lnSpc>
              <a:spcBef>
                <a:spcPts val="0"/>
              </a:spcBef>
              <a:buClr>
                <a:schemeClr val="tx2"/>
              </a:buClr>
              <a:buSzPct val="25000"/>
              <a:buFontTx/>
              <a:buNone/>
              <a:defRPr sz="1800">
                <a:solidFill>
                  <a:srgbClr val="FFFFFF"/>
                </a:solidFill>
              </a:defRPr>
            </a:lvl2pPr>
          </a:lstStyle>
          <a:p>
            <a:pPr lvl="0"/>
            <a:r>
              <a:rPr lang="de-DE" dirty="0"/>
              <a:t>Punkt-Text | zweite Ebene ggf. mit TAB!</a:t>
            </a:r>
          </a:p>
          <a:p>
            <a:pPr lvl="1"/>
            <a:r>
              <a:rPr lang="de-DE" dirty="0"/>
              <a:t>Zweite Ebene</a:t>
            </a:r>
          </a:p>
        </p:txBody>
      </p:sp>
      <p:sp>
        <p:nvSpPr>
          <p:cNvPr id="35" name="Bild-Nachweis2">
            <a:extLst>
              <a:ext uri="{FF2B5EF4-FFF2-40B4-BE49-F238E27FC236}">
                <a16:creationId xmlns:a16="http://schemas.microsoft.com/office/drawing/2014/main" id="{BD4C840C-7754-78F0-5D76-DF1B889AFFF1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3456000" y="5668372"/>
            <a:ext cx="2376000" cy="144000"/>
          </a:xfrm>
        </p:spPr>
        <p:txBody>
          <a:bodyPr lIns="0" tIns="0" rIns="0" bIns="0" anchor="t" anchorCtr="0"/>
          <a:lstStyle>
            <a:lvl1pPr marL="0" indent="0" algn="ctr">
              <a:spcAft>
                <a:spcPts val="0"/>
              </a:spcAft>
              <a:buFontTx/>
              <a:buNone/>
              <a:defRPr sz="1000">
                <a:solidFill>
                  <a:srgbClr val="10065A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36" name="Bild-Platzhalter2">
            <a:extLst>
              <a:ext uri="{FF2B5EF4-FFF2-40B4-BE49-F238E27FC236}">
                <a16:creationId xmlns:a16="http://schemas.microsoft.com/office/drawing/2014/main" id="{9170F306-5910-BBEE-4895-4B2551E48E89}"/>
              </a:ext>
            </a:extLst>
          </p:cNvPr>
          <p:cNvSpPr>
            <a:spLocks noGrp="1" noChangeAspect="1"/>
          </p:cNvSpPr>
          <p:nvPr>
            <p:ph type="pic" sz="quarter" idx="50" hasCustomPrompt="1"/>
          </p:nvPr>
        </p:nvSpPr>
        <p:spPr>
          <a:xfrm>
            <a:off x="3936000" y="4386845"/>
            <a:ext cx="1440000" cy="1238399"/>
          </a:xfrm>
          <a:prstGeom prst="snip2DiagRect">
            <a:avLst>
              <a:gd name="adj1" fmla="val 17229"/>
              <a:gd name="adj2" fmla="val 0"/>
            </a:avLst>
          </a:prstGeom>
          <a:solidFill>
            <a:schemeClr val="bg1">
              <a:lumMod val="85000"/>
            </a:schemeClr>
          </a:solidFill>
          <a:effectLst/>
        </p:spPr>
        <p:txBody>
          <a:bodyPr tIns="0" bIns="540000" anchor="ctr" anchorCtr="1">
            <a:normAutofit/>
          </a:bodyPr>
          <a:lstStyle>
            <a:lvl1pPr marL="0" indent="0" algn="ctr">
              <a:lnSpc>
                <a:spcPct val="100000"/>
              </a:lnSpc>
              <a:buNone/>
              <a:defRPr sz="1600">
                <a:solidFill>
                  <a:srgbClr val="FF3EB5"/>
                </a:solidFill>
              </a:defRPr>
            </a:lvl1pPr>
          </a:lstStyle>
          <a:p>
            <a:r>
              <a:rPr lang="de-DE" dirty="0"/>
              <a:t>Bild einfügen!</a:t>
            </a:r>
          </a:p>
        </p:txBody>
      </p:sp>
      <p:sp>
        <p:nvSpPr>
          <p:cNvPr id="34" name="Bild-Überschrift2">
            <a:extLst>
              <a:ext uri="{FF2B5EF4-FFF2-40B4-BE49-F238E27FC236}">
                <a16:creationId xmlns:a16="http://schemas.microsoft.com/office/drawing/2014/main" id="{70B38984-435C-BB59-ABF0-8003028C3C66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3456000" y="3740896"/>
            <a:ext cx="2376000" cy="584165"/>
          </a:xfrm>
        </p:spPr>
        <p:txBody>
          <a:bodyPr tIns="0" bIns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ct val="25000"/>
              <a:buFontTx/>
              <a:buNone/>
              <a:defRPr sz="1800" b="1" i="0">
                <a:solidFill>
                  <a:srgbClr val="10069F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lnSpc>
                <a:spcPts val="2000"/>
              </a:lnSpc>
              <a:spcBef>
                <a:spcPts val="100"/>
              </a:spcBef>
              <a:buClr>
                <a:schemeClr val="bg1"/>
              </a:buClr>
              <a:buSzPct val="25000"/>
              <a:buNone/>
              <a:defRPr sz="1600">
                <a:solidFill>
                  <a:srgbClr val="10069F"/>
                </a:solidFill>
              </a:defRPr>
            </a:lvl2pPr>
          </a:lstStyle>
          <a:p>
            <a:pPr lvl="0"/>
            <a:r>
              <a:rPr lang="de-DE" dirty="0"/>
              <a:t>Bild-Text | zweite Ebene mit TAB!</a:t>
            </a:r>
          </a:p>
        </p:txBody>
      </p:sp>
      <p:sp>
        <p:nvSpPr>
          <p:cNvPr id="37" name="Punkt2">
            <a:extLst>
              <a:ext uri="{FF2B5EF4-FFF2-40B4-BE49-F238E27FC236}">
                <a16:creationId xmlns:a16="http://schemas.microsoft.com/office/drawing/2014/main" id="{D203E83F-BC40-2C2C-4378-80BB9C858348}"/>
              </a:ext>
            </a:extLst>
          </p:cNvPr>
          <p:cNvSpPr/>
          <p:nvPr userDrawn="1"/>
        </p:nvSpPr>
        <p:spPr>
          <a:xfrm rot="5400000">
            <a:off x="4566000" y="3350828"/>
            <a:ext cx="180000" cy="180000"/>
          </a:xfrm>
          <a:prstGeom prst="ellipse">
            <a:avLst/>
          </a:prstGeom>
          <a:solidFill>
            <a:srgbClr val="FF3E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15" name="Gerader Verbinder2">
            <a:extLst>
              <a:ext uri="{FF2B5EF4-FFF2-40B4-BE49-F238E27FC236}">
                <a16:creationId xmlns:a16="http://schemas.microsoft.com/office/drawing/2014/main" id="{5247EB30-A3A1-9F2E-9796-57630493A345}"/>
              </a:ext>
            </a:extLst>
          </p:cNvPr>
          <p:cNvCxnSpPr>
            <a:cxnSpLocks/>
            <a:stCxn id="38" idx="1"/>
            <a:endCxn id="37" idx="2"/>
          </p:cNvCxnSpPr>
          <p:nvPr userDrawn="1"/>
        </p:nvCxnSpPr>
        <p:spPr>
          <a:xfrm>
            <a:off x="4656000" y="3140760"/>
            <a:ext cx="0" cy="21006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8" name="Text-Platzhalter2">
            <a:extLst>
              <a:ext uri="{FF2B5EF4-FFF2-40B4-BE49-F238E27FC236}">
                <a16:creationId xmlns:a16="http://schemas.microsoft.com/office/drawing/2014/main" id="{F304D7EA-66D1-77FE-57BF-7FF48FB62993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3468000" y="1268760"/>
            <a:ext cx="2376000" cy="1872000"/>
          </a:xfrm>
          <a:prstGeom prst="snip2DiagRect">
            <a:avLst>
              <a:gd name="adj1" fmla="val 16325"/>
              <a:gd name="adj2" fmla="val 0"/>
            </a:avLst>
          </a:prstGeom>
          <a:solidFill>
            <a:srgbClr val="10065A"/>
          </a:solidFill>
        </p:spPr>
        <p:txBody>
          <a:bodyPr tIns="0" bIns="0" anchor="ctr" anchorCtr="0">
            <a:noAutofit/>
          </a:bodyPr>
          <a:lstStyle>
            <a:lvl1pPr marL="0" indent="0" algn="ctr"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SzPct val="25000"/>
              <a:buFontTx/>
              <a:buNone/>
              <a:defRPr sz="2000" b="1" i="0">
                <a:solidFill>
                  <a:srgbClr val="FFFFFF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lnSpc>
                <a:spcPts val="2000"/>
              </a:lnSpc>
              <a:spcBef>
                <a:spcPts val="0"/>
              </a:spcBef>
              <a:buClr>
                <a:schemeClr val="tx2"/>
              </a:buClr>
              <a:buSzPct val="25000"/>
              <a:buFontTx/>
              <a:buNone/>
              <a:defRPr sz="1800">
                <a:solidFill>
                  <a:srgbClr val="FFFFFF"/>
                </a:solidFill>
              </a:defRPr>
            </a:lvl2pPr>
          </a:lstStyle>
          <a:p>
            <a:pPr lvl="0"/>
            <a:r>
              <a:rPr lang="de-DE" dirty="0"/>
              <a:t>Punkt-Text | zweite Ebene ggf. mit TAB!</a:t>
            </a:r>
          </a:p>
          <a:p>
            <a:pPr lvl="1"/>
            <a:r>
              <a:rPr lang="de-DE" dirty="0"/>
              <a:t>Zweite Ebene</a:t>
            </a:r>
          </a:p>
        </p:txBody>
      </p:sp>
      <p:sp>
        <p:nvSpPr>
          <p:cNvPr id="27" name="Bild-Nachweis1">
            <a:extLst>
              <a:ext uri="{FF2B5EF4-FFF2-40B4-BE49-F238E27FC236}">
                <a16:creationId xmlns:a16="http://schemas.microsoft.com/office/drawing/2014/main" id="{CD06C3E5-07CA-F67A-8739-1118DD358051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540000" y="5668372"/>
            <a:ext cx="2376000" cy="144000"/>
          </a:xfrm>
        </p:spPr>
        <p:txBody>
          <a:bodyPr lIns="0" tIns="0" rIns="0" bIns="0" anchor="t" anchorCtr="0"/>
          <a:lstStyle>
            <a:lvl1pPr marL="0" indent="0" algn="ctr">
              <a:spcAft>
                <a:spcPts val="0"/>
              </a:spcAft>
              <a:buFontTx/>
              <a:buNone/>
              <a:defRPr sz="1000">
                <a:solidFill>
                  <a:srgbClr val="10065A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28" name="Bild-Platzhalter1">
            <a:extLst>
              <a:ext uri="{FF2B5EF4-FFF2-40B4-BE49-F238E27FC236}">
                <a16:creationId xmlns:a16="http://schemas.microsoft.com/office/drawing/2014/main" id="{ABC8A402-36CD-7032-E8B1-1F30C3BE98E1}"/>
              </a:ext>
            </a:extLst>
          </p:cNvPr>
          <p:cNvSpPr>
            <a:spLocks noGrp="1" noChangeAspect="1"/>
          </p:cNvSpPr>
          <p:nvPr>
            <p:ph type="pic" sz="quarter" idx="43" hasCustomPrompt="1"/>
          </p:nvPr>
        </p:nvSpPr>
        <p:spPr>
          <a:xfrm>
            <a:off x="1008000" y="4386845"/>
            <a:ext cx="1440000" cy="1238399"/>
          </a:xfrm>
          <a:prstGeom prst="snip2DiagRect">
            <a:avLst>
              <a:gd name="adj1" fmla="val 17229"/>
              <a:gd name="adj2" fmla="val 0"/>
            </a:avLst>
          </a:prstGeom>
          <a:solidFill>
            <a:schemeClr val="bg1">
              <a:lumMod val="85000"/>
            </a:schemeClr>
          </a:solidFill>
          <a:effectLst/>
        </p:spPr>
        <p:txBody>
          <a:bodyPr tIns="0" bIns="540000" anchor="ctr" anchorCtr="1">
            <a:normAutofit/>
          </a:bodyPr>
          <a:lstStyle>
            <a:lvl1pPr marL="0" indent="0" algn="ctr">
              <a:lnSpc>
                <a:spcPct val="100000"/>
              </a:lnSpc>
              <a:buNone/>
              <a:defRPr sz="1600">
                <a:solidFill>
                  <a:srgbClr val="FF3EB5"/>
                </a:solidFill>
              </a:defRPr>
            </a:lvl1pPr>
          </a:lstStyle>
          <a:p>
            <a:r>
              <a:rPr lang="de-DE" dirty="0"/>
              <a:t>Bild einfügen!</a:t>
            </a:r>
          </a:p>
        </p:txBody>
      </p:sp>
      <p:sp>
        <p:nvSpPr>
          <p:cNvPr id="18" name="Bild-Überschrift1">
            <a:extLst>
              <a:ext uri="{FF2B5EF4-FFF2-40B4-BE49-F238E27FC236}">
                <a16:creationId xmlns:a16="http://schemas.microsoft.com/office/drawing/2014/main" id="{CCAE5E21-45E2-E69A-B86F-E28EFEC0027E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40000" y="3740896"/>
            <a:ext cx="2376000" cy="584165"/>
          </a:xfrm>
        </p:spPr>
        <p:txBody>
          <a:bodyPr tIns="0" bIns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ct val="25000"/>
              <a:buFontTx/>
              <a:buNone/>
              <a:defRPr sz="1800" b="1" i="0">
                <a:solidFill>
                  <a:srgbClr val="10069F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lnSpc>
                <a:spcPts val="2000"/>
              </a:lnSpc>
              <a:spcBef>
                <a:spcPts val="100"/>
              </a:spcBef>
              <a:buClr>
                <a:schemeClr val="bg1"/>
              </a:buClr>
              <a:buSzPct val="25000"/>
              <a:buNone/>
              <a:defRPr sz="1600">
                <a:solidFill>
                  <a:srgbClr val="10069F"/>
                </a:solidFill>
              </a:defRPr>
            </a:lvl2pPr>
          </a:lstStyle>
          <a:p>
            <a:pPr lvl="0"/>
            <a:r>
              <a:rPr lang="de-DE" dirty="0"/>
              <a:t>Bild-Text | zweite Ebene mit TAB!</a:t>
            </a:r>
          </a:p>
        </p:txBody>
      </p:sp>
      <p:sp>
        <p:nvSpPr>
          <p:cNvPr id="14" name="Punkt1">
            <a:extLst>
              <a:ext uri="{FF2B5EF4-FFF2-40B4-BE49-F238E27FC236}">
                <a16:creationId xmlns:a16="http://schemas.microsoft.com/office/drawing/2014/main" id="{67A70F55-E0A1-5A51-BC68-2E93F5C33D00}"/>
              </a:ext>
            </a:extLst>
          </p:cNvPr>
          <p:cNvSpPr/>
          <p:nvPr userDrawn="1"/>
        </p:nvSpPr>
        <p:spPr>
          <a:xfrm rot="5400000">
            <a:off x="1638000" y="3350828"/>
            <a:ext cx="180000" cy="180000"/>
          </a:xfrm>
          <a:prstGeom prst="ellipse">
            <a:avLst/>
          </a:prstGeom>
          <a:solidFill>
            <a:srgbClr val="FF3E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6" name="Gerader Verbinder1">
            <a:extLst>
              <a:ext uri="{FF2B5EF4-FFF2-40B4-BE49-F238E27FC236}">
                <a16:creationId xmlns:a16="http://schemas.microsoft.com/office/drawing/2014/main" id="{9697AD43-731C-B785-7717-D728BC81BCBA}"/>
              </a:ext>
            </a:extLst>
          </p:cNvPr>
          <p:cNvCxnSpPr>
            <a:cxnSpLocks/>
            <a:stCxn id="9" idx="1"/>
            <a:endCxn id="14" idx="2"/>
          </p:cNvCxnSpPr>
          <p:nvPr userDrawn="1"/>
        </p:nvCxnSpPr>
        <p:spPr>
          <a:xfrm>
            <a:off x="1728000" y="3140760"/>
            <a:ext cx="0" cy="21006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-Platzhalter1">
            <a:extLst>
              <a:ext uri="{FF2B5EF4-FFF2-40B4-BE49-F238E27FC236}">
                <a16:creationId xmlns:a16="http://schemas.microsoft.com/office/drawing/2014/main" id="{56552F69-1F49-FFF0-FE46-8BE226838CB5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540000" y="1268760"/>
            <a:ext cx="2376000" cy="1872000"/>
          </a:xfrm>
          <a:prstGeom prst="snip2DiagRect">
            <a:avLst>
              <a:gd name="adj1" fmla="val 16325"/>
              <a:gd name="adj2" fmla="val 0"/>
            </a:avLst>
          </a:prstGeom>
          <a:solidFill>
            <a:srgbClr val="10065A"/>
          </a:solidFill>
        </p:spPr>
        <p:txBody>
          <a:bodyPr tIns="0" bIns="0" anchor="ctr" anchorCtr="0">
            <a:noAutofit/>
          </a:bodyPr>
          <a:lstStyle>
            <a:lvl1pPr marL="0" indent="0" algn="ctr"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SzPct val="25000"/>
              <a:buFontTx/>
              <a:buNone/>
              <a:defRPr sz="2000" b="1" i="0">
                <a:solidFill>
                  <a:srgbClr val="FFFFFF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lnSpc>
                <a:spcPts val="2000"/>
              </a:lnSpc>
              <a:spcBef>
                <a:spcPts val="0"/>
              </a:spcBef>
              <a:buClr>
                <a:schemeClr val="tx2"/>
              </a:buClr>
              <a:buSzPct val="25000"/>
              <a:buFontTx/>
              <a:buNone/>
              <a:defRPr sz="1800">
                <a:solidFill>
                  <a:srgbClr val="FFFFFF"/>
                </a:solidFill>
              </a:defRPr>
            </a:lvl2pPr>
          </a:lstStyle>
          <a:p>
            <a:pPr lvl="0"/>
            <a:r>
              <a:rPr lang="de-DE" dirty="0"/>
              <a:t>Punkt-Text | zweite Ebene ggf. mit TAB!</a:t>
            </a:r>
          </a:p>
          <a:p>
            <a:pPr lvl="1"/>
            <a:r>
              <a:rPr lang="de-DE" dirty="0"/>
              <a:t>Zweite Ebene</a:t>
            </a:r>
          </a:p>
        </p:txBody>
      </p:sp>
      <p:sp>
        <p:nvSpPr>
          <p:cNvPr id="2" name="Titel">
            <a:extLst>
              <a:ext uri="{FF2B5EF4-FFF2-40B4-BE49-F238E27FC236}">
                <a16:creationId xmlns:a16="http://schemas.microsoft.com/office/drawing/2014/main" id="{DFCA5C25-60BB-F3F6-0379-671CFEEDEAE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0000" y="139663"/>
            <a:ext cx="11160000" cy="900000"/>
          </a:xfrm>
        </p:spPr>
        <p:txBody>
          <a:bodyPr/>
          <a:lstStyle/>
          <a:p>
            <a:r>
              <a:rPr lang="de-DE" dirty="0"/>
              <a:t>Titel der Folie</a:t>
            </a:r>
          </a:p>
        </p:txBody>
      </p:sp>
    </p:spTree>
    <p:extLst>
      <p:ext uri="{BB962C8B-B14F-4D97-AF65-F5344CB8AC3E}">
        <p14:creationId xmlns:p14="http://schemas.microsoft.com/office/powerpoint/2010/main" val="1947031355"/>
      </p:ext>
    </p:extLst>
  </p:cSld>
  <p:clrMapOvr>
    <a:masterClrMapping/>
  </p:clrMapOvr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EITSTRAHL | 4er, 2 Reih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">
            <a:extLst>
              <a:ext uri="{FF2B5EF4-FFF2-40B4-BE49-F238E27FC236}">
                <a16:creationId xmlns:a16="http://schemas.microsoft.com/office/drawing/2014/main" id="{E958D83D-8A7F-4BEC-B688-77D15B9E0CA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DB35FF-48FE-4539-886A-6B3E6CAB12DA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4" name="Datum">
            <a:extLst>
              <a:ext uri="{FF2B5EF4-FFF2-40B4-BE49-F238E27FC236}">
                <a16:creationId xmlns:a16="http://schemas.microsoft.com/office/drawing/2014/main" id="{818E358F-1086-37F9-B439-65AAFB3F242C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de-DE" dirty="0"/>
          </a:p>
        </p:txBody>
      </p:sp>
      <p:cxnSp>
        <p:nvCxnSpPr>
          <p:cNvPr id="13" name="Zeitlinie">
            <a:extLst>
              <a:ext uri="{FF2B5EF4-FFF2-40B4-BE49-F238E27FC236}">
                <a16:creationId xmlns:a16="http://schemas.microsoft.com/office/drawing/2014/main" id="{C33DD79B-457C-7610-DB49-BC6540C21D6C}"/>
              </a:ext>
            </a:extLst>
          </p:cNvPr>
          <p:cNvCxnSpPr>
            <a:cxnSpLocks/>
          </p:cNvCxnSpPr>
          <p:nvPr userDrawn="1"/>
        </p:nvCxnSpPr>
        <p:spPr>
          <a:xfrm>
            <a:off x="336000" y="3440828"/>
            <a:ext cx="11520000" cy="0"/>
          </a:xfrm>
          <a:prstGeom prst="line">
            <a:avLst/>
          </a:prstGeom>
          <a:ln w="25400">
            <a:solidFill>
              <a:srgbClr val="100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Bild-Nachweis4">
            <a:extLst>
              <a:ext uri="{FF2B5EF4-FFF2-40B4-BE49-F238E27FC236}">
                <a16:creationId xmlns:a16="http://schemas.microsoft.com/office/drawing/2014/main" id="{71FB3787-6546-332D-B086-3E60D4EEAB7A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9324000" y="3176988"/>
            <a:ext cx="2376000" cy="144000"/>
          </a:xfrm>
        </p:spPr>
        <p:txBody>
          <a:bodyPr lIns="0" tIns="0" rIns="0" bIns="0" anchor="t" anchorCtr="0"/>
          <a:lstStyle>
            <a:lvl1pPr marL="0" indent="0" algn="ctr">
              <a:spcAft>
                <a:spcPts val="0"/>
              </a:spcAft>
              <a:buFontTx/>
              <a:buNone/>
              <a:defRPr sz="1000">
                <a:solidFill>
                  <a:srgbClr val="10065A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31" name="Bild-Platzhalter4">
            <a:extLst>
              <a:ext uri="{FF2B5EF4-FFF2-40B4-BE49-F238E27FC236}">
                <a16:creationId xmlns:a16="http://schemas.microsoft.com/office/drawing/2014/main" id="{AC98F108-CDD8-7DAF-086D-0B2106B4D43C}"/>
              </a:ext>
            </a:extLst>
          </p:cNvPr>
          <p:cNvSpPr>
            <a:spLocks noGrp="1" noChangeAspect="1"/>
          </p:cNvSpPr>
          <p:nvPr>
            <p:ph type="pic" sz="quarter" idx="46" hasCustomPrompt="1"/>
          </p:nvPr>
        </p:nvSpPr>
        <p:spPr>
          <a:xfrm>
            <a:off x="9792000" y="1902569"/>
            <a:ext cx="1440000" cy="1238399"/>
          </a:xfrm>
          <a:prstGeom prst="snip2DiagRect">
            <a:avLst>
              <a:gd name="adj1" fmla="val 17229"/>
              <a:gd name="adj2" fmla="val 0"/>
            </a:avLst>
          </a:prstGeom>
          <a:solidFill>
            <a:schemeClr val="bg1">
              <a:lumMod val="85000"/>
            </a:schemeClr>
          </a:solidFill>
          <a:effectLst/>
        </p:spPr>
        <p:txBody>
          <a:bodyPr tIns="0" bIns="540000" anchor="ctr" anchorCtr="1">
            <a:normAutofit/>
          </a:bodyPr>
          <a:lstStyle>
            <a:lvl1pPr marL="0" indent="0" algn="ctr">
              <a:lnSpc>
                <a:spcPct val="100000"/>
              </a:lnSpc>
              <a:buNone/>
              <a:defRPr sz="1600">
                <a:solidFill>
                  <a:srgbClr val="FF3EB5"/>
                </a:solidFill>
              </a:defRPr>
            </a:lvl1pPr>
          </a:lstStyle>
          <a:p>
            <a:r>
              <a:rPr lang="de-DE" dirty="0"/>
              <a:t>Bild einfügen!</a:t>
            </a:r>
          </a:p>
        </p:txBody>
      </p:sp>
      <p:sp>
        <p:nvSpPr>
          <p:cNvPr id="29" name="Bild-Überschrift4">
            <a:extLst>
              <a:ext uri="{FF2B5EF4-FFF2-40B4-BE49-F238E27FC236}">
                <a16:creationId xmlns:a16="http://schemas.microsoft.com/office/drawing/2014/main" id="{4FA59D71-DA69-82D7-F360-D5A10DEB841A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9324000" y="1300110"/>
            <a:ext cx="2376000" cy="544714"/>
          </a:xfrm>
        </p:spPr>
        <p:txBody>
          <a:bodyPr tIns="0" bIns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ct val="25000"/>
              <a:buFontTx/>
              <a:buNone/>
              <a:defRPr sz="1800" b="1" i="0">
                <a:solidFill>
                  <a:srgbClr val="10069F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lnSpc>
                <a:spcPts val="2000"/>
              </a:lnSpc>
              <a:spcBef>
                <a:spcPts val="100"/>
              </a:spcBef>
              <a:buClr>
                <a:schemeClr val="bg1"/>
              </a:buClr>
              <a:buSzPct val="25000"/>
              <a:buNone/>
              <a:defRPr sz="1600">
                <a:solidFill>
                  <a:srgbClr val="10069F"/>
                </a:solidFill>
              </a:defRPr>
            </a:lvl2pPr>
          </a:lstStyle>
          <a:p>
            <a:pPr lvl="0"/>
            <a:r>
              <a:rPr lang="de-DE" dirty="0"/>
              <a:t>Bild-Text | zweite Ebene mit TAB!</a:t>
            </a:r>
          </a:p>
        </p:txBody>
      </p:sp>
      <p:sp>
        <p:nvSpPr>
          <p:cNvPr id="32" name="Punkt4">
            <a:extLst>
              <a:ext uri="{FF2B5EF4-FFF2-40B4-BE49-F238E27FC236}">
                <a16:creationId xmlns:a16="http://schemas.microsoft.com/office/drawing/2014/main" id="{870D6F98-7C3B-9AEF-05AB-BD8A20008D44}"/>
              </a:ext>
            </a:extLst>
          </p:cNvPr>
          <p:cNvSpPr/>
          <p:nvPr userDrawn="1"/>
        </p:nvSpPr>
        <p:spPr>
          <a:xfrm rot="5400000">
            <a:off x="10422000" y="3350828"/>
            <a:ext cx="180000" cy="180000"/>
          </a:xfrm>
          <a:prstGeom prst="ellipse">
            <a:avLst/>
          </a:prstGeom>
          <a:solidFill>
            <a:srgbClr val="FF3E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22" name="Gerader Verbinder4">
            <a:extLst>
              <a:ext uri="{FF2B5EF4-FFF2-40B4-BE49-F238E27FC236}">
                <a16:creationId xmlns:a16="http://schemas.microsoft.com/office/drawing/2014/main" id="{726F830F-CCAB-8F0A-A41D-A3C97E6B06FE}"/>
              </a:ext>
            </a:extLst>
          </p:cNvPr>
          <p:cNvCxnSpPr>
            <a:cxnSpLocks/>
            <a:stCxn id="33" idx="3"/>
            <a:endCxn id="32" idx="6"/>
          </p:cNvCxnSpPr>
          <p:nvPr userDrawn="1"/>
        </p:nvCxnSpPr>
        <p:spPr>
          <a:xfrm flipV="1">
            <a:off x="10512000" y="3530828"/>
            <a:ext cx="0" cy="25165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Text-Platzhalter4">
            <a:extLst>
              <a:ext uri="{FF2B5EF4-FFF2-40B4-BE49-F238E27FC236}">
                <a16:creationId xmlns:a16="http://schemas.microsoft.com/office/drawing/2014/main" id="{9E8F8C8A-996A-6567-BA48-11FF8C1EFCD2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9324000" y="3782484"/>
            <a:ext cx="2376000" cy="1872000"/>
          </a:xfrm>
          <a:prstGeom prst="snip2DiagRect">
            <a:avLst>
              <a:gd name="adj1" fmla="val 16325"/>
              <a:gd name="adj2" fmla="val 0"/>
            </a:avLst>
          </a:prstGeom>
          <a:solidFill>
            <a:srgbClr val="10065A"/>
          </a:solidFill>
        </p:spPr>
        <p:txBody>
          <a:bodyPr tIns="0" bIns="0" anchor="ctr" anchorCtr="0">
            <a:noAutofit/>
          </a:bodyPr>
          <a:lstStyle>
            <a:lvl1pPr marL="0" indent="0" algn="ctr"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SzPct val="25000"/>
              <a:buFontTx/>
              <a:buNone/>
              <a:defRPr sz="2000" b="1" i="0">
                <a:solidFill>
                  <a:srgbClr val="FFFFFF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lnSpc>
                <a:spcPts val="2000"/>
              </a:lnSpc>
              <a:spcBef>
                <a:spcPts val="0"/>
              </a:spcBef>
              <a:buClr>
                <a:schemeClr val="tx2"/>
              </a:buClr>
              <a:buSzPct val="25000"/>
              <a:buFontTx/>
              <a:buNone/>
              <a:defRPr sz="1800">
                <a:solidFill>
                  <a:srgbClr val="FFFFFF"/>
                </a:solidFill>
              </a:defRPr>
            </a:lvl2pPr>
          </a:lstStyle>
          <a:p>
            <a:pPr lvl="0"/>
            <a:r>
              <a:rPr lang="de-DE" dirty="0"/>
              <a:t>Punkt-Text | zweite Ebene ggf. mit TAB!</a:t>
            </a:r>
          </a:p>
          <a:p>
            <a:pPr lvl="1"/>
            <a:r>
              <a:rPr lang="de-DE" dirty="0"/>
              <a:t>Zweite Ebene</a:t>
            </a:r>
          </a:p>
        </p:txBody>
      </p:sp>
      <p:sp>
        <p:nvSpPr>
          <p:cNvPr id="40" name="Bild-Nachweis3">
            <a:extLst>
              <a:ext uri="{FF2B5EF4-FFF2-40B4-BE49-F238E27FC236}">
                <a16:creationId xmlns:a16="http://schemas.microsoft.com/office/drawing/2014/main" id="{12289A0E-F617-6533-CF2C-954FDB997A08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6372000" y="5714222"/>
            <a:ext cx="2376000" cy="144000"/>
          </a:xfrm>
        </p:spPr>
        <p:txBody>
          <a:bodyPr lIns="0" tIns="0" rIns="0" bIns="0" anchor="t" anchorCtr="0"/>
          <a:lstStyle>
            <a:lvl1pPr marL="0" indent="0" algn="ctr">
              <a:spcAft>
                <a:spcPts val="0"/>
              </a:spcAft>
              <a:buFontTx/>
              <a:buNone/>
              <a:defRPr sz="1000">
                <a:solidFill>
                  <a:srgbClr val="10065A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41" name="Bild-Platzhalter3">
            <a:extLst>
              <a:ext uri="{FF2B5EF4-FFF2-40B4-BE49-F238E27FC236}">
                <a16:creationId xmlns:a16="http://schemas.microsoft.com/office/drawing/2014/main" id="{2BC7EBAF-6A5A-1947-BA8B-E7E141D29CEA}"/>
              </a:ext>
            </a:extLst>
          </p:cNvPr>
          <p:cNvSpPr>
            <a:spLocks noGrp="1" noChangeAspect="1"/>
          </p:cNvSpPr>
          <p:nvPr>
            <p:ph type="pic" sz="quarter" idx="54" hasCustomPrompt="1"/>
          </p:nvPr>
        </p:nvSpPr>
        <p:spPr>
          <a:xfrm>
            <a:off x="6840000" y="4432695"/>
            <a:ext cx="1440000" cy="1238399"/>
          </a:xfrm>
          <a:prstGeom prst="snip2DiagRect">
            <a:avLst>
              <a:gd name="adj1" fmla="val 17229"/>
              <a:gd name="adj2" fmla="val 0"/>
            </a:avLst>
          </a:prstGeom>
          <a:solidFill>
            <a:schemeClr val="bg1">
              <a:lumMod val="85000"/>
            </a:schemeClr>
          </a:solidFill>
          <a:effectLst/>
        </p:spPr>
        <p:txBody>
          <a:bodyPr tIns="0" bIns="540000" anchor="ctr" anchorCtr="1">
            <a:normAutofit/>
          </a:bodyPr>
          <a:lstStyle>
            <a:lvl1pPr marL="0" indent="0" algn="ctr">
              <a:lnSpc>
                <a:spcPct val="100000"/>
              </a:lnSpc>
              <a:buNone/>
              <a:defRPr sz="1600">
                <a:solidFill>
                  <a:srgbClr val="FF3EB5"/>
                </a:solidFill>
              </a:defRPr>
            </a:lvl1pPr>
          </a:lstStyle>
          <a:p>
            <a:r>
              <a:rPr lang="de-DE" dirty="0"/>
              <a:t>Bild einfügen!</a:t>
            </a:r>
          </a:p>
        </p:txBody>
      </p:sp>
      <p:sp>
        <p:nvSpPr>
          <p:cNvPr id="39" name="Bild-Überschrift3">
            <a:extLst>
              <a:ext uri="{FF2B5EF4-FFF2-40B4-BE49-F238E27FC236}">
                <a16:creationId xmlns:a16="http://schemas.microsoft.com/office/drawing/2014/main" id="{1CC1ED4E-175A-EC3A-C2F5-4E7D0BDAE002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6372000" y="3820390"/>
            <a:ext cx="2376000" cy="544714"/>
          </a:xfrm>
        </p:spPr>
        <p:txBody>
          <a:bodyPr tIns="0" bIns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ct val="25000"/>
              <a:buFontTx/>
              <a:buNone/>
              <a:defRPr sz="1800" b="1" i="0">
                <a:solidFill>
                  <a:srgbClr val="10069F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lnSpc>
                <a:spcPts val="2000"/>
              </a:lnSpc>
              <a:spcBef>
                <a:spcPts val="100"/>
              </a:spcBef>
              <a:buClr>
                <a:schemeClr val="bg1"/>
              </a:buClr>
              <a:buSzPct val="25000"/>
              <a:buNone/>
              <a:defRPr sz="1600">
                <a:solidFill>
                  <a:srgbClr val="10069F"/>
                </a:solidFill>
              </a:defRPr>
            </a:lvl2pPr>
          </a:lstStyle>
          <a:p>
            <a:pPr lvl="0"/>
            <a:r>
              <a:rPr lang="de-DE" dirty="0"/>
              <a:t>Bild-Text | zweite Ebene mit TAB!</a:t>
            </a:r>
          </a:p>
        </p:txBody>
      </p:sp>
      <p:sp>
        <p:nvSpPr>
          <p:cNvPr id="42" name="Punkt3">
            <a:extLst>
              <a:ext uri="{FF2B5EF4-FFF2-40B4-BE49-F238E27FC236}">
                <a16:creationId xmlns:a16="http://schemas.microsoft.com/office/drawing/2014/main" id="{9E100493-D22D-4167-A9FE-A86A8FFBC82E}"/>
              </a:ext>
            </a:extLst>
          </p:cNvPr>
          <p:cNvSpPr/>
          <p:nvPr userDrawn="1"/>
        </p:nvSpPr>
        <p:spPr>
          <a:xfrm rot="5400000">
            <a:off x="7494000" y="3350828"/>
            <a:ext cx="180000" cy="180000"/>
          </a:xfrm>
          <a:prstGeom prst="ellipse">
            <a:avLst/>
          </a:prstGeom>
          <a:solidFill>
            <a:srgbClr val="FF3E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19" name="Gerader Verbinder3">
            <a:extLst>
              <a:ext uri="{FF2B5EF4-FFF2-40B4-BE49-F238E27FC236}">
                <a16:creationId xmlns:a16="http://schemas.microsoft.com/office/drawing/2014/main" id="{5BE896F3-531F-33D4-9E58-E853F389A67B}"/>
              </a:ext>
            </a:extLst>
          </p:cNvPr>
          <p:cNvCxnSpPr>
            <a:cxnSpLocks/>
            <a:stCxn id="43" idx="1"/>
            <a:endCxn id="42" idx="2"/>
          </p:cNvCxnSpPr>
          <p:nvPr userDrawn="1"/>
        </p:nvCxnSpPr>
        <p:spPr>
          <a:xfrm>
            <a:off x="7584000" y="3140760"/>
            <a:ext cx="0" cy="21006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" name="Text-Platzhalter3">
            <a:extLst>
              <a:ext uri="{FF2B5EF4-FFF2-40B4-BE49-F238E27FC236}">
                <a16:creationId xmlns:a16="http://schemas.microsoft.com/office/drawing/2014/main" id="{1F9EC69D-C134-9853-BF71-878910219989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6396000" y="1268760"/>
            <a:ext cx="2376000" cy="1872000"/>
          </a:xfrm>
          <a:prstGeom prst="snip2DiagRect">
            <a:avLst>
              <a:gd name="adj1" fmla="val 16325"/>
              <a:gd name="adj2" fmla="val 0"/>
            </a:avLst>
          </a:prstGeom>
          <a:solidFill>
            <a:srgbClr val="10065A"/>
          </a:solidFill>
        </p:spPr>
        <p:txBody>
          <a:bodyPr tIns="0" bIns="0" anchor="ctr" anchorCtr="0">
            <a:noAutofit/>
          </a:bodyPr>
          <a:lstStyle>
            <a:lvl1pPr marL="0" indent="0" algn="ctr"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SzPct val="25000"/>
              <a:buFontTx/>
              <a:buNone/>
              <a:defRPr sz="2000" b="1" i="0">
                <a:solidFill>
                  <a:srgbClr val="FFFFFF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lnSpc>
                <a:spcPts val="2000"/>
              </a:lnSpc>
              <a:spcBef>
                <a:spcPts val="0"/>
              </a:spcBef>
              <a:buClr>
                <a:schemeClr val="tx2"/>
              </a:buClr>
              <a:buSzPct val="25000"/>
              <a:buFontTx/>
              <a:buNone/>
              <a:defRPr sz="1800">
                <a:solidFill>
                  <a:srgbClr val="FFFFFF"/>
                </a:solidFill>
              </a:defRPr>
            </a:lvl2pPr>
          </a:lstStyle>
          <a:p>
            <a:pPr lvl="0"/>
            <a:r>
              <a:rPr lang="de-DE" dirty="0"/>
              <a:t>Punkt-Text | zweite Ebene ggf. mit TAB!</a:t>
            </a:r>
          </a:p>
          <a:p>
            <a:pPr lvl="1"/>
            <a:r>
              <a:rPr lang="de-DE" dirty="0"/>
              <a:t>Zweite Ebene</a:t>
            </a:r>
          </a:p>
        </p:txBody>
      </p:sp>
      <p:sp>
        <p:nvSpPr>
          <p:cNvPr id="35" name="Bild-Nachweis2">
            <a:extLst>
              <a:ext uri="{FF2B5EF4-FFF2-40B4-BE49-F238E27FC236}">
                <a16:creationId xmlns:a16="http://schemas.microsoft.com/office/drawing/2014/main" id="{BD4C840C-7754-78F0-5D76-DF1B889AFFF1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3456000" y="3176988"/>
            <a:ext cx="2376000" cy="144000"/>
          </a:xfrm>
        </p:spPr>
        <p:txBody>
          <a:bodyPr lIns="0" tIns="0" rIns="0" bIns="0" anchor="t" anchorCtr="0"/>
          <a:lstStyle>
            <a:lvl1pPr marL="0" indent="0" algn="ctr">
              <a:spcAft>
                <a:spcPts val="0"/>
              </a:spcAft>
              <a:buFontTx/>
              <a:buNone/>
              <a:defRPr sz="1000">
                <a:solidFill>
                  <a:srgbClr val="10065A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36" name="Bild-Platzhalter2">
            <a:extLst>
              <a:ext uri="{FF2B5EF4-FFF2-40B4-BE49-F238E27FC236}">
                <a16:creationId xmlns:a16="http://schemas.microsoft.com/office/drawing/2014/main" id="{9170F306-5910-BBEE-4895-4B2551E48E89}"/>
              </a:ext>
            </a:extLst>
          </p:cNvPr>
          <p:cNvSpPr>
            <a:spLocks noGrp="1" noChangeAspect="1"/>
          </p:cNvSpPr>
          <p:nvPr>
            <p:ph type="pic" sz="quarter" idx="50" hasCustomPrompt="1"/>
          </p:nvPr>
        </p:nvSpPr>
        <p:spPr>
          <a:xfrm>
            <a:off x="3924000" y="1902569"/>
            <a:ext cx="1440000" cy="1238399"/>
          </a:xfrm>
          <a:prstGeom prst="snip2DiagRect">
            <a:avLst>
              <a:gd name="adj1" fmla="val 17229"/>
              <a:gd name="adj2" fmla="val 0"/>
            </a:avLst>
          </a:prstGeom>
          <a:solidFill>
            <a:schemeClr val="bg1">
              <a:lumMod val="85000"/>
            </a:schemeClr>
          </a:solidFill>
          <a:effectLst/>
        </p:spPr>
        <p:txBody>
          <a:bodyPr tIns="0" bIns="540000" anchor="ctr" anchorCtr="1">
            <a:normAutofit/>
          </a:bodyPr>
          <a:lstStyle>
            <a:lvl1pPr marL="0" indent="0" algn="ctr">
              <a:lnSpc>
                <a:spcPct val="100000"/>
              </a:lnSpc>
              <a:buNone/>
              <a:defRPr sz="1600">
                <a:solidFill>
                  <a:srgbClr val="FF3EB5"/>
                </a:solidFill>
              </a:defRPr>
            </a:lvl1pPr>
          </a:lstStyle>
          <a:p>
            <a:r>
              <a:rPr lang="de-DE" dirty="0"/>
              <a:t>Bild einfügen!</a:t>
            </a:r>
          </a:p>
        </p:txBody>
      </p:sp>
      <p:sp>
        <p:nvSpPr>
          <p:cNvPr id="34" name="Bild-Überschrift2">
            <a:extLst>
              <a:ext uri="{FF2B5EF4-FFF2-40B4-BE49-F238E27FC236}">
                <a16:creationId xmlns:a16="http://schemas.microsoft.com/office/drawing/2014/main" id="{70B38984-435C-BB59-ABF0-8003028C3C66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3456000" y="1300110"/>
            <a:ext cx="2376000" cy="544714"/>
          </a:xfrm>
        </p:spPr>
        <p:txBody>
          <a:bodyPr tIns="0" bIns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ct val="25000"/>
              <a:buFontTx/>
              <a:buNone/>
              <a:defRPr sz="1800" b="1" i="0">
                <a:solidFill>
                  <a:srgbClr val="10069F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lnSpc>
                <a:spcPts val="2000"/>
              </a:lnSpc>
              <a:spcBef>
                <a:spcPts val="100"/>
              </a:spcBef>
              <a:buClr>
                <a:schemeClr val="bg1"/>
              </a:buClr>
              <a:buSzPct val="25000"/>
              <a:buNone/>
              <a:defRPr sz="1600">
                <a:solidFill>
                  <a:srgbClr val="10069F"/>
                </a:solidFill>
              </a:defRPr>
            </a:lvl2pPr>
          </a:lstStyle>
          <a:p>
            <a:pPr lvl="0"/>
            <a:r>
              <a:rPr lang="de-DE" dirty="0"/>
              <a:t>Bild-Text | zweite Ebene mit TAB!</a:t>
            </a:r>
          </a:p>
        </p:txBody>
      </p:sp>
      <p:sp>
        <p:nvSpPr>
          <p:cNvPr id="37" name="Punkt2">
            <a:extLst>
              <a:ext uri="{FF2B5EF4-FFF2-40B4-BE49-F238E27FC236}">
                <a16:creationId xmlns:a16="http://schemas.microsoft.com/office/drawing/2014/main" id="{D203E83F-BC40-2C2C-4378-80BB9C858348}"/>
              </a:ext>
            </a:extLst>
          </p:cNvPr>
          <p:cNvSpPr/>
          <p:nvPr userDrawn="1"/>
        </p:nvSpPr>
        <p:spPr>
          <a:xfrm rot="5400000">
            <a:off x="4566000" y="3350828"/>
            <a:ext cx="180000" cy="180000"/>
          </a:xfrm>
          <a:prstGeom prst="ellipse">
            <a:avLst/>
          </a:prstGeom>
          <a:solidFill>
            <a:srgbClr val="FF3E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15" name="Gerader Verbinder2">
            <a:extLst>
              <a:ext uri="{FF2B5EF4-FFF2-40B4-BE49-F238E27FC236}">
                <a16:creationId xmlns:a16="http://schemas.microsoft.com/office/drawing/2014/main" id="{5247EB30-A3A1-9F2E-9796-57630493A345}"/>
              </a:ext>
            </a:extLst>
          </p:cNvPr>
          <p:cNvCxnSpPr>
            <a:cxnSpLocks/>
            <a:stCxn id="38" idx="3"/>
            <a:endCxn id="37" idx="6"/>
          </p:cNvCxnSpPr>
          <p:nvPr userDrawn="1"/>
        </p:nvCxnSpPr>
        <p:spPr>
          <a:xfrm flipV="1">
            <a:off x="4656000" y="3530828"/>
            <a:ext cx="0" cy="25165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8" name="Text-Platzhalter2">
            <a:extLst>
              <a:ext uri="{FF2B5EF4-FFF2-40B4-BE49-F238E27FC236}">
                <a16:creationId xmlns:a16="http://schemas.microsoft.com/office/drawing/2014/main" id="{F304D7EA-66D1-77FE-57BF-7FF48FB62993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3468000" y="3782484"/>
            <a:ext cx="2376000" cy="1872000"/>
          </a:xfrm>
          <a:prstGeom prst="snip2DiagRect">
            <a:avLst>
              <a:gd name="adj1" fmla="val 16325"/>
              <a:gd name="adj2" fmla="val 0"/>
            </a:avLst>
          </a:prstGeom>
          <a:solidFill>
            <a:srgbClr val="10065A"/>
          </a:solidFill>
        </p:spPr>
        <p:txBody>
          <a:bodyPr tIns="0" bIns="0" anchor="ctr" anchorCtr="0">
            <a:noAutofit/>
          </a:bodyPr>
          <a:lstStyle>
            <a:lvl1pPr marL="0" indent="0" algn="ctr"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SzPct val="25000"/>
              <a:buFontTx/>
              <a:buNone/>
              <a:defRPr sz="2000" b="1" i="0">
                <a:solidFill>
                  <a:srgbClr val="FFFFFF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lnSpc>
                <a:spcPts val="2000"/>
              </a:lnSpc>
              <a:spcBef>
                <a:spcPts val="0"/>
              </a:spcBef>
              <a:buClr>
                <a:schemeClr val="tx2"/>
              </a:buClr>
              <a:buSzPct val="25000"/>
              <a:buFontTx/>
              <a:buNone/>
              <a:defRPr sz="1800">
                <a:solidFill>
                  <a:srgbClr val="FFFFFF"/>
                </a:solidFill>
              </a:defRPr>
            </a:lvl2pPr>
          </a:lstStyle>
          <a:p>
            <a:pPr lvl="0"/>
            <a:r>
              <a:rPr lang="de-DE" dirty="0"/>
              <a:t>Punkt-Text | zweite Ebene ggf. mit TAB!</a:t>
            </a:r>
          </a:p>
          <a:p>
            <a:pPr lvl="1"/>
            <a:r>
              <a:rPr lang="de-DE" dirty="0"/>
              <a:t>Zweite Ebene</a:t>
            </a:r>
          </a:p>
        </p:txBody>
      </p:sp>
      <p:sp>
        <p:nvSpPr>
          <p:cNvPr id="27" name="Bild-Nachweis1">
            <a:extLst>
              <a:ext uri="{FF2B5EF4-FFF2-40B4-BE49-F238E27FC236}">
                <a16:creationId xmlns:a16="http://schemas.microsoft.com/office/drawing/2014/main" id="{CD06C3E5-07CA-F67A-8739-1118DD358051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540000" y="5714222"/>
            <a:ext cx="2376000" cy="144000"/>
          </a:xfrm>
        </p:spPr>
        <p:txBody>
          <a:bodyPr lIns="0" tIns="0" rIns="0" bIns="0" anchor="t" anchorCtr="0"/>
          <a:lstStyle>
            <a:lvl1pPr marL="0" indent="0" algn="ctr">
              <a:spcAft>
                <a:spcPts val="0"/>
              </a:spcAft>
              <a:buFontTx/>
              <a:buNone/>
              <a:defRPr sz="1000">
                <a:solidFill>
                  <a:srgbClr val="10065A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28" name="Bild-Platzhalter1">
            <a:extLst>
              <a:ext uri="{FF2B5EF4-FFF2-40B4-BE49-F238E27FC236}">
                <a16:creationId xmlns:a16="http://schemas.microsoft.com/office/drawing/2014/main" id="{ABC8A402-36CD-7032-E8B1-1F30C3BE98E1}"/>
              </a:ext>
            </a:extLst>
          </p:cNvPr>
          <p:cNvSpPr>
            <a:spLocks noGrp="1" noChangeAspect="1"/>
          </p:cNvSpPr>
          <p:nvPr>
            <p:ph type="pic" sz="quarter" idx="43" hasCustomPrompt="1"/>
          </p:nvPr>
        </p:nvSpPr>
        <p:spPr>
          <a:xfrm>
            <a:off x="1008000" y="4432695"/>
            <a:ext cx="1440000" cy="1238399"/>
          </a:xfrm>
          <a:prstGeom prst="snip2DiagRect">
            <a:avLst>
              <a:gd name="adj1" fmla="val 17229"/>
              <a:gd name="adj2" fmla="val 0"/>
            </a:avLst>
          </a:prstGeom>
          <a:solidFill>
            <a:schemeClr val="bg1">
              <a:lumMod val="85000"/>
            </a:schemeClr>
          </a:solidFill>
          <a:effectLst/>
        </p:spPr>
        <p:txBody>
          <a:bodyPr tIns="0" bIns="540000" anchor="ctr" anchorCtr="1">
            <a:normAutofit/>
          </a:bodyPr>
          <a:lstStyle>
            <a:lvl1pPr marL="0" indent="0" algn="ctr">
              <a:lnSpc>
                <a:spcPct val="100000"/>
              </a:lnSpc>
              <a:buNone/>
              <a:defRPr sz="1600">
                <a:solidFill>
                  <a:srgbClr val="FF3EB5"/>
                </a:solidFill>
              </a:defRPr>
            </a:lvl1pPr>
          </a:lstStyle>
          <a:p>
            <a:r>
              <a:rPr lang="de-DE" dirty="0"/>
              <a:t>Bild einfügen!</a:t>
            </a:r>
          </a:p>
        </p:txBody>
      </p:sp>
      <p:sp>
        <p:nvSpPr>
          <p:cNvPr id="18" name="Bild-Überschrift1">
            <a:extLst>
              <a:ext uri="{FF2B5EF4-FFF2-40B4-BE49-F238E27FC236}">
                <a16:creationId xmlns:a16="http://schemas.microsoft.com/office/drawing/2014/main" id="{CCAE5E21-45E2-E69A-B86F-E28EFEC0027E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40000" y="3820390"/>
            <a:ext cx="2376000" cy="544714"/>
          </a:xfrm>
        </p:spPr>
        <p:txBody>
          <a:bodyPr tIns="0" bIns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ct val="25000"/>
              <a:buFontTx/>
              <a:buNone/>
              <a:defRPr sz="1800" b="1" i="0">
                <a:solidFill>
                  <a:srgbClr val="10069F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lnSpc>
                <a:spcPts val="2000"/>
              </a:lnSpc>
              <a:spcBef>
                <a:spcPts val="100"/>
              </a:spcBef>
              <a:buClr>
                <a:schemeClr val="bg1"/>
              </a:buClr>
              <a:buSzPct val="25000"/>
              <a:buNone/>
              <a:defRPr sz="1600">
                <a:solidFill>
                  <a:srgbClr val="10069F"/>
                </a:solidFill>
              </a:defRPr>
            </a:lvl2pPr>
          </a:lstStyle>
          <a:p>
            <a:pPr lvl="0"/>
            <a:r>
              <a:rPr lang="de-DE" dirty="0"/>
              <a:t>Bild-Text | zweite Ebene mit TAB!</a:t>
            </a:r>
          </a:p>
        </p:txBody>
      </p:sp>
      <p:sp>
        <p:nvSpPr>
          <p:cNvPr id="14" name="Punkt1">
            <a:extLst>
              <a:ext uri="{FF2B5EF4-FFF2-40B4-BE49-F238E27FC236}">
                <a16:creationId xmlns:a16="http://schemas.microsoft.com/office/drawing/2014/main" id="{67A70F55-E0A1-5A51-BC68-2E93F5C33D00}"/>
              </a:ext>
            </a:extLst>
          </p:cNvPr>
          <p:cNvSpPr/>
          <p:nvPr userDrawn="1"/>
        </p:nvSpPr>
        <p:spPr>
          <a:xfrm rot="5400000">
            <a:off x="1638000" y="3350828"/>
            <a:ext cx="180000" cy="180000"/>
          </a:xfrm>
          <a:prstGeom prst="ellipse">
            <a:avLst/>
          </a:prstGeom>
          <a:solidFill>
            <a:srgbClr val="FF3E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6" name="Gerader Verbinder1">
            <a:extLst>
              <a:ext uri="{FF2B5EF4-FFF2-40B4-BE49-F238E27FC236}">
                <a16:creationId xmlns:a16="http://schemas.microsoft.com/office/drawing/2014/main" id="{9697AD43-731C-B785-7717-D728BC81BCBA}"/>
              </a:ext>
            </a:extLst>
          </p:cNvPr>
          <p:cNvCxnSpPr>
            <a:cxnSpLocks/>
            <a:stCxn id="9" idx="1"/>
            <a:endCxn id="14" idx="2"/>
          </p:cNvCxnSpPr>
          <p:nvPr userDrawn="1"/>
        </p:nvCxnSpPr>
        <p:spPr>
          <a:xfrm>
            <a:off x="1728000" y="3140760"/>
            <a:ext cx="0" cy="21006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-Platzhalter1">
            <a:extLst>
              <a:ext uri="{FF2B5EF4-FFF2-40B4-BE49-F238E27FC236}">
                <a16:creationId xmlns:a16="http://schemas.microsoft.com/office/drawing/2014/main" id="{56552F69-1F49-FFF0-FE46-8BE226838CB5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540000" y="1268760"/>
            <a:ext cx="2376000" cy="1872000"/>
          </a:xfrm>
          <a:prstGeom prst="snip2DiagRect">
            <a:avLst>
              <a:gd name="adj1" fmla="val 16325"/>
              <a:gd name="adj2" fmla="val 0"/>
            </a:avLst>
          </a:prstGeom>
          <a:solidFill>
            <a:srgbClr val="10065A"/>
          </a:solidFill>
        </p:spPr>
        <p:txBody>
          <a:bodyPr tIns="0" bIns="0" anchor="ctr" anchorCtr="0">
            <a:noAutofit/>
          </a:bodyPr>
          <a:lstStyle>
            <a:lvl1pPr marL="0" indent="0" algn="ctr"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SzPct val="25000"/>
              <a:buFontTx/>
              <a:buNone/>
              <a:defRPr sz="2000" b="1" i="0">
                <a:solidFill>
                  <a:srgbClr val="FFFFFF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lnSpc>
                <a:spcPts val="2000"/>
              </a:lnSpc>
              <a:spcBef>
                <a:spcPts val="0"/>
              </a:spcBef>
              <a:buClr>
                <a:schemeClr val="tx2"/>
              </a:buClr>
              <a:buSzPct val="25000"/>
              <a:buFontTx/>
              <a:buNone/>
              <a:defRPr sz="1800">
                <a:solidFill>
                  <a:srgbClr val="FFFFFF"/>
                </a:solidFill>
              </a:defRPr>
            </a:lvl2pPr>
          </a:lstStyle>
          <a:p>
            <a:pPr lvl="0"/>
            <a:r>
              <a:rPr lang="de-DE" dirty="0"/>
              <a:t>Punkt-Text | zweite Ebene ggf. mit TAB!</a:t>
            </a:r>
          </a:p>
          <a:p>
            <a:pPr lvl="1"/>
            <a:r>
              <a:rPr lang="de-DE" dirty="0"/>
              <a:t>Zweite Ebene</a:t>
            </a:r>
          </a:p>
        </p:txBody>
      </p:sp>
      <p:sp>
        <p:nvSpPr>
          <p:cNvPr id="2" name="Titel">
            <a:extLst>
              <a:ext uri="{FF2B5EF4-FFF2-40B4-BE49-F238E27FC236}">
                <a16:creationId xmlns:a16="http://schemas.microsoft.com/office/drawing/2014/main" id="{DFCA5C25-60BB-F3F6-0379-671CFEEDEAE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0000" y="139663"/>
            <a:ext cx="11160000" cy="900000"/>
          </a:xfrm>
        </p:spPr>
        <p:txBody>
          <a:bodyPr/>
          <a:lstStyle/>
          <a:p>
            <a:r>
              <a:rPr lang="de-DE" dirty="0"/>
              <a:t>Titel der Folie</a:t>
            </a:r>
          </a:p>
        </p:txBody>
      </p:sp>
    </p:spTree>
    <p:extLst>
      <p:ext uri="{BB962C8B-B14F-4D97-AF65-F5344CB8AC3E}">
        <p14:creationId xmlns:p14="http://schemas.microsoft.com/office/powerpoint/2010/main" val="2737439815"/>
      </p:ext>
    </p:extLst>
  </p:cSld>
  <p:clrMapOvr>
    <a:masterClrMapping/>
  </p:clrMapOvr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EITSTRAHL | 8er, 2 Reih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Zeitlinie">
            <a:extLst>
              <a:ext uri="{FF2B5EF4-FFF2-40B4-BE49-F238E27FC236}">
                <a16:creationId xmlns:a16="http://schemas.microsoft.com/office/drawing/2014/main" id="{C33DD79B-457C-7610-DB49-BC6540C21D6C}"/>
              </a:ext>
            </a:extLst>
          </p:cNvPr>
          <p:cNvCxnSpPr>
            <a:cxnSpLocks/>
          </p:cNvCxnSpPr>
          <p:nvPr userDrawn="1"/>
        </p:nvCxnSpPr>
        <p:spPr>
          <a:xfrm>
            <a:off x="336000" y="3573110"/>
            <a:ext cx="11520000" cy="0"/>
          </a:xfrm>
          <a:prstGeom prst="line">
            <a:avLst/>
          </a:prstGeom>
          <a:ln w="25400">
            <a:solidFill>
              <a:srgbClr val="100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Foliennummer">
            <a:extLst>
              <a:ext uri="{FF2B5EF4-FFF2-40B4-BE49-F238E27FC236}">
                <a16:creationId xmlns:a16="http://schemas.microsoft.com/office/drawing/2014/main" id="{E958D83D-8A7F-4BEC-B688-77D15B9E0CA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DB35FF-48FE-4539-886A-6B3E6CAB12DA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4" name="Datum">
            <a:extLst>
              <a:ext uri="{FF2B5EF4-FFF2-40B4-BE49-F238E27FC236}">
                <a16:creationId xmlns:a16="http://schemas.microsoft.com/office/drawing/2014/main" id="{818E358F-1086-37F9-B439-65AAFB3F242C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24" name="Sprechblase8">
            <a:extLst>
              <a:ext uri="{FF2B5EF4-FFF2-40B4-BE49-F238E27FC236}">
                <a16:creationId xmlns:a16="http://schemas.microsoft.com/office/drawing/2014/main" id="{54A0B910-7499-1548-BC94-150DBC0FD122}"/>
              </a:ext>
            </a:extLst>
          </p:cNvPr>
          <p:cNvSpPr>
            <a:spLocks noChangeAspect="1"/>
          </p:cNvSpPr>
          <p:nvPr userDrawn="1"/>
        </p:nvSpPr>
        <p:spPr>
          <a:xfrm>
            <a:off x="10193631" y="4331409"/>
            <a:ext cx="1506369" cy="1297421"/>
          </a:xfrm>
          <a:prstGeom prst="wedgeRoundRectCallout">
            <a:avLst>
              <a:gd name="adj1" fmla="val 1823"/>
              <a:gd name="adj2" fmla="val -87155"/>
              <a:gd name="adj3" fmla="val 16667"/>
            </a:avLst>
          </a:prstGeom>
          <a:noFill/>
          <a:ln w="76200" cap="sq">
            <a:solidFill>
              <a:srgbClr val="FF4414"/>
            </a:solidFill>
            <a:prstDash val="solid"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de-DE" sz="11500" b="1" dirty="0">
                <a:solidFill>
                  <a:srgbClr val="FF4414"/>
                </a:solidFill>
                <a:latin typeface="Source Sans Pro" panose="020B0503030403020204" pitchFamily="34" charset="0"/>
              </a:rPr>
              <a:t>8</a:t>
            </a:r>
          </a:p>
        </p:txBody>
      </p:sp>
      <p:sp>
        <p:nvSpPr>
          <p:cNvPr id="32" name="Punkt8">
            <a:extLst>
              <a:ext uri="{FF2B5EF4-FFF2-40B4-BE49-F238E27FC236}">
                <a16:creationId xmlns:a16="http://schemas.microsoft.com/office/drawing/2014/main" id="{870D6F98-7C3B-9AEF-05AB-BD8A20008D44}"/>
              </a:ext>
            </a:extLst>
          </p:cNvPr>
          <p:cNvSpPr/>
          <p:nvPr userDrawn="1"/>
        </p:nvSpPr>
        <p:spPr>
          <a:xfrm rot="5400000">
            <a:off x="10760997" y="3483110"/>
            <a:ext cx="180000" cy="180000"/>
          </a:xfrm>
          <a:prstGeom prst="ellipse">
            <a:avLst/>
          </a:prstGeom>
          <a:solidFill>
            <a:srgbClr val="1006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0" name="Bild-Nachweis7">
            <a:extLst>
              <a:ext uri="{FF2B5EF4-FFF2-40B4-BE49-F238E27FC236}">
                <a16:creationId xmlns:a16="http://schemas.microsoft.com/office/drawing/2014/main" id="{71FB3787-6546-332D-B086-3E60D4EEAB7A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8359710" y="3280624"/>
            <a:ext cx="2376000" cy="144000"/>
          </a:xfrm>
        </p:spPr>
        <p:txBody>
          <a:bodyPr lIns="0" tIns="0" rIns="0" bIns="0" anchor="t" anchorCtr="0"/>
          <a:lstStyle>
            <a:lvl1pPr marL="0" indent="0" algn="ctr">
              <a:spcAft>
                <a:spcPts val="0"/>
              </a:spcAft>
              <a:buFontTx/>
              <a:buNone/>
              <a:defRPr sz="1000">
                <a:solidFill>
                  <a:srgbClr val="10069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21" name="Bild-Platzhalter7">
            <a:extLst>
              <a:ext uri="{FF2B5EF4-FFF2-40B4-BE49-F238E27FC236}">
                <a16:creationId xmlns:a16="http://schemas.microsoft.com/office/drawing/2014/main" id="{25D9DF0E-AE9B-A58A-6C7F-7211485626F7}"/>
              </a:ext>
            </a:extLst>
          </p:cNvPr>
          <p:cNvSpPr>
            <a:spLocks noGrp="1" noChangeAspect="1"/>
          </p:cNvSpPr>
          <p:nvPr>
            <p:ph type="pic" sz="quarter" idx="56" hasCustomPrompt="1"/>
          </p:nvPr>
        </p:nvSpPr>
        <p:spPr>
          <a:xfrm>
            <a:off x="8611710" y="1636736"/>
            <a:ext cx="1872000" cy="1622400"/>
          </a:xfrm>
          <a:prstGeom prst="snip2DiagRect">
            <a:avLst>
              <a:gd name="adj1" fmla="val 17229"/>
              <a:gd name="adj2" fmla="val 0"/>
            </a:avLst>
          </a:prstGeom>
          <a:solidFill>
            <a:schemeClr val="bg1">
              <a:lumMod val="85000"/>
            </a:schemeClr>
          </a:solidFill>
          <a:effectLst/>
        </p:spPr>
        <p:txBody>
          <a:bodyPr tIns="0" bIns="540000" anchor="ctr" anchorCtr="1">
            <a:normAutofit/>
          </a:bodyPr>
          <a:lstStyle>
            <a:lvl1pPr marL="0" indent="0" algn="ctr">
              <a:lnSpc>
                <a:spcPct val="100000"/>
              </a:lnSpc>
              <a:buNone/>
              <a:defRPr sz="1600">
                <a:solidFill>
                  <a:srgbClr val="10069F"/>
                </a:solidFill>
              </a:defRPr>
            </a:lvl1pPr>
          </a:lstStyle>
          <a:p>
            <a:r>
              <a:rPr lang="de-DE" dirty="0"/>
              <a:t>Bild einfügen!</a:t>
            </a:r>
          </a:p>
        </p:txBody>
      </p:sp>
      <p:sp>
        <p:nvSpPr>
          <p:cNvPr id="10" name="Punkt7">
            <a:extLst>
              <a:ext uri="{FF2B5EF4-FFF2-40B4-BE49-F238E27FC236}">
                <a16:creationId xmlns:a16="http://schemas.microsoft.com/office/drawing/2014/main" id="{27944516-363E-776D-74F3-BB786CB3BB04}"/>
              </a:ext>
            </a:extLst>
          </p:cNvPr>
          <p:cNvSpPr/>
          <p:nvPr userDrawn="1"/>
        </p:nvSpPr>
        <p:spPr>
          <a:xfrm rot="5400000">
            <a:off x="9457710" y="3483110"/>
            <a:ext cx="180000" cy="180000"/>
          </a:xfrm>
          <a:prstGeom prst="ellipse">
            <a:avLst/>
          </a:prstGeom>
          <a:solidFill>
            <a:srgbClr val="1006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7" name="Text-Platzhalter6">
            <a:extLst>
              <a:ext uri="{FF2B5EF4-FFF2-40B4-BE49-F238E27FC236}">
                <a16:creationId xmlns:a16="http://schemas.microsoft.com/office/drawing/2014/main" id="{9806C51F-69DA-33BA-6205-E853FF0F34DD}"/>
              </a:ext>
            </a:extLst>
          </p:cNvPr>
          <p:cNvSpPr>
            <a:spLocks noGrp="1" noChangeAspect="1"/>
          </p:cNvSpPr>
          <p:nvPr>
            <p:ph type="body" sz="quarter" idx="57" hasCustomPrompt="1"/>
          </p:nvPr>
        </p:nvSpPr>
        <p:spPr>
          <a:xfrm>
            <a:off x="7491194" y="3756119"/>
            <a:ext cx="1506462" cy="1224000"/>
          </a:xfrm>
          <a:prstGeom prst="snip2DiagRect">
            <a:avLst>
              <a:gd name="adj1" fmla="val 16325"/>
              <a:gd name="adj2" fmla="val 0"/>
            </a:avLst>
          </a:prstGeom>
          <a:solidFill>
            <a:srgbClr val="10069F"/>
          </a:solidFill>
        </p:spPr>
        <p:txBody>
          <a:bodyPr tIns="0" bIns="0" anchor="ctr" anchorCtr="0">
            <a:noAutofit/>
          </a:bodyPr>
          <a:lstStyle>
            <a:lvl1pPr marL="0" indent="0" algn="ctr">
              <a:spcBef>
                <a:spcPts val="0"/>
              </a:spcBef>
              <a:spcAft>
                <a:spcPts val="200"/>
              </a:spcAft>
              <a:buClr>
                <a:schemeClr val="tx2"/>
              </a:buClr>
              <a:buSzPct val="25000"/>
              <a:buFontTx/>
              <a:buNone/>
              <a:defRPr sz="1600" b="1" i="0">
                <a:solidFill>
                  <a:srgbClr val="FFFFFF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lnSpc>
                <a:spcPts val="2000"/>
              </a:lnSpc>
              <a:spcBef>
                <a:spcPts val="0"/>
              </a:spcBef>
              <a:buClr>
                <a:schemeClr val="tx2"/>
              </a:buClr>
              <a:buSzPct val="25000"/>
              <a:buFontTx/>
              <a:buNone/>
              <a:defRPr sz="1400">
                <a:solidFill>
                  <a:srgbClr val="FFFFFF"/>
                </a:solidFill>
              </a:defRPr>
            </a:lvl2pPr>
          </a:lstStyle>
          <a:p>
            <a:pPr lvl="0"/>
            <a:r>
              <a:rPr lang="de-DE" dirty="0"/>
              <a:t>Bild-Text | zweite Ebene  ggf. mit TAB! Ebene</a:t>
            </a:r>
          </a:p>
        </p:txBody>
      </p:sp>
      <p:sp>
        <p:nvSpPr>
          <p:cNvPr id="8" name="Punkt6">
            <a:extLst>
              <a:ext uri="{FF2B5EF4-FFF2-40B4-BE49-F238E27FC236}">
                <a16:creationId xmlns:a16="http://schemas.microsoft.com/office/drawing/2014/main" id="{34609750-AA6D-D00C-2DCD-ED8DC3790A7C}"/>
              </a:ext>
            </a:extLst>
          </p:cNvPr>
          <p:cNvSpPr/>
          <p:nvPr userDrawn="1"/>
        </p:nvSpPr>
        <p:spPr>
          <a:xfrm rot="5400000">
            <a:off x="8154425" y="3483110"/>
            <a:ext cx="180000" cy="180000"/>
          </a:xfrm>
          <a:prstGeom prst="ellipse">
            <a:avLst/>
          </a:prstGeom>
          <a:solidFill>
            <a:srgbClr val="1006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3" name="Sprechblase5">
            <a:extLst>
              <a:ext uri="{FF2B5EF4-FFF2-40B4-BE49-F238E27FC236}">
                <a16:creationId xmlns:a16="http://schemas.microsoft.com/office/drawing/2014/main" id="{A9848C61-46EB-894A-59CD-E144D2BBD9D1}"/>
              </a:ext>
            </a:extLst>
          </p:cNvPr>
          <p:cNvSpPr>
            <a:spLocks noChangeAspect="1"/>
          </p:cNvSpPr>
          <p:nvPr userDrawn="1"/>
        </p:nvSpPr>
        <p:spPr>
          <a:xfrm>
            <a:off x="6162310" y="1319566"/>
            <a:ext cx="1590373" cy="1520627"/>
          </a:xfrm>
          <a:prstGeom prst="wedgeRoundRectCallout">
            <a:avLst>
              <a:gd name="adj1" fmla="val -5796"/>
              <a:gd name="adj2" fmla="val 81639"/>
              <a:gd name="adj3" fmla="val 16667"/>
            </a:avLst>
          </a:prstGeom>
          <a:noFill/>
          <a:ln w="82550" cap="sq">
            <a:solidFill>
              <a:srgbClr val="FF3EB5"/>
            </a:solidFill>
            <a:prstDash val="solid"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de-DE" sz="11500" b="1" dirty="0">
                <a:solidFill>
                  <a:srgbClr val="FF3EB5"/>
                </a:solidFill>
                <a:latin typeface="Source Sans Pro" panose="020B0503030403020204" pitchFamily="34" charset="0"/>
              </a:rPr>
              <a:t>5</a:t>
            </a:r>
          </a:p>
        </p:txBody>
      </p:sp>
      <p:sp>
        <p:nvSpPr>
          <p:cNvPr id="42" name="Punkt5">
            <a:extLst>
              <a:ext uri="{FF2B5EF4-FFF2-40B4-BE49-F238E27FC236}">
                <a16:creationId xmlns:a16="http://schemas.microsoft.com/office/drawing/2014/main" id="{9E100493-D22D-4167-A9FE-A86A8FFBC82E}"/>
              </a:ext>
            </a:extLst>
          </p:cNvPr>
          <p:cNvSpPr/>
          <p:nvPr userDrawn="1"/>
        </p:nvSpPr>
        <p:spPr>
          <a:xfrm rot="5400000">
            <a:off x="6851140" y="3483110"/>
            <a:ext cx="180000" cy="180000"/>
          </a:xfrm>
          <a:prstGeom prst="ellipse">
            <a:avLst/>
          </a:prstGeom>
          <a:solidFill>
            <a:srgbClr val="1006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7" name="Bild-Nachweis4">
            <a:extLst>
              <a:ext uri="{FF2B5EF4-FFF2-40B4-BE49-F238E27FC236}">
                <a16:creationId xmlns:a16="http://schemas.microsoft.com/office/drawing/2014/main" id="{CD06C3E5-07CA-F67A-8739-1118DD358051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359855" y="5736655"/>
            <a:ext cx="2376000" cy="144000"/>
          </a:xfrm>
        </p:spPr>
        <p:txBody>
          <a:bodyPr lIns="0" tIns="0" rIns="0" bIns="0" anchor="t" anchorCtr="0"/>
          <a:lstStyle>
            <a:lvl1pPr marL="0" indent="0" algn="ctr">
              <a:spcAft>
                <a:spcPts val="0"/>
              </a:spcAft>
              <a:buFontTx/>
              <a:buNone/>
              <a:defRPr sz="1000">
                <a:solidFill>
                  <a:srgbClr val="10ADAA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28" name="Bild-Platzhalter4">
            <a:extLst>
              <a:ext uri="{FF2B5EF4-FFF2-40B4-BE49-F238E27FC236}">
                <a16:creationId xmlns:a16="http://schemas.microsoft.com/office/drawing/2014/main" id="{ABC8A402-36CD-7032-E8B1-1F30C3BE98E1}"/>
              </a:ext>
            </a:extLst>
          </p:cNvPr>
          <p:cNvSpPr>
            <a:spLocks noGrp="1" noChangeAspect="1"/>
          </p:cNvSpPr>
          <p:nvPr>
            <p:ph type="pic" sz="quarter" idx="43" hasCustomPrompt="1"/>
          </p:nvPr>
        </p:nvSpPr>
        <p:spPr>
          <a:xfrm>
            <a:off x="4557855" y="3832167"/>
            <a:ext cx="2160000" cy="1872000"/>
          </a:xfrm>
          <a:prstGeom prst="snip2DiagRect">
            <a:avLst>
              <a:gd name="adj1" fmla="val 17229"/>
              <a:gd name="adj2" fmla="val 0"/>
            </a:avLst>
          </a:prstGeom>
          <a:solidFill>
            <a:schemeClr val="bg1">
              <a:lumMod val="85000"/>
            </a:schemeClr>
          </a:solidFill>
          <a:effectLst/>
        </p:spPr>
        <p:txBody>
          <a:bodyPr tIns="0" bIns="540000" anchor="ctr" anchorCtr="1">
            <a:normAutofit/>
          </a:bodyPr>
          <a:lstStyle>
            <a:lvl1pPr marL="0" indent="0" algn="ctr">
              <a:lnSpc>
                <a:spcPct val="100000"/>
              </a:lnSpc>
              <a:buNone/>
              <a:defRPr sz="1600">
                <a:solidFill>
                  <a:srgbClr val="10ADAA"/>
                </a:solidFill>
              </a:defRPr>
            </a:lvl1pPr>
          </a:lstStyle>
          <a:p>
            <a:r>
              <a:rPr lang="de-DE" dirty="0"/>
              <a:t>Bild einfügen!</a:t>
            </a:r>
          </a:p>
        </p:txBody>
      </p:sp>
      <p:sp>
        <p:nvSpPr>
          <p:cNvPr id="7" name="Punkt4">
            <a:extLst>
              <a:ext uri="{FF2B5EF4-FFF2-40B4-BE49-F238E27FC236}">
                <a16:creationId xmlns:a16="http://schemas.microsoft.com/office/drawing/2014/main" id="{410E2F12-5828-C9A9-F3F0-051918E22614}"/>
              </a:ext>
            </a:extLst>
          </p:cNvPr>
          <p:cNvSpPr/>
          <p:nvPr userDrawn="1"/>
        </p:nvSpPr>
        <p:spPr>
          <a:xfrm rot="5400000">
            <a:off x="5547855" y="3483110"/>
            <a:ext cx="180000" cy="180000"/>
          </a:xfrm>
          <a:prstGeom prst="ellipse">
            <a:avLst/>
          </a:prstGeom>
          <a:solidFill>
            <a:srgbClr val="1006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8" name="Text-Platzhalter3">
            <a:extLst>
              <a:ext uri="{FF2B5EF4-FFF2-40B4-BE49-F238E27FC236}">
                <a16:creationId xmlns:a16="http://schemas.microsoft.com/office/drawing/2014/main" id="{F304D7EA-66D1-77FE-57BF-7FF48FB62993}"/>
              </a:ext>
            </a:extLst>
          </p:cNvPr>
          <p:cNvSpPr>
            <a:spLocks noGrp="1" noChangeAspect="1"/>
          </p:cNvSpPr>
          <p:nvPr>
            <p:ph type="body" sz="quarter" idx="51" hasCustomPrompt="1"/>
          </p:nvPr>
        </p:nvSpPr>
        <p:spPr>
          <a:xfrm>
            <a:off x="3580291" y="2202812"/>
            <a:ext cx="1506462" cy="1224000"/>
          </a:xfrm>
          <a:prstGeom prst="snip2DiagRect">
            <a:avLst>
              <a:gd name="adj1" fmla="val 16325"/>
              <a:gd name="adj2" fmla="val 0"/>
            </a:avLst>
          </a:prstGeom>
          <a:solidFill>
            <a:srgbClr val="10ADAA"/>
          </a:solidFill>
        </p:spPr>
        <p:txBody>
          <a:bodyPr tIns="0" bIns="0" anchor="ctr" anchorCtr="0">
            <a:noAutofit/>
          </a:bodyPr>
          <a:lstStyle>
            <a:lvl1pPr marL="0" indent="0" algn="ctr">
              <a:spcBef>
                <a:spcPts val="0"/>
              </a:spcBef>
              <a:spcAft>
                <a:spcPts val="200"/>
              </a:spcAft>
              <a:buClr>
                <a:schemeClr val="tx2"/>
              </a:buClr>
              <a:buSzPct val="25000"/>
              <a:buFontTx/>
              <a:buNone/>
              <a:defRPr sz="1600" b="1" i="0">
                <a:solidFill>
                  <a:srgbClr val="FFFFFF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lnSpc>
                <a:spcPts val="2000"/>
              </a:lnSpc>
              <a:spcBef>
                <a:spcPts val="0"/>
              </a:spcBef>
              <a:buClr>
                <a:schemeClr val="tx2"/>
              </a:buClr>
              <a:buSzPct val="25000"/>
              <a:buFontTx/>
              <a:buNone/>
              <a:defRPr sz="1400">
                <a:solidFill>
                  <a:srgbClr val="FFFFFF"/>
                </a:solidFill>
              </a:defRPr>
            </a:lvl2pPr>
          </a:lstStyle>
          <a:p>
            <a:pPr lvl="0"/>
            <a:r>
              <a:rPr lang="de-DE" dirty="0"/>
              <a:t>Bild-Text | zweite Ebene  ggf. mit TAB! Ebene</a:t>
            </a:r>
          </a:p>
        </p:txBody>
      </p:sp>
      <p:sp>
        <p:nvSpPr>
          <p:cNvPr id="37" name="Punkt3">
            <a:extLst>
              <a:ext uri="{FF2B5EF4-FFF2-40B4-BE49-F238E27FC236}">
                <a16:creationId xmlns:a16="http://schemas.microsoft.com/office/drawing/2014/main" id="{D203E83F-BC40-2C2C-4378-80BB9C858348}"/>
              </a:ext>
            </a:extLst>
          </p:cNvPr>
          <p:cNvSpPr/>
          <p:nvPr userDrawn="1"/>
        </p:nvSpPr>
        <p:spPr>
          <a:xfrm rot="5400000">
            <a:off x="4244570" y="3483110"/>
            <a:ext cx="180000" cy="180000"/>
          </a:xfrm>
          <a:prstGeom prst="ellipse">
            <a:avLst/>
          </a:prstGeom>
          <a:solidFill>
            <a:srgbClr val="1006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6" name="Sprechblase2">
            <a:extLst>
              <a:ext uri="{FF2B5EF4-FFF2-40B4-BE49-F238E27FC236}">
                <a16:creationId xmlns:a16="http://schemas.microsoft.com/office/drawing/2014/main" id="{E34DB4C6-334E-DB17-59C3-095A82B1EDDE}"/>
              </a:ext>
            </a:extLst>
          </p:cNvPr>
          <p:cNvSpPr>
            <a:spLocks noChangeAspect="1"/>
          </p:cNvSpPr>
          <p:nvPr userDrawn="1"/>
        </p:nvSpPr>
        <p:spPr>
          <a:xfrm>
            <a:off x="1838784" y="4340446"/>
            <a:ext cx="1440000" cy="1153261"/>
          </a:xfrm>
          <a:prstGeom prst="wedgeRoundRectCallout">
            <a:avLst>
              <a:gd name="adj1" fmla="val 31356"/>
              <a:gd name="adj2" fmla="val -97340"/>
              <a:gd name="adj3" fmla="val 16667"/>
            </a:avLst>
          </a:prstGeom>
          <a:noFill/>
          <a:ln w="69850" cap="sq">
            <a:solidFill>
              <a:srgbClr val="8C3E9F"/>
            </a:solidFill>
            <a:prstDash val="solid"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de-DE" sz="9600" b="1" dirty="0">
                <a:solidFill>
                  <a:srgbClr val="8C3E9F"/>
                </a:solidFill>
                <a:latin typeface="Source Sans Pro" panose="020B0503030403020204" pitchFamily="34" charset="0"/>
              </a:rPr>
              <a:t>2</a:t>
            </a:r>
          </a:p>
        </p:txBody>
      </p:sp>
      <p:sp>
        <p:nvSpPr>
          <p:cNvPr id="5" name="Punkt2">
            <a:extLst>
              <a:ext uri="{FF2B5EF4-FFF2-40B4-BE49-F238E27FC236}">
                <a16:creationId xmlns:a16="http://schemas.microsoft.com/office/drawing/2014/main" id="{C4854558-8CA8-C487-4249-F4A972A6CDE3}"/>
              </a:ext>
            </a:extLst>
          </p:cNvPr>
          <p:cNvSpPr/>
          <p:nvPr userDrawn="1"/>
        </p:nvSpPr>
        <p:spPr>
          <a:xfrm rot="5400000">
            <a:off x="2941285" y="3483110"/>
            <a:ext cx="180000" cy="180000"/>
          </a:xfrm>
          <a:prstGeom prst="ellipse">
            <a:avLst/>
          </a:prstGeom>
          <a:solidFill>
            <a:srgbClr val="1006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6" name="Gerader Verbinder1">
            <a:extLst>
              <a:ext uri="{FF2B5EF4-FFF2-40B4-BE49-F238E27FC236}">
                <a16:creationId xmlns:a16="http://schemas.microsoft.com/office/drawing/2014/main" id="{9697AD43-731C-B785-7717-D728BC81BCBA}"/>
              </a:ext>
            </a:extLst>
          </p:cNvPr>
          <p:cNvCxnSpPr>
            <a:cxnSpLocks/>
            <a:stCxn id="9" idx="1"/>
            <a:endCxn id="14" idx="2"/>
          </p:cNvCxnSpPr>
          <p:nvPr userDrawn="1"/>
        </p:nvCxnSpPr>
        <p:spPr>
          <a:xfrm>
            <a:off x="1728000" y="3255128"/>
            <a:ext cx="0" cy="227982"/>
          </a:xfrm>
          <a:prstGeom prst="line">
            <a:avLst/>
          </a:prstGeom>
          <a:ln>
            <a:solidFill>
              <a:srgbClr val="10069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-Platzhalter1">
            <a:extLst>
              <a:ext uri="{FF2B5EF4-FFF2-40B4-BE49-F238E27FC236}">
                <a16:creationId xmlns:a16="http://schemas.microsoft.com/office/drawing/2014/main" id="{56552F69-1F49-FFF0-FE46-8BE226838CB5}"/>
              </a:ext>
            </a:extLst>
          </p:cNvPr>
          <p:cNvSpPr>
            <a:spLocks noGrp="1" noChangeAspect="1"/>
          </p:cNvSpPr>
          <p:nvPr>
            <p:ph type="body" sz="quarter" idx="29" hasCustomPrompt="1"/>
          </p:nvPr>
        </p:nvSpPr>
        <p:spPr>
          <a:xfrm>
            <a:off x="540000" y="1383128"/>
            <a:ext cx="2376000" cy="1872000"/>
          </a:xfrm>
          <a:prstGeom prst="snip2DiagRect">
            <a:avLst>
              <a:gd name="adj1" fmla="val 16325"/>
              <a:gd name="adj2" fmla="val 0"/>
            </a:avLst>
          </a:prstGeom>
          <a:solidFill>
            <a:srgbClr val="10069F"/>
          </a:solidFill>
        </p:spPr>
        <p:txBody>
          <a:bodyPr tIns="0" bIns="0" anchor="ctr" anchorCtr="0">
            <a:noAutofit/>
          </a:bodyPr>
          <a:lstStyle>
            <a:lvl1pPr marL="0" indent="0" algn="ctr"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SzPct val="25000"/>
              <a:buFontTx/>
              <a:buNone/>
              <a:defRPr sz="2000" b="1" i="0">
                <a:solidFill>
                  <a:srgbClr val="FFFFFF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 algn="ctr">
              <a:lnSpc>
                <a:spcPts val="2000"/>
              </a:lnSpc>
              <a:spcBef>
                <a:spcPts val="0"/>
              </a:spcBef>
              <a:buClr>
                <a:schemeClr val="tx2"/>
              </a:buClr>
              <a:buSzPct val="25000"/>
              <a:buFontTx/>
              <a:buNone/>
              <a:defRPr sz="1800">
                <a:solidFill>
                  <a:srgbClr val="FFFFFF"/>
                </a:solidFill>
              </a:defRPr>
            </a:lvl2pPr>
          </a:lstStyle>
          <a:p>
            <a:pPr lvl="0"/>
            <a:r>
              <a:rPr lang="de-DE" dirty="0"/>
              <a:t>Punkt-Text | zweite Ebene ggf. mit TAB!</a:t>
            </a:r>
          </a:p>
          <a:p>
            <a:pPr lvl="1"/>
            <a:r>
              <a:rPr lang="de-DE" dirty="0"/>
              <a:t>Zweite Ebene</a:t>
            </a:r>
          </a:p>
        </p:txBody>
      </p:sp>
      <p:sp>
        <p:nvSpPr>
          <p:cNvPr id="14" name="Punkt1">
            <a:extLst>
              <a:ext uri="{FF2B5EF4-FFF2-40B4-BE49-F238E27FC236}">
                <a16:creationId xmlns:a16="http://schemas.microsoft.com/office/drawing/2014/main" id="{67A70F55-E0A1-5A51-BC68-2E93F5C33D00}"/>
              </a:ext>
            </a:extLst>
          </p:cNvPr>
          <p:cNvSpPr/>
          <p:nvPr userDrawn="1"/>
        </p:nvSpPr>
        <p:spPr>
          <a:xfrm rot="5400000">
            <a:off x="1638000" y="3483110"/>
            <a:ext cx="180000" cy="180000"/>
          </a:xfrm>
          <a:prstGeom prst="ellipse">
            <a:avLst/>
          </a:prstGeom>
          <a:solidFill>
            <a:srgbClr val="1006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">
            <a:extLst>
              <a:ext uri="{FF2B5EF4-FFF2-40B4-BE49-F238E27FC236}">
                <a16:creationId xmlns:a16="http://schemas.microsoft.com/office/drawing/2014/main" id="{DFCA5C25-60BB-F3F6-0379-671CFEEDEAE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0000" y="139663"/>
            <a:ext cx="11160000" cy="900000"/>
          </a:xfrm>
        </p:spPr>
        <p:txBody>
          <a:bodyPr/>
          <a:lstStyle/>
          <a:p>
            <a:r>
              <a:rPr lang="de-DE" dirty="0"/>
              <a:t>Titel der Folie</a:t>
            </a:r>
          </a:p>
        </p:txBody>
      </p:sp>
    </p:spTree>
    <p:extLst>
      <p:ext uri="{BB962C8B-B14F-4D97-AF65-F5344CB8AC3E}">
        <p14:creationId xmlns:p14="http://schemas.microsoft.com/office/powerpoint/2010/main" val="1052073041"/>
      </p:ext>
    </p:extLst>
  </p:cSld>
  <p:clrMapOvr>
    <a:masterClrMapping/>
  </p:clrMapOvr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BSCHLUSS-Folien">
    <p:bg>
      <p:bgPr>
        <a:solidFill>
          <a:srgbClr val="1006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feld">
            <a:extLst>
              <a:ext uri="{FF2B5EF4-FFF2-40B4-BE49-F238E27FC236}">
                <a16:creationId xmlns:a16="http://schemas.microsoft.com/office/drawing/2014/main" id="{97731A11-C713-C88D-BB91-277E0545AB4F}"/>
              </a:ext>
            </a:extLst>
          </p:cNvPr>
          <p:cNvSpPr txBox="1"/>
          <p:nvPr userDrawn="1"/>
        </p:nvSpPr>
        <p:spPr>
          <a:xfrm>
            <a:off x="0" y="1930524"/>
            <a:ext cx="12192000" cy="2996952"/>
          </a:xfrm>
          <a:prstGeom prst="rect">
            <a:avLst/>
          </a:prstGeom>
          <a:noFill/>
        </p:spPr>
        <p:txBody>
          <a:bodyPr wrap="square" rtlCol="0" anchor="ctr" anchorCtr="1">
            <a:noAutofit/>
          </a:bodyPr>
          <a:lstStyle/>
          <a:p>
            <a:r>
              <a:rPr lang="de-DE" sz="16600" cap="all" baseline="0" dirty="0">
                <a:solidFill>
                  <a:srgbClr val="FF3EB5"/>
                </a:solidFill>
                <a:latin typeface="Montserrat Black" pitchFamily="2" charset="0"/>
              </a:rPr>
              <a:t>ENDE</a:t>
            </a:r>
          </a:p>
        </p:txBody>
      </p:sp>
    </p:spTree>
    <p:extLst>
      <p:ext uri="{BB962C8B-B14F-4D97-AF65-F5344CB8AC3E}">
        <p14:creationId xmlns:p14="http://schemas.microsoft.com/office/powerpoint/2010/main" val="11305111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Q+A | Orange-Pink /Dunkelblau">
    <p:bg>
      <p:bgPr>
        <a:solidFill>
          <a:srgbClr val="1006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SprechblaseA">
            <a:extLst>
              <a:ext uri="{FF2B5EF4-FFF2-40B4-BE49-F238E27FC236}">
                <a16:creationId xmlns:a16="http://schemas.microsoft.com/office/drawing/2014/main" id="{301FA1AE-E398-B611-BC9C-E041190F2BF7}"/>
              </a:ext>
            </a:extLst>
          </p:cNvPr>
          <p:cNvSpPr/>
          <p:nvPr userDrawn="1"/>
        </p:nvSpPr>
        <p:spPr>
          <a:xfrm>
            <a:off x="4086511" y="735564"/>
            <a:ext cx="4500000" cy="2952000"/>
          </a:xfrm>
          <a:prstGeom prst="wedgeRoundRectCallout">
            <a:avLst>
              <a:gd name="adj1" fmla="val -32990"/>
              <a:gd name="adj2" fmla="val 90273"/>
              <a:gd name="adj3" fmla="val 16667"/>
            </a:avLst>
          </a:prstGeom>
          <a:noFill/>
          <a:ln w="177800" cap="sq">
            <a:solidFill>
              <a:srgbClr val="FF3EB5"/>
            </a:solidFill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360000" bIns="0" rtlCol="0" anchor="ctr"/>
          <a:lstStyle/>
          <a:p>
            <a:pPr algn="r"/>
            <a:r>
              <a:rPr lang="de-DE" sz="17000" dirty="0">
                <a:solidFill>
                  <a:srgbClr val="FF3EB5"/>
                </a:solidFill>
                <a:latin typeface="Montserrat Black" pitchFamily="2" charset="0"/>
              </a:rPr>
              <a:t>A</a:t>
            </a:r>
          </a:p>
        </p:txBody>
      </p:sp>
      <p:sp>
        <p:nvSpPr>
          <p:cNvPr id="28" name="Textfeld_Und">
            <a:extLst>
              <a:ext uri="{FF2B5EF4-FFF2-40B4-BE49-F238E27FC236}">
                <a16:creationId xmlns:a16="http://schemas.microsoft.com/office/drawing/2014/main" id="{C418D434-C90E-F0CD-7727-B00257471253}"/>
              </a:ext>
            </a:extLst>
          </p:cNvPr>
          <p:cNvSpPr txBox="1"/>
          <p:nvPr userDrawn="1"/>
        </p:nvSpPr>
        <p:spPr>
          <a:xfrm>
            <a:off x="4229586" y="1650066"/>
            <a:ext cx="997068" cy="153888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de-DE" sz="10000" dirty="0">
                <a:solidFill>
                  <a:schemeClr val="bg1"/>
                </a:solidFill>
                <a:latin typeface="Montserrat Black" panose="00000A00000000000000" pitchFamily="50" charset="0"/>
              </a:rPr>
              <a:t>&amp;</a:t>
            </a:r>
          </a:p>
        </p:txBody>
      </p:sp>
      <p:sp>
        <p:nvSpPr>
          <p:cNvPr id="5" name="SprechblaseQ">
            <a:extLst>
              <a:ext uri="{FF2B5EF4-FFF2-40B4-BE49-F238E27FC236}">
                <a16:creationId xmlns:a16="http://schemas.microsoft.com/office/drawing/2014/main" id="{2A949F70-FAE0-5275-3FD3-C82B4B014CB7}"/>
              </a:ext>
            </a:extLst>
          </p:cNvPr>
          <p:cNvSpPr/>
          <p:nvPr userDrawn="1"/>
        </p:nvSpPr>
        <p:spPr>
          <a:xfrm>
            <a:off x="855843" y="1146010"/>
            <a:ext cx="4500000" cy="2952000"/>
          </a:xfrm>
          <a:prstGeom prst="wedgeRoundRectCallout">
            <a:avLst>
              <a:gd name="adj1" fmla="val 33862"/>
              <a:gd name="adj2" fmla="val 86054"/>
              <a:gd name="adj3" fmla="val 16667"/>
            </a:avLst>
          </a:prstGeom>
          <a:noFill/>
          <a:ln w="177800" cap="sq">
            <a:solidFill>
              <a:srgbClr val="FF4414"/>
            </a:solidFill>
            <a:prstDash val="solid"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360000" tIns="0" rIns="0" bIns="0" rtlCol="0" anchor="ctr"/>
          <a:lstStyle/>
          <a:p>
            <a:pPr algn="l"/>
            <a:r>
              <a:rPr lang="de-DE" sz="17000" dirty="0">
                <a:solidFill>
                  <a:srgbClr val="FF4414"/>
                </a:solidFill>
                <a:latin typeface="Montserrat Black" pitchFamily="2" charset="0"/>
              </a:rPr>
              <a:t>Q</a:t>
            </a:r>
          </a:p>
        </p:txBody>
      </p:sp>
      <p:pic>
        <p:nvPicPr>
          <p:cNvPr id="30" name="Logo">
            <a:extLst>
              <a:ext uri="{FF2B5EF4-FFF2-40B4-BE49-F238E27FC236}">
                <a16:creationId xmlns:a16="http://schemas.microsoft.com/office/drawing/2014/main" id="{F89112BE-5D98-498A-0750-BDA14064BD4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272464" y="112938"/>
            <a:ext cx="1800000" cy="1371844"/>
          </a:xfrm>
          <a:prstGeom prst="rect">
            <a:avLst/>
          </a:prstGeom>
        </p:spPr>
      </p:pic>
      <p:sp>
        <p:nvSpPr>
          <p:cNvPr id="2" name="Titel">
            <a:extLst>
              <a:ext uri="{FF2B5EF4-FFF2-40B4-BE49-F238E27FC236}">
                <a16:creationId xmlns:a16="http://schemas.microsoft.com/office/drawing/2014/main" id="{D89D0931-B44C-059F-E360-40D52D495A0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27848" y="5409320"/>
            <a:ext cx="6643579" cy="900000"/>
          </a:xfrm>
        </p:spPr>
        <p:txBody>
          <a:bodyPr/>
          <a:lstStyle>
            <a:lvl1pPr algn="l">
              <a:defRPr sz="4800" spc="100" baseline="0">
                <a:solidFill>
                  <a:srgbClr val="FFFFFF"/>
                </a:solidFill>
              </a:defRPr>
            </a:lvl1pPr>
          </a:lstStyle>
          <a:p>
            <a:r>
              <a:rPr lang="de-DE" dirty="0"/>
              <a:t>Titel der Folie</a:t>
            </a:r>
          </a:p>
        </p:txBody>
      </p:sp>
    </p:spTree>
    <p:extLst>
      <p:ext uri="{BB962C8B-B14F-4D97-AF65-F5344CB8AC3E}">
        <p14:creationId xmlns:p14="http://schemas.microsoft.com/office/powerpoint/2010/main" val="405315681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Q+A | Orange-Pink /Blau">
    <p:bg>
      <p:bgPr>
        <a:solidFill>
          <a:srgbClr val="10069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SprechblaseA">
            <a:extLst>
              <a:ext uri="{FF2B5EF4-FFF2-40B4-BE49-F238E27FC236}">
                <a16:creationId xmlns:a16="http://schemas.microsoft.com/office/drawing/2014/main" id="{301FA1AE-E398-B611-BC9C-E041190F2BF7}"/>
              </a:ext>
            </a:extLst>
          </p:cNvPr>
          <p:cNvSpPr/>
          <p:nvPr userDrawn="1"/>
        </p:nvSpPr>
        <p:spPr>
          <a:xfrm>
            <a:off x="4086511" y="735564"/>
            <a:ext cx="4500000" cy="2952000"/>
          </a:xfrm>
          <a:prstGeom prst="wedgeRoundRectCallout">
            <a:avLst>
              <a:gd name="adj1" fmla="val -32990"/>
              <a:gd name="adj2" fmla="val 90273"/>
              <a:gd name="adj3" fmla="val 16667"/>
            </a:avLst>
          </a:prstGeom>
          <a:noFill/>
          <a:ln w="177800" cap="sq">
            <a:solidFill>
              <a:srgbClr val="FF3EB5"/>
            </a:solidFill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360000" bIns="0" rtlCol="0" anchor="ctr"/>
          <a:lstStyle/>
          <a:p>
            <a:pPr algn="r"/>
            <a:r>
              <a:rPr lang="de-DE" sz="17000" dirty="0">
                <a:solidFill>
                  <a:srgbClr val="FF3EB5"/>
                </a:solidFill>
                <a:latin typeface="Montserrat Black" pitchFamily="2" charset="0"/>
              </a:rPr>
              <a:t>A</a:t>
            </a:r>
          </a:p>
        </p:txBody>
      </p:sp>
      <p:sp>
        <p:nvSpPr>
          <p:cNvPr id="28" name="Textfeld_Und">
            <a:extLst>
              <a:ext uri="{FF2B5EF4-FFF2-40B4-BE49-F238E27FC236}">
                <a16:creationId xmlns:a16="http://schemas.microsoft.com/office/drawing/2014/main" id="{C418D434-C90E-F0CD-7727-B00257471253}"/>
              </a:ext>
            </a:extLst>
          </p:cNvPr>
          <p:cNvSpPr txBox="1"/>
          <p:nvPr userDrawn="1"/>
        </p:nvSpPr>
        <p:spPr>
          <a:xfrm>
            <a:off x="4229586" y="1650066"/>
            <a:ext cx="997068" cy="153888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de-DE" sz="10000" dirty="0">
                <a:solidFill>
                  <a:schemeClr val="bg1"/>
                </a:solidFill>
                <a:latin typeface="Montserrat Black" panose="00000A00000000000000" pitchFamily="50" charset="0"/>
              </a:rPr>
              <a:t>&amp;</a:t>
            </a:r>
          </a:p>
        </p:txBody>
      </p:sp>
      <p:sp>
        <p:nvSpPr>
          <p:cNvPr id="5" name="SprechblaseQ">
            <a:extLst>
              <a:ext uri="{FF2B5EF4-FFF2-40B4-BE49-F238E27FC236}">
                <a16:creationId xmlns:a16="http://schemas.microsoft.com/office/drawing/2014/main" id="{2A949F70-FAE0-5275-3FD3-C82B4B014CB7}"/>
              </a:ext>
            </a:extLst>
          </p:cNvPr>
          <p:cNvSpPr/>
          <p:nvPr userDrawn="1"/>
        </p:nvSpPr>
        <p:spPr>
          <a:xfrm>
            <a:off x="855843" y="1146010"/>
            <a:ext cx="4500000" cy="2952000"/>
          </a:xfrm>
          <a:prstGeom prst="wedgeRoundRectCallout">
            <a:avLst>
              <a:gd name="adj1" fmla="val 33862"/>
              <a:gd name="adj2" fmla="val 86054"/>
              <a:gd name="adj3" fmla="val 16667"/>
            </a:avLst>
          </a:prstGeom>
          <a:noFill/>
          <a:ln w="177800" cap="sq">
            <a:solidFill>
              <a:srgbClr val="FF4414"/>
            </a:solidFill>
            <a:prstDash val="solid"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360000" tIns="0" rIns="0" bIns="0" rtlCol="0" anchor="ctr"/>
          <a:lstStyle/>
          <a:p>
            <a:pPr algn="l"/>
            <a:r>
              <a:rPr lang="de-DE" sz="17000" dirty="0">
                <a:solidFill>
                  <a:srgbClr val="FF4414"/>
                </a:solidFill>
                <a:latin typeface="Montserrat Black" pitchFamily="2" charset="0"/>
              </a:rPr>
              <a:t>Q</a:t>
            </a:r>
          </a:p>
        </p:txBody>
      </p:sp>
      <p:pic>
        <p:nvPicPr>
          <p:cNvPr id="30" name="Logo">
            <a:extLst>
              <a:ext uri="{FF2B5EF4-FFF2-40B4-BE49-F238E27FC236}">
                <a16:creationId xmlns:a16="http://schemas.microsoft.com/office/drawing/2014/main" id="{F89112BE-5D98-498A-0750-BDA14064BD4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272464" y="112938"/>
            <a:ext cx="1800000" cy="1371844"/>
          </a:xfrm>
          <a:prstGeom prst="rect">
            <a:avLst/>
          </a:prstGeom>
        </p:spPr>
      </p:pic>
      <p:sp>
        <p:nvSpPr>
          <p:cNvPr id="2" name="Titel">
            <a:extLst>
              <a:ext uri="{FF2B5EF4-FFF2-40B4-BE49-F238E27FC236}">
                <a16:creationId xmlns:a16="http://schemas.microsoft.com/office/drawing/2014/main" id="{D89D0931-B44C-059F-E360-40D52D495A0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27848" y="5409320"/>
            <a:ext cx="6643579" cy="900000"/>
          </a:xfrm>
        </p:spPr>
        <p:txBody>
          <a:bodyPr/>
          <a:lstStyle>
            <a:lvl1pPr algn="l">
              <a:defRPr sz="4800" spc="100" baseline="0">
                <a:solidFill>
                  <a:srgbClr val="FFFFFF"/>
                </a:solidFill>
              </a:defRPr>
            </a:lvl1pPr>
          </a:lstStyle>
          <a:p>
            <a:r>
              <a:rPr lang="de-DE" dirty="0"/>
              <a:t>Titel der Folie</a:t>
            </a:r>
          </a:p>
        </p:txBody>
      </p:sp>
    </p:spTree>
    <p:extLst>
      <p:ext uri="{BB962C8B-B14F-4D97-AF65-F5344CB8AC3E}">
        <p14:creationId xmlns:p14="http://schemas.microsoft.com/office/powerpoint/2010/main" val="387052430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Q+A | Türkis-Pink /Dunkelblau">
    <p:bg>
      <p:bgPr>
        <a:solidFill>
          <a:srgbClr val="1006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SprechblaseA">
            <a:extLst>
              <a:ext uri="{FF2B5EF4-FFF2-40B4-BE49-F238E27FC236}">
                <a16:creationId xmlns:a16="http://schemas.microsoft.com/office/drawing/2014/main" id="{301FA1AE-E398-B611-BC9C-E041190F2BF7}"/>
              </a:ext>
            </a:extLst>
          </p:cNvPr>
          <p:cNvSpPr/>
          <p:nvPr userDrawn="1"/>
        </p:nvSpPr>
        <p:spPr>
          <a:xfrm>
            <a:off x="4086511" y="735564"/>
            <a:ext cx="4500000" cy="2952000"/>
          </a:xfrm>
          <a:prstGeom prst="wedgeRoundRectCallout">
            <a:avLst>
              <a:gd name="adj1" fmla="val -32990"/>
              <a:gd name="adj2" fmla="val 90273"/>
              <a:gd name="adj3" fmla="val 16667"/>
            </a:avLst>
          </a:prstGeom>
          <a:noFill/>
          <a:ln w="177800" cap="sq">
            <a:solidFill>
              <a:srgbClr val="FF3EB5"/>
            </a:solidFill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360000" bIns="0" rtlCol="0" anchor="ctr"/>
          <a:lstStyle/>
          <a:p>
            <a:pPr algn="r"/>
            <a:r>
              <a:rPr lang="de-DE" sz="17000" dirty="0">
                <a:solidFill>
                  <a:srgbClr val="FF3EB5"/>
                </a:solidFill>
                <a:latin typeface="Montserrat Black" pitchFamily="2" charset="0"/>
              </a:rPr>
              <a:t>A</a:t>
            </a:r>
          </a:p>
        </p:txBody>
      </p:sp>
      <p:sp>
        <p:nvSpPr>
          <p:cNvPr id="28" name="Textfeld_Und">
            <a:extLst>
              <a:ext uri="{FF2B5EF4-FFF2-40B4-BE49-F238E27FC236}">
                <a16:creationId xmlns:a16="http://schemas.microsoft.com/office/drawing/2014/main" id="{C418D434-C90E-F0CD-7727-B00257471253}"/>
              </a:ext>
            </a:extLst>
          </p:cNvPr>
          <p:cNvSpPr txBox="1"/>
          <p:nvPr userDrawn="1"/>
        </p:nvSpPr>
        <p:spPr>
          <a:xfrm>
            <a:off x="4229586" y="1650066"/>
            <a:ext cx="997068" cy="153888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de-DE" sz="10000" dirty="0">
                <a:solidFill>
                  <a:schemeClr val="bg1"/>
                </a:solidFill>
                <a:latin typeface="Montserrat Black" panose="00000A00000000000000" pitchFamily="50" charset="0"/>
              </a:rPr>
              <a:t>&amp;</a:t>
            </a:r>
          </a:p>
        </p:txBody>
      </p:sp>
      <p:sp>
        <p:nvSpPr>
          <p:cNvPr id="5" name="SprechblaseQ">
            <a:extLst>
              <a:ext uri="{FF2B5EF4-FFF2-40B4-BE49-F238E27FC236}">
                <a16:creationId xmlns:a16="http://schemas.microsoft.com/office/drawing/2014/main" id="{2A949F70-FAE0-5275-3FD3-C82B4B014CB7}"/>
              </a:ext>
            </a:extLst>
          </p:cNvPr>
          <p:cNvSpPr/>
          <p:nvPr userDrawn="1"/>
        </p:nvSpPr>
        <p:spPr>
          <a:xfrm>
            <a:off x="855843" y="1146010"/>
            <a:ext cx="4500000" cy="2952000"/>
          </a:xfrm>
          <a:prstGeom prst="wedgeRoundRectCallout">
            <a:avLst>
              <a:gd name="adj1" fmla="val 33862"/>
              <a:gd name="adj2" fmla="val 86054"/>
              <a:gd name="adj3" fmla="val 16667"/>
            </a:avLst>
          </a:prstGeom>
          <a:noFill/>
          <a:ln w="177800" cap="sq">
            <a:solidFill>
              <a:srgbClr val="10ADAA"/>
            </a:solidFill>
            <a:prstDash val="solid"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360000" tIns="0" rIns="0" bIns="0" rtlCol="0" anchor="ctr"/>
          <a:lstStyle/>
          <a:p>
            <a:pPr algn="l"/>
            <a:r>
              <a:rPr lang="de-DE" sz="17000" dirty="0">
                <a:solidFill>
                  <a:srgbClr val="10ADAA"/>
                </a:solidFill>
                <a:latin typeface="Montserrat Black" pitchFamily="2" charset="0"/>
              </a:rPr>
              <a:t>Q</a:t>
            </a:r>
          </a:p>
        </p:txBody>
      </p:sp>
      <p:pic>
        <p:nvPicPr>
          <p:cNvPr id="30" name="Logo">
            <a:extLst>
              <a:ext uri="{FF2B5EF4-FFF2-40B4-BE49-F238E27FC236}">
                <a16:creationId xmlns:a16="http://schemas.microsoft.com/office/drawing/2014/main" id="{F89112BE-5D98-498A-0750-BDA14064BD4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272464" y="112937"/>
            <a:ext cx="1800000" cy="1371847"/>
          </a:xfrm>
          <a:prstGeom prst="rect">
            <a:avLst/>
          </a:prstGeom>
        </p:spPr>
      </p:pic>
      <p:sp>
        <p:nvSpPr>
          <p:cNvPr id="2" name="Titel">
            <a:extLst>
              <a:ext uri="{FF2B5EF4-FFF2-40B4-BE49-F238E27FC236}">
                <a16:creationId xmlns:a16="http://schemas.microsoft.com/office/drawing/2014/main" id="{D89D0931-B44C-059F-E360-40D52D495A0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27848" y="5409320"/>
            <a:ext cx="6643579" cy="900000"/>
          </a:xfrm>
        </p:spPr>
        <p:txBody>
          <a:bodyPr/>
          <a:lstStyle>
            <a:lvl1pPr algn="l">
              <a:defRPr sz="4800" spc="100" baseline="0">
                <a:solidFill>
                  <a:srgbClr val="FFFFFF"/>
                </a:solidFill>
              </a:defRPr>
            </a:lvl1pPr>
          </a:lstStyle>
          <a:p>
            <a:r>
              <a:rPr lang="de-DE" dirty="0"/>
              <a:t>Titel der Folie</a:t>
            </a:r>
          </a:p>
        </p:txBody>
      </p:sp>
    </p:spTree>
    <p:extLst>
      <p:ext uri="{BB962C8B-B14F-4D97-AF65-F5344CB8AC3E}">
        <p14:creationId xmlns:p14="http://schemas.microsoft.com/office/powerpoint/2010/main" val="353535518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Q+A | Türkis-Pink /Blau">
    <p:bg>
      <p:bgPr>
        <a:solidFill>
          <a:srgbClr val="10069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SprechblaseA">
            <a:extLst>
              <a:ext uri="{FF2B5EF4-FFF2-40B4-BE49-F238E27FC236}">
                <a16:creationId xmlns:a16="http://schemas.microsoft.com/office/drawing/2014/main" id="{301FA1AE-E398-B611-BC9C-E041190F2BF7}"/>
              </a:ext>
            </a:extLst>
          </p:cNvPr>
          <p:cNvSpPr/>
          <p:nvPr userDrawn="1"/>
        </p:nvSpPr>
        <p:spPr>
          <a:xfrm>
            <a:off x="4086511" y="735564"/>
            <a:ext cx="4500000" cy="2952000"/>
          </a:xfrm>
          <a:prstGeom prst="wedgeRoundRectCallout">
            <a:avLst>
              <a:gd name="adj1" fmla="val -32990"/>
              <a:gd name="adj2" fmla="val 90273"/>
              <a:gd name="adj3" fmla="val 16667"/>
            </a:avLst>
          </a:prstGeom>
          <a:noFill/>
          <a:ln w="177800" cap="sq">
            <a:solidFill>
              <a:srgbClr val="FF3EB5"/>
            </a:solidFill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360000" bIns="0" rtlCol="0" anchor="ctr"/>
          <a:lstStyle/>
          <a:p>
            <a:pPr algn="r"/>
            <a:r>
              <a:rPr lang="de-DE" sz="17000" dirty="0">
                <a:solidFill>
                  <a:srgbClr val="FF3EB5"/>
                </a:solidFill>
                <a:latin typeface="Montserrat Black" pitchFamily="2" charset="0"/>
              </a:rPr>
              <a:t>A</a:t>
            </a:r>
          </a:p>
        </p:txBody>
      </p:sp>
      <p:sp>
        <p:nvSpPr>
          <p:cNvPr id="28" name="Textfeld_Und">
            <a:extLst>
              <a:ext uri="{FF2B5EF4-FFF2-40B4-BE49-F238E27FC236}">
                <a16:creationId xmlns:a16="http://schemas.microsoft.com/office/drawing/2014/main" id="{C418D434-C90E-F0CD-7727-B00257471253}"/>
              </a:ext>
            </a:extLst>
          </p:cNvPr>
          <p:cNvSpPr txBox="1"/>
          <p:nvPr userDrawn="1"/>
        </p:nvSpPr>
        <p:spPr>
          <a:xfrm>
            <a:off x="4229586" y="1650066"/>
            <a:ext cx="997068" cy="153888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de-DE" sz="10000" dirty="0">
                <a:solidFill>
                  <a:schemeClr val="bg1"/>
                </a:solidFill>
                <a:latin typeface="Montserrat Black" panose="00000A00000000000000" pitchFamily="50" charset="0"/>
              </a:rPr>
              <a:t>&amp;</a:t>
            </a:r>
          </a:p>
        </p:txBody>
      </p:sp>
      <p:sp>
        <p:nvSpPr>
          <p:cNvPr id="5" name="SprechblaseQ">
            <a:extLst>
              <a:ext uri="{FF2B5EF4-FFF2-40B4-BE49-F238E27FC236}">
                <a16:creationId xmlns:a16="http://schemas.microsoft.com/office/drawing/2014/main" id="{2A949F70-FAE0-5275-3FD3-C82B4B014CB7}"/>
              </a:ext>
            </a:extLst>
          </p:cNvPr>
          <p:cNvSpPr/>
          <p:nvPr userDrawn="1"/>
        </p:nvSpPr>
        <p:spPr>
          <a:xfrm>
            <a:off x="855843" y="1146010"/>
            <a:ext cx="4500000" cy="2952000"/>
          </a:xfrm>
          <a:prstGeom prst="wedgeRoundRectCallout">
            <a:avLst>
              <a:gd name="adj1" fmla="val 33862"/>
              <a:gd name="adj2" fmla="val 86054"/>
              <a:gd name="adj3" fmla="val 16667"/>
            </a:avLst>
          </a:prstGeom>
          <a:noFill/>
          <a:ln w="177800" cap="sq">
            <a:solidFill>
              <a:srgbClr val="10ADAA"/>
            </a:solidFill>
            <a:prstDash val="solid"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360000" tIns="0" rIns="0" bIns="0" rtlCol="0" anchor="ctr"/>
          <a:lstStyle/>
          <a:p>
            <a:pPr algn="l"/>
            <a:r>
              <a:rPr lang="de-DE" sz="17000" dirty="0">
                <a:solidFill>
                  <a:srgbClr val="10ADAA"/>
                </a:solidFill>
                <a:latin typeface="Montserrat Black" pitchFamily="2" charset="0"/>
              </a:rPr>
              <a:t>Q</a:t>
            </a:r>
          </a:p>
        </p:txBody>
      </p:sp>
      <p:pic>
        <p:nvPicPr>
          <p:cNvPr id="30" name="Logo">
            <a:extLst>
              <a:ext uri="{FF2B5EF4-FFF2-40B4-BE49-F238E27FC236}">
                <a16:creationId xmlns:a16="http://schemas.microsoft.com/office/drawing/2014/main" id="{F89112BE-5D98-498A-0750-BDA14064BD4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272464" y="112937"/>
            <a:ext cx="1800000" cy="1371847"/>
          </a:xfrm>
          <a:prstGeom prst="rect">
            <a:avLst/>
          </a:prstGeom>
        </p:spPr>
      </p:pic>
      <p:sp>
        <p:nvSpPr>
          <p:cNvPr id="2" name="Titel">
            <a:extLst>
              <a:ext uri="{FF2B5EF4-FFF2-40B4-BE49-F238E27FC236}">
                <a16:creationId xmlns:a16="http://schemas.microsoft.com/office/drawing/2014/main" id="{D89D0931-B44C-059F-E360-40D52D495A0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27848" y="5409320"/>
            <a:ext cx="6643579" cy="900000"/>
          </a:xfrm>
        </p:spPr>
        <p:txBody>
          <a:bodyPr/>
          <a:lstStyle>
            <a:lvl1pPr algn="l">
              <a:defRPr sz="4800" spc="100" baseline="0">
                <a:solidFill>
                  <a:srgbClr val="FFFFFF"/>
                </a:solidFill>
              </a:defRPr>
            </a:lvl1pPr>
          </a:lstStyle>
          <a:p>
            <a:r>
              <a:rPr lang="de-DE" dirty="0"/>
              <a:t>Titel der Folie</a:t>
            </a:r>
          </a:p>
        </p:txBody>
      </p:sp>
    </p:spTree>
    <p:extLst>
      <p:ext uri="{BB962C8B-B14F-4D97-AF65-F5344CB8AC3E}">
        <p14:creationId xmlns:p14="http://schemas.microsoft.com/office/powerpoint/2010/main" val="105246133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Q+A | Türkis-Orange /Dunkelblau">
    <p:bg>
      <p:bgPr>
        <a:solidFill>
          <a:srgbClr val="1006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SprechblaseA">
            <a:extLst>
              <a:ext uri="{FF2B5EF4-FFF2-40B4-BE49-F238E27FC236}">
                <a16:creationId xmlns:a16="http://schemas.microsoft.com/office/drawing/2014/main" id="{301FA1AE-E398-B611-BC9C-E041190F2BF7}"/>
              </a:ext>
            </a:extLst>
          </p:cNvPr>
          <p:cNvSpPr/>
          <p:nvPr userDrawn="1"/>
        </p:nvSpPr>
        <p:spPr>
          <a:xfrm>
            <a:off x="4086511" y="735564"/>
            <a:ext cx="4500000" cy="2952000"/>
          </a:xfrm>
          <a:prstGeom prst="wedgeRoundRectCallout">
            <a:avLst>
              <a:gd name="adj1" fmla="val -32990"/>
              <a:gd name="adj2" fmla="val 90273"/>
              <a:gd name="adj3" fmla="val 16667"/>
            </a:avLst>
          </a:prstGeom>
          <a:noFill/>
          <a:ln w="177800" cap="sq">
            <a:solidFill>
              <a:srgbClr val="FF4414"/>
            </a:solidFill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360000" bIns="0" rtlCol="0" anchor="ctr"/>
          <a:lstStyle/>
          <a:p>
            <a:pPr algn="r"/>
            <a:r>
              <a:rPr lang="de-DE" sz="17000" dirty="0">
                <a:solidFill>
                  <a:srgbClr val="FF4414"/>
                </a:solidFill>
                <a:latin typeface="Montserrat Black" pitchFamily="2" charset="0"/>
              </a:rPr>
              <a:t>A</a:t>
            </a:r>
          </a:p>
        </p:txBody>
      </p:sp>
      <p:sp>
        <p:nvSpPr>
          <p:cNvPr id="28" name="Textfeld_Und">
            <a:extLst>
              <a:ext uri="{FF2B5EF4-FFF2-40B4-BE49-F238E27FC236}">
                <a16:creationId xmlns:a16="http://schemas.microsoft.com/office/drawing/2014/main" id="{C418D434-C90E-F0CD-7727-B00257471253}"/>
              </a:ext>
            </a:extLst>
          </p:cNvPr>
          <p:cNvSpPr txBox="1"/>
          <p:nvPr userDrawn="1"/>
        </p:nvSpPr>
        <p:spPr>
          <a:xfrm>
            <a:off x="4229586" y="1650066"/>
            <a:ext cx="997068" cy="153888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de-DE" sz="10000" dirty="0">
                <a:solidFill>
                  <a:schemeClr val="bg1"/>
                </a:solidFill>
                <a:latin typeface="Montserrat Black" panose="00000A00000000000000" pitchFamily="50" charset="0"/>
              </a:rPr>
              <a:t>&amp;</a:t>
            </a:r>
          </a:p>
        </p:txBody>
      </p:sp>
      <p:sp>
        <p:nvSpPr>
          <p:cNvPr id="5" name="SprechblaseQ">
            <a:extLst>
              <a:ext uri="{FF2B5EF4-FFF2-40B4-BE49-F238E27FC236}">
                <a16:creationId xmlns:a16="http://schemas.microsoft.com/office/drawing/2014/main" id="{2A949F70-FAE0-5275-3FD3-C82B4B014CB7}"/>
              </a:ext>
            </a:extLst>
          </p:cNvPr>
          <p:cNvSpPr/>
          <p:nvPr userDrawn="1"/>
        </p:nvSpPr>
        <p:spPr>
          <a:xfrm>
            <a:off x="855843" y="1146010"/>
            <a:ext cx="4500000" cy="2952000"/>
          </a:xfrm>
          <a:prstGeom prst="wedgeRoundRectCallout">
            <a:avLst>
              <a:gd name="adj1" fmla="val 33862"/>
              <a:gd name="adj2" fmla="val 86054"/>
              <a:gd name="adj3" fmla="val 16667"/>
            </a:avLst>
          </a:prstGeom>
          <a:noFill/>
          <a:ln w="177800" cap="sq">
            <a:solidFill>
              <a:srgbClr val="10ADAA"/>
            </a:solidFill>
            <a:prstDash val="solid"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360000" tIns="0" rIns="0" bIns="0" rtlCol="0" anchor="ctr"/>
          <a:lstStyle/>
          <a:p>
            <a:pPr algn="l"/>
            <a:r>
              <a:rPr lang="de-DE" sz="17000" dirty="0">
                <a:solidFill>
                  <a:srgbClr val="10ADAA"/>
                </a:solidFill>
                <a:latin typeface="Montserrat Black" pitchFamily="2" charset="0"/>
              </a:rPr>
              <a:t>Q</a:t>
            </a:r>
          </a:p>
        </p:txBody>
      </p:sp>
      <p:pic>
        <p:nvPicPr>
          <p:cNvPr id="30" name="Logo">
            <a:extLst>
              <a:ext uri="{FF2B5EF4-FFF2-40B4-BE49-F238E27FC236}">
                <a16:creationId xmlns:a16="http://schemas.microsoft.com/office/drawing/2014/main" id="{F89112BE-5D98-498A-0750-BDA14064BD4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272464" y="112937"/>
            <a:ext cx="1800000" cy="1371847"/>
          </a:xfrm>
          <a:prstGeom prst="rect">
            <a:avLst/>
          </a:prstGeom>
        </p:spPr>
      </p:pic>
      <p:sp>
        <p:nvSpPr>
          <p:cNvPr id="2" name="Titel">
            <a:extLst>
              <a:ext uri="{FF2B5EF4-FFF2-40B4-BE49-F238E27FC236}">
                <a16:creationId xmlns:a16="http://schemas.microsoft.com/office/drawing/2014/main" id="{D89D0931-B44C-059F-E360-40D52D495A0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27848" y="5409320"/>
            <a:ext cx="6643579" cy="900000"/>
          </a:xfrm>
        </p:spPr>
        <p:txBody>
          <a:bodyPr/>
          <a:lstStyle>
            <a:lvl1pPr algn="l">
              <a:defRPr sz="4800" spc="100" baseline="0">
                <a:solidFill>
                  <a:srgbClr val="FFFFFF"/>
                </a:solidFill>
              </a:defRPr>
            </a:lvl1pPr>
          </a:lstStyle>
          <a:p>
            <a:r>
              <a:rPr lang="de-DE" dirty="0"/>
              <a:t>Titel der Folie</a:t>
            </a:r>
          </a:p>
        </p:txBody>
      </p:sp>
    </p:spTree>
    <p:extLst>
      <p:ext uri="{BB962C8B-B14F-4D97-AF65-F5344CB8AC3E}">
        <p14:creationId xmlns:p14="http://schemas.microsoft.com/office/powerpoint/2010/main" val="403547750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V1 | Orange/Blau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Logo">
            <a:extLst>
              <a:ext uri="{FF2B5EF4-FFF2-40B4-BE49-F238E27FC236}">
                <a16:creationId xmlns:a16="http://schemas.microsoft.com/office/drawing/2014/main" id="{17E3831A-EF9F-DE82-127E-9471FC7AA85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456327" y="5781691"/>
            <a:ext cx="2735345" cy="1076180"/>
          </a:xfrm>
          <a:prstGeom prst="rect">
            <a:avLst/>
          </a:prstGeom>
        </p:spPr>
      </p:pic>
      <p:sp>
        <p:nvSpPr>
          <p:cNvPr id="28" name="Dreieck">
            <a:extLst>
              <a:ext uri="{FF2B5EF4-FFF2-40B4-BE49-F238E27FC236}">
                <a16:creationId xmlns:a16="http://schemas.microsoft.com/office/drawing/2014/main" id="{1C6EBD1E-EC29-1E31-563A-3264D4061A56}"/>
              </a:ext>
            </a:extLst>
          </p:cNvPr>
          <p:cNvSpPr/>
          <p:nvPr userDrawn="1"/>
        </p:nvSpPr>
        <p:spPr>
          <a:xfrm flipH="1" flipV="1">
            <a:off x="10848528" y="0"/>
            <a:ext cx="1343472" cy="4841908"/>
          </a:xfrm>
          <a:prstGeom prst="rect">
            <a:avLst/>
          </a:prstGeom>
          <a:solidFill>
            <a:srgbClr val="FF441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" name="Leiste-Blau">
            <a:extLst>
              <a:ext uri="{FF2B5EF4-FFF2-40B4-BE49-F238E27FC236}">
                <a16:creationId xmlns:a16="http://schemas.microsoft.com/office/drawing/2014/main" id="{FF37AB0F-5BB7-3CA6-B379-F1EB1CDD69F3}"/>
              </a:ext>
            </a:extLst>
          </p:cNvPr>
          <p:cNvSpPr/>
          <p:nvPr userDrawn="1"/>
        </p:nvSpPr>
        <p:spPr>
          <a:xfrm>
            <a:off x="0" y="4824281"/>
            <a:ext cx="12192000" cy="2061103"/>
          </a:xfrm>
          <a:custGeom>
            <a:avLst/>
            <a:gdLst>
              <a:gd name="connsiteX0" fmla="*/ 0 w 12192000"/>
              <a:gd name="connsiteY0" fmla="*/ 0 h 2379236"/>
              <a:gd name="connsiteX1" fmla="*/ 12192000 w 12192000"/>
              <a:gd name="connsiteY1" fmla="*/ 0 h 2379236"/>
              <a:gd name="connsiteX2" fmla="*/ 12192000 w 12192000"/>
              <a:gd name="connsiteY2" fmla="*/ 8301 h 2379236"/>
              <a:gd name="connsiteX3" fmla="*/ 8544272 w 12192000"/>
              <a:gd name="connsiteY3" fmla="*/ 2374088 h 2379236"/>
              <a:gd name="connsiteX4" fmla="*/ 12192000 w 12192000"/>
              <a:gd name="connsiteY4" fmla="*/ 2374088 h 2379236"/>
              <a:gd name="connsiteX5" fmla="*/ 12192000 w 12192000"/>
              <a:gd name="connsiteY5" fmla="*/ 2379236 h 2379236"/>
              <a:gd name="connsiteX6" fmla="*/ 0 w 12192000"/>
              <a:gd name="connsiteY6" fmla="*/ 2379236 h 23792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0" h="2379236">
                <a:moveTo>
                  <a:pt x="0" y="0"/>
                </a:moveTo>
                <a:lnTo>
                  <a:pt x="12192000" y="0"/>
                </a:lnTo>
                <a:lnTo>
                  <a:pt x="12192000" y="8301"/>
                </a:lnTo>
                <a:lnTo>
                  <a:pt x="8544272" y="2374088"/>
                </a:lnTo>
                <a:lnTo>
                  <a:pt x="12192000" y="2374088"/>
                </a:lnTo>
                <a:lnTo>
                  <a:pt x="12192000" y="2379236"/>
                </a:lnTo>
                <a:lnTo>
                  <a:pt x="0" y="2379236"/>
                </a:lnTo>
                <a:close/>
              </a:path>
            </a:pathLst>
          </a:custGeom>
          <a:solidFill>
            <a:srgbClr val="10069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>
              <a:solidFill>
                <a:srgbClr val="10ADAA"/>
              </a:solidFill>
            </a:endParaRPr>
          </a:p>
        </p:txBody>
      </p:sp>
      <p:sp>
        <p:nvSpPr>
          <p:cNvPr id="31" name="Bild-Platzhalter">
            <a:extLst>
              <a:ext uri="{FF2B5EF4-FFF2-40B4-BE49-F238E27FC236}">
                <a16:creationId xmlns:a16="http://schemas.microsoft.com/office/drawing/2014/main" id="{97514CFE-E067-05FC-4A7C-FDABF2CBCF9B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12180849" cy="4824000"/>
          </a:xfrm>
          <a:custGeom>
            <a:avLst/>
            <a:gdLst>
              <a:gd name="connsiteX0" fmla="*/ 0 w 12180849"/>
              <a:gd name="connsiteY0" fmla="*/ 0 h 4791749"/>
              <a:gd name="connsiteX1" fmla="*/ 10993818 w 12180849"/>
              <a:gd name="connsiteY1" fmla="*/ 0 h 4791749"/>
              <a:gd name="connsiteX2" fmla="*/ 12180849 w 12180849"/>
              <a:gd name="connsiteY2" fmla="*/ 4791749 h 4791749"/>
              <a:gd name="connsiteX3" fmla="*/ 0 w 12180849"/>
              <a:gd name="connsiteY3" fmla="*/ 4791749 h 47917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80849" h="4791749">
                <a:moveTo>
                  <a:pt x="0" y="0"/>
                </a:moveTo>
                <a:lnTo>
                  <a:pt x="10993818" y="0"/>
                </a:lnTo>
                <a:lnTo>
                  <a:pt x="12180849" y="4791749"/>
                </a:lnTo>
                <a:lnTo>
                  <a:pt x="0" y="4791749"/>
                </a:lnTo>
                <a:close/>
              </a:path>
            </a:pathLst>
          </a:custGeom>
          <a:solidFill>
            <a:srgbClr val="F0F3F7"/>
          </a:solidFill>
        </p:spPr>
        <p:txBody>
          <a:bodyPr wrap="square" tIns="0" bIns="720000" anchor="ctr" anchorCtr="1">
            <a:noAutofit/>
          </a:bodyPr>
          <a:lstStyle>
            <a:lvl1pPr marL="0" indent="0" algn="ctr">
              <a:buNone/>
              <a:defRPr b="1">
                <a:solidFill>
                  <a:srgbClr val="FF4414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22" name="Bild-Nachweis">
            <a:extLst>
              <a:ext uri="{FF2B5EF4-FFF2-40B4-BE49-F238E27FC236}">
                <a16:creationId xmlns:a16="http://schemas.microsoft.com/office/drawing/2014/main" id="{EC184E46-47D4-4C9C-B889-8D92474B36E9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752184" y="4581128"/>
            <a:ext cx="4326081" cy="216000"/>
          </a:xfrm>
        </p:spPr>
        <p:txBody>
          <a:bodyPr lIns="0" tIns="0" rIns="0" bIns="0" anchor="t" anchorCtr="0"/>
          <a:lstStyle>
            <a:lvl1pPr marL="0" indent="0" algn="r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16" name="Datum">
            <a:extLst>
              <a:ext uri="{FF2B5EF4-FFF2-40B4-BE49-F238E27FC236}">
                <a16:creationId xmlns:a16="http://schemas.microsoft.com/office/drawing/2014/main" id="{956632C6-6D47-E943-A0F1-C604230856E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35360" y="6528216"/>
            <a:ext cx="2700000" cy="252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400" b="0" i="0">
                <a:solidFill>
                  <a:srgbClr val="FFFFFF"/>
                </a:solidFill>
                <a:latin typeface="Source Sans Pro" panose="020B0503030403020204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2" name="Titel">
            <a:extLst>
              <a:ext uri="{FF2B5EF4-FFF2-40B4-BE49-F238E27FC236}">
                <a16:creationId xmlns:a16="http://schemas.microsoft.com/office/drawing/2014/main" id="{1C7CAED1-B6BD-6AD1-AB7A-4213456757B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5360" y="5457684"/>
            <a:ext cx="9649072" cy="1044000"/>
          </a:xfrm>
        </p:spPr>
        <p:txBody>
          <a:bodyPr anchor="t" anchorCtr="0"/>
          <a:lstStyle>
            <a:lvl1pPr>
              <a:defRPr sz="3200">
                <a:solidFill>
                  <a:srgbClr val="FFFFFF"/>
                </a:solidFill>
              </a:defRPr>
            </a:lvl1pPr>
          </a:lstStyle>
          <a:p>
            <a:r>
              <a:rPr lang="de-DE" dirty="0"/>
              <a:t>Präsentations-Titel</a:t>
            </a:r>
          </a:p>
        </p:txBody>
      </p:sp>
      <p:sp>
        <p:nvSpPr>
          <p:cNvPr id="23" name="Dachzeile">
            <a:extLst>
              <a:ext uri="{FF2B5EF4-FFF2-40B4-BE49-F238E27FC236}">
                <a16:creationId xmlns:a16="http://schemas.microsoft.com/office/drawing/2014/main" id="{31E2E9F2-3175-0FE6-EDA5-F0DF6BC48EA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35360" y="5157192"/>
            <a:ext cx="6445696" cy="252000"/>
          </a:xfrm>
        </p:spPr>
        <p:txBody>
          <a:bodyPr tIns="36000" bIns="0" anchor="t" anchorCtr="0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SzPct val="150000"/>
              <a:buFontTx/>
              <a:buNone/>
              <a:defRPr sz="2000" b="1" cap="none" spc="150" baseline="0">
                <a:solidFill>
                  <a:srgbClr val="FF4414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Dachzeile</a:t>
            </a:r>
          </a:p>
        </p:txBody>
      </p:sp>
    </p:spTree>
    <p:extLst>
      <p:ext uri="{BB962C8B-B14F-4D97-AF65-F5344CB8AC3E}">
        <p14:creationId xmlns:p14="http://schemas.microsoft.com/office/powerpoint/2010/main" val="323464048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Q+A | Türkis-Orange /Blau">
    <p:bg>
      <p:bgPr>
        <a:solidFill>
          <a:srgbClr val="10069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SprechblaseA">
            <a:extLst>
              <a:ext uri="{FF2B5EF4-FFF2-40B4-BE49-F238E27FC236}">
                <a16:creationId xmlns:a16="http://schemas.microsoft.com/office/drawing/2014/main" id="{301FA1AE-E398-B611-BC9C-E041190F2BF7}"/>
              </a:ext>
            </a:extLst>
          </p:cNvPr>
          <p:cNvSpPr/>
          <p:nvPr userDrawn="1"/>
        </p:nvSpPr>
        <p:spPr>
          <a:xfrm>
            <a:off x="4086511" y="735564"/>
            <a:ext cx="4500000" cy="2952000"/>
          </a:xfrm>
          <a:prstGeom prst="wedgeRoundRectCallout">
            <a:avLst>
              <a:gd name="adj1" fmla="val -32990"/>
              <a:gd name="adj2" fmla="val 90273"/>
              <a:gd name="adj3" fmla="val 16667"/>
            </a:avLst>
          </a:prstGeom>
          <a:noFill/>
          <a:ln w="177800" cap="sq">
            <a:solidFill>
              <a:srgbClr val="FF4414"/>
            </a:solidFill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360000" bIns="0" rtlCol="0" anchor="ctr"/>
          <a:lstStyle/>
          <a:p>
            <a:pPr algn="r"/>
            <a:r>
              <a:rPr lang="de-DE" sz="17000" dirty="0">
                <a:solidFill>
                  <a:srgbClr val="FF4414"/>
                </a:solidFill>
                <a:latin typeface="Montserrat Black" pitchFamily="2" charset="0"/>
              </a:rPr>
              <a:t>A</a:t>
            </a:r>
          </a:p>
        </p:txBody>
      </p:sp>
      <p:sp>
        <p:nvSpPr>
          <p:cNvPr id="28" name="Textfeld_Und">
            <a:extLst>
              <a:ext uri="{FF2B5EF4-FFF2-40B4-BE49-F238E27FC236}">
                <a16:creationId xmlns:a16="http://schemas.microsoft.com/office/drawing/2014/main" id="{C418D434-C90E-F0CD-7727-B00257471253}"/>
              </a:ext>
            </a:extLst>
          </p:cNvPr>
          <p:cNvSpPr txBox="1"/>
          <p:nvPr userDrawn="1"/>
        </p:nvSpPr>
        <p:spPr>
          <a:xfrm>
            <a:off x="4229586" y="1650066"/>
            <a:ext cx="997068" cy="153888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de-DE" sz="10000" dirty="0">
                <a:solidFill>
                  <a:schemeClr val="bg1"/>
                </a:solidFill>
                <a:latin typeface="Montserrat Black" panose="00000A00000000000000" pitchFamily="50" charset="0"/>
              </a:rPr>
              <a:t>&amp;</a:t>
            </a:r>
          </a:p>
        </p:txBody>
      </p:sp>
      <p:sp>
        <p:nvSpPr>
          <p:cNvPr id="5" name="SprechblaseQ">
            <a:extLst>
              <a:ext uri="{FF2B5EF4-FFF2-40B4-BE49-F238E27FC236}">
                <a16:creationId xmlns:a16="http://schemas.microsoft.com/office/drawing/2014/main" id="{2A949F70-FAE0-5275-3FD3-C82B4B014CB7}"/>
              </a:ext>
            </a:extLst>
          </p:cNvPr>
          <p:cNvSpPr/>
          <p:nvPr userDrawn="1"/>
        </p:nvSpPr>
        <p:spPr>
          <a:xfrm>
            <a:off x="855843" y="1146010"/>
            <a:ext cx="4500000" cy="2952000"/>
          </a:xfrm>
          <a:prstGeom prst="wedgeRoundRectCallout">
            <a:avLst>
              <a:gd name="adj1" fmla="val 33862"/>
              <a:gd name="adj2" fmla="val 86054"/>
              <a:gd name="adj3" fmla="val 16667"/>
            </a:avLst>
          </a:prstGeom>
          <a:noFill/>
          <a:ln w="177800" cap="sq">
            <a:solidFill>
              <a:srgbClr val="10ADAA"/>
            </a:solidFill>
            <a:prstDash val="solid"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360000" tIns="0" rIns="0" bIns="0" rtlCol="0" anchor="ctr"/>
          <a:lstStyle/>
          <a:p>
            <a:pPr algn="l"/>
            <a:r>
              <a:rPr lang="de-DE" sz="17000" dirty="0">
                <a:solidFill>
                  <a:srgbClr val="10ADAA"/>
                </a:solidFill>
                <a:latin typeface="Montserrat Black" pitchFamily="2" charset="0"/>
              </a:rPr>
              <a:t>Q</a:t>
            </a:r>
          </a:p>
        </p:txBody>
      </p:sp>
      <p:pic>
        <p:nvPicPr>
          <p:cNvPr id="30" name="Logo">
            <a:extLst>
              <a:ext uri="{FF2B5EF4-FFF2-40B4-BE49-F238E27FC236}">
                <a16:creationId xmlns:a16="http://schemas.microsoft.com/office/drawing/2014/main" id="{F89112BE-5D98-498A-0750-BDA14064BD4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272464" y="112937"/>
            <a:ext cx="1800000" cy="1371847"/>
          </a:xfrm>
          <a:prstGeom prst="rect">
            <a:avLst/>
          </a:prstGeom>
        </p:spPr>
      </p:pic>
      <p:sp>
        <p:nvSpPr>
          <p:cNvPr id="2" name="Titel">
            <a:extLst>
              <a:ext uri="{FF2B5EF4-FFF2-40B4-BE49-F238E27FC236}">
                <a16:creationId xmlns:a16="http://schemas.microsoft.com/office/drawing/2014/main" id="{D89D0931-B44C-059F-E360-40D52D495A0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27848" y="5409320"/>
            <a:ext cx="6643579" cy="900000"/>
          </a:xfrm>
        </p:spPr>
        <p:txBody>
          <a:bodyPr/>
          <a:lstStyle>
            <a:lvl1pPr algn="l">
              <a:defRPr sz="4800" spc="100" baseline="0">
                <a:solidFill>
                  <a:srgbClr val="FFFFFF"/>
                </a:solidFill>
              </a:defRPr>
            </a:lvl1pPr>
          </a:lstStyle>
          <a:p>
            <a:r>
              <a:rPr lang="de-DE" dirty="0"/>
              <a:t>Titel der Folie</a:t>
            </a:r>
          </a:p>
        </p:txBody>
      </p:sp>
    </p:spTree>
    <p:extLst>
      <p:ext uri="{BB962C8B-B14F-4D97-AF65-F5344CB8AC3E}">
        <p14:creationId xmlns:p14="http://schemas.microsoft.com/office/powerpoint/2010/main" val="173314671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Q+A | Türkis-Grün /Dunkelblau">
    <p:bg>
      <p:bgPr>
        <a:solidFill>
          <a:srgbClr val="1006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SprechblaseA">
            <a:extLst>
              <a:ext uri="{FF2B5EF4-FFF2-40B4-BE49-F238E27FC236}">
                <a16:creationId xmlns:a16="http://schemas.microsoft.com/office/drawing/2014/main" id="{301FA1AE-E398-B611-BC9C-E041190F2BF7}"/>
              </a:ext>
            </a:extLst>
          </p:cNvPr>
          <p:cNvSpPr/>
          <p:nvPr userDrawn="1"/>
        </p:nvSpPr>
        <p:spPr>
          <a:xfrm>
            <a:off x="4086511" y="735564"/>
            <a:ext cx="4500000" cy="2952000"/>
          </a:xfrm>
          <a:prstGeom prst="wedgeRoundRectCallout">
            <a:avLst>
              <a:gd name="adj1" fmla="val -32990"/>
              <a:gd name="adj2" fmla="val 90273"/>
              <a:gd name="adj3" fmla="val 16667"/>
            </a:avLst>
          </a:prstGeom>
          <a:noFill/>
          <a:ln w="177800" cap="sq">
            <a:solidFill>
              <a:srgbClr val="10AD00"/>
            </a:solidFill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360000" bIns="0" rtlCol="0" anchor="ctr"/>
          <a:lstStyle/>
          <a:p>
            <a:pPr algn="r"/>
            <a:r>
              <a:rPr lang="de-DE" sz="17000" dirty="0">
                <a:solidFill>
                  <a:srgbClr val="10AD00"/>
                </a:solidFill>
                <a:latin typeface="Montserrat Black" pitchFamily="2" charset="0"/>
              </a:rPr>
              <a:t>A</a:t>
            </a:r>
          </a:p>
        </p:txBody>
      </p:sp>
      <p:sp>
        <p:nvSpPr>
          <p:cNvPr id="28" name="Textfeld_Und">
            <a:extLst>
              <a:ext uri="{FF2B5EF4-FFF2-40B4-BE49-F238E27FC236}">
                <a16:creationId xmlns:a16="http://schemas.microsoft.com/office/drawing/2014/main" id="{C418D434-C90E-F0CD-7727-B00257471253}"/>
              </a:ext>
            </a:extLst>
          </p:cNvPr>
          <p:cNvSpPr txBox="1"/>
          <p:nvPr userDrawn="1"/>
        </p:nvSpPr>
        <p:spPr>
          <a:xfrm>
            <a:off x="4229586" y="1650066"/>
            <a:ext cx="997068" cy="153888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de-DE" sz="10000" dirty="0">
                <a:solidFill>
                  <a:schemeClr val="bg1"/>
                </a:solidFill>
                <a:latin typeface="Montserrat Black" panose="00000A00000000000000" pitchFamily="50" charset="0"/>
              </a:rPr>
              <a:t>&amp;</a:t>
            </a:r>
          </a:p>
        </p:txBody>
      </p:sp>
      <p:sp>
        <p:nvSpPr>
          <p:cNvPr id="5" name="SprechblaseQ">
            <a:extLst>
              <a:ext uri="{FF2B5EF4-FFF2-40B4-BE49-F238E27FC236}">
                <a16:creationId xmlns:a16="http://schemas.microsoft.com/office/drawing/2014/main" id="{2A949F70-FAE0-5275-3FD3-C82B4B014CB7}"/>
              </a:ext>
            </a:extLst>
          </p:cNvPr>
          <p:cNvSpPr/>
          <p:nvPr userDrawn="1"/>
        </p:nvSpPr>
        <p:spPr>
          <a:xfrm>
            <a:off x="855843" y="1146010"/>
            <a:ext cx="4500000" cy="2952000"/>
          </a:xfrm>
          <a:prstGeom prst="wedgeRoundRectCallout">
            <a:avLst>
              <a:gd name="adj1" fmla="val 33862"/>
              <a:gd name="adj2" fmla="val 86054"/>
              <a:gd name="adj3" fmla="val 16667"/>
            </a:avLst>
          </a:prstGeom>
          <a:noFill/>
          <a:ln w="177800" cap="sq">
            <a:solidFill>
              <a:srgbClr val="10ADAA"/>
            </a:solidFill>
            <a:prstDash val="solid"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360000" tIns="0" rIns="0" bIns="0" rtlCol="0" anchor="ctr"/>
          <a:lstStyle/>
          <a:p>
            <a:pPr algn="l"/>
            <a:r>
              <a:rPr lang="de-DE" sz="17000" dirty="0">
                <a:solidFill>
                  <a:srgbClr val="10ADAA"/>
                </a:solidFill>
                <a:latin typeface="Montserrat Black" pitchFamily="2" charset="0"/>
              </a:rPr>
              <a:t>Q</a:t>
            </a:r>
          </a:p>
        </p:txBody>
      </p:sp>
      <p:pic>
        <p:nvPicPr>
          <p:cNvPr id="30" name="Logo">
            <a:extLst>
              <a:ext uri="{FF2B5EF4-FFF2-40B4-BE49-F238E27FC236}">
                <a16:creationId xmlns:a16="http://schemas.microsoft.com/office/drawing/2014/main" id="{F89112BE-5D98-498A-0750-BDA14064BD4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272464" y="112937"/>
            <a:ext cx="1800000" cy="1371847"/>
          </a:xfrm>
          <a:prstGeom prst="rect">
            <a:avLst/>
          </a:prstGeom>
        </p:spPr>
      </p:pic>
      <p:sp>
        <p:nvSpPr>
          <p:cNvPr id="2" name="Titel">
            <a:extLst>
              <a:ext uri="{FF2B5EF4-FFF2-40B4-BE49-F238E27FC236}">
                <a16:creationId xmlns:a16="http://schemas.microsoft.com/office/drawing/2014/main" id="{D89D0931-B44C-059F-E360-40D52D495A0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27848" y="5409320"/>
            <a:ext cx="6643579" cy="900000"/>
          </a:xfrm>
        </p:spPr>
        <p:txBody>
          <a:bodyPr/>
          <a:lstStyle>
            <a:lvl1pPr algn="l">
              <a:defRPr sz="4800" spc="100" baseline="0">
                <a:solidFill>
                  <a:srgbClr val="FFFFFF"/>
                </a:solidFill>
              </a:defRPr>
            </a:lvl1pPr>
          </a:lstStyle>
          <a:p>
            <a:r>
              <a:rPr lang="de-DE" dirty="0"/>
              <a:t>Titel der Folie</a:t>
            </a:r>
          </a:p>
        </p:txBody>
      </p:sp>
    </p:spTree>
    <p:extLst>
      <p:ext uri="{BB962C8B-B14F-4D97-AF65-F5344CB8AC3E}">
        <p14:creationId xmlns:p14="http://schemas.microsoft.com/office/powerpoint/2010/main" val="200766802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Q+A | Türkis-Grün /Blau">
    <p:bg>
      <p:bgPr>
        <a:solidFill>
          <a:srgbClr val="10069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SprechblaseA">
            <a:extLst>
              <a:ext uri="{FF2B5EF4-FFF2-40B4-BE49-F238E27FC236}">
                <a16:creationId xmlns:a16="http://schemas.microsoft.com/office/drawing/2014/main" id="{301FA1AE-E398-B611-BC9C-E041190F2BF7}"/>
              </a:ext>
            </a:extLst>
          </p:cNvPr>
          <p:cNvSpPr/>
          <p:nvPr userDrawn="1"/>
        </p:nvSpPr>
        <p:spPr>
          <a:xfrm>
            <a:off x="4086511" y="735564"/>
            <a:ext cx="4500000" cy="2952000"/>
          </a:xfrm>
          <a:prstGeom prst="wedgeRoundRectCallout">
            <a:avLst>
              <a:gd name="adj1" fmla="val -32990"/>
              <a:gd name="adj2" fmla="val 90273"/>
              <a:gd name="adj3" fmla="val 16667"/>
            </a:avLst>
          </a:prstGeom>
          <a:noFill/>
          <a:ln w="177800" cap="sq">
            <a:solidFill>
              <a:srgbClr val="10AD00"/>
            </a:solidFill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360000" bIns="0" rtlCol="0" anchor="ctr"/>
          <a:lstStyle/>
          <a:p>
            <a:pPr algn="r"/>
            <a:r>
              <a:rPr lang="de-DE" sz="17000" dirty="0">
                <a:solidFill>
                  <a:srgbClr val="10AD00"/>
                </a:solidFill>
                <a:latin typeface="Montserrat Black" pitchFamily="2" charset="0"/>
              </a:rPr>
              <a:t>A</a:t>
            </a:r>
          </a:p>
        </p:txBody>
      </p:sp>
      <p:sp>
        <p:nvSpPr>
          <p:cNvPr id="28" name="Textfeld_Und">
            <a:extLst>
              <a:ext uri="{FF2B5EF4-FFF2-40B4-BE49-F238E27FC236}">
                <a16:creationId xmlns:a16="http://schemas.microsoft.com/office/drawing/2014/main" id="{C418D434-C90E-F0CD-7727-B00257471253}"/>
              </a:ext>
            </a:extLst>
          </p:cNvPr>
          <p:cNvSpPr txBox="1"/>
          <p:nvPr userDrawn="1"/>
        </p:nvSpPr>
        <p:spPr>
          <a:xfrm>
            <a:off x="4229586" y="1650066"/>
            <a:ext cx="997068" cy="153888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de-DE" sz="10000" dirty="0">
                <a:solidFill>
                  <a:schemeClr val="bg1"/>
                </a:solidFill>
                <a:latin typeface="Montserrat Black" panose="00000A00000000000000" pitchFamily="50" charset="0"/>
              </a:rPr>
              <a:t>&amp;</a:t>
            </a:r>
          </a:p>
        </p:txBody>
      </p:sp>
      <p:sp>
        <p:nvSpPr>
          <p:cNvPr id="5" name="SprechblaseQ">
            <a:extLst>
              <a:ext uri="{FF2B5EF4-FFF2-40B4-BE49-F238E27FC236}">
                <a16:creationId xmlns:a16="http://schemas.microsoft.com/office/drawing/2014/main" id="{2A949F70-FAE0-5275-3FD3-C82B4B014CB7}"/>
              </a:ext>
            </a:extLst>
          </p:cNvPr>
          <p:cNvSpPr/>
          <p:nvPr userDrawn="1"/>
        </p:nvSpPr>
        <p:spPr>
          <a:xfrm>
            <a:off x="855843" y="1146010"/>
            <a:ext cx="4500000" cy="2952000"/>
          </a:xfrm>
          <a:prstGeom prst="wedgeRoundRectCallout">
            <a:avLst>
              <a:gd name="adj1" fmla="val 33862"/>
              <a:gd name="adj2" fmla="val 86054"/>
              <a:gd name="adj3" fmla="val 16667"/>
            </a:avLst>
          </a:prstGeom>
          <a:noFill/>
          <a:ln w="177800" cap="sq">
            <a:solidFill>
              <a:srgbClr val="10ADAA"/>
            </a:solidFill>
            <a:prstDash val="solid"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360000" tIns="0" rIns="0" bIns="0" rtlCol="0" anchor="ctr"/>
          <a:lstStyle/>
          <a:p>
            <a:pPr algn="l"/>
            <a:r>
              <a:rPr lang="de-DE" sz="17000" dirty="0">
                <a:solidFill>
                  <a:srgbClr val="10ADAA"/>
                </a:solidFill>
                <a:latin typeface="Montserrat Black" pitchFamily="2" charset="0"/>
              </a:rPr>
              <a:t>Q</a:t>
            </a:r>
          </a:p>
        </p:txBody>
      </p:sp>
      <p:pic>
        <p:nvPicPr>
          <p:cNvPr id="30" name="Logo">
            <a:extLst>
              <a:ext uri="{FF2B5EF4-FFF2-40B4-BE49-F238E27FC236}">
                <a16:creationId xmlns:a16="http://schemas.microsoft.com/office/drawing/2014/main" id="{F89112BE-5D98-498A-0750-BDA14064BD4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272464" y="112937"/>
            <a:ext cx="1800000" cy="1371847"/>
          </a:xfrm>
          <a:prstGeom prst="rect">
            <a:avLst/>
          </a:prstGeom>
        </p:spPr>
      </p:pic>
      <p:sp>
        <p:nvSpPr>
          <p:cNvPr id="2" name="Titel">
            <a:extLst>
              <a:ext uri="{FF2B5EF4-FFF2-40B4-BE49-F238E27FC236}">
                <a16:creationId xmlns:a16="http://schemas.microsoft.com/office/drawing/2014/main" id="{D89D0931-B44C-059F-E360-40D52D495A0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27848" y="5409320"/>
            <a:ext cx="6643579" cy="900000"/>
          </a:xfrm>
        </p:spPr>
        <p:txBody>
          <a:bodyPr/>
          <a:lstStyle>
            <a:lvl1pPr algn="l">
              <a:defRPr sz="4800" spc="100" baseline="0">
                <a:solidFill>
                  <a:srgbClr val="FFFFFF"/>
                </a:solidFill>
              </a:defRPr>
            </a:lvl1pPr>
          </a:lstStyle>
          <a:p>
            <a:r>
              <a:rPr lang="de-DE" dirty="0"/>
              <a:t>Titel der Folie</a:t>
            </a:r>
          </a:p>
        </p:txBody>
      </p:sp>
    </p:spTree>
    <p:extLst>
      <p:ext uri="{BB962C8B-B14F-4D97-AF65-F5344CB8AC3E}">
        <p14:creationId xmlns:p14="http://schemas.microsoft.com/office/powerpoint/2010/main" val="386253306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Q+A | Violett-Grün /Dunkelblau">
    <p:bg>
      <p:bgPr>
        <a:solidFill>
          <a:srgbClr val="1006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SprechblaseA">
            <a:extLst>
              <a:ext uri="{FF2B5EF4-FFF2-40B4-BE49-F238E27FC236}">
                <a16:creationId xmlns:a16="http://schemas.microsoft.com/office/drawing/2014/main" id="{301FA1AE-E398-B611-BC9C-E041190F2BF7}"/>
              </a:ext>
            </a:extLst>
          </p:cNvPr>
          <p:cNvSpPr/>
          <p:nvPr userDrawn="1"/>
        </p:nvSpPr>
        <p:spPr>
          <a:xfrm>
            <a:off x="4086511" y="735564"/>
            <a:ext cx="4500000" cy="2952000"/>
          </a:xfrm>
          <a:prstGeom prst="wedgeRoundRectCallout">
            <a:avLst>
              <a:gd name="adj1" fmla="val -32990"/>
              <a:gd name="adj2" fmla="val 90273"/>
              <a:gd name="adj3" fmla="val 16667"/>
            </a:avLst>
          </a:prstGeom>
          <a:noFill/>
          <a:ln w="177800" cap="sq">
            <a:solidFill>
              <a:srgbClr val="10AD00"/>
            </a:solidFill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360000" bIns="0" rtlCol="0" anchor="ctr"/>
          <a:lstStyle/>
          <a:p>
            <a:pPr algn="r"/>
            <a:r>
              <a:rPr lang="de-DE" sz="17000" dirty="0">
                <a:solidFill>
                  <a:srgbClr val="10AD00"/>
                </a:solidFill>
                <a:latin typeface="Montserrat Black" pitchFamily="2" charset="0"/>
              </a:rPr>
              <a:t>A</a:t>
            </a:r>
          </a:p>
        </p:txBody>
      </p:sp>
      <p:sp>
        <p:nvSpPr>
          <p:cNvPr id="28" name="Textfeld_Und">
            <a:extLst>
              <a:ext uri="{FF2B5EF4-FFF2-40B4-BE49-F238E27FC236}">
                <a16:creationId xmlns:a16="http://schemas.microsoft.com/office/drawing/2014/main" id="{C418D434-C90E-F0CD-7727-B00257471253}"/>
              </a:ext>
            </a:extLst>
          </p:cNvPr>
          <p:cNvSpPr txBox="1"/>
          <p:nvPr userDrawn="1"/>
        </p:nvSpPr>
        <p:spPr>
          <a:xfrm>
            <a:off x="4229586" y="1650066"/>
            <a:ext cx="997068" cy="153888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de-DE" sz="10000" dirty="0">
                <a:solidFill>
                  <a:schemeClr val="bg1"/>
                </a:solidFill>
                <a:latin typeface="Montserrat Black" panose="00000A00000000000000" pitchFamily="50" charset="0"/>
              </a:rPr>
              <a:t>&amp;</a:t>
            </a:r>
          </a:p>
        </p:txBody>
      </p:sp>
      <p:sp>
        <p:nvSpPr>
          <p:cNvPr id="5" name="SprechblaseQ">
            <a:extLst>
              <a:ext uri="{FF2B5EF4-FFF2-40B4-BE49-F238E27FC236}">
                <a16:creationId xmlns:a16="http://schemas.microsoft.com/office/drawing/2014/main" id="{2A949F70-FAE0-5275-3FD3-C82B4B014CB7}"/>
              </a:ext>
            </a:extLst>
          </p:cNvPr>
          <p:cNvSpPr/>
          <p:nvPr userDrawn="1"/>
        </p:nvSpPr>
        <p:spPr>
          <a:xfrm>
            <a:off x="855843" y="1146010"/>
            <a:ext cx="4500000" cy="2952000"/>
          </a:xfrm>
          <a:prstGeom prst="wedgeRoundRectCallout">
            <a:avLst>
              <a:gd name="adj1" fmla="val 33862"/>
              <a:gd name="adj2" fmla="val 86054"/>
              <a:gd name="adj3" fmla="val 16667"/>
            </a:avLst>
          </a:prstGeom>
          <a:noFill/>
          <a:ln w="177800" cap="sq">
            <a:solidFill>
              <a:srgbClr val="8C3E9F"/>
            </a:solidFill>
            <a:prstDash val="solid"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360000" tIns="0" rIns="0" bIns="0" rtlCol="0" anchor="ctr"/>
          <a:lstStyle/>
          <a:p>
            <a:pPr algn="l"/>
            <a:r>
              <a:rPr lang="de-DE" sz="17000" dirty="0">
                <a:solidFill>
                  <a:srgbClr val="8C3E9F"/>
                </a:solidFill>
                <a:latin typeface="Montserrat Black" pitchFamily="2" charset="0"/>
              </a:rPr>
              <a:t>Q</a:t>
            </a:r>
          </a:p>
        </p:txBody>
      </p:sp>
      <p:pic>
        <p:nvPicPr>
          <p:cNvPr id="30" name="Logo">
            <a:extLst>
              <a:ext uri="{FF2B5EF4-FFF2-40B4-BE49-F238E27FC236}">
                <a16:creationId xmlns:a16="http://schemas.microsoft.com/office/drawing/2014/main" id="{F89112BE-5D98-498A-0750-BDA14064BD4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272464" y="112938"/>
            <a:ext cx="1800000" cy="1371844"/>
          </a:xfrm>
          <a:prstGeom prst="rect">
            <a:avLst/>
          </a:prstGeom>
        </p:spPr>
      </p:pic>
      <p:sp>
        <p:nvSpPr>
          <p:cNvPr id="2" name="Titel">
            <a:extLst>
              <a:ext uri="{FF2B5EF4-FFF2-40B4-BE49-F238E27FC236}">
                <a16:creationId xmlns:a16="http://schemas.microsoft.com/office/drawing/2014/main" id="{D89D0931-B44C-059F-E360-40D52D495A0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27848" y="5409320"/>
            <a:ext cx="6643579" cy="900000"/>
          </a:xfrm>
        </p:spPr>
        <p:txBody>
          <a:bodyPr/>
          <a:lstStyle>
            <a:lvl1pPr algn="l">
              <a:defRPr sz="4800" spc="100" baseline="0">
                <a:solidFill>
                  <a:srgbClr val="FFFFFF"/>
                </a:solidFill>
              </a:defRPr>
            </a:lvl1pPr>
          </a:lstStyle>
          <a:p>
            <a:r>
              <a:rPr lang="de-DE" dirty="0"/>
              <a:t>Titel der Folie</a:t>
            </a:r>
          </a:p>
        </p:txBody>
      </p:sp>
    </p:spTree>
    <p:extLst>
      <p:ext uri="{BB962C8B-B14F-4D97-AF65-F5344CB8AC3E}">
        <p14:creationId xmlns:p14="http://schemas.microsoft.com/office/powerpoint/2010/main" val="31439212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Q+A | Violett-Grün /Blau">
    <p:bg>
      <p:bgPr>
        <a:solidFill>
          <a:srgbClr val="10069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SprechblaseA">
            <a:extLst>
              <a:ext uri="{FF2B5EF4-FFF2-40B4-BE49-F238E27FC236}">
                <a16:creationId xmlns:a16="http://schemas.microsoft.com/office/drawing/2014/main" id="{301FA1AE-E398-B611-BC9C-E041190F2BF7}"/>
              </a:ext>
            </a:extLst>
          </p:cNvPr>
          <p:cNvSpPr/>
          <p:nvPr userDrawn="1"/>
        </p:nvSpPr>
        <p:spPr>
          <a:xfrm>
            <a:off x="4086511" y="735564"/>
            <a:ext cx="4500000" cy="2952000"/>
          </a:xfrm>
          <a:prstGeom prst="wedgeRoundRectCallout">
            <a:avLst>
              <a:gd name="adj1" fmla="val -32990"/>
              <a:gd name="adj2" fmla="val 90273"/>
              <a:gd name="adj3" fmla="val 16667"/>
            </a:avLst>
          </a:prstGeom>
          <a:noFill/>
          <a:ln w="177800" cap="sq">
            <a:solidFill>
              <a:srgbClr val="10AD00"/>
            </a:solidFill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360000" bIns="0" rtlCol="0" anchor="ctr"/>
          <a:lstStyle/>
          <a:p>
            <a:pPr algn="r"/>
            <a:r>
              <a:rPr lang="de-DE" sz="17000" dirty="0">
                <a:solidFill>
                  <a:srgbClr val="10AD00"/>
                </a:solidFill>
                <a:latin typeface="Montserrat Black" pitchFamily="2" charset="0"/>
              </a:rPr>
              <a:t>A</a:t>
            </a:r>
          </a:p>
        </p:txBody>
      </p:sp>
      <p:sp>
        <p:nvSpPr>
          <p:cNvPr id="28" name="Textfeld_Und">
            <a:extLst>
              <a:ext uri="{FF2B5EF4-FFF2-40B4-BE49-F238E27FC236}">
                <a16:creationId xmlns:a16="http://schemas.microsoft.com/office/drawing/2014/main" id="{C418D434-C90E-F0CD-7727-B00257471253}"/>
              </a:ext>
            </a:extLst>
          </p:cNvPr>
          <p:cNvSpPr txBox="1"/>
          <p:nvPr userDrawn="1"/>
        </p:nvSpPr>
        <p:spPr>
          <a:xfrm>
            <a:off x="4229586" y="1650066"/>
            <a:ext cx="997068" cy="153888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de-DE" sz="10000" dirty="0">
                <a:solidFill>
                  <a:schemeClr val="bg1"/>
                </a:solidFill>
                <a:latin typeface="Montserrat Black" panose="00000A00000000000000" pitchFamily="50" charset="0"/>
              </a:rPr>
              <a:t>&amp;</a:t>
            </a:r>
          </a:p>
        </p:txBody>
      </p:sp>
      <p:sp>
        <p:nvSpPr>
          <p:cNvPr id="5" name="SprechblaseQ">
            <a:extLst>
              <a:ext uri="{FF2B5EF4-FFF2-40B4-BE49-F238E27FC236}">
                <a16:creationId xmlns:a16="http://schemas.microsoft.com/office/drawing/2014/main" id="{2A949F70-FAE0-5275-3FD3-C82B4B014CB7}"/>
              </a:ext>
            </a:extLst>
          </p:cNvPr>
          <p:cNvSpPr/>
          <p:nvPr userDrawn="1"/>
        </p:nvSpPr>
        <p:spPr>
          <a:xfrm>
            <a:off x="855843" y="1146010"/>
            <a:ext cx="4500000" cy="2952000"/>
          </a:xfrm>
          <a:prstGeom prst="wedgeRoundRectCallout">
            <a:avLst>
              <a:gd name="adj1" fmla="val 33862"/>
              <a:gd name="adj2" fmla="val 86054"/>
              <a:gd name="adj3" fmla="val 16667"/>
            </a:avLst>
          </a:prstGeom>
          <a:noFill/>
          <a:ln w="177800" cap="sq">
            <a:solidFill>
              <a:srgbClr val="8C3E9F"/>
            </a:solidFill>
            <a:prstDash val="solid"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360000" tIns="0" rIns="0" bIns="0" rtlCol="0" anchor="ctr"/>
          <a:lstStyle/>
          <a:p>
            <a:pPr algn="l"/>
            <a:r>
              <a:rPr lang="de-DE" sz="17000" dirty="0">
                <a:solidFill>
                  <a:srgbClr val="8C3E9F"/>
                </a:solidFill>
                <a:latin typeface="Montserrat Black" pitchFamily="2" charset="0"/>
              </a:rPr>
              <a:t>Q</a:t>
            </a:r>
          </a:p>
        </p:txBody>
      </p:sp>
      <p:pic>
        <p:nvPicPr>
          <p:cNvPr id="30" name="Logo">
            <a:extLst>
              <a:ext uri="{FF2B5EF4-FFF2-40B4-BE49-F238E27FC236}">
                <a16:creationId xmlns:a16="http://schemas.microsoft.com/office/drawing/2014/main" id="{F89112BE-5D98-498A-0750-BDA14064BD4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272464" y="112938"/>
            <a:ext cx="1800000" cy="1371844"/>
          </a:xfrm>
          <a:prstGeom prst="rect">
            <a:avLst/>
          </a:prstGeom>
        </p:spPr>
      </p:pic>
      <p:sp>
        <p:nvSpPr>
          <p:cNvPr id="2" name="Titel">
            <a:extLst>
              <a:ext uri="{FF2B5EF4-FFF2-40B4-BE49-F238E27FC236}">
                <a16:creationId xmlns:a16="http://schemas.microsoft.com/office/drawing/2014/main" id="{D89D0931-B44C-059F-E360-40D52D495A0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27848" y="5409320"/>
            <a:ext cx="6643579" cy="900000"/>
          </a:xfrm>
        </p:spPr>
        <p:txBody>
          <a:bodyPr/>
          <a:lstStyle>
            <a:lvl1pPr algn="l">
              <a:defRPr sz="4800" spc="100" baseline="0">
                <a:solidFill>
                  <a:srgbClr val="FFFFFF"/>
                </a:solidFill>
              </a:defRPr>
            </a:lvl1pPr>
          </a:lstStyle>
          <a:p>
            <a:r>
              <a:rPr lang="de-DE" dirty="0"/>
              <a:t>Titel der Folie</a:t>
            </a:r>
          </a:p>
        </p:txBody>
      </p:sp>
    </p:spTree>
    <p:extLst>
      <p:ext uri="{BB962C8B-B14F-4D97-AF65-F5344CB8AC3E}">
        <p14:creationId xmlns:p14="http://schemas.microsoft.com/office/powerpoint/2010/main" val="421909618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BSCHIED | Pink /Dunkelblau">
    <p:bg>
      <p:bgPr>
        <a:solidFill>
          <a:srgbClr val="1006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ieren 1">
            <a:extLst>
              <a:ext uri="{FF2B5EF4-FFF2-40B4-BE49-F238E27FC236}">
                <a16:creationId xmlns:a16="http://schemas.microsoft.com/office/drawing/2014/main" id="{E6CF24D7-8630-9B95-4F6A-3B8370F3916D}"/>
              </a:ext>
            </a:extLst>
          </p:cNvPr>
          <p:cNvGrpSpPr/>
          <p:nvPr userDrawn="1"/>
        </p:nvGrpSpPr>
        <p:grpSpPr>
          <a:xfrm>
            <a:off x="868708" y="555625"/>
            <a:ext cx="3260017" cy="5188869"/>
            <a:chOff x="868708" y="555625"/>
            <a:chExt cx="3260017" cy="5188869"/>
          </a:xfrm>
        </p:grpSpPr>
        <p:sp>
          <p:nvSpPr>
            <p:cNvPr id="3" name="Freihandform: Form 2">
              <a:extLst>
                <a:ext uri="{FF2B5EF4-FFF2-40B4-BE49-F238E27FC236}">
                  <a16:creationId xmlns:a16="http://schemas.microsoft.com/office/drawing/2014/main" id="{0528F933-E585-BB6F-598A-F0984D920F62}"/>
                </a:ext>
              </a:extLst>
            </p:cNvPr>
            <p:cNvSpPr/>
            <p:nvPr userDrawn="1"/>
          </p:nvSpPr>
          <p:spPr>
            <a:xfrm>
              <a:off x="873868" y="555625"/>
              <a:ext cx="612000" cy="2987126"/>
            </a:xfrm>
            <a:custGeom>
              <a:avLst/>
              <a:gdLst>
                <a:gd name="connsiteX0" fmla="*/ 612000 w 612000"/>
                <a:gd name="connsiteY0" fmla="*/ 0 h 2987126"/>
                <a:gd name="connsiteX1" fmla="*/ 612000 w 612000"/>
                <a:gd name="connsiteY1" fmla="*/ 2548798 h 2987126"/>
                <a:gd name="connsiteX2" fmla="*/ 640 w 612000"/>
                <a:gd name="connsiteY2" fmla="*/ 2987126 h 2987126"/>
                <a:gd name="connsiteX3" fmla="*/ 0 w 612000"/>
                <a:gd name="connsiteY3" fmla="*/ 2986677 h 2987126"/>
                <a:gd name="connsiteX4" fmla="*/ 0 w 612000"/>
                <a:gd name="connsiteY4" fmla="*/ 539021 h 29871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12000" h="2987126">
                  <a:moveTo>
                    <a:pt x="612000" y="0"/>
                  </a:moveTo>
                  <a:lnTo>
                    <a:pt x="612000" y="2548798"/>
                  </a:lnTo>
                  <a:lnTo>
                    <a:pt x="640" y="2987126"/>
                  </a:lnTo>
                  <a:lnTo>
                    <a:pt x="0" y="2986677"/>
                  </a:lnTo>
                  <a:lnTo>
                    <a:pt x="0" y="539021"/>
                  </a:lnTo>
                  <a:close/>
                </a:path>
              </a:pathLst>
            </a:custGeom>
            <a:solidFill>
              <a:srgbClr val="8C3E9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/>
            </a:p>
          </p:txBody>
        </p:sp>
        <p:sp>
          <p:nvSpPr>
            <p:cNvPr id="4" name="Textfeld 3">
              <a:extLst>
                <a:ext uri="{FF2B5EF4-FFF2-40B4-BE49-F238E27FC236}">
                  <a16:creationId xmlns:a16="http://schemas.microsoft.com/office/drawing/2014/main" id="{4FA59276-1670-CEB3-C16C-993BFBF301A5}"/>
                </a:ext>
              </a:extLst>
            </p:cNvPr>
            <p:cNvSpPr txBox="1"/>
            <p:nvPr userDrawn="1"/>
          </p:nvSpPr>
          <p:spPr>
            <a:xfrm>
              <a:off x="1482725" y="555626"/>
              <a:ext cx="2646000" cy="2549339"/>
            </a:xfrm>
            <a:custGeom>
              <a:avLst/>
              <a:gdLst>
                <a:gd name="connsiteX0" fmla="*/ 0 w 2646000"/>
                <a:gd name="connsiteY0" fmla="*/ 0 h 2549339"/>
                <a:gd name="connsiteX1" fmla="*/ 2646000 w 2646000"/>
                <a:gd name="connsiteY1" fmla="*/ 0 h 2549339"/>
                <a:gd name="connsiteX2" fmla="*/ 2646000 w 2646000"/>
                <a:gd name="connsiteY2" fmla="*/ 2175380 h 2549339"/>
                <a:gd name="connsiteX3" fmla="*/ 1966075 w 2646000"/>
                <a:gd name="connsiteY3" fmla="*/ 2549339 h 2549339"/>
                <a:gd name="connsiteX4" fmla="*/ 0 w 2646000"/>
                <a:gd name="connsiteY4" fmla="*/ 2549339 h 2549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46000" h="2549339">
                  <a:moveTo>
                    <a:pt x="0" y="0"/>
                  </a:moveTo>
                  <a:lnTo>
                    <a:pt x="2646000" y="0"/>
                  </a:lnTo>
                  <a:lnTo>
                    <a:pt x="2646000" y="2175380"/>
                  </a:lnTo>
                  <a:lnTo>
                    <a:pt x="1966075" y="2549339"/>
                  </a:lnTo>
                  <a:lnTo>
                    <a:pt x="0" y="2549339"/>
                  </a:lnTo>
                  <a:close/>
                </a:path>
              </a:pathLst>
            </a:custGeom>
            <a:solidFill>
              <a:srgbClr val="FF3EB5"/>
            </a:solidFill>
          </p:spPr>
          <p:txBody>
            <a:bodyPr wrap="square" lIns="252000" tIns="252000" rtlCol="0">
              <a:noAutofit/>
            </a:bodyPr>
            <a:lstStyle/>
            <a:p>
              <a:pPr>
                <a:lnSpc>
                  <a:spcPct val="70000"/>
                </a:lnSpc>
              </a:pPr>
              <a:r>
                <a:rPr lang="de-DE" sz="5600" dirty="0">
                  <a:solidFill>
                    <a:srgbClr val="FFFFFF"/>
                  </a:solidFill>
                  <a:latin typeface="Gotham Black" panose="02000603040000020004" pitchFamily="2" charset="0"/>
                </a:rPr>
                <a:t>ERST</a:t>
              </a:r>
            </a:p>
            <a:p>
              <a:pPr>
                <a:lnSpc>
                  <a:spcPct val="70000"/>
                </a:lnSpc>
              </a:pPr>
              <a:r>
                <a:rPr lang="de-DE" sz="5600" dirty="0">
                  <a:solidFill>
                    <a:srgbClr val="FFFFFF"/>
                  </a:solidFill>
                  <a:latin typeface="Gotham Black" panose="02000603040000020004" pitchFamily="2" charset="0"/>
                </a:rPr>
                <a:t>MIT </a:t>
              </a:r>
            </a:p>
            <a:p>
              <a:pPr>
                <a:lnSpc>
                  <a:spcPct val="70000"/>
                </a:lnSpc>
              </a:pPr>
              <a:r>
                <a:rPr lang="de-DE" sz="5600" dirty="0">
                  <a:solidFill>
                    <a:srgbClr val="FFFFFF"/>
                  </a:solidFill>
                  <a:latin typeface="Gotham Black" panose="02000603040000020004" pitchFamily="2" charset="0"/>
                </a:rPr>
                <a:t>UNS</a:t>
              </a:r>
            </a:p>
            <a:p>
              <a:pPr>
                <a:lnSpc>
                  <a:spcPct val="70000"/>
                </a:lnSpc>
              </a:pPr>
              <a:r>
                <a:rPr lang="de-DE" sz="1400" dirty="0">
                  <a:solidFill>
                    <a:srgbClr val="FFFFFF"/>
                  </a:solidFill>
                  <a:latin typeface="Gotham Black" panose="02000603040000020004" pitchFamily="2" charset="0"/>
                </a:rPr>
                <a:t>STIMMT DIE CHEMIE</a:t>
              </a:r>
            </a:p>
            <a:p>
              <a:pPr>
                <a:lnSpc>
                  <a:spcPct val="75000"/>
                </a:lnSpc>
              </a:pPr>
              <a:r>
                <a:rPr lang="de-DE" sz="1400" dirty="0">
                  <a:solidFill>
                    <a:srgbClr val="FFFFFF"/>
                  </a:solidFill>
                  <a:latin typeface="Gotham Black" panose="02000603040000020004" pitchFamily="2" charset="0"/>
                </a:rPr>
                <a:t>AM STANDORT</a:t>
              </a:r>
            </a:p>
          </p:txBody>
        </p:sp>
        <p:sp>
          <p:nvSpPr>
            <p:cNvPr id="5" name="Freihandform: Form 4">
              <a:extLst>
                <a:ext uri="{FF2B5EF4-FFF2-40B4-BE49-F238E27FC236}">
                  <a16:creationId xmlns:a16="http://schemas.microsoft.com/office/drawing/2014/main" id="{676D8394-D749-F15C-3082-AD6C937964B7}"/>
                </a:ext>
              </a:extLst>
            </p:cNvPr>
            <p:cNvSpPr/>
            <p:nvPr userDrawn="1"/>
          </p:nvSpPr>
          <p:spPr>
            <a:xfrm rot="10800000">
              <a:off x="868708" y="3104965"/>
              <a:ext cx="3068811" cy="2639529"/>
            </a:xfrm>
            <a:custGeom>
              <a:avLst/>
              <a:gdLst>
                <a:gd name="connsiteX0" fmla="*/ 18153 w 3068811"/>
                <a:gd name="connsiteY0" fmla="*/ 3586 h 2639529"/>
                <a:gd name="connsiteX1" fmla="*/ 13384 w 3068811"/>
                <a:gd name="connsiteY1" fmla="*/ 1398 h 2639529"/>
                <a:gd name="connsiteX2" fmla="*/ 13133 w 3068811"/>
                <a:gd name="connsiteY2" fmla="*/ 0 h 2639529"/>
                <a:gd name="connsiteX3" fmla="*/ 11907 w 3068811"/>
                <a:gd name="connsiteY3" fmla="*/ 2639529 h 2639529"/>
                <a:gd name="connsiteX4" fmla="*/ 0 w 3068811"/>
                <a:gd name="connsiteY4" fmla="*/ 2639529 h 2639529"/>
                <a:gd name="connsiteX5" fmla="*/ 0 w 3068811"/>
                <a:gd name="connsiteY5" fmla="*/ 2637474 h 2639529"/>
                <a:gd name="connsiteX6" fmla="*/ 2453574 w 3068811"/>
                <a:gd name="connsiteY6" fmla="*/ 2639529 h 2639529"/>
                <a:gd name="connsiteX7" fmla="*/ 487535 w 3068811"/>
                <a:gd name="connsiteY7" fmla="*/ 2639529 h 2639529"/>
                <a:gd name="connsiteX8" fmla="*/ 21129 w 3068811"/>
                <a:gd name="connsiteY8" fmla="*/ 44489 h 2639529"/>
                <a:gd name="connsiteX9" fmla="*/ 3068811 w 3068811"/>
                <a:gd name="connsiteY9" fmla="*/ 2198423 h 2639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068811" h="2639529">
                  <a:moveTo>
                    <a:pt x="18153" y="3586"/>
                  </a:moveTo>
                  <a:lnTo>
                    <a:pt x="13384" y="1398"/>
                  </a:lnTo>
                  <a:lnTo>
                    <a:pt x="13133" y="0"/>
                  </a:lnTo>
                  <a:close/>
                  <a:moveTo>
                    <a:pt x="11907" y="2639529"/>
                  </a:moveTo>
                  <a:lnTo>
                    <a:pt x="0" y="2639529"/>
                  </a:lnTo>
                  <a:lnTo>
                    <a:pt x="0" y="2637474"/>
                  </a:lnTo>
                  <a:close/>
                  <a:moveTo>
                    <a:pt x="2453574" y="2639529"/>
                  </a:moveTo>
                  <a:lnTo>
                    <a:pt x="487535" y="2639529"/>
                  </a:lnTo>
                  <a:lnTo>
                    <a:pt x="21129" y="44489"/>
                  </a:lnTo>
                  <a:lnTo>
                    <a:pt x="3068811" y="2198423"/>
                  </a:lnTo>
                  <a:close/>
                </a:path>
              </a:pathLst>
            </a:custGeom>
            <a:solidFill>
              <a:srgbClr val="FF4414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/>
            </a:p>
          </p:txBody>
        </p:sp>
      </p:grpSp>
      <p:pic>
        <p:nvPicPr>
          <p:cNvPr id="30" name="Logo">
            <a:extLst>
              <a:ext uri="{FF2B5EF4-FFF2-40B4-BE49-F238E27FC236}">
                <a16:creationId xmlns:a16="http://schemas.microsoft.com/office/drawing/2014/main" id="{F89112BE-5D98-498A-0750-BDA14064BD4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272464" y="5373217"/>
            <a:ext cx="1800000" cy="1371844"/>
          </a:xfrm>
          <a:prstGeom prst="rect">
            <a:avLst/>
          </a:prstGeom>
        </p:spPr>
      </p:pic>
      <p:sp>
        <p:nvSpPr>
          <p:cNvPr id="38" name="Titel">
            <a:extLst>
              <a:ext uri="{FF2B5EF4-FFF2-40B4-BE49-F238E27FC236}">
                <a16:creationId xmlns:a16="http://schemas.microsoft.com/office/drawing/2014/main" id="{D04DF204-D32D-AB2A-F250-3B915846C97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95800" y="2593479"/>
            <a:ext cx="7272808" cy="2883101"/>
          </a:xfrm>
        </p:spPr>
        <p:txBody>
          <a:bodyPr tIns="0" bIns="0" anchor="t" anchorCtr="0"/>
          <a:lstStyle>
            <a:lvl1pPr>
              <a:lnSpc>
                <a:spcPct val="110000"/>
              </a:lnSpc>
              <a:defRPr sz="4000" spc="50" baseline="0">
                <a:solidFill>
                  <a:srgbClr val="FFFFFF"/>
                </a:solidFill>
              </a:defRPr>
            </a:lvl1pPr>
          </a:lstStyle>
          <a:p>
            <a:r>
              <a:rPr lang="de-DE" dirty="0"/>
              <a:t>Danke- / </a:t>
            </a:r>
            <a:br>
              <a:rPr lang="de-DE" dirty="0"/>
            </a:br>
            <a:r>
              <a:rPr lang="de-DE" dirty="0"/>
              <a:t>Abschied-Text</a:t>
            </a:r>
          </a:p>
        </p:txBody>
      </p:sp>
    </p:spTree>
    <p:extLst>
      <p:ext uri="{BB962C8B-B14F-4D97-AF65-F5344CB8AC3E}">
        <p14:creationId xmlns:p14="http://schemas.microsoft.com/office/powerpoint/2010/main" val="15974920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888" userDrawn="1">
          <p15:clr>
            <a:srgbClr val="FBAE40"/>
          </p15:clr>
        </p15:guide>
        <p15:guide id="2" pos="393" userDrawn="1">
          <p15:clr>
            <a:srgbClr val="FBAE40"/>
          </p15:clr>
        </p15:guide>
      </p15:sldGuideLst>
    </p:ext>
  </p:extLst>
</p:sldLayout>
</file>

<file path=ppt/slideLayouts/slideLayout3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BSCHIED | Pink /Blau">
    <p:bg>
      <p:bgPr>
        <a:solidFill>
          <a:srgbClr val="10069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ieren 1">
            <a:extLst>
              <a:ext uri="{FF2B5EF4-FFF2-40B4-BE49-F238E27FC236}">
                <a16:creationId xmlns:a16="http://schemas.microsoft.com/office/drawing/2014/main" id="{E6CF24D7-8630-9B95-4F6A-3B8370F3916D}"/>
              </a:ext>
            </a:extLst>
          </p:cNvPr>
          <p:cNvGrpSpPr/>
          <p:nvPr userDrawn="1"/>
        </p:nvGrpSpPr>
        <p:grpSpPr>
          <a:xfrm>
            <a:off x="868708" y="555625"/>
            <a:ext cx="3260017" cy="5188869"/>
            <a:chOff x="868708" y="555625"/>
            <a:chExt cx="3260017" cy="5188869"/>
          </a:xfrm>
        </p:grpSpPr>
        <p:sp>
          <p:nvSpPr>
            <p:cNvPr id="3" name="Freihandform: Form 2">
              <a:extLst>
                <a:ext uri="{FF2B5EF4-FFF2-40B4-BE49-F238E27FC236}">
                  <a16:creationId xmlns:a16="http://schemas.microsoft.com/office/drawing/2014/main" id="{0528F933-E585-BB6F-598A-F0984D920F62}"/>
                </a:ext>
              </a:extLst>
            </p:cNvPr>
            <p:cNvSpPr/>
            <p:nvPr userDrawn="1"/>
          </p:nvSpPr>
          <p:spPr>
            <a:xfrm>
              <a:off x="873868" y="555625"/>
              <a:ext cx="612000" cy="2987126"/>
            </a:xfrm>
            <a:custGeom>
              <a:avLst/>
              <a:gdLst>
                <a:gd name="connsiteX0" fmla="*/ 612000 w 612000"/>
                <a:gd name="connsiteY0" fmla="*/ 0 h 2987126"/>
                <a:gd name="connsiteX1" fmla="*/ 612000 w 612000"/>
                <a:gd name="connsiteY1" fmla="*/ 2548798 h 2987126"/>
                <a:gd name="connsiteX2" fmla="*/ 640 w 612000"/>
                <a:gd name="connsiteY2" fmla="*/ 2987126 h 2987126"/>
                <a:gd name="connsiteX3" fmla="*/ 0 w 612000"/>
                <a:gd name="connsiteY3" fmla="*/ 2986677 h 2987126"/>
                <a:gd name="connsiteX4" fmla="*/ 0 w 612000"/>
                <a:gd name="connsiteY4" fmla="*/ 539021 h 29871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12000" h="2987126">
                  <a:moveTo>
                    <a:pt x="612000" y="0"/>
                  </a:moveTo>
                  <a:lnTo>
                    <a:pt x="612000" y="2548798"/>
                  </a:lnTo>
                  <a:lnTo>
                    <a:pt x="640" y="2987126"/>
                  </a:lnTo>
                  <a:lnTo>
                    <a:pt x="0" y="2986677"/>
                  </a:lnTo>
                  <a:lnTo>
                    <a:pt x="0" y="539021"/>
                  </a:lnTo>
                  <a:close/>
                </a:path>
              </a:pathLst>
            </a:custGeom>
            <a:solidFill>
              <a:srgbClr val="8C3E9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/>
            </a:p>
          </p:txBody>
        </p:sp>
        <p:sp>
          <p:nvSpPr>
            <p:cNvPr id="4" name="Textfeld 3">
              <a:extLst>
                <a:ext uri="{FF2B5EF4-FFF2-40B4-BE49-F238E27FC236}">
                  <a16:creationId xmlns:a16="http://schemas.microsoft.com/office/drawing/2014/main" id="{4FA59276-1670-CEB3-C16C-993BFBF301A5}"/>
                </a:ext>
              </a:extLst>
            </p:cNvPr>
            <p:cNvSpPr txBox="1"/>
            <p:nvPr userDrawn="1"/>
          </p:nvSpPr>
          <p:spPr>
            <a:xfrm>
              <a:off x="1482725" y="555626"/>
              <a:ext cx="2646000" cy="2549339"/>
            </a:xfrm>
            <a:custGeom>
              <a:avLst/>
              <a:gdLst>
                <a:gd name="connsiteX0" fmla="*/ 0 w 2646000"/>
                <a:gd name="connsiteY0" fmla="*/ 0 h 2549339"/>
                <a:gd name="connsiteX1" fmla="*/ 2646000 w 2646000"/>
                <a:gd name="connsiteY1" fmla="*/ 0 h 2549339"/>
                <a:gd name="connsiteX2" fmla="*/ 2646000 w 2646000"/>
                <a:gd name="connsiteY2" fmla="*/ 2175380 h 2549339"/>
                <a:gd name="connsiteX3" fmla="*/ 1966075 w 2646000"/>
                <a:gd name="connsiteY3" fmla="*/ 2549339 h 2549339"/>
                <a:gd name="connsiteX4" fmla="*/ 0 w 2646000"/>
                <a:gd name="connsiteY4" fmla="*/ 2549339 h 2549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46000" h="2549339">
                  <a:moveTo>
                    <a:pt x="0" y="0"/>
                  </a:moveTo>
                  <a:lnTo>
                    <a:pt x="2646000" y="0"/>
                  </a:lnTo>
                  <a:lnTo>
                    <a:pt x="2646000" y="2175380"/>
                  </a:lnTo>
                  <a:lnTo>
                    <a:pt x="1966075" y="2549339"/>
                  </a:lnTo>
                  <a:lnTo>
                    <a:pt x="0" y="2549339"/>
                  </a:lnTo>
                  <a:close/>
                </a:path>
              </a:pathLst>
            </a:custGeom>
            <a:solidFill>
              <a:srgbClr val="FF3EB5"/>
            </a:solidFill>
          </p:spPr>
          <p:txBody>
            <a:bodyPr wrap="square" lIns="252000" tIns="252000" rtlCol="0">
              <a:noAutofit/>
            </a:bodyPr>
            <a:lstStyle/>
            <a:p>
              <a:pPr>
                <a:lnSpc>
                  <a:spcPct val="70000"/>
                </a:lnSpc>
              </a:pPr>
              <a:r>
                <a:rPr lang="de-DE" sz="5600" dirty="0">
                  <a:solidFill>
                    <a:srgbClr val="FFFFFF"/>
                  </a:solidFill>
                  <a:latin typeface="Gotham Black" panose="02000603040000020004" pitchFamily="2" charset="0"/>
                </a:rPr>
                <a:t>ERST</a:t>
              </a:r>
            </a:p>
            <a:p>
              <a:pPr>
                <a:lnSpc>
                  <a:spcPct val="70000"/>
                </a:lnSpc>
              </a:pPr>
              <a:r>
                <a:rPr lang="de-DE" sz="5600" dirty="0">
                  <a:solidFill>
                    <a:srgbClr val="FFFFFF"/>
                  </a:solidFill>
                  <a:latin typeface="Gotham Black" panose="02000603040000020004" pitchFamily="2" charset="0"/>
                </a:rPr>
                <a:t>MIT </a:t>
              </a:r>
            </a:p>
            <a:p>
              <a:pPr>
                <a:lnSpc>
                  <a:spcPct val="70000"/>
                </a:lnSpc>
              </a:pPr>
              <a:r>
                <a:rPr lang="de-DE" sz="5600" dirty="0">
                  <a:solidFill>
                    <a:srgbClr val="FFFFFF"/>
                  </a:solidFill>
                  <a:latin typeface="Gotham Black" panose="02000603040000020004" pitchFamily="2" charset="0"/>
                </a:rPr>
                <a:t>UNS</a:t>
              </a:r>
            </a:p>
            <a:p>
              <a:pPr>
                <a:lnSpc>
                  <a:spcPct val="70000"/>
                </a:lnSpc>
              </a:pPr>
              <a:r>
                <a:rPr lang="de-DE" sz="1400" dirty="0">
                  <a:solidFill>
                    <a:srgbClr val="FFFFFF"/>
                  </a:solidFill>
                  <a:latin typeface="Gotham Black" panose="02000603040000020004" pitchFamily="2" charset="0"/>
                </a:rPr>
                <a:t>STIMMT DIE CHEMIE</a:t>
              </a:r>
            </a:p>
            <a:p>
              <a:pPr>
                <a:lnSpc>
                  <a:spcPct val="75000"/>
                </a:lnSpc>
              </a:pPr>
              <a:r>
                <a:rPr lang="de-DE" sz="1400" dirty="0">
                  <a:solidFill>
                    <a:srgbClr val="FFFFFF"/>
                  </a:solidFill>
                  <a:latin typeface="Gotham Black" panose="02000603040000020004" pitchFamily="2" charset="0"/>
                </a:rPr>
                <a:t>AM STANDORT</a:t>
              </a:r>
            </a:p>
          </p:txBody>
        </p:sp>
        <p:sp>
          <p:nvSpPr>
            <p:cNvPr id="5" name="Freihandform: Form 4">
              <a:extLst>
                <a:ext uri="{FF2B5EF4-FFF2-40B4-BE49-F238E27FC236}">
                  <a16:creationId xmlns:a16="http://schemas.microsoft.com/office/drawing/2014/main" id="{676D8394-D749-F15C-3082-AD6C937964B7}"/>
                </a:ext>
              </a:extLst>
            </p:cNvPr>
            <p:cNvSpPr/>
            <p:nvPr userDrawn="1"/>
          </p:nvSpPr>
          <p:spPr>
            <a:xfrm rot="10800000">
              <a:off x="868708" y="3104965"/>
              <a:ext cx="3068811" cy="2639529"/>
            </a:xfrm>
            <a:custGeom>
              <a:avLst/>
              <a:gdLst>
                <a:gd name="connsiteX0" fmla="*/ 18153 w 3068811"/>
                <a:gd name="connsiteY0" fmla="*/ 3586 h 2639529"/>
                <a:gd name="connsiteX1" fmla="*/ 13384 w 3068811"/>
                <a:gd name="connsiteY1" fmla="*/ 1398 h 2639529"/>
                <a:gd name="connsiteX2" fmla="*/ 13133 w 3068811"/>
                <a:gd name="connsiteY2" fmla="*/ 0 h 2639529"/>
                <a:gd name="connsiteX3" fmla="*/ 11907 w 3068811"/>
                <a:gd name="connsiteY3" fmla="*/ 2639529 h 2639529"/>
                <a:gd name="connsiteX4" fmla="*/ 0 w 3068811"/>
                <a:gd name="connsiteY4" fmla="*/ 2639529 h 2639529"/>
                <a:gd name="connsiteX5" fmla="*/ 0 w 3068811"/>
                <a:gd name="connsiteY5" fmla="*/ 2637474 h 2639529"/>
                <a:gd name="connsiteX6" fmla="*/ 2453574 w 3068811"/>
                <a:gd name="connsiteY6" fmla="*/ 2639529 h 2639529"/>
                <a:gd name="connsiteX7" fmla="*/ 487535 w 3068811"/>
                <a:gd name="connsiteY7" fmla="*/ 2639529 h 2639529"/>
                <a:gd name="connsiteX8" fmla="*/ 21129 w 3068811"/>
                <a:gd name="connsiteY8" fmla="*/ 44489 h 2639529"/>
                <a:gd name="connsiteX9" fmla="*/ 3068811 w 3068811"/>
                <a:gd name="connsiteY9" fmla="*/ 2198423 h 2639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068811" h="2639529">
                  <a:moveTo>
                    <a:pt x="18153" y="3586"/>
                  </a:moveTo>
                  <a:lnTo>
                    <a:pt x="13384" y="1398"/>
                  </a:lnTo>
                  <a:lnTo>
                    <a:pt x="13133" y="0"/>
                  </a:lnTo>
                  <a:close/>
                  <a:moveTo>
                    <a:pt x="11907" y="2639529"/>
                  </a:moveTo>
                  <a:lnTo>
                    <a:pt x="0" y="2639529"/>
                  </a:lnTo>
                  <a:lnTo>
                    <a:pt x="0" y="2637474"/>
                  </a:lnTo>
                  <a:close/>
                  <a:moveTo>
                    <a:pt x="2453574" y="2639529"/>
                  </a:moveTo>
                  <a:lnTo>
                    <a:pt x="487535" y="2639529"/>
                  </a:lnTo>
                  <a:lnTo>
                    <a:pt x="21129" y="44489"/>
                  </a:lnTo>
                  <a:lnTo>
                    <a:pt x="3068811" y="2198423"/>
                  </a:lnTo>
                  <a:close/>
                </a:path>
              </a:pathLst>
            </a:custGeom>
            <a:solidFill>
              <a:srgbClr val="FF4414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/>
            </a:p>
          </p:txBody>
        </p:sp>
      </p:grpSp>
      <p:pic>
        <p:nvPicPr>
          <p:cNvPr id="30" name="Logo">
            <a:extLst>
              <a:ext uri="{FF2B5EF4-FFF2-40B4-BE49-F238E27FC236}">
                <a16:creationId xmlns:a16="http://schemas.microsoft.com/office/drawing/2014/main" id="{F89112BE-5D98-498A-0750-BDA14064BD4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272464" y="5373217"/>
            <a:ext cx="1800000" cy="1371844"/>
          </a:xfrm>
          <a:prstGeom prst="rect">
            <a:avLst/>
          </a:prstGeom>
        </p:spPr>
      </p:pic>
      <p:sp>
        <p:nvSpPr>
          <p:cNvPr id="38" name="Titel">
            <a:extLst>
              <a:ext uri="{FF2B5EF4-FFF2-40B4-BE49-F238E27FC236}">
                <a16:creationId xmlns:a16="http://schemas.microsoft.com/office/drawing/2014/main" id="{D04DF204-D32D-AB2A-F250-3B915846C97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95800" y="2593479"/>
            <a:ext cx="7272808" cy="2883101"/>
          </a:xfrm>
        </p:spPr>
        <p:txBody>
          <a:bodyPr tIns="0" bIns="0" anchor="t" anchorCtr="0"/>
          <a:lstStyle>
            <a:lvl1pPr>
              <a:lnSpc>
                <a:spcPct val="110000"/>
              </a:lnSpc>
              <a:defRPr sz="4000" spc="50" baseline="0">
                <a:solidFill>
                  <a:srgbClr val="FFFFFF"/>
                </a:solidFill>
              </a:defRPr>
            </a:lvl1pPr>
          </a:lstStyle>
          <a:p>
            <a:r>
              <a:rPr lang="de-DE" dirty="0"/>
              <a:t>Danke- / </a:t>
            </a:r>
            <a:br>
              <a:rPr lang="de-DE" dirty="0"/>
            </a:br>
            <a:r>
              <a:rPr lang="de-DE" dirty="0"/>
              <a:t>Abschied-Text</a:t>
            </a:r>
          </a:p>
        </p:txBody>
      </p:sp>
    </p:spTree>
    <p:extLst>
      <p:ext uri="{BB962C8B-B14F-4D97-AF65-F5344CB8AC3E}">
        <p14:creationId xmlns:p14="http://schemas.microsoft.com/office/powerpoint/2010/main" val="22556239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888">
          <p15:clr>
            <a:srgbClr val="FBAE40"/>
          </p15:clr>
        </p15:guide>
        <p15:guide id="2" pos="393">
          <p15:clr>
            <a:srgbClr val="FBAE40"/>
          </p15:clr>
        </p15:guide>
      </p15:sldGuideLst>
    </p:ext>
  </p:extLst>
</p:sldLayout>
</file>

<file path=ppt/slideLayouts/slideLayout3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BSCHIED | Türkis /Dunkelblau">
    <p:bg>
      <p:bgPr>
        <a:solidFill>
          <a:srgbClr val="1006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uppieren 16">
            <a:extLst>
              <a:ext uri="{FF2B5EF4-FFF2-40B4-BE49-F238E27FC236}">
                <a16:creationId xmlns:a16="http://schemas.microsoft.com/office/drawing/2014/main" id="{BFCD507F-A73F-C11B-91C5-76C79541A7CE}"/>
              </a:ext>
            </a:extLst>
          </p:cNvPr>
          <p:cNvGrpSpPr/>
          <p:nvPr userDrawn="1"/>
        </p:nvGrpSpPr>
        <p:grpSpPr>
          <a:xfrm>
            <a:off x="868708" y="555625"/>
            <a:ext cx="3260017" cy="5188869"/>
            <a:chOff x="868708" y="555625"/>
            <a:chExt cx="3260017" cy="5188869"/>
          </a:xfrm>
        </p:grpSpPr>
        <p:sp>
          <p:nvSpPr>
            <p:cNvPr id="16" name="Freihandform: Form 15">
              <a:extLst>
                <a:ext uri="{FF2B5EF4-FFF2-40B4-BE49-F238E27FC236}">
                  <a16:creationId xmlns:a16="http://schemas.microsoft.com/office/drawing/2014/main" id="{AF348D40-7903-0FA1-FF0D-88EF1728ADA2}"/>
                </a:ext>
              </a:extLst>
            </p:cNvPr>
            <p:cNvSpPr/>
            <p:nvPr userDrawn="1"/>
          </p:nvSpPr>
          <p:spPr>
            <a:xfrm>
              <a:off x="873868" y="555625"/>
              <a:ext cx="612000" cy="2987126"/>
            </a:xfrm>
            <a:custGeom>
              <a:avLst/>
              <a:gdLst>
                <a:gd name="connsiteX0" fmla="*/ 612000 w 612000"/>
                <a:gd name="connsiteY0" fmla="*/ 0 h 2987126"/>
                <a:gd name="connsiteX1" fmla="*/ 612000 w 612000"/>
                <a:gd name="connsiteY1" fmla="*/ 2548798 h 2987126"/>
                <a:gd name="connsiteX2" fmla="*/ 640 w 612000"/>
                <a:gd name="connsiteY2" fmla="*/ 2987126 h 2987126"/>
                <a:gd name="connsiteX3" fmla="*/ 0 w 612000"/>
                <a:gd name="connsiteY3" fmla="*/ 2986677 h 2987126"/>
                <a:gd name="connsiteX4" fmla="*/ 0 w 612000"/>
                <a:gd name="connsiteY4" fmla="*/ 539021 h 29871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12000" h="2987126">
                  <a:moveTo>
                    <a:pt x="612000" y="0"/>
                  </a:moveTo>
                  <a:lnTo>
                    <a:pt x="612000" y="2548798"/>
                  </a:lnTo>
                  <a:lnTo>
                    <a:pt x="640" y="2987126"/>
                  </a:lnTo>
                  <a:lnTo>
                    <a:pt x="0" y="2986677"/>
                  </a:lnTo>
                  <a:lnTo>
                    <a:pt x="0" y="539021"/>
                  </a:lnTo>
                  <a:close/>
                </a:path>
              </a:pathLst>
            </a:custGeom>
            <a:solidFill>
              <a:srgbClr val="FFAD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/>
            </a:p>
          </p:txBody>
        </p:sp>
        <p:sp>
          <p:nvSpPr>
            <p:cNvPr id="5" name="Textfeld 4">
              <a:extLst>
                <a:ext uri="{FF2B5EF4-FFF2-40B4-BE49-F238E27FC236}">
                  <a16:creationId xmlns:a16="http://schemas.microsoft.com/office/drawing/2014/main" id="{D038A837-3CC8-5B8C-A6F3-06392B83AAC9}"/>
                </a:ext>
              </a:extLst>
            </p:cNvPr>
            <p:cNvSpPr txBox="1"/>
            <p:nvPr userDrawn="1"/>
          </p:nvSpPr>
          <p:spPr>
            <a:xfrm>
              <a:off x="1482725" y="555626"/>
              <a:ext cx="2646000" cy="2549339"/>
            </a:xfrm>
            <a:custGeom>
              <a:avLst/>
              <a:gdLst>
                <a:gd name="connsiteX0" fmla="*/ 0 w 2646000"/>
                <a:gd name="connsiteY0" fmla="*/ 0 h 2549339"/>
                <a:gd name="connsiteX1" fmla="*/ 2646000 w 2646000"/>
                <a:gd name="connsiteY1" fmla="*/ 0 h 2549339"/>
                <a:gd name="connsiteX2" fmla="*/ 2646000 w 2646000"/>
                <a:gd name="connsiteY2" fmla="*/ 2175380 h 2549339"/>
                <a:gd name="connsiteX3" fmla="*/ 1966075 w 2646000"/>
                <a:gd name="connsiteY3" fmla="*/ 2549339 h 2549339"/>
                <a:gd name="connsiteX4" fmla="*/ 0 w 2646000"/>
                <a:gd name="connsiteY4" fmla="*/ 2549339 h 2549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46000" h="2549339">
                  <a:moveTo>
                    <a:pt x="0" y="0"/>
                  </a:moveTo>
                  <a:lnTo>
                    <a:pt x="2646000" y="0"/>
                  </a:lnTo>
                  <a:lnTo>
                    <a:pt x="2646000" y="2175380"/>
                  </a:lnTo>
                  <a:lnTo>
                    <a:pt x="1966075" y="2549339"/>
                  </a:lnTo>
                  <a:lnTo>
                    <a:pt x="0" y="2549339"/>
                  </a:lnTo>
                  <a:close/>
                </a:path>
              </a:pathLst>
            </a:custGeom>
            <a:solidFill>
              <a:srgbClr val="10ADAA"/>
            </a:solidFill>
          </p:spPr>
          <p:txBody>
            <a:bodyPr wrap="square" lIns="252000" tIns="252000" rtlCol="0">
              <a:noAutofit/>
            </a:bodyPr>
            <a:lstStyle/>
            <a:p>
              <a:pPr>
                <a:lnSpc>
                  <a:spcPct val="70000"/>
                </a:lnSpc>
              </a:pPr>
              <a:r>
                <a:rPr lang="de-DE" sz="5600" dirty="0">
                  <a:solidFill>
                    <a:srgbClr val="FFFFFF"/>
                  </a:solidFill>
                  <a:latin typeface="Gotham Black" panose="02000603040000020004" pitchFamily="2" charset="0"/>
                </a:rPr>
                <a:t>ERST</a:t>
              </a:r>
            </a:p>
            <a:p>
              <a:pPr>
                <a:lnSpc>
                  <a:spcPct val="70000"/>
                </a:lnSpc>
              </a:pPr>
              <a:r>
                <a:rPr lang="de-DE" sz="5600" dirty="0">
                  <a:solidFill>
                    <a:srgbClr val="FFFFFF"/>
                  </a:solidFill>
                  <a:latin typeface="Gotham Black" panose="02000603040000020004" pitchFamily="2" charset="0"/>
                </a:rPr>
                <a:t>MIT </a:t>
              </a:r>
            </a:p>
            <a:p>
              <a:pPr>
                <a:lnSpc>
                  <a:spcPct val="70000"/>
                </a:lnSpc>
              </a:pPr>
              <a:r>
                <a:rPr lang="de-DE" sz="5600" dirty="0">
                  <a:solidFill>
                    <a:srgbClr val="FFFFFF"/>
                  </a:solidFill>
                  <a:latin typeface="Gotham Black" panose="02000603040000020004" pitchFamily="2" charset="0"/>
                </a:rPr>
                <a:t>UNS</a:t>
              </a:r>
            </a:p>
            <a:p>
              <a:pPr>
                <a:lnSpc>
                  <a:spcPct val="70000"/>
                </a:lnSpc>
              </a:pPr>
              <a:r>
                <a:rPr lang="de-DE" sz="1400" dirty="0">
                  <a:solidFill>
                    <a:srgbClr val="FFFFFF"/>
                  </a:solidFill>
                  <a:latin typeface="Gotham Black" panose="02000603040000020004" pitchFamily="2" charset="0"/>
                </a:rPr>
                <a:t>STIMMT DIE CHEMIE</a:t>
              </a:r>
            </a:p>
            <a:p>
              <a:pPr>
                <a:lnSpc>
                  <a:spcPct val="75000"/>
                </a:lnSpc>
              </a:pPr>
              <a:r>
                <a:rPr lang="de-DE" sz="1400" dirty="0">
                  <a:solidFill>
                    <a:srgbClr val="FFFFFF"/>
                  </a:solidFill>
                  <a:latin typeface="Gotham Black" panose="02000603040000020004" pitchFamily="2" charset="0"/>
                </a:rPr>
                <a:t>AM STANDORT</a:t>
              </a:r>
            </a:p>
          </p:txBody>
        </p:sp>
        <p:sp>
          <p:nvSpPr>
            <p:cNvPr id="12" name="Freihandform: Form 11">
              <a:extLst>
                <a:ext uri="{FF2B5EF4-FFF2-40B4-BE49-F238E27FC236}">
                  <a16:creationId xmlns:a16="http://schemas.microsoft.com/office/drawing/2014/main" id="{434A4BB9-94D2-E312-47F4-7343046D23DA}"/>
                </a:ext>
              </a:extLst>
            </p:cNvPr>
            <p:cNvSpPr/>
            <p:nvPr userDrawn="1"/>
          </p:nvSpPr>
          <p:spPr>
            <a:xfrm rot="10800000">
              <a:off x="868708" y="3104965"/>
              <a:ext cx="3068811" cy="2639529"/>
            </a:xfrm>
            <a:custGeom>
              <a:avLst/>
              <a:gdLst>
                <a:gd name="connsiteX0" fmla="*/ 18153 w 3068811"/>
                <a:gd name="connsiteY0" fmla="*/ 3586 h 2639529"/>
                <a:gd name="connsiteX1" fmla="*/ 13384 w 3068811"/>
                <a:gd name="connsiteY1" fmla="*/ 1398 h 2639529"/>
                <a:gd name="connsiteX2" fmla="*/ 13133 w 3068811"/>
                <a:gd name="connsiteY2" fmla="*/ 0 h 2639529"/>
                <a:gd name="connsiteX3" fmla="*/ 11907 w 3068811"/>
                <a:gd name="connsiteY3" fmla="*/ 2639529 h 2639529"/>
                <a:gd name="connsiteX4" fmla="*/ 0 w 3068811"/>
                <a:gd name="connsiteY4" fmla="*/ 2639529 h 2639529"/>
                <a:gd name="connsiteX5" fmla="*/ 0 w 3068811"/>
                <a:gd name="connsiteY5" fmla="*/ 2637474 h 2639529"/>
                <a:gd name="connsiteX6" fmla="*/ 2453574 w 3068811"/>
                <a:gd name="connsiteY6" fmla="*/ 2639529 h 2639529"/>
                <a:gd name="connsiteX7" fmla="*/ 487535 w 3068811"/>
                <a:gd name="connsiteY7" fmla="*/ 2639529 h 2639529"/>
                <a:gd name="connsiteX8" fmla="*/ 21129 w 3068811"/>
                <a:gd name="connsiteY8" fmla="*/ 44489 h 2639529"/>
                <a:gd name="connsiteX9" fmla="*/ 3068811 w 3068811"/>
                <a:gd name="connsiteY9" fmla="*/ 2198423 h 2639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068811" h="2639529">
                  <a:moveTo>
                    <a:pt x="18153" y="3586"/>
                  </a:moveTo>
                  <a:lnTo>
                    <a:pt x="13384" y="1398"/>
                  </a:lnTo>
                  <a:lnTo>
                    <a:pt x="13133" y="0"/>
                  </a:lnTo>
                  <a:close/>
                  <a:moveTo>
                    <a:pt x="11907" y="2639529"/>
                  </a:moveTo>
                  <a:lnTo>
                    <a:pt x="0" y="2639529"/>
                  </a:lnTo>
                  <a:lnTo>
                    <a:pt x="0" y="2637474"/>
                  </a:lnTo>
                  <a:close/>
                  <a:moveTo>
                    <a:pt x="2453574" y="2639529"/>
                  </a:moveTo>
                  <a:lnTo>
                    <a:pt x="487535" y="2639529"/>
                  </a:lnTo>
                  <a:lnTo>
                    <a:pt x="21129" y="44489"/>
                  </a:lnTo>
                  <a:lnTo>
                    <a:pt x="3068811" y="2198423"/>
                  </a:lnTo>
                  <a:close/>
                </a:path>
              </a:pathLst>
            </a:custGeom>
            <a:solidFill>
              <a:srgbClr val="10AD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/>
            </a:p>
          </p:txBody>
        </p:sp>
      </p:grpSp>
      <p:pic>
        <p:nvPicPr>
          <p:cNvPr id="30" name="Logo">
            <a:extLst>
              <a:ext uri="{FF2B5EF4-FFF2-40B4-BE49-F238E27FC236}">
                <a16:creationId xmlns:a16="http://schemas.microsoft.com/office/drawing/2014/main" id="{F89112BE-5D98-498A-0750-BDA14064BD4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272464" y="5373217"/>
            <a:ext cx="1800000" cy="1371844"/>
          </a:xfrm>
          <a:prstGeom prst="rect">
            <a:avLst/>
          </a:prstGeom>
        </p:spPr>
      </p:pic>
      <p:sp>
        <p:nvSpPr>
          <p:cNvPr id="38" name="Titel">
            <a:extLst>
              <a:ext uri="{FF2B5EF4-FFF2-40B4-BE49-F238E27FC236}">
                <a16:creationId xmlns:a16="http://schemas.microsoft.com/office/drawing/2014/main" id="{D04DF204-D32D-AB2A-F250-3B915846C97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95800" y="2593479"/>
            <a:ext cx="7272808" cy="2883101"/>
          </a:xfrm>
        </p:spPr>
        <p:txBody>
          <a:bodyPr tIns="0" bIns="0" anchor="t" anchorCtr="0"/>
          <a:lstStyle>
            <a:lvl1pPr>
              <a:lnSpc>
                <a:spcPct val="110000"/>
              </a:lnSpc>
              <a:defRPr sz="4000" spc="50" baseline="0">
                <a:solidFill>
                  <a:srgbClr val="FFFFFF"/>
                </a:solidFill>
              </a:defRPr>
            </a:lvl1pPr>
          </a:lstStyle>
          <a:p>
            <a:r>
              <a:rPr lang="de-DE" dirty="0"/>
              <a:t>Danke- / </a:t>
            </a:r>
            <a:br>
              <a:rPr lang="de-DE" dirty="0"/>
            </a:br>
            <a:r>
              <a:rPr lang="de-DE" dirty="0"/>
              <a:t>Abschied-Text</a:t>
            </a:r>
          </a:p>
        </p:txBody>
      </p:sp>
    </p:spTree>
    <p:extLst>
      <p:ext uri="{BB962C8B-B14F-4D97-AF65-F5344CB8AC3E}">
        <p14:creationId xmlns:p14="http://schemas.microsoft.com/office/powerpoint/2010/main" val="1775356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888">
          <p15:clr>
            <a:srgbClr val="FBAE40"/>
          </p15:clr>
        </p15:guide>
        <p15:guide id="2" pos="393">
          <p15:clr>
            <a:srgbClr val="FBAE40"/>
          </p15:clr>
        </p15:guide>
      </p15:sldGuideLst>
    </p:ext>
  </p:extLst>
</p:sldLayout>
</file>

<file path=ppt/slideLayouts/slideLayout3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BSCHIED | Türkis /Blau">
    <p:bg>
      <p:bgPr>
        <a:solidFill>
          <a:srgbClr val="10069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uppieren 16">
            <a:extLst>
              <a:ext uri="{FF2B5EF4-FFF2-40B4-BE49-F238E27FC236}">
                <a16:creationId xmlns:a16="http://schemas.microsoft.com/office/drawing/2014/main" id="{BFCD507F-A73F-C11B-91C5-76C79541A7CE}"/>
              </a:ext>
            </a:extLst>
          </p:cNvPr>
          <p:cNvGrpSpPr/>
          <p:nvPr userDrawn="1"/>
        </p:nvGrpSpPr>
        <p:grpSpPr>
          <a:xfrm>
            <a:off x="868708" y="555625"/>
            <a:ext cx="3260017" cy="5188869"/>
            <a:chOff x="868708" y="555625"/>
            <a:chExt cx="3260017" cy="5188869"/>
          </a:xfrm>
        </p:grpSpPr>
        <p:sp>
          <p:nvSpPr>
            <p:cNvPr id="16" name="Freihandform: Form 15">
              <a:extLst>
                <a:ext uri="{FF2B5EF4-FFF2-40B4-BE49-F238E27FC236}">
                  <a16:creationId xmlns:a16="http://schemas.microsoft.com/office/drawing/2014/main" id="{AF348D40-7903-0FA1-FF0D-88EF1728ADA2}"/>
                </a:ext>
              </a:extLst>
            </p:cNvPr>
            <p:cNvSpPr/>
            <p:nvPr userDrawn="1"/>
          </p:nvSpPr>
          <p:spPr>
            <a:xfrm>
              <a:off x="873868" y="555625"/>
              <a:ext cx="612000" cy="2987126"/>
            </a:xfrm>
            <a:custGeom>
              <a:avLst/>
              <a:gdLst>
                <a:gd name="connsiteX0" fmla="*/ 612000 w 612000"/>
                <a:gd name="connsiteY0" fmla="*/ 0 h 2987126"/>
                <a:gd name="connsiteX1" fmla="*/ 612000 w 612000"/>
                <a:gd name="connsiteY1" fmla="*/ 2548798 h 2987126"/>
                <a:gd name="connsiteX2" fmla="*/ 640 w 612000"/>
                <a:gd name="connsiteY2" fmla="*/ 2987126 h 2987126"/>
                <a:gd name="connsiteX3" fmla="*/ 0 w 612000"/>
                <a:gd name="connsiteY3" fmla="*/ 2986677 h 2987126"/>
                <a:gd name="connsiteX4" fmla="*/ 0 w 612000"/>
                <a:gd name="connsiteY4" fmla="*/ 539021 h 29871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12000" h="2987126">
                  <a:moveTo>
                    <a:pt x="612000" y="0"/>
                  </a:moveTo>
                  <a:lnTo>
                    <a:pt x="612000" y="2548798"/>
                  </a:lnTo>
                  <a:lnTo>
                    <a:pt x="640" y="2987126"/>
                  </a:lnTo>
                  <a:lnTo>
                    <a:pt x="0" y="2986677"/>
                  </a:lnTo>
                  <a:lnTo>
                    <a:pt x="0" y="539021"/>
                  </a:lnTo>
                  <a:close/>
                </a:path>
              </a:pathLst>
            </a:custGeom>
            <a:solidFill>
              <a:srgbClr val="FFAD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/>
            </a:p>
          </p:txBody>
        </p:sp>
        <p:sp>
          <p:nvSpPr>
            <p:cNvPr id="5" name="Textfeld 4">
              <a:extLst>
                <a:ext uri="{FF2B5EF4-FFF2-40B4-BE49-F238E27FC236}">
                  <a16:creationId xmlns:a16="http://schemas.microsoft.com/office/drawing/2014/main" id="{D038A837-3CC8-5B8C-A6F3-06392B83AAC9}"/>
                </a:ext>
              </a:extLst>
            </p:cNvPr>
            <p:cNvSpPr txBox="1"/>
            <p:nvPr userDrawn="1"/>
          </p:nvSpPr>
          <p:spPr>
            <a:xfrm>
              <a:off x="1482725" y="555626"/>
              <a:ext cx="2646000" cy="2549339"/>
            </a:xfrm>
            <a:custGeom>
              <a:avLst/>
              <a:gdLst>
                <a:gd name="connsiteX0" fmla="*/ 0 w 2646000"/>
                <a:gd name="connsiteY0" fmla="*/ 0 h 2549339"/>
                <a:gd name="connsiteX1" fmla="*/ 2646000 w 2646000"/>
                <a:gd name="connsiteY1" fmla="*/ 0 h 2549339"/>
                <a:gd name="connsiteX2" fmla="*/ 2646000 w 2646000"/>
                <a:gd name="connsiteY2" fmla="*/ 2175380 h 2549339"/>
                <a:gd name="connsiteX3" fmla="*/ 1966075 w 2646000"/>
                <a:gd name="connsiteY3" fmla="*/ 2549339 h 2549339"/>
                <a:gd name="connsiteX4" fmla="*/ 0 w 2646000"/>
                <a:gd name="connsiteY4" fmla="*/ 2549339 h 2549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46000" h="2549339">
                  <a:moveTo>
                    <a:pt x="0" y="0"/>
                  </a:moveTo>
                  <a:lnTo>
                    <a:pt x="2646000" y="0"/>
                  </a:lnTo>
                  <a:lnTo>
                    <a:pt x="2646000" y="2175380"/>
                  </a:lnTo>
                  <a:lnTo>
                    <a:pt x="1966075" y="2549339"/>
                  </a:lnTo>
                  <a:lnTo>
                    <a:pt x="0" y="2549339"/>
                  </a:lnTo>
                  <a:close/>
                </a:path>
              </a:pathLst>
            </a:custGeom>
            <a:solidFill>
              <a:srgbClr val="10ADAA"/>
            </a:solidFill>
          </p:spPr>
          <p:txBody>
            <a:bodyPr wrap="square" lIns="252000" tIns="252000" rtlCol="0">
              <a:noAutofit/>
            </a:bodyPr>
            <a:lstStyle/>
            <a:p>
              <a:pPr>
                <a:lnSpc>
                  <a:spcPct val="70000"/>
                </a:lnSpc>
              </a:pPr>
              <a:r>
                <a:rPr lang="de-DE" sz="5600" dirty="0">
                  <a:solidFill>
                    <a:srgbClr val="FFFFFF"/>
                  </a:solidFill>
                  <a:latin typeface="Gotham Black" panose="02000603040000020004" pitchFamily="2" charset="0"/>
                </a:rPr>
                <a:t>ERST</a:t>
              </a:r>
            </a:p>
            <a:p>
              <a:pPr>
                <a:lnSpc>
                  <a:spcPct val="70000"/>
                </a:lnSpc>
              </a:pPr>
              <a:r>
                <a:rPr lang="de-DE" sz="5600" dirty="0">
                  <a:solidFill>
                    <a:srgbClr val="FFFFFF"/>
                  </a:solidFill>
                  <a:latin typeface="Gotham Black" panose="02000603040000020004" pitchFamily="2" charset="0"/>
                </a:rPr>
                <a:t>MIT </a:t>
              </a:r>
            </a:p>
            <a:p>
              <a:pPr>
                <a:lnSpc>
                  <a:spcPct val="70000"/>
                </a:lnSpc>
              </a:pPr>
              <a:r>
                <a:rPr lang="de-DE" sz="5600" dirty="0">
                  <a:solidFill>
                    <a:srgbClr val="FFFFFF"/>
                  </a:solidFill>
                  <a:latin typeface="Gotham Black" panose="02000603040000020004" pitchFamily="2" charset="0"/>
                </a:rPr>
                <a:t>UNS</a:t>
              </a:r>
            </a:p>
            <a:p>
              <a:pPr>
                <a:lnSpc>
                  <a:spcPct val="70000"/>
                </a:lnSpc>
              </a:pPr>
              <a:r>
                <a:rPr lang="de-DE" sz="1400" dirty="0">
                  <a:solidFill>
                    <a:srgbClr val="FFFFFF"/>
                  </a:solidFill>
                  <a:latin typeface="Gotham Black" panose="02000603040000020004" pitchFamily="2" charset="0"/>
                </a:rPr>
                <a:t>STIMMT DIE CHEMIE</a:t>
              </a:r>
            </a:p>
            <a:p>
              <a:pPr>
                <a:lnSpc>
                  <a:spcPct val="75000"/>
                </a:lnSpc>
              </a:pPr>
              <a:r>
                <a:rPr lang="de-DE" sz="1400" dirty="0">
                  <a:solidFill>
                    <a:srgbClr val="FFFFFF"/>
                  </a:solidFill>
                  <a:latin typeface="Gotham Black" panose="02000603040000020004" pitchFamily="2" charset="0"/>
                </a:rPr>
                <a:t>AM STANDORT</a:t>
              </a:r>
            </a:p>
          </p:txBody>
        </p:sp>
        <p:sp>
          <p:nvSpPr>
            <p:cNvPr id="12" name="Freihandform: Form 11">
              <a:extLst>
                <a:ext uri="{FF2B5EF4-FFF2-40B4-BE49-F238E27FC236}">
                  <a16:creationId xmlns:a16="http://schemas.microsoft.com/office/drawing/2014/main" id="{434A4BB9-94D2-E312-47F4-7343046D23DA}"/>
                </a:ext>
              </a:extLst>
            </p:cNvPr>
            <p:cNvSpPr/>
            <p:nvPr userDrawn="1"/>
          </p:nvSpPr>
          <p:spPr>
            <a:xfrm rot="10800000">
              <a:off x="868708" y="3104965"/>
              <a:ext cx="3068811" cy="2639529"/>
            </a:xfrm>
            <a:custGeom>
              <a:avLst/>
              <a:gdLst>
                <a:gd name="connsiteX0" fmla="*/ 18153 w 3068811"/>
                <a:gd name="connsiteY0" fmla="*/ 3586 h 2639529"/>
                <a:gd name="connsiteX1" fmla="*/ 13384 w 3068811"/>
                <a:gd name="connsiteY1" fmla="*/ 1398 h 2639529"/>
                <a:gd name="connsiteX2" fmla="*/ 13133 w 3068811"/>
                <a:gd name="connsiteY2" fmla="*/ 0 h 2639529"/>
                <a:gd name="connsiteX3" fmla="*/ 11907 w 3068811"/>
                <a:gd name="connsiteY3" fmla="*/ 2639529 h 2639529"/>
                <a:gd name="connsiteX4" fmla="*/ 0 w 3068811"/>
                <a:gd name="connsiteY4" fmla="*/ 2639529 h 2639529"/>
                <a:gd name="connsiteX5" fmla="*/ 0 w 3068811"/>
                <a:gd name="connsiteY5" fmla="*/ 2637474 h 2639529"/>
                <a:gd name="connsiteX6" fmla="*/ 2453574 w 3068811"/>
                <a:gd name="connsiteY6" fmla="*/ 2639529 h 2639529"/>
                <a:gd name="connsiteX7" fmla="*/ 487535 w 3068811"/>
                <a:gd name="connsiteY7" fmla="*/ 2639529 h 2639529"/>
                <a:gd name="connsiteX8" fmla="*/ 21129 w 3068811"/>
                <a:gd name="connsiteY8" fmla="*/ 44489 h 2639529"/>
                <a:gd name="connsiteX9" fmla="*/ 3068811 w 3068811"/>
                <a:gd name="connsiteY9" fmla="*/ 2198423 h 2639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068811" h="2639529">
                  <a:moveTo>
                    <a:pt x="18153" y="3586"/>
                  </a:moveTo>
                  <a:lnTo>
                    <a:pt x="13384" y="1398"/>
                  </a:lnTo>
                  <a:lnTo>
                    <a:pt x="13133" y="0"/>
                  </a:lnTo>
                  <a:close/>
                  <a:moveTo>
                    <a:pt x="11907" y="2639529"/>
                  </a:moveTo>
                  <a:lnTo>
                    <a:pt x="0" y="2639529"/>
                  </a:lnTo>
                  <a:lnTo>
                    <a:pt x="0" y="2637474"/>
                  </a:lnTo>
                  <a:close/>
                  <a:moveTo>
                    <a:pt x="2453574" y="2639529"/>
                  </a:moveTo>
                  <a:lnTo>
                    <a:pt x="487535" y="2639529"/>
                  </a:lnTo>
                  <a:lnTo>
                    <a:pt x="21129" y="44489"/>
                  </a:lnTo>
                  <a:lnTo>
                    <a:pt x="3068811" y="2198423"/>
                  </a:lnTo>
                  <a:close/>
                </a:path>
              </a:pathLst>
            </a:custGeom>
            <a:solidFill>
              <a:srgbClr val="10AD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/>
            </a:p>
          </p:txBody>
        </p:sp>
      </p:grpSp>
      <p:pic>
        <p:nvPicPr>
          <p:cNvPr id="30" name="Logo">
            <a:extLst>
              <a:ext uri="{FF2B5EF4-FFF2-40B4-BE49-F238E27FC236}">
                <a16:creationId xmlns:a16="http://schemas.microsoft.com/office/drawing/2014/main" id="{F89112BE-5D98-498A-0750-BDA14064BD4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272464" y="5373217"/>
            <a:ext cx="1800000" cy="1371844"/>
          </a:xfrm>
          <a:prstGeom prst="rect">
            <a:avLst/>
          </a:prstGeom>
        </p:spPr>
      </p:pic>
      <p:sp>
        <p:nvSpPr>
          <p:cNvPr id="38" name="Titel">
            <a:extLst>
              <a:ext uri="{FF2B5EF4-FFF2-40B4-BE49-F238E27FC236}">
                <a16:creationId xmlns:a16="http://schemas.microsoft.com/office/drawing/2014/main" id="{D04DF204-D32D-AB2A-F250-3B915846C97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95800" y="2593479"/>
            <a:ext cx="7272808" cy="2883101"/>
          </a:xfrm>
        </p:spPr>
        <p:txBody>
          <a:bodyPr tIns="0" bIns="0" anchor="t" anchorCtr="0"/>
          <a:lstStyle>
            <a:lvl1pPr>
              <a:lnSpc>
                <a:spcPct val="110000"/>
              </a:lnSpc>
              <a:defRPr sz="4000" spc="50" baseline="0">
                <a:solidFill>
                  <a:srgbClr val="FFFFFF"/>
                </a:solidFill>
              </a:defRPr>
            </a:lvl1pPr>
          </a:lstStyle>
          <a:p>
            <a:r>
              <a:rPr lang="de-DE" dirty="0"/>
              <a:t>Danke- / </a:t>
            </a:r>
            <a:br>
              <a:rPr lang="de-DE" dirty="0"/>
            </a:br>
            <a:r>
              <a:rPr lang="de-DE" dirty="0"/>
              <a:t>Abschied-Text</a:t>
            </a:r>
          </a:p>
        </p:txBody>
      </p:sp>
    </p:spTree>
    <p:extLst>
      <p:ext uri="{BB962C8B-B14F-4D97-AF65-F5344CB8AC3E}">
        <p14:creationId xmlns:p14="http://schemas.microsoft.com/office/powerpoint/2010/main" val="29809849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888">
          <p15:clr>
            <a:srgbClr val="FBAE40"/>
          </p15:clr>
        </p15:guide>
        <p15:guide id="2" pos="393">
          <p15:clr>
            <a:srgbClr val="FBAE40"/>
          </p15:clr>
        </p15:guide>
      </p15:sldGuideLst>
    </p:ext>
  </p:extLst>
</p:sldLayout>
</file>

<file path=ppt/slideLayouts/slideLayout3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BSCHIED | Orange /Dunkelblau">
    <p:bg>
      <p:bgPr>
        <a:solidFill>
          <a:srgbClr val="1006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uppieren 16">
            <a:extLst>
              <a:ext uri="{FF2B5EF4-FFF2-40B4-BE49-F238E27FC236}">
                <a16:creationId xmlns:a16="http://schemas.microsoft.com/office/drawing/2014/main" id="{BFCD507F-A73F-C11B-91C5-76C79541A7CE}"/>
              </a:ext>
            </a:extLst>
          </p:cNvPr>
          <p:cNvGrpSpPr/>
          <p:nvPr userDrawn="1"/>
        </p:nvGrpSpPr>
        <p:grpSpPr>
          <a:xfrm>
            <a:off x="868708" y="555625"/>
            <a:ext cx="3260017" cy="5188869"/>
            <a:chOff x="868708" y="555625"/>
            <a:chExt cx="3260017" cy="5188869"/>
          </a:xfrm>
        </p:grpSpPr>
        <p:sp>
          <p:nvSpPr>
            <p:cNvPr id="16" name="Freihandform: Form 15">
              <a:extLst>
                <a:ext uri="{FF2B5EF4-FFF2-40B4-BE49-F238E27FC236}">
                  <a16:creationId xmlns:a16="http://schemas.microsoft.com/office/drawing/2014/main" id="{AF348D40-7903-0FA1-FF0D-88EF1728ADA2}"/>
                </a:ext>
              </a:extLst>
            </p:cNvPr>
            <p:cNvSpPr/>
            <p:nvPr userDrawn="1"/>
          </p:nvSpPr>
          <p:spPr>
            <a:xfrm>
              <a:off x="873868" y="555625"/>
              <a:ext cx="612000" cy="2987126"/>
            </a:xfrm>
            <a:custGeom>
              <a:avLst/>
              <a:gdLst>
                <a:gd name="connsiteX0" fmla="*/ 612000 w 612000"/>
                <a:gd name="connsiteY0" fmla="*/ 0 h 2987126"/>
                <a:gd name="connsiteX1" fmla="*/ 612000 w 612000"/>
                <a:gd name="connsiteY1" fmla="*/ 2548798 h 2987126"/>
                <a:gd name="connsiteX2" fmla="*/ 640 w 612000"/>
                <a:gd name="connsiteY2" fmla="*/ 2987126 h 2987126"/>
                <a:gd name="connsiteX3" fmla="*/ 0 w 612000"/>
                <a:gd name="connsiteY3" fmla="*/ 2986677 h 2987126"/>
                <a:gd name="connsiteX4" fmla="*/ 0 w 612000"/>
                <a:gd name="connsiteY4" fmla="*/ 539021 h 29871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12000" h="2987126">
                  <a:moveTo>
                    <a:pt x="612000" y="0"/>
                  </a:moveTo>
                  <a:lnTo>
                    <a:pt x="612000" y="2548798"/>
                  </a:lnTo>
                  <a:lnTo>
                    <a:pt x="640" y="2987126"/>
                  </a:lnTo>
                  <a:lnTo>
                    <a:pt x="0" y="2986677"/>
                  </a:lnTo>
                  <a:lnTo>
                    <a:pt x="0" y="539021"/>
                  </a:lnTo>
                  <a:close/>
                </a:path>
              </a:pathLst>
            </a:custGeom>
            <a:solidFill>
              <a:srgbClr val="10AD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/>
            </a:p>
          </p:txBody>
        </p:sp>
        <p:sp>
          <p:nvSpPr>
            <p:cNvPr id="5" name="Textfeld 4">
              <a:extLst>
                <a:ext uri="{FF2B5EF4-FFF2-40B4-BE49-F238E27FC236}">
                  <a16:creationId xmlns:a16="http://schemas.microsoft.com/office/drawing/2014/main" id="{D038A837-3CC8-5B8C-A6F3-06392B83AAC9}"/>
                </a:ext>
              </a:extLst>
            </p:cNvPr>
            <p:cNvSpPr txBox="1"/>
            <p:nvPr userDrawn="1"/>
          </p:nvSpPr>
          <p:spPr>
            <a:xfrm>
              <a:off x="1482725" y="555626"/>
              <a:ext cx="2646000" cy="2549339"/>
            </a:xfrm>
            <a:custGeom>
              <a:avLst/>
              <a:gdLst>
                <a:gd name="connsiteX0" fmla="*/ 0 w 2646000"/>
                <a:gd name="connsiteY0" fmla="*/ 0 h 2549339"/>
                <a:gd name="connsiteX1" fmla="*/ 2646000 w 2646000"/>
                <a:gd name="connsiteY1" fmla="*/ 0 h 2549339"/>
                <a:gd name="connsiteX2" fmla="*/ 2646000 w 2646000"/>
                <a:gd name="connsiteY2" fmla="*/ 2175380 h 2549339"/>
                <a:gd name="connsiteX3" fmla="*/ 1966075 w 2646000"/>
                <a:gd name="connsiteY3" fmla="*/ 2549339 h 2549339"/>
                <a:gd name="connsiteX4" fmla="*/ 0 w 2646000"/>
                <a:gd name="connsiteY4" fmla="*/ 2549339 h 2549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46000" h="2549339">
                  <a:moveTo>
                    <a:pt x="0" y="0"/>
                  </a:moveTo>
                  <a:lnTo>
                    <a:pt x="2646000" y="0"/>
                  </a:lnTo>
                  <a:lnTo>
                    <a:pt x="2646000" y="2175380"/>
                  </a:lnTo>
                  <a:lnTo>
                    <a:pt x="1966075" y="2549339"/>
                  </a:lnTo>
                  <a:lnTo>
                    <a:pt x="0" y="2549339"/>
                  </a:lnTo>
                  <a:close/>
                </a:path>
              </a:pathLst>
            </a:custGeom>
            <a:solidFill>
              <a:srgbClr val="FF4414"/>
            </a:solidFill>
          </p:spPr>
          <p:txBody>
            <a:bodyPr wrap="square" lIns="252000" tIns="252000" rtlCol="0">
              <a:noAutofit/>
            </a:bodyPr>
            <a:lstStyle/>
            <a:p>
              <a:pPr>
                <a:lnSpc>
                  <a:spcPct val="70000"/>
                </a:lnSpc>
              </a:pPr>
              <a:r>
                <a:rPr lang="de-DE" sz="5600" dirty="0">
                  <a:solidFill>
                    <a:srgbClr val="FFFFFF"/>
                  </a:solidFill>
                  <a:latin typeface="Gotham Black" panose="02000603040000020004" pitchFamily="2" charset="0"/>
                </a:rPr>
                <a:t>ERST</a:t>
              </a:r>
            </a:p>
            <a:p>
              <a:pPr>
                <a:lnSpc>
                  <a:spcPct val="70000"/>
                </a:lnSpc>
              </a:pPr>
              <a:r>
                <a:rPr lang="de-DE" sz="5600" dirty="0">
                  <a:solidFill>
                    <a:srgbClr val="FFFFFF"/>
                  </a:solidFill>
                  <a:latin typeface="Gotham Black" panose="02000603040000020004" pitchFamily="2" charset="0"/>
                </a:rPr>
                <a:t>MIT </a:t>
              </a:r>
            </a:p>
            <a:p>
              <a:pPr>
                <a:lnSpc>
                  <a:spcPct val="70000"/>
                </a:lnSpc>
              </a:pPr>
              <a:r>
                <a:rPr lang="de-DE" sz="5600" dirty="0">
                  <a:solidFill>
                    <a:srgbClr val="FFFFFF"/>
                  </a:solidFill>
                  <a:latin typeface="Gotham Black" panose="02000603040000020004" pitchFamily="2" charset="0"/>
                </a:rPr>
                <a:t>UNS</a:t>
              </a:r>
            </a:p>
            <a:p>
              <a:pPr>
                <a:lnSpc>
                  <a:spcPct val="70000"/>
                </a:lnSpc>
              </a:pPr>
              <a:r>
                <a:rPr lang="de-DE" sz="1400" dirty="0">
                  <a:solidFill>
                    <a:srgbClr val="FFFFFF"/>
                  </a:solidFill>
                  <a:latin typeface="Gotham Black" panose="02000603040000020004" pitchFamily="2" charset="0"/>
                </a:rPr>
                <a:t>STIMMT DIE CHEMIE</a:t>
              </a:r>
            </a:p>
            <a:p>
              <a:pPr>
                <a:lnSpc>
                  <a:spcPct val="75000"/>
                </a:lnSpc>
              </a:pPr>
              <a:r>
                <a:rPr lang="de-DE" sz="1400" dirty="0">
                  <a:solidFill>
                    <a:srgbClr val="FFFFFF"/>
                  </a:solidFill>
                  <a:latin typeface="Gotham Black" panose="02000603040000020004" pitchFamily="2" charset="0"/>
                </a:rPr>
                <a:t>AM STANDORT</a:t>
              </a:r>
            </a:p>
          </p:txBody>
        </p:sp>
        <p:sp>
          <p:nvSpPr>
            <p:cNvPr id="12" name="Freihandform: Form 11">
              <a:extLst>
                <a:ext uri="{FF2B5EF4-FFF2-40B4-BE49-F238E27FC236}">
                  <a16:creationId xmlns:a16="http://schemas.microsoft.com/office/drawing/2014/main" id="{434A4BB9-94D2-E312-47F4-7343046D23DA}"/>
                </a:ext>
              </a:extLst>
            </p:cNvPr>
            <p:cNvSpPr/>
            <p:nvPr userDrawn="1"/>
          </p:nvSpPr>
          <p:spPr>
            <a:xfrm rot="10800000">
              <a:off x="868708" y="3104965"/>
              <a:ext cx="3068811" cy="2639529"/>
            </a:xfrm>
            <a:custGeom>
              <a:avLst/>
              <a:gdLst>
                <a:gd name="connsiteX0" fmla="*/ 18153 w 3068811"/>
                <a:gd name="connsiteY0" fmla="*/ 3586 h 2639529"/>
                <a:gd name="connsiteX1" fmla="*/ 13384 w 3068811"/>
                <a:gd name="connsiteY1" fmla="*/ 1398 h 2639529"/>
                <a:gd name="connsiteX2" fmla="*/ 13133 w 3068811"/>
                <a:gd name="connsiteY2" fmla="*/ 0 h 2639529"/>
                <a:gd name="connsiteX3" fmla="*/ 11907 w 3068811"/>
                <a:gd name="connsiteY3" fmla="*/ 2639529 h 2639529"/>
                <a:gd name="connsiteX4" fmla="*/ 0 w 3068811"/>
                <a:gd name="connsiteY4" fmla="*/ 2639529 h 2639529"/>
                <a:gd name="connsiteX5" fmla="*/ 0 w 3068811"/>
                <a:gd name="connsiteY5" fmla="*/ 2637474 h 2639529"/>
                <a:gd name="connsiteX6" fmla="*/ 2453574 w 3068811"/>
                <a:gd name="connsiteY6" fmla="*/ 2639529 h 2639529"/>
                <a:gd name="connsiteX7" fmla="*/ 487535 w 3068811"/>
                <a:gd name="connsiteY7" fmla="*/ 2639529 h 2639529"/>
                <a:gd name="connsiteX8" fmla="*/ 21129 w 3068811"/>
                <a:gd name="connsiteY8" fmla="*/ 44489 h 2639529"/>
                <a:gd name="connsiteX9" fmla="*/ 3068811 w 3068811"/>
                <a:gd name="connsiteY9" fmla="*/ 2198423 h 2639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068811" h="2639529">
                  <a:moveTo>
                    <a:pt x="18153" y="3586"/>
                  </a:moveTo>
                  <a:lnTo>
                    <a:pt x="13384" y="1398"/>
                  </a:lnTo>
                  <a:lnTo>
                    <a:pt x="13133" y="0"/>
                  </a:lnTo>
                  <a:close/>
                  <a:moveTo>
                    <a:pt x="11907" y="2639529"/>
                  </a:moveTo>
                  <a:lnTo>
                    <a:pt x="0" y="2639529"/>
                  </a:lnTo>
                  <a:lnTo>
                    <a:pt x="0" y="2637474"/>
                  </a:lnTo>
                  <a:close/>
                  <a:moveTo>
                    <a:pt x="2453574" y="2639529"/>
                  </a:moveTo>
                  <a:lnTo>
                    <a:pt x="487535" y="2639529"/>
                  </a:lnTo>
                  <a:lnTo>
                    <a:pt x="21129" y="44489"/>
                  </a:lnTo>
                  <a:lnTo>
                    <a:pt x="3068811" y="2198423"/>
                  </a:lnTo>
                  <a:close/>
                </a:path>
              </a:pathLst>
            </a:custGeom>
            <a:solidFill>
              <a:srgbClr val="8C3E9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/>
            </a:p>
          </p:txBody>
        </p:sp>
      </p:grpSp>
      <p:pic>
        <p:nvPicPr>
          <p:cNvPr id="30" name="Logo">
            <a:extLst>
              <a:ext uri="{FF2B5EF4-FFF2-40B4-BE49-F238E27FC236}">
                <a16:creationId xmlns:a16="http://schemas.microsoft.com/office/drawing/2014/main" id="{F89112BE-5D98-498A-0750-BDA14064BD4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272465" y="5373217"/>
            <a:ext cx="1799998" cy="1371844"/>
          </a:xfrm>
          <a:prstGeom prst="rect">
            <a:avLst/>
          </a:prstGeom>
        </p:spPr>
      </p:pic>
      <p:sp>
        <p:nvSpPr>
          <p:cNvPr id="38" name="Titel">
            <a:extLst>
              <a:ext uri="{FF2B5EF4-FFF2-40B4-BE49-F238E27FC236}">
                <a16:creationId xmlns:a16="http://schemas.microsoft.com/office/drawing/2014/main" id="{D04DF204-D32D-AB2A-F250-3B915846C97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95800" y="2593479"/>
            <a:ext cx="7272808" cy="2883101"/>
          </a:xfrm>
        </p:spPr>
        <p:txBody>
          <a:bodyPr tIns="0" bIns="0" anchor="t" anchorCtr="0"/>
          <a:lstStyle>
            <a:lvl1pPr>
              <a:lnSpc>
                <a:spcPct val="110000"/>
              </a:lnSpc>
              <a:defRPr sz="4000" spc="50" baseline="0">
                <a:solidFill>
                  <a:srgbClr val="FFFFFF"/>
                </a:solidFill>
              </a:defRPr>
            </a:lvl1pPr>
          </a:lstStyle>
          <a:p>
            <a:r>
              <a:rPr lang="de-DE" dirty="0"/>
              <a:t>Danke- / </a:t>
            </a:r>
            <a:br>
              <a:rPr lang="de-DE" dirty="0"/>
            </a:br>
            <a:r>
              <a:rPr lang="de-DE" dirty="0"/>
              <a:t>Abschied-Text</a:t>
            </a:r>
          </a:p>
        </p:txBody>
      </p:sp>
    </p:spTree>
    <p:extLst>
      <p:ext uri="{BB962C8B-B14F-4D97-AF65-F5344CB8AC3E}">
        <p14:creationId xmlns:p14="http://schemas.microsoft.com/office/powerpoint/2010/main" val="32439693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888">
          <p15:clr>
            <a:srgbClr val="FBAE40"/>
          </p15:clr>
        </p15:guide>
        <p15:guide id="2" pos="393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V1 | Grün/Dunkelblau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Logo">
            <a:extLst>
              <a:ext uri="{FF2B5EF4-FFF2-40B4-BE49-F238E27FC236}">
                <a16:creationId xmlns:a16="http://schemas.microsoft.com/office/drawing/2014/main" id="{17E3831A-EF9F-DE82-127E-9471FC7AA85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456002" y="5781691"/>
            <a:ext cx="2735995" cy="1076179"/>
          </a:xfrm>
          <a:prstGeom prst="rect">
            <a:avLst/>
          </a:prstGeom>
        </p:spPr>
      </p:pic>
      <p:sp>
        <p:nvSpPr>
          <p:cNvPr id="28" name="Dreieck">
            <a:extLst>
              <a:ext uri="{FF2B5EF4-FFF2-40B4-BE49-F238E27FC236}">
                <a16:creationId xmlns:a16="http://schemas.microsoft.com/office/drawing/2014/main" id="{1C6EBD1E-EC29-1E31-563A-3264D4061A56}"/>
              </a:ext>
            </a:extLst>
          </p:cNvPr>
          <p:cNvSpPr/>
          <p:nvPr userDrawn="1"/>
        </p:nvSpPr>
        <p:spPr>
          <a:xfrm flipH="1" flipV="1">
            <a:off x="10848528" y="0"/>
            <a:ext cx="1343472" cy="4841908"/>
          </a:xfrm>
          <a:prstGeom prst="rect">
            <a:avLst/>
          </a:prstGeom>
          <a:solidFill>
            <a:srgbClr val="10AD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" name="Leiste-Blau">
            <a:extLst>
              <a:ext uri="{FF2B5EF4-FFF2-40B4-BE49-F238E27FC236}">
                <a16:creationId xmlns:a16="http://schemas.microsoft.com/office/drawing/2014/main" id="{FF37AB0F-5BB7-3CA6-B379-F1EB1CDD69F3}"/>
              </a:ext>
            </a:extLst>
          </p:cNvPr>
          <p:cNvSpPr/>
          <p:nvPr userDrawn="1"/>
        </p:nvSpPr>
        <p:spPr>
          <a:xfrm>
            <a:off x="12102" y="4799592"/>
            <a:ext cx="12192000" cy="2061103"/>
          </a:xfrm>
          <a:custGeom>
            <a:avLst/>
            <a:gdLst>
              <a:gd name="connsiteX0" fmla="*/ 0 w 12192000"/>
              <a:gd name="connsiteY0" fmla="*/ 0 h 2379236"/>
              <a:gd name="connsiteX1" fmla="*/ 12192000 w 12192000"/>
              <a:gd name="connsiteY1" fmla="*/ 0 h 2379236"/>
              <a:gd name="connsiteX2" fmla="*/ 12192000 w 12192000"/>
              <a:gd name="connsiteY2" fmla="*/ 8301 h 2379236"/>
              <a:gd name="connsiteX3" fmla="*/ 8544272 w 12192000"/>
              <a:gd name="connsiteY3" fmla="*/ 2374088 h 2379236"/>
              <a:gd name="connsiteX4" fmla="*/ 12192000 w 12192000"/>
              <a:gd name="connsiteY4" fmla="*/ 2374088 h 2379236"/>
              <a:gd name="connsiteX5" fmla="*/ 12192000 w 12192000"/>
              <a:gd name="connsiteY5" fmla="*/ 2379236 h 2379236"/>
              <a:gd name="connsiteX6" fmla="*/ 0 w 12192000"/>
              <a:gd name="connsiteY6" fmla="*/ 2379236 h 23792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0" h="2379236">
                <a:moveTo>
                  <a:pt x="0" y="0"/>
                </a:moveTo>
                <a:lnTo>
                  <a:pt x="12192000" y="0"/>
                </a:lnTo>
                <a:lnTo>
                  <a:pt x="12192000" y="8301"/>
                </a:lnTo>
                <a:lnTo>
                  <a:pt x="8544272" y="2374088"/>
                </a:lnTo>
                <a:lnTo>
                  <a:pt x="12192000" y="2374088"/>
                </a:lnTo>
                <a:lnTo>
                  <a:pt x="12192000" y="2379236"/>
                </a:lnTo>
                <a:lnTo>
                  <a:pt x="0" y="2379236"/>
                </a:lnTo>
                <a:close/>
              </a:path>
            </a:pathLst>
          </a:custGeom>
          <a:solidFill>
            <a:srgbClr val="10065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>
              <a:solidFill>
                <a:srgbClr val="10ADAA"/>
              </a:solidFill>
            </a:endParaRPr>
          </a:p>
        </p:txBody>
      </p:sp>
      <p:sp>
        <p:nvSpPr>
          <p:cNvPr id="31" name="Bild-Platzhalter">
            <a:extLst>
              <a:ext uri="{FF2B5EF4-FFF2-40B4-BE49-F238E27FC236}">
                <a16:creationId xmlns:a16="http://schemas.microsoft.com/office/drawing/2014/main" id="{97514CFE-E067-05FC-4A7C-FDABF2CBCF9B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12180849" cy="4824000"/>
          </a:xfrm>
          <a:custGeom>
            <a:avLst/>
            <a:gdLst>
              <a:gd name="connsiteX0" fmla="*/ 0 w 12180849"/>
              <a:gd name="connsiteY0" fmla="*/ 0 h 4791749"/>
              <a:gd name="connsiteX1" fmla="*/ 10993818 w 12180849"/>
              <a:gd name="connsiteY1" fmla="*/ 0 h 4791749"/>
              <a:gd name="connsiteX2" fmla="*/ 12180849 w 12180849"/>
              <a:gd name="connsiteY2" fmla="*/ 4791749 h 4791749"/>
              <a:gd name="connsiteX3" fmla="*/ 0 w 12180849"/>
              <a:gd name="connsiteY3" fmla="*/ 4791749 h 47917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80849" h="4791749">
                <a:moveTo>
                  <a:pt x="0" y="0"/>
                </a:moveTo>
                <a:lnTo>
                  <a:pt x="10993818" y="0"/>
                </a:lnTo>
                <a:lnTo>
                  <a:pt x="12180849" y="4791749"/>
                </a:lnTo>
                <a:lnTo>
                  <a:pt x="0" y="4791749"/>
                </a:lnTo>
                <a:close/>
              </a:path>
            </a:pathLst>
          </a:custGeom>
          <a:solidFill>
            <a:srgbClr val="F0F3F7"/>
          </a:solidFill>
        </p:spPr>
        <p:txBody>
          <a:bodyPr wrap="square" tIns="0" bIns="720000" anchor="ctr" anchorCtr="1">
            <a:noAutofit/>
          </a:bodyPr>
          <a:lstStyle>
            <a:lvl1pPr marL="0" indent="0" algn="ctr">
              <a:buNone/>
              <a:defRPr b="1">
                <a:solidFill>
                  <a:srgbClr val="10AD00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22" name="Bild-Nachweis">
            <a:extLst>
              <a:ext uri="{FF2B5EF4-FFF2-40B4-BE49-F238E27FC236}">
                <a16:creationId xmlns:a16="http://schemas.microsoft.com/office/drawing/2014/main" id="{EC184E46-47D4-4C9C-B889-8D92474B36E9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752184" y="4581128"/>
            <a:ext cx="4326081" cy="216000"/>
          </a:xfrm>
        </p:spPr>
        <p:txBody>
          <a:bodyPr lIns="0" tIns="0" rIns="0" bIns="0" anchor="t" anchorCtr="0"/>
          <a:lstStyle>
            <a:lvl1pPr marL="0" indent="0" algn="r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16" name="Datum">
            <a:extLst>
              <a:ext uri="{FF2B5EF4-FFF2-40B4-BE49-F238E27FC236}">
                <a16:creationId xmlns:a16="http://schemas.microsoft.com/office/drawing/2014/main" id="{956632C6-6D47-E943-A0F1-C604230856E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35360" y="6528216"/>
            <a:ext cx="2700000" cy="252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400" b="0" i="0">
                <a:solidFill>
                  <a:srgbClr val="FFFFFF"/>
                </a:solidFill>
                <a:latin typeface="Source Sans Pro" panose="020B0503030403020204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2" name="Titel">
            <a:extLst>
              <a:ext uri="{FF2B5EF4-FFF2-40B4-BE49-F238E27FC236}">
                <a16:creationId xmlns:a16="http://schemas.microsoft.com/office/drawing/2014/main" id="{1C7CAED1-B6BD-6AD1-AB7A-4213456757B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5360" y="5457684"/>
            <a:ext cx="9649072" cy="1044000"/>
          </a:xfrm>
        </p:spPr>
        <p:txBody>
          <a:bodyPr anchor="t" anchorCtr="0"/>
          <a:lstStyle>
            <a:lvl1pPr>
              <a:defRPr sz="3200">
                <a:solidFill>
                  <a:srgbClr val="FFFFFF"/>
                </a:solidFill>
              </a:defRPr>
            </a:lvl1pPr>
          </a:lstStyle>
          <a:p>
            <a:r>
              <a:rPr lang="de-DE" dirty="0"/>
              <a:t>Präsentations-Titel</a:t>
            </a:r>
          </a:p>
        </p:txBody>
      </p:sp>
      <p:sp>
        <p:nvSpPr>
          <p:cNvPr id="23" name="Dachzeile">
            <a:extLst>
              <a:ext uri="{FF2B5EF4-FFF2-40B4-BE49-F238E27FC236}">
                <a16:creationId xmlns:a16="http://schemas.microsoft.com/office/drawing/2014/main" id="{31E2E9F2-3175-0FE6-EDA5-F0DF6BC48EA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35360" y="5157192"/>
            <a:ext cx="6445696" cy="252000"/>
          </a:xfrm>
        </p:spPr>
        <p:txBody>
          <a:bodyPr tIns="36000" bIns="0" anchor="t" anchorCtr="0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SzPct val="150000"/>
              <a:buFontTx/>
              <a:buNone/>
              <a:defRPr sz="2000" b="1" cap="none" spc="150" baseline="0">
                <a:solidFill>
                  <a:srgbClr val="10AD0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Dachzeile</a:t>
            </a:r>
          </a:p>
        </p:txBody>
      </p:sp>
    </p:spTree>
    <p:extLst>
      <p:ext uri="{BB962C8B-B14F-4D97-AF65-F5344CB8AC3E}">
        <p14:creationId xmlns:p14="http://schemas.microsoft.com/office/powerpoint/2010/main" val="43993566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3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BSCHIED | Orange /Blau">
    <p:bg>
      <p:bgPr>
        <a:solidFill>
          <a:srgbClr val="10069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uppieren 16">
            <a:extLst>
              <a:ext uri="{FF2B5EF4-FFF2-40B4-BE49-F238E27FC236}">
                <a16:creationId xmlns:a16="http://schemas.microsoft.com/office/drawing/2014/main" id="{BFCD507F-A73F-C11B-91C5-76C79541A7CE}"/>
              </a:ext>
            </a:extLst>
          </p:cNvPr>
          <p:cNvGrpSpPr/>
          <p:nvPr userDrawn="1"/>
        </p:nvGrpSpPr>
        <p:grpSpPr>
          <a:xfrm>
            <a:off x="868708" y="555625"/>
            <a:ext cx="3260017" cy="5188869"/>
            <a:chOff x="868708" y="555625"/>
            <a:chExt cx="3260017" cy="5188869"/>
          </a:xfrm>
        </p:grpSpPr>
        <p:sp>
          <p:nvSpPr>
            <p:cNvPr id="16" name="Freihandform: Form 15">
              <a:extLst>
                <a:ext uri="{FF2B5EF4-FFF2-40B4-BE49-F238E27FC236}">
                  <a16:creationId xmlns:a16="http://schemas.microsoft.com/office/drawing/2014/main" id="{AF348D40-7903-0FA1-FF0D-88EF1728ADA2}"/>
                </a:ext>
              </a:extLst>
            </p:cNvPr>
            <p:cNvSpPr/>
            <p:nvPr userDrawn="1"/>
          </p:nvSpPr>
          <p:spPr>
            <a:xfrm>
              <a:off x="873868" y="555625"/>
              <a:ext cx="612000" cy="2987126"/>
            </a:xfrm>
            <a:custGeom>
              <a:avLst/>
              <a:gdLst>
                <a:gd name="connsiteX0" fmla="*/ 612000 w 612000"/>
                <a:gd name="connsiteY0" fmla="*/ 0 h 2987126"/>
                <a:gd name="connsiteX1" fmla="*/ 612000 w 612000"/>
                <a:gd name="connsiteY1" fmla="*/ 2548798 h 2987126"/>
                <a:gd name="connsiteX2" fmla="*/ 640 w 612000"/>
                <a:gd name="connsiteY2" fmla="*/ 2987126 h 2987126"/>
                <a:gd name="connsiteX3" fmla="*/ 0 w 612000"/>
                <a:gd name="connsiteY3" fmla="*/ 2986677 h 2987126"/>
                <a:gd name="connsiteX4" fmla="*/ 0 w 612000"/>
                <a:gd name="connsiteY4" fmla="*/ 539021 h 29871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12000" h="2987126">
                  <a:moveTo>
                    <a:pt x="612000" y="0"/>
                  </a:moveTo>
                  <a:lnTo>
                    <a:pt x="612000" y="2548798"/>
                  </a:lnTo>
                  <a:lnTo>
                    <a:pt x="640" y="2987126"/>
                  </a:lnTo>
                  <a:lnTo>
                    <a:pt x="0" y="2986677"/>
                  </a:lnTo>
                  <a:lnTo>
                    <a:pt x="0" y="539021"/>
                  </a:lnTo>
                  <a:close/>
                </a:path>
              </a:pathLst>
            </a:custGeom>
            <a:solidFill>
              <a:srgbClr val="10AD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/>
            </a:p>
          </p:txBody>
        </p:sp>
        <p:sp>
          <p:nvSpPr>
            <p:cNvPr id="5" name="Textfeld 4">
              <a:extLst>
                <a:ext uri="{FF2B5EF4-FFF2-40B4-BE49-F238E27FC236}">
                  <a16:creationId xmlns:a16="http://schemas.microsoft.com/office/drawing/2014/main" id="{D038A837-3CC8-5B8C-A6F3-06392B83AAC9}"/>
                </a:ext>
              </a:extLst>
            </p:cNvPr>
            <p:cNvSpPr txBox="1"/>
            <p:nvPr userDrawn="1"/>
          </p:nvSpPr>
          <p:spPr>
            <a:xfrm>
              <a:off x="1482725" y="555626"/>
              <a:ext cx="2646000" cy="2549339"/>
            </a:xfrm>
            <a:custGeom>
              <a:avLst/>
              <a:gdLst>
                <a:gd name="connsiteX0" fmla="*/ 0 w 2646000"/>
                <a:gd name="connsiteY0" fmla="*/ 0 h 2549339"/>
                <a:gd name="connsiteX1" fmla="*/ 2646000 w 2646000"/>
                <a:gd name="connsiteY1" fmla="*/ 0 h 2549339"/>
                <a:gd name="connsiteX2" fmla="*/ 2646000 w 2646000"/>
                <a:gd name="connsiteY2" fmla="*/ 2175380 h 2549339"/>
                <a:gd name="connsiteX3" fmla="*/ 1966075 w 2646000"/>
                <a:gd name="connsiteY3" fmla="*/ 2549339 h 2549339"/>
                <a:gd name="connsiteX4" fmla="*/ 0 w 2646000"/>
                <a:gd name="connsiteY4" fmla="*/ 2549339 h 2549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46000" h="2549339">
                  <a:moveTo>
                    <a:pt x="0" y="0"/>
                  </a:moveTo>
                  <a:lnTo>
                    <a:pt x="2646000" y="0"/>
                  </a:lnTo>
                  <a:lnTo>
                    <a:pt x="2646000" y="2175380"/>
                  </a:lnTo>
                  <a:lnTo>
                    <a:pt x="1966075" y="2549339"/>
                  </a:lnTo>
                  <a:lnTo>
                    <a:pt x="0" y="2549339"/>
                  </a:lnTo>
                  <a:close/>
                </a:path>
              </a:pathLst>
            </a:custGeom>
            <a:solidFill>
              <a:srgbClr val="FF4414"/>
            </a:solidFill>
          </p:spPr>
          <p:txBody>
            <a:bodyPr wrap="square" lIns="252000" tIns="252000" rtlCol="0">
              <a:noAutofit/>
            </a:bodyPr>
            <a:lstStyle/>
            <a:p>
              <a:pPr>
                <a:lnSpc>
                  <a:spcPct val="70000"/>
                </a:lnSpc>
              </a:pPr>
              <a:r>
                <a:rPr lang="de-DE" sz="5600" dirty="0">
                  <a:solidFill>
                    <a:srgbClr val="FFFFFF"/>
                  </a:solidFill>
                  <a:latin typeface="Gotham Black" panose="02000603040000020004" pitchFamily="2" charset="0"/>
                </a:rPr>
                <a:t>ERST</a:t>
              </a:r>
            </a:p>
            <a:p>
              <a:pPr>
                <a:lnSpc>
                  <a:spcPct val="70000"/>
                </a:lnSpc>
              </a:pPr>
              <a:r>
                <a:rPr lang="de-DE" sz="5600" dirty="0">
                  <a:solidFill>
                    <a:srgbClr val="FFFFFF"/>
                  </a:solidFill>
                  <a:latin typeface="Gotham Black" panose="02000603040000020004" pitchFamily="2" charset="0"/>
                </a:rPr>
                <a:t>MIT </a:t>
              </a:r>
            </a:p>
            <a:p>
              <a:pPr>
                <a:lnSpc>
                  <a:spcPct val="70000"/>
                </a:lnSpc>
              </a:pPr>
              <a:r>
                <a:rPr lang="de-DE" sz="5600" dirty="0">
                  <a:solidFill>
                    <a:srgbClr val="FFFFFF"/>
                  </a:solidFill>
                  <a:latin typeface="Gotham Black" panose="02000603040000020004" pitchFamily="2" charset="0"/>
                </a:rPr>
                <a:t>UNS</a:t>
              </a:r>
            </a:p>
            <a:p>
              <a:pPr>
                <a:lnSpc>
                  <a:spcPct val="70000"/>
                </a:lnSpc>
              </a:pPr>
              <a:r>
                <a:rPr lang="de-DE" sz="1400" dirty="0">
                  <a:solidFill>
                    <a:srgbClr val="FFFFFF"/>
                  </a:solidFill>
                  <a:latin typeface="Gotham Black" panose="02000603040000020004" pitchFamily="2" charset="0"/>
                </a:rPr>
                <a:t>STIMMT DIE CHEMIE</a:t>
              </a:r>
            </a:p>
            <a:p>
              <a:pPr>
                <a:lnSpc>
                  <a:spcPct val="75000"/>
                </a:lnSpc>
              </a:pPr>
              <a:r>
                <a:rPr lang="de-DE" sz="1400" dirty="0">
                  <a:solidFill>
                    <a:srgbClr val="FFFFFF"/>
                  </a:solidFill>
                  <a:latin typeface="Gotham Black" panose="02000603040000020004" pitchFamily="2" charset="0"/>
                </a:rPr>
                <a:t>AM STANDORT</a:t>
              </a:r>
            </a:p>
          </p:txBody>
        </p:sp>
        <p:sp>
          <p:nvSpPr>
            <p:cNvPr id="12" name="Freihandform: Form 11">
              <a:extLst>
                <a:ext uri="{FF2B5EF4-FFF2-40B4-BE49-F238E27FC236}">
                  <a16:creationId xmlns:a16="http://schemas.microsoft.com/office/drawing/2014/main" id="{434A4BB9-94D2-E312-47F4-7343046D23DA}"/>
                </a:ext>
              </a:extLst>
            </p:cNvPr>
            <p:cNvSpPr/>
            <p:nvPr userDrawn="1"/>
          </p:nvSpPr>
          <p:spPr>
            <a:xfrm rot="10800000">
              <a:off x="868708" y="3104965"/>
              <a:ext cx="3068811" cy="2639529"/>
            </a:xfrm>
            <a:custGeom>
              <a:avLst/>
              <a:gdLst>
                <a:gd name="connsiteX0" fmla="*/ 18153 w 3068811"/>
                <a:gd name="connsiteY0" fmla="*/ 3586 h 2639529"/>
                <a:gd name="connsiteX1" fmla="*/ 13384 w 3068811"/>
                <a:gd name="connsiteY1" fmla="*/ 1398 h 2639529"/>
                <a:gd name="connsiteX2" fmla="*/ 13133 w 3068811"/>
                <a:gd name="connsiteY2" fmla="*/ 0 h 2639529"/>
                <a:gd name="connsiteX3" fmla="*/ 11907 w 3068811"/>
                <a:gd name="connsiteY3" fmla="*/ 2639529 h 2639529"/>
                <a:gd name="connsiteX4" fmla="*/ 0 w 3068811"/>
                <a:gd name="connsiteY4" fmla="*/ 2639529 h 2639529"/>
                <a:gd name="connsiteX5" fmla="*/ 0 w 3068811"/>
                <a:gd name="connsiteY5" fmla="*/ 2637474 h 2639529"/>
                <a:gd name="connsiteX6" fmla="*/ 2453574 w 3068811"/>
                <a:gd name="connsiteY6" fmla="*/ 2639529 h 2639529"/>
                <a:gd name="connsiteX7" fmla="*/ 487535 w 3068811"/>
                <a:gd name="connsiteY7" fmla="*/ 2639529 h 2639529"/>
                <a:gd name="connsiteX8" fmla="*/ 21129 w 3068811"/>
                <a:gd name="connsiteY8" fmla="*/ 44489 h 2639529"/>
                <a:gd name="connsiteX9" fmla="*/ 3068811 w 3068811"/>
                <a:gd name="connsiteY9" fmla="*/ 2198423 h 2639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068811" h="2639529">
                  <a:moveTo>
                    <a:pt x="18153" y="3586"/>
                  </a:moveTo>
                  <a:lnTo>
                    <a:pt x="13384" y="1398"/>
                  </a:lnTo>
                  <a:lnTo>
                    <a:pt x="13133" y="0"/>
                  </a:lnTo>
                  <a:close/>
                  <a:moveTo>
                    <a:pt x="11907" y="2639529"/>
                  </a:moveTo>
                  <a:lnTo>
                    <a:pt x="0" y="2639529"/>
                  </a:lnTo>
                  <a:lnTo>
                    <a:pt x="0" y="2637474"/>
                  </a:lnTo>
                  <a:close/>
                  <a:moveTo>
                    <a:pt x="2453574" y="2639529"/>
                  </a:moveTo>
                  <a:lnTo>
                    <a:pt x="487535" y="2639529"/>
                  </a:lnTo>
                  <a:lnTo>
                    <a:pt x="21129" y="44489"/>
                  </a:lnTo>
                  <a:lnTo>
                    <a:pt x="3068811" y="2198423"/>
                  </a:lnTo>
                  <a:close/>
                </a:path>
              </a:pathLst>
            </a:custGeom>
            <a:solidFill>
              <a:srgbClr val="8C3E9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/>
            </a:p>
          </p:txBody>
        </p:sp>
      </p:grpSp>
      <p:pic>
        <p:nvPicPr>
          <p:cNvPr id="30" name="Logo">
            <a:extLst>
              <a:ext uri="{FF2B5EF4-FFF2-40B4-BE49-F238E27FC236}">
                <a16:creationId xmlns:a16="http://schemas.microsoft.com/office/drawing/2014/main" id="{F89112BE-5D98-498A-0750-BDA14064BD4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272465" y="5373217"/>
            <a:ext cx="1799998" cy="1371844"/>
          </a:xfrm>
          <a:prstGeom prst="rect">
            <a:avLst/>
          </a:prstGeom>
        </p:spPr>
      </p:pic>
      <p:sp>
        <p:nvSpPr>
          <p:cNvPr id="38" name="Titel">
            <a:extLst>
              <a:ext uri="{FF2B5EF4-FFF2-40B4-BE49-F238E27FC236}">
                <a16:creationId xmlns:a16="http://schemas.microsoft.com/office/drawing/2014/main" id="{D04DF204-D32D-AB2A-F250-3B915846C97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95800" y="2593479"/>
            <a:ext cx="7272808" cy="2883101"/>
          </a:xfrm>
        </p:spPr>
        <p:txBody>
          <a:bodyPr tIns="0" bIns="0" anchor="t" anchorCtr="0"/>
          <a:lstStyle>
            <a:lvl1pPr>
              <a:lnSpc>
                <a:spcPct val="110000"/>
              </a:lnSpc>
              <a:defRPr sz="4000" spc="50" baseline="0">
                <a:solidFill>
                  <a:srgbClr val="FFFFFF"/>
                </a:solidFill>
              </a:defRPr>
            </a:lvl1pPr>
          </a:lstStyle>
          <a:p>
            <a:r>
              <a:rPr lang="de-DE" dirty="0"/>
              <a:t>Danke- / </a:t>
            </a:r>
            <a:br>
              <a:rPr lang="de-DE" dirty="0"/>
            </a:br>
            <a:r>
              <a:rPr lang="de-DE" dirty="0"/>
              <a:t>Abschied-Text</a:t>
            </a:r>
          </a:p>
        </p:txBody>
      </p:sp>
    </p:spTree>
    <p:extLst>
      <p:ext uri="{BB962C8B-B14F-4D97-AF65-F5344CB8AC3E}">
        <p14:creationId xmlns:p14="http://schemas.microsoft.com/office/powerpoint/2010/main" val="10008547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888">
          <p15:clr>
            <a:srgbClr val="FBAE40"/>
          </p15:clr>
        </p15:guide>
        <p15:guide id="2" pos="393">
          <p15:clr>
            <a:srgbClr val="FBAE40"/>
          </p15:clr>
        </p15:guide>
      </p15:sldGuideLst>
    </p:ext>
  </p:extLst>
</p:sldLayout>
</file>

<file path=ppt/slideLayouts/slideLayout3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ONTAKT | Pink /Dunkelblau">
    <p:bg>
      <p:bgPr>
        <a:solidFill>
          <a:srgbClr val="1006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Gruppieren 32">
            <a:extLst>
              <a:ext uri="{FF2B5EF4-FFF2-40B4-BE49-F238E27FC236}">
                <a16:creationId xmlns:a16="http://schemas.microsoft.com/office/drawing/2014/main" id="{167B9777-628C-43D9-A774-20F73607AFF9}"/>
              </a:ext>
            </a:extLst>
          </p:cNvPr>
          <p:cNvGrpSpPr/>
          <p:nvPr userDrawn="1"/>
        </p:nvGrpSpPr>
        <p:grpSpPr>
          <a:xfrm>
            <a:off x="4563" y="2582"/>
            <a:ext cx="12187438" cy="6855418"/>
            <a:chOff x="4563" y="2582"/>
            <a:chExt cx="12187438" cy="6855418"/>
          </a:xfrm>
        </p:grpSpPr>
        <p:sp>
          <p:nvSpPr>
            <p:cNvPr id="32" name="Rechteck 31">
              <a:extLst>
                <a:ext uri="{FF2B5EF4-FFF2-40B4-BE49-F238E27FC236}">
                  <a16:creationId xmlns:a16="http://schemas.microsoft.com/office/drawing/2014/main" id="{409115DD-ECC0-5097-8F9B-571B46FD1CA9}"/>
                </a:ext>
              </a:extLst>
            </p:cNvPr>
            <p:cNvSpPr/>
            <p:nvPr userDrawn="1"/>
          </p:nvSpPr>
          <p:spPr>
            <a:xfrm>
              <a:off x="4563" y="2582"/>
              <a:ext cx="12187437" cy="4101024"/>
            </a:xfrm>
            <a:prstGeom prst="rect">
              <a:avLst/>
            </a:prstGeom>
            <a:solidFill>
              <a:srgbClr val="10069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>
                <a:tabLst>
                  <a:tab pos="180340" algn="l"/>
                </a:tabLst>
              </a:pPr>
              <a:endParaRPr lang="de-DE" sz="1800" kern="900" dirty="0">
                <a:solidFill>
                  <a:srgbClr val="FFFFFF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7" name="Rechtwinkliges Dreieck 26">
              <a:extLst>
                <a:ext uri="{FF2B5EF4-FFF2-40B4-BE49-F238E27FC236}">
                  <a16:creationId xmlns:a16="http://schemas.microsoft.com/office/drawing/2014/main" id="{547EB0EF-B5EE-A7CA-902A-54EB9DCDD264}"/>
                </a:ext>
              </a:extLst>
            </p:cNvPr>
            <p:cNvSpPr/>
            <p:nvPr userDrawn="1"/>
          </p:nvSpPr>
          <p:spPr>
            <a:xfrm rot="16200000">
              <a:off x="7339491" y="2005490"/>
              <a:ext cx="3609020" cy="6096000"/>
            </a:xfrm>
            <a:prstGeom prst="rtTriangle">
              <a:avLst/>
            </a:prstGeom>
            <a:solidFill>
              <a:srgbClr val="FF3EB5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63" name="Freihandform: Form 62">
            <a:extLst>
              <a:ext uri="{FF2B5EF4-FFF2-40B4-BE49-F238E27FC236}">
                <a16:creationId xmlns:a16="http://schemas.microsoft.com/office/drawing/2014/main" id="{457FE716-33F8-8C1E-0459-37ED19EAB889}"/>
              </a:ext>
            </a:extLst>
          </p:cNvPr>
          <p:cNvSpPr/>
          <p:nvPr userDrawn="1"/>
        </p:nvSpPr>
        <p:spPr>
          <a:xfrm>
            <a:off x="9111944" y="5656100"/>
            <a:ext cx="171450" cy="54769"/>
          </a:xfrm>
          <a:custGeom>
            <a:avLst/>
            <a:gdLst>
              <a:gd name="connsiteX0" fmla="*/ 0 w 171450"/>
              <a:gd name="connsiteY0" fmla="*/ 54769 h 54769"/>
              <a:gd name="connsiteX1" fmla="*/ 171450 w 171450"/>
              <a:gd name="connsiteY1" fmla="*/ 0 h 54769"/>
              <a:gd name="connsiteX2" fmla="*/ 0 w 171450"/>
              <a:gd name="connsiteY2" fmla="*/ 54769 h 547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1450" h="54769">
                <a:moveTo>
                  <a:pt x="0" y="54769"/>
                </a:moveTo>
                <a:lnTo>
                  <a:pt x="171450" y="0"/>
                </a:lnTo>
                <a:lnTo>
                  <a:pt x="0" y="54769"/>
                </a:lnTo>
                <a:close/>
              </a:path>
            </a:pathLst>
          </a:custGeom>
          <a:solidFill>
            <a:srgbClr val="10069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9503436D-BFF1-887B-781E-840EACF6C1B9}"/>
              </a:ext>
            </a:extLst>
          </p:cNvPr>
          <p:cNvSpPr txBox="1"/>
          <p:nvPr userDrawn="1"/>
        </p:nvSpPr>
        <p:spPr>
          <a:xfrm>
            <a:off x="793128" y="4305619"/>
            <a:ext cx="8651244" cy="36933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lang="de-DE" sz="2400" b="1" kern="900" cap="all" spc="40" baseline="0" dirty="0">
                <a:solidFill>
                  <a:srgbClr val="FFFFFF"/>
                </a:solidFill>
                <a:effectLst/>
                <a:latin typeface="Montserrat Black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Verband der Chemischen Industrie e.V.</a:t>
            </a:r>
            <a:endParaRPr lang="de-DE" sz="2400" kern="900" cap="all" spc="40" baseline="0" dirty="0">
              <a:solidFill>
                <a:srgbClr val="FFFFFF"/>
              </a:solidFill>
              <a:effectLst/>
              <a:latin typeface="Montserrat Black" pitchFamily="2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930BA91C-05C0-373A-E4A7-278808A5B929}"/>
              </a:ext>
            </a:extLst>
          </p:cNvPr>
          <p:cNvSpPr txBox="1"/>
          <p:nvPr userDrawn="1"/>
        </p:nvSpPr>
        <p:spPr>
          <a:xfrm>
            <a:off x="793128" y="4771630"/>
            <a:ext cx="6444716" cy="73866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tabLst>
                <a:tab pos="180340" algn="l"/>
              </a:tabLst>
            </a:pPr>
            <a:r>
              <a:rPr lang="de-DE" sz="2400" kern="900" dirty="0">
                <a:solidFill>
                  <a:srgbClr val="FFFFFF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Mainzer Landstraße 55 </a:t>
            </a:r>
          </a:p>
          <a:p>
            <a:pPr algn="l">
              <a:tabLst>
                <a:tab pos="180340" algn="l"/>
              </a:tabLst>
            </a:pPr>
            <a:r>
              <a:rPr lang="de-DE" sz="2400" kern="900" dirty="0">
                <a:solidFill>
                  <a:srgbClr val="FFFFFF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60329 Frankfurt am Main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177917AF-9D52-7267-D25D-9326E705CC00}"/>
              </a:ext>
            </a:extLst>
          </p:cNvPr>
          <p:cNvSpPr txBox="1"/>
          <p:nvPr userDrawn="1"/>
        </p:nvSpPr>
        <p:spPr>
          <a:xfrm>
            <a:off x="793128" y="5771029"/>
            <a:ext cx="6444716" cy="43088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lang="de-DE" sz="2800" b="1" u="sng" kern="900" dirty="0">
                <a:solidFill>
                  <a:srgbClr val="FF3EB5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www.vci.de</a:t>
            </a:r>
          </a:p>
        </p:txBody>
      </p:sp>
      <p:sp>
        <p:nvSpPr>
          <p:cNvPr id="17" name="Titel 16">
            <a:extLst>
              <a:ext uri="{FF2B5EF4-FFF2-40B4-BE49-F238E27FC236}">
                <a16:creationId xmlns:a16="http://schemas.microsoft.com/office/drawing/2014/main" id="{DACD2C60-F32F-310E-E4FD-3B32B5D4096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93128" y="509982"/>
            <a:ext cx="7535120" cy="900000"/>
          </a:xfrm>
        </p:spPr>
        <p:txBody>
          <a:bodyPr/>
          <a:lstStyle>
            <a:lvl1pPr>
              <a:defRPr sz="3200">
                <a:solidFill>
                  <a:srgbClr val="FFFFFF"/>
                </a:solidFill>
              </a:defRPr>
            </a:lvl1pPr>
          </a:lstStyle>
          <a:p>
            <a:r>
              <a:rPr lang="de-DE" dirty="0"/>
              <a:t>Titel der Kontakt-Folie</a:t>
            </a:r>
          </a:p>
        </p:txBody>
      </p:sp>
      <p:sp>
        <p:nvSpPr>
          <p:cNvPr id="24" name="Textplatzhalter 23">
            <a:extLst>
              <a:ext uri="{FF2B5EF4-FFF2-40B4-BE49-F238E27FC236}">
                <a16:creationId xmlns:a16="http://schemas.microsoft.com/office/drawing/2014/main" id="{DEE69585-943E-2B3E-3673-6387884C0D0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93750" y="1557338"/>
            <a:ext cx="7534443" cy="369332"/>
          </a:xfrm>
          <a:noFill/>
        </p:spPr>
        <p:txBody>
          <a:bodyPr wrap="square" lIns="0" tIns="0" rIns="0" bIns="0">
            <a:spAutoFit/>
          </a:bodyPr>
          <a:lstStyle>
            <a:lvl1pPr marL="0" indent="0">
              <a:buFontTx/>
              <a:buNone/>
              <a:defRPr lang="de-DE" sz="2400" b="1" kern="900" cap="all" baseline="0" dirty="0" smtClean="0">
                <a:solidFill>
                  <a:srgbClr val="FFFFFF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defRPr>
            </a:lvl1pPr>
            <a:lvl2pPr marL="25400" indent="0">
              <a:buFontTx/>
              <a:buNone/>
              <a:defRPr lang="de-DE" sz="1800" dirty="0" smtClean="0">
                <a:solidFill>
                  <a:schemeClr val="tx1"/>
                </a:solidFill>
                <a:latin typeface="+mn-lt"/>
              </a:defRPr>
            </a:lvl2pPr>
            <a:lvl3pPr marL="473075" indent="0">
              <a:buFontTx/>
              <a:buNone/>
              <a:defRPr lang="de-DE" sz="1800" dirty="0" smtClean="0">
                <a:solidFill>
                  <a:schemeClr val="tx1"/>
                </a:solidFill>
                <a:latin typeface="+mn-lt"/>
              </a:defRPr>
            </a:lvl3pPr>
            <a:lvl4pPr marL="919162" indent="0">
              <a:buFontTx/>
              <a:buNone/>
              <a:defRPr lang="de-DE" sz="1800" dirty="0" smtClean="0">
                <a:solidFill>
                  <a:schemeClr val="tx1"/>
                </a:solidFill>
                <a:latin typeface="+mn-lt"/>
              </a:defRPr>
            </a:lvl4pPr>
            <a:lvl5pPr marL="1382712" indent="0">
              <a:buFontTx/>
              <a:buNone/>
              <a:defRPr lang="de-DE" sz="1800" dirty="0">
                <a:latin typeface="+mn-lt"/>
              </a:defRPr>
            </a:lvl5pPr>
          </a:lstStyle>
          <a:p>
            <a:pPr marL="0" lvl="0"/>
            <a:r>
              <a:rPr lang="de-DE" dirty="0"/>
              <a:t>Kontakt-Person</a:t>
            </a:r>
          </a:p>
        </p:txBody>
      </p:sp>
      <p:sp>
        <p:nvSpPr>
          <p:cNvPr id="25" name="Textplatzhalter 23">
            <a:extLst>
              <a:ext uri="{FF2B5EF4-FFF2-40B4-BE49-F238E27FC236}">
                <a16:creationId xmlns:a16="http://schemas.microsoft.com/office/drawing/2014/main" id="{BBA35E93-401B-9E4F-B4E1-8A0738AEB09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6987" y="2103031"/>
            <a:ext cx="7534443" cy="1758017"/>
          </a:xfrm>
          <a:noFill/>
        </p:spPr>
        <p:txBody>
          <a:bodyPr wrap="square" lIns="0" tIns="0" rIns="0" bIns="0">
            <a:noAutofit/>
          </a:bodyPr>
          <a:lstStyle>
            <a:lvl1pPr marL="0" indent="0">
              <a:buFontTx/>
              <a:buNone/>
              <a:defRPr lang="de-DE" sz="2400" b="0" kern="900" cap="none" baseline="0" dirty="0" smtClean="0">
                <a:solidFill>
                  <a:srgbClr val="FFFFFF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defRPr>
            </a:lvl1pPr>
            <a:lvl2pPr marL="25400" indent="0">
              <a:buFontTx/>
              <a:buNone/>
              <a:defRPr lang="de-DE" sz="1800" dirty="0" smtClean="0">
                <a:solidFill>
                  <a:schemeClr val="tx1"/>
                </a:solidFill>
                <a:latin typeface="+mn-lt"/>
              </a:defRPr>
            </a:lvl2pPr>
            <a:lvl3pPr marL="473075" indent="0">
              <a:buFontTx/>
              <a:buNone/>
              <a:defRPr lang="de-DE" sz="1800" dirty="0" smtClean="0">
                <a:solidFill>
                  <a:schemeClr val="tx1"/>
                </a:solidFill>
                <a:latin typeface="+mn-lt"/>
              </a:defRPr>
            </a:lvl3pPr>
            <a:lvl4pPr marL="919162" indent="0">
              <a:buFontTx/>
              <a:buNone/>
              <a:defRPr lang="de-DE" sz="1800" dirty="0" smtClean="0">
                <a:solidFill>
                  <a:schemeClr val="tx1"/>
                </a:solidFill>
                <a:latin typeface="+mn-lt"/>
              </a:defRPr>
            </a:lvl4pPr>
            <a:lvl5pPr marL="1382712" indent="0">
              <a:buFontTx/>
              <a:buNone/>
              <a:defRPr lang="de-DE" sz="1800" dirty="0">
                <a:latin typeface="+mn-lt"/>
              </a:defRPr>
            </a:lvl5pPr>
          </a:lstStyle>
          <a:p>
            <a:pPr marL="0" lvl="0"/>
            <a:r>
              <a:rPr lang="de-DE" dirty="0"/>
              <a:t>Funktion und Kontaktdaten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732C02CC-1C6D-5782-9417-177305188CC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521562" y="96988"/>
            <a:ext cx="3636000" cy="2771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785560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ONTAKT | Türkis /Dunkelblau">
    <p:bg>
      <p:bgPr>
        <a:solidFill>
          <a:srgbClr val="1006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Gruppieren 32">
            <a:extLst>
              <a:ext uri="{FF2B5EF4-FFF2-40B4-BE49-F238E27FC236}">
                <a16:creationId xmlns:a16="http://schemas.microsoft.com/office/drawing/2014/main" id="{167B9777-628C-43D9-A774-20F73607AFF9}"/>
              </a:ext>
            </a:extLst>
          </p:cNvPr>
          <p:cNvGrpSpPr/>
          <p:nvPr userDrawn="1"/>
        </p:nvGrpSpPr>
        <p:grpSpPr>
          <a:xfrm>
            <a:off x="4563" y="2582"/>
            <a:ext cx="12187438" cy="6855418"/>
            <a:chOff x="4563" y="2582"/>
            <a:chExt cx="12187438" cy="6855418"/>
          </a:xfrm>
        </p:grpSpPr>
        <p:sp>
          <p:nvSpPr>
            <p:cNvPr id="32" name="Rechteck 31">
              <a:extLst>
                <a:ext uri="{FF2B5EF4-FFF2-40B4-BE49-F238E27FC236}">
                  <a16:creationId xmlns:a16="http://schemas.microsoft.com/office/drawing/2014/main" id="{409115DD-ECC0-5097-8F9B-571B46FD1CA9}"/>
                </a:ext>
              </a:extLst>
            </p:cNvPr>
            <p:cNvSpPr/>
            <p:nvPr userDrawn="1"/>
          </p:nvSpPr>
          <p:spPr>
            <a:xfrm>
              <a:off x="4563" y="2582"/>
              <a:ext cx="12187437" cy="4101024"/>
            </a:xfrm>
            <a:prstGeom prst="rect">
              <a:avLst/>
            </a:prstGeom>
            <a:solidFill>
              <a:srgbClr val="10069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>
                <a:tabLst>
                  <a:tab pos="180340" algn="l"/>
                </a:tabLst>
              </a:pPr>
              <a:endParaRPr lang="de-DE" sz="1800" kern="900" dirty="0">
                <a:solidFill>
                  <a:srgbClr val="FFFFFF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7" name="Rechtwinkliges Dreieck 26">
              <a:extLst>
                <a:ext uri="{FF2B5EF4-FFF2-40B4-BE49-F238E27FC236}">
                  <a16:creationId xmlns:a16="http://schemas.microsoft.com/office/drawing/2014/main" id="{547EB0EF-B5EE-A7CA-902A-54EB9DCDD264}"/>
                </a:ext>
              </a:extLst>
            </p:cNvPr>
            <p:cNvSpPr/>
            <p:nvPr userDrawn="1"/>
          </p:nvSpPr>
          <p:spPr>
            <a:xfrm rot="16200000">
              <a:off x="7339491" y="2005490"/>
              <a:ext cx="3609020" cy="6096000"/>
            </a:xfrm>
            <a:prstGeom prst="rtTriangle">
              <a:avLst/>
            </a:prstGeom>
            <a:solidFill>
              <a:srgbClr val="10ADA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63" name="Freihandform: Form 62">
            <a:extLst>
              <a:ext uri="{FF2B5EF4-FFF2-40B4-BE49-F238E27FC236}">
                <a16:creationId xmlns:a16="http://schemas.microsoft.com/office/drawing/2014/main" id="{457FE716-33F8-8C1E-0459-37ED19EAB889}"/>
              </a:ext>
            </a:extLst>
          </p:cNvPr>
          <p:cNvSpPr/>
          <p:nvPr userDrawn="1"/>
        </p:nvSpPr>
        <p:spPr>
          <a:xfrm>
            <a:off x="9111944" y="5656100"/>
            <a:ext cx="171450" cy="54769"/>
          </a:xfrm>
          <a:custGeom>
            <a:avLst/>
            <a:gdLst>
              <a:gd name="connsiteX0" fmla="*/ 0 w 171450"/>
              <a:gd name="connsiteY0" fmla="*/ 54769 h 54769"/>
              <a:gd name="connsiteX1" fmla="*/ 171450 w 171450"/>
              <a:gd name="connsiteY1" fmla="*/ 0 h 54769"/>
              <a:gd name="connsiteX2" fmla="*/ 0 w 171450"/>
              <a:gd name="connsiteY2" fmla="*/ 54769 h 547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1450" h="54769">
                <a:moveTo>
                  <a:pt x="0" y="54769"/>
                </a:moveTo>
                <a:lnTo>
                  <a:pt x="171450" y="0"/>
                </a:lnTo>
                <a:lnTo>
                  <a:pt x="0" y="54769"/>
                </a:lnTo>
                <a:close/>
              </a:path>
            </a:pathLst>
          </a:custGeom>
          <a:solidFill>
            <a:srgbClr val="10069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9503436D-BFF1-887B-781E-840EACF6C1B9}"/>
              </a:ext>
            </a:extLst>
          </p:cNvPr>
          <p:cNvSpPr txBox="1"/>
          <p:nvPr userDrawn="1"/>
        </p:nvSpPr>
        <p:spPr>
          <a:xfrm>
            <a:off x="793128" y="4305619"/>
            <a:ext cx="8651244" cy="36933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lang="de-DE" sz="2400" b="1" kern="900" cap="all" spc="40" baseline="0" dirty="0">
                <a:solidFill>
                  <a:srgbClr val="FFFFFF"/>
                </a:solidFill>
                <a:effectLst/>
                <a:latin typeface="Montserrat Black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Verband der Chemischen Industrie e.V.</a:t>
            </a:r>
            <a:endParaRPr lang="de-DE" sz="2400" kern="900" cap="all" spc="40" baseline="0" dirty="0">
              <a:solidFill>
                <a:srgbClr val="FFFFFF"/>
              </a:solidFill>
              <a:effectLst/>
              <a:latin typeface="Montserrat Black" pitchFamily="2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930BA91C-05C0-373A-E4A7-278808A5B929}"/>
              </a:ext>
            </a:extLst>
          </p:cNvPr>
          <p:cNvSpPr txBox="1"/>
          <p:nvPr userDrawn="1"/>
        </p:nvSpPr>
        <p:spPr>
          <a:xfrm>
            <a:off x="793128" y="4771630"/>
            <a:ext cx="6444716" cy="73866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tabLst>
                <a:tab pos="180340" algn="l"/>
              </a:tabLst>
            </a:pPr>
            <a:r>
              <a:rPr lang="de-DE" sz="2400" kern="900" dirty="0">
                <a:solidFill>
                  <a:srgbClr val="FFFFFF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Mainzer Landstraße 55 </a:t>
            </a:r>
          </a:p>
          <a:p>
            <a:pPr algn="l">
              <a:tabLst>
                <a:tab pos="180340" algn="l"/>
              </a:tabLst>
            </a:pPr>
            <a:r>
              <a:rPr lang="de-DE" sz="2400" kern="900" dirty="0">
                <a:solidFill>
                  <a:srgbClr val="FFFFFF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60329 Frankfurt am Main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177917AF-9D52-7267-D25D-9326E705CC00}"/>
              </a:ext>
            </a:extLst>
          </p:cNvPr>
          <p:cNvSpPr txBox="1"/>
          <p:nvPr userDrawn="1"/>
        </p:nvSpPr>
        <p:spPr>
          <a:xfrm>
            <a:off x="793128" y="5771029"/>
            <a:ext cx="6444716" cy="43088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lang="de-DE" sz="2800" b="1" u="sng" kern="900" dirty="0">
                <a:solidFill>
                  <a:srgbClr val="10ADAA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www.vci.de</a:t>
            </a:r>
          </a:p>
        </p:txBody>
      </p:sp>
      <p:sp>
        <p:nvSpPr>
          <p:cNvPr id="17" name="Titel 16">
            <a:extLst>
              <a:ext uri="{FF2B5EF4-FFF2-40B4-BE49-F238E27FC236}">
                <a16:creationId xmlns:a16="http://schemas.microsoft.com/office/drawing/2014/main" id="{DACD2C60-F32F-310E-E4FD-3B32B5D4096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93128" y="509982"/>
            <a:ext cx="7535120" cy="900000"/>
          </a:xfrm>
        </p:spPr>
        <p:txBody>
          <a:bodyPr/>
          <a:lstStyle>
            <a:lvl1pPr>
              <a:defRPr sz="3200">
                <a:solidFill>
                  <a:srgbClr val="FFFFFF"/>
                </a:solidFill>
              </a:defRPr>
            </a:lvl1pPr>
          </a:lstStyle>
          <a:p>
            <a:r>
              <a:rPr lang="de-DE" dirty="0"/>
              <a:t>Titel der Kontakt-Folie</a:t>
            </a:r>
          </a:p>
        </p:txBody>
      </p:sp>
      <p:sp>
        <p:nvSpPr>
          <p:cNvPr id="24" name="Textplatzhalter 23">
            <a:extLst>
              <a:ext uri="{FF2B5EF4-FFF2-40B4-BE49-F238E27FC236}">
                <a16:creationId xmlns:a16="http://schemas.microsoft.com/office/drawing/2014/main" id="{DEE69585-943E-2B3E-3673-6387884C0D0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93750" y="1557338"/>
            <a:ext cx="7534443" cy="369332"/>
          </a:xfrm>
          <a:noFill/>
        </p:spPr>
        <p:txBody>
          <a:bodyPr wrap="square" lIns="0" tIns="0" rIns="0" bIns="0">
            <a:spAutoFit/>
          </a:bodyPr>
          <a:lstStyle>
            <a:lvl1pPr marL="0" indent="0">
              <a:buFontTx/>
              <a:buNone/>
              <a:defRPr lang="de-DE" sz="2400" b="1" kern="900" cap="all" baseline="0" dirty="0" smtClean="0">
                <a:solidFill>
                  <a:srgbClr val="FFFFFF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defRPr>
            </a:lvl1pPr>
            <a:lvl2pPr marL="25400" indent="0">
              <a:buFontTx/>
              <a:buNone/>
              <a:defRPr lang="de-DE" sz="1800" dirty="0" smtClean="0">
                <a:solidFill>
                  <a:schemeClr val="tx1"/>
                </a:solidFill>
                <a:latin typeface="+mn-lt"/>
              </a:defRPr>
            </a:lvl2pPr>
            <a:lvl3pPr marL="473075" indent="0">
              <a:buFontTx/>
              <a:buNone/>
              <a:defRPr lang="de-DE" sz="1800" dirty="0" smtClean="0">
                <a:solidFill>
                  <a:schemeClr val="tx1"/>
                </a:solidFill>
                <a:latin typeface="+mn-lt"/>
              </a:defRPr>
            </a:lvl3pPr>
            <a:lvl4pPr marL="919162" indent="0">
              <a:buFontTx/>
              <a:buNone/>
              <a:defRPr lang="de-DE" sz="1800" dirty="0" smtClean="0">
                <a:solidFill>
                  <a:schemeClr val="tx1"/>
                </a:solidFill>
                <a:latin typeface="+mn-lt"/>
              </a:defRPr>
            </a:lvl4pPr>
            <a:lvl5pPr marL="1382712" indent="0">
              <a:buFontTx/>
              <a:buNone/>
              <a:defRPr lang="de-DE" sz="1800" dirty="0">
                <a:latin typeface="+mn-lt"/>
              </a:defRPr>
            </a:lvl5pPr>
          </a:lstStyle>
          <a:p>
            <a:pPr marL="0" lvl="0"/>
            <a:r>
              <a:rPr lang="de-DE" dirty="0"/>
              <a:t>Kontakt-Person</a:t>
            </a:r>
          </a:p>
        </p:txBody>
      </p:sp>
      <p:sp>
        <p:nvSpPr>
          <p:cNvPr id="25" name="Textplatzhalter 23">
            <a:extLst>
              <a:ext uri="{FF2B5EF4-FFF2-40B4-BE49-F238E27FC236}">
                <a16:creationId xmlns:a16="http://schemas.microsoft.com/office/drawing/2014/main" id="{BBA35E93-401B-9E4F-B4E1-8A0738AEB09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6987" y="2103031"/>
            <a:ext cx="7534443" cy="1758017"/>
          </a:xfrm>
          <a:noFill/>
        </p:spPr>
        <p:txBody>
          <a:bodyPr wrap="square" lIns="0" tIns="0" rIns="0" bIns="0">
            <a:noAutofit/>
          </a:bodyPr>
          <a:lstStyle>
            <a:lvl1pPr marL="0" indent="0">
              <a:buFontTx/>
              <a:buNone/>
              <a:defRPr lang="de-DE" sz="2400" b="0" kern="900" cap="none" baseline="0" dirty="0" smtClean="0">
                <a:solidFill>
                  <a:srgbClr val="FFFFFF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defRPr>
            </a:lvl1pPr>
            <a:lvl2pPr marL="25400" indent="0">
              <a:buFontTx/>
              <a:buNone/>
              <a:defRPr lang="de-DE" sz="1800" dirty="0" smtClean="0">
                <a:solidFill>
                  <a:schemeClr val="tx1"/>
                </a:solidFill>
                <a:latin typeface="+mn-lt"/>
              </a:defRPr>
            </a:lvl2pPr>
            <a:lvl3pPr marL="473075" indent="0">
              <a:buFontTx/>
              <a:buNone/>
              <a:defRPr lang="de-DE" sz="1800" dirty="0" smtClean="0">
                <a:solidFill>
                  <a:schemeClr val="tx1"/>
                </a:solidFill>
                <a:latin typeface="+mn-lt"/>
              </a:defRPr>
            </a:lvl3pPr>
            <a:lvl4pPr marL="919162" indent="0">
              <a:buFontTx/>
              <a:buNone/>
              <a:defRPr lang="de-DE" sz="1800" dirty="0" smtClean="0">
                <a:solidFill>
                  <a:schemeClr val="tx1"/>
                </a:solidFill>
                <a:latin typeface="+mn-lt"/>
              </a:defRPr>
            </a:lvl4pPr>
            <a:lvl5pPr marL="1382712" indent="0">
              <a:buFontTx/>
              <a:buNone/>
              <a:defRPr lang="de-DE" sz="1800" dirty="0">
                <a:latin typeface="+mn-lt"/>
              </a:defRPr>
            </a:lvl5pPr>
          </a:lstStyle>
          <a:p>
            <a:pPr marL="0" lvl="0"/>
            <a:r>
              <a:rPr lang="de-DE" dirty="0"/>
              <a:t>Funktion und Kontaktdaten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732C02CC-1C6D-5782-9417-177305188CC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521562" y="96988"/>
            <a:ext cx="3635999" cy="2771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22358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ONTAKT | Violett /Dunkelblau">
    <p:bg>
      <p:bgPr>
        <a:solidFill>
          <a:srgbClr val="1006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Gruppieren 32">
            <a:extLst>
              <a:ext uri="{FF2B5EF4-FFF2-40B4-BE49-F238E27FC236}">
                <a16:creationId xmlns:a16="http://schemas.microsoft.com/office/drawing/2014/main" id="{167B9777-628C-43D9-A774-20F73607AFF9}"/>
              </a:ext>
            </a:extLst>
          </p:cNvPr>
          <p:cNvGrpSpPr/>
          <p:nvPr userDrawn="1"/>
        </p:nvGrpSpPr>
        <p:grpSpPr>
          <a:xfrm>
            <a:off x="4563" y="2582"/>
            <a:ext cx="12187438" cy="6855418"/>
            <a:chOff x="4563" y="2582"/>
            <a:chExt cx="12187438" cy="6855418"/>
          </a:xfrm>
        </p:grpSpPr>
        <p:sp>
          <p:nvSpPr>
            <p:cNvPr id="32" name="Rechteck 31">
              <a:extLst>
                <a:ext uri="{FF2B5EF4-FFF2-40B4-BE49-F238E27FC236}">
                  <a16:creationId xmlns:a16="http://schemas.microsoft.com/office/drawing/2014/main" id="{409115DD-ECC0-5097-8F9B-571B46FD1CA9}"/>
                </a:ext>
              </a:extLst>
            </p:cNvPr>
            <p:cNvSpPr/>
            <p:nvPr userDrawn="1"/>
          </p:nvSpPr>
          <p:spPr>
            <a:xfrm>
              <a:off x="4563" y="2582"/>
              <a:ext cx="12187437" cy="4101024"/>
            </a:xfrm>
            <a:prstGeom prst="rect">
              <a:avLst/>
            </a:prstGeom>
            <a:solidFill>
              <a:srgbClr val="10069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>
                <a:tabLst>
                  <a:tab pos="180340" algn="l"/>
                </a:tabLst>
              </a:pPr>
              <a:endParaRPr lang="de-DE" sz="1800" kern="900" dirty="0">
                <a:solidFill>
                  <a:srgbClr val="FFFFFF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7" name="Rechtwinkliges Dreieck 26">
              <a:extLst>
                <a:ext uri="{FF2B5EF4-FFF2-40B4-BE49-F238E27FC236}">
                  <a16:creationId xmlns:a16="http://schemas.microsoft.com/office/drawing/2014/main" id="{547EB0EF-B5EE-A7CA-902A-54EB9DCDD264}"/>
                </a:ext>
              </a:extLst>
            </p:cNvPr>
            <p:cNvSpPr/>
            <p:nvPr userDrawn="1"/>
          </p:nvSpPr>
          <p:spPr>
            <a:xfrm rot="16200000">
              <a:off x="7339491" y="2005490"/>
              <a:ext cx="3609020" cy="6096000"/>
            </a:xfrm>
            <a:prstGeom prst="rtTriangle">
              <a:avLst/>
            </a:prstGeom>
            <a:solidFill>
              <a:srgbClr val="8C3E9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63" name="Freihandform: Form 62">
            <a:extLst>
              <a:ext uri="{FF2B5EF4-FFF2-40B4-BE49-F238E27FC236}">
                <a16:creationId xmlns:a16="http://schemas.microsoft.com/office/drawing/2014/main" id="{457FE716-33F8-8C1E-0459-37ED19EAB889}"/>
              </a:ext>
            </a:extLst>
          </p:cNvPr>
          <p:cNvSpPr/>
          <p:nvPr userDrawn="1"/>
        </p:nvSpPr>
        <p:spPr>
          <a:xfrm>
            <a:off x="9111944" y="5656100"/>
            <a:ext cx="171450" cy="54769"/>
          </a:xfrm>
          <a:custGeom>
            <a:avLst/>
            <a:gdLst>
              <a:gd name="connsiteX0" fmla="*/ 0 w 171450"/>
              <a:gd name="connsiteY0" fmla="*/ 54769 h 54769"/>
              <a:gd name="connsiteX1" fmla="*/ 171450 w 171450"/>
              <a:gd name="connsiteY1" fmla="*/ 0 h 54769"/>
              <a:gd name="connsiteX2" fmla="*/ 0 w 171450"/>
              <a:gd name="connsiteY2" fmla="*/ 54769 h 547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1450" h="54769">
                <a:moveTo>
                  <a:pt x="0" y="54769"/>
                </a:moveTo>
                <a:lnTo>
                  <a:pt x="171450" y="0"/>
                </a:lnTo>
                <a:lnTo>
                  <a:pt x="0" y="54769"/>
                </a:lnTo>
                <a:close/>
              </a:path>
            </a:pathLst>
          </a:custGeom>
          <a:solidFill>
            <a:srgbClr val="10069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9503436D-BFF1-887B-781E-840EACF6C1B9}"/>
              </a:ext>
            </a:extLst>
          </p:cNvPr>
          <p:cNvSpPr txBox="1"/>
          <p:nvPr userDrawn="1"/>
        </p:nvSpPr>
        <p:spPr>
          <a:xfrm>
            <a:off x="793128" y="4305619"/>
            <a:ext cx="8651244" cy="36933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lang="de-DE" sz="2400" b="1" kern="900" cap="all" spc="40" baseline="0" dirty="0">
                <a:solidFill>
                  <a:srgbClr val="FFFFFF"/>
                </a:solidFill>
                <a:effectLst/>
                <a:latin typeface="Montserrat Black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Verband der Chemischen Industrie e.V.</a:t>
            </a:r>
            <a:endParaRPr lang="de-DE" sz="2400" kern="900" cap="all" spc="40" baseline="0" dirty="0">
              <a:solidFill>
                <a:srgbClr val="FFFFFF"/>
              </a:solidFill>
              <a:effectLst/>
              <a:latin typeface="Montserrat Black" pitchFamily="2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930BA91C-05C0-373A-E4A7-278808A5B929}"/>
              </a:ext>
            </a:extLst>
          </p:cNvPr>
          <p:cNvSpPr txBox="1"/>
          <p:nvPr userDrawn="1"/>
        </p:nvSpPr>
        <p:spPr>
          <a:xfrm>
            <a:off x="793128" y="4771630"/>
            <a:ext cx="6444716" cy="73866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tabLst>
                <a:tab pos="180340" algn="l"/>
              </a:tabLst>
            </a:pPr>
            <a:r>
              <a:rPr lang="de-DE" sz="2400" kern="900" dirty="0">
                <a:solidFill>
                  <a:srgbClr val="FFFFFF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Mainzer Landstraße 55 </a:t>
            </a:r>
          </a:p>
          <a:p>
            <a:pPr algn="l">
              <a:tabLst>
                <a:tab pos="180340" algn="l"/>
              </a:tabLst>
            </a:pPr>
            <a:r>
              <a:rPr lang="de-DE" sz="2400" kern="900" dirty="0">
                <a:solidFill>
                  <a:srgbClr val="FFFFFF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60329 Frankfurt am Main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177917AF-9D52-7267-D25D-9326E705CC00}"/>
              </a:ext>
            </a:extLst>
          </p:cNvPr>
          <p:cNvSpPr txBox="1"/>
          <p:nvPr userDrawn="1"/>
        </p:nvSpPr>
        <p:spPr>
          <a:xfrm>
            <a:off x="793128" y="5771029"/>
            <a:ext cx="6444716" cy="43088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lang="de-DE" sz="2800" b="1" u="sng" kern="900" dirty="0">
                <a:solidFill>
                  <a:srgbClr val="8C3E9F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www.vci.de</a:t>
            </a:r>
          </a:p>
        </p:txBody>
      </p:sp>
      <p:sp>
        <p:nvSpPr>
          <p:cNvPr id="17" name="Titel 16">
            <a:extLst>
              <a:ext uri="{FF2B5EF4-FFF2-40B4-BE49-F238E27FC236}">
                <a16:creationId xmlns:a16="http://schemas.microsoft.com/office/drawing/2014/main" id="{DACD2C60-F32F-310E-E4FD-3B32B5D4096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93128" y="509982"/>
            <a:ext cx="7535120" cy="900000"/>
          </a:xfrm>
        </p:spPr>
        <p:txBody>
          <a:bodyPr/>
          <a:lstStyle>
            <a:lvl1pPr>
              <a:defRPr sz="3200">
                <a:solidFill>
                  <a:srgbClr val="FFFFFF"/>
                </a:solidFill>
              </a:defRPr>
            </a:lvl1pPr>
          </a:lstStyle>
          <a:p>
            <a:r>
              <a:rPr lang="de-DE" dirty="0"/>
              <a:t>Titel der Kontakt-Folie</a:t>
            </a:r>
          </a:p>
        </p:txBody>
      </p:sp>
      <p:sp>
        <p:nvSpPr>
          <p:cNvPr id="24" name="Textplatzhalter 23">
            <a:extLst>
              <a:ext uri="{FF2B5EF4-FFF2-40B4-BE49-F238E27FC236}">
                <a16:creationId xmlns:a16="http://schemas.microsoft.com/office/drawing/2014/main" id="{DEE69585-943E-2B3E-3673-6387884C0D0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93750" y="1557338"/>
            <a:ext cx="7534443" cy="369332"/>
          </a:xfrm>
          <a:noFill/>
        </p:spPr>
        <p:txBody>
          <a:bodyPr wrap="square" lIns="0" tIns="0" rIns="0" bIns="0">
            <a:spAutoFit/>
          </a:bodyPr>
          <a:lstStyle>
            <a:lvl1pPr marL="0" indent="0">
              <a:buFontTx/>
              <a:buNone/>
              <a:defRPr lang="de-DE" sz="2400" b="1" kern="900" cap="all" baseline="0" dirty="0" smtClean="0">
                <a:solidFill>
                  <a:srgbClr val="FFFFFF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defRPr>
            </a:lvl1pPr>
            <a:lvl2pPr marL="25400" indent="0">
              <a:buFontTx/>
              <a:buNone/>
              <a:defRPr lang="de-DE" sz="1800" dirty="0" smtClean="0">
                <a:solidFill>
                  <a:schemeClr val="tx1"/>
                </a:solidFill>
                <a:latin typeface="+mn-lt"/>
              </a:defRPr>
            </a:lvl2pPr>
            <a:lvl3pPr marL="473075" indent="0">
              <a:buFontTx/>
              <a:buNone/>
              <a:defRPr lang="de-DE" sz="1800" dirty="0" smtClean="0">
                <a:solidFill>
                  <a:schemeClr val="tx1"/>
                </a:solidFill>
                <a:latin typeface="+mn-lt"/>
              </a:defRPr>
            </a:lvl3pPr>
            <a:lvl4pPr marL="919162" indent="0">
              <a:buFontTx/>
              <a:buNone/>
              <a:defRPr lang="de-DE" sz="1800" dirty="0" smtClean="0">
                <a:solidFill>
                  <a:schemeClr val="tx1"/>
                </a:solidFill>
                <a:latin typeface="+mn-lt"/>
              </a:defRPr>
            </a:lvl4pPr>
            <a:lvl5pPr marL="1382712" indent="0">
              <a:buFontTx/>
              <a:buNone/>
              <a:defRPr lang="de-DE" sz="1800" dirty="0">
                <a:latin typeface="+mn-lt"/>
              </a:defRPr>
            </a:lvl5pPr>
          </a:lstStyle>
          <a:p>
            <a:pPr marL="0" lvl="0"/>
            <a:r>
              <a:rPr lang="de-DE" dirty="0"/>
              <a:t>Kontakt-Person</a:t>
            </a:r>
          </a:p>
        </p:txBody>
      </p:sp>
      <p:sp>
        <p:nvSpPr>
          <p:cNvPr id="25" name="Textplatzhalter 23">
            <a:extLst>
              <a:ext uri="{FF2B5EF4-FFF2-40B4-BE49-F238E27FC236}">
                <a16:creationId xmlns:a16="http://schemas.microsoft.com/office/drawing/2014/main" id="{BBA35E93-401B-9E4F-B4E1-8A0738AEB09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6987" y="2103031"/>
            <a:ext cx="7534443" cy="1758017"/>
          </a:xfrm>
          <a:noFill/>
        </p:spPr>
        <p:txBody>
          <a:bodyPr wrap="square" lIns="0" tIns="0" rIns="0" bIns="0">
            <a:noAutofit/>
          </a:bodyPr>
          <a:lstStyle>
            <a:lvl1pPr marL="0" indent="0">
              <a:buFontTx/>
              <a:buNone/>
              <a:defRPr lang="de-DE" sz="2400" b="0" kern="900" cap="none" baseline="0" dirty="0" smtClean="0">
                <a:solidFill>
                  <a:srgbClr val="FFFFFF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defRPr>
            </a:lvl1pPr>
            <a:lvl2pPr marL="25400" indent="0">
              <a:buFontTx/>
              <a:buNone/>
              <a:defRPr lang="de-DE" sz="1800" dirty="0" smtClean="0">
                <a:solidFill>
                  <a:schemeClr val="tx1"/>
                </a:solidFill>
                <a:latin typeface="+mn-lt"/>
              </a:defRPr>
            </a:lvl2pPr>
            <a:lvl3pPr marL="473075" indent="0">
              <a:buFontTx/>
              <a:buNone/>
              <a:defRPr lang="de-DE" sz="1800" dirty="0" smtClean="0">
                <a:solidFill>
                  <a:schemeClr val="tx1"/>
                </a:solidFill>
                <a:latin typeface="+mn-lt"/>
              </a:defRPr>
            </a:lvl3pPr>
            <a:lvl4pPr marL="919162" indent="0">
              <a:buFontTx/>
              <a:buNone/>
              <a:defRPr lang="de-DE" sz="1800" dirty="0" smtClean="0">
                <a:solidFill>
                  <a:schemeClr val="tx1"/>
                </a:solidFill>
                <a:latin typeface="+mn-lt"/>
              </a:defRPr>
            </a:lvl4pPr>
            <a:lvl5pPr marL="1382712" indent="0">
              <a:buFontTx/>
              <a:buNone/>
              <a:defRPr lang="de-DE" sz="1800" dirty="0">
                <a:latin typeface="+mn-lt"/>
              </a:defRPr>
            </a:lvl5pPr>
          </a:lstStyle>
          <a:p>
            <a:pPr marL="0" lvl="0"/>
            <a:r>
              <a:rPr lang="de-DE" dirty="0"/>
              <a:t>Funktion und Kontaktdaten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732C02CC-1C6D-5782-9417-177305188CC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521562" y="96988"/>
            <a:ext cx="3636000" cy="2771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490801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ONTAKT | Orange /Dunkelblau">
    <p:bg>
      <p:bgPr>
        <a:solidFill>
          <a:srgbClr val="1006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Gruppieren 32">
            <a:extLst>
              <a:ext uri="{FF2B5EF4-FFF2-40B4-BE49-F238E27FC236}">
                <a16:creationId xmlns:a16="http://schemas.microsoft.com/office/drawing/2014/main" id="{167B9777-628C-43D9-A774-20F73607AFF9}"/>
              </a:ext>
            </a:extLst>
          </p:cNvPr>
          <p:cNvGrpSpPr/>
          <p:nvPr userDrawn="1"/>
        </p:nvGrpSpPr>
        <p:grpSpPr>
          <a:xfrm>
            <a:off x="4563" y="2582"/>
            <a:ext cx="12187438" cy="6855418"/>
            <a:chOff x="4563" y="2582"/>
            <a:chExt cx="12187438" cy="6855418"/>
          </a:xfrm>
        </p:grpSpPr>
        <p:sp>
          <p:nvSpPr>
            <p:cNvPr id="32" name="Rechteck 31">
              <a:extLst>
                <a:ext uri="{FF2B5EF4-FFF2-40B4-BE49-F238E27FC236}">
                  <a16:creationId xmlns:a16="http://schemas.microsoft.com/office/drawing/2014/main" id="{409115DD-ECC0-5097-8F9B-571B46FD1CA9}"/>
                </a:ext>
              </a:extLst>
            </p:cNvPr>
            <p:cNvSpPr/>
            <p:nvPr userDrawn="1"/>
          </p:nvSpPr>
          <p:spPr>
            <a:xfrm>
              <a:off x="4563" y="2582"/>
              <a:ext cx="12187437" cy="4101024"/>
            </a:xfrm>
            <a:prstGeom prst="rect">
              <a:avLst/>
            </a:prstGeom>
            <a:solidFill>
              <a:srgbClr val="10069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>
                <a:tabLst>
                  <a:tab pos="180340" algn="l"/>
                </a:tabLst>
              </a:pPr>
              <a:endParaRPr lang="de-DE" sz="1800" kern="900" dirty="0">
                <a:solidFill>
                  <a:srgbClr val="FFFFFF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7" name="Rechtwinkliges Dreieck 26">
              <a:extLst>
                <a:ext uri="{FF2B5EF4-FFF2-40B4-BE49-F238E27FC236}">
                  <a16:creationId xmlns:a16="http://schemas.microsoft.com/office/drawing/2014/main" id="{547EB0EF-B5EE-A7CA-902A-54EB9DCDD264}"/>
                </a:ext>
              </a:extLst>
            </p:cNvPr>
            <p:cNvSpPr/>
            <p:nvPr userDrawn="1"/>
          </p:nvSpPr>
          <p:spPr>
            <a:xfrm rot="16200000">
              <a:off x="7339491" y="2005490"/>
              <a:ext cx="3609020" cy="6096000"/>
            </a:xfrm>
            <a:prstGeom prst="rtTriangle">
              <a:avLst/>
            </a:prstGeom>
            <a:solidFill>
              <a:srgbClr val="FF4414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</p:grpSp>
      <p:sp>
        <p:nvSpPr>
          <p:cNvPr id="63" name="Freihandform: Form 62">
            <a:extLst>
              <a:ext uri="{FF2B5EF4-FFF2-40B4-BE49-F238E27FC236}">
                <a16:creationId xmlns:a16="http://schemas.microsoft.com/office/drawing/2014/main" id="{457FE716-33F8-8C1E-0459-37ED19EAB889}"/>
              </a:ext>
            </a:extLst>
          </p:cNvPr>
          <p:cNvSpPr/>
          <p:nvPr userDrawn="1"/>
        </p:nvSpPr>
        <p:spPr>
          <a:xfrm>
            <a:off x="9111944" y="5656100"/>
            <a:ext cx="171450" cy="54769"/>
          </a:xfrm>
          <a:custGeom>
            <a:avLst/>
            <a:gdLst>
              <a:gd name="connsiteX0" fmla="*/ 0 w 171450"/>
              <a:gd name="connsiteY0" fmla="*/ 54769 h 54769"/>
              <a:gd name="connsiteX1" fmla="*/ 171450 w 171450"/>
              <a:gd name="connsiteY1" fmla="*/ 0 h 54769"/>
              <a:gd name="connsiteX2" fmla="*/ 0 w 171450"/>
              <a:gd name="connsiteY2" fmla="*/ 54769 h 547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1450" h="54769">
                <a:moveTo>
                  <a:pt x="0" y="54769"/>
                </a:moveTo>
                <a:lnTo>
                  <a:pt x="171450" y="0"/>
                </a:lnTo>
                <a:lnTo>
                  <a:pt x="0" y="54769"/>
                </a:lnTo>
                <a:close/>
              </a:path>
            </a:pathLst>
          </a:custGeom>
          <a:solidFill>
            <a:srgbClr val="10069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9503436D-BFF1-887B-781E-840EACF6C1B9}"/>
              </a:ext>
            </a:extLst>
          </p:cNvPr>
          <p:cNvSpPr txBox="1"/>
          <p:nvPr userDrawn="1"/>
        </p:nvSpPr>
        <p:spPr>
          <a:xfrm>
            <a:off x="793128" y="4305619"/>
            <a:ext cx="8651244" cy="36933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lang="de-DE" sz="2400" b="1" kern="900" cap="all" spc="40" baseline="0" dirty="0">
                <a:solidFill>
                  <a:srgbClr val="FFFFFF"/>
                </a:solidFill>
                <a:effectLst/>
                <a:latin typeface="Montserrat Black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Verband der Chemischen Industrie e.V.</a:t>
            </a:r>
            <a:endParaRPr lang="de-DE" sz="2400" kern="900" cap="all" spc="40" baseline="0" dirty="0">
              <a:solidFill>
                <a:srgbClr val="FFFFFF"/>
              </a:solidFill>
              <a:effectLst/>
              <a:latin typeface="Montserrat Black" pitchFamily="2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930BA91C-05C0-373A-E4A7-278808A5B929}"/>
              </a:ext>
            </a:extLst>
          </p:cNvPr>
          <p:cNvSpPr txBox="1"/>
          <p:nvPr userDrawn="1"/>
        </p:nvSpPr>
        <p:spPr>
          <a:xfrm>
            <a:off x="793128" y="4771630"/>
            <a:ext cx="6444716" cy="73866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tabLst>
                <a:tab pos="180340" algn="l"/>
              </a:tabLst>
            </a:pPr>
            <a:r>
              <a:rPr lang="de-DE" sz="2400" kern="900" dirty="0">
                <a:solidFill>
                  <a:srgbClr val="FFFFFF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Mainzer Landstraße 55 </a:t>
            </a:r>
          </a:p>
          <a:p>
            <a:pPr algn="l">
              <a:tabLst>
                <a:tab pos="180340" algn="l"/>
              </a:tabLst>
            </a:pPr>
            <a:r>
              <a:rPr lang="de-DE" sz="2400" kern="900" dirty="0">
                <a:solidFill>
                  <a:srgbClr val="FFFFFF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60329 Frankfurt am Main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177917AF-9D52-7267-D25D-9326E705CC00}"/>
              </a:ext>
            </a:extLst>
          </p:cNvPr>
          <p:cNvSpPr txBox="1"/>
          <p:nvPr userDrawn="1"/>
        </p:nvSpPr>
        <p:spPr>
          <a:xfrm>
            <a:off x="793128" y="5771029"/>
            <a:ext cx="6444716" cy="43088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lang="de-DE" sz="2800" b="1" u="sng" kern="900" dirty="0">
                <a:solidFill>
                  <a:srgbClr val="FF4414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www.vci.de</a:t>
            </a:r>
          </a:p>
        </p:txBody>
      </p:sp>
      <p:sp>
        <p:nvSpPr>
          <p:cNvPr id="17" name="Titel 16">
            <a:extLst>
              <a:ext uri="{FF2B5EF4-FFF2-40B4-BE49-F238E27FC236}">
                <a16:creationId xmlns:a16="http://schemas.microsoft.com/office/drawing/2014/main" id="{DACD2C60-F32F-310E-E4FD-3B32B5D4096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93128" y="509982"/>
            <a:ext cx="7535120" cy="900000"/>
          </a:xfrm>
        </p:spPr>
        <p:txBody>
          <a:bodyPr/>
          <a:lstStyle>
            <a:lvl1pPr>
              <a:defRPr sz="3200">
                <a:solidFill>
                  <a:srgbClr val="FFFFFF"/>
                </a:solidFill>
              </a:defRPr>
            </a:lvl1pPr>
          </a:lstStyle>
          <a:p>
            <a:r>
              <a:rPr lang="de-DE" dirty="0"/>
              <a:t>Titel der Kontakt-Folie</a:t>
            </a:r>
          </a:p>
        </p:txBody>
      </p:sp>
      <p:sp>
        <p:nvSpPr>
          <p:cNvPr id="24" name="Textplatzhalter 23">
            <a:extLst>
              <a:ext uri="{FF2B5EF4-FFF2-40B4-BE49-F238E27FC236}">
                <a16:creationId xmlns:a16="http://schemas.microsoft.com/office/drawing/2014/main" id="{DEE69585-943E-2B3E-3673-6387884C0D0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93750" y="1557338"/>
            <a:ext cx="7534443" cy="369332"/>
          </a:xfrm>
          <a:noFill/>
        </p:spPr>
        <p:txBody>
          <a:bodyPr wrap="square" lIns="0" tIns="0" rIns="0" bIns="0">
            <a:spAutoFit/>
          </a:bodyPr>
          <a:lstStyle>
            <a:lvl1pPr marL="0" indent="0">
              <a:buFontTx/>
              <a:buNone/>
              <a:defRPr lang="de-DE" sz="2400" b="1" kern="900" cap="all" baseline="0" dirty="0" smtClean="0">
                <a:solidFill>
                  <a:srgbClr val="FFFFFF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defRPr>
            </a:lvl1pPr>
            <a:lvl2pPr marL="25400" indent="0">
              <a:buFontTx/>
              <a:buNone/>
              <a:defRPr lang="de-DE" sz="1800" dirty="0" smtClean="0">
                <a:solidFill>
                  <a:schemeClr val="tx1"/>
                </a:solidFill>
                <a:latin typeface="+mn-lt"/>
              </a:defRPr>
            </a:lvl2pPr>
            <a:lvl3pPr marL="473075" indent="0">
              <a:buFontTx/>
              <a:buNone/>
              <a:defRPr lang="de-DE" sz="1800" dirty="0" smtClean="0">
                <a:solidFill>
                  <a:schemeClr val="tx1"/>
                </a:solidFill>
                <a:latin typeface="+mn-lt"/>
              </a:defRPr>
            </a:lvl3pPr>
            <a:lvl4pPr marL="919162" indent="0">
              <a:buFontTx/>
              <a:buNone/>
              <a:defRPr lang="de-DE" sz="1800" dirty="0" smtClean="0">
                <a:solidFill>
                  <a:schemeClr val="tx1"/>
                </a:solidFill>
                <a:latin typeface="+mn-lt"/>
              </a:defRPr>
            </a:lvl4pPr>
            <a:lvl5pPr marL="1382712" indent="0">
              <a:buFontTx/>
              <a:buNone/>
              <a:defRPr lang="de-DE" sz="1800" dirty="0">
                <a:latin typeface="+mn-lt"/>
              </a:defRPr>
            </a:lvl5pPr>
          </a:lstStyle>
          <a:p>
            <a:pPr marL="0" lvl="0"/>
            <a:r>
              <a:rPr lang="de-DE" dirty="0"/>
              <a:t>Kontakt-Person</a:t>
            </a:r>
          </a:p>
        </p:txBody>
      </p:sp>
      <p:sp>
        <p:nvSpPr>
          <p:cNvPr id="25" name="Textplatzhalter 23">
            <a:extLst>
              <a:ext uri="{FF2B5EF4-FFF2-40B4-BE49-F238E27FC236}">
                <a16:creationId xmlns:a16="http://schemas.microsoft.com/office/drawing/2014/main" id="{BBA35E93-401B-9E4F-B4E1-8A0738AEB09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6987" y="2103031"/>
            <a:ext cx="7534443" cy="1758017"/>
          </a:xfrm>
          <a:noFill/>
        </p:spPr>
        <p:txBody>
          <a:bodyPr wrap="square" lIns="0" tIns="0" rIns="0" bIns="0">
            <a:noAutofit/>
          </a:bodyPr>
          <a:lstStyle>
            <a:lvl1pPr marL="0" indent="0">
              <a:buFontTx/>
              <a:buNone/>
              <a:defRPr lang="de-DE" sz="2400" b="0" kern="900" cap="none" baseline="0" dirty="0" smtClean="0">
                <a:solidFill>
                  <a:srgbClr val="FFFFFF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defRPr>
            </a:lvl1pPr>
            <a:lvl2pPr marL="25400" indent="0">
              <a:buFontTx/>
              <a:buNone/>
              <a:defRPr lang="de-DE" sz="1800" dirty="0" smtClean="0">
                <a:solidFill>
                  <a:schemeClr val="tx1"/>
                </a:solidFill>
                <a:latin typeface="+mn-lt"/>
              </a:defRPr>
            </a:lvl2pPr>
            <a:lvl3pPr marL="473075" indent="0">
              <a:buFontTx/>
              <a:buNone/>
              <a:defRPr lang="de-DE" sz="1800" dirty="0" smtClean="0">
                <a:solidFill>
                  <a:schemeClr val="tx1"/>
                </a:solidFill>
                <a:latin typeface="+mn-lt"/>
              </a:defRPr>
            </a:lvl3pPr>
            <a:lvl4pPr marL="919162" indent="0">
              <a:buFontTx/>
              <a:buNone/>
              <a:defRPr lang="de-DE" sz="1800" dirty="0" smtClean="0">
                <a:solidFill>
                  <a:schemeClr val="tx1"/>
                </a:solidFill>
                <a:latin typeface="+mn-lt"/>
              </a:defRPr>
            </a:lvl4pPr>
            <a:lvl5pPr marL="1382712" indent="0">
              <a:buFontTx/>
              <a:buNone/>
              <a:defRPr lang="de-DE" sz="1800" dirty="0">
                <a:latin typeface="+mn-lt"/>
              </a:defRPr>
            </a:lvl5pPr>
          </a:lstStyle>
          <a:p>
            <a:pPr marL="0" lvl="0"/>
            <a:r>
              <a:rPr lang="de-DE" dirty="0"/>
              <a:t>Funktion und Kontaktdaten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732C02CC-1C6D-5782-9417-177305188CC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521562" y="96988"/>
            <a:ext cx="3635999" cy="2771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472269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ONTAKT | Grün /Dunkelblau">
    <p:bg>
      <p:bgPr>
        <a:solidFill>
          <a:srgbClr val="1006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Gruppieren 32">
            <a:extLst>
              <a:ext uri="{FF2B5EF4-FFF2-40B4-BE49-F238E27FC236}">
                <a16:creationId xmlns:a16="http://schemas.microsoft.com/office/drawing/2014/main" id="{167B9777-628C-43D9-A774-20F73607AFF9}"/>
              </a:ext>
            </a:extLst>
          </p:cNvPr>
          <p:cNvGrpSpPr/>
          <p:nvPr userDrawn="1"/>
        </p:nvGrpSpPr>
        <p:grpSpPr>
          <a:xfrm>
            <a:off x="4563" y="2582"/>
            <a:ext cx="12187438" cy="6855418"/>
            <a:chOff x="4563" y="2582"/>
            <a:chExt cx="12187438" cy="6855418"/>
          </a:xfrm>
        </p:grpSpPr>
        <p:sp>
          <p:nvSpPr>
            <p:cNvPr id="32" name="Rechteck 31">
              <a:extLst>
                <a:ext uri="{FF2B5EF4-FFF2-40B4-BE49-F238E27FC236}">
                  <a16:creationId xmlns:a16="http://schemas.microsoft.com/office/drawing/2014/main" id="{409115DD-ECC0-5097-8F9B-571B46FD1CA9}"/>
                </a:ext>
              </a:extLst>
            </p:cNvPr>
            <p:cNvSpPr/>
            <p:nvPr userDrawn="1"/>
          </p:nvSpPr>
          <p:spPr>
            <a:xfrm>
              <a:off x="4563" y="2582"/>
              <a:ext cx="12187437" cy="4101024"/>
            </a:xfrm>
            <a:prstGeom prst="rect">
              <a:avLst/>
            </a:prstGeom>
            <a:solidFill>
              <a:srgbClr val="10069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>
                <a:tabLst>
                  <a:tab pos="180340" algn="l"/>
                </a:tabLst>
              </a:pPr>
              <a:endParaRPr lang="de-DE" sz="1800" kern="900" dirty="0">
                <a:solidFill>
                  <a:srgbClr val="FFFFFF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7" name="Rechtwinkliges Dreieck 26">
              <a:extLst>
                <a:ext uri="{FF2B5EF4-FFF2-40B4-BE49-F238E27FC236}">
                  <a16:creationId xmlns:a16="http://schemas.microsoft.com/office/drawing/2014/main" id="{547EB0EF-B5EE-A7CA-902A-54EB9DCDD264}"/>
                </a:ext>
              </a:extLst>
            </p:cNvPr>
            <p:cNvSpPr/>
            <p:nvPr userDrawn="1"/>
          </p:nvSpPr>
          <p:spPr>
            <a:xfrm rot="16200000">
              <a:off x="7339491" y="2005490"/>
              <a:ext cx="3609020" cy="6096000"/>
            </a:xfrm>
            <a:prstGeom prst="rtTriangle">
              <a:avLst/>
            </a:prstGeom>
            <a:solidFill>
              <a:srgbClr val="10AD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</p:grpSp>
      <p:sp>
        <p:nvSpPr>
          <p:cNvPr id="63" name="Freihandform: Form 62">
            <a:extLst>
              <a:ext uri="{FF2B5EF4-FFF2-40B4-BE49-F238E27FC236}">
                <a16:creationId xmlns:a16="http://schemas.microsoft.com/office/drawing/2014/main" id="{457FE716-33F8-8C1E-0459-37ED19EAB889}"/>
              </a:ext>
            </a:extLst>
          </p:cNvPr>
          <p:cNvSpPr/>
          <p:nvPr userDrawn="1"/>
        </p:nvSpPr>
        <p:spPr>
          <a:xfrm>
            <a:off x="9111944" y="5656100"/>
            <a:ext cx="171450" cy="54769"/>
          </a:xfrm>
          <a:custGeom>
            <a:avLst/>
            <a:gdLst>
              <a:gd name="connsiteX0" fmla="*/ 0 w 171450"/>
              <a:gd name="connsiteY0" fmla="*/ 54769 h 54769"/>
              <a:gd name="connsiteX1" fmla="*/ 171450 w 171450"/>
              <a:gd name="connsiteY1" fmla="*/ 0 h 54769"/>
              <a:gd name="connsiteX2" fmla="*/ 0 w 171450"/>
              <a:gd name="connsiteY2" fmla="*/ 54769 h 547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1450" h="54769">
                <a:moveTo>
                  <a:pt x="0" y="54769"/>
                </a:moveTo>
                <a:lnTo>
                  <a:pt x="171450" y="0"/>
                </a:lnTo>
                <a:lnTo>
                  <a:pt x="0" y="54769"/>
                </a:lnTo>
                <a:close/>
              </a:path>
            </a:pathLst>
          </a:custGeom>
          <a:solidFill>
            <a:srgbClr val="10069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9503436D-BFF1-887B-781E-840EACF6C1B9}"/>
              </a:ext>
            </a:extLst>
          </p:cNvPr>
          <p:cNvSpPr txBox="1"/>
          <p:nvPr userDrawn="1"/>
        </p:nvSpPr>
        <p:spPr>
          <a:xfrm>
            <a:off x="793128" y="4281555"/>
            <a:ext cx="8651244" cy="36933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lang="de-DE" sz="2400" b="1" kern="900" cap="all" spc="40" baseline="0" dirty="0">
                <a:solidFill>
                  <a:srgbClr val="FFFFFF"/>
                </a:solidFill>
                <a:effectLst/>
                <a:latin typeface="Montserrat Black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Verband der Chemischen Industrie e.V.</a:t>
            </a:r>
            <a:endParaRPr lang="de-DE" sz="2400" kern="900" cap="all" spc="40" baseline="0" dirty="0">
              <a:solidFill>
                <a:srgbClr val="FFFFFF"/>
              </a:solidFill>
              <a:effectLst/>
              <a:latin typeface="Montserrat Black" pitchFamily="2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930BA91C-05C0-373A-E4A7-278808A5B929}"/>
              </a:ext>
            </a:extLst>
          </p:cNvPr>
          <p:cNvSpPr txBox="1"/>
          <p:nvPr userDrawn="1"/>
        </p:nvSpPr>
        <p:spPr>
          <a:xfrm>
            <a:off x="793128" y="4747566"/>
            <a:ext cx="6444716" cy="73866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tabLst>
                <a:tab pos="180340" algn="l"/>
              </a:tabLst>
            </a:pPr>
            <a:r>
              <a:rPr lang="de-DE" sz="2400" kern="900" dirty="0">
                <a:solidFill>
                  <a:srgbClr val="FFFFFF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Mainzer Landstraße 55 </a:t>
            </a:r>
          </a:p>
          <a:p>
            <a:pPr algn="l">
              <a:tabLst>
                <a:tab pos="180340" algn="l"/>
              </a:tabLst>
            </a:pPr>
            <a:r>
              <a:rPr lang="de-DE" sz="2400" kern="900" dirty="0">
                <a:solidFill>
                  <a:srgbClr val="FFFFFF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60329 Frankfurt am Main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177917AF-9D52-7267-D25D-9326E705CC00}"/>
              </a:ext>
            </a:extLst>
          </p:cNvPr>
          <p:cNvSpPr txBox="1"/>
          <p:nvPr userDrawn="1"/>
        </p:nvSpPr>
        <p:spPr>
          <a:xfrm>
            <a:off x="793128" y="5746965"/>
            <a:ext cx="6444716" cy="43088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lang="de-DE" sz="2800" b="1" u="sng" kern="900" dirty="0">
                <a:solidFill>
                  <a:srgbClr val="10AD0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www.vci.de</a:t>
            </a:r>
          </a:p>
        </p:txBody>
      </p:sp>
      <p:sp>
        <p:nvSpPr>
          <p:cNvPr id="17" name="Titel 16">
            <a:extLst>
              <a:ext uri="{FF2B5EF4-FFF2-40B4-BE49-F238E27FC236}">
                <a16:creationId xmlns:a16="http://schemas.microsoft.com/office/drawing/2014/main" id="{DACD2C60-F32F-310E-E4FD-3B32B5D4096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93128" y="509982"/>
            <a:ext cx="7535120" cy="900000"/>
          </a:xfrm>
        </p:spPr>
        <p:txBody>
          <a:bodyPr/>
          <a:lstStyle>
            <a:lvl1pPr>
              <a:defRPr sz="3200">
                <a:solidFill>
                  <a:srgbClr val="FFFFFF"/>
                </a:solidFill>
              </a:defRPr>
            </a:lvl1pPr>
          </a:lstStyle>
          <a:p>
            <a:r>
              <a:rPr lang="de-DE" dirty="0"/>
              <a:t>Titel der Kontakt-Folie</a:t>
            </a:r>
          </a:p>
        </p:txBody>
      </p:sp>
      <p:sp>
        <p:nvSpPr>
          <p:cNvPr id="24" name="Textplatzhalter 23">
            <a:extLst>
              <a:ext uri="{FF2B5EF4-FFF2-40B4-BE49-F238E27FC236}">
                <a16:creationId xmlns:a16="http://schemas.microsoft.com/office/drawing/2014/main" id="{DEE69585-943E-2B3E-3673-6387884C0D0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93750" y="1557338"/>
            <a:ext cx="7534443" cy="369332"/>
          </a:xfrm>
          <a:noFill/>
        </p:spPr>
        <p:txBody>
          <a:bodyPr wrap="square" lIns="0" tIns="0" rIns="0" bIns="0">
            <a:spAutoFit/>
          </a:bodyPr>
          <a:lstStyle>
            <a:lvl1pPr marL="0" indent="0">
              <a:buFontTx/>
              <a:buNone/>
              <a:defRPr lang="de-DE" sz="2400" b="1" kern="900" cap="all" baseline="0" dirty="0" smtClean="0">
                <a:solidFill>
                  <a:srgbClr val="FFFFFF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defRPr>
            </a:lvl1pPr>
            <a:lvl2pPr marL="25400" indent="0">
              <a:buFontTx/>
              <a:buNone/>
              <a:defRPr lang="de-DE" sz="1800" dirty="0" smtClean="0">
                <a:solidFill>
                  <a:schemeClr val="tx1"/>
                </a:solidFill>
                <a:latin typeface="+mn-lt"/>
              </a:defRPr>
            </a:lvl2pPr>
            <a:lvl3pPr marL="473075" indent="0">
              <a:buFontTx/>
              <a:buNone/>
              <a:defRPr lang="de-DE" sz="1800" dirty="0" smtClean="0">
                <a:solidFill>
                  <a:schemeClr val="tx1"/>
                </a:solidFill>
                <a:latin typeface="+mn-lt"/>
              </a:defRPr>
            </a:lvl3pPr>
            <a:lvl4pPr marL="919162" indent="0">
              <a:buFontTx/>
              <a:buNone/>
              <a:defRPr lang="de-DE" sz="1800" dirty="0" smtClean="0">
                <a:solidFill>
                  <a:schemeClr val="tx1"/>
                </a:solidFill>
                <a:latin typeface="+mn-lt"/>
              </a:defRPr>
            </a:lvl4pPr>
            <a:lvl5pPr marL="1382712" indent="0">
              <a:buFontTx/>
              <a:buNone/>
              <a:defRPr lang="de-DE" sz="1800" dirty="0">
                <a:latin typeface="+mn-lt"/>
              </a:defRPr>
            </a:lvl5pPr>
          </a:lstStyle>
          <a:p>
            <a:pPr marL="0" lvl="0"/>
            <a:r>
              <a:rPr lang="de-DE" dirty="0"/>
              <a:t>Kontakt-Person</a:t>
            </a:r>
          </a:p>
        </p:txBody>
      </p:sp>
      <p:sp>
        <p:nvSpPr>
          <p:cNvPr id="25" name="Textplatzhalter 23">
            <a:extLst>
              <a:ext uri="{FF2B5EF4-FFF2-40B4-BE49-F238E27FC236}">
                <a16:creationId xmlns:a16="http://schemas.microsoft.com/office/drawing/2014/main" id="{BBA35E93-401B-9E4F-B4E1-8A0738AEB09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6987" y="2103031"/>
            <a:ext cx="7534443" cy="1758017"/>
          </a:xfrm>
          <a:noFill/>
        </p:spPr>
        <p:txBody>
          <a:bodyPr wrap="square" lIns="0" tIns="0" rIns="0" bIns="0">
            <a:noAutofit/>
          </a:bodyPr>
          <a:lstStyle>
            <a:lvl1pPr marL="0" indent="0">
              <a:buFontTx/>
              <a:buNone/>
              <a:defRPr lang="de-DE" sz="2400" b="0" kern="900" cap="none" baseline="0" dirty="0" smtClean="0">
                <a:solidFill>
                  <a:srgbClr val="FFFFFF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defRPr>
            </a:lvl1pPr>
            <a:lvl2pPr marL="25400" indent="0">
              <a:buFontTx/>
              <a:buNone/>
              <a:defRPr lang="de-DE" sz="1800" dirty="0" smtClean="0">
                <a:solidFill>
                  <a:schemeClr val="tx1"/>
                </a:solidFill>
                <a:latin typeface="+mn-lt"/>
              </a:defRPr>
            </a:lvl2pPr>
            <a:lvl3pPr marL="473075" indent="0">
              <a:buFontTx/>
              <a:buNone/>
              <a:defRPr lang="de-DE" sz="1800" dirty="0" smtClean="0">
                <a:solidFill>
                  <a:schemeClr val="tx1"/>
                </a:solidFill>
                <a:latin typeface="+mn-lt"/>
              </a:defRPr>
            </a:lvl3pPr>
            <a:lvl4pPr marL="919162" indent="0">
              <a:buFontTx/>
              <a:buNone/>
              <a:defRPr lang="de-DE" sz="1800" dirty="0" smtClean="0">
                <a:solidFill>
                  <a:schemeClr val="tx1"/>
                </a:solidFill>
                <a:latin typeface="+mn-lt"/>
              </a:defRPr>
            </a:lvl4pPr>
            <a:lvl5pPr marL="1382712" indent="0">
              <a:buFontTx/>
              <a:buNone/>
              <a:defRPr lang="de-DE" sz="1800" dirty="0">
                <a:latin typeface="+mn-lt"/>
              </a:defRPr>
            </a:lvl5pPr>
          </a:lstStyle>
          <a:p>
            <a:pPr marL="0" lvl="0"/>
            <a:r>
              <a:rPr lang="de-DE" dirty="0"/>
              <a:t>Funktion und Kontaktdaten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732C02CC-1C6D-5782-9417-177305188CC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521562" y="96988"/>
            <a:ext cx="3635999" cy="2771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186808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ONTAKT | Pink /Blaugrau">
    <p:bg>
      <p:bgPr>
        <a:solidFill>
          <a:srgbClr val="F0F3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Gruppieren 32">
            <a:extLst>
              <a:ext uri="{FF2B5EF4-FFF2-40B4-BE49-F238E27FC236}">
                <a16:creationId xmlns:a16="http://schemas.microsoft.com/office/drawing/2014/main" id="{167B9777-628C-43D9-A774-20F73607AFF9}"/>
              </a:ext>
            </a:extLst>
          </p:cNvPr>
          <p:cNvGrpSpPr/>
          <p:nvPr userDrawn="1"/>
        </p:nvGrpSpPr>
        <p:grpSpPr>
          <a:xfrm>
            <a:off x="4563" y="0"/>
            <a:ext cx="12187437" cy="6858000"/>
            <a:chOff x="4563" y="2582"/>
            <a:chExt cx="12187437" cy="6858000"/>
          </a:xfrm>
        </p:grpSpPr>
        <p:sp>
          <p:nvSpPr>
            <p:cNvPr id="32" name="Rechteck 31">
              <a:extLst>
                <a:ext uri="{FF2B5EF4-FFF2-40B4-BE49-F238E27FC236}">
                  <a16:creationId xmlns:a16="http://schemas.microsoft.com/office/drawing/2014/main" id="{409115DD-ECC0-5097-8F9B-571B46FD1CA9}"/>
                </a:ext>
              </a:extLst>
            </p:cNvPr>
            <p:cNvSpPr/>
            <p:nvPr userDrawn="1"/>
          </p:nvSpPr>
          <p:spPr>
            <a:xfrm>
              <a:off x="4563" y="2582"/>
              <a:ext cx="12187437" cy="4101024"/>
            </a:xfrm>
            <a:prstGeom prst="rect">
              <a:avLst/>
            </a:prstGeom>
            <a:solidFill>
              <a:srgbClr val="10065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>
                <a:tabLst>
                  <a:tab pos="180340" algn="l"/>
                </a:tabLst>
              </a:pPr>
              <a:endParaRPr lang="de-DE" sz="1800" kern="900" dirty="0">
                <a:solidFill>
                  <a:srgbClr val="FFFFFF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7" name="Rechtwinkliges Dreieck 26">
              <a:extLst>
                <a:ext uri="{FF2B5EF4-FFF2-40B4-BE49-F238E27FC236}">
                  <a16:creationId xmlns:a16="http://schemas.microsoft.com/office/drawing/2014/main" id="{547EB0EF-B5EE-A7CA-902A-54EB9DCDD264}"/>
                </a:ext>
              </a:extLst>
            </p:cNvPr>
            <p:cNvSpPr/>
            <p:nvPr userDrawn="1"/>
          </p:nvSpPr>
          <p:spPr>
            <a:xfrm rot="16200000">
              <a:off x="7339490" y="2008072"/>
              <a:ext cx="3609020" cy="6096000"/>
            </a:xfrm>
            <a:prstGeom prst="rtTriangle">
              <a:avLst/>
            </a:prstGeom>
            <a:solidFill>
              <a:srgbClr val="FF3EB5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63" name="Freihandform: Form 62">
            <a:extLst>
              <a:ext uri="{FF2B5EF4-FFF2-40B4-BE49-F238E27FC236}">
                <a16:creationId xmlns:a16="http://schemas.microsoft.com/office/drawing/2014/main" id="{457FE716-33F8-8C1E-0459-37ED19EAB889}"/>
              </a:ext>
            </a:extLst>
          </p:cNvPr>
          <p:cNvSpPr/>
          <p:nvPr userDrawn="1"/>
        </p:nvSpPr>
        <p:spPr>
          <a:xfrm>
            <a:off x="9111944" y="5656100"/>
            <a:ext cx="171450" cy="54769"/>
          </a:xfrm>
          <a:custGeom>
            <a:avLst/>
            <a:gdLst>
              <a:gd name="connsiteX0" fmla="*/ 0 w 171450"/>
              <a:gd name="connsiteY0" fmla="*/ 54769 h 54769"/>
              <a:gd name="connsiteX1" fmla="*/ 171450 w 171450"/>
              <a:gd name="connsiteY1" fmla="*/ 0 h 54769"/>
              <a:gd name="connsiteX2" fmla="*/ 0 w 171450"/>
              <a:gd name="connsiteY2" fmla="*/ 54769 h 547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1450" h="54769">
                <a:moveTo>
                  <a:pt x="0" y="54769"/>
                </a:moveTo>
                <a:lnTo>
                  <a:pt x="171450" y="0"/>
                </a:lnTo>
                <a:lnTo>
                  <a:pt x="0" y="54769"/>
                </a:lnTo>
                <a:close/>
              </a:path>
            </a:pathLst>
          </a:custGeom>
          <a:solidFill>
            <a:srgbClr val="10069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9503436D-BFF1-887B-781E-840EACF6C1B9}"/>
              </a:ext>
            </a:extLst>
          </p:cNvPr>
          <p:cNvSpPr txBox="1"/>
          <p:nvPr userDrawn="1"/>
        </p:nvSpPr>
        <p:spPr>
          <a:xfrm>
            <a:off x="793128" y="4305619"/>
            <a:ext cx="8651244" cy="36933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lang="de-DE" sz="2400" b="1" kern="900" cap="all" spc="40" baseline="0" dirty="0">
                <a:solidFill>
                  <a:srgbClr val="FF3EB5"/>
                </a:solidFill>
                <a:effectLst/>
                <a:latin typeface="Montserrat Black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Verband der Chemischen Industrie e.V.</a:t>
            </a:r>
            <a:endParaRPr lang="de-DE" sz="2400" kern="900" cap="all" spc="40" baseline="0" dirty="0">
              <a:solidFill>
                <a:srgbClr val="FF3EB5"/>
              </a:solidFill>
              <a:effectLst/>
              <a:latin typeface="Montserrat Black" pitchFamily="2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930BA91C-05C0-373A-E4A7-278808A5B929}"/>
              </a:ext>
            </a:extLst>
          </p:cNvPr>
          <p:cNvSpPr txBox="1"/>
          <p:nvPr userDrawn="1"/>
        </p:nvSpPr>
        <p:spPr>
          <a:xfrm>
            <a:off x="793128" y="4771630"/>
            <a:ext cx="6444716" cy="73866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tabLst>
                <a:tab pos="180340" algn="l"/>
              </a:tabLst>
            </a:pPr>
            <a:r>
              <a:rPr lang="de-DE" sz="2400" kern="900" dirty="0">
                <a:solidFill>
                  <a:schemeClr val="tx2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Mainzer Landstraße 55 </a:t>
            </a:r>
          </a:p>
          <a:p>
            <a:pPr algn="l">
              <a:tabLst>
                <a:tab pos="180340" algn="l"/>
              </a:tabLst>
            </a:pPr>
            <a:r>
              <a:rPr lang="de-DE" sz="2400" kern="900" dirty="0">
                <a:solidFill>
                  <a:schemeClr val="tx2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60329 Frankfurt am Main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177917AF-9D52-7267-D25D-9326E705CC00}"/>
              </a:ext>
            </a:extLst>
          </p:cNvPr>
          <p:cNvSpPr txBox="1"/>
          <p:nvPr userDrawn="1"/>
        </p:nvSpPr>
        <p:spPr>
          <a:xfrm>
            <a:off x="793128" y="5771029"/>
            <a:ext cx="6444716" cy="43088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lang="de-DE" sz="2800" b="1" u="sng" kern="900" dirty="0">
                <a:solidFill>
                  <a:srgbClr val="FF3EB5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www.vci.de</a:t>
            </a:r>
          </a:p>
        </p:txBody>
      </p:sp>
      <p:sp>
        <p:nvSpPr>
          <p:cNvPr id="17" name="Titel 16">
            <a:extLst>
              <a:ext uri="{FF2B5EF4-FFF2-40B4-BE49-F238E27FC236}">
                <a16:creationId xmlns:a16="http://schemas.microsoft.com/office/drawing/2014/main" id="{DACD2C60-F32F-310E-E4FD-3B32B5D4096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93128" y="509982"/>
            <a:ext cx="7535120" cy="900000"/>
          </a:xfrm>
        </p:spPr>
        <p:txBody>
          <a:bodyPr/>
          <a:lstStyle>
            <a:lvl1pPr>
              <a:defRPr sz="3200">
                <a:solidFill>
                  <a:srgbClr val="FFFFFF"/>
                </a:solidFill>
              </a:defRPr>
            </a:lvl1pPr>
          </a:lstStyle>
          <a:p>
            <a:r>
              <a:rPr lang="de-DE" dirty="0"/>
              <a:t>Titel der Kontakt-Folie</a:t>
            </a:r>
          </a:p>
        </p:txBody>
      </p:sp>
      <p:sp>
        <p:nvSpPr>
          <p:cNvPr id="24" name="Textplatzhalter 23">
            <a:extLst>
              <a:ext uri="{FF2B5EF4-FFF2-40B4-BE49-F238E27FC236}">
                <a16:creationId xmlns:a16="http://schemas.microsoft.com/office/drawing/2014/main" id="{DEE69585-943E-2B3E-3673-6387884C0D0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93750" y="1557338"/>
            <a:ext cx="7534443" cy="369332"/>
          </a:xfrm>
          <a:noFill/>
        </p:spPr>
        <p:txBody>
          <a:bodyPr wrap="square" lIns="0" tIns="0" rIns="0" bIns="0">
            <a:spAutoFit/>
          </a:bodyPr>
          <a:lstStyle>
            <a:lvl1pPr marL="0" indent="0">
              <a:buFontTx/>
              <a:buNone/>
              <a:defRPr lang="de-DE" sz="2400" b="1" kern="900" cap="all" baseline="0" dirty="0" smtClean="0">
                <a:solidFill>
                  <a:srgbClr val="FFFFFF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defRPr>
            </a:lvl1pPr>
            <a:lvl2pPr marL="25400" indent="0">
              <a:buFontTx/>
              <a:buNone/>
              <a:defRPr lang="de-DE" sz="1800" dirty="0" smtClean="0">
                <a:solidFill>
                  <a:schemeClr val="tx1"/>
                </a:solidFill>
                <a:latin typeface="+mn-lt"/>
              </a:defRPr>
            </a:lvl2pPr>
            <a:lvl3pPr marL="473075" indent="0">
              <a:buFontTx/>
              <a:buNone/>
              <a:defRPr lang="de-DE" sz="1800" dirty="0" smtClean="0">
                <a:solidFill>
                  <a:schemeClr val="tx1"/>
                </a:solidFill>
                <a:latin typeface="+mn-lt"/>
              </a:defRPr>
            </a:lvl3pPr>
            <a:lvl4pPr marL="919162" indent="0">
              <a:buFontTx/>
              <a:buNone/>
              <a:defRPr lang="de-DE" sz="1800" dirty="0" smtClean="0">
                <a:solidFill>
                  <a:schemeClr val="tx1"/>
                </a:solidFill>
                <a:latin typeface="+mn-lt"/>
              </a:defRPr>
            </a:lvl4pPr>
            <a:lvl5pPr marL="1382712" indent="0">
              <a:buFontTx/>
              <a:buNone/>
              <a:defRPr lang="de-DE" sz="1800" dirty="0">
                <a:latin typeface="+mn-lt"/>
              </a:defRPr>
            </a:lvl5pPr>
          </a:lstStyle>
          <a:p>
            <a:pPr marL="0" lvl="0"/>
            <a:r>
              <a:rPr lang="de-DE" dirty="0"/>
              <a:t>Kontakt-Person</a:t>
            </a:r>
          </a:p>
        </p:txBody>
      </p:sp>
      <p:sp>
        <p:nvSpPr>
          <p:cNvPr id="25" name="Textplatzhalter 23">
            <a:extLst>
              <a:ext uri="{FF2B5EF4-FFF2-40B4-BE49-F238E27FC236}">
                <a16:creationId xmlns:a16="http://schemas.microsoft.com/office/drawing/2014/main" id="{BBA35E93-401B-9E4F-B4E1-8A0738AEB09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6987" y="2103031"/>
            <a:ext cx="7534443" cy="1758017"/>
          </a:xfrm>
          <a:noFill/>
        </p:spPr>
        <p:txBody>
          <a:bodyPr wrap="square" lIns="0" tIns="0" rIns="0" bIns="0">
            <a:noAutofit/>
          </a:bodyPr>
          <a:lstStyle>
            <a:lvl1pPr marL="0" indent="0">
              <a:buFontTx/>
              <a:buNone/>
              <a:defRPr lang="de-DE" sz="2400" b="0" kern="900" cap="none" baseline="0" dirty="0" smtClean="0">
                <a:solidFill>
                  <a:srgbClr val="FFFFFF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defRPr>
            </a:lvl1pPr>
            <a:lvl2pPr marL="25400" indent="0">
              <a:buFontTx/>
              <a:buNone/>
              <a:defRPr lang="de-DE" sz="1800" dirty="0" smtClean="0">
                <a:solidFill>
                  <a:schemeClr val="tx1"/>
                </a:solidFill>
                <a:latin typeface="+mn-lt"/>
              </a:defRPr>
            </a:lvl2pPr>
            <a:lvl3pPr marL="473075" indent="0">
              <a:buFontTx/>
              <a:buNone/>
              <a:defRPr lang="de-DE" sz="1800" dirty="0" smtClean="0">
                <a:solidFill>
                  <a:schemeClr val="tx1"/>
                </a:solidFill>
                <a:latin typeface="+mn-lt"/>
              </a:defRPr>
            </a:lvl3pPr>
            <a:lvl4pPr marL="919162" indent="0">
              <a:buFontTx/>
              <a:buNone/>
              <a:defRPr lang="de-DE" sz="1800" dirty="0" smtClean="0">
                <a:solidFill>
                  <a:schemeClr val="tx1"/>
                </a:solidFill>
                <a:latin typeface="+mn-lt"/>
              </a:defRPr>
            </a:lvl4pPr>
            <a:lvl5pPr marL="1382712" indent="0">
              <a:buFontTx/>
              <a:buNone/>
              <a:defRPr lang="de-DE" sz="1800" dirty="0">
                <a:latin typeface="+mn-lt"/>
              </a:defRPr>
            </a:lvl5pPr>
          </a:lstStyle>
          <a:p>
            <a:pPr marL="0" lvl="0"/>
            <a:r>
              <a:rPr lang="de-DE" dirty="0"/>
              <a:t>Funktion und Kontaktdaten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732C02CC-1C6D-5782-9417-177305188CC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521562" y="96988"/>
            <a:ext cx="3636000" cy="2771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066045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3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ONTAKT | Türkis /Blaugrau">
    <p:bg>
      <p:bgPr>
        <a:solidFill>
          <a:srgbClr val="F0F3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Gruppieren 32">
            <a:extLst>
              <a:ext uri="{FF2B5EF4-FFF2-40B4-BE49-F238E27FC236}">
                <a16:creationId xmlns:a16="http://schemas.microsoft.com/office/drawing/2014/main" id="{167B9777-628C-43D9-A774-20F73607AFF9}"/>
              </a:ext>
            </a:extLst>
          </p:cNvPr>
          <p:cNvGrpSpPr/>
          <p:nvPr userDrawn="1"/>
        </p:nvGrpSpPr>
        <p:grpSpPr>
          <a:xfrm>
            <a:off x="4563" y="0"/>
            <a:ext cx="12187437" cy="6858000"/>
            <a:chOff x="4563" y="2582"/>
            <a:chExt cx="12187437" cy="6858000"/>
          </a:xfrm>
          <a:solidFill>
            <a:srgbClr val="10065A"/>
          </a:solidFill>
        </p:grpSpPr>
        <p:sp>
          <p:nvSpPr>
            <p:cNvPr id="32" name="Rechteck 31">
              <a:extLst>
                <a:ext uri="{FF2B5EF4-FFF2-40B4-BE49-F238E27FC236}">
                  <a16:creationId xmlns:a16="http://schemas.microsoft.com/office/drawing/2014/main" id="{409115DD-ECC0-5097-8F9B-571B46FD1CA9}"/>
                </a:ext>
              </a:extLst>
            </p:cNvPr>
            <p:cNvSpPr/>
            <p:nvPr userDrawn="1"/>
          </p:nvSpPr>
          <p:spPr>
            <a:xfrm>
              <a:off x="4563" y="2582"/>
              <a:ext cx="12187437" cy="4101024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>
                <a:tabLst>
                  <a:tab pos="180340" algn="l"/>
                </a:tabLst>
              </a:pPr>
              <a:endParaRPr lang="de-DE" sz="1800" kern="900" dirty="0">
                <a:solidFill>
                  <a:srgbClr val="FFFFFF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7" name="Rechtwinkliges Dreieck 26">
              <a:extLst>
                <a:ext uri="{FF2B5EF4-FFF2-40B4-BE49-F238E27FC236}">
                  <a16:creationId xmlns:a16="http://schemas.microsoft.com/office/drawing/2014/main" id="{547EB0EF-B5EE-A7CA-902A-54EB9DCDD264}"/>
                </a:ext>
              </a:extLst>
            </p:cNvPr>
            <p:cNvSpPr/>
            <p:nvPr userDrawn="1"/>
          </p:nvSpPr>
          <p:spPr>
            <a:xfrm rot="16200000">
              <a:off x="7339490" y="2008072"/>
              <a:ext cx="3609020" cy="6096000"/>
            </a:xfrm>
            <a:prstGeom prst="rtTriangle">
              <a:avLst/>
            </a:prstGeom>
            <a:solidFill>
              <a:srgbClr val="10ADA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63" name="Freihandform: Form 62">
            <a:extLst>
              <a:ext uri="{FF2B5EF4-FFF2-40B4-BE49-F238E27FC236}">
                <a16:creationId xmlns:a16="http://schemas.microsoft.com/office/drawing/2014/main" id="{457FE716-33F8-8C1E-0459-37ED19EAB889}"/>
              </a:ext>
            </a:extLst>
          </p:cNvPr>
          <p:cNvSpPr/>
          <p:nvPr userDrawn="1"/>
        </p:nvSpPr>
        <p:spPr>
          <a:xfrm>
            <a:off x="9111944" y="5656100"/>
            <a:ext cx="171450" cy="54769"/>
          </a:xfrm>
          <a:custGeom>
            <a:avLst/>
            <a:gdLst>
              <a:gd name="connsiteX0" fmla="*/ 0 w 171450"/>
              <a:gd name="connsiteY0" fmla="*/ 54769 h 54769"/>
              <a:gd name="connsiteX1" fmla="*/ 171450 w 171450"/>
              <a:gd name="connsiteY1" fmla="*/ 0 h 54769"/>
              <a:gd name="connsiteX2" fmla="*/ 0 w 171450"/>
              <a:gd name="connsiteY2" fmla="*/ 54769 h 547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1450" h="54769">
                <a:moveTo>
                  <a:pt x="0" y="54769"/>
                </a:moveTo>
                <a:lnTo>
                  <a:pt x="171450" y="0"/>
                </a:lnTo>
                <a:lnTo>
                  <a:pt x="0" y="54769"/>
                </a:lnTo>
                <a:close/>
              </a:path>
            </a:pathLst>
          </a:custGeom>
          <a:solidFill>
            <a:srgbClr val="10069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9503436D-BFF1-887B-781E-840EACF6C1B9}"/>
              </a:ext>
            </a:extLst>
          </p:cNvPr>
          <p:cNvSpPr txBox="1"/>
          <p:nvPr userDrawn="1"/>
        </p:nvSpPr>
        <p:spPr>
          <a:xfrm>
            <a:off x="793128" y="4305619"/>
            <a:ext cx="8651244" cy="36933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lang="de-DE" sz="2400" b="1" kern="900" cap="all" spc="40" baseline="0" dirty="0">
                <a:solidFill>
                  <a:srgbClr val="10ADAA"/>
                </a:solidFill>
                <a:effectLst/>
                <a:latin typeface="Montserrat Black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Verband der Chemischen Industrie e.V.</a:t>
            </a:r>
            <a:endParaRPr lang="de-DE" sz="2400" kern="900" cap="all" spc="40" baseline="0" dirty="0">
              <a:solidFill>
                <a:srgbClr val="10ADAA"/>
              </a:solidFill>
              <a:effectLst/>
              <a:latin typeface="Montserrat Black" pitchFamily="2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930BA91C-05C0-373A-E4A7-278808A5B929}"/>
              </a:ext>
            </a:extLst>
          </p:cNvPr>
          <p:cNvSpPr txBox="1"/>
          <p:nvPr userDrawn="1"/>
        </p:nvSpPr>
        <p:spPr>
          <a:xfrm>
            <a:off x="793128" y="4771630"/>
            <a:ext cx="6444716" cy="73866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tabLst>
                <a:tab pos="180340" algn="l"/>
              </a:tabLst>
            </a:pPr>
            <a:r>
              <a:rPr lang="de-DE" sz="2400" kern="900" dirty="0">
                <a:solidFill>
                  <a:schemeClr val="tx2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Mainzer Landstraße 55 </a:t>
            </a:r>
          </a:p>
          <a:p>
            <a:pPr algn="l">
              <a:tabLst>
                <a:tab pos="180340" algn="l"/>
              </a:tabLst>
            </a:pPr>
            <a:r>
              <a:rPr lang="de-DE" sz="2400" kern="900" dirty="0">
                <a:solidFill>
                  <a:schemeClr val="tx2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60329 Frankfurt am Main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177917AF-9D52-7267-D25D-9326E705CC00}"/>
              </a:ext>
            </a:extLst>
          </p:cNvPr>
          <p:cNvSpPr txBox="1"/>
          <p:nvPr userDrawn="1"/>
        </p:nvSpPr>
        <p:spPr>
          <a:xfrm>
            <a:off x="793128" y="5771029"/>
            <a:ext cx="6444716" cy="43088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lang="de-DE" sz="2800" b="1" u="sng" kern="900" dirty="0">
                <a:solidFill>
                  <a:srgbClr val="10ADAA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www.vci.de</a:t>
            </a:r>
          </a:p>
        </p:txBody>
      </p:sp>
      <p:sp>
        <p:nvSpPr>
          <p:cNvPr id="17" name="Titel 16">
            <a:extLst>
              <a:ext uri="{FF2B5EF4-FFF2-40B4-BE49-F238E27FC236}">
                <a16:creationId xmlns:a16="http://schemas.microsoft.com/office/drawing/2014/main" id="{DACD2C60-F32F-310E-E4FD-3B32B5D4096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93128" y="509982"/>
            <a:ext cx="7535120" cy="900000"/>
          </a:xfrm>
        </p:spPr>
        <p:txBody>
          <a:bodyPr/>
          <a:lstStyle>
            <a:lvl1pPr>
              <a:defRPr sz="3200">
                <a:solidFill>
                  <a:srgbClr val="FFFFFF"/>
                </a:solidFill>
              </a:defRPr>
            </a:lvl1pPr>
          </a:lstStyle>
          <a:p>
            <a:r>
              <a:rPr lang="de-DE" dirty="0"/>
              <a:t>Titel der Kontakt-Folie</a:t>
            </a:r>
          </a:p>
        </p:txBody>
      </p:sp>
      <p:sp>
        <p:nvSpPr>
          <p:cNvPr id="24" name="Textplatzhalter 23">
            <a:extLst>
              <a:ext uri="{FF2B5EF4-FFF2-40B4-BE49-F238E27FC236}">
                <a16:creationId xmlns:a16="http://schemas.microsoft.com/office/drawing/2014/main" id="{DEE69585-943E-2B3E-3673-6387884C0D0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93750" y="1557338"/>
            <a:ext cx="7534443" cy="369332"/>
          </a:xfrm>
          <a:noFill/>
        </p:spPr>
        <p:txBody>
          <a:bodyPr wrap="square" lIns="0" tIns="0" rIns="0" bIns="0">
            <a:spAutoFit/>
          </a:bodyPr>
          <a:lstStyle>
            <a:lvl1pPr marL="0" indent="0">
              <a:buFontTx/>
              <a:buNone/>
              <a:defRPr lang="de-DE" sz="2400" b="1" kern="900" cap="all" baseline="0" dirty="0" smtClean="0">
                <a:solidFill>
                  <a:srgbClr val="FFFFFF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defRPr>
            </a:lvl1pPr>
            <a:lvl2pPr marL="25400" indent="0">
              <a:buFontTx/>
              <a:buNone/>
              <a:defRPr lang="de-DE" sz="1800" dirty="0" smtClean="0">
                <a:solidFill>
                  <a:schemeClr val="tx1"/>
                </a:solidFill>
                <a:latin typeface="+mn-lt"/>
              </a:defRPr>
            </a:lvl2pPr>
            <a:lvl3pPr marL="473075" indent="0">
              <a:buFontTx/>
              <a:buNone/>
              <a:defRPr lang="de-DE" sz="1800" dirty="0" smtClean="0">
                <a:solidFill>
                  <a:schemeClr val="tx1"/>
                </a:solidFill>
                <a:latin typeface="+mn-lt"/>
              </a:defRPr>
            </a:lvl3pPr>
            <a:lvl4pPr marL="919162" indent="0">
              <a:buFontTx/>
              <a:buNone/>
              <a:defRPr lang="de-DE" sz="1800" dirty="0" smtClean="0">
                <a:solidFill>
                  <a:schemeClr val="tx1"/>
                </a:solidFill>
                <a:latin typeface="+mn-lt"/>
              </a:defRPr>
            </a:lvl4pPr>
            <a:lvl5pPr marL="1382712" indent="0">
              <a:buFontTx/>
              <a:buNone/>
              <a:defRPr lang="de-DE" sz="1800" dirty="0">
                <a:latin typeface="+mn-lt"/>
              </a:defRPr>
            </a:lvl5pPr>
          </a:lstStyle>
          <a:p>
            <a:pPr marL="0" lvl="0"/>
            <a:r>
              <a:rPr lang="de-DE" dirty="0"/>
              <a:t>Kontakt-Person</a:t>
            </a:r>
          </a:p>
        </p:txBody>
      </p:sp>
      <p:sp>
        <p:nvSpPr>
          <p:cNvPr id="25" name="Textplatzhalter 23">
            <a:extLst>
              <a:ext uri="{FF2B5EF4-FFF2-40B4-BE49-F238E27FC236}">
                <a16:creationId xmlns:a16="http://schemas.microsoft.com/office/drawing/2014/main" id="{BBA35E93-401B-9E4F-B4E1-8A0738AEB09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6987" y="2103031"/>
            <a:ext cx="7534443" cy="1758017"/>
          </a:xfrm>
          <a:noFill/>
        </p:spPr>
        <p:txBody>
          <a:bodyPr wrap="square" lIns="0" tIns="0" rIns="0" bIns="0">
            <a:noAutofit/>
          </a:bodyPr>
          <a:lstStyle>
            <a:lvl1pPr marL="0" indent="0">
              <a:buFontTx/>
              <a:buNone/>
              <a:defRPr lang="de-DE" sz="2400" b="0" kern="900" cap="none" baseline="0" dirty="0" smtClean="0">
                <a:solidFill>
                  <a:srgbClr val="FFFFFF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defRPr>
            </a:lvl1pPr>
            <a:lvl2pPr marL="25400" indent="0">
              <a:buFontTx/>
              <a:buNone/>
              <a:defRPr lang="de-DE" sz="1800" dirty="0" smtClean="0">
                <a:solidFill>
                  <a:schemeClr val="tx1"/>
                </a:solidFill>
                <a:latin typeface="+mn-lt"/>
              </a:defRPr>
            </a:lvl2pPr>
            <a:lvl3pPr marL="473075" indent="0">
              <a:buFontTx/>
              <a:buNone/>
              <a:defRPr lang="de-DE" sz="1800" dirty="0" smtClean="0">
                <a:solidFill>
                  <a:schemeClr val="tx1"/>
                </a:solidFill>
                <a:latin typeface="+mn-lt"/>
              </a:defRPr>
            </a:lvl3pPr>
            <a:lvl4pPr marL="919162" indent="0">
              <a:buFontTx/>
              <a:buNone/>
              <a:defRPr lang="de-DE" sz="1800" dirty="0" smtClean="0">
                <a:solidFill>
                  <a:schemeClr val="tx1"/>
                </a:solidFill>
                <a:latin typeface="+mn-lt"/>
              </a:defRPr>
            </a:lvl4pPr>
            <a:lvl5pPr marL="1382712" indent="0">
              <a:buFontTx/>
              <a:buNone/>
              <a:defRPr lang="de-DE" sz="1800" dirty="0">
                <a:latin typeface="+mn-lt"/>
              </a:defRPr>
            </a:lvl5pPr>
          </a:lstStyle>
          <a:p>
            <a:pPr marL="0" lvl="0"/>
            <a:r>
              <a:rPr lang="de-DE" dirty="0"/>
              <a:t>Funktion und Kontaktdaten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732C02CC-1C6D-5782-9417-177305188CC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521562" y="96988"/>
            <a:ext cx="3635999" cy="2771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746712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3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ONTAKT | Violett /Blaugrau">
    <p:bg>
      <p:bgPr>
        <a:solidFill>
          <a:srgbClr val="F0F3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Gruppieren 32">
            <a:extLst>
              <a:ext uri="{FF2B5EF4-FFF2-40B4-BE49-F238E27FC236}">
                <a16:creationId xmlns:a16="http://schemas.microsoft.com/office/drawing/2014/main" id="{167B9777-628C-43D9-A774-20F73607AFF9}"/>
              </a:ext>
            </a:extLst>
          </p:cNvPr>
          <p:cNvGrpSpPr/>
          <p:nvPr userDrawn="1"/>
        </p:nvGrpSpPr>
        <p:grpSpPr>
          <a:xfrm>
            <a:off x="4563" y="0"/>
            <a:ext cx="12187437" cy="6858000"/>
            <a:chOff x="4563" y="2582"/>
            <a:chExt cx="12187437" cy="6858000"/>
          </a:xfrm>
          <a:solidFill>
            <a:srgbClr val="10065A"/>
          </a:solidFill>
        </p:grpSpPr>
        <p:sp>
          <p:nvSpPr>
            <p:cNvPr id="32" name="Rechteck 31">
              <a:extLst>
                <a:ext uri="{FF2B5EF4-FFF2-40B4-BE49-F238E27FC236}">
                  <a16:creationId xmlns:a16="http://schemas.microsoft.com/office/drawing/2014/main" id="{409115DD-ECC0-5097-8F9B-571B46FD1CA9}"/>
                </a:ext>
              </a:extLst>
            </p:cNvPr>
            <p:cNvSpPr/>
            <p:nvPr userDrawn="1"/>
          </p:nvSpPr>
          <p:spPr>
            <a:xfrm>
              <a:off x="4563" y="2582"/>
              <a:ext cx="12187437" cy="4101024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>
                <a:tabLst>
                  <a:tab pos="180340" algn="l"/>
                </a:tabLst>
              </a:pPr>
              <a:endParaRPr lang="de-DE" sz="1800" kern="900" dirty="0">
                <a:solidFill>
                  <a:srgbClr val="FFFFFF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7" name="Rechtwinkliges Dreieck 26">
              <a:extLst>
                <a:ext uri="{FF2B5EF4-FFF2-40B4-BE49-F238E27FC236}">
                  <a16:creationId xmlns:a16="http://schemas.microsoft.com/office/drawing/2014/main" id="{547EB0EF-B5EE-A7CA-902A-54EB9DCDD264}"/>
                </a:ext>
              </a:extLst>
            </p:cNvPr>
            <p:cNvSpPr/>
            <p:nvPr userDrawn="1"/>
          </p:nvSpPr>
          <p:spPr>
            <a:xfrm rot="16200000">
              <a:off x="7339490" y="2008072"/>
              <a:ext cx="3609020" cy="6096000"/>
            </a:xfrm>
            <a:prstGeom prst="rtTriangle">
              <a:avLst/>
            </a:prstGeom>
            <a:solidFill>
              <a:srgbClr val="8C3E9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63" name="Freihandform: Form 62">
            <a:extLst>
              <a:ext uri="{FF2B5EF4-FFF2-40B4-BE49-F238E27FC236}">
                <a16:creationId xmlns:a16="http://schemas.microsoft.com/office/drawing/2014/main" id="{457FE716-33F8-8C1E-0459-37ED19EAB889}"/>
              </a:ext>
            </a:extLst>
          </p:cNvPr>
          <p:cNvSpPr/>
          <p:nvPr userDrawn="1"/>
        </p:nvSpPr>
        <p:spPr>
          <a:xfrm>
            <a:off x="9111944" y="5656100"/>
            <a:ext cx="171450" cy="54769"/>
          </a:xfrm>
          <a:custGeom>
            <a:avLst/>
            <a:gdLst>
              <a:gd name="connsiteX0" fmla="*/ 0 w 171450"/>
              <a:gd name="connsiteY0" fmla="*/ 54769 h 54769"/>
              <a:gd name="connsiteX1" fmla="*/ 171450 w 171450"/>
              <a:gd name="connsiteY1" fmla="*/ 0 h 54769"/>
              <a:gd name="connsiteX2" fmla="*/ 0 w 171450"/>
              <a:gd name="connsiteY2" fmla="*/ 54769 h 547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1450" h="54769">
                <a:moveTo>
                  <a:pt x="0" y="54769"/>
                </a:moveTo>
                <a:lnTo>
                  <a:pt x="171450" y="0"/>
                </a:lnTo>
                <a:lnTo>
                  <a:pt x="0" y="54769"/>
                </a:lnTo>
                <a:close/>
              </a:path>
            </a:pathLst>
          </a:custGeom>
          <a:solidFill>
            <a:srgbClr val="10069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9503436D-BFF1-887B-781E-840EACF6C1B9}"/>
              </a:ext>
            </a:extLst>
          </p:cNvPr>
          <p:cNvSpPr txBox="1"/>
          <p:nvPr userDrawn="1"/>
        </p:nvSpPr>
        <p:spPr>
          <a:xfrm>
            <a:off x="793128" y="4305619"/>
            <a:ext cx="8651244" cy="36933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lang="de-DE" sz="2400" b="1" kern="900" cap="all" spc="40" baseline="0" dirty="0">
                <a:solidFill>
                  <a:srgbClr val="8C3E9F"/>
                </a:solidFill>
                <a:effectLst/>
                <a:latin typeface="Montserrat Black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Verband der Chemischen Industrie e.V.</a:t>
            </a:r>
            <a:endParaRPr lang="de-DE" sz="2400" kern="900" cap="all" spc="40" baseline="0" dirty="0">
              <a:solidFill>
                <a:srgbClr val="8C3E9F"/>
              </a:solidFill>
              <a:effectLst/>
              <a:latin typeface="Montserrat Black" pitchFamily="2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930BA91C-05C0-373A-E4A7-278808A5B929}"/>
              </a:ext>
            </a:extLst>
          </p:cNvPr>
          <p:cNvSpPr txBox="1"/>
          <p:nvPr userDrawn="1"/>
        </p:nvSpPr>
        <p:spPr>
          <a:xfrm>
            <a:off x="793128" y="4771630"/>
            <a:ext cx="6444716" cy="73866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tabLst>
                <a:tab pos="180340" algn="l"/>
              </a:tabLst>
            </a:pPr>
            <a:r>
              <a:rPr lang="de-DE" sz="2400" kern="900" dirty="0">
                <a:solidFill>
                  <a:schemeClr val="tx2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Mainzer Landstraße 55 </a:t>
            </a:r>
          </a:p>
          <a:p>
            <a:pPr algn="l">
              <a:tabLst>
                <a:tab pos="180340" algn="l"/>
              </a:tabLst>
            </a:pPr>
            <a:r>
              <a:rPr lang="de-DE" sz="2400" kern="900" dirty="0">
                <a:solidFill>
                  <a:schemeClr val="tx2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60329 Frankfurt am Main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177917AF-9D52-7267-D25D-9326E705CC00}"/>
              </a:ext>
            </a:extLst>
          </p:cNvPr>
          <p:cNvSpPr txBox="1"/>
          <p:nvPr userDrawn="1"/>
        </p:nvSpPr>
        <p:spPr>
          <a:xfrm>
            <a:off x="793128" y="5771029"/>
            <a:ext cx="6444716" cy="43088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lang="de-DE" sz="2800" b="1" u="sng" kern="900" dirty="0">
                <a:solidFill>
                  <a:srgbClr val="8C3E9F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www.vci.de</a:t>
            </a:r>
          </a:p>
        </p:txBody>
      </p:sp>
      <p:sp>
        <p:nvSpPr>
          <p:cNvPr id="17" name="Titel 16">
            <a:extLst>
              <a:ext uri="{FF2B5EF4-FFF2-40B4-BE49-F238E27FC236}">
                <a16:creationId xmlns:a16="http://schemas.microsoft.com/office/drawing/2014/main" id="{DACD2C60-F32F-310E-E4FD-3B32B5D4096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93128" y="509982"/>
            <a:ext cx="7535120" cy="900000"/>
          </a:xfrm>
        </p:spPr>
        <p:txBody>
          <a:bodyPr/>
          <a:lstStyle>
            <a:lvl1pPr>
              <a:defRPr sz="3200">
                <a:solidFill>
                  <a:srgbClr val="FFFFFF"/>
                </a:solidFill>
              </a:defRPr>
            </a:lvl1pPr>
          </a:lstStyle>
          <a:p>
            <a:r>
              <a:rPr lang="de-DE" dirty="0"/>
              <a:t>Titel der Kontakt-Folie</a:t>
            </a:r>
          </a:p>
        </p:txBody>
      </p:sp>
      <p:sp>
        <p:nvSpPr>
          <p:cNvPr id="24" name="Textplatzhalter 23">
            <a:extLst>
              <a:ext uri="{FF2B5EF4-FFF2-40B4-BE49-F238E27FC236}">
                <a16:creationId xmlns:a16="http://schemas.microsoft.com/office/drawing/2014/main" id="{DEE69585-943E-2B3E-3673-6387884C0D0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93750" y="1557338"/>
            <a:ext cx="7534443" cy="369332"/>
          </a:xfrm>
          <a:noFill/>
        </p:spPr>
        <p:txBody>
          <a:bodyPr wrap="square" lIns="0" tIns="0" rIns="0" bIns="0">
            <a:spAutoFit/>
          </a:bodyPr>
          <a:lstStyle>
            <a:lvl1pPr marL="0" indent="0">
              <a:buFontTx/>
              <a:buNone/>
              <a:defRPr lang="de-DE" sz="2400" b="1" kern="900" cap="all" baseline="0" dirty="0" smtClean="0">
                <a:solidFill>
                  <a:srgbClr val="FFFFFF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defRPr>
            </a:lvl1pPr>
            <a:lvl2pPr marL="25400" indent="0">
              <a:buFontTx/>
              <a:buNone/>
              <a:defRPr lang="de-DE" sz="1800" dirty="0" smtClean="0">
                <a:solidFill>
                  <a:schemeClr val="tx1"/>
                </a:solidFill>
                <a:latin typeface="+mn-lt"/>
              </a:defRPr>
            </a:lvl2pPr>
            <a:lvl3pPr marL="473075" indent="0">
              <a:buFontTx/>
              <a:buNone/>
              <a:defRPr lang="de-DE" sz="1800" dirty="0" smtClean="0">
                <a:solidFill>
                  <a:schemeClr val="tx1"/>
                </a:solidFill>
                <a:latin typeface="+mn-lt"/>
              </a:defRPr>
            </a:lvl3pPr>
            <a:lvl4pPr marL="919162" indent="0">
              <a:buFontTx/>
              <a:buNone/>
              <a:defRPr lang="de-DE" sz="1800" dirty="0" smtClean="0">
                <a:solidFill>
                  <a:schemeClr val="tx1"/>
                </a:solidFill>
                <a:latin typeface="+mn-lt"/>
              </a:defRPr>
            </a:lvl4pPr>
            <a:lvl5pPr marL="1382712" indent="0">
              <a:buFontTx/>
              <a:buNone/>
              <a:defRPr lang="de-DE" sz="1800" dirty="0">
                <a:latin typeface="+mn-lt"/>
              </a:defRPr>
            </a:lvl5pPr>
          </a:lstStyle>
          <a:p>
            <a:pPr marL="0" lvl="0"/>
            <a:r>
              <a:rPr lang="de-DE" dirty="0"/>
              <a:t>Kontakt-Person</a:t>
            </a:r>
          </a:p>
        </p:txBody>
      </p:sp>
      <p:sp>
        <p:nvSpPr>
          <p:cNvPr id="25" name="Textplatzhalter 23">
            <a:extLst>
              <a:ext uri="{FF2B5EF4-FFF2-40B4-BE49-F238E27FC236}">
                <a16:creationId xmlns:a16="http://schemas.microsoft.com/office/drawing/2014/main" id="{BBA35E93-401B-9E4F-B4E1-8A0738AEB09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6987" y="2103031"/>
            <a:ext cx="7534443" cy="1758017"/>
          </a:xfrm>
          <a:noFill/>
        </p:spPr>
        <p:txBody>
          <a:bodyPr wrap="square" lIns="0" tIns="0" rIns="0" bIns="0">
            <a:noAutofit/>
          </a:bodyPr>
          <a:lstStyle>
            <a:lvl1pPr marL="0" indent="0">
              <a:buFontTx/>
              <a:buNone/>
              <a:defRPr lang="de-DE" sz="2400" b="0" kern="900" cap="none" baseline="0" dirty="0" smtClean="0">
                <a:solidFill>
                  <a:srgbClr val="FFFFFF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defRPr>
            </a:lvl1pPr>
            <a:lvl2pPr marL="25400" indent="0">
              <a:buFontTx/>
              <a:buNone/>
              <a:defRPr lang="de-DE" sz="1800" dirty="0" smtClean="0">
                <a:solidFill>
                  <a:schemeClr val="tx1"/>
                </a:solidFill>
                <a:latin typeface="+mn-lt"/>
              </a:defRPr>
            </a:lvl2pPr>
            <a:lvl3pPr marL="473075" indent="0">
              <a:buFontTx/>
              <a:buNone/>
              <a:defRPr lang="de-DE" sz="1800" dirty="0" smtClean="0">
                <a:solidFill>
                  <a:schemeClr val="tx1"/>
                </a:solidFill>
                <a:latin typeface="+mn-lt"/>
              </a:defRPr>
            </a:lvl3pPr>
            <a:lvl4pPr marL="919162" indent="0">
              <a:buFontTx/>
              <a:buNone/>
              <a:defRPr lang="de-DE" sz="1800" dirty="0" smtClean="0">
                <a:solidFill>
                  <a:schemeClr val="tx1"/>
                </a:solidFill>
                <a:latin typeface="+mn-lt"/>
              </a:defRPr>
            </a:lvl4pPr>
            <a:lvl5pPr marL="1382712" indent="0">
              <a:buFontTx/>
              <a:buNone/>
              <a:defRPr lang="de-DE" sz="1800" dirty="0">
                <a:latin typeface="+mn-lt"/>
              </a:defRPr>
            </a:lvl5pPr>
          </a:lstStyle>
          <a:p>
            <a:pPr marL="0" lvl="0"/>
            <a:r>
              <a:rPr lang="de-DE" dirty="0"/>
              <a:t>Funktion und Kontaktdaten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732C02CC-1C6D-5782-9417-177305188CC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521562" y="96988"/>
            <a:ext cx="3635999" cy="2771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023928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3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ONTAKT | Orange /Blaugrau">
    <p:bg>
      <p:bgPr>
        <a:solidFill>
          <a:srgbClr val="F0F3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Gruppieren 32">
            <a:extLst>
              <a:ext uri="{FF2B5EF4-FFF2-40B4-BE49-F238E27FC236}">
                <a16:creationId xmlns:a16="http://schemas.microsoft.com/office/drawing/2014/main" id="{167B9777-628C-43D9-A774-20F73607AFF9}"/>
              </a:ext>
            </a:extLst>
          </p:cNvPr>
          <p:cNvGrpSpPr/>
          <p:nvPr userDrawn="1"/>
        </p:nvGrpSpPr>
        <p:grpSpPr>
          <a:xfrm>
            <a:off x="4563" y="0"/>
            <a:ext cx="12187437" cy="6858000"/>
            <a:chOff x="4563" y="2582"/>
            <a:chExt cx="12187437" cy="6858000"/>
          </a:xfrm>
          <a:solidFill>
            <a:srgbClr val="10065A"/>
          </a:solidFill>
        </p:grpSpPr>
        <p:sp>
          <p:nvSpPr>
            <p:cNvPr id="32" name="Rechteck 31">
              <a:extLst>
                <a:ext uri="{FF2B5EF4-FFF2-40B4-BE49-F238E27FC236}">
                  <a16:creationId xmlns:a16="http://schemas.microsoft.com/office/drawing/2014/main" id="{409115DD-ECC0-5097-8F9B-571B46FD1CA9}"/>
                </a:ext>
              </a:extLst>
            </p:cNvPr>
            <p:cNvSpPr/>
            <p:nvPr userDrawn="1"/>
          </p:nvSpPr>
          <p:spPr>
            <a:xfrm>
              <a:off x="4563" y="2582"/>
              <a:ext cx="12187437" cy="4101024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>
                <a:tabLst>
                  <a:tab pos="180340" algn="l"/>
                </a:tabLst>
              </a:pPr>
              <a:endParaRPr lang="de-DE" sz="1800" kern="900" dirty="0">
                <a:solidFill>
                  <a:srgbClr val="FFFFFF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7" name="Rechtwinkliges Dreieck 26">
              <a:extLst>
                <a:ext uri="{FF2B5EF4-FFF2-40B4-BE49-F238E27FC236}">
                  <a16:creationId xmlns:a16="http://schemas.microsoft.com/office/drawing/2014/main" id="{547EB0EF-B5EE-A7CA-902A-54EB9DCDD264}"/>
                </a:ext>
              </a:extLst>
            </p:cNvPr>
            <p:cNvSpPr/>
            <p:nvPr userDrawn="1"/>
          </p:nvSpPr>
          <p:spPr>
            <a:xfrm rot="16200000">
              <a:off x="7339490" y="2008072"/>
              <a:ext cx="3609020" cy="6096000"/>
            </a:xfrm>
            <a:prstGeom prst="rtTriangle">
              <a:avLst/>
            </a:prstGeom>
            <a:solidFill>
              <a:srgbClr val="FF4414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63" name="Freihandform: Form 62">
            <a:extLst>
              <a:ext uri="{FF2B5EF4-FFF2-40B4-BE49-F238E27FC236}">
                <a16:creationId xmlns:a16="http://schemas.microsoft.com/office/drawing/2014/main" id="{457FE716-33F8-8C1E-0459-37ED19EAB889}"/>
              </a:ext>
            </a:extLst>
          </p:cNvPr>
          <p:cNvSpPr/>
          <p:nvPr userDrawn="1"/>
        </p:nvSpPr>
        <p:spPr>
          <a:xfrm>
            <a:off x="9111944" y="5656100"/>
            <a:ext cx="171450" cy="54769"/>
          </a:xfrm>
          <a:custGeom>
            <a:avLst/>
            <a:gdLst>
              <a:gd name="connsiteX0" fmla="*/ 0 w 171450"/>
              <a:gd name="connsiteY0" fmla="*/ 54769 h 54769"/>
              <a:gd name="connsiteX1" fmla="*/ 171450 w 171450"/>
              <a:gd name="connsiteY1" fmla="*/ 0 h 54769"/>
              <a:gd name="connsiteX2" fmla="*/ 0 w 171450"/>
              <a:gd name="connsiteY2" fmla="*/ 54769 h 547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1450" h="54769">
                <a:moveTo>
                  <a:pt x="0" y="54769"/>
                </a:moveTo>
                <a:lnTo>
                  <a:pt x="171450" y="0"/>
                </a:lnTo>
                <a:lnTo>
                  <a:pt x="0" y="54769"/>
                </a:lnTo>
                <a:close/>
              </a:path>
            </a:pathLst>
          </a:custGeom>
          <a:solidFill>
            <a:srgbClr val="10069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9503436D-BFF1-887B-781E-840EACF6C1B9}"/>
              </a:ext>
            </a:extLst>
          </p:cNvPr>
          <p:cNvSpPr txBox="1"/>
          <p:nvPr userDrawn="1"/>
        </p:nvSpPr>
        <p:spPr>
          <a:xfrm>
            <a:off x="793128" y="4305619"/>
            <a:ext cx="8651244" cy="36933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lang="de-DE" sz="2400" b="1" kern="900" cap="all" spc="40" baseline="0" dirty="0">
                <a:solidFill>
                  <a:srgbClr val="FF4414"/>
                </a:solidFill>
                <a:effectLst/>
                <a:latin typeface="Montserrat Black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Verband der Chemischen Industrie e.V.</a:t>
            </a:r>
            <a:endParaRPr lang="de-DE" sz="2400" kern="900" cap="all" spc="40" baseline="0" dirty="0">
              <a:solidFill>
                <a:srgbClr val="FF4414"/>
              </a:solidFill>
              <a:effectLst/>
              <a:latin typeface="Montserrat Black" pitchFamily="2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930BA91C-05C0-373A-E4A7-278808A5B929}"/>
              </a:ext>
            </a:extLst>
          </p:cNvPr>
          <p:cNvSpPr txBox="1"/>
          <p:nvPr userDrawn="1"/>
        </p:nvSpPr>
        <p:spPr>
          <a:xfrm>
            <a:off x="793128" y="4771630"/>
            <a:ext cx="6444716" cy="73866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tabLst>
                <a:tab pos="180340" algn="l"/>
              </a:tabLst>
            </a:pPr>
            <a:r>
              <a:rPr lang="de-DE" sz="2400" kern="900" dirty="0">
                <a:solidFill>
                  <a:schemeClr val="tx2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Mainzer Landstraße 55 </a:t>
            </a:r>
          </a:p>
          <a:p>
            <a:pPr algn="l">
              <a:tabLst>
                <a:tab pos="180340" algn="l"/>
              </a:tabLst>
            </a:pPr>
            <a:r>
              <a:rPr lang="de-DE" sz="2400" kern="900" dirty="0">
                <a:solidFill>
                  <a:schemeClr val="tx2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60329 Frankfurt am Main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177917AF-9D52-7267-D25D-9326E705CC00}"/>
              </a:ext>
            </a:extLst>
          </p:cNvPr>
          <p:cNvSpPr txBox="1"/>
          <p:nvPr userDrawn="1"/>
        </p:nvSpPr>
        <p:spPr>
          <a:xfrm>
            <a:off x="793128" y="5771029"/>
            <a:ext cx="6444716" cy="43088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lang="de-DE" sz="2800" b="1" u="sng" kern="900" dirty="0">
                <a:solidFill>
                  <a:srgbClr val="FF4414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www.vci.de</a:t>
            </a:r>
          </a:p>
        </p:txBody>
      </p:sp>
      <p:sp>
        <p:nvSpPr>
          <p:cNvPr id="17" name="Titel 16">
            <a:extLst>
              <a:ext uri="{FF2B5EF4-FFF2-40B4-BE49-F238E27FC236}">
                <a16:creationId xmlns:a16="http://schemas.microsoft.com/office/drawing/2014/main" id="{DACD2C60-F32F-310E-E4FD-3B32B5D4096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93128" y="509982"/>
            <a:ext cx="7535120" cy="900000"/>
          </a:xfrm>
        </p:spPr>
        <p:txBody>
          <a:bodyPr/>
          <a:lstStyle>
            <a:lvl1pPr>
              <a:defRPr sz="3200">
                <a:solidFill>
                  <a:srgbClr val="FFFFFF"/>
                </a:solidFill>
              </a:defRPr>
            </a:lvl1pPr>
          </a:lstStyle>
          <a:p>
            <a:r>
              <a:rPr lang="de-DE" dirty="0"/>
              <a:t>Titel der Kontakt-Folie</a:t>
            </a:r>
          </a:p>
        </p:txBody>
      </p:sp>
      <p:sp>
        <p:nvSpPr>
          <p:cNvPr id="24" name="Textplatzhalter 23">
            <a:extLst>
              <a:ext uri="{FF2B5EF4-FFF2-40B4-BE49-F238E27FC236}">
                <a16:creationId xmlns:a16="http://schemas.microsoft.com/office/drawing/2014/main" id="{DEE69585-943E-2B3E-3673-6387884C0D0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93750" y="1557338"/>
            <a:ext cx="7534443" cy="369332"/>
          </a:xfrm>
          <a:noFill/>
        </p:spPr>
        <p:txBody>
          <a:bodyPr wrap="square" lIns="0" tIns="0" rIns="0" bIns="0">
            <a:spAutoFit/>
          </a:bodyPr>
          <a:lstStyle>
            <a:lvl1pPr marL="0" indent="0">
              <a:buFontTx/>
              <a:buNone/>
              <a:defRPr lang="de-DE" sz="2400" b="1" kern="900" cap="all" baseline="0" dirty="0" smtClean="0">
                <a:solidFill>
                  <a:srgbClr val="FFFFFF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defRPr>
            </a:lvl1pPr>
            <a:lvl2pPr marL="25400" indent="0">
              <a:buFontTx/>
              <a:buNone/>
              <a:defRPr lang="de-DE" sz="1800" dirty="0" smtClean="0">
                <a:solidFill>
                  <a:schemeClr val="tx1"/>
                </a:solidFill>
                <a:latin typeface="+mn-lt"/>
              </a:defRPr>
            </a:lvl2pPr>
            <a:lvl3pPr marL="473075" indent="0">
              <a:buFontTx/>
              <a:buNone/>
              <a:defRPr lang="de-DE" sz="1800" dirty="0" smtClean="0">
                <a:solidFill>
                  <a:schemeClr val="tx1"/>
                </a:solidFill>
                <a:latin typeface="+mn-lt"/>
              </a:defRPr>
            </a:lvl3pPr>
            <a:lvl4pPr marL="919162" indent="0">
              <a:buFontTx/>
              <a:buNone/>
              <a:defRPr lang="de-DE" sz="1800" dirty="0" smtClean="0">
                <a:solidFill>
                  <a:schemeClr val="tx1"/>
                </a:solidFill>
                <a:latin typeface="+mn-lt"/>
              </a:defRPr>
            </a:lvl4pPr>
            <a:lvl5pPr marL="1382712" indent="0">
              <a:buFontTx/>
              <a:buNone/>
              <a:defRPr lang="de-DE" sz="1800" dirty="0">
                <a:latin typeface="+mn-lt"/>
              </a:defRPr>
            </a:lvl5pPr>
          </a:lstStyle>
          <a:p>
            <a:pPr marL="0" lvl="0"/>
            <a:r>
              <a:rPr lang="de-DE" dirty="0"/>
              <a:t>Kontakt-Person</a:t>
            </a:r>
          </a:p>
        </p:txBody>
      </p:sp>
      <p:sp>
        <p:nvSpPr>
          <p:cNvPr id="25" name="Textplatzhalter 23">
            <a:extLst>
              <a:ext uri="{FF2B5EF4-FFF2-40B4-BE49-F238E27FC236}">
                <a16:creationId xmlns:a16="http://schemas.microsoft.com/office/drawing/2014/main" id="{BBA35E93-401B-9E4F-B4E1-8A0738AEB09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6987" y="2103031"/>
            <a:ext cx="7534443" cy="1758017"/>
          </a:xfrm>
          <a:noFill/>
        </p:spPr>
        <p:txBody>
          <a:bodyPr wrap="square" lIns="0" tIns="0" rIns="0" bIns="0">
            <a:noAutofit/>
          </a:bodyPr>
          <a:lstStyle>
            <a:lvl1pPr marL="0" indent="0">
              <a:buFontTx/>
              <a:buNone/>
              <a:defRPr lang="de-DE" sz="2400" b="0" kern="900" cap="none" baseline="0" dirty="0" smtClean="0">
                <a:solidFill>
                  <a:srgbClr val="FFFFFF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defRPr>
            </a:lvl1pPr>
            <a:lvl2pPr marL="25400" indent="0">
              <a:buFontTx/>
              <a:buNone/>
              <a:defRPr lang="de-DE" sz="1800" dirty="0" smtClean="0">
                <a:solidFill>
                  <a:schemeClr val="tx1"/>
                </a:solidFill>
                <a:latin typeface="+mn-lt"/>
              </a:defRPr>
            </a:lvl2pPr>
            <a:lvl3pPr marL="473075" indent="0">
              <a:buFontTx/>
              <a:buNone/>
              <a:defRPr lang="de-DE" sz="1800" dirty="0" smtClean="0">
                <a:solidFill>
                  <a:schemeClr val="tx1"/>
                </a:solidFill>
                <a:latin typeface="+mn-lt"/>
              </a:defRPr>
            </a:lvl3pPr>
            <a:lvl4pPr marL="919162" indent="0">
              <a:buFontTx/>
              <a:buNone/>
              <a:defRPr lang="de-DE" sz="1800" dirty="0" smtClean="0">
                <a:solidFill>
                  <a:schemeClr val="tx1"/>
                </a:solidFill>
                <a:latin typeface="+mn-lt"/>
              </a:defRPr>
            </a:lvl4pPr>
            <a:lvl5pPr marL="1382712" indent="0">
              <a:buFontTx/>
              <a:buNone/>
              <a:defRPr lang="de-DE" sz="1800" dirty="0">
                <a:latin typeface="+mn-lt"/>
              </a:defRPr>
            </a:lvl5pPr>
          </a:lstStyle>
          <a:p>
            <a:pPr marL="0" lvl="0"/>
            <a:r>
              <a:rPr lang="de-DE" dirty="0"/>
              <a:t>Funktion und Kontaktdaten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732C02CC-1C6D-5782-9417-177305188CC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521563" y="96988"/>
            <a:ext cx="3635997" cy="2771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59838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V1 | Grün/Blau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Logo">
            <a:extLst>
              <a:ext uri="{FF2B5EF4-FFF2-40B4-BE49-F238E27FC236}">
                <a16:creationId xmlns:a16="http://schemas.microsoft.com/office/drawing/2014/main" id="{17E3831A-EF9F-DE82-127E-9471FC7AA85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456328" y="5781691"/>
            <a:ext cx="2735342" cy="1076179"/>
          </a:xfrm>
          <a:prstGeom prst="rect">
            <a:avLst/>
          </a:prstGeom>
        </p:spPr>
      </p:pic>
      <p:sp>
        <p:nvSpPr>
          <p:cNvPr id="28" name="Dreieck">
            <a:extLst>
              <a:ext uri="{FF2B5EF4-FFF2-40B4-BE49-F238E27FC236}">
                <a16:creationId xmlns:a16="http://schemas.microsoft.com/office/drawing/2014/main" id="{1C6EBD1E-EC29-1E31-563A-3264D4061A56}"/>
              </a:ext>
            </a:extLst>
          </p:cNvPr>
          <p:cNvSpPr/>
          <p:nvPr userDrawn="1"/>
        </p:nvSpPr>
        <p:spPr>
          <a:xfrm flipH="1" flipV="1">
            <a:off x="10848528" y="0"/>
            <a:ext cx="1343472" cy="4841908"/>
          </a:xfrm>
          <a:prstGeom prst="rect">
            <a:avLst/>
          </a:prstGeom>
          <a:solidFill>
            <a:srgbClr val="10AD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" name="Leiste-Blau">
            <a:extLst>
              <a:ext uri="{FF2B5EF4-FFF2-40B4-BE49-F238E27FC236}">
                <a16:creationId xmlns:a16="http://schemas.microsoft.com/office/drawing/2014/main" id="{FF37AB0F-5BB7-3CA6-B379-F1EB1CDD69F3}"/>
              </a:ext>
            </a:extLst>
          </p:cNvPr>
          <p:cNvSpPr/>
          <p:nvPr userDrawn="1"/>
        </p:nvSpPr>
        <p:spPr>
          <a:xfrm>
            <a:off x="12102" y="4799592"/>
            <a:ext cx="12192000" cy="2061103"/>
          </a:xfrm>
          <a:custGeom>
            <a:avLst/>
            <a:gdLst>
              <a:gd name="connsiteX0" fmla="*/ 0 w 12192000"/>
              <a:gd name="connsiteY0" fmla="*/ 0 h 2379236"/>
              <a:gd name="connsiteX1" fmla="*/ 12192000 w 12192000"/>
              <a:gd name="connsiteY1" fmla="*/ 0 h 2379236"/>
              <a:gd name="connsiteX2" fmla="*/ 12192000 w 12192000"/>
              <a:gd name="connsiteY2" fmla="*/ 8301 h 2379236"/>
              <a:gd name="connsiteX3" fmla="*/ 8544272 w 12192000"/>
              <a:gd name="connsiteY3" fmla="*/ 2374088 h 2379236"/>
              <a:gd name="connsiteX4" fmla="*/ 12192000 w 12192000"/>
              <a:gd name="connsiteY4" fmla="*/ 2374088 h 2379236"/>
              <a:gd name="connsiteX5" fmla="*/ 12192000 w 12192000"/>
              <a:gd name="connsiteY5" fmla="*/ 2379236 h 2379236"/>
              <a:gd name="connsiteX6" fmla="*/ 0 w 12192000"/>
              <a:gd name="connsiteY6" fmla="*/ 2379236 h 23792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0" h="2379236">
                <a:moveTo>
                  <a:pt x="0" y="0"/>
                </a:moveTo>
                <a:lnTo>
                  <a:pt x="12192000" y="0"/>
                </a:lnTo>
                <a:lnTo>
                  <a:pt x="12192000" y="8301"/>
                </a:lnTo>
                <a:lnTo>
                  <a:pt x="8544272" y="2374088"/>
                </a:lnTo>
                <a:lnTo>
                  <a:pt x="12192000" y="2374088"/>
                </a:lnTo>
                <a:lnTo>
                  <a:pt x="12192000" y="2379236"/>
                </a:lnTo>
                <a:lnTo>
                  <a:pt x="0" y="2379236"/>
                </a:lnTo>
                <a:close/>
              </a:path>
            </a:pathLst>
          </a:custGeom>
          <a:solidFill>
            <a:srgbClr val="10069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>
              <a:solidFill>
                <a:srgbClr val="10ADAA"/>
              </a:solidFill>
            </a:endParaRPr>
          </a:p>
        </p:txBody>
      </p:sp>
      <p:sp>
        <p:nvSpPr>
          <p:cNvPr id="31" name="Bild-Platzhalter">
            <a:extLst>
              <a:ext uri="{FF2B5EF4-FFF2-40B4-BE49-F238E27FC236}">
                <a16:creationId xmlns:a16="http://schemas.microsoft.com/office/drawing/2014/main" id="{97514CFE-E067-05FC-4A7C-FDABF2CBCF9B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12180849" cy="4824000"/>
          </a:xfrm>
          <a:custGeom>
            <a:avLst/>
            <a:gdLst>
              <a:gd name="connsiteX0" fmla="*/ 0 w 12180849"/>
              <a:gd name="connsiteY0" fmla="*/ 0 h 4791749"/>
              <a:gd name="connsiteX1" fmla="*/ 10993818 w 12180849"/>
              <a:gd name="connsiteY1" fmla="*/ 0 h 4791749"/>
              <a:gd name="connsiteX2" fmla="*/ 12180849 w 12180849"/>
              <a:gd name="connsiteY2" fmla="*/ 4791749 h 4791749"/>
              <a:gd name="connsiteX3" fmla="*/ 0 w 12180849"/>
              <a:gd name="connsiteY3" fmla="*/ 4791749 h 47917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80849" h="4791749">
                <a:moveTo>
                  <a:pt x="0" y="0"/>
                </a:moveTo>
                <a:lnTo>
                  <a:pt x="10993818" y="0"/>
                </a:lnTo>
                <a:lnTo>
                  <a:pt x="12180849" y="4791749"/>
                </a:lnTo>
                <a:lnTo>
                  <a:pt x="0" y="4791749"/>
                </a:lnTo>
                <a:close/>
              </a:path>
            </a:pathLst>
          </a:custGeom>
          <a:solidFill>
            <a:srgbClr val="F0F3F7"/>
          </a:solidFill>
        </p:spPr>
        <p:txBody>
          <a:bodyPr wrap="square" tIns="0" bIns="720000" anchor="ctr" anchorCtr="1">
            <a:noAutofit/>
          </a:bodyPr>
          <a:lstStyle>
            <a:lvl1pPr marL="0" indent="0" algn="ctr">
              <a:buNone/>
              <a:defRPr b="1">
                <a:solidFill>
                  <a:srgbClr val="10AD00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22" name="Bild-Nachweis">
            <a:extLst>
              <a:ext uri="{FF2B5EF4-FFF2-40B4-BE49-F238E27FC236}">
                <a16:creationId xmlns:a16="http://schemas.microsoft.com/office/drawing/2014/main" id="{EC184E46-47D4-4C9C-B889-8D92474B36E9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752184" y="4581128"/>
            <a:ext cx="4326081" cy="216000"/>
          </a:xfrm>
        </p:spPr>
        <p:txBody>
          <a:bodyPr lIns="0" tIns="0" rIns="0" bIns="0" anchor="t" anchorCtr="0"/>
          <a:lstStyle>
            <a:lvl1pPr marL="0" indent="0" algn="r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16" name="Datum">
            <a:extLst>
              <a:ext uri="{FF2B5EF4-FFF2-40B4-BE49-F238E27FC236}">
                <a16:creationId xmlns:a16="http://schemas.microsoft.com/office/drawing/2014/main" id="{956632C6-6D47-E943-A0F1-C604230856E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35360" y="6528216"/>
            <a:ext cx="2700000" cy="252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400" b="0" i="0">
                <a:solidFill>
                  <a:srgbClr val="FFFFFF"/>
                </a:solidFill>
                <a:latin typeface="Source Sans Pro" panose="020B0503030403020204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2" name="Titel">
            <a:extLst>
              <a:ext uri="{FF2B5EF4-FFF2-40B4-BE49-F238E27FC236}">
                <a16:creationId xmlns:a16="http://schemas.microsoft.com/office/drawing/2014/main" id="{1C7CAED1-B6BD-6AD1-AB7A-4213456757B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5360" y="5457684"/>
            <a:ext cx="9649072" cy="1044000"/>
          </a:xfrm>
        </p:spPr>
        <p:txBody>
          <a:bodyPr anchor="t" anchorCtr="0"/>
          <a:lstStyle>
            <a:lvl1pPr>
              <a:defRPr sz="3200">
                <a:solidFill>
                  <a:srgbClr val="FFFFFF"/>
                </a:solidFill>
              </a:defRPr>
            </a:lvl1pPr>
          </a:lstStyle>
          <a:p>
            <a:r>
              <a:rPr lang="de-DE" dirty="0"/>
              <a:t>Präsentations-Titel</a:t>
            </a:r>
          </a:p>
        </p:txBody>
      </p:sp>
      <p:sp>
        <p:nvSpPr>
          <p:cNvPr id="23" name="Dachzeile">
            <a:extLst>
              <a:ext uri="{FF2B5EF4-FFF2-40B4-BE49-F238E27FC236}">
                <a16:creationId xmlns:a16="http://schemas.microsoft.com/office/drawing/2014/main" id="{31E2E9F2-3175-0FE6-EDA5-F0DF6BC48EA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35360" y="5157192"/>
            <a:ext cx="6445696" cy="252000"/>
          </a:xfrm>
        </p:spPr>
        <p:txBody>
          <a:bodyPr tIns="36000" bIns="0" anchor="t" anchorCtr="0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SzPct val="150000"/>
              <a:buFontTx/>
              <a:buNone/>
              <a:defRPr sz="2000" b="1" cap="none" spc="150" baseline="0">
                <a:solidFill>
                  <a:srgbClr val="10AD0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Dachzeile</a:t>
            </a:r>
          </a:p>
        </p:txBody>
      </p:sp>
    </p:spTree>
    <p:extLst>
      <p:ext uri="{BB962C8B-B14F-4D97-AF65-F5344CB8AC3E}">
        <p14:creationId xmlns:p14="http://schemas.microsoft.com/office/powerpoint/2010/main" val="20469871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3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ONTAKT | Grün /Blaugrau">
    <p:bg>
      <p:bgPr>
        <a:solidFill>
          <a:srgbClr val="F0F3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Gruppieren 32">
            <a:extLst>
              <a:ext uri="{FF2B5EF4-FFF2-40B4-BE49-F238E27FC236}">
                <a16:creationId xmlns:a16="http://schemas.microsoft.com/office/drawing/2014/main" id="{167B9777-628C-43D9-A774-20F73607AFF9}"/>
              </a:ext>
            </a:extLst>
          </p:cNvPr>
          <p:cNvGrpSpPr/>
          <p:nvPr userDrawn="1"/>
        </p:nvGrpSpPr>
        <p:grpSpPr>
          <a:xfrm>
            <a:off x="4563" y="0"/>
            <a:ext cx="12187437" cy="6858000"/>
            <a:chOff x="4563" y="2582"/>
            <a:chExt cx="12187437" cy="6858000"/>
          </a:xfrm>
          <a:solidFill>
            <a:srgbClr val="10065A"/>
          </a:solidFill>
        </p:grpSpPr>
        <p:sp>
          <p:nvSpPr>
            <p:cNvPr id="32" name="Rechteck 31">
              <a:extLst>
                <a:ext uri="{FF2B5EF4-FFF2-40B4-BE49-F238E27FC236}">
                  <a16:creationId xmlns:a16="http://schemas.microsoft.com/office/drawing/2014/main" id="{409115DD-ECC0-5097-8F9B-571B46FD1CA9}"/>
                </a:ext>
              </a:extLst>
            </p:cNvPr>
            <p:cNvSpPr/>
            <p:nvPr userDrawn="1"/>
          </p:nvSpPr>
          <p:spPr>
            <a:xfrm>
              <a:off x="4563" y="2582"/>
              <a:ext cx="12187437" cy="4101024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>
                <a:tabLst>
                  <a:tab pos="180340" algn="l"/>
                </a:tabLst>
              </a:pPr>
              <a:endParaRPr lang="de-DE" sz="1800" kern="900" dirty="0">
                <a:solidFill>
                  <a:srgbClr val="FFFFFF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7" name="Rechtwinkliges Dreieck 26">
              <a:extLst>
                <a:ext uri="{FF2B5EF4-FFF2-40B4-BE49-F238E27FC236}">
                  <a16:creationId xmlns:a16="http://schemas.microsoft.com/office/drawing/2014/main" id="{547EB0EF-B5EE-A7CA-902A-54EB9DCDD264}"/>
                </a:ext>
              </a:extLst>
            </p:cNvPr>
            <p:cNvSpPr/>
            <p:nvPr userDrawn="1"/>
          </p:nvSpPr>
          <p:spPr>
            <a:xfrm rot="16200000">
              <a:off x="7339490" y="2008072"/>
              <a:ext cx="3609020" cy="6096000"/>
            </a:xfrm>
            <a:prstGeom prst="rtTriangle">
              <a:avLst/>
            </a:prstGeom>
            <a:solidFill>
              <a:srgbClr val="10AD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63" name="Freihandform: Form 62">
            <a:extLst>
              <a:ext uri="{FF2B5EF4-FFF2-40B4-BE49-F238E27FC236}">
                <a16:creationId xmlns:a16="http://schemas.microsoft.com/office/drawing/2014/main" id="{457FE716-33F8-8C1E-0459-37ED19EAB889}"/>
              </a:ext>
            </a:extLst>
          </p:cNvPr>
          <p:cNvSpPr/>
          <p:nvPr userDrawn="1"/>
        </p:nvSpPr>
        <p:spPr>
          <a:xfrm>
            <a:off x="9111944" y="5656100"/>
            <a:ext cx="171450" cy="54769"/>
          </a:xfrm>
          <a:custGeom>
            <a:avLst/>
            <a:gdLst>
              <a:gd name="connsiteX0" fmla="*/ 0 w 171450"/>
              <a:gd name="connsiteY0" fmla="*/ 54769 h 54769"/>
              <a:gd name="connsiteX1" fmla="*/ 171450 w 171450"/>
              <a:gd name="connsiteY1" fmla="*/ 0 h 54769"/>
              <a:gd name="connsiteX2" fmla="*/ 0 w 171450"/>
              <a:gd name="connsiteY2" fmla="*/ 54769 h 547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1450" h="54769">
                <a:moveTo>
                  <a:pt x="0" y="54769"/>
                </a:moveTo>
                <a:lnTo>
                  <a:pt x="171450" y="0"/>
                </a:lnTo>
                <a:lnTo>
                  <a:pt x="0" y="54769"/>
                </a:lnTo>
                <a:close/>
              </a:path>
            </a:pathLst>
          </a:custGeom>
          <a:solidFill>
            <a:srgbClr val="10069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9503436D-BFF1-887B-781E-840EACF6C1B9}"/>
              </a:ext>
            </a:extLst>
          </p:cNvPr>
          <p:cNvSpPr txBox="1"/>
          <p:nvPr userDrawn="1"/>
        </p:nvSpPr>
        <p:spPr>
          <a:xfrm>
            <a:off x="793128" y="4305619"/>
            <a:ext cx="8651244" cy="36933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lang="de-DE" sz="2400" b="1" kern="900" cap="all" spc="40" baseline="0" dirty="0">
                <a:solidFill>
                  <a:srgbClr val="10AD00"/>
                </a:solidFill>
                <a:effectLst/>
                <a:latin typeface="Montserrat Black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Verband der Chemischen Industrie e.V.</a:t>
            </a:r>
            <a:endParaRPr lang="de-DE" sz="2400" kern="900" cap="all" spc="40" baseline="0" dirty="0">
              <a:solidFill>
                <a:srgbClr val="10AD00"/>
              </a:solidFill>
              <a:effectLst/>
              <a:latin typeface="Montserrat Black" pitchFamily="2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930BA91C-05C0-373A-E4A7-278808A5B929}"/>
              </a:ext>
            </a:extLst>
          </p:cNvPr>
          <p:cNvSpPr txBox="1"/>
          <p:nvPr userDrawn="1"/>
        </p:nvSpPr>
        <p:spPr>
          <a:xfrm>
            <a:off x="793128" y="4771630"/>
            <a:ext cx="6444716" cy="73866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tabLst>
                <a:tab pos="180340" algn="l"/>
              </a:tabLst>
            </a:pPr>
            <a:r>
              <a:rPr lang="de-DE" sz="2400" kern="900" dirty="0">
                <a:solidFill>
                  <a:schemeClr val="tx2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Mainzer Landstraße 55 </a:t>
            </a:r>
          </a:p>
          <a:p>
            <a:pPr algn="l">
              <a:tabLst>
                <a:tab pos="180340" algn="l"/>
              </a:tabLst>
            </a:pPr>
            <a:r>
              <a:rPr lang="de-DE" sz="2400" kern="900" dirty="0">
                <a:solidFill>
                  <a:schemeClr val="tx2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60329 Frankfurt am Main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177917AF-9D52-7267-D25D-9326E705CC00}"/>
              </a:ext>
            </a:extLst>
          </p:cNvPr>
          <p:cNvSpPr txBox="1"/>
          <p:nvPr userDrawn="1"/>
        </p:nvSpPr>
        <p:spPr>
          <a:xfrm>
            <a:off x="793128" y="5771029"/>
            <a:ext cx="6444716" cy="43088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lang="de-DE" sz="2800" b="1" u="sng" kern="900" dirty="0">
                <a:solidFill>
                  <a:srgbClr val="10AD0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www.vci.de</a:t>
            </a:r>
          </a:p>
        </p:txBody>
      </p:sp>
      <p:sp>
        <p:nvSpPr>
          <p:cNvPr id="17" name="Titel 16">
            <a:extLst>
              <a:ext uri="{FF2B5EF4-FFF2-40B4-BE49-F238E27FC236}">
                <a16:creationId xmlns:a16="http://schemas.microsoft.com/office/drawing/2014/main" id="{DACD2C60-F32F-310E-E4FD-3B32B5D4096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93128" y="509982"/>
            <a:ext cx="7535120" cy="900000"/>
          </a:xfrm>
        </p:spPr>
        <p:txBody>
          <a:bodyPr/>
          <a:lstStyle>
            <a:lvl1pPr>
              <a:defRPr sz="3200">
                <a:solidFill>
                  <a:srgbClr val="FFFFFF"/>
                </a:solidFill>
              </a:defRPr>
            </a:lvl1pPr>
          </a:lstStyle>
          <a:p>
            <a:r>
              <a:rPr lang="de-DE" dirty="0"/>
              <a:t>Titel der Kontakt-Folie</a:t>
            </a:r>
          </a:p>
        </p:txBody>
      </p:sp>
      <p:sp>
        <p:nvSpPr>
          <p:cNvPr id="24" name="Textplatzhalter 23">
            <a:extLst>
              <a:ext uri="{FF2B5EF4-FFF2-40B4-BE49-F238E27FC236}">
                <a16:creationId xmlns:a16="http://schemas.microsoft.com/office/drawing/2014/main" id="{DEE69585-943E-2B3E-3673-6387884C0D0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93750" y="1557338"/>
            <a:ext cx="7534443" cy="369332"/>
          </a:xfrm>
          <a:noFill/>
        </p:spPr>
        <p:txBody>
          <a:bodyPr wrap="square" lIns="0" tIns="0" rIns="0" bIns="0">
            <a:spAutoFit/>
          </a:bodyPr>
          <a:lstStyle>
            <a:lvl1pPr marL="0" indent="0">
              <a:buFontTx/>
              <a:buNone/>
              <a:defRPr lang="de-DE" sz="2400" b="1" kern="900" cap="all" baseline="0" dirty="0" smtClean="0">
                <a:solidFill>
                  <a:srgbClr val="FFFFFF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defRPr>
            </a:lvl1pPr>
            <a:lvl2pPr marL="25400" indent="0">
              <a:buFontTx/>
              <a:buNone/>
              <a:defRPr lang="de-DE" sz="1800" dirty="0" smtClean="0">
                <a:solidFill>
                  <a:schemeClr val="tx1"/>
                </a:solidFill>
                <a:latin typeface="+mn-lt"/>
              </a:defRPr>
            </a:lvl2pPr>
            <a:lvl3pPr marL="473075" indent="0">
              <a:buFontTx/>
              <a:buNone/>
              <a:defRPr lang="de-DE" sz="1800" dirty="0" smtClean="0">
                <a:solidFill>
                  <a:schemeClr val="tx1"/>
                </a:solidFill>
                <a:latin typeface="+mn-lt"/>
              </a:defRPr>
            </a:lvl3pPr>
            <a:lvl4pPr marL="919162" indent="0">
              <a:buFontTx/>
              <a:buNone/>
              <a:defRPr lang="de-DE" sz="1800" dirty="0" smtClean="0">
                <a:solidFill>
                  <a:schemeClr val="tx1"/>
                </a:solidFill>
                <a:latin typeface="+mn-lt"/>
              </a:defRPr>
            </a:lvl4pPr>
            <a:lvl5pPr marL="1382712" indent="0">
              <a:buFontTx/>
              <a:buNone/>
              <a:defRPr lang="de-DE" sz="1800" dirty="0">
                <a:latin typeface="+mn-lt"/>
              </a:defRPr>
            </a:lvl5pPr>
          </a:lstStyle>
          <a:p>
            <a:pPr marL="0" lvl="0"/>
            <a:r>
              <a:rPr lang="de-DE" dirty="0"/>
              <a:t>Kontakt-Person</a:t>
            </a:r>
          </a:p>
        </p:txBody>
      </p:sp>
      <p:sp>
        <p:nvSpPr>
          <p:cNvPr id="25" name="Textplatzhalter 23">
            <a:extLst>
              <a:ext uri="{FF2B5EF4-FFF2-40B4-BE49-F238E27FC236}">
                <a16:creationId xmlns:a16="http://schemas.microsoft.com/office/drawing/2014/main" id="{BBA35E93-401B-9E4F-B4E1-8A0738AEB09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6987" y="2103031"/>
            <a:ext cx="7534443" cy="1758017"/>
          </a:xfrm>
          <a:noFill/>
        </p:spPr>
        <p:txBody>
          <a:bodyPr wrap="square" lIns="0" tIns="0" rIns="0" bIns="0">
            <a:noAutofit/>
          </a:bodyPr>
          <a:lstStyle>
            <a:lvl1pPr marL="0" indent="0">
              <a:buFontTx/>
              <a:buNone/>
              <a:defRPr lang="de-DE" sz="2400" b="0" kern="900" cap="none" baseline="0" dirty="0" smtClean="0">
                <a:solidFill>
                  <a:srgbClr val="FFFFFF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defRPr>
            </a:lvl1pPr>
            <a:lvl2pPr marL="25400" indent="0">
              <a:buFontTx/>
              <a:buNone/>
              <a:defRPr lang="de-DE" sz="1800" dirty="0" smtClean="0">
                <a:solidFill>
                  <a:schemeClr val="tx1"/>
                </a:solidFill>
                <a:latin typeface="+mn-lt"/>
              </a:defRPr>
            </a:lvl2pPr>
            <a:lvl3pPr marL="473075" indent="0">
              <a:buFontTx/>
              <a:buNone/>
              <a:defRPr lang="de-DE" sz="1800" dirty="0" smtClean="0">
                <a:solidFill>
                  <a:schemeClr val="tx1"/>
                </a:solidFill>
                <a:latin typeface="+mn-lt"/>
              </a:defRPr>
            </a:lvl3pPr>
            <a:lvl4pPr marL="919162" indent="0">
              <a:buFontTx/>
              <a:buNone/>
              <a:defRPr lang="de-DE" sz="1800" dirty="0" smtClean="0">
                <a:solidFill>
                  <a:schemeClr val="tx1"/>
                </a:solidFill>
                <a:latin typeface="+mn-lt"/>
              </a:defRPr>
            </a:lvl4pPr>
            <a:lvl5pPr marL="1382712" indent="0">
              <a:buFontTx/>
              <a:buNone/>
              <a:defRPr lang="de-DE" sz="1800" dirty="0">
                <a:latin typeface="+mn-lt"/>
              </a:defRPr>
            </a:lvl5pPr>
          </a:lstStyle>
          <a:p>
            <a:pPr marL="0" lvl="0"/>
            <a:r>
              <a:rPr lang="de-DE" dirty="0"/>
              <a:t>Funktion und Kontaktdaten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732C02CC-1C6D-5782-9417-177305188CC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521563" y="96988"/>
            <a:ext cx="3635997" cy="2771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796245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3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VCI-Daten | Dunkelblau">
    <p:bg>
      <p:bgPr>
        <a:solidFill>
          <a:srgbClr val="1006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Logo">
            <a:extLst>
              <a:ext uri="{FF2B5EF4-FFF2-40B4-BE49-F238E27FC236}">
                <a16:creationId xmlns:a16="http://schemas.microsoft.com/office/drawing/2014/main" id="{890693D4-A196-5978-FDC2-3C00CE250DD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50138" y="5340054"/>
            <a:ext cx="3833986" cy="1508422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88D3C0DA-A817-A754-0A4F-2EFE562946C4}"/>
              </a:ext>
            </a:extLst>
          </p:cNvPr>
          <p:cNvSpPr txBox="1"/>
          <p:nvPr userDrawn="1"/>
        </p:nvSpPr>
        <p:spPr>
          <a:xfrm>
            <a:off x="5340644" y="4077072"/>
            <a:ext cx="6552000" cy="36933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lang="de-DE" sz="2400" b="1" u="sng" kern="900" dirty="0">
                <a:solidFill>
                  <a:srgbClr val="FF3EB5"/>
                </a:solidFill>
                <a:effectLst/>
                <a:latin typeface="Source Sans Pro" panose="020B0503030403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www.vci.de</a:t>
            </a:r>
          </a:p>
        </p:txBody>
      </p:sp>
      <p:sp>
        <p:nvSpPr>
          <p:cNvPr id="8" name="Freihandform: Form 7">
            <a:extLst>
              <a:ext uri="{FF2B5EF4-FFF2-40B4-BE49-F238E27FC236}">
                <a16:creationId xmlns:a16="http://schemas.microsoft.com/office/drawing/2014/main" id="{51BD952C-9325-6D29-107A-1D50FB69F750}"/>
              </a:ext>
            </a:extLst>
          </p:cNvPr>
          <p:cNvSpPr/>
          <p:nvPr userDrawn="1"/>
        </p:nvSpPr>
        <p:spPr>
          <a:xfrm>
            <a:off x="5340644" y="3604171"/>
            <a:ext cx="6552000" cy="54769"/>
          </a:xfrm>
          <a:custGeom>
            <a:avLst/>
            <a:gdLst>
              <a:gd name="connsiteX0" fmla="*/ 0 w 171450"/>
              <a:gd name="connsiteY0" fmla="*/ 54769 h 54769"/>
              <a:gd name="connsiteX1" fmla="*/ 171450 w 171450"/>
              <a:gd name="connsiteY1" fmla="*/ 0 h 54769"/>
              <a:gd name="connsiteX2" fmla="*/ 0 w 171450"/>
              <a:gd name="connsiteY2" fmla="*/ 54769 h 547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1450" h="54769">
                <a:moveTo>
                  <a:pt x="0" y="54769"/>
                </a:moveTo>
                <a:lnTo>
                  <a:pt x="171450" y="0"/>
                </a:lnTo>
                <a:lnTo>
                  <a:pt x="0" y="54769"/>
                </a:lnTo>
                <a:close/>
              </a:path>
            </a:pathLst>
          </a:custGeom>
          <a:solidFill>
            <a:srgbClr val="10069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C53369EF-0E54-A6CC-C74F-5C8D586FEF0B}"/>
              </a:ext>
            </a:extLst>
          </p:cNvPr>
          <p:cNvSpPr txBox="1"/>
          <p:nvPr userDrawn="1"/>
        </p:nvSpPr>
        <p:spPr>
          <a:xfrm>
            <a:off x="5340644" y="1487201"/>
            <a:ext cx="6552000" cy="30777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lang="de-DE" sz="2000" b="1" kern="900" cap="all" spc="50" baseline="0" dirty="0">
                <a:solidFill>
                  <a:srgbClr val="FF3EB5"/>
                </a:solidFill>
                <a:effectLst/>
                <a:latin typeface="Montserrat Black" panose="00000A00000000000000" pitchFamily="50" charset="0"/>
                <a:ea typeface="Times New Roman" panose="02020603050405020304" pitchFamily="18" charset="0"/>
                <a:cs typeface="Arial" panose="020B0604020202020204" pitchFamily="34" charset="0"/>
              </a:rPr>
              <a:t>Verband der Chemischen Industrie e.V.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18DEB2C2-673B-FE58-20E7-9740781B8452}"/>
              </a:ext>
            </a:extLst>
          </p:cNvPr>
          <p:cNvSpPr txBox="1"/>
          <p:nvPr userDrawn="1"/>
        </p:nvSpPr>
        <p:spPr>
          <a:xfrm>
            <a:off x="5340644" y="2060853"/>
            <a:ext cx="6552000" cy="615553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tabLst>
                <a:tab pos="180340" algn="l"/>
              </a:tabLst>
            </a:pPr>
            <a:r>
              <a:rPr lang="de-DE" sz="2000" kern="900" dirty="0">
                <a:solidFill>
                  <a:srgbClr val="FFFFFF"/>
                </a:solidFill>
                <a:effectLst/>
                <a:latin typeface="Source Sans Pro" panose="020B0503030403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Mainzer Landstraße 55 </a:t>
            </a:r>
          </a:p>
          <a:p>
            <a:pPr algn="l">
              <a:tabLst>
                <a:tab pos="180340" algn="l"/>
              </a:tabLst>
            </a:pPr>
            <a:r>
              <a:rPr lang="de-DE" sz="2000" kern="900" dirty="0">
                <a:solidFill>
                  <a:srgbClr val="FFFFFF"/>
                </a:solidFill>
                <a:effectLst/>
                <a:latin typeface="Source Sans Pro" panose="020B0503030403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60329 Frankfurt am Main</a:t>
            </a:r>
          </a:p>
        </p:txBody>
      </p:sp>
      <p:pic>
        <p:nvPicPr>
          <p:cNvPr id="20" name="Grafik 19">
            <a:extLst>
              <a:ext uri="{FF2B5EF4-FFF2-40B4-BE49-F238E27FC236}">
                <a16:creationId xmlns:a16="http://schemas.microsoft.com/office/drawing/2014/main" id="{0289D15B-B4F7-0106-41A7-F445E62BE83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81" t="10655" r="33753" b="308"/>
          <a:stretch/>
        </p:blipFill>
        <p:spPr>
          <a:xfrm>
            <a:off x="0" y="-9525"/>
            <a:ext cx="4907868" cy="6867525"/>
          </a:xfrm>
          <a:custGeom>
            <a:avLst/>
            <a:gdLst>
              <a:gd name="connsiteX0" fmla="*/ 0 w 4907868"/>
              <a:gd name="connsiteY0" fmla="*/ 0 h 6858001"/>
              <a:gd name="connsiteX1" fmla="*/ 4907868 w 4907868"/>
              <a:gd name="connsiteY1" fmla="*/ 0 h 6858001"/>
              <a:gd name="connsiteX2" fmla="*/ 4907868 w 4907868"/>
              <a:gd name="connsiteY2" fmla="*/ 5999571 h 6858001"/>
              <a:gd name="connsiteX3" fmla="*/ 3412293 w 4907868"/>
              <a:gd name="connsiteY3" fmla="*/ 6858001 h 6858001"/>
              <a:gd name="connsiteX4" fmla="*/ 0 w 4907868"/>
              <a:gd name="connsiteY4" fmla="*/ 6858001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907868" h="6858001">
                <a:moveTo>
                  <a:pt x="0" y="0"/>
                </a:moveTo>
                <a:lnTo>
                  <a:pt x="4907868" y="0"/>
                </a:lnTo>
                <a:lnTo>
                  <a:pt x="4907868" y="5999571"/>
                </a:lnTo>
                <a:lnTo>
                  <a:pt x="3412293" y="6858001"/>
                </a:lnTo>
                <a:lnTo>
                  <a:pt x="0" y="6858001"/>
                </a:lnTo>
                <a:close/>
              </a:path>
            </a:pathLst>
          </a:custGeom>
        </p:spPr>
      </p:pic>
      <p:sp>
        <p:nvSpPr>
          <p:cNvPr id="18" name="Textfeld 17">
            <a:extLst>
              <a:ext uri="{FF2B5EF4-FFF2-40B4-BE49-F238E27FC236}">
                <a16:creationId xmlns:a16="http://schemas.microsoft.com/office/drawing/2014/main" id="{AFF9371D-D89F-15C0-439D-0339F0B1CBA5}"/>
              </a:ext>
            </a:extLst>
          </p:cNvPr>
          <p:cNvSpPr txBox="1"/>
          <p:nvPr userDrawn="1"/>
        </p:nvSpPr>
        <p:spPr>
          <a:xfrm>
            <a:off x="5340644" y="3020948"/>
            <a:ext cx="6552000" cy="615553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defPPr>
              <a:defRPr lang="de-DE"/>
            </a:defPPr>
            <a:lvl1pPr>
              <a:tabLst>
                <a:tab pos="180340" algn="l"/>
              </a:tabLst>
              <a:defRPr sz="2400" kern="900">
                <a:solidFill>
                  <a:srgbClr val="FFFFFF"/>
                </a:solidFill>
                <a:effectLst/>
                <a:latin typeface="Source Sans Pro" panose="020B0503030403020204" pitchFamily="34" charset="0"/>
                <a:ea typeface="Times New Roman" panose="02020603050405020304" pitchFamily="18" charset="0"/>
                <a:cs typeface="Arial" panose="020B0604020202020204" pitchFamily="34" charset="0"/>
              </a:defRPr>
            </a:lvl1pPr>
          </a:lstStyle>
          <a:p>
            <a:pPr lvl="0">
              <a:tabLst>
                <a:tab pos="444500" algn="l"/>
              </a:tabLst>
            </a:pPr>
            <a:r>
              <a:rPr lang="de-DE" sz="2000" b="1" dirty="0">
                <a:solidFill>
                  <a:srgbClr val="FFFFFF"/>
                </a:solidFill>
              </a:rPr>
              <a:t>T</a:t>
            </a:r>
            <a:r>
              <a:rPr lang="de-DE" sz="2000" dirty="0">
                <a:solidFill>
                  <a:srgbClr val="FFFFFF"/>
                </a:solidFill>
              </a:rPr>
              <a:t>	+49 (69) 2556-0</a:t>
            </a:r>
          </a:p>
          <a:p>
            <a:pPr lvl="0">
              <a:tabLst>
                <a:tab pos="444500" algn="l"/>
              </a:tabLst>
            </a:pPr>
            <a:r>
              <a:rPr lang="de-DE" sz="2000" b="1" dirty="0">
                <a:solidFill>
                  <a:srgbClr val="FFFFFF"/>
                </a:solidFill>
              </a:rPr>
              <a:t>E</a:t>
            </a:r>
            <a:r>
              <a:rPr lang="de-DE" sz="2000" dirty="0">
                <a:solidFill>
                  <a:srgbClr val="FFFFFF"/>
                </a:solidFill>
              </a:rPr>
              <a:t>	vci@vci.de</a:t>
            </a: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5E35BE14-FFDD-A78B-CFA3-5D83394FD4D3}"/>
              </a:ext>
            </a:extLst>
          </p:cNvPr>
          <p:cNvSpPr txBox="1"/>
          <p:nvPr userDrawn="1"/>
        </p:nvSpPr>
        <p:spPr>
          <a:xfrm>
            <a:off x="35124" y="6681888"/>
            <a:ext cx="3600000" cy="15388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lvl="0" indent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10065A"/>
              </a:buClr>
              <a:buFontTx/>
              <a:buNone/>
              <a:defRPr sz="1000">
                <a:solidFill>
                  <a:schemeClr val="bg1"/>
                </a:solidFill>
                <a:latin typeface="Source Sans Pro" panose="020B0503030403020204" pitchFamily="34" charset="0"/>
              </a:defRPr>
            </a:lvl1pPr>
            <a:lvl2pPr marL="719138" indent="-431800">
              <a:lnSpc>
                <a:spcPct val="100000"/>
              </a:lnSpc>
              <a:spcBef>
                <a:spcPts val="500"/>
              </a:spcBef>
              <a:buClr>
                <a:srgbClr val="10065A"/>
              </a:buClr>
              <a:buFont typeface="VCI_Symbole" panose="02000503000000000000" pitchFamily="2" charset="2"/>
              <a:buChar char=""/>
              <a:defRPr lang="de-DE" sz="800" dirty="0">
                <a:solidFill>
                  <a:schemeClr val="tx1">
                    <a:lumMod val="60000"/>
                    <a:lumOff val="40000"/>
                  </a:schemeClr>
                </a:solidFill>
                <a:latin typeface="Source Sans Pro" panose="020B0503030403020204" pitchFamily="34" charset="0"/>
              </a:defRPr>
            </a:lvl2pPr>
            <a:lvl3pPr marL="1160463" indent="-441325">
              <a:lnSpc>
                <a:spcPct val="100000"/>
              </a:lnSpc>
              <a:spcBef>
                <a:spcPts val="500"/>
              </a:spcBef>
              <a:buClr>
                <a:srgbClr val="10065A"/>
              </a:buClr>
              <a:buFont typeface="VCI_Symbole" panose="02000503000000000000" pitchFamily="2" charset="2"/>
              <a:buChar char=""/>
              <a:defRPr lang="de-DE" sz="800" dirty="0">
                <a:solidFill>
                  <a:schemeClr val="tx1">
                    <a:lumMod val="60000"/>
                    <a:lumOff val="40000"/>
                  </a:schemeClr>
                </a:solidFill>
                <a:latin typeface="Source Sans Pro" panose="020B0503030403020204" pitchFamily="34" charset="0"/>
              </a:defRPr>
            </a:lvl3pPr>
            <a:lvl4pPr marL="1612900" indent="-452438">
              <a:lnSpc>
                <a:spcPct val="100000"/>
              </a:lnSpc>
              <a:spcBef>
                <a:spcPts val="500"/>
              </a:spcBef>
              <a:buClr>
                <a:srgbClr val="10065A"/>
              </a:buClr>
              <a:buFont typeface="VCI_Symbole" panose="02000503000000000000" pitchFamily="2" charset="2"/>
              <a:buChar char=""/>
              <a:defRPr lang="de-DE" sz="800" dirty="0">
                <a:solidFill>
                  <a:schemeClr val="tx1">
                    <a:lumMod val="60000"/>
                    <a:lumOff val="40000"/>
                  </a:schemeClr>
                </a:solidFill>
                <a:latin typeface="Source Sans Pro" panose="020B0503030403020204" pitchFamily="34" charset="0"/>
              </a:defRPr>
            </a:lvl4pPr>
            <a:lvl5pPr marL="0" indent="0">
              <a:lnSpc>
                <a:spcPct val="90000"/>
              </a:lnSpc>
              <a:spcBef>
                <a:spcPts val="500"/>
              </a:spcBef>
              <a:buClr>
                <a:srgbClr val="10065A"/>
              </a:buClr>
              <a:buFontTx/>
              <a:buNone/>
              <a:defRPr lang="de-DE" sz="800" dirty="0">
                <a:solidFill>
                  <a:schemeClr val="tx1">
                    <a:lumMod val="60000"/>
                    <a:lumOff val="40000"/>
                  </a:schemeClr>
                </a:solidFill>
                <a:latin typeface="Source Sans Pro" panose="020B0503030403020204" pitchFamily="34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de-DE" dirty="0"/>
              <a:t> © VCI </a:t>
            </a:r>
          </a:p>
        </p:txBody>
      </p:sp>
    </p:spTree>
    <p:extLst>
      <p:ext uri="{BB962C8B-B14F-4D97-AF65-F5344CB8AC3E}">
        <p14:creationId xmlns:p14="http://schemas.microsoft.com/office/powerpoint/2010/main" val="280572917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3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VCI-Daten | Blau">
    <p:bg>
      <p:bgPr>
        <a:solidFill>
          <a:srgbClr val="10069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Logo">
            <a:extLst>
              <a:ext uri="{FF2B5EF4-FFF2-40B4-BE49-F238E27FC236}">
                <a16:creationId xmlns:a16="http://schemas.microsoft.com/office/drawing/2014/main" id="{890693D4-A196-5978-FDC2-3C00CE250DD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50138" y="5340054"/>
            <a:ext cx="3833986" cy="1508422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88D3C0DA-A817-A754-0A4F-2EFE562946C4}"/>
              </a:ext>
            </a:extLst>
          </p:cNvPr>
          <p:cNvSpPr txBox="1"/>
          <p:nvPr userDrawn="1"/>
        </p:nvSpPr>
        <p:spPr>
          <a:xfrm>
            <a:off x="5340644" y="4077072"/>
            <a:ext cx="6552000" cy="36933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lang="de-DE" sz="2400" b="1" u="sng" kern="900" dirty="0">
                <a:solidFill>
                  <a:srgbClr val="FF3EB5"/>
                </a:solidFill>
                <a:effectLst/>
                <a:latin typeface="Source Sans Pro" panose="020B0503030403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www.vci.de</a:t>
            </a:r>
          </a:p>
        </p:txBody>
      </p:sp>
      <p:sp>
        <p:nvSpPr>
          <p:cNvPr id="8" name="Freihandform: Form 7">
            <a:extLst>
              <a:ext uri="{FF2B5EF4-FFF2-40B4-BE49-F238E27FC236}">
                <a16:creationId xmlns:a16="http://schemas.microsoft.com/office/drawing/2014/main" id="{51BD952C-9325-6D29-107A-1D50FB69F750}"/>
              </a:ext>
            </a:extLst>
          </p:cNvPr>
          <p:cNvSpPr/>
          <p:nvPr userDrawn="1"/>
        </p:nvSpPr>
        <p:spPr>
          <a:xfrm>
            <a:off x="5340644" y="3604171"/>
            <a:ext cx="6552000" cy="54769"/>
          </a:xfrm>
          <a:custGeom>
            <a:avLst/>
            <a:gdLst>
              <a:gd name="connsiteX0" fmla="*/ 0 w 171450"/>
              <a:gd name="connsiteY0" fmla="*/ 54769 h 54769"/>
              <a:gd name="connsiteX1" fmla="*/ 171450 w 171450"/>
              <a:gd name="connsiteY1" fmla="*/ 0 h 54769"/>
              <a:gd name="connsiteX2" fmla="*/ 0 w 171450"/>
              <a:gd name="connsiteY2" fmla="*/ 54769 h 547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1450" h="54769">
                <a:moveTo>
                  <a:pt x="0" y="54769"/>
                </a:moveTo>
                <a:lnTo>
                  <a:pt x="171450" y="0"/>
                </a:lnTo>
                <a:lnTo>
                  <a:pt x="0" y="54769"/>
                </a:lnTo>
                <a:close/>
              </a:path>
            </a:pathLst>
          </a:custGeom>
          <a:solidFill>
            <a:srgbClr val="10069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C53369EF-0E54-A6CC-C74F-5C8D586FEF0B}"/>
              </a:ext>
            </a:extLst>
          </p:cNvPr>
          <p:cNvSpPr txBox="1"/>
          <p:nvPr userDrawn="1"/>
        </p:nvSpPr>
        <p:spPr>
          <a:xfrm>
            <a:off x="5340644" y="1487201"/>
            <a:ext cx="6552000" cy="30777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lang="de-DE" sz="2000" b="1" kern="900" cap="all" spc="50" baseline="0" dirty="0">
                <a:solidFill>
                  <a:srgbClr val="FF3EB5"/>
                </a:solidFill>
                <a:effectLst/>
                <a:latin typeface="Montserrat Black" panose="00000A00000000000000" pitchFamily="50" charset="0"/>
                <a:ea typeface="Times New Roman" panose="02020603050405020304" pitchFamily="18" charset="0"/>
                <a:cs typeface="Arial" panose="020B0604020202020204" pitchFamily="34" charset="0"/>
              </a:rPr>
              <a:t>Verband der Chemischen Industrie e.V.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18DEB2C2-673B-FE58-20E7-9740781B8452}"/>
              </a:ext>
            </a:extLst>
          </p:cNvPr>
          <p:cNvSpPr txBox="1"/>
          <p:nvPr userDrawn="1"/>
        </p:nvSpPr>
        <p:spPr>
          <a:xfrm>
            <a:off x="5340644" y="2060853"/>
            <a:ext cx="6552000" cy="615553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tabLst>
                <a:tab pos="180340" algn="l"/>
              </a:tabLst>
            </a:pPr>
            <a:r>
              <a:rPr lang="de-DE" sz="2000" kern="900" dirty="0">
                <a:solidFill>
                  <a:srgbClr val="FFFFFF"/>
                </a:solidFill>
                <a:effectLst/>
                <a:latin typeface="Source Sans Pro" panose="020B0503030403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Mainzer Landstraße 55 </a:t>
            </a:r>
          </a:p>
          <a:p>
            <a:pPr algn="l">
              <a:tabLst>
                <a:tab pos="180340" algn="l"/>
              </a:tabLst>
            </a:pPr>
            <a:r>
              <a:rPr lang="de-DE" sz="2000" kern="900" dirty="0">
                <a:solidFill>
                  <a:srgbClr val="FFFFFF"/>
                </a:solidFill>
                <a:effectLst/>
                <a:latin typeface="Source Sans Pro" panose="020B0503030403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60329 Frankfurt am Main</a:t>
            </a:r>
          </a:p>
        </p:txBody>
      </p:sp>
      <p:pic>
        <p:nvPicPr>
          <p:cNvPr id="20" name="Grafik 19">
            <a:extLst>
              <a:ext uri="{FF2B5EF4-FFF2-40B4-BE49-F238E27FC236}">
                <a16:creationId xmlns:a16="http://schemas.microsoft.com/office/drawing/2014/main" id="{0289D15B-B4F7-0106-41A7-F445E62BE83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81" t="10655" r="33753" b="308"/>
          <a:stretch/>
        </p:blipFill>
        <p:spPr>
          <a:xfrm>
            <a:off x="0" y="-9525"/>
            <a:ext cx="4907868" cy="6867525"/>
          </a:xfrm>
          <a:custGeom>
            <a:avLst/>
            <a:gdLst>
              <a:gd name="connsiteX0" fmla="*/ 0 w 4907868"/>
              <a:gd name="connsiteY0" fmla="*/ 0 h 6858001"/>
              <a:gd name="connsiteX1" fmla="*/ 4907868 w 4907868"/>
              <a:gd name="connsiteY1" fmla="*/ 0 h 6858001"/>
              <a:gd name="connsiteX2" fmla="*/ 4907868 w 4907868"/>
              <a:gd name="connsiteY2" fmla="*/ 5999571 h 6858001"/>
              <a:gd name="connsiteX3" fmla="*/ 3412293 w 4907868"/>
              <a:gd name="connsiteY3" fmla="*/ 6858001 h 6858001"/>
              <a:gd name="connsiteX4" fmla="*/ 0 w 4907868"/>
              <a:gd name="connsiteY4" fmla="*/ 6858001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907868" h="6858001">
                <a:moveTo>
                  <a:pt x="0" y="0"/>
                </a:moveTo>
                <a:lnTo>
                  <a:pt x="4907868" y="0"/>
                </a:lnTo>
                <a:lnTo>
                  <a:pt x="4907868" y="5999571"/>
                </a:lnTo>
                <a:lnTo>
                  <a:pt x="3412293" y="6858001"/>
                </a:lnTo>
                <a:lnTo>
                  <a:pt x="0" y="6858001"/>
                </a:lnTo>
                <a:close/>
              </a:path>
            </a:pathLst>
          </a:custGeom>
        </p:spPr>
      </p:pic>
      <p:sp>
        <p:nvSpPr>
          <p:cNvPr id="18" name="Textfeld 17">
            <a:extLst>
              <a:ext uri="{FF2B5EF4-FFF2-40B4-BE49-F238E27FC236}">
                <a16:creationId xmlns:a16="http://schemas.microsoft.com/office/drawing/2014/main" id="{AFF9371D-D89F-15C0-439D-0339F0B1CBA5}"/>
              </a:ext>
            </a:extLst>
          </p:cNvPr>
          <p:cNvSpPr txBox="1"/>
          <p:nvPr userDrawn="1"/>
        </p:nvSpPr>
        <p:spPr>
          <a:xfrm>
            <a:off x="5340644" y="3020948"/>
            <a:ext cx="6552000" cy="615553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defPPr>
              <a:defRPr lang="de-DE"/>
            </a:defPPr>
            <a:lvl1pPr>
              <a:tabLst>
                <a:tab pos="180340" algn="l"/>
              </a:tabLst>
              <a:defRPr sz="2400" kern="900">
                <a:solidFill>
                  <a:srgbClr val="FFFFFF"/>
                </a:solidFill>
                <a:effectLst/>
                <a:latin typeface="Source Sans Pro" panose="020B0503030403020204" pitchFamily="34" charset="0"/>
                <a:ea typeface="Times New Roman" panose="02020603050405020304" pitchFamily="18" charset="0"/>
                <a:cs typeface="Arial" panose="020B0604020202020204" pitchFamily="34" charset="0"/>
              </a:defRPr>
            </a:lvl1pPr>
          </a:lstStyle>
          <a:p>
            <a:pPr lvl="0">
              <a:tabLst>
                <a:tab pos="444500" algn="l"/>
              </a:tabLst>
            </a:pPr>
            <a:r>
              <a:rPr lang="de-DE" sz="2000" b="1" dirty="0">
                <a:solidFill>
                  <a:srgbClr val="FFFFFF"/>
                </a:solidFill>
              </a:rPr>
              <a:t>T</a:t>
            </a:r>
            <a:r>
              <a:rPr lang="de-DE" sz="2000" dirty="0">
                <a:solidFill>
                  <a:srgbClr val="FFFFFF"/>
                </a:solidFill>
              </a:rPr>
              <a:t>	+49 (69) 2556-0</a:t>
            </a:r>
          </a:p>
          <a:p>
            <a:pPr lvl="0">
              <a:tabLst>
                <a:tab pos="444500" algn="l"/>
              </a:tabLst>
            </a:pPr>
            <a:r>
              <a:rPr lang="de-DE" sz="2000" b="1" dirty="0">
                <a:solidFill>
                  <a:srgbClr val="FFFFFF"/>
                </a:solidFill>
              </a:rPr>
              <a:t>E</a:t>
            </a:r>
            <a:r>
              <a:rPr lang="de-DE" sz="2000" dirty="0">
                <a:solidFill>
                  <a:srgbClr val="FFFFFF"/>
                </a:solidFill>
              </a:rPr>
              <a:t>	vci@vci.de</a:t>
            </a: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5E35BE14-FFDD-A78B-CFA3-5D83394FD4D3}"/>
              </a:ext>
            </a:extLst>
          </p:cNvPr>
          <p:cNvSpPr txBox="1"/>
          <p:nvPr userDrawn="1"/>
        </p:nvSpPr>
        <p:spPr>
          <a:xfrm>
            <a:off x="35124" y="6681888"/>
            <a:ext cx="3600000" cy="15388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lvl="0" indent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10065A"/>
              </a:buClr>
              <a:buFontTx/>
              <a:buNone/>
              <a:defRPr sz="1000">
                <a:solidFill>
                  <a:schemeClr val="bg1"/>
                </a:solidFill>
                <a:latin typeface="Source Sans Pro" panose="020B0503030403020204" pitchFamily="34" charset="0"/>
              </a:defRPr>
            </a:lvl1pPr>
            <a:lvl2pPr marL="719138" indent="-431800">
              <a:lnSpc>
                <a:spcPct val="100000"/>
              </a:lnSpc>
              <a:spcBef>
                <a:spcPts val="500"/>
              </a:spcBef>
              <a:buClr>
                <a:srgbClr val="10065A"/>
              </a:buClr>
              <a:buFont typeface="VCI_Symbole" panose="02000503000000000000" pitchFamily="2" charset="2"/>
              <a:buChar char=""/>
              <a:defRPr lang="de-DE" sz="800" dirty="0">
                <a:solidFill>
                  <a:schemeClr val="tx1">
                    <a:lumMod val="60000"/>
                    <a:lumOff val="40000"/>
                  </a:schemeClr>
                </a:solidFill>
                <a:latin typeface="Source Sans Pro" panose="020B0503030403020204" pitchFamily="34" charset="0"/>
              </a:defRPr>
            </a:lvl2pPr>
            <a:lvl3pPr marL="1160463" indent="-441325">
              <a:lnSpc>
                <a:spcPct val="100000"/>
              </a:lnSpc>
              <a:spcBef>
                <a:spcPts val="500"/>
              </a:spcBef>
              <a:buClr>
                <a:srgbClr val="10065A"/>
              </a:buClr>
              <a:buFont typeface="VCI_Symbole" panose="02000503000000000000" pitchFamily="2" charset="2"/>
              <a:buChar char=""/>
              <a:defRPr lang="de-DE" sz="800" dirty="0">
                <a:solidFill>
                  <a:schemeClr val="tx1">
                    <a:lumMod val="60000"/>
                    <a:lumOff val="40000"/>
                  </a:schemeClr>
                </a:solidFill>
                <a:latin typeface="Source Sans Pro" panose="020B0503030403020204" pitchFamily="34" charset="0"/>
              </a:defRPr>
            </a:lvl3pPr>
            <a:lvl4pPr marL="1612900" indent="-452438">
              <a:lnSpc>
                <a:spcPct val="100000"/>
              </a:lnSpc>
              <a:spcBef>
                <a:spcPts val="500"/>
              </a:spcBef>
              <a:buClr>
                <a:srgbClr val="10065A"/>
              </a:buClr>
              <a:buFont typeface="VCI_Symbole" panose="02000503000000000000" pitchFamily="2" charset="2"/>
              <a:buChar char=""/>
              <a:defRPr lang="de-DE" sz="800" dirty="0">
                <a:solidFill>
                  <a:schemeClr val="tx1">
                    <a:lumMod val="60000"/>
                    <a:lumOff val="40000"/>
                  </a:schemeClr>
                </a:solidFill>
                <a:latin typeface="Source Sans Pro" panose="020B0503030403020204" pitchFamily="34" charset="0"/>
              </a:defRPr>
            </a:lvl4pPr>
            <a:lvl5pPr marL="0" indent="0">
              <a:lnSpc>
                <a:spcPct val="90000"/>
              </a:lnSpc>
              <a:spcBef>
                <a:spcPts val="500"/>
              </a:spcBef>
              <a:buClr>
                <a:srgbClr val="10065A"/>
              </a:buClr>
              <a:buFontTx/>
              <a:buNone/>
              <a:defRPr lang="de-DE" sz="800" dirty="0">
                <a:solidFill>
                  <a:schemeClr val="tx1">
                    <a:lumMod val="60000"/>
                    <a:lumOff val="40000"/>
                  </a:schemeClr>
                </a:solidFill>
                <a:latin typeface="Source Sans Pro" panose="020B0503030403020204" pitchFamily="34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de-DE" dirty="0"/>
              <a:t> © VCI </a:t>
            </a:r>
          </a:p>
        </p:txBody>
      </p:sp>
    </p:spTree>
    <p:extLst>
      <p:ext uri="{BB962C8B-B14F-4D97-AF65-F5344CB8AC3E}">
        <p14:creationId xmlns:p14="http://schemas.microsoft.com/office/powerpoint/2010/main" val="25440929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3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VCI-Daten | Pink">
    <p:bg>
      <p:bgPr>
        <a:solidFill>
          <a:srgbClr val="FF3EB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Logo">
            <a:extLst>
              <a:ext uri="{FF2B5EF4-FFF2-40B4-BE49-F238E27FC236}">
                <a16:creationId xmlns:a16="http://schemas.microsoft.com/office/drawing/2014/main" id="{890693D4-A196-5978-FDC2-3C00CE250DD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50140" y="5340054"/>
            <a:ext cx="3833982" cy="1508422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88D3C0DA-A817-A754-0A4F-2EFE562946C4}"/>
              </a:ext>
            </a:extLst>
          </p:cNvPr>
          <p:cNvSpPr txBox="1"/>
          <p:nvPr userDrawn="1"/>
        </p:nvSpPr>
        <p:spPr>
          <a:xfrm>
            <a:off x="5340644" y="4077072"/>
            <a:ext cx="6552000" cy="36933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lang="de-DE" sz="2400" b="1" u="sng" kern="900" dirty="0">
                <a:solidFill>
                  <a:srgbClr val="10069F"/>
                </a:solidFill>
                <a:effectLst/>
                <a:latin typeface="Source Sans Pro" panose="020B0503030403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www.vci.de</a:t>
            </a:r>
          </a:p>
        </p:txBody>
      </p:sp>
      <p:sp>
        <p:nvSpPr>
          <p:cNvPr id="8" name="Freihandform: Form 7">
            <a:extLst>
              <a:ext uri="{FF2B5EF4-FFF2-40B4-BE49-F238E27FC236}">
                <a16:creationId xmlns:a16="http://schemas.microsoft.com/office/drawing/2014/main" id="{51BD952C-9325-6D29-107A-1D50FB69F750}"/>
              </a:ext>
            </a:extLst>
          </p:cNvPr>
          <p:cNvSpPr/>
          <p:nvPr userDrawn="1"/>
        </p:nvSpPr>
        <p:spPr>
          <a:xfrm>
            <a:off x="5340644" y="3604171"/>
            <a:ext cx="6552000" cy="54769"/>
          </a:xfrm>
          <a:custGeom>
            <a:avLst/>
            <a:gdLst>
              <a:gd name="connsiteX0" fmla="*/ 0 w 171450"/>
              <a:gd name="connsiteY0" fmla="*/ 54769 h 54769"/>
              <a:gd name="connsiteX1" fmla="*/ 171450 w 171450"/>
              <a:gd name="connsiteY1" fmla="*/ 0 h 54769"/>
              <a:gd name="connsiteX2" fmla="*/ 0 w 171450"/>
              <a:gd name="connsiteY2" fmla="*/ 54769 h 547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1450" h="54769">
                <a:moveTo>
                  <a:pt x="0" y="54769"/>
                </a:moveTo>
                <a:lnTo>
                  <a:pt x="171450" y="0"/>
                </a:lnTo>
                <a:lnTo>
                  <a:pt x="0" y="54769"/>
                </a:lnTo>
                <a:close/>
              </a:path>
            </a:pathLst>
          </a:custGeom>
          <a:solidFill>
            <a:srgbClr val="10069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C53369EF-0E54-A6CC-C74F-5C8D586FEF0B}"/>
              </a:ext>
            </a:extLst>
          </p:cNvPr>
          <p:cNvSpPr txBox="1"/>
          <p:nvPr userDrawn="1"/>
        </p:nvSpPr>
        <p:spPr>
          <a:xfrm>
            <a:off x="5340644" y="1487201"/>
            <a:ext cx="6552000" cy="30777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lang="de-DE" sz="2000" b="1" kern="900" cap="all" spc="50" baseline="0" dirty="0">
                <a:solidFill>
                  <a:srgbClr val="10069F"/>
                </a:solidFill>
                <a:effectLst/>
                <a:latin typeface="Montserrat Black" panose="00000A00000000000000" pitchFamily="50" charset="0"/>
                <a:ea typeface="Times New Roman" panose="02020603050405020304" pitchFamily="18" charset="0"/>
                <a:cs typeface="Arial" panose="020B0604020202020204" pitchFamily="34" charset="0"/>
              </a:rPr>
              <a:t>Verband der Chemischen Industrie e.V.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18DEB2C2-673B-FE58-20E7-9740781B8452}"/>
              </a:ext>
            </a:extLst>
          </p:cNvPr>
          <p:cNvSpPr txBox="1"/>
          <p:nvPr userDrawn="1"/>
        </p:nvSpPr>
        <p:spPr>
          <a:xfrm>
            <a:off x="5340644" y="2060853"/>
            <a:ext cx="6552000" cy="615553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tabLst>
                <a:tab pos="180340" algn="l"/>
              </a:tabLst>
            </a:pPr>
            <a:r>
              <a:rPr lang="de-DE" sz="2000" kern="900" dirty="0">
                <a:solidFill>
                  <a:srgbClr val="FFFFFF"/>
                </a:solidFill>
                <a:effectLst/>
                <a:latin typeface="Source Sans Pro" panose="020B0503030403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Mainzer Landstraße 55 </a:t>
            </a:r>
          </a:p>
          <a:p>
            <a:pPr algn="l">
              <a:tabLst>
                <a:tab pos="180340" algn="l"/>
              </a:tabLst>
            </a:pPr>
            <a:r>
              <a:rPr lang="de-DE" sz="2000" kern="900" dirty="0">
                <a:solidFill>
                  <a:srgbClr val="FFFFFF"/>
                </a:solidFill>
                <a:effectLst/>
                <a:latin typeface="Source Sans Pro" panose="020B0503030403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60329 Frankfurt am Main</a:t>
            </a:r>
          </a:p>
        </p:txBody>
      </p:sp>
      <p:pic>
        <p:nvPicPr>
          <p:cNvPr id="20" name="Grafik 19">
            <a:extLst>
              <a:ext uri="{FF2B5EF4-FFF2-40B4-BE49-F238E27FC236}">
                <a16:creationId xmlns:a16="http://schemas.microsoft.com/office/drawing/2014/main" id="{0289D15B-B4F7-0106-41A7-F445E62BE83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81" t="10655" r="33753" b="308"/>
          <a:stretch/>
        </p:blipFill>
        <p:spPr>
          <a:xfrm>
            <a:off x="0" y="-9525"/>
            <a:ext cx="4907868" cy="6867525"/>
          </a:xfrm>
          <a:custGeom>
            <a:avLst/>
            <a:gdLst>
              <a:gd name="connsiteX0" fmla="*/ 0 w 4907868"/>
              <a:gd name="connsiteY0" fmla="*/ 0 h 6858001"/>
              <a:gd name="connsiteX1" fmla="*/ 4907868 w 4907868"/>
              <a:gd name="connsiteY1" fmla="*/ 0 h 6858001"/>
              <a:gd name="connsiteX2" fmla="*/ 4907868 w 4907868"/>
              <a:gd name="connsiteY2" fmla="*/ 5999571 h 6858001"/>
              <a:gd name="connsiteX3" fmla="*/ 3412293 w 4907868"/>
              <a:gd name="connsiteY3" fmla="*/ 6858001 h 6858001"/>
              <a:gd name="connsiteX4" fmla="*/ 0 w 4907868"/>
              <a:gd name="connsiteY4" fmla="*/ 6858001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907868" h="6858001">
                <a:moveTo>
                  <a:pt x="0" y="0"/>
                </a:moveTo>
                <a:lnTo>
                  <a:pt x="4907868" y="0"/>
                </a:lnTo>
                <a:lnTo>
                  <a:pt x="4907868" y="5999571"/>
                </a:lnTo>
                <a:lnTo>
                  <a:pt x="3412293" y="6858001"/>
                </a:lnTo>
                <a:lnTo>
                  <a:pt x="0" y="6858001"/>
                </a:lnTo>
                <a:close/>
              </a:path>
            </a:pathLst>
          </a:custGeom>
        </p:spPr>
      </p:pic>
      <p:sp>
        <p:nvSpPr>
          <p:cNvPr id="18" name="Textfeld 17">
            <a:extLst>
              <a:ext uri="{FF2B5EF4-FFF2-40B4-BE49-F238E27FC236}">
                <a16:creationId xmlns:a16="http://schemas.microsoft.com/office/drawing/2014/main" id="{AFF9371D-D89F-15C0-439D-0339F0B1CBA5}"/>
              </a:ext>
            </a:extLst>
          </p:cNvPr>
          <p:cNvSpPr txBox="1"/>
          <p:nvPr userDrawn="1"/>
        </p:nvSpPr>
        <p:spPr>
          <a:xfrm>
            <a:off x="5340644" y="3020948"/>
            <a:ext cx="6552000" cy="615553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defPPr>
              <a:defRPr lang="de-DE"/>
            </a:defPPr>
            <a:lvl1pPr>
              <a:tabLst>
                <a:tab pos="180340" algn="l"/>
              </a:tabLst>
              <a:defRPr sz="2400" kern="900">
                <a:solidFill>
                  <a:srgbClr val="FFFFFF"/>
                </a:solidFill>
                <a:effectLst/>
                <a:latin typeface="Source Sans Pro" panose="020B0503030403020204" pitchFamily="34" charset="0"/>
                <a:ea typeface="Times New Roman" panose="02020603050405020304" pitchFamily="18" charset="0"/>
                <a:cs typeface="Arial" panose="020B0604020202020204" pitchFamily="34" charset="0"/>
              </a:defRPr>
            </a:lvl1pPr>
          </a:lstStyle>
          <a:p>
            <a:pPr lvl="0">
              <a:tabLst>
                <a:tab pos="444500" algn="l"/>
              </a:tabLst>
            </a:pPr>
            <a:r>
              <a:rPr lang="de-DE" sz="2000" b="1" dirty="0">
                <a:solidFill>
                  <a:srgbClr val="FFFFFF"/>
                </a:solidFill>
              </a:rPr>
              <a:t>T</a:t>
            </a:r>
            <a:r>
              <a:rPr lang="de-DE" sz="2000" dirty="0">
                <a:solidFill>
                  <a:srgbClr val="FFFFFF"/>
                </a:solidFill>
              </a:rPr>
              <a:t>	+49 (69) 2556-0</a:t>
            </a:r>
          </a:p>
          <a:p>
            <a:pPr lvl="0">
              <a:tabLst>
                <a:tab pos="444500" algn="l"/>
              </a:tabLst>
            </a:pPr>
            <a:r>
              <a:rPr lang="de-DE" sz="2000" b="1" dirty="0">
                <a:solidFill>
                  <a:srgbClr val="FFFFFF"/>
                </a:solidFill>
              </a:rPr>
              <a:t>E</a:t>
            </a:r>
            <a:r>
              <a:rPr lang="de-DE" sz="2000" dirty="0">
                <a:solidFill>
                  <a:srgbClr val="FFFFFF"/>
                </a:solidFill>
              </a:rPr>
              <a:t>	vci@vci.de</a:t>
            </a: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5E35BE14-FFDD-A78B-CFA3-5D83394FD4D3}"/>
              </a:ext>
            </a:extLst>
          </p:cNvPr>
          <p:cNvSpPr txBox="1"/>
          <p:nvPr userDrawn="1"/>
        </p:nvSpPr>
        <p:spPr>
          <a:xfrm>
            <a:off x="35124" y="6681888"/>
            <a:ext cx="3600000" cy="15388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lvl="0" indent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10065A"/>
              </a:buClr>
              <a:buFontTx/>
              <a:buNone/>
              <a:defRPr sz="1000">
                <a:solidFill>
                  <a:schemeClr val="bg1"/>
                </a:solidFill>
                <a:latin typeface="Source Sans Pro" panose="020B0503030403020204" pitchFamily="34" charset="0"/>
              </a:defRPr>
            </a:lvl1pPr>
            <a:lvl2pPr marL="719138" indent="-431800">
              <a:lnSpc>
                <a:spcPct val="100000"/>
              </a:lnSpc>
              <a:spcBef>
                <a:spcPts val="500"/>
              </a:spcBef>
              <a:buClr>
                <a:srgbClr val="10065A"/>
              </a:buClr>
              <a:buFont typeface="VCI_Symbole" panose="02000503000000000000" pitchFamily="2" charset="2"/>
              <a:buChar char=""/>
              <a:defRPr lang="de-DE" sz="800" dirty="0">
                <a:solidFill>
                  <a:schemeClr val="tx1">
                    <a:lumMod val="60000"/>
                    <a:lumOff val="40000"/>
                  </a:schemeClr>
                </a:solidFill>
                <a:latin typeface="Source Sans Pro" panose="020B0503030403020204" pitchFamily="34" charset="0"/>
              </a:defRPr>
            </a:lvl2pPr>
            <a:lvl3pPr marL="1160463" indent="-441325">
              <a:lnSpc>
                <a:spcPct val="100000"/>
              </a:lnSpc>
              <a:spcBef>
                <a:spcPts val="500"/>
              </a:spcBef>
              <a:buClr>
                <a:srgbClr val="10065A"/>
              </a:buClr>
              <a:buFont typeface="VCI_Symbole" panose="02000503000000000000" pitchFamily="2" charset="2"/>
              <a:buChar char=""/>
              <a:defRPr lang="de-DE" sz="800" dirty="0">
                <a:solidFill>
                  <a:schemeClr val="tx1">
                    <a:lumMod val="60000"/>
                    <a:lumOff val="40000"/>
                  </a:schemeClr>
                </a:solidFill>
                <a:latin typeface="Source Sans Pro" panose="020B0503030403020204" pitchFamily="34" charset="0"/>
              </a:defRPr>
            </a:lvl3pPr>
            <a:lvl4pPr marL="1612900" indent="-452438">
              <a:lnSpc>
                <a:spcPct val="100000"/>
              </a:lnSpc>
              <a:spcBef>
                <a:spcPts val="500"/>
              </a:spcBef>
              <a:buClr>
                <a:srgbClr val="10065A"/>
              </a:buClr>
              <a:buFont typeface="VCI_Symbole" panose="02000503000000000000" pitchFamily="2" charset="2"/>
              <a:buChar char=""/>
              <a:defRPr lang="de-DE" sz="800" dirty="0">
                <a:solidFill>
                  <a:schemeClr val="tx1">
                    <a:lumMod val="60000"/>
                    <a:lumOff val="40000"/>
                  </a:schemeClr>
                </a:solidFill>
                <a:latin typeface="Source Sans Pro" panose="020B0503030403020204" pitchFamily="34" charset="0"/>
              </a:defRPr>
            </a:lvl4pPr>
            <a:lvl5pPr marL="0" indent="0">
              <a:lnSpc>
                <a:spcPct val="90000"/>
              </a:lnSpc>
              <a:spcBef>
                <a:spcPts val="500"/>
              </a:spcBef>
              <a:buClr>
                <a:srgbClr val="10065A"/>
              </a:buClr>
              <a:buFontTx/>
              <a:buNone/>
              <a:defRPr lang="de-DE" sz="800" dirty="0">
                <a:solidFill>
                  <a:schemeClr val="tx1">
                    <a:lumMod val="60000"/>
                    <a:lumOff val="40000"/>
                  </a:schemeClr>
                </a:solidFill>
                <a:latin typeface="Source Sans Pro" panose="020B0503030403020204" pitchFamily="34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de-DE" dirty="0"/>
              <a:t> © VCI </a:t>
            </a:r>
          </a:p>
        </p:txBody>
      </p:sp>
    </p:spTree>
    <p:extLst>
      <p:ext uri="{BB962C8B-B14F-4D97-AF65-F5344CB8AC3E}">
        <p14:creationId xmlns:p14="http://schemas.microsoft.com/office/powerpoint/2010/main" val="11101855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3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VCI-Daten | Türkis">
    <p:bg>
      <p:bgPr>
        <a:solidFill>
          <a:srgbClr val="10ADA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Logo">
            <a:extLst>
              <a:ext uri="{FF2B5EF4-FFF2-40B4-BE49-F238E27FC236}">
                <a16:creationId xmlns:a16="http://schemas.microsoft.com/office/drawing/2014/main" id="{890693D4-A196-5978-FDC2-3C00CE250DD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50140" y="5340054"/>
            <a:ext cx="3833982" cy="1508422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88D3C0DA-A817-A754-0A4F-2EFE562946C4}"/>
              </a:ext>
            </a:extLst>
          </p:cNvPr>
          <p:cNvSpPr txBox="1"/>
          <p:nvPr userDrawn="1"/>
        </p:nvSpPr>
        <p:spPr>
          <a:xfrm>
            <a:off x="5340644" y="4077072"/>
            <a:ext cx="6552000" cy="36933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lang="de-DE" sz="2400" b="1" u="sng" kern="900" dirty="0">
                <a:solidFill>
                  <a:srgbClr val="10069F"/>
                </a:solidFill>
                <a:effectLst/>
                <a:latin typeface="Source Sans Pro" panose="020B0503030403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www.vci.de</a:t>
            </a:r>
          </a:p>
        </p:txBody>
      </p:sp>
      <p:sp>
        <p:nvSpPr>
          <p:cNvPr id="8" name="Freihandform: Form 7">
            <a:extLst>
              <a:ext uri="{FF2B5EF4-FFF2-40B4-BE49-F238E27FC236}">
                <a16:creationId xmlns:a16="http://schemas.microsoft.com/office/drawing/2014/main" id="{51BD952C-9325-6D29-107A-1D50FB69F750}"/>
              </a:ext>
            </a:extLst>
          </p:cNvPr>
          <p:cNvSpPr/>
          <p:nvPr userDrawn="1"/>
        </p:nvSpPr>
        <p:spPr>
          <a:xfrm>
            <a:off x="5340644" y="3604171"/>
            <a:ext cx="6552000" cy="54769"/>
          </a:xfrm>
          <a:custGeom>
            <a:avLst/>
            <a:gdLst>
              <a:gd name="connsiteX0" fmla="*/ 0 w 171450"/>
              <a:gd name="connsiteY0" fmla="*/ 54769 h 54769"/>
              <a:gd name="connsiteX1" fmla="*/ 171450 w 171450"/>
              <a:gd name="connsiteY1" fmla="*/ 0 h 54769"/>
              <a:gd name="connsiteX2" fmla="*/ 0 w 171450"/>
              <a:gd name="connsiteY2" fmla="*/ 54769 h 547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1450" h="54769">
                <a:moveTo>
                  <a:pt x="0" y="54769"/>
                </a:moveTo>
                <a:lnTo>
                  <a:pt x="171450" y="0"/>
                </a:lnTo>
                <a:lnTo>
                  <a:pt x="0" y="54769"/>
                </a:lnTo>
                <a:close/>
              </a:path>
            </a:pathLst>
          </a:custGeom>
          <a:solidFill>
            <a:srgbClr val="10069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C53369EF-0E54-A6CC-C74F-5C8D586FEF0B}"/>
              </a:ext>
            </a:extLst>
          </p:cNvPr>
          <p:cNvSpPr txBox="1"/>
          <p:nvPr userDrawn="1"/>
        </p:nvSpPr>
        <p:spPr>
          <a:xfrm>
            <a:off x="5340644" y="1487201"/>
            <a:ext cx="6552000" cy="30777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lang="de-DE" sz="2000" b="1" kern="900" cap="all" spc="50" baseline="0" dirty="0">
                <a:solidFill>
                  <a:srgbClr val="10069F"/>
                </a:solidFill>
                <a:effectLst/>
                <a:latin typeface="Montserrat Black" panose="00000A00000000000000" pitchFamily="50" charset="0"/>
                <a:ea typeface="Times New Roman" panose="02020603050405020304" pitchFamily="18" charset="0"/>
                <a:cs typeface="Arial" panose="020B0604020202020204" pitchFamily="34" charset="0"/>
              </a:rPr>
              <a:t>Verband der Chemischen Industrie e.V.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18DEB2C2-673B-FE58-20E7-9740781B8452}"/>
              </a:ext>
            </a:extLst>
          </p:cNvPr>
          <p:cNvSpPr txBox="1"/>
          <p:nvPr userDrawn="1"/>
        </p:nvSpPr>
        <p:spPr>
          <a:xfrm>
            <a:off x="5340644" y="2060853"/>
            <a:ext cx="6552000" cy="615553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tabLst>
                <a:tab pos="180340" algn="l"/>
              </a:tabLst>
            </a:pPr>
            <a:r>
              <a:rPr lang="de-DE" sz="2000" kern="900" dirty="0">
                <a:solidFill>
                  <a:srgbClr val="FFFFFF"/>
                </a:solidFill>
                <a:effectLst/>
                <a:latin typeface="Source Sans Pro" panose="020B0503030403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Mainzer Landstraße 55 </a:t>
            </a:r>
          </a:p>
          <a:p>
            <a:pPr algn="l">
              <a:tabLst>
                <a:tab pos="180340" algn="l"/>
              </a:tabLst>
            </a:pPr>
            <a:r>
              <a:rPr lang="de-DE" sz="2000" kern="900" dirty="0">
                <a:solidFill>
                  <a:srgbClr val="FFFFFF"/>
                </a:solidFill>
                <a:effectLst/>
                <a:latin typeface="Source Sans Pro" panose="020B0503030403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60329 Frankfurt am Main</a:t>
            </a:r>
          </a:p>
        </p:txBody>
      </p:sp>
      <p:pic>
        <p:nvPicPr>
          <p:cNvPr id="20" name="Grafik 19">
            <a:extLst>
              <a:ext uri="{FF2B5EF4-FFF2-40B4-BE49-F238E27FC236}">
                <a16:creationId xmlns:a16="http://schemas.microsoft.com/office/drawing/2014/main" id="{0289D15B-B4F7-0106-41A7-F445E62BE83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81" t="10655" r="33753" b="308"/>
          <a:stretch/>
        </p:blipFill>
        <p:spPr>
          <a:xfrm>
            <a:off x="0" y="-9525"/>
            <a:ext cx="4907868" cy="6867525"/>
          </a:xfrm>
          <a:custGeom>
            <a:avLst/>
            <a:gdLst>
              <a:gd name="connsiteX0" fmla="*/ 0 w 4907868"/>
              <a:gd name="connsiteY0" fmla="*/ 0 h 6858001"/>
              <a:gd name="connsiteX1" fmla="*/ 4907868 w 4907868"/>
              <a:gd name="connsiteY1" fmla="*/ 0 h 6858001"/>
              <a:gd name="connsiteX2" fmla="*/ 4907868 w 4907868"/>
              <a:gd name="connsiteY2" fmla="*/ 5999571 h 6858001"/>
              <a:gd name="connsiteX3" fmla="*/ 3412293 w 4907868"/>
              <a:gd name="connsiteY3" fmla="*/ 6858001 h 6858001"/>
              <a:gd name="connsiteX4" fmla="*/ 0 w 4907868"/>
              <a:gd name="connsiteY4" fmla="*/ 6858001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907868" h="6858001">
                <a:moveTo>
                  <a:pt x="0" y="0"/>
                </a:moveTo>
                <a:lnTo>
                  <a:pt x="4907868" y="0"/>
                </a:lnTo>
                <a:lnTo>
                  <a:pt x="4907868" y="5999571"/>
                </a:lnTo>
                <a:lnTo>
                  <a:pt x="3412293" y="6858001"/>
                </a:lnTo>
                <a:lnTo>
                  <a:pt x="0" y="6858001"/>
                </a:lnTo>
                <a:close/>
              </a:path>
            </a:pathLst>
          </a:custGeom>
        </p:spPr>
      </p:pic>
      <p:sp>
        <p:nvSpPr>
          <p:cNvPr id="18" name="Textfeld 17">
            <a:extLst>
              <a:ext uri="{FF2B5EF4-FFF2-40B4-BE49-F238E27FC236}">
                <a16:creationId xmlns:a16="http://schemas.microsoft.com/office/drawing/2014/main" id="{AFF9371D-D89F-15C0-439D-0339F0B1CBA5}"/>
              </a:ext>
            </a:extLst>
          </p:cNvPr>
          <p:cNvSpPr txBox="1"/>
          <p:nvPr userDrawn="1"/>
        </p:nvSpPr>
        <p:spPr>
          <a:xfrm>
            <a:off x="5340644" y="3020948"/>
            <a:ext cx="6552000" cy="615553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defPPr>
              <a:defRPr lang="de-DE"/>
            </a:defPPr>
            <a:lvl1pPr>
              <a:tabLst>
                <a:tab pos="180340" algn="l"/>
              </a:tabLst>
              <a:defRPr sz="2400" kern="900">
                <a:solidFill>
                  <a:srgbClr val="FFFFFF"/>
                </a:solidFill>
                <a:effectLst/>
                <a:latin typeface="Source Sans Pro" panose="020B0503030403020204" pitchFamily="34" charset="0"/>
                <a:ea typeface="Times New Roman" panose="02020603050405020304" pitchFamily="18" charset="0"/>
                <a:cs typeface="Arial" panose="020B0604020202020204" pitchFamily="34" charset="0"/>
              </a:defRPr>
            </a:lvl1pPr>
          </a:lstStyle>
          <a:p>
            <a:pPr lvl="0">
              <a:tabLst>
                <a:tab pos="444500" algn="l"/>
              </a:tabLst>
            </a:pPr>
            <a:r>
              <a:rPr lang="de-DE" sz="2000" b="1" dirty="0">
                <a:solidFill>
                  <a:srgbClr val="FFFFFF"/>
                </a:solidFill>
              </a:rPr>
              <a:t>T</a:t>
            </a:r>
            <a:r>
              <a:rPr lang="de-DE" sz="2000" dirty="0">
                <a:solidFill>
                  <a:srgbClr val="FFFFFF"/>
                </a:solidFill>
              </a:rPr>
              <a:t>	+49 (69) 2556-0</a:t>
            </a:r>
          </a:p>
          <a:p>
            <a:pPr lvl="0">
              <a:tabLst>
                <a:tab pos="444500" algn="l"/>
              </a:tabLst>
            </a:pPr>
            <a:r>
              <a:rPr lang="de-DE" sz="2000" b="1" dirty="0">
                <a:solidFill>
                  <a:srgbClr val="FFFFFF"/>
                </a:solidFill>
              </a:rPr>
              <a:t>E</a:t>
            </a:r>
            <a:r>
              <a:rPr lang="de-DE" sz="2000" dirty="0">
                <a:solidFill>
                  <a:srgbClr val="FFFFFF"/>
                </a:solidFill>
              </a:rPr>
              <a:t>	vci@vci.de</a:t>
            </a: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5E35BE14-FFDD-A78B-CFA3-5D83394FD4D3}"/>
              </a:ext>
            </a:extLst>
          </p:cNvPr>
          <p:cNvSpPr txBox="1"/>
          <p:nvPr userDrawn="1"/>
        </p:nvSpPr>
        <p:spPr>
          <a:xfrm>
            <a:off x="35124" y="6681888"/>
            <a:ext cx="3600000" cy="15388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lvl="0" indent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10065A"/>
              </a:buClr>
              <a:buFontTx/>
              <a:buNone/>
              <a:defRPr sz="1000">
                <a:solidFill>
                  <a:schemeClr val="bg1"/>
                </a:solidFill>
                <a:latin typeface="Source Sans Pro" panose="020B0503030403020204" pitchFamily="34" charset="0"/>
              </a:defRPr>
            </a:lvl1pPr>
            <a:lvl2pPr marL="719138" indent="-431800">
              <a:lnSpc>
                <a:spcPct val="100000"/>
              </a:lnSpc>
              <a:spcBef>
                <a:spcPts val="500"/>
              </a:spcBef>
              <a:buClr>
                <a:srgbClr val="10065A"/>
              </a:buClr>
              <a:buFont typeface="VCI_Symbole" panose="02000503000000000000" pitchFamily="2" charset="2"/>
              <a:buChar char=""/>
              <a:defRPr lang="de-DE" sz="800" dirty="0">
                <a:solidFill>
                  <a:schemeClr val="tx1">
                    <a:lumMod val="60000"/>
                    <a:lumOff val="40000"/>
                  </a:schemeClr>
                </a:solidFill>
                <a:latin typeface="Source Sans Pro" panose="020B0503030403020204" pitchFamily="34" charset="0"/>
              </a:defRPr>
            </a:lvl2pPr>
            <a:lvl3pPr marL="1160463" indent="-441325">
              <a:lnSpc>
                <a:spcPct val="100000"/>
              </a:lnSpc>
              <a:spcBef>
                <a:spcPts val="500"/>
              </a:spcBef>
              <a:buClr>
                <a:srgbClr val="10065A"/>
              </a:buClr>
              <a:buFont typeface="VCI_Symbole" panose="02000503000000000000" pitchFamily="2" charset="2"/>
              <a:buChar char=""/>
              <a:defRPr lang="de-DE" sz="800" dirty="0">
                <a:solidFill>
                  <a:schemeClr val="tx1">
                    <a:lumMod val="60000"/>
                    <a:lumOff val="40000"/>
                  </a:schemeClr>
                </a:solidFill>
                <a:latin typeface="Source Sans Pro" panose="020B0503030403020204" pitchFamily="34" charset="0"/>
              </a:defRPr>
            </a:lvl3pPr>
            <a:lvl4pPr marL="1612900" indent="-452438">
              <a:lnSpc>
                <a:spcPct val="100000"/>
              </a:lnSpc>
              <a:spcBef>
                <a:spcPts val="500"/>
              </a:spcBef>
              <a:buClr>
                <a:srgbClr val="10065A"/>
              </a:buClr>
              <a:buFont typeface="VCI_Symbole" panose="02000503000000000000" pitchFamily="2" charset="2"/>
              <a:buChar char=""/>
              <a:defRPr lang="de-DE" sz="800" dirty="0">
                <a:solidFill>
                  <a:schemeClr val="tx1">
                    <a:lumMod val="60000"/>
                    <a:lumOff val="40000"/>
                  </a:schemeClr>
                </a:solidFill>
                <a:latin typeface="Source Sans Pro" panose="020B0503030403020204" pitchFamily="34" charset="0"/>
              </a:defRPr>
            </a:lvl4pPr>
            <a:lvl5pPr marL="0" indent="0">
              <a:lnSpc>
                <a:spcPct val="90000"/>
              </a:lnSpc>
              <a:spcBef>
                <a:spcPts val="500"/>
              </a:spcBef>
              <a:buClr>
                <a:srgbClr val="10065A"/>
              </a:buClr>
              <a:buFontTx/>
              <a:buNone/>
              <a:defRPr lang="de-DE" sz="800" dirty="0">
                <a:solidFill>
                  <a:schemeClr val="tx1">
                    <a:lumMod val="60000"/>
                    <a:lumOff val="40000"/>
                  </a:schemeClr>
                </a:solidFill>
                <a:latin typeface="Source Sans Pro" panose="020B0503030403020204" pitchFamily="34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de-DE" dirty="0"/>
              <a:t> © VCI </a:t>
            </a:r>
          </a:p>
        </p:txBody>
      </p:sp>
    </p:spTree>
    <p:extLst>
      <p:ext uri="{BB962C8B-B14F-4D97-AF65-F5344CB8AC3E}">
        <p14:creationId xmlns:p14="http://schemas.microsoft.com/office/powerpoint/2010/main" val="181140038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3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VCI-Daten | Violett">
    <p:bg>
      <p:bgPr>
        <a:solidFill>
          <a:srgbClr val="8C3E9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Logo">
            <a:extLst>
              <a:ext uri="{FF2B5EF4-FFF2-40B4-BE49-F238E27FC236}">
                <a16:creationId xmlns:a16="http://schemas.microsoft.com/office/drawing/2014/main" id="{890693D4-A196-5978-FDC2-3C00CE250DD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50140" y="5340054"/>
            <a:ext cx="3833982" cy="1508422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88D3C0DA-A817-A754-0A4F-2EFE562946C4}"/>
              </a:ext>
            </a:extLst>
          </p:cNvPr>
          <p:cNvSpPr txBox="1"/>
          <p:nvPr userDrawn="1"/>
        </p:nvSpPr>
        <p:spPr>
          <a:xfrm>
            <a:off x="5340644" y="4077072"/>
            <a:ext cx="6552000" cy="36933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lang="de-DE" sz="2400" b="1" u="sng" kern="900" dirty="0">
                <a:solidFill>
                  <a:srgbClr val="FFC000"/>
                </a:solidFill>
                <a:effectLst/>
                <a:latin typeface="Source Sans Pro" panose="020B0503030403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www.vci.de</a:t>
            </a:r>
          </a:p>
        </p:txBody>
      </p:sp>
      <p:sp>
        <p:nvSpPr>
          <p:cNvPr id="8" name="Freihandform: Form 7">
            <a:extLst>
              <a:ext uri="{FF2B5EF4-FFF2-40B4-BE49-F238E27FC236}">
                <a16:creationId xmlns:a16="http://schemas.microsoft.com/office/drawing/2014/main" id="{51BD952C-9325-6D29-107A-1D50FB69F750}"/>
              </a:ext>
            </a:extLst>
          </p:cNvPr>
          <p:cNvSpPr/>
          <p:nvPr userDrawn="1"/>
        </p:nvSpPr>
        <p:spPr>
          <a:xfrm>
            <a:off x="5340644" y="3604171"/>
            <a:ext cx="6552000" cy="54769"/>
          </a:xfrm>
          <a:custGeom>
            <a:avLst/>
            <a:gdLst>
              <a:gd name="connsiteX0" fmla="*/ 0 w 171450"/>
              <a:gd name="connsiteY0" fmla="*/ 54769 h 54769"/>
              <a:gd name="connsiteX1" fmla="*/ 171450 w 171450"/>
              <a:gd name="connsiteY1" fmla="*/ 0 h 54769"/>
              <a:gd name="connsiteX2" fmla="*/ 0 w 171450"/>
              <a:gd name="connsiteY2" fmla="*/ 54769 h 547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1450" h="54769">
                <a:moveTo>
                  <a:pt x="0" y="54769"/>
                </a:moveTo>
                <a:lnTo>
                  <a:pt x="171450" y="0"/>
                </a:lnTo>
                <a:lnTo>
                  <a:pt x="0" y="54769"/>
                </a:lnTo>
                <a:close/>
              </a:path>
            </a:pathLst>
          </a:custGeom>
          <a:solidFill>
            <a:srgbClr val="10069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C53369EF-0E54-A6CC-C74F-5C8D586FEF0B}"/>
              </a:ext>
            </a:extLst>
          </p:cNvPr>
          <p:cNvSpPr txBox="1"/>
          <p:nvPr userDrawn="1"/>
        </p:nvSpPr>
        <p:spPr>
          <a:xfrm>
            <a:off x="5340644" y="1487201"/>
            <a:ext cx="6552000" cy="30777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lang="de-DE" sz="2000" b="1" kern="900" cap="all" spc="50" baseline="0" dirty="0">
                <a:solidFill>
                  <a:srgbClr val="FFAD00"/>
                </a:solidFill>
                <a:effectLst/>
                <a:latin typeface="Montserrat Black" panose="00000A00000000000000" pitchFamily="50" charset="0"/>
                <a:ea typeface="Times New Roman" panose="02020603050405020304" pitchFamily="18" charset="0"/>
                <a:cs typeface="Arial" panose="020B0604020202020204" pitchFamily="34" charset="0"/>
              </a:rPr>
              <a:t>Verband der Chemischen Industrie e.V.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18DEB2C2-673B-FE58-20E7-9740781B8452}"/>
              </a:ext>
            </a:extLst>
          </p:cNvPr>
          <p:cNvSpPr txBox="1"/>
          <p:nvPr userDrawn="1"/>
        </p:nvSpPr>
        <p:spPr>
          <a:xfrm>
            <a:off x="5340644" y="2060853"/>
            <a:ext cx="6552000" cy="615553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tabLst>
                <a:tab pos="180340" algn="l"/>
              </a:tabLst>
            </a:pPr>
            <a:r>
              <a:rPr lang="de-DE" sz="2000" kern="900" dirty="0">
                <a:solidFill>
                  <a:srgbClr val="FFFFFF"/>
                </a:solidFill>
                <a:effectLst/>
                <a:latin typeface="Source Sans Pro" panose="020B0503030403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Mainzer Landstraße 55 </a:t>
            </a:r>
          </a:p>
          <a:p>
            <a:pPr algn="l">
              <a:tabLst>
                <a:tab pos="180340" algn="l"/>
              </a:tabLst>
            </a:pPr>
            <a:r>
              <a:rPr lang="de-DE" sz="2000" kern="900" dirty="0">
                <a:solidFill>
                  <a:srgbClr val="FFFFFF"/>
                </a:solidFill>
                <a:effectLst/>
                <a:latin typeface="Source Sans Pro" panose="020B0503030403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60329 Frankfurt am Main</a:t>
            </a:r>
          </a:p>
        </p:txBody>
      </p:sp>
      <p:pic>
        <p:nvPicPr>
          <p:cNvPr id="20" name="Grafik 19">
            <a:extLst>
              <a:ext uri="{FF2B5EF4-FFF2-40B4-BE49-F238E27FC236}">
                <a16:creationId xmlns:a16="http://schemas.microsoft.com/office/drawing/2014/main" id="{0289D15B-B4F7-0106-41A7-F445E62BE83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81" t="10655" r="33753" b="308"/>
          <a:stretch/>
        </p:blipFill>
        <p:spPr>
          <a:xfrm>
            <a:off x="0" y="-9525"/>
            <a:ext cx="4907868" cy="6867525"/>
          </a:xfrm>
          <a:custGeom>
            <a:avLst/>
            <a:gdLst>
              <a:gd name="connsiteX0" fmla="*/ 0 w 4907868"/>
              <a:gd name="connsiteY0" fmla="*/ 0 h 6858001"/>
              <a:gd name="connsiteX1" fmla="*/ 4907868 w 4907868"/>
              <a:gd name="connsiteY1" fmla="*/ 0 h 6858001"/>
              <a:gd name="connsiteX2" fmla="*/ 4907868 w 4907868"/>
              <a:gd name="connsiteY2" fmla="*/ 5999571 h 6858001"/>
              <a:gd name="connsiteX3" fmla="*/ 3412293 w 4907868"/>
              <a:gd name="connsiteY3" fmla="*/ 6858001 h 6858001"/>
              <a:gd name="connsiteX4" fmla="*/ 0 w 4907868"/>
              <a:gd name="connsiteY4" fmla="*/ 6858001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907868" h="6858001">
                <a:moveTo>
                  <a:pt x="0" y="0"/>
                </a:moveTo>
                <a:lnTo>
                  <a:pt x="4907868" y="0"/>
                </a:lnTo>
                <a:lnTo>
                  <a:pt x="4907868" y="5999571"/>
                </a:lnTo>
                <a:lnTo>
                  <a:pt x="3412293" y="6858001"/>
                </a:lnTo>
                <a:lnTo>
                  <a:pt x="0" y="6858001"/>
                </a:lnTo>
                <a:close/>
              </a:path>
            </a:pathLst>
          </a:custGeom>
        </p:spPr>
      </p:pic>
      <p:sp>
        <p:nvSpPr>
          <p:cNvPr id="18" name="Textfeld 17">
            <a:extLst>
              <a:ext uri="{FF2B5EF4-FFF2-40B4-BE49-F238E27FC236}">
                <a16:creationId xmlns:a16="http://schemas.microsoft.com/office/drawing/2014/main" id="{AFF9371D-D89F-15C0-439D-0339F0B1CBA5}"/>
              </a:ext>
            </a:extLst>
          </p:cNvPr>
          <p:cNvSpPr txBox="1"/>
          <p:nvPr userDrawn="1"/>
        </p:nvSpPr>
        <p:spPr>
          <a:xfrm>
            <a:off x="5340644" y="3020948"/>
            <a:ext cx="6552000" cy="615553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defPPr>
              <a:defRPr lang="de-DE"/>
            </a:defPPr>
            <a:lvl1pPr>
              <a:tabLst>
                <a:tab pos="180340" algn="l"/>
              </a:tabLst>
              <a:defRPr sz="2400" kern="900">
                <a:solidFill>
                  <a:srgbClr val="FFFFFF"/>
                </a:solidFill>
                <a:effectLst/>
                <a:latin typeface="Source Sans Pro" panose="020B0503030403020204" pitchFamily="34" charset="0"/>
                <a:ea typeface="Times New Roman" panose="02020603050405020304" pitchFamily="18" charset="0"/>
                <a:cs typeface="Arial" panose="020B0604020202020204" pitchFamily="34" charset="0"/>
              </a:defRPr>
            </a:lvl1pPr>
          </a:lstStyle>
          <a:p>
            <a:pPr lvl="0">
              <a:tabLst>
                <a:tab pos="444500" algn="l"/>
              </a:tabLst>
            </a:pPr>
            <a:r>
              <a:rPr lang="de-DE" sz="2000" b="1" dirty="0">
                <a:solidFill>
                  <a:srgbClr val="FFFFFF"/>
                </a:solidFill>
              </a:rPr>
              <a:t>T</a:t>
            </a:r>
            <a:r>
              <a:rPr lang="de-DE" sz="2000" dirty="0">
                <a:solidFill>
                  <a:srgbClr val="FFFFFF"/>
                </a:solidFill>
              </a:rPr>
              <a:t>	+49 (69) 2556-0</a:t>
            </a:r>
          </a:p>
          <a:p>
            <a:pPr lvl="0">
              <a:tabLst>
                <a:tab pos="444500" algn="l"/>
              </a:tabLst>
            </a:pPr>
            <a:r>
              <a:rPr lang="de-DE" sz="2000" b="1" dirty="0">
                <a:solidFill>
                  <a:srgbClr val="FFFFFF"/>
                </a:solidFill>
              </a:rPr>
              <a:t>E</a:t>
            </a:r>
            <a:r>
              <a:rPr lang="de-DE" sz="2000" dirty="0">
                <a:solidFill>
                  <a:srgbClr val="FFFFFF"/>
                </a:solidFill>
              </a:rPr>
              <a:t>	vci@vci.de</a:t>
            </a: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5E35BE14-FFDD-A78B-CFA3-5D83394FD4D3}"/>
              </a:ext>
            </a:extLst>
          </p:cNvPr>
          <p:cNvSpPr txBox="1"/>
          <p:nvPr userDrawn="1"/>
        </p:nvSpPr>
        <p:spPr>
          <a:xfrm>
            <a:off x="35124" y="6681888"/>
            <a:ext cx="3600000" cy="15388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lvl="0" indent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10065A"/>
              </a:buClr>
              <a:buFontTx/>
              <a:buNone/>
              <a:defRPr sz="1000">
                <a:solidFill>
                  <a:schemeClr val="bg1"/>
                </a:solidFill>
                <a:latin typeface="Source Sans Pro" panose="020B0503030403020204" pitchFamily="34" charset="0"/>
              </a:defRPr>
            </a:lvl1pPr>
            <a:lvl2pPr marL="719138" indent="-431800">
              <a:lnSpc>
                <a:spcPct val="100000"/>
              </a:lnSpc>
              <a:spcBef>
                <a:spcPts val="500"/>
              </a:spcBef>
              <a:buClr>
                <a:srgbClr val="10065A"/>
              </a:buClr>
              <a:buFont typeface="VCI_Symbole" panose="02000503000000000000" pitchFamily="2" charset="2"/>
              <a:buChar char=""/>
              <a:defRPr lang="de-DE" sz="800" dirty="0">
                <a:solidFill>
                  <a:schemeClr val="tx1">
                    <a:lumMod val="60000"/>
                    <a:lumOff val="40000"/>
                  </a:schemeClr>
                </a:solidFill>
                <a:latin typeface="Source Sans Pro" panose="020B0503030403020204" pitchFamily="34" charset="0"/>
              </a:defRPr>
            </a:lvl2pPr>
            <a:lvl3pPr marL="1160463" indent="-441325">
              <a:lnSpc>
                <a:spcPct val="100000"/>
              </a:lnSpc>
              <a:spcBef>
                <a:spcPts val="500"/>
              </a:spcBef>
              <a:buClr>
                <a:srgbClr val="10065A"/>
              </a:buClr>
              <a:buFont typeface="VCI_Symbole" panose="02000503000000000000" pitchFamily="2" charset="2"/>
              <a:buChar char=""/>
              <a:defRPr lang="de-DE" sz="800" dirty="0">
                <a:solidFill>
                  <a:schemeClr val="tx1">
                    <a:lumMod val="60000"/>
                    <a:lumOff val="40000"/>
                  </a:schemeClr>
                </a:solidFill>
                <a:latin typeface="Source Sans Pro" panose="020B0503030403020204" pitchFamily="34" charset="0"/>
              </a:defRPr>
            </a:lvl3pPr>
            <a:lvl4pPr marL="1612900" indent="-452438">
              <a:lnSpc>
                <a:spcPct val="100000"/>
              </a:lnSpc>
              <a:spcBef>
                <a:spcPts val="500"/>
              </a:spcBef>
              <a:buClr>
                <a:srgbClr val="10065A"/>
              </a:buClr>
              <a:buFont typeface="VCI_Symbole" panose="02000503000000000000" pitchFamily="2" charset="2"/>
              <a:buChar char=""/>
              <a:defRPr lang="de-DE" sz="800" dirty="0">
                <a:solidFill>
                  <a:schemeClr val="tx1">
                    <a:lumMod val="60000"/>
                    <a:lumOff val="40000"/>
                  </a:schemeClr>
                </a:solidFill>
                <a:latin typeface="Source Sans Pro" panose="020B0503030403020204" pitchFamily="34" charset="0"/>
              </a:defRPr>
            </a:lvl4pPr>
            <a:lvl5pPr marL="0" indent="0">
              <a:lnSpc>
                <a:spcPct val="90000"/>
              </a:lnSpc>
              <a:spcBef>
                <a:spcPts val="500"/>
              </a:spcBef>
              <a:buClr>
                <a:srgbClr val="10065A"/>
              </a:buClr>
              <a:buFontTx/>
              <a:buNone/>
              <a:defRPr lang="de-DE" sz="800" dirty="0">
                <a:solidFill>
                  <a:schemeClr val="tx1">
                    <a:lumMod val="60000"/>
                    <a:lumOff val="40000"/>
                  </a:schemeClr>
                </a:solidFill>
                <a:latin typeface="Source Sans Pro" panose="020B0503030403020204" pitchFamily="34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de-DE" dirty="0"/>
              <a:t> © VCI </a:t>
            </a:r>
          </a:p>
        </p:txBody>
      </p:sp>
    </p:spTree>
    <p:extLst>
      <p:ext uri="{BB962C8B-B14F-4D97-AF65-F5344CB8AC3E}">
        <p14:creationId xmlns:p14="http://schemas.microsoft.com/office/powerpoint/2010/main" val="204953800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3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VCI-Daten | Orange">
    <p:bg>
      <p:bgPr>
        <a:solidFill>
          <a:srgbClr val="FF441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Logo">
            <a:extLst>
              <a:ext uri="{FF2B5EF4-FFF2-40B4-BE49-F238E27FC236}">
                <a16:creationId xmlns:a16="http://schemas.microsoft.com/office/drawing/2014/main" id="{890693D4-A196-5978-FDC2-3C00CE250DD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50140" y="5340054"/>
            <a:ext cx="3833982" cy="1508422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88D3C0DA-A817-A754-0A4F-2EFE562946C4}"/>
              </a:ext>
            </a:extLst>
          </p:cNvPr>
          <p:cNvSpPr txBox="1"/>
          <p:nvPr userDrawn="1"/>
        </p:nvSpPr>
        <p:spPr>
          <a:xfrm>
            <a:off x="5340644" y="4077072"/>
            <a:ext cx="6552000" cy="36933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lang="de-DE" sz="2400" b="1" u="sng" kern="900" dirty="0">
                <a:solidFill>
                  <a:srgbClr val="10069F"/>
                </a:solidFill>
                <a:effectLst/>
                <a:latin typeface="Source Sans Pro" panose="020B0503030403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www.vci.de</a:t>
            </a:r>
          </a:p>
        </p:txBody>
      </p:sp>
      <p:sp>
        <p:nvSpPr>
          <p:cNvPr id="8" name="Freihandform: Form 7">
            <a:extLst>
              <a:ext uri="{FF2B5EF4-FFF2-40B4-BE49-F238E27FC236}">
                <a16:creationId xmlns:a16="http://schemas.microsoft.com/office/drawing/2014/main" id="{51BD952C-9325-6D29-107A-1D50FB69F750}"/>
              </a:ext>
            </a:extLst>
          </p:cNvPr>
          <p:cNvSpPr/>
          <p:nvPr userDrawn="1"/>
        </p:nvSpPr>
        <p:spPr>
          <a:xfrm>
            <a:off x="5340644" y="3604171"/>
            <a:ext cx="6552000" cy="54769"/>
          </a:xfrm>
          <a:custGeom>
            <a:avLst/>
            <a:gdLst>
              <a:gd name="connsiteX0" fmla="*/ 0 w 171450"/>
              <a:gd name="connsiteY0" fmla="*/ 54769 h 54769"/>
              <a:gd name="connsiteX1" fmla="*/ 171450 w 171450"/>
              <a:gd name="connsiteY1" fmla="*/ 0 h 54769"/>
              <a:gd name="connsiteX2" fmla="*/ 0 w 171450"/>
              <a:gd name="connsiteY2" fmla="*/ 54769 h 547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1450" h="54769">
                <a:moveTo>
                  <a:pt x="0" y="54769"/>
                </a:moveTo>
                <a:lnTo>
                  <a:pt x="171450" y="0"/>
                </a:lnTo>
                <a:lnTo>
                  <a:pt x="0" y="54769"/>
                </a:lnTo>
                <a:close/>
              </a:path>
            </a:pathLst>
          </a:custGeom>
          <a:solidFill>
            <a:srgbClr val="10069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C53369EF-0E54-A6CC-C74F-5C8D586FEF0B}"/>
              </a:ext>
            </a:extLst>
          </p:cNvPr>
          <p:cNvSpPr txBox="1"/>
          <p:nvPr userDrawn="1"/>
        </p:nvSpPr>
        <p:spPr>
          <a:xfrm>
            <a:off x="5340644" y="1487201"/>
            <a:ext cx="6552000" cy="30777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lang="de-DE" sz="2000" b="1" kern="900" cap="all" spc="50" baseline="0" dirty="0">
                <a:solidFill>
                  <a:srgbClr val="10069F"/>
                </a:solidFill>
                <a:effectLst/>
                <a:latin typeface="Montserrat Black" panose="00000A00000000000000" pitchFamily="50" charset="0"/>
                <a:ea typeface="Times New Roman" panose="02020603050405020304" pitchFamily="18" charset="0"/>
                <a:cs typeface="Arial" panose="020B0604020202020204" pitchFamily="34" charset="0"/>
              </a:rPr>
              <a:t>Verband der Chemischen Industrie e.V.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18DEB2C2-673B-FE58-20E7-9740781B8452}"/>
              </a:ext>
            </a:extLst>
          </p:cNvPr>
          <p:cNvSpPr txBox="1"/>
          <p:nvPr userDrawn="1"/>
        </p:nvSpPr>
        <p:spPr>
          <a:xfrm>
            <a:off x="5340644" y="2060853"/>
            <a:ext cx="6552000" cy="615553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tabLst>
                <a:tab pos="180340" algn="l"/>
              </a:tabLst>
            </a:pPr>
            <a:r>
              <a:rPr lang="de-DE" sz="2000" kern="900" dirty="0">
                <a:solidFill>
                  <a:srgbClr val="FFFFFF"/>
                </a:solidFill>
                <a:effectLst/>
                <a:latin typeface="Source Sans Pro" panose="020B0503030403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Mainzer Landstraße 55 </a:t>
            </a:r>
          </a:p>
          <a:p>
            <a:pPr algn="l">
              <a:tabLst>
                <a:tab pos="180340" algn="l"/>
              </a:tabLst>
            </a:pPr>
            <a:r>
              <a:rPr lang="de-DE" sz="2000" kern="900" dirty="0">
                <a:solidFill>
                  <a:srgbClr val="FFFFFF"/>
                </a:solidFill>
                <a:effectLst/>
                <a:latin typeface="Source Sans Pro" panose="020B0503030403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60329 Frankfurt am Main</a:t>
            </a:r>
          </a:p>
        </p:txBody>
      </p:sp>
      <p:pic>
        <p:nvPicPr>
          <p:cNvPr id="20" name="Grafik 19">
            <a:extLst>
              <a:ext uri="{FF2B5EF4-FFF2-40B4-BE49-F238E27FC236}">
                <a16:creationId xmlns:a16="http://schemas.microsoft.com/office/drawing/2014/main" id="{0289D15B-B4F7-0106-41A7-F445E62BE83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81" t="10655" r="33753" b="308"/>
          <a:stretch/>
        </p:blipFill>
        <p:spPr>
          <a:xfrm>
            <a:off x="0" y="-9525"/>
            <a:ext cx="4907868" cy="6867525"/>
          </a:xfrm>
          <a:custGeom>
            <a:avLst/>
            <a:gdLst>
              <a:gd name="connsiteX0" fmla="*/ 0 w 4907868"/>
              <a:gd name="connsiteY0" fmla="*/ 0 h 6858001"/>
              <a:gd name="connsiteX1" fmla="*/ 4907868 w 4907868"/>
              <a:gd name="connsiteY1" fmla="*/ 0 h 6858001"/>
              <a:gd name="connsiteX2" fmla="*/ 4907868 w 4907868"/>
              <a:gd name="connsiteY2" fmla="*/ 5999571 h 6858001"/>
              <a:gd name="connsiteX3" fmla="*/ 3412293 w 4907868"/>
              <a:gd name="connsiteY3" fmla="*/ 6858001 h 6858001"/>
              <a:gd name="connsiteX4" fmla="*/ 0 w 4907868"/>
              <a:gd name="connsiteY4" fmla="*/ 6858001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907868" h="6858001">
                <a:moveTo>
                  <a:pt x="0" y="0"/>
                </a:moveTo>
                <a:lnTo>
                  <a:pt x="4907868" y="0"/>
                </a:lnTo>
                <a:lnTo>
                  <a:pt x="4907868" y="5999571"/>
                </a:lnTo>
                <a:lnTo>
                  <a:pt x="3412293" y="6858001"/>
                </a:lnTo>
                <a:lnTo>
                  <a:pt x="0" y="6858001"/>
                </a:lnTo>
                <a:close/>
              </a:path>
            </a:pathLst>
          </a:custGeom>
        </p:spPr>
      </p:pic>
      <p:sp>
        <p:nvSpPr>
          <p:cNvPr id="18" name="Textfeld 17">
            <a:extLst>
              <a:ext uri="{FF2B5EF4-FFF2-40B4-BE49-F238E27FC236}">
                <a16:creationId xmlns:a16="http://schemas.microsoft.com/office/drawing/2014/main" id="{AFF9371D-D89F-15C0-439D-0339F0B1CBA5}"/>
              </a:ext>
            </a:extLst>
          </p:cNvPr>
          <p:cNvSpPr txBox="1"/>
          <p:nvPr userDrawn="1"/>
        </p:nvSpPr>
        <p:spPr>
          <a:xfrm>
            <a:off x="5340644" y="3020948"/>
            <a:ext cx="6552000" cy="615553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defPPr>
              <a:defRPr lang="de-DE"/>
            </a:defPPr>
            <a:lvl1pPr>
              <a:tabLst>
                <a:tab pos="180340" algn="l"/>
              </a:tabLst>
              <a:defRPr sz="2400" kern="900">
                <a:solidFill>
                  <a:srgbClr val="FFFFFF"/>
                </a:solidFill>
                <a:effectLst/>
                <a:latin typeface="Source Sans Pro" panose="020B0503030403020204" pitchFamily="34" charset="0"/>
                <a:ea typeface="Times New Roman" panose="02020603050405020304" pitchFamily="18" charset="0"/>
                <a:cs typeface="Arial" panose="020B0604020202020204" pitchFamily="34" charset="0"/>
              </a:defRPr>
            </a:lvl1pPr>
          </a:lstStyle>
          <a:p>
            <a:pPr lvl="0">
              <a:tabLst>
                <a:tab pos="444500" algn="l"/>
              </a:tabLst>
            </a:pPr>
            <a:r>
              <a:rPr lang="de-DE" sz="2000" b="1" dirty="0">
                <a:solidFill>
                  <a:srgbClr val="FFFFFF"/>
                </a:solidFill>
              </a:rPr>
              <a:t>T</a:t>
            </a:r>
            <a:r>
              <a:rPr lang="de-DE" sz="2000" dirty="0">
                <a:solidFill>
                  <a:srgbClr val="FFFFFF"/>
                </a:solidFill>
              </a:rPr>
              <a:t>	+49 (69) 2556-0</a:t>
            </a:r>
          </a:p>
          <a:p>
            <a:pPr lvl="0">
              <a:tabLst>
                <a:tab pos="444500" algn="l"/>
              </a:tabLst>
            </a:pPr>
            <a:r>
              <a:rPr lang="de-DE" sz="2000" b="1" dirty="0">
                <a:solidFill>
                  <a:srgbClr val="FFFFFF"/>
                </a:solidFill>
              </a:rPr>
              <a:t>E</a:t>
            </a:r>
            <a:r>
              <a:rPr lang="de-DE" sz="2000" dirty="0">
                <a:solidFill>
                  <a:srgbClr val="FFFFFF"/>
                </a:solidFill>
              </a:rPr>
              <a:t>	vci@vci.de</a:t>
            </a: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5E35BE14-FFDD-A78B-CFA3-5D83394FD4D3}"/>
              </a:ext>
            </a:extLst>
          </p:cNvPr>
          <p:cNvSpPr txBox="1"/>
          <p:nvPr userDrawn="1"/>
        </p:nvSpPr>
        <p:spPr>
          <a:xfrm>
            <a:off x="35124" y="6681888"/>
            <a:ext cx="3600000" cy="15388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lvl="0" indent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10065A"/>
              </a:buClr>
              <a:buFontTx/>
              <a:buNone/>
              <a:defRPr sz="1000">
                <a:solidFill>
                  <a:schemeClr val="bg1"/>
                </a:solidFill>
                <a:latin typeface="Source Sans Pro" panose="020B0503030403020204" pitchFamily="34" charset="0"/>
              </a:defRPr>
            </a:lvl1pPr>
            <a:lvl2pPr marL="719138" indent="-431800">
              <a:lnSpc>
                <a:spcPct val="100000"/>
              </a:lnSpc>
              <a:spcBef>
                <a:spcPts val="500"/>
              </a:spcBef>
              <a:buClr>
                <a:srgbClr val="10065A"/>
              </a:buClr>
              <a:buFont typeface="VCI_Symbole" panose="02000503000000000000" pitchFamily="2" charset="2"/>
              <a:buChar char=""/>
              <a:defRPr lang="de-DE" sz="800" dirty="0">
                <a:solidFill>
                  <a:schemeClr val="tx1">
                    <a:lumMod val="60000"/>
                    <a:lumOff val="40000"/>
                  </a:schemeClr>
                </a:solidFill>
                <a:latin typeface="Source Sans Pro" panose="020B0503030403020204" pitchFamily="34" charset="0"/>
              </a:defRPr>
            </a:lvl2pPr>
            <a:lvl3pPr marL="1160463" indent="-441325">
              <a:lnSpc>
                <a:spcPct val="100000"/>
              </a:lnSpc>
              <a:spcBef>
                <a:spcPts val="500"/>
              </a:spcBef>
              <a:buClr>
                <a:srgbClr val="10065A"/>
              </a:buClr>
              <a:buFont typeface="VCI_Symbole" panose="02000503000000000000" pitchFamily="2" charset="2"/>
              <a:buChar char=""/>
              <a:defRPr lang="de-DE" sz="800" dirty="0">
                <a:solidFill>
                  <a:schemeClr val="tx1">
                    <a:lumMod val="60000"/>
                    <a:lumOff val="40000"/>
                  </a:schemeClr>
                </a:solidFill>
                <a:latin typeface="Source Sans Pro" panose="020B0503030403020204" pitchFamily="34" charset="0"/>
              </a:defRPr>
            </a:lvl3pPr>
            <a:lvl4pPr marL="1612900" indent="-452438">
              <a:lnSpc>
                <a:spcPct val="100000"/>
              </a:lnSpc>
              <a:spcBef>
                <a:spcPts val="500"/>
              </a:spcBef>
              <a:buClr>
                <a:srgbClr val="10065A"/>
              </a:buClr>
              <a:buFont typeface="VCI_Symbole" panose="02000503000000000000" pitchFamily="2" charset="2"/>
              <a:buChar char=""/>
              <a:defRPr lang="de-DE" sz="800" dirty="0">
                <a:solidFill>
                  <a:schemeClr val="tx1">
                    <a:lumMod val="60000"/>
                    <a:lumOff val="40000"/>
                  </a:schemeClr>
                </a:solidFill>
                <a:latin typeface="Source Sans Pro" panose="020B0503030403020204" pitchFamily="34" charset="0"/>
              </a:defRPr>
            </a:lvl4pPr>
            <a:lvl5pPr marL="0" indent="0">
              <a:lnSpc>
                <a:spcPct val="90000"/>
              </a:lnSpc>
              <a:spcBef>
                <a:spcPts val="500"/>
              </a:spcBef>
              <a:buClr>
                <a:srgbClr val="10065A"/>
              </a:buClr>
              <a:buFontTx/>
              <a:buNone/>
              <a:defRPr lang="de-DE" sz="800" dirty="0">
                <a:solidFill>
                  <a:schemeClr val="tx1">
                    <a:lumMod val="60000"/>
                    <a:lumOff val="40000"/>
                  </a:schemeClr>
                </a:solidFill>
                <a:latin typeface="Source Sans Pro" panose="020B0503030403020204" pitchFamily="34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de-DE" dirty="0"/>
              <a:t> © VCI </a:t>
            </a:r>
          </a:p>
        </p:txBody>
      </p:sp>
    </p:spTree>
    <p:extLst>
      <p:ext uri="{BB962C8B-B14F-4D97-AF65-F5344CB8AC3E}">
        <p14:creationId xmlns:p14="http://schemas.microsoft.com/office/powerpoint/2010/main" val="410288248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3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VCI-Daten | Gold">
    <p:bg>
      <p:bgPr>
        <a:solidFill>
          <a:srgbClr val="FFAD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Logo">
            <a:extLst>
              <a:ext uri="{FF2B5EF4-FFF2-40B4-BE49-F238E27FC236}">
                <a16:creationId xmlns:a16="http://schemas.microsoft.com/office/drawing/2014/main" id="{890693D4-A196-5978-FDC2-3C00CE250DD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50140" y="5340054"/>
            <a:ext cx="3833982" cy="1508421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88D3C0DA-A817-A754-0A4F-2EFE562946C4}"/>
              </a:ext>
            </a:extLst>
          </p:cNvPr>
          <p:cNvSpPr txBox="1"/>
          <p:nvPr userDrawn="1"/>
        </p:nvSpPr>
        <p:spPr>
          <a:xfrm>
            <a:off x="5340644" y="4077072"/>
            <a:ext cx="6552000" cy="36933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lang="de-DE" sz="2400" b="1" u="sng" kern="900" dirty="0">
                <a:solidFill>
                  <a:srgbClr val="8C3E9F"/>
                </a:solidFill>
                <a:effectLst/>
                <a:latin typeface="Source Sans Pro" panose="020B0503030403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www.vci.de</a:t>
            </a:r>
          </a:p>
        </p:txBody>
      </p:sp>
      <p:sp>
        <p:nvSpPr>
          <p:cNvPr id="8" name="Freihandform: Form 7">
            <a:extLst>
              <a:ext uri="{FF2B5EF4-FFF2-40B4-BE49-F238E27FC236}">
                <a16:creationId xmlns:a16="http://schemas.microsoft.com/office/drawing/2014/main" id="{51BD952C-9325-6D29-107A-1D50FB69F750}"/>
              </a:ext>
            </a:extLst>
          </p:cNvPr>
          <p:cNvSpPr/>
          <p:nvPr userDrawn="1"/>
        </p:nvSpPr>
        <p:spPr>
          <a:xfrm>
            <a:off x="5340644" y="3604171"/>
            <a:ext cx="6552000" cy="54769"/>
          </a:xfrm>
          <a:custGeom>
            <a:avLst/>
            <a:gdLst>
              <a:gd name="connsiteX0" fmla="*/ 0 w 171450"/>
              <a:gd name="connsiteY0" fmla="*/ 54769 h 54769"/>
              <a:gd name="connsiteX1" fmla="*/ 171450 w 171450"/>
              <a:gd name="connsiteY1" fmla="*/ 0 h 54769"/>
              <a:gd name="connsiteX2" fmla="*/ 0 w 171450"/>
              <a:gd name="connsiteY2" fmla="*/ 54769 h 547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1450" h="54769">
                <a:moveTo>
                  <a:pt x="0" y="54769"/>
                </a:moveTo>
                <a:lnTo>
                  <a:pt x="171450" y="0"/>
                </a:lnTo>
                <a:lnTo>
                  <a:pt x="0" y="54769"/>
                </a:lnTo>
                <a:close/>
              </a:path>
            </a:pathLst>
          </a:custGeom>
          <a:solidFill>
            <a:srgbClr val="10069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C53369EF-0E54-A6CC-C74F-5C8D586FEF0B}"/>
              </a:ext>
            </a:extLst>
          </p:cNvPr>
          <p:cNvSpPr txBox="1"/>
          <p:nvPr userDrawn="1"/>
        </p:nvSpPr>
        <p:spPr>
          <a:xfrm>
            <a:off x="5340644" y="1487201"/>
            <a:ext cx="6552000" cy="30777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lang="de-DE" sz="2000" b="1" kern="900" cap="all" spc="50" baseline="0" dirty="0">
                <a:solidFill>
                  <a:schemeClr val="bg1"/>
                </a:solidFill>
                <a:effectLst/>
                <a:latin typeface="Montserrat Black" panose="00000A00000000000000" pitchFamily="50" charset="0"/>
                <a:ea typeface="Times New Roman" panose="02020603050405020304" pitchFamily="18" charset="0"/>
                <a:cs typeface="Arial" panose="020B0604020202020204" pitchFamily="34" charset="0"/>
              </a:rPr>
              <a:t>Verband der Chemischen Industrie e.V.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18DEB2C2-673B-FE58-20E7-9740781B8452}"/>
              </a:ext>
            </a:extLst>
          </p:cNvPr>
          <p:cNvSpPr txBox="1"/>
          <p:nvPr userDrawn="1"/>
        </p:nvSpPr>
        <p:spPr>
          <a:xfrm>
            <a:off x="5340644" y="2060853"/>
            <a:ext cx="6552000" cy="615553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tabLst>
                <a:tab pos="180340" algn="l"/>
              </a:tabLst>
            </a:pPr>
            <a:r>
              <a:rPr lang="de-DE" sz="2000" kern="900" dirty="0">
                <a:solidFill>
                  <a:schemeClr val="bg1"/>
                </a:solidFill>
                <a:effectLst/>
                <a:latin typeface="Source Sans Pro" panose="020B0503030403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Mainzer Landstraße 55 </a:t>
            </a:r>
          </a:p>
          <a:p>
            <a:pPr algn="l">
              <a:tabLst>
                <a:tab pos="180340" algn="l"/>
              </a:tabLst>
            </a:pPr>
            <a:r>
              <a:rPr lang="de-DE" sz="2000" kern="900" dirty="0">
                <a:solidFill>
                  <a:schemeClr val="bg1"/>
                </a:solidFill>
                <a:effectLst/>
                <a:latin typeface="Source Sans Pro" panose="020B0503030403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60329 Frankfurt am Main</a:t>
            </a:r>
          </a:p>
        </p:txBody>
      </p:sp>
      <p:pic>
        <p:nvPicPr>
          <p:cNvPr id="20" name="Grafik 19">
            <a:extLst>
              <a:ext uri="{FF2B5EF4-FFF2-40B4-BE49-F238E27FC236}">
                <a16:creationId xmlns:a16="http://schemas.microsoft.com/office/drawing/2014/main" id="{0289D15B-B4F7-0106-41A7-F445E62BE83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81" t="10655" r="33753" b="308"/>
          <a:stretch/>
        </p:blipFill>
        <p:spPr>
          <a:xfrm>
            <a:off x="0" y="-9525"/>
            <a:ext cx="4907868" cy="6867525"/>
          </a:xfrm>
          <a:custGeom>
            <a:avLst/>
            <a:gdLst>
              <a:gd name="connsiteX0" fmla="*/ 0 w 4907868"/>
              <a:gd name="connsiteY0" fmla="*/ 0 h 6858001"/>
              <a:gd name="connsiteX1" fmla="*/ 4907868 w 4907868"/>
              <a:gd name="connsiteY1" fmla="*/ 0 h 6858001"/>
              <a:gd name="connsiteX2" fmla="*/ 4907868 w 4907868"/>
              <a:gd name="connsiteY2" fmla="*/ 5999571 h 6858001"/>
              <a:gd name="connsiteX3" fmla="*/ 3412293 w 4907868"/>
              <a:gd name="connsiteY3" fmla="*/ 6858001 h 6858001"/>
              <a:gd name="connsiteX4" fmla="*/ 0 w 4907868"/>
              <a:gd name="connsiteY4" fmla="*/ 6858001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907868" h="6858001">
                <a:moveTo>
                  <a:pt x="0" y="0"/>
                </a:moveTo>
                <a:lnTo>
                  <a:pt x="4907868" y="0"/>
                </a:lnTo>
                <a:lnTo>
                  <a:pt x="4907868" y="5999571"/>
                </a:lnTo>
                <a:lnTo>
                  <a:pt x="3412293" y="6858001"/>
                </a:lnTo>
                <a:lnTo>
                  <a:pt x="0" y="6858001"/>
                </a:lnTo>
                <a:close/>
              </a:path>
            </a:pathLst>
          </a:custGeom>
        </p:spPr>
      </p:pic>
      <p:sp>
        <p:nvSpPr>
          <p:cNvPr id="18" name="Textfeld 17">
            <a:extLst>
              <a:ext uri="{FF2B5EF4-FFF2-40B4-BE49-F238E27FC236}">
                <a16:creationId xmlns:a16="http://schemas.microsoft.com/office/drawing/2014/main" id="{AFF9371D-D89F-15C0-439D-0339F0B1CBA5}"/>
              </a:ext>
            </a:extLst>
          </p:cNvPr>
          <p:cNvSpPr txBox="1"/>
          <p:nvPr userDrawn="1"/>
        </p:nvSpPr>
        <p:spPr>
          <a:xfrm>
            <a:off x="5340644" y="3020948"/>
            <a:ext cx="6552000" cy="615553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defPPr>
              <a:defRPr lang="de-DE"/>
            </a:defPPr>
            <a:lvl1pPr>
              <a:tabLst>
                <a:tab pos="180340" algn="l"/>
              </a:tabLst>
              <a:defRPr sz="2400" kern="900">
                <a:solidFill>
                  <a:srgbClr val="FFFFFF"/>
                </a:solidFill>
                <a:effectLst/>
                <a:latin typeface="Source Sans Pro" panose="020B0503030403020204" pitchFamily="34" charset="0"/>
                <a:ea typeface="Times New Roman" panose="02020603050405020304" pitchFamily="18" charset="0"/>
                <a:cs typeface="Arial" panose="020B0604020202020204" pitchFamily="34" charset="0"/>
              </a:defRPr>
            </a:lvl1pPr>
          </a:lstStyle>
          <a:p>
            <a:pPr lvl="0">
              <a:tabLst>
                <a:tab pos="444500" algn="l"/>
              </a:tabLst>
            </a:pPr>
            <a:r>
              <a:rPr lang="de-DE" sz="2000" b="1" dirty="0">
                <a:solidFill>
                  <a:schemeClr val="bg1"/>
                </a:solidFill>
              </a:rPr>
              <a:t>T</a:t>
            </a:r>
            <a:r>
              <a:rPr lang="de-DE" sz="2000" dirty="0">
                <a:solidFill>
                  <a:schemeClr val="bg1"/>
                </a:solidFill>
              </a:rPr>
              <a:t>	+49 (69) 2556-0</a:t>
            </a:r>
          </a:p>
          <a:p>
            <a:pPr lvl="0">
              <a:tabLst>
                <a:tab pos="444500" algn="l"/>
              </a:tabLst>
            </a:pPr>
            <a:r>
              <a:rPr lang="de-DE" sz="2000" b="1" dirty="0">
                <a:solidFill>
                  <a:schemeClr val="bg1"/>
                </a:solidFill>
              </a:rPr>
              <a:t>E</a:t>
            </a:r>
            <a:r>
              <a:rPr lang="de-DE" sz="2000" dirty="0">
                <a:solidFill>
                  <a:schemeClr val="bg1"/>
                </a:solidFill>
              </a:rPr>
              <a:t>	vci@vci.de</a:t>
            </a: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5E35BE14-FFDD-A78B-CFA3-5D83394FD4D3}"/>
              </a:ext>
            </a:extLst>
          </p:cNvPr>
          <p:cNvSpPr txBox="1"/>
          <p:nvPr userDrawn="1"/>
        </p:nvSpPr>
        <p:spPr>
          <a:xfrm>
            <a:off x="35124" y="6681888"/>
            <a:ext cx="3600000" cy="15388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lvl="0" indent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10065A"/>
              </a:buClr>
              <a:buFontTx/>
              <a:buNone/>
              <a:defRPr sz="1000">
                <a:solidFill>
                  <a:schemeClr val="bg1"/>
                </a:solidFill>
                <a:latin typeface="Source Sans Pro" panose="020B0503030403020204" pitchFamily="34" charset="0"/>
              </a:defRPr>
            </a:lvl1pPr>
            <a:lvl2pPr marL="719138" indent="-431800">
              <a:lnSpc>
                <a:spcPct val="100000"/>
              </a:lnSpc>
              <a:spcBef>
                <a:spcPts val="500"/>
              </a:spcBef>
              <a:buClr>
                <a:srgbClr val="10065A"/>
              </a:buClr>
              <a:buFont typeface="VCI_Symbole" panose="02000503000000000000" pitchFamily="2" charset="2"/>
              <a:buChar char=""/>
              <a:defRPr lang="de-DE" sz="800" dirty="0">
                <a:solidFill>
                  <a:schemeClr val="tx1">
                    <a:lumMod val="60000"/>
                    <a:lumOff val="40000"/>
                  </a:schemeClr>
                </a:solidFill>
                <a:latin typeface="Source Sans Pro" panose="020B0503030403020204" pitchFamily="34" charset="0"/>
              </a:defRPr>
            </a:lvl2pPr>
            <a:lvl3pPr marL="1160463" indent="-441325">
              <a:lnSpc>
                <a:spcPct val="100000"/>
              </a:lnSpc>
              <a:spcBef>
                <a:spcPts val="500"/>
              </a:spcBef>
              <a:buClr>
                <a:srgbClr val="10065A"/>
              </a:buClr>
              <a:buFont typeface="VCI_Symbole" panose="02000503000000000000" pitchFamily="2" charset="2"/>
              <a:buChar char=""/>
              <a:defRPr lang="de-DE" sz="800" dirty="0">
                <a:solidFill>
                  <a:schemeClr val="tx1">
                    <a:lumMod val="60000"/>
                    <a:lumOff val="40000"/>
                  </a:schemeClr>
                </a:solidFill>
                <a:latin typeface="Source Sans Pro" panose="020B0503030403020204" pitchFamily="34" charset="0"/>
              </a:defRPr>
            </a:lvl3pPr>
            <a:lvl4pPr marL="1612900" indent="-452438">
              <a:lnSpc>
                <a:spcPct val="100000"/>
              </a:lnSpc>
              <a:spcBef>
                <a:spcPts val="500"/>
              </a:spcBef>
              <a:buClr>
                <a:srgbClr val="10065A"/>
              </a:buClr>
              <a:buFont typeface="VCI_Symbole" panose="02000503000000000000" pitchFamily="2" charset="2"/>
              <a:buChar char=""/>
              <a:defRPr lang="de-DE" sz="800" dirty="0">
                <a:solidFill>
                  <a:schemeClr val="tx1">
                    <a:lumMod val="60000"/>
                    <a:lumOff val="40000"/>
                  </a:schemeClr>
                </a:solidFill>
                <a:latin typeface="Source Sans Pro" panose="020B0503030403020204" pitchFamily="34" charset="0"/>
              </a:defRPr>
            </a:lvl4pPr>
            <a:lvl5pPr marL="0" indent="0">
              <a:lnSpc>
                <a:spcPct val="90000"/>
              </a:lnSpc>
              <a:spcBef>
                <a:spcPts val="500"/>
              </a:spcBef>
              <a:buClr>
                <a:srgbClr val="10065A"/>
              </a:buClr>
              <a:buFontTx/>
              <a:buNone/>
              <a:defRPr lang="de-DE" sz="800" dirty="0">
                <a:solidFill>
                  <a:schemeClr val="tx1">
                    <a:lumMod val="60000"/>
                    <a:lumOff val="40000"/>
                  </a:schemeClr>
                </a:solidFill>
                <a:latin typeface="Source Sans Pro" panose="020B0503030403020204" pitchFamily="34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de-DE" dirty="0"/>
              <a:t> © VCI </a:t>
            </a:r>
          </a:p>
        </p:txBody>
      </p:sp>
    </p:spTree>
    <p:extLst>
      <p:ext uri="{BB962C8B-B14F-4D97-AF65-F5344CB8AC3E}">
        <p14:creationId xmlns:p14="http://schemas.microsoft.com/office/powerpoint/2010/main" val="179313341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3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VCI-Daten | Grün">
    <p:bg>
      <p:bgPr>
        <a:solidFill>
          <a:srgbClr val="10AD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Logo">
            <a:extLst>
              <a:ext uri="{FF2B5EF4-FFF2-40B4-BE49-F238E27FC236}">
                <a16:creationId xmlns:a16="http://schemas.microsoft.com/office/drawing/2014/main" id="{890693D4-A196-5978-FDC2-3C00CE250DD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50140" y="5340054"/>
            <a:ext cx="3833982" cy="1508422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88D3C0DA-A817-A754-0A4F-2EFE562946C4}"/>
              </a:ext>
            </a:extLst>
          </p:cNvPr>
          <p:cNvSpPr txBox="1"/>
          <p:nvPr userDrawn="1"/>
        </p:nvSpPr>
        <p:spPr>
          <a:xfrm>
            <a:off x="5340644" y="4077072"/>
            <a:ext cx="6552000" cy="36933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lang="de-DE" sz="2400" b="1" u="sng" kern="900" dirty="0">
                <a:solidFill>
                  <a:srgbClr val="10069F"/>
                </a:solidFill>
                <a:effectLst/>
                <a:latin typeface="Source Sans Pro" panose="020B0503030403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www.vci.de</a:t>
            </a:r>
          </a:p>
        </p:txBody>
      </p:sp>
      <p:sp>
        <p:nvSpPr>
          <p:cNvPr id="8" name="Freihandform: Form 7">
            <a:extLst>
              <a:ext uri="{FF2B5EF4-FFF2-40B4-BE49-F238E27FC236}">
                <a16:creationId xmlns:a16="http://schemas.microsoft.com/office/drawing/2014/main" id="{51BD952C-9325-6D29-107A-1D50FB69F750}"/>
              </a:ext>
            </a:extLst>
          </p:cNvPr>
          <p:cNvSpPr/>
          <p:nvPr userDrawn="1"/>
        </p:nvSpPr>
        <p:spPr>
          <a:xfrm>
            <a:off x="5340644" y="3604171"/>
            <a:ext cx="6552000" cy="54769"/>
          </a:xfrm>
          <a:custGeom>
            <a:avLst/>
            <a:gdLst>
              <a:gd name="connsiteX0" fmla="*/ 0 w 171450"/>
              <a:gd name="connsiteY0" fmla="*/ 54769 h 54769"/>
              <a:gd name="connsiteX1" fmla="*/ 171450 w 171450"/>
              <a:gd name="connsiteY1" fmla="*/ 0 h 54769"/>
              <a:gd name="connsiteX2" fmla="*/ 0 w 171450"/>
              <a:gd name="connsiteY2" fmla="*/ 54769 h 547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1450" h="54769">
                <a:moveTo>
                  <a:pt x="0" y="54769"/>
                </a:moveTo>
                <a:lnTo>
                  <a:pt x="171450" y="0"/>
                </a:lnTo>
                <a:lnTo>
                  <a:pt x="0" y="54769"/>
                </a:lnTo>
                <a:close/>
              </a:path>
            </a:pathLst>
          </a:custGeom>
          <a:solidFill>
            <a:srgbClr val="10069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C53369EF-0E54-A6CC-C74F-5C8D586FEF0B}"/>
              </a:ext>
            </a:extLst>
          </p:cNvPr>
          <p:cNvSpPr txBox="1"/>
          <p:nvPr userDrawn="1"/>
        </p:nvSpPr>
        <p:spPr>
          <a:xfrm>
            <a:off x="5340644" y="1487201"/>
            <a:ext cx="6552000" cy="30777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lang="de-DE" sz="2000" b="1" kern="900" cap="all" spc="50" baseline="0" dirty="0">
                <a:solidFill>
                  <a:srgbClr val="FFFFFF"/>
                </a:solidFill>
                <a:effectLst/>
                <a:latin typeface="Montserrat Black" panose="00000A00000000000000" pitchFamily="50" charset="0"/>
                <a:ea typeface="Times New Roman" panose="02020603050405020304" pitchFamily="18" charset="0"/>
                <a:cs typeface="Arial" panose="020B0604020202020204" pitchFamily="34" charset="0"/>
              </a:rPr>
              <a:t>Verband der Chemischen Industrie e.V.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18DEB2C2-673B-FE58-20E7-9740781B8452}"/>
              </a:ext>
            </a:extLst>
          </p:cNvPr>
          <p:cNvSpPr txBox="1"/>
          <p:nvPr userDrawn="1"/>
        </p:nvSpPr>
        <p:spPr>
          <a:xfrm>
            <a:off x="5340644" y="2060853"/>
            <a:ext cx="6552000" cy="615553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tabLst>
                <a:tab pos="180340" algn="l"/>
              </a:tabLst>
            </a:pPr>
            <a:r>
              <a:rPr lang="de-DE" sz="2000" kern="900" dirty="0">
                <a:solidFill>
                  <a:srgbClr val="FFFFFF"/>
                </a:solidFill>
                <a:effectLst/>
                <a:latin typeface="Source Sans Pro" panose="020B0503030403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Mainzer Landstraße 55 </a:t>
            </a:r>
          </a:p>
          <a:p>
            <a:pPr algn="l">
              <a:tabLst>
                <a:tab pos="180340" algn="l"/>
              </a:tabLst>
            </a:pPr>
            <a:r>
              <a:rPr lang="de-DE" sz="2000" kern="900" dirty="0">
                <a:solidFill>
                  <a:srgbClr val="FFFFFF"/>
                </a:solidFill>
                <a:effectLst/>
                <a:latin typeface="Source Sans Pro" panose="020B0503030403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60329 Frankfurt am Main</a:t>
            </a:r>
          </a:p>
        </p:txBody>
      </p:sp>
      <p:pic>
        <p:nvPicPr>
          <p:cNvPr id="20" name="Grafik 19">
            <a:extLst>
              <a:ext uri="{FF2B5EF4-FFF2-40B4-BE49-F238E27FC236}">
                <a16:creationId xmlns:a16="http://schemas.microsoft.com/office/drawing/2014/main" id="{0289D15B-B4F7-0106-41A7-F445E62BE83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81" t="10655" r="33753" b="308"/>
          <a:stretch/>
        </p:blipFill>
        <p:spPr>
          <a:xfrm>
            <a:off x="0" y="-9525"/>
            <a:ext cx="4907868" cy="6867525"/>
          </a:xfrm>
          <a:custGeom>
            <a:avLst/>
            <a:gdLst>
              <a:gd name="connsiteX0" fmla="*/ 0 w 4907868"/>
              <a:gd name="connsiteY0" fmla="*/ 0 h 6858001"/>
              <a:gd name="connsiteX1" fmla="*/ 4907868 w 4907868"/>
              <a:gd name="connsiteY1" fmla="*/ 0 h 6858001"/>
              <a:gd name="connsiteX2" fmla="*/ 4907868 w 4907868"/>
              <a:gd name="connsiteY2" fmla="*/ 5999571 h 6858001"/>
              <a:gd name="connsiteX3" fmla="*/ 3412293 w 4907868"/>
              <a:gd name="connsiteY3" fmla="*/ 6858001 h 6858001"/>
              <a:gd name="connsiteX4" fmla="*/ 0 w 4907868"/>
              <a:gd name="connsiteY4" fmla="*/ 6858001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907868" h="6858001">
                <a:moveTo>
                  <a:pt x="0" y="0"/>
                </a:moveTo>
                <a:lnTo>
                  <a:pt x="4907868" y="0"/>
                </a:lnTo>
                <a:lnTo>
                  <a:pt x="4907868" y="5999571"/>
                </a:lnTo>
                <a:lnTo>
                  <a:pt x="3412293" y="6858001"/>
                </a:lnTo>
                <a:lnTo>
                  <a:pt x="0" y="6858001"/>
                </a:lnTo>
                <a:close/>
              </a:path>
            </a:pathLst>
          </a:custGeom>
        </p:spPr>
      </p:pic>
      <p:sp>
        <p:nvSpPr>
          <p:cNvPr id="18" name="Textfeld 17">
            <a:extLst>
              <a:ext uri="{FF2B5EF4-FFF2-40B4-BE49-F238E27FC236}">
                <a16:creationId xmlns:a16="http://schemas.microsoft.com/office/drawing/2014/main" id="{AFF9371D-D89F-15C0-439D-0339F0B1CBA5}"/>
              </a:ext>
            </a:extLst>
          </p:cNvPr>
          <p:cNvSpPr txBox="1"/>
          <p:nvPr userDrawn="1"/>
        </p:nvSpPr>
        <p:spPr>
          <a:xfrm>
            <a:off x="5340644" y="3020948"/>
            <a:ext cx="6552000" cy="615553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defPPr>
              <a:defRPr lang="de-DE"/>
            </a:defPPr>
            <a:lvl1pPr>
              <a:tabLst>
                <a:tab pos="180340" algn="l"/>
              </a:tabLst>
              <a:defRPr sz="2400" kern="900">
                <a:solidFill>
                  <a:srgbClr val="FFFFFF"/>
                </a:solidFill>
                <a:effectLst/>
                <a:latin typeface="Source Sans Pro" panose="020B0503030403020204" pitchFamily="34" charset="0"/>
                <a:ea typeface="Times New Roman" panose="02020603050405020304" pitchFamily="18" charset="0"/>
                <a:cs typeface="Arial" panose="020B0604020202020204" pitchFamily="34" charset="0"/>
              </a:defRPr>
            </a:lvl1pPr>
          </a:lstStyle>
          <a:p>
            <a:pPr lvl="0">
              <a:tabLst>
                <a:tab pos="444500" algn="l"/>
              </a:tabLst>
            </a:pPr>
            <a:r>
              <a:rPr lang="de-DE" sz="2000" b="1" dirty="0">
                <a:solidFill>
                  <a:srgbClr val="FFFFFF"/>
                </a:solidFill>
              </a:rPr>
              <a:t>T</a:t>
            </a:r>
            <a:r>
              <a:rPr lang="de-DE" sz="2000" dirty="0">
                <a:solidFill>
                  <a:srgbClr val="FFFFFF"/>
                </a:solidFill>
              </a:rPr>
              <a:t>	+49 (69) 2556-0</a:t>
            </a:r>
          </a:p>
          <a:p>
            <a:pPr lvl="0">
              <a:tabLst>
                <a:tab pos="444500" algn="l"/>
              </a:tabLst>
            </a:pPr>
            <a:r>
              <a:rPr lang="de-DE" sz="2000" b="1" dirty="0">
                <a:solidFill>
                  <a:srgbClr val="FFFFFF"/>
                </a:solidFill>
              </a:rPr>
              <a:t>E</a:t>
            </a:r>
            <a:r>
              <a:rPr lang="de-DE" sz="2000" dirty="0">
                <a:solidFill>
                  <a:srgbClr val="FFFFFF"/>
                </a:solidFill>
              </a:rPr>
              <a:t>	vci@vci.de</a:t>
            </a: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5E35BE14-FFDD-A78B-CFA3-5D83394FD4D3}"/>
              </a:ext>
            </a:extLst>
          </p:cNvPr>
          <p:cNvSpPr txBox="1"/>
          <p:nvPr userDrawn="1"/>
        </p:nvSpPr>
        <p:spPr>
          <a:xfrm>
            <a:off x="35124" y="6681888"/>
            <a:ext cx="3600000" cy="15388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lvl="0" indent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10065A"/>
              </a:buClr>
              <a:buFontTx/>
              <a:buNone/>
              <a:defRPr sz="1000">
                <a:solidFill>
                  <a:schemeClr val="bg1"/>
                </a:solidFill>
                <a:latin typeface="Source Sans Pro" panose="020B0503030403020204" pitchFamily="34" charset="0"/>
              </a:defRPr>
            </a:lvl1pPr>
            <a:lvl2pPr marL="719138" indent="-431800">
              <a:lnSpc>
                <a:spcPct val="100000"/>
              </a:lnSpc>
              <a:spcBef>
                <a:spcPts val="500"/>
              </a:spcBef>
              <a:buClr>
                <a:srgbClr val="10065A"/>
              </a:buClr>
              <a:buFont typeface="VCI_Symbole" panose="02000503000000000000" pitchFamily="2" charset="2"/>
              <a:buChar char=""/>
              <a:defRPr lang="de-DE" sz="800" dirty="0">
                <a:solidFill>
                  <a:schemeClr val="tx1">
                    <a:lumMod val="60000"/>
                    <a:lumOff val="40000"/>
                  </a:schemeClr>
                </a:solidFill>
                <a:latin typeface="Source Sans Pro" panose="020B0503030403020204" pitchFamily="34" charset="0"/>
              </a:defRPr>
            </a:lvl2pPr>
            <a:lvl3pPr marL="1160463" indent="-441325">
              <a:lnSpc>
                <a:spcPct val="100000"/>
              </a:lnSpc>
              <a:spcBef>
                <a:spcPts val="500"/>
              </a:spcBef>
              <a:buClr>
                <a:srgbClr val="10065A"/>
              </a:buClr>
              <a:buFont typeface="VCI_Symbole" panose="02000503000000000000" pitchFamily="2" charset="2"/>
              <a:buChar char=""/>
              <a:defRPr lang="de-DE" sz="800" dirty="0">
                <a:solidFill>
                  <a:schemeClr val="tx1">
                    <a:lumMod val="60000"/>
                    <a:lumOff val="40000"/>
                  </a:schemeClr>
                </a:solidFill>
                <a:latin typeface="Source Sans Pro" panose="020B0503030403020204" pitchFamily="34" charset="0"/>
              </a:defRPr>
            </a:lvl3pPr>
            <a:lvl4pPr marL="1612900" indent="-452438">
              <a:lnSpc>
                <a:spcPct val="100000"/>
              </a:lnSpc>
              <a:spcBef>
                <a:spcPts val="500"/>
              </a:spcBef>
              <a:buClr>
                <a:srgbClr val="10065A"/>
              </a:buClr>
              <a:buFont typeface="VCI_Symbole" panose="02000503000000000000" pitchFamily="2" charset="2"/>
              <a:buChar char=""/>
              <a:defRPr lang="de-DE" sz="800" dirty="0">
                <a:solidFill>
                  <a:schemeClr val="tx1">
                    <a:lumMod val="60000"/>
                    <a:lumOff val="40000"/>
                  </a:schemeClr>
                </a:solidFill>
                <a:latin typeface="Source Sans Pro" panose="020B0503030403020204" pitchFamily="34" charset="0"/>
              </a:defRPr>
            </a:lvl4pPr>
            <a:lvl5pPr marL="0" indent="0">
              <a:lnSpc>
                <a:spcPct val="90000"/>
              </a:lnSpc>
              <a:spcBef>
                <a:spcPts val="500"/>
              </a:spcBef>
              <a:buClr>
                <a:srgbClr val="10065A"/>
              </a:buClr>
              <a:buFontTx/>
              <a:buNone/>
              <a:defRPr lang="de-DE" sz="800" dirty="0">
                <a:solidFill>
                  <a:schemeClr val="tx1">
                    <a:lumMod val="60000"/>
                    <a:lumOff val="40000"/>
                  </a:schemeClr>
                </a:solidFill>
                <a:latin typeface="Source Sans Pro" panose="020B0503030403020204" pitchFamily="34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de-DE" dirty="0"/>
              <a:t> © VCI </a:t>
            </a:r>
          </a:p>
        </p:txBody>
      </p:sp>
    </p:spTree>
    <p:extLst>
      <p:ext uri="{BB962C8B-B14F-4D97-AF65-F5344CB8AC3E}">
        <p14:creationId xmlns:p14="http://schemas.microsoft.com/office/powerpoint/2010/main" val="190465941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3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VCI-Daten | Blaugrau/Dunkelblau">
    <p:bg>
      <p:bgPr>
        <a:solidFill>
          <a:srgbClr val="F0F3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Logo">
            <a:extLst>
              <a:ext uri="{FF2B5EF4-FFF2-40B4-BE49-F238E27FC236}">
                <a16:creationId xmlns:a16="http://schemas.microsoft.com/office/drawing/2014/main" id="{890693D4-A196-5978-FDC2-3C00CE250DD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50594" y="5340412"/>
            <a:ext cx="3833073" cy="1507706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88D3C0DA-A817-A754-0A4F-2EFE562946C4}"/>
              </a:ext>
            </a:extLst>
          </p:cNvPr>
          <p:cNvSpPr txBox="1"/>
          <p:nvPr userDrawn="1"/>
        </p:nvSpPr>
        <p:spPr>
          <a:xfrm>
            <a:off x="5340644" y="4077072"/>
            <a:ext cx="6552000" cy="36933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lang="de-DE" sz="2400" b="1" u="sng" kern="900" dirty="0">
                <a:solidFill>
                  <a:srgbClr val="FF3EB5"/>
                </a:solidFill>
                <a:effectLst/>
                <a:latin typeface="Source Sans Pro" panose="020B0503030403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www.vci.de</a:t>
            </a:r>
          </a:p>
        </p:txBody>
      </p:sp>
      <p:sp>
        <p:nvSpPr>
          <p:cNvPr id="8" name="Freihandform: Form 7">
            <a:extLst>
              <a:ext uri="{FF2B5EF4-FFF2-40B4-BE49-F238E27FC236}">
                <a16:creationId xmlns:a16="http://schemas.microsoft.com/office/drawing/2014/main" id="{51BD952C-9325-6D29-107A-1D50FB69F750}"/>
              </a:ext>
            </a:extLst>
          </p:cNvPr>
          <p:cNvSpPr/>
          <p:nvPr userDrawn="1"/>
        </p:nvSpPr>
        <p:spPr>
          <a:xfrm>
            <a:off x="5340644" y="3604171"/>
            <a:ext cx="6552000" cy="54769"/>
          </a:xfrm>
          <a:custGeom>
            <a:avLst/>
            <a:gdLst>
              <a:gd name="connsiteX0" fmla="*/ 0 w 171450"/>
              <a:gd name="connsiteY0" fmla="*/ 54769 h 54769"/>
              <a:gd name="connsiteX1" fmla="*/ 171450 w 171450"/>
              <a:gd name="connsiteY1" fmla="*/ 0 h 54769"/>
              <a:gd name="connsiteX2" fmla="*/ 0 w 171450"/>
              <a:gd name="connsiteY2" fmla="*/ 54769 h 547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1450" h="54769">
                <a:moveTo>
                  <a:pt x="0" y="54769"/>
                </a:moveTo>
                <a:lnTo>
                  <a:pt x="171450" y="0"/>
                </a:lnTo>
                <a:lnTo>
                  <a:pt x="0" y="54769"/>
                </a:lnTo>
                <a:close/>
              </a:path>
            </a:pathLst>
          </a:custGeom>
          <a:solidFill>
            <a:srgbClr val="10069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10065A"/>
              </a:solidFill>
            </a:endParaRP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C53369EF-0E54-A6CC-C74F-5C8D586FEF0B}"/>
              </a:ext>
            </a:extLst>
          </p:cNvPr>
          <p:cNvSpPr txBox="1"/>
          <p:nvPr userDrawn="1"/>
        </p:nvSpPr>
        <p:spPr>
          <a:xfrm>
            <a:off x="5340644" y="1487201"/>
            <a:ext cx="6552000" cy="30777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lang="de-DE" sz="2000" b="1" kern="900" cap="all" spc="50" baseline="0" dirty="0">
                <a:solidFill>
                  <a:srgbClr val="FF3EB5"/>
                </a:solidFill>
                <a:effectLst/>
                <a:latin typeface="Montserrat Black" panose="00000A00000000000000" pitchFamily="50" charset="0"/>
                <a:ea typeface="Times New Roman" panose="02020603050405020304" pitchFamily="18" charset="0"/>
                <a:cs typeface="Arial" panose="020B0604020202020204" pitchFamily="34" charset="0"/>
              </a:rPr>
              <a:t>Verband der Chemischen Industrie e.V.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18DEB2C2-673B-FE58-20E7-9740781B8452}"/>
              </a:ext>
            </a:extLst>
          </p:cNvPr>
          <p:cNvSpPr txBox="1"/>
          <p:nvPr userDrawn="1"/>
        </p:nvSpPr>
        <p:spPr>
          <a:xfrm>
            <a:off x="5340644" y="2060853"/>
            <a:ext cx="6552000" cy="615553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tabLst>
                <a:tab pos="180340" algn="l"/>
              </a:tabLst>
            </a:pPr>
            <a:r>
              <a:rPr lang="de-DE" sz="2000" kern="900" dirty="0">
                <a:solidFill>
                  <a:srgbClr val="10065A"/>
                </a:solidFill>
                <a:effectLst/>
                <a:latin typeface="Source Sans Pro" panose="020B0503030403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Mainzer Landstraße 55 </a:t>
            </a:r>
          </a:p>
          <a:p>
            <a:pPr algn="l">
              <a:tabLst>
                <a:tab pos="180340" algn="l"/>
              </a:tabLst>
            </a:pPr>
            <a:r>
              <a:rPr lang="de-DE" sz="2000" kern="900" dirty="0">
                <a:solidFill>
                  <a:srgbClr val="10065A"/>
                </a:solidFill>
                <a:effectLst/>
                <a:latin typeface="Source Sans Pro" panose="020B0503030403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60329 Frankfurt am Main</a:t>
            </a:r>
          </a:p>
        </p:txBody>
      </p:sp>
      <p:pic>
        <p:nvPicPr>
          <p:cNvPr id="20" name="Grafik 19">
            <a:extLst>
              <a:ext uri="{FF2B5EF4-FFF2-40B4-BE49-F238E27FC236}">
                <a16:creationId xmlns:a16="http://schemas.microsoft.com/office/drawing/2014/main" id="{0289D15B-B4F7-0106-41A7-F445E62BE83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81" t="10710" r="33753" b="253"/>
          <a:stretch/>
        </p:blipFill>
        <p:spPr>
          <a:xfrm>
            <a:off x="0" y="-9525"/>
            <a:ext cx="4907868" cy="6867525"/>
          </a:xfrm>
          <a:custGeom>
            <a:avLst/>
            <a:gdLst>
              <a:gd name="connsiteX0" fmla="*/ 0 w 4907868"/>
              <a:gd name="connsiteY0" fmla="*/ 0 h 6858001"/>
              <a:gd name="connsiteX1" fmla="*/ 4907868 w 4907868"/>
              <a:gd name="connsiteY1" fmla="*/ 0 h 6858001"/>
              <a:gd name="connsiteX2" fmla="*/ 4907868 w 4907868"/>
              <a:gd name="connsiteY2" fmla="*/ 5999571 h 6858001"/>
              <a:gd name="connsiteX3" fmla="*/ 3412293 w 4907868"/>
              <a:gd name="connsiteY3" fmla="*/ 6858001 h 6858001"/>
              <a:gd name="connsiteX4" fmla="*/ 0 w 4907868"/>
              <a:gd name="connsiteY4" fmla="*/ 6858001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907868" h="6858001">
                <a:moveTo>
                  <a:pt x="0" y="0"/>
                </a:moveTo>
                <a:lnTo>
                  <a:pt x="4907868" y="0"/>
                </a:lnTo>
                <a:lnTo>
                  <a:pt x="4907868" y="5999571"/>
                </a:lnTo>
                <a:lnTo>
                  <a:pt x="3412293" y="6858001"/>
                </a:lnTo>
                <a:lnTo>
                  <a:pt x="0" y="6858001"/>
                </a:lnTo>
                <a:close/>
              </a:path>
            </a:pathLst>
          </a:custGeom>
        </p:spPr>
      </p:pic>
      <p:sp>
        <p:nvSpPr>
          <p:cNvPr id="18" name="Textfeld 17">
            <a:extLst>
              <a:ext uri="{FF2B5EF4-FFF2-40B4-BE49-F238E27FC236}">
                <a16:creationId xmlns:a16="http://schemas.microsoft.com/office/drawing/2014/main" id="{AFF9371D-D89F-15C0-439D-0339F0B1CBA5}"/>
              </a:ext>
            </a:extLst>
          </p:cNvPr>
          <p:cNvSpPr txBox="1"/>
          <p:nvPr userDrawn="1"/>
        </p:nvSpPr>
        <p:spPr>
          <a:xfrm>
            <a:off x="5340644" y="3020948"/>
            <a:ext cx="6552000" cy="615553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defPPr>
              <a:defRPr lang="de-DE"/>
            </a:defPPr>
            <a:lvl1pPr>
              <a:tabLst>
                <a:tab pos="180340" algn="l"/>
              </a:tabLst>
              <a:defRPr sz="2400" kern="900">
                <a:solidFill>
                  <a:srgbClr val="FFFFFF"/>
                </a:solidFill>
                <a:effectLst/>
                <a:latin typeface="Source Sans Pro" panose="020B0503030403020204" pitchFamily="34" charset="0"/>
                <a:ea typeface="Times New Roman" panose="02020603050405020304" pitchFamily="18" charset="0"/>
                <a:cs typeface="Arial" panose="020B0604020202020204" pitchFamily="34" charset="0"/>
              </a:defRPr>
            </a:lvl1pPr>
          </a:lstStyle>
          <a:p>
            <a:pPr lvl="0">
              <a:tabLst>
                <a:tab pos="444500" algn="l"/>
              </a:tabLst>
            </a:pPr>
            <a:r>
              <a:rPr lang="de-DE" sz="2000" b="1" dirty="0">
                <a:solidFill>
                  <a:srgbClr val="10065A"/>
                </a:solidFill>
              </a:rPr>
              <a:t>T </a:t>
            </a:r>
            <a:r>
              <a:rPr lang="de-DE" sz="2000" dirty="0">
                <a:solidFill>
                  <a:srgbClr val="10065A"/>
                </a:solidFill>
              </a:rPr>
              <a:t>	+49 (69) 2556-0</a:t>
            </a:r>
          </a:p>
          <a:p>
            <a:pPr lvl="0">
              <a:tabLst>
                <a:tab pos="444500" algn="l"/>
              </a:tabLst>
            </a:pPr>
            <a:r>
              <a:rPr lang="de-DE" sz="2000" b="1" dirty="0">
                <a:solidFill>
                  <a:srgbClr val="10065A"/>
                </a:solidFill>
              </a:rPr>
              <a:t>E</a:t>
            </a:r>
            <a:r>
              <a:rPr lang="de-DE" sz="2000" dirty="0">
                <a:solidFill>
                  <a:srgbClr val="10065A"/>
                </a:solidFill>
              </a:rPr>
              <a:t>	vci@vci.de</a:t>
            </a: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5E35BE14-FFDD-A78B-CFA3-5D83394FD4D3}"/>
              </a:ext>
            </a:extLst>
          </p:cNvPr>
          <p:cNvSpPr txBox="1"/>
          <p:nvPr userDrawn="1"/>
        </p:nvSpPr>
        <p:spPr>
          <a:xfrm>
            <a:off x="35124" y="6681888"/>
            <a:ext cx="3600000" cy="15388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lvl="0" indent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10065A"/>
              </a:buClr>
              <a:buFontTx/>
              <a:buNone/>
              <a:defRPr sz="1000">
                <a:solidFill>
                  <a:schemeClr val="bg1"/>
                </a:solidFill>
                <a:latin typeface="Source Sans Pro" panose="020B0503030403020204" pitchFamily="34" charset="0"/>
              </a:defRPr>
            </a:lvl1pPr>
            <a:lvl2pPr marL="719138" indent="-431800">
              <a:lnSpc>
                <a:spcPct val="100000"/>
              </a:lnSpc>
              <a:spcBef>
                <a:spcPts val="500"/>
              </a:spcBef>
              <a:buClr>
                <a:srgbClr val="10065A"/>
              </a:buClr>
              <a:buFont typeface="VCI_Symbole" panose="02000503000000000000" pitchFamily="2" charset="2"/>
              <a:buChar char=""/>
              <a:defRPr lang="de-DE" sz="800" dirty="0">
                <a:solidFill>
                  <a:schemeClr val="tx1">
                    <a:lumMod val="60000"/>
                    <a:lumOff val="40000"/>
                  </a:schemeClr>
                </a:solidFill>
                <a:latin typeface="Source Sans Pro" panose="020B0503030403020204" pitchFamily="34" charset="0"/>
              </a:defRPr>
            </a:lvl2pPr>
            <a:lvl3pPr marL="1160463" indent="-441325">
              <a:lnSpc>
                <a:spcPct val="100000"/>
              </a:lnSpc>
              <a:spcBef>
                <a:spcPts val="500"/>
              </a:spcBef>
              <a:buClr>
                <a:srgbClr val="10065A"/>
              </a:buClr>
              <a:buFont typeface="VCI_Symbole" panose="02000503000000000000" pitchFamily="2" charset="2"/>
              <a:buChar char=""/>
              <a:defRPr lang="de-DE" sz="800" dirty="0">
                <a:solidFill>
                  <a:schemeClr val="tx1">
                    <a:lumMod val="60000"/>
                    <a:lumOff val="40000"/>
                  </a:schemeClr>
                </a:solidFill>
                <a:latin typeface="Source Sans Pro" panose="020B0503030403020204" pitchFamily="34" charset="0"/>
              </a:defRPr>
            </a:lvl3pPr>
            <a:lvl4pPr marL="1612900" indent="-452438">
              <a:lnSpc>
                <a:spcPct val="100000"/>
              </a:lnSpc>
              <a:spcBef>
                <a:spcPts val="500"/>
              </a:spcBef>
              <a:buClr>
                <a:srgbClr val="10065A"/>
              </a:buClr>
              <a:buFont typeface="VCI_Symbole" panose="02000503000000000000" pitchFamily="2" charset="2"/>
              <a:buChar char=""/>
              <a:defRPr lang="de-DE" sz="800" dirty="0">
                <a:solidFill>
                  <a:schemeClr val="tx1">
                    <a:lumMod val="60000"/>
                    <a:lumOff val="40000"/>
                  </a:schemeClr>
                </a:solidFill>
                <a:latin typeface="Source Sans Pro" panose="020B0503030403020204" pitchFamily="34" charset="0"/>
              </a:defRPr>
            </a:lvl4pPr>
            <a:lvl5pPr marL="0" indent="0">
              <a:lnSpc>
                <a:spcPct val="90000"/>
              </a:lnSpc>
              <a:spcBef>
                <a:spcPts val="500"/>
              </a:spcBef>
              <a:buClr>
                <a:srgbClr val="10065A"/>
              </a:buClr>
              <a:buFontTx/>
              <a:buNone/>
              <a:defRPr lang="de-DE" sz="800" dirty="0">
                <a:solidFill>
                  <a:schemeClr val="tx1">
                    <a:lumMod val="60000"/>
                    <a:lumOff val="40000"/>
                  </a:schemeClr>
                </a:solidFill>
                <a:latin typeface="Source Sans Pro" panose="020B0503030403020204" pitchFamily="34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de-DE" dirty="0"/>
              <a:t> © VCI </a:t>
            </a:r>
          </a:p>
        </p:txBody>
      </p:sp>
    </p:spTree>
    <p:extLst>
      <p:ext uri="{BB962C8B-B14F-4D97-AF65-F5344CB8AC3E}">
        <p14:creationId xmlns:p14="http://schemas.microsoft.com/office/powerpoint/2010/main" val="251742447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V1 | Blaugrau/Dunkelblau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Logo">
            <a:extLst>
              <a:ext uri="{FF2B5EF4-FFF2-40B4-BE49-F238E27FC236}">
                <a16:creationId xmlns:a16="http://schemas.microsoft.com/office/drawing/2014/main" id="{17E3831A-EF9F-DE82-127E-9471FC7AA85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456328" y="5781819"/>
            <a:ext cx="2735342" cy="1075923"/>
          </a:xfrm>
          <a:prstGeom prst="rect">
            <a:avLst/>
          </a:prstGeom>
        </p:spPr>
      </p:pic>
      <p:sp>
        <p:nvSpPr>
          <p:cNvPr id="28" name="Dreieck">
            <a:extLst>
              <a:ext uri="{FF2B5EF4-FFF2-40B4-BE49-F238E27FC236}">
                <a16:creationId xmlns:a16="http://schemas.microsoft.com/office/drawing/2014/main" id="{1C6EBD1E-EC29-1E31-563A-3264D4061A56}"/>
              </a:ext>
            </a:extLst>
          </p:cNvPr>
          <p:cNvSpPr/>
          <p:nvPr userDrawn="1"/>
        </p:nvSpPr>
        <p:spPr>
          <a:xfrm flipH="1" flipV="1">
            <a:off x="10848528" y="0"/>
            <a:ext cx="1343472" cy="4841908"/>
          </a:xfrm>
          <a:prstGeom prst="rect">
            <a:avLst/>
          </a:prstGeom>
          <a:solidFill>
            <a:srgbClr val="10065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" name="Leiste-Blau">
            <a:extLst>
              <a:ext uri="{FF2B5EF4-FFF2-40B4-BE49-F238E27FC236}">
                <a16:creationId xmlns:a16="http://schemas.microsoft.com/office/drawing/2014/main" id="{FF37AB0F-5BB7-3CA6-B379-F1EB1CDD69F3}"/>
              </a:ext>
            </a:extLst>
          </p:cNvPr>
          <p:cNvSpPr/>
          <p:nvPr userDrawn="1"/>
        </p:nvSpPr>
        <p:spPr>
          <a:xfrm>
            <a:off x="0" y="4824281"/>
            <a:ext cx="12192000" cy="2061103"/>
          </a:xfrm>
          <a:custGeom>
            <a:avLst/>
            <a:gdLst>
              <a:gd name="connsiteX0" fmla="*/ 0 w 12192000"/>
              <a:gd name="connsiteY0" fmla="*/ 0 h 2379236"/>
              <a:gd name="connsiteX1" fmla="*/ 12192000 w 12192000"/>
              <a:gd name="connsiteY1" fmla="*/ 0 h 2379236"/>
              <a:gd name="connsiteX2" fmla="*/ 12192000 w 12192000"/>
              <a:gd name="connsiteY2" fmla="*/ 8301 h 2379236"/>
              <a:gd name="connsiteX3" fmla="*/ 8544272 w 12192000"/>
              <a:gd name="connsiteY3" fmla="*/ 2374088 h 2379236"/>
              <a:gd name="connsiteX4" fmla="*/ 12192000 w 12192000"/>
              <a:gd name="connsiteY4" fmla="*/ 2374088 h 2379236"/>
              <a:gd name="connsiteX5" fmla="*/ 12192000 w 12192000"/>
              <a:gd name="connsiteY5" fmla="*/ 2379236 h 2379236"/>
              <a:gd name="connsiteX6" fmla="*/ 0 w 12192000"/>
              <a:gd name="connsiteY6" fmla="*/ 2379236 h 23792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0" h="2379236">
                <a:moveTo>
                  <a:pt x="0" y="0"/>
                </a:moveTo>
                <a:lnTo>
                  <a:pt x="12192000" y="0"/>
                </a:lnTo>
                <a:lnTo>
                  <a:pt x="12192000" y="8301"/>
                </a:lnTo>
                <a:lnTo>
                  <a:pt x="8544272" y="2374088"/>
                </a:lnTo>
                <a:lnTo>
                  <a:pt x="12192000" y="2374088"/>
                </a:lnTo>
                <a:lnTo>
                  <a:pt x="12192000" y="2379236"/>
                </a:lnTo>
                <a:lnTo>
                  <a:pt x="0" y="2379236"/>
                </a:lnTo>
                <a:close/>
              </a:path>
            </a:pathLst>
          </a:custGeom>
          <a:solidFill>
            <a:srgbClr val="F0F3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>
              <a:solidFill>
                <a:srgbClr val="10ADAA"/>
              </a:solidFill>
            </a:endParaRPr>
          </a:p>
        </p:txBody>
      </p:sp>
      <p:sp>
        <p:nvSpPr>
          <p:cNvPr id="31" name="Bild-Platzhalter">
            <a:extLst>
              <a:ext uri="{FF2B5EF4-FFF2-40B4-BE49-F238E27FC236}">
                <a16:creationId xmlns:a16="http://schemas.microsoft.com/office/drawing/2014/main" id="{97514CFE-E067-05FC-4A7C-FDABF2CBCF9B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12180849" cy="4824000"/>
          </a:xfrm>
          <a:custGeom>
            <a:avLst/>
            <a:gdLst>
              <a:gd name="connsiteX0" fmla="*/ 0 w 12180849"/>
              <a:gd name="connsiteY0" fmla="*/ 0 h 4791749"/>
              <a:gd name="connsiteX1" fmla="*/ 10993818 w 12180849"/>
              <a:gd name="connsiteY1" fmla="*/ 0 h 4791749"/>
              <a:gd name="connsiteX2" fmla="*/ 12180849 w 12180849"/>
              <a:gd name="connsiteY2" fmla="*/ 4791749 h 4791749"/>
              <a:gd name="connsiteX3" fmla="*/ 0 w 12180849"/>
              <a:gd name="connsiteY3" fmla="*/ 4791749 h 47917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80849" h="4791749">
                <a:moveTo>
                  <a:pt x="0" y="0"/>
                </a:moveTo>
                <a:lnTo>
                  <a:pt x="10993818" y="0"/>
                </a:lnTo>
                <a:lnTo>
                  <a:pt x="12180849" y="4791749"/>
                </a:lnTo>
                <a:lnTo>
                  <a:pt x="0" y="4791749"/>
                </a:lnTo>
                <a:close/>
              </a:path>
            </a:pathLst>
          </a:custGeom>
          <a:solidFill>
            <a:srgbClr val="F0F3F7"/>
          </a:solidFill>
        </p:spPr>
        <p:txBody>
          <a:bodyPr wrap="square" tIns="0" bIns="720000" anchor="ctr" anchorCtr="1">
            <a:noAutofit/>
          </a:bodyPr>
          <a:lstStyle>
            <a:lvl1pPr marL="0" indent="0" algn="ctr">
              <a:buNone/>
              <a:defRPr b="1">
                <a:solidFill>
                  <a:srgbClr val="10069F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22" name="Bild-Nachweis">
            <a:extLst>
              <a:ext uri="{FF2B5EF4-FFF2-40B4-BE49-F238E27FC236}">
                <a16:creationId xmlns:a16="http://schemas.microsoft.com/office/drawing/2014/main" id="{EC184E46-47D4-4C9C-B889-8D92474B36E9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752184" y="4581128"/>
            <a:ext cx="4326081" cy="216000"/>
          </a:xfrm>
        </p:spPr>
        <p:txBody>
          <a:bodyPr lIns="0" tIns="0" rIns="0" bIns="0" anchor="t" anchorCtr="0"/>
          <a:lstStyle>
            <a:lvl1pPr marL="0" indent="0" algn="r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16" name="Datum">
            <a:extLst>
              <a:ext uri="{FF2B5EF4-FFF2-40B4-BE49-F238E27FC236}">
                <a16:creationId xmlns:a16="http://schemas.microsoft.com/office/drawing/2014/main" id="{956632C6-6D47-E943-A0F1-C604230856E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35360" y="6528216"/>
            <a:ext cx="2700000" cy="252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400" b="0" i="0">
                <a:solidFill>
                  <a:srgbClr val="10065A"/>
                </a:solidFill>
                <a:latin typeface="Source Sans Pro" panose="020B0503030403020204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2" name="Titel">
            <a:extLst>
              <a:ext uri="{FF2B5EF4-FFF2-40B4-BE49-F238E27FC236}">
                <a16:creationId xmlns:a16="http://schemas.microsoft.com/office/drawing/2014/main" id="{1C7CAED1-B6BD-6AD1-AB7A-4213456757B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5360" y="5457684"/>
            <a:ext cx="9649072" cy="1044000"/>
          </a:xfrm>
        </p:spPr>
        <p:txBody>
          <a:bodyPr anchor="t" anchorCtr="0"/>
          <a:lstStyle>
            <a:lvl1pPr>
              <a:defRPr sz="3200">
                <a:solidFill>
                  <a:srgbClr val="10065A"/>
                </a:solidFill>
              </a:defRPr>
            </a:lvl1pPr>
          </a:lstStyle>
          <a:p>
            <a:r>
              <a:rPr lang="de-DE" dirty="0"/>
              <a:t>Präsentations-Titel</a:t>
            </a:r>
          </a:p>
        </p:txBody>
      </p:sp>
      <p:sp>
        <p:nvSpPr>
          <p:cNvPr id="23" name="Dachzeile">
            <a:extLst>
              <a:ext uri="{FF2B5EF4-FFF2-40B4-BE49-F238E27FC236}">
                <a16:creationId xmlns:a16="http://schemas.microsoft.com/office/drawing/2014/main" id="{31E2E9F2-3175-0FE6-EDA5-F0DF6BC48EA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35360" y="5157192"/>
            <a:ext cx="6445696" cy="252000"/>
          </a:xfrm>
        </p:spPr>
        <p:txBody>
          <a:bodyPr tIns="36000" bIns="0" anchor="t" anchorCtr="0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SzPct val="150000"/>
              <a:buFontTx/>
              <a:buNone/>
              <a:defRPr sz="2000" b="1" cap="none" spc="150" baseline="0">
                <a:solidFill>
                  <a:srgbClr val="10065A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Dachzeile</a:t>
            </a:r>
          </a:p>
        </p:txBody>
      </p:sp>
    </p:spTree>
    <p:extLst>
      <p:ext uri="{BB962C8B-B14F-4D97-AF65-F5344CB8AC3E}">
        <p14:creationId xmlns:p14="http://schemas.microsoft.com/office/powerpoint/2010/main" val="338868497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3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VCI-Daten | Blaugrau/Blau">
    <p:bg>
      <p:bgPr>
        <a:solidFill>
          <a:srgbClr val="F0F3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Logo">
            <a:extLst>
              <a:ext uri="{FF2B5EF4-FFF2-40B4-BE49-F238E27FC236}">
                <a16:creationId xmlns:a16="http://schemas.microsoft.com/office/drawing/2014/main" id="{890693D4-A196-5978-FDC2-3C00CE250DD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51049" y="5340412"/>
            <a:ext cx="3832162" cy="1507705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88D3C0DA-A817-A754-0A4F-2EFE562946C4}"/>
              </a:ext>
            </a:extLst>
          </p:cNvPr>
          <p:cNvSpPr txBox="1"/>
          <p:nvPr userDrawn="1"/>
        </p:nvSpPr>
        <p:spPr>
          <a:xfrm>
            <a:off x="5340644" y="4077072"/>
            <a:ext cx="6552000" cy="36933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lang="de-DE" sz="2400" b="1" u="sng" kern="900" dirty="0">
                <a:solidFill>
                  <a:srgbClr val="FF3EB5"/>
                </a:solidFill>
                <a:effectLst/>
                <a:latin typeface="Source Sans Pro" panose="020B0503030403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www.vci.de</a:t>
            </a:r>
          </a:p>
        </p:txBody>
      </p:sp>
      <p:sp>
        <p:nvSpPr>
          <p:cNvPr id="8" name="Freihandform: Form 7">
            <a:extLst>
              <a:ext uri="{FF2B5EF4-FFF2-40B4-BE49-F238E27FC236}">
                <a16:creationId xmlns:a16="http://schemas.microsoft.com/office/drawing/2014/main" id="{51BD952C-9325-6D29-107A-1D50FB69F750}"/>
              </a:ext>
            </a:extLst>
          </p:cNvPr>
          <p:cNvSpPr/>
          <p:nvPr userDrawn="1"/>
        </p:nvSpPr>
        <p:spPr>
          <a:xfrm>
            <a:off x="5340644" y="3604171"/>
            <a:ext cx="6552000" cy="54769"/>
          </a:xfrm>
          <a:custGeom>
            <a:avLst/>
            <a:gdLst>
              <a:gd name="connsiteX0" fmla="*/ 0 w 171450"/>
              <a:gd name="connsiteY0" fmla="*/ 54769 h 54769"/>
              <a:gd name="connsiteX1" fmla="*/ 171450 w 171450"/>
              <a:gd name="connsiteY1" fmla="*/ 0 h 54769"/>
              <a:gd name="connsiteX2" fmla="*/ 0 w 171450"/>
              <a:gd name="connsiteY2" fmla="*/ 54769 h 547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1450" h="54769">
                <a:moveTo>
                  <a:pt x="0" y="54769"/>
                </a:moveTo>
                <a:lnTo>
                  <a:pt x="171450" y="0"/>
                </a:lnTo>
                <a:lnTo>
                  <a:pt x="0" y="54769"/>
                </a:lnTo>
                <a:close/>
              </a:path>
            </a:pathLst>
          </a:custGeom>
          <a:solidFill>
            <a:srgbClr val="10069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10065A"/>
              </a:solidFill>
            </a:endParaRP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C53369EF-0E54-A6CC-C74F-5C8D586FEF0B}"/>
              </a:ext>
            </a:extLst>
          </p:cNvPr>
          <p:cNvSpPr txBox="1"/>
          <p:nvPr userDrawn="1"/>
        </p:nvSpPr>
        <p:spPr>
          <a:xfrm>
            <a:off x="5340644" y="1487201"/>
            <a:ext cx="6552000" cy="30777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lang="de-DE" sz="2000" b="1" kern="900" cap="all" spc="50" baseline="0" dirty="0">
                <a:solidFill>
                  <a:srgbClr val="FF3EB5"/>
                </a:solidFill>
                <a:effectLst/>
                <a:latin typeface="Montserrat Black" panose="00000A00000000000000" pitchFamily="50" charset="0"/>
                <a:ea typeface="Times New Roman" panose="02020603050405020304" pitchFamily="18" charset="0"/>
                <a:cs typeface="Arial" panose="020B0604020202020204" pitchFamily="34" charset="0"/>
              </a:rPr>
              <a:t>Verband der Chemischen Industrie e.V.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18DEB2C2-673B-FE58-20E7-9740781B8452}"/>
              </a:ext>
            </a:extLst>
          </p:cNvPr>
          <p:cNvSpPr txBox="1"/>
          <p:nvPr userDrawn="1"/>
        </p:nvSpPr>
        <p:spPr>
          <a:xfrm>
            <a:off x="5340644" y="2060853"/>
            <a:ext cx="6552000" cy="615553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tabLst>
                <a:tab pos="180340" algn="l"/>
              </a:tabLst>
            </a:pPr>
            <a:r>
              <a:rPr lang="de-DE" sz="2000" kern="900" dirty="0">
                <a:solidFill>
                  <a:srgbClr val="10069F"/>
                </a:solidFill>
                <a:effectLst/>
                <a:latin typeface="Source Sans Pro" panose="020B0503030403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Mainzer Landstraße 55 </a:t>
            </a:r>
          </a:p>
          <a:p>
            <a:pPr algn="l">
              <a:tabLst>
                <a:tab pos="180340" algn="l"/>
              </a:tabLst>
            </a:pPr>
            <a:r>
              <a:rPr lang="de-DE" sz="2000" kern="900" dirty="0">
                <a:solidFill>
                  <a:srgbClr val="10069F"/>
                </a:solidFill>
                <a:effectLst/>
                <a:latin typeface="Source Sans Pro" panose="020B0503030403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60329 Frankfurt am Main</a:t>
            </a:r>
          </a:p>
        </p:txBody>
      </p:sp>
      <p:pic>
        <p:nvPicPr>
          <p:cNvPr id="20" name="Grafik 19">
            <a:extLst>
              <a:ext uri="{FF2B5EF4-FFF2-40B4-BE49-F238E27FC236}">
                <a16:creationId xmlns:a16="http://schemas.microsoft.com/office/drawing/2014/main" id="{0289D15B-B4F7-0106-41A7-F445E62BE83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81" t="10655" r="33753" b="308"/>
          <a:stretch/>
        </p:blipFill>
        <p:spPr>
          <a:xfrm>
            <a:off x="0" y="-9525"/>
            <a:ext cx="4907868" cy="6867525"/>
          </a:xfrm>
          <a:custGeom>
            <a:avLst/>
            <a:gdLst>
              <a:gd name="connsiteX0" fmla="*/ 0 w 4907868"/>
              <a:gd name="connsiteY0" fmla="*/ 0 h 6858001"/>
              <a:gd name="connsiteX1" fmla="*/ 4907868 w 4907868"/>
              <a:gd name="connsiteY1" fmla="*/ 0 h 6858001"/>
              <a:gd name="connsiteX2" fmla="*/ 4907868 w 4907868"/>
              <a:gd name="connsiteY2" fmla="*/ 5999571 h 6858001"/>
              <a:gd name="connsiteX3" fmla="*/ 3412293 w 4907868"/>
              <a:gd name="connsiteY3" fmla="*/ 6858001 h 6858001"/>
              <a:gd name="connsiteX4" fmla="*/ 0 w 4907868"/>
              <a:gd name="connsiteY4" fmla="*/ 6858001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907868" h="6858001">
                <a:moveTo>
                  <a:pt x="0" y="0"/>
                </a:moveTo>
                <a:lnTo>
                  <a:pt x="4907868" y="0"/>
                </a:lnTo>
                <a:lnTo>
                  <a:pt x="4907868" y="5999571"/>
                </a:lnTo>
                <a:lnTo>
                  <a:pt x="3412293" y="6858001"/>
                </a:lnTo>
                <a:lnTo>
                  <a:pt x="0" y="6858001"/>
                </a:lnTo>
                <a:close/>
              </a:path>
            </a:pathLst>
          </a:custGeom>
        </p:spPr>
      </p:pic>
      <p:sp>
        <p:nvSpPr>
          <p:cNvPr id="18" name="Textfeld 17">
            <a:extLst>
              <a:ext uri="{FF2B5EF4-FFF2-40B4-BE49-F238E27FC236}">
                <a16:creationId xmlns:a16="http://schemas.microsoft.com/office/drawing/2014/main" id="{AFF9371D-D89F-15C0-439D-0339F0B1CBA5}"/>
              </a:ext>
            </a:extLst>
          </p:cNvPr>
          <p:cNvSpPr txBox="1"/>
          <p:nvPr userDrawn="1"/>
        </p:nvSpPr>
        <p:spPr>
          <a:xfrm>
            <a:off x="5340644" y="3020948"/>
            <a:ext cx="6552000" cy="615553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defPPr>
              <a:defRPr lang="de-DE"/>
            </a:defPPr>
            <a:lvl1pPr>
              <a:tabLst>
                <a:tab pos="180340" algn="l"/>
              </a:tabLst>
              <a:defRPr sz="2400" kern="900">
                <a:solidFill>
                  <a:srgbClr val="FFFFFF"/>
                </a:solidFill>
                <a:effectLst/>
                <a:latin typeface="Source Sans Pro" panose="020B0503030403020204" pitchFamily="34" charset="0"/>
                <a:ea typeface="Times New Roman" panose="02020603050405020304" pitchFamily="18" charset="0"/>
                <a:cs typeface="Arial" panose="020B0604020202020204" pitchFamily="34" charset="0"/>
              </a:defRPr>
            </a:lvl1pPr>
          </a:lstStyle>
          <a:p>
            <a:pPr lvl="0">
              <a:tabLst>
                <a:tab pos="444500" algn="l"/>
              </a:tabLst>
            </a:pPr>
            <a:r>
              <a:rPr lang="de-DE" sz="2000" b="1" dirty="0">
                <a:solidFill>
                  <a:srgbClr val="10069F"/>
                </a:solidFill>
              </a:rPr>
              <a:t>T </a:t>
            </a:r>
            <a:r>
              <a:rPr lang="de-DE" sz="2000" dirty="0">
                <a:solidFill>
                  <a:srgbClr val="10069F"/>
                </a:solidFill>
              </a:rPr>
              <a:t>	+49 (69) 2556-0</a:t>
            </a:r>
          </a:p>
          <a:p>
            <a:pPr lvl="0">
              <a:tabLst>
                <a:tab pos="444500" algn="l"/>
              </a:tabLst>
            </a:pPr>
            <a:r>
              <a:rPr lang="de-DE" sz="2000" b="1" dirty="0">
                <a:solidFill>
                  <a:srgbClr val="10069F"/>
                </a:solidFill>
              </a:rPr>
              <a:t>E</a:t>
            </a:r>
            <a:r>
              <a:rPr lang="de-DE" sz="2000" dirty="0">
                <a:solidFill>
                  <a:srgbClr val="10069F"/>
                </a:solidFill>
              </a:rPr>
              <a:t>	vci@vci.de</a:t>
            </a: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5E35BE14-FFDD-A78B-CFA3-5D83394FD4D3}"/>
              </a:ext>
            </a:extLst>
          </p:cNvPr>
          <p:cNvSpPr txBox="1"/>
          <p:nvPr userDrawn="1"/>
        </p:nvSpPr>
        <p:spPr>
          <a:xfrm>
            <a:off x="35124" y="6681888"/>
            <a:ext cx="3600000" cy="15388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lvl="0" indent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10065A"/>
              </a:buClr>
              <a:buFontTx/>
              <a:buNone/>
              <a:defRPr sz="1000">
                <a:solidFill>
                  <a:schemeClr val="bg1"/>
                </a:solidFill>
                <a:latin typeface="Source Sans Pro" panose="020B0503030403020204" pitchFamily="34" charset="0"/>
              </a:defRPr>
            </a:lvl1pPr>
            <a:lvl2pPr marL="719138" indent="-431800">
              <a:lnSpc>
                <a:spcPct val="100000"/>
              </a:lnSpc>
              <a:spcBef>
                <a:spcPts val="500"/>
              </a:spcBef>
              <a:buClr>
                <a:srgbClr val="10065A"/>
              </a:buClr>
              <a:buFont typeface="VCI_Symbole" panose="02000503000000000000" pitchFamily="2" charset="2"/>
              <a:buChar char=""/>
              <a:defRPr lang="de-DE" sz="800" dirty="0">
                <a:solidFill>
                  <a:schemeClr val="tx1">
                    <a:lumMod val="60000"/>
                    <a:lumOff val="40000"/>
                  </a:schemeClr>
                </a:solidFill>
                <a:latin typeface="Source Sans Pro" panose="020B0503030403020204" pitchFamily="34" charset="0"/>
              </a:defRPr>
            </a:lvl2pPr>
            <a:lvl3pPr marL="1160463" indent="-441325">
              <a:lnSpc>
                <a:spcPct val="100000"/>
              </a:lnSpc>
              <a:spcBef>
                <a:spcPts val="500"/>
              </a:spcBef>
              <a:buClr>
                <a:srgbClr val="10065A"/>
              </a:buClr>
              <a:buFont typeface="VCI_Symbole" panose="02000503000000000000" pitchFamily="2" charset="2"/>
              <a:buChar char=""/>
              <a:defRPr lang="de-DE" sz="800" dirty="0">
                <a:solidFill>
                  <a:schemeClr val="tx1">
                    <a:lumMod val="60000"/>
                    <a:lumOff val="40000"/>
                  </a:schemeClr>
                </a:solidFill>
                <a:latin typeface="Source Sans Pro" panose="020B0503030403020204" pitchFamily="34" charset="0"/>
              </a:defRPr>
            </a:lvl3pPr>
            <a:lvl4pPr marL="1612900" indent="-452438">
              <a:lnSpc>
                <a:spcPct val="100000"/>
              </a:lnSpc>
              <a:spcBef>
                <a:spcPts val="500"/>
              </a:spcBef>
              <a:buClr>
                <a:srgbClr val="10065A"/>
              </a:buClr>
              <a:buFont typeface="VCI_Symbole" panose="02000503000000000000" pitchFamily="2" charset="2"/>
              <a:buChar char=""/>
              <a:defRPr lang="de-DE" sz="800" dirty="0">
                <a:solidFill>
                  <a:schemeClr val="tx1">
                    <a:lumMod val="60000"/>
                    <a:lumOff val="40000"/>
                  </a:schemeClr>
                </a:solidFill>
                <a:latin typeface="Source Sans Pro" panose="020B0503030403020204" pitchFamily="34" charset="0"/>
              </a:defRPr>
            </a:lvl4pPr>
            <a:lvl5pPr marL="0" indent="0">
              <a:lnSpc>
                <a:spcPct val="90000"/>
              </a:lnSpc>
              <a:spcBef>
                <a:spcPts val="500"/>
              </a:spcBef>
              <a:buClr>
                <a:srgbClr val="10065A"/>
              </a:buClr>
              <a:buFontTx/>
              <a:buNone/>
              <a:defRPr lang="de-DE" sz="800" dirty="0">
                <a:solidFill>
                  <a:schemeClr val="tx1">
                    <a:lumMod val="60000"/>
                    <a:lumOff val="40000"/>
                  </a:schemeClr>
                </a:solidFill>
                <a:latin typeface="Source Sans Pro" panose="020B0503030403020204" pitchFamily="34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de-DE" dirty="0"/>
              <a:t> © VCI </a:t>
            </a:r>
          </a:p>
        </p:txBody>
      </p:sp>
    </p:spTree>
    <p:extLst>
      <p:ext uri="{BB962C8B-B14F-4D97-AF65-F5344CB8AC3E}">
        <p14:creationId xmlns:p14="http://schemas.microsoft.com/office/powerpoint/2010/main" val="426453327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3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EERe Foli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feld 5">
            <a:extLst>
              <a:ext uri="{FF2B5EF4-FFF2-40B4-BE49-F238E27FC236}">
                <a16:creationId xmlns:a16="http://schemas.microsoft.com/office/drawing/2014/main" id="{97731A11-C713-C88D-BB91-277E0545AB4F}"/>
              </a:ext>
            </a:extLst>
          </p:cNvPr>
          <p:cNvSpPr txBox="1"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10065A"/>
          </a:solidFill>
        </p:spPr>
        <p:txBody>
          <a:bodyPr wrap="square" rtlCol="0" anchor="ctr" anchorCtr="1">
            <a:noAutofit/>
          </a:bodyPr>
          <a:lstStyle/>
          <a:p>
            <a:r>
              <a:rPr lang="de-DE" sz="16600" cap="all" baseline="0" dirty="0">
                <a:solidFill>
                  <a:srgbClr val="FF3EB5"/>
                </a:solidFill>
                <a:latin typeface="Montserrat Black" pitchFamily="2" charset="0"/>
              </a:rPr>
              <a:t>Leer</a:t>
            </a:r>
          </a:p>
        </p:txBody>
      </p:sp>
    </p:spTree>
    <p:extLst>
      <p:ext uri="{BB962C8B-B14F-4D97-AF65-F5344CB8AC3E}">
        <p14:creationId xmlns:p14="http://schemas.microsoft.com/office/powerpoint/2010/main" val="22070142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nur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Bild-Platzhalter">
            <a:extLst>
              <a:ext uri="{FF2B5EF4-FFF2-40B4-BE49-F238E27FC236}">
                <a16:creationId xmlns:a16="http://schemas.microsoft.com/office/drawing/2014/main" id="{38E0543A-AF4D-F247-9026-B182A82D5223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-12188" y="0"/>
            <a:ext cx="12192000" cy="6858000"/>
          </a:xfrm>
          <a:solidFill>
            <a:srgbClr val="F0F3F7"/>
          </a:solidFill>
        </p:spPr>
        <p:txBody>
          <a:bodyPr bIns="1476000" anchor="ctr" anchorCtr="0"/>
          <a:lstStyle>
            <a:lvl1pPr marL="0" indent="0" algn="ctr">
              <a:buNone/>
              <a:defRPr>
                <a:solidFill>
                  <a:srgbClr val="FF4414"/>
                </a:solidFill>
              </a:defRPr>
            </a:lvl1pPr>
          </a:lstStyle>
          <a:p>
            <a:r>
              <a:rPr lang="de-DE" dirty="0"/>
              <a:t>Bild durch Klicken auf Symbol hinzufügen!</a:t>
            </a:r>
          </a:p>
        </p:txBody>
      </p:sp>
      <p:sp>
        <p:nvSpPr>
          <p:cNvPr id="5" name="Bild-Nachweis">
            <a:extLst>
              <a:ext uri="{FF2B5EF4-FFF2-40B4-BE49-F238E27FC236}">
                <a16:creationId xmlns:a16="http://schemas.microsoft.com/office/drawing/2014/main" id="{D9291CCF-3DCC-7FCA-C3A5-097DB79955A0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29028" y="6612972"/>
            <a:ext cx="4320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</p:spTree>
    <p:extLst>
      <p:ext uri="{BB962C8B-B14F-4D97-AF65-F5344CB8AC3E}">
        <p14:creationId xmlns:p14="http://schemas.microsoft.com/office/powerpoint/2010/main" val="185512361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r TITEL  | mit Fußzei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">
            <a:extLst>
              <a:ext uri="{FF2B5EF4-FFF2-40B4-BE49-F238E27FC236}">
                <a16:creationId xmlns:a16="http://schemas.microsoft.com/office/drawing/2014/main" id="{F3BE353D-C093-FBCF-8A2F-73D463CF0733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3" name="Foliennummer">
            <a:extLst>
              <a:ext uri="{FF2B5EF4-FFF2-40B4-BE49-F238E27FC236}">
                <a16:creationId xmlns:a16="http://schemas.microsoft.com/office/drawing/2014/main" id="{1738FA93-643E-4715-070B-47FAD19C899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DB35FF-48FE-4539-886A-6B3E6CAB12DA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2" name="Titel">
            <a:extLst>
              <a:ext uri="{FF2B5EF4-FFF2-40B4-BE49-F238E27FC236}">
                <a16:creationId xmlns:a16="http://schemas.microsoft.com/office/drawing/2014/main" id="{8DA576E7-D5ED-1D28-7F8C-FACBAF6F20A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de-DE" dirty="0"/>
              <a:t>Titel der Folie</a:t>
            </a:r>
          </a:p>
        </p:txBody>
      </p:sp>
    </p:spTree>
    <p:extLst>
      <p:ext uri="{BB962C8B-B14F-4D97-AF65-F5344CB8AC3E}">
        <p14:creationId xmlns:p14="http://schemas.microsoft.com/office/powerpoint/2010/main" val="35513265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r | mit Fußzei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">
            <a:extLst>
              <a:ext uri="{FF2B5EF4-FFF2-40B4-BE49-F238E27FC236}">
                <a16:creationId xmlns:a16="http://schemas.microsoft.com/office/drawing/2014/main" id="{F3BE353D-C093-FBCF-8A2F-73D463CF0733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3" name="Foliennummer">
            <a:extLst>
              <a:ext uri="{FF2B5EF4-FFF2-40B4-BE49-F238E27FC236}">
                <a16:creationId xmlns:a16="http://schemas.microsoft.com/office/drawing/2014/main" id="{1738FA93-643E-4715-070B-47FAD19C899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DB35FF-48FE-4539-886A-6B3E6CAB12DA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2647448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57109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8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NHALT | 1er / Wei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34CC073-C243-BC44-BA49-A3290E892F0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noFill/>
        </p:spPr>
        <p:txBody>
          <a:bodyPr/>
          <a:lstStyle>
            <a:lvl1pPr>
              <a:defRPr/>
            </a:lvl1pPr>
          </a:lstStyle>
          <a:p>
            <a:r>
              <a:rPr lang="de-DE" dirty="0"/>
              <a:t>Folien-Titel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E3652882-A86A-4CBD-89C0-44DE92F102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11" name="Foliennummernplatzhalter 10">
            <a:extLst>
              <a:ext uri="{FF2B5EF4-FFF2-40B4-BE49-F238E27FC236}">
                <a16:creationId xmlns:a16="http://schemas.microsoft.com/office/drawing/2014/main" id="{E840FFA9-9F48-4B1C-8D7A-8B1A677E101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42D4303-B7FF-7540-9F33-74BBD7018147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6" name="Content 1">
            <a:extLst>
              <a:ext uri="{FF2B5EF4-FFF2-40B4-BE49-F238E27FC236}">
                <a16:creationId xmlns:a16="http://schemas.microsoft.com/office/drawing/2014/main" id="{F37D6CF9-5CCA-46E8-B490-2F46DAFCAEF6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515937" y="1058649"/>
            <a:ext cx="11160126" cy="4860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defRPr lang="de-DE" dirty="0" smtClean="0"/>
            </a:lvl1pPr>
            <a:lvl2pPr>
              <a:defRPr lang="de-DE" dirty="0" smtClean="0"/>
            </a:lvl2pPr>
            <a:lvl3pPr>
              <a:defRPr lang="de-DE" dirty="0" smtClean="0"/>
            </a:lvl3pPr>
            <a:lvl4pPr>
              <a:defRPr lang="de-DE" dirty="0" smtClean="0"/>
            </a:lvl4pPr>
            <a:lvl5pPr>
              <a:defRPr lang="de-DE" dirty="0"/>
            </a:lvl5pPr>
            <a:lvl6pPr>
              <a:defRPr lang="de-DE" dirty="0" smtClean="0"/>
            </a:lvl6pPr>
            <a:lvl7pPr>
              <a:defRPr lang="de-DE" dirty="0" smtClean="0"/>
            </a:lvl7pPr>
            <a:lvl8pPr>
              <a:defRPr lang="de-DE" dirty="0" smtClean="0"/>
            </a:lvl8pPr>
          </a:lstStyle>
          <a:p>
            <a:pPr lvl="0"/>
            <a:r>
              <a:rPr lang="de-DE" dirty="0"/>
              <a:t>Text - 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</p:spTree>
    <p:extLst>
      <p:ext uri="{BB962C8B-B14F-4D97-AF65-F5344CB8AC3E}">
        <p14:creationId xmlns:p14="http://schemas.microsoft.com/office/powerpoint/2010/main" val="2685137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8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NHALT | 2 Sp. + 1 Text / Hellbl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1"/>
          <p:cNvSpPr>
            <a:spLocks noGrp="1"/>
          </p:cNvSpPr>
          <p:nvPr>
            <p:ph sz="half" idx="1" hasCustomPrompt="1"/>
          </p:nvPr>
        </p:nvSpPr>
        <p:spPr>
          <a:xfrm>
            <a:off x="522075" y="1063106"/>
            <a:ext cx="5400674" cy="330189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buClr>
                <a:srgbClr val="3080B2"/>
              </a:buClr>
              <a:defRPr lang="de-DE" dirty="0" smtClean="0"/>
            </a:lvl1pPr>
            <a:lvl2pPr>
              <a:buClr>
                <a:srgbClr val="D6E6F0"/>
              </a:buClr>
              <a:defRPr lang="de-DE" dirty="0" smtClean="0"/>
            </a:lvl2pPr>
            <a:lvl3pPr>
              <a:buClr>
                <a:srgbClr val="D6E6F0"/>
              </a:buClr>
              <a:defRPr lang="de-DE" dirty="0" smtClean="0"/>
            </a:lvl3pPr>
            <a:lvl4pPr>
              <a:buClr>
                <a:srgbClr val="D6E6F0"/>
              </a:buClr>
              <a:defRPr lang="de-DE" dirty="0" smtClean="0"/>
            </a:lvl4pPr>
            <a:lvl5pPr>
              <a:defRPr lang="de-DE" dirty="0"/>
            </a:lvl5pPr>
            <a:lvl6pPr>
              <a:defRPr lang="de-DE" dirty="0" smtClean="0"/>
            </a:lvl6pPr>
            <a:lvl7pPr>
              <a:defRPr lang="de-DE" dirty="0" smtClean="0"/>
            </a:lvl7pPr>
            <a:lvl8pPr>
              <a:defRPr lang="de-DE" dirty="0" smtClean="0"/>
            </a:lvl8pPr>
          </a:lstStyle>
          <a:p>
            <a:pPr lvl="0"/>
            <a:r>
              <a:rPr lang="de-DE" dirty="0"/>
              <a:t>Text – 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14" name="Content 2"/>
          <p:cNvSpPr>
            <a:spLocks noGrp="1"/>
          </p:cNvSpPr>
          <p:nvPr>
            <p:ph sz="half" idx="2" hasCustomPrompt="1"/>
          </p:nvPr>
        </p:nvSpPr>
        <p:spPr>
          <a:xfrm>
            <a:off x="6275388" y="1063106"/>
            <a:ext cx="5400674" cy="331173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defRPr lang="de-DE" dirty="0" smtClean="0"/>
            </a:lvl1pPr>
            <a:lvl2pPr>
              <a:defRPr lang="de-DE" dirty="0"/>
            </a:lvl2pPr>
            <a:lvl3pPr>
              <a:defRPr lang="de-DE" dirty="0"/>
            </a:lvl3pPr>
            <a:lvl4pPr>
              <a:defRPr lang="de-DE" dirty="0"/>
            </a:lvl4pPr>
          </a:lstStyle>
          <a:p>
            <a:pPr lvl="0">
              <a:buClr>
                <a:srgbClr val="3080B2"/>
              </a:buClr>
            </a:pPr>
            <a:r>
              <a:rPr lang="de-DE" dirty="0"/>
              <a:t>Text – erste Ebene</a:t>
            </a:r>
          </a:p>
          <a:p>
            <a:pPr lvl="1">
              <a:buClr>
                <a:srgbClr val="D6E6F0"/>
              </a:buClr>
            </a:pPr>
            <a:r>
              <a:rPr lang="de-DE" dirty="0"/>
              <a:t>Zweite Ebene</a:t>
            </a:r>
          </a:p>
          <a:p>
            <a:pPr lvl="2">
              <a:buClr>
                <a:srgbClr val="D6E6F0"/>
              </a:buClr>
            </a:pPr>
            <a:r>
              <a:rPr lang="de-DE" dirty="0"/>
              <a:t>Dritte Ebene</a:t>
            </a:r>
          </a:p>
          <a:p>
            <a:pPr lvl="3">
              <a:buClr>
                <a:srgbClr val="D6E6F0"/>
              </a:buClr>
            </a:pPr>
            <a:r>
              <a:rPr lang="de-DE" dirty="0"/>
              <a:t>Vierte Ebene</a:t>
            </a:r>
          </a:p>
        </p:txBody>
      </p:sp>
      <p:sp>
        <p:nvSpPr>
          <p:cNvPr id="7" name="Titel 6"/>
          <p:cNvSpPr>
            <a:spLocks noGrp="1"/>
          </p:cNvSpPr>
          <p:nvPr>
            <p:ph type="title" hasCustomPrompt="1"/>
          </p:nvPr>
        </p:nvSpPr>
        <p:spPr>
          <a:solidFill>
            <a:srgbClr val="D6E6F0"/>
          </a:solidFill>
        </p:spPr>
        <p:txBody>
          <a:bodyPr/>
          <a:lstStyle>
            <a:lvl1pPr>
              <a:defRPr/>
            </a:lvl1pPr>
          </a:lstStyle>
          <a:p>
            <a:r>
              <a:rPr lang="de-DE" dirty="0"/>
              <a:t>Folien-Titel</a:t>
            </a:r>
          </a:p>
        </p:txBody>
      </p:sp>
      <p:sp>
        <p:nvSpPr>
          <p:cNvPr id="8" name="Datumsplatzhalter 7"/>
          <p:cNvSpPr>
            <a:spLocks noGrp="1"/>
          </p:cNvSpPr>
          <p:nvPr>
            <p:ph type="dt" sz="half" idx="2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10" name="Foliennummernplatzhalter 9"/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02CEFE82-39F2-4F47-8A0C-D5AB3496FA5C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04860FFA-8A5D-4F55-83AF-B7463E762E2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0" y="4587640"/>
            <a:ext cx="12179300" cy="1330325"/>
          </a:xfrm>
          <a:solidFill>
            <a:srgbClr val="3080B2"/>
          </a:solidFill>
        </p:spPr>
        <p:txBody>
          <a:bodyPr lIns="540000" tIns="72000" rIns="540000" bIns="72000">
            <a:noAutofit/>
          </a:bodyPr>
          <a:lstStyle>
            <a:lvl1pPr marL="0" indent="0" algn="l">
              <a:buFontTx/>
              <a:buNone/>
              <a:defRPr sz="2000">
                <a:solidFill>
                  <a:schemeClr val="bg1"/>
                </a:solidFill>
              </a:defRPr>
            </a:lvl1pPr>
            <a:lvl2pPr marL="324000" indent="0">
              <a:buFontTx/>
              <a:buNone/>
              <a:defRPr/>
            </a:lvl2pPr>
            <a:lvl3pPr marL="648000" indent="0">
              <a:buFontTx/>
              <a:buNone/>
              <a:defRPr/>
            </a:lvl3pPr>
            <a:lvl4pPr marL="972000" indent="0">
              <a:buFontTx/>
              <a:buNone/>
              <a:defRPr/>
            </a:lvl4pPr>
            <a:lvl5pPr marL="0" indent="0">
              <a:buFontTx/>
              <a:buNone/>
              <a:defRPr/>
            </a:lvl5pPr>
          </a:lstStyle>
          <a:p>
            <a:pPr lvl="0"/>
            <a:r>
              <a:rPr lang="de-DE" dirty="0"/>
              <a:t>TEXT= Zusatz-Erläuterung</a:t>
            </a:r>
          </a:p>
        </p:txBody>
      </p:sp>
    </p:spTree>
    <p:extLst>
      <p:ext uri="{BB962C8B-B14F-4D97-AF65-F5344CB8AC3E}">
        <p14:creationId xmlns:p14="http://schemas.microsoft.com/office/powerpoint/2010/main" val="780093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8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nur Folien-Titel | Wei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34CC073-C243-BC44-BA49-A3290E892F0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noFill/>
        </p:spPr>
        <p:txBody>
          <a:bodyPr/>
          <a:lstStyle/>
          <a:p>
            <a:r>
              <a:rPr lang="de-DE" dirty="0"/>
              <a:t>Folien-Titel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93E9B81D-82AC-410D-BFF0-0AF4997BD4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C1F358DA-A256-4CE3-902E-BFCDF6124EA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42D4303-B7FF-7540-9F33-74BBD7018147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960438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8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AGRAMM | 2 Sp. , Inhalt rechts 2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de-DE" dirty="0"/>
              <a:t>Folien-Titel</a:t>
            </a:r>
          </a:p>
        </p:txBody>
      </p:sp>
      <p:sp>
        <p:nvSpPr>
          <p:cNvPr id="12" name="Textplatzhalter 5"/>
          <p:cNvSpPr>
            <a:spLocks noGrp="1"/>
          </p:cNvSpPr>
          <p:nvPr>
            <p:ph idx="18" hasCustomPrompt="1"/>
          </p:nvPr>
        </p:nvSpPr>
        <p:spPr>
          <a:xfrm>
            <a:off x="8079734" y="1742882"/>
            <a:ext cx="3600000" cy="417055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spcBef>
                <a:spcPts val="800"/>
              </a:spcBef>
              <a:defRPr lang="de-DE" dirty="0" smtClean="0"/>
            </a:lvl1pPr>
            <a:lvl2pPr>
              <a:defRPr lang="de-DE" dirty="0" smtClean="0"/>
            </a:lvl2pPr>
            <a:lvl3pPr>
              <a:defRPr lang="de-DE" dirty="0" smtClean="0"/>
            </a:lvl3pPr>
            <a:lvl4pPr>
              <a:defRPr lang="de-DE" dirty="0" smtClean="0"/>
            </a:lvl4pPr>
            <a:lvl5pPr>
              <a:defRPr lang="de-DE" dirty="0"/>
            </a:lvl5pPr>
            <a:lvl6pPr>
              <a:defRPr lang="de-DE" dirty="0" smtClean="0"/>
            </a:lvl6pPr>
            <a:lvl7pPr>
              <a:defRPr lang="de-DE" dirty="0" smtClean="0"/>
            </a:lvl7pPr>
            <a:lvl8pPr>
              <a:defRPr lang="de-DE" dirty="0" smtClean="0"/>
            </a:lvl8pPr>
          </a:lstStyle>
          <a:p>
            <a:pPr lvl="0"/>
            <a:r>
              <a:rPr lang="de-DE" dirty="0"/>
              <a:t>Text - 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15" name="Diagrammplatzhalter 7"/>
          <p:cNvSpPr>
            <a:spLocks noGrp="1"/>
          </p:cNvSpPr>
          <p:nvPr>
            <p:ph type="chart" sz="quarter" idx="19" hasCustomPrompt="1"/>
          </p:nvPr>
        </p:nvSpPr>
        <p:spPr>
          <a:xfrm>
            <a:off x="521656" y="1742882"/>
            <a:ext cx="7200000" cy="4170556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de-DE" sz="1800" dirty="0">
                <a:solidFill>
                  <a:srgbClr val="FF0000"/>
                </a:solidFill>
              </a:defRPr>
            </a:lvl1pPr>
          </a:lstStyle>
          <a:p>
            <a:pPr marL="324000" lvl="0" indent="-324000"/>
            <a:r>
              <a:rPr lang="de-DE" noProof="0" dirty="0"/>
              <a:t>Diagramm</a:t>
            </a:r>
            <a:r>
              <a:rPr lang="de-DE" dirty="0"/>
              <a:t> durch Klicken auf Symbol erstellen!</a:t>
            </a:r>
          </a:p>
        </p:txBody>
      </p:sp>
      <p:sp>
        <p:nvSpPr>
          <p:cNvPr id="57" name="Subline"/>
          <p:cNvSpPr>
            <a:spLocks noGrp="1"/>
          </p:cNvSpPr>
          <p:nvPr>
            <p:ph type="body" sz="quarter" idx="13" hasCustomPrompt="1"/>
          </p:nvPr>
        </p:nvSpPr>
        <p:spPr>
          <a:xfrm>
            <a:off x="521659" y="1060079"/>
            <a:ext cx="11154404" cy="288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buFont typeface="Arial" panose="020B0604020202020204" pitchFamily="34" charset="0"/>
              <a:buNone/>
              <a:defRPr lang="en-US" sz="2000" baseline="0" dirty="0">
                <a:solidFill>
                  <a:schemeClr val="tx2"/>
                </a:solidFill>
              </a:defRPr>
            </a:lvl1pPr>
          </a:lstStyle>
          <a:p>
            <a:pPr lvl="0"/>
            <a:r>
              <a:rPr lang="de-DE" noProof="0" dirty="0"/>
              <a:t>Diagramm-Titel</a:t>
            </a:r>
          </a:p>
        </p:txBody>
      </p:sp>
      <p:sp>
        <p:nvSpPr>
          <p:cNvPr id="85" name="Subline"/>
          <p:cNvSpPr>
            <a:spLocks noGrp="1"/>
          </p:cNvSpPr>
          <p:nvPr>
            <p:ph type="body" sz="quarter" idx="20" hasCustomPrompt="1"/>
          </p:nvPr>
        </p:nvSpPr>
        <p:spPr>
          <a:xfrm>
            <a:off x="521659" y="1348079"/>
            <a:ext cx="11154404" cy="252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buFontTx/>
              <a:buNone/>
              <a:defRPr lang="en-US" sz="1600" baseline="0" dirty="0">
                <a:solidFill>
                  <a:srgbClr val="000000"/>
                </a:solidFill>
              </a:defRPr>
            </a:lvl1pPr>
          </a:lstStyle>
          <a:p>
            <a:pPr lvl="0"/>
            <a:r>
              <a:rPr lang="de-DE" noProof="0" dirty="0"/>
              <a:t>Diagramm-Untertitel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D186D5EC-1679-476F-A130-5411EB6C42BD}"/>
              </a:ext>
            </a:extLst>
          </p:cNvPr>
          <p:cNvSpPr>
            <a:spLocks noGrp="1"/>
          </p:cNvSpPr>
          <p:nvPr>
            <p:ph type="dt" sz="half" idx="42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5BFC5F7-9EEE-4EB3-A4A5-A0591D746D09}"/>
              </a:ext>
            </a:extLst>
          </p:cNvPr>
          <p:cNvSpPr>
            <a:spLocks noGrp="1"/>
          </p:cNvSpPr>
          <p:nvPr>
            <p:ph type="sldNum" sz="quarter" idx="43"/>
          </p:nvPr>
        </p:nvSpPr>
        <p:spPr/>
        <p:txBody>
          <a:bodyPr/>
          <a:lstStyle/>
          <a:p>
            <a:fld id="{B42D4303-B7FF-7540-9F33-74BBD7018147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3" name="Textplatzhalter 3">
            <a:extLst>
              <a:ext uri="{FF2B5EF4-FFF2-40B4-BE49-F238E27FC236}">
                <a16:creationId xmlns:a16="http://schemas.microsoft.com/office/drawing/2014/main" id="{0E23B225-9CDA-4890-BD4F-51906AE9A378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540069" y="5977438"/>
            <a:ext cx="7181587" cy="140686"/>
          </a:xfr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Quelle hier eingeben</a:t>
            </a:r>
          </a:p>
        </p:txBody>
      </p:sp>
      <p:sp>
        <p:nvSpPr>
          <p:cNvPr id="11" name="Textplatzhalter 3">
            <a:extLst>
              <a:ext uri="{FF2B5EF4-FFF2-40B4-BE49-F238E27FC236}">
                <a16:creationId xmlns:a16="http://schemas.microsoft.com/office/drawing/2014/main" id="{620A0B31-48BA-4AF7-8A60-C4DCC3CD7637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8079734" y="5977438"/>
            <a:ext cx="2808000" cy="125180"/>
          </a:xfr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Autor/Zusatzinfo hier angeben</a:t>
            </a:r>
          </a:p>
        </p:txBody>
      </p:sp>
    </p:spTree>
    <p:extLst>
      <p:ext uri="{BB962C8B-B14F-4D97-AF65-F5344CB8AC3E}">
        <p14:creationId xmlns:p14="http://schemas.microsoft.com/office/powerpoint/2010/main" val="906006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V1 | Blaugrau/Blau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Logo">
            <a:extLst>
              <a:ext uri="{FF2B5EF4-FFF2-40B4-BE49-F238E27FC236}">
                <a16:creationId xmlns:a16="http://schemas.microsoft.com/office/drawing/2014/main" id="{17E3831A-EF9F-DE82-127E-9471FC7AA85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456003" y="5781563"/>
            <a:ext cx="2735993" cy="1076435"/>
          </a:xfrm>
          <a:prstGeom prst="rect">
            <a:avLst/>
          </a:prstGeom>
        </p:spPr>
      </p:pic>
      <p:sp>
        <p:nvSpPr>
          <p:cNvPr id="28" name="Dreieck">
            <a:extLst>
              <a:ext uri="{FF2B5EF4-FFF2-40B4-BE49-F238E27FC236}">
                <a16:creationId xmlns:a16="http://schemas.microsoft.com/office/drawing/2014/main" id="{1C6EBD1E-EC29-1E31-563A-3264D4061A56}"/>
              </a:ext>
            </a:extLst>
          </p:cNvPr>
          <p:cNvSpPr/>
          <p:nvPr userDrawn="1"/>
        </p:nvSpPr>
        <p:spPr>
          <a:xfrm flipH="1" flipV="1">
            <a:off x="10848528" y="0"/>
            <a:ext cx="1343472" cy="4841908"/>
          </a:xfrm>
          <a:prstGeom prst="rect">
            <a:avLst/>
          </a:prstGeom>
          <a:solidFill>
            <a:srgbClr val="10069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" name="Leiste-Blau">
            <a:extLst>
              <a:ext uri="{FF2B5EF4-FFF2-40B4-BE49-F238E27FC236}">
                <a16:creationId xmlns:a16="http://schemas.microsoft.com/office/drawing/2014/main" id="{FF37AB0F-5BB7-3CA6-B379-F1EB1CDD69F3}"/>
              </a:ext>
            </a:extLst>
          </p:cNvPr>
          <p:cNvSpPr/>
          <p:nvPr userDrawn="1"/>
        </p:nvSpPr>
        <p:spPr>
          <a:xfrm>
            <a:off x="0" y="4824281"/>
            <a:ext cx="12192000" cy="2061103"/>
          </a:xfrm>
          <a:custGeom>
            <a:avLst/>
            <a:gdLst>
              <a:gd name="connsiteX0" fmla="*/ 0 w 12192000"/>
              <a:gd name="connsiteY0" fmla="*/ 0 h 2379236"/>
              <a:gd name="connsiteX1" fmla="*/ 12192000 w 12192000"/>
              <a:gd name="connsiteY1" fmla="*/ 0 h 2379236"/>
              <a:gd name="connsiteX2" fmla="*/ 12192000 w 12192000"/>
              <a:gd name="connsiteY2" fmla="*/ 8301 h 2379236"/>
              <a:gd name="connsiteX3" fmla="*/ 8544272 w 12192000"/>
              <a:gd name="connsiteY3" fmla="*/ 2374088 h 2379236"/>
              <a:gd name="connsiteX4" fmla="*/ 12192000 w 12192000"/>
              <a:gd name="connsiteY4" fmla="*/ 2374088 h 2379236"/>
              <a:gd name="connsiteX5" fmla="*/ 12192000 w 12192000"/>
              <a:gd name="connsiteY5" fmla="*/ 2379236 h 2379236"/>
              <a:gd name="connsiteX6" fmla="*/ 0 w 12192000"/>
              <a:gd name="connsiteY6" fmla="*/ 2379236 h 23792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0" h="2379236">
                <a:moveTo>
                  <a:pt x="0" y="0"/>
                </a:moveTo>
                <a:lnTo>
                  <a:pt x="12192000" y="0"/>
                </a:lnTo>
                <a:lnTo>
                  <a:pt x="12192000" y="8301"/>
                </a:lnTo>
                <a:lnTo>
                  <a:pt x="8544272" y="2374088"/>
                </a:lnTo>
                <a:lnTo>
                  <a:pt x="12192000" y="2374088"/>
                </a:lnTo>
                <a:lnTo>
                  <a:pt x="12192000" y="2379236"/>
                </a:lnTo>
                <a:lnTo>
                  <a:pt x="0" y="2379236"/>
                </a:lnTo>
                <a:close/>
              </a:path>
            </a:pathLst>
          </a:custGeom>
          <a:solidFill>
            <a:srgbClr val="F0F3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>
              <a:solidFill>
                <a:srgbClr val="10ADAA"/>
              </a:solidFill>
            </a:endParaRPr>
          </a:p>
        </p:txBody>
      </p:sp>
      <p:sp>
        <p:nvSpPr>
          <p:cNvPr id="31" name="Bild-Platzhalter">
            <a:extLst>
              <a:ext uri="{FF2B5EF4-FFF2-40B4-BE49-F238E27FC236}">
                <a16:creationId xmlns:a16="http://schemas.microsoft.com/office/drawing/2014/main" id="{97514CFE-E067-05FC-4A7C-FDABF2CBCF9B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12180849" cy="4824000"/>
          </a:xfrm>
          <a:custGeom>
            <a:avLst/>
            <a:gdLst>
              <a:gd name="connsiteX0" fmla="*/ 0 w 12180849"/>
              <a:gd name="connsiteY0" fmla="*/ 0 h 4791749"/>
              <a:gd name="connsiteX1" fmla="*/ 10993818 w 12180849"/>
              <a:gd name="connsiteY1" fmla="*/ 0 h 4791749"/>
              <a:gd name="connsiteX2" fmla="*/ 12180849 w 12180849"/>
              <a:gd name="connsiteY2" fmla="*/ 4791749 h 4791749"/>
              <a:gd name="connsiteX3" fmla="*/ 0 w 12180849"/>
              <a:gd name="connsiteY3" fmla="*/ 4791749 h 47917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80849" h="4791749">
                <a:moveTo>
                  <a:pt x="0" y="0"/>
                </a:moveTo>
                <a:lnTo>
                  <a:pt x="10993818" y="0"/>
                </a:lnTo>
                <a:lnTo>
                  <a:pt x="12180849" y="4791749"/>
                </a:lnTo>
                <a:lnTo>
                  <a:pt x="0" y="4791749"/>
                </a:lnTo>
                <a:close/>
              </a:path>
            </a:pathLst>
          </a:custGeom>
          <a:solidFill>
            <a:srgbClr val="F0F3F7"/>
          </a:solidFill>
        </p:spPr>
        <p:txBody>
          <a:bodyPr wrap="square" tIns="0" bIns="720000" anchor="ctr" anchorCtr="1">
            <a:noAutofit/>
          </a:bodyPr>
          <a:lstStyle>
            <a:lvl1pPr marL="0" indent="0" algn="ctr">
              <a:buNone/>
              <a:defRPr b="1">
                <a:solidFill>
                  <a:srgbClr val="10069F"/>
                </a:solidFill>
              </a:defRPr>
            </a:lvl1pPr>
          </a:lstStyle>
          <a:p>
            <a:r>
              <a:rPr lang="de-DE" dirty="0"/>
              <a:t>Hier Bild einfügen!</a:t>
            </a:r>
          </a:p>
        </p:txBody>
      </p:sp>
      <p:sp>
        <p:nvSpPr>
          <p:cNvPr id="22" name="Bild-Nachweis">
            <a:extLst>
              <a:ext uri="{FF2B5EF4-FFF2-40B4-BE49-F238E27FC236}">
                <a16:creationId xmlns:a16="http://schemas.microsoft.com/office/drawing/2014/main" id="{EC184E46-47D4-4C9C-B889-8D92474B36E9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752184" y="4581128"/>
            <a:ext cx="4326081" cy="216000"/>
          </a:xfrm>
        </p:spPr>
        <p:txBody>
          <a:bodyPr lIns="0" tIns="0" rIns="0" bIns="0" anchor="t" anchorCtr="0"/>
          <a:lstStyle>
            <a:lvl1pPr marL="0" indent="0" algn="r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16" name="Datum">
            <a:extLst>
              <a:ext uri="{FF2B5EF4-FFF2-40B4-BE49-F238E27FC236}">
                <a16:creationId xmlns:a16="http://schemas.microsoft.com/office/drawing/2014/main" id="{956632C6-6D47-E943-A0F1-C604230856E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35360" y="6528216"/>
            <a:ext cx="2700000" cy="252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400" b="0" i="0">
                <a:solidFill>
                  <a:srgbClr val="10069F"/>
                </a:solidFill>
                <a:latin typeface="Source Sans Pro" panose="020B0503030403020204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2" name="Titel">
            <a:extLst>
              <a:ext uri="{FF2B5EF4-FFF2-40B4-BE49-F238E27FC236}">
                <a16:creationId xmlns:a16="http://schemas.microsoft.com/office/drawing/2014/main" id="{1C7CAED1-B6BD-6AD1-AB7A-4213456757B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5360" y="5457684"/>
            <a:ext cx="9649072" cy="1044000"/>
          </a:xfrm>
        </p:spPr>
        <p:txBody>
          <a:bodyPr anchor="t" anchorCtr="0"/>
          <a:lstStyle>
            <a:lvl1pPr>
              <a:defRPr sz="3200">
                <a:solidFill>
                  <a:srgbClr val="10069F"/>
                </a:solidFill>
              </a:defRPr>
            </a:lvl1pPr>
          </a:lstStyle>
          <a:p>
            <a:r>
              <a:rPr lang="de-DE" dirty="0"/>
              <a:t>Präsentations-Titel</a:t>
            </a:r>
          </a:p>
        </p:txBody>
      </p:sp>
      <p:sp>
        <p:nvSpPr>
          <p:cNvPr id="23" name="Dachzeile">
            <a:extLst>
              <a:ext uri="{FF2B5EF4-FFF2-40B4-BE49-F238E27FC236}">
                <a16:creationId xmlns:a16="http://schemas.microsoft.com/office/drawing/2014/main" id="{31E2E9F2-3175-0FE6-EDA5-F0DF6BC48EA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35360" y="5157192"/>
            <a:ext cx="6445696" cy="252000"/>
          </a:xfrm>
        </p:spPr>
        <p:txBody>
          <a:bodyPr tIns="36000" bIns="0" anchor="t" anchorCtr="0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SzPct val="150000"/>
              <a:buFontTx/>
              <a:buNone/>
              <a:defRPr sz="2000" b="1" cap="none" spc="150" baseline="0">
                <a:solidFill>
                  <a:srgbClr val="10069F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Dachzeile</a:t>
            </a:r>
          </a:p>
        </p:txBody>
      </p:sp>
    </p:spTree>
    <p:extLst>
      <p:ext uri="{BB962C8B-B14F-4D97-AF65-F5344CB8AC3E}">
        <p14:creationId xmlns:p14="http://schemas.microsoft.com/office/powerpoint/2010/main" val="294364521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39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ILD | 3 Sp. + Text kurz / Sa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34CC073-C243-BC44-BA49-A3290E892F0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solidFill>
            <a:srgbClr val="F2EAD4"/>
          </a:solidFill>
        </p:spPr>
        <p:txBody>
          <a:bodyPr/>
          <a:lstStyle/>
          <a:p>
            <a:r>
              <a:rPr lang="de-DE" dirty="0"/>
              <a:t>Folien-Titel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3A2F30B8-87AE-4293-80FC-B59FC7BE01C6}"/>
              </a:ext>
            </a:extLst>
          </p:cNvPr>
          <p:cNvSpPr>
            <a:spLocks noGrp="1"/>
          </p:cNvSpPr>
          <p:nvPr>
            <p:ph type="dt" sz="half" idx="23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EB6040C1-72E9-470E-8114-5420F54E1DDB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B42D4303-B7FF-7540-9F33-74BBD7018147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2" name="Bildplatzhalter 10">
            <a:extLst>
              <a:ext uri="{FF2B5EF4-FFF2-40B4-BE49-F238E27FC236}">
                <a16:creationId xmlns:a16="http://schemas.microsoft.com/office/drawing/2014/main" id="{C9AD8E97-6F89-41BF-AC4F-1BD3E764815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22075" y="1058649"/>
            <a:ext cx="3420000" cy="3600000"/>
          </a:xfrm>
        </p:spPr>
        <p:txBody>
          <a:bodyPr anchor="ctr" anchorCtr="1"/>
          <a:lstStyle>
            <a:lvl1pPr marL="0" indent="0">
              <a:buNone/>
              <a:defRPr>
                <a:solidFill>
                  <a:srgbClr val="FF0000"/>
                </a:solidFill>
              </a:defRPr>
            </a:lvl1pPr>
          </a:lstStyle>
          <a:p>
            <a:r>
              <a:rPr lang="de-DE" dirty="0"/>
              <a:t>Bild einfügen!</a:t>
            </a:r>
          </a:p>
        </p:txBody>
      </p:sp>
      <p:sp>
        <p:nvSpPr>
          <p:cNvPr id="13" name="Bildplatzhalter 10">
            <a:extLst>
              <a:ext uri="{FF2B5EF4-FFF2-40B4-BE49-F238E27FC236}">
                <a16:creationId xmlns:a16="http://schemas.microsoft.com/office/drawing/2014/main" id="{610967AB-8B6D-46C9-AD06-09F549301AB2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389913" y="1058649"/>
            <a:ext cx="3420000" cy="3600000"/>
          </a:xfrm>
        </p:spPr>
        <p:txBody>
          <a:bodyPr anchor="ctr" anchorCtr="1"/>
          <a:lstStyle>
            <a:lvl1pPr marL="0" indent="0">
              <a:buNone/>
              <a:defRPr>
                <a:solidFill>
                  <a:srgbClr val="FF0000"/>
                </a:solidFill>
              </a:defRPr>
            </a:lvl1pPr>
          </a:lstStyle>
          <a:p>
            <a:r>
              <a:rPr lang="de-DE" dirty="0"/>
              <a:t>Bild einfügen!</a:t>
            </a:r>
          </a:p>
        </p:txBody>
      </p:sp>
      <p:sp>
        <p:nvSpPr>
          <p:cNvPr id="14" name="Bildplatzhalter 10">
            <a:extLst>
              <a:ext uri="{FF2B5EF4-FFF2-40B4-BE49-F238E27FC236}">
                <a16:creationId xmlns:a16="http://schemas.microsoft.com/office/drawing/2014/main" id="{5484B038-1E5E-4B82-8C8E-8C0936DC7AFD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257752" y="1058649"/>
            <a:ext cx="3420000" cy="3600000"/>
          </a:xfrm>
        </p:spPr>
        <p:txBody>
          <a:bodyPr anchor="ctr" anchorCtr="1"/>
          <a:lstStyle>
            <a:lvl1pPr marL="0" indent="0">
              <a:buNone/>
              <a:defRPr>
                <a:solidFill>
                  <a:srgbClr val="FF0000"/>
                </a:solidFill>
              </a:defRPr>
            </a:lvl1pPr>
          </a:lstStyle>
          <a:p>
            <a:r>
              <a:rPr lang="de-DE" dirty="0"/>
              <a:t>Bild einfügen!</a:t>
            </a:r>
          </a:p>
        </p:txBody>
      </p:sp>
      <p:sp>
        <p:nvSpPr>
          <p:cNvPr id="17" name="Textplatzhalter 4">
            <a:extLst>
              <a:ext uri="{FF2B5EF4-FFF2-40B4-BE49-F238E27FC236}">
                <a16:creationId xmlns:a16="http://schemas.microsoft.com/office/drawing/2014/main" id="{8CEA7F50-E6CC-4964-9299-AF6A8BDC2DD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257752" y="5005556"/>
            <a:ext cx="3420000" cy="900020"/>
          </a:xfrm>
        </p:spPr>
        <p:txBody>
          <a:bodyPr/>
          <a:lstStyle>
            <a:lvl1pPr>
              <a:buClr>
                <a:srgbClr val="BE9528"/>
              </a:buClr>
              <a:defRPr b="1"/>
            </a:lvl1pPr>
            <a:lvl2pPr>
              <a:buClr>
                <a:srgbClr val="F2EAD4"/>
              </a:buClr>
              <a:defRPr/>
            </a:lvl2pPr>
          </a:lstStyle>
          <a:p>
            <a:pPr lvl="0"/>
            <a:r>
              <a:rPr lang="de-DE" dirty="0"/>
              <a:t>Bild-Text | zweite Ebene ggf. mit TAB!</a:t>
            </a:r>
          </a:p>
          <a:p>
            <a:pPr lvl="1"/>
            <a:r>
              <a:rPr lang="de-DE" dirty="0"/>
              <a:t>Zweite Ebene</a:t>
            </a:r>
          </a:p>
        </p:txBody>
      </p:sp>
      <p:sp>
        <p:nvSpPr>
          <p:cNvPr id="15" name="Textplatzhalter 2">
            <a:extLst>
              <a:ext uri="{FF2B5EF4-FFF2-40B4-BE49-F238E27FC236}">
                <a16:creationId xmlns:a16="http://schemas.microsoft.com/office/drawing/2014/main" id="{F6F0A52C-5656-4E11-96BC-A2DF874022E9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383776" y="5005556"/>
            <a:ext cx="3420000" cy="900020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Char char="•"/>
              <a:defRPr b="1" i="0"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>
              <a:buClr>
                <a:schemeClr val="bg1"/>
              </a:buClr>
              <a:buSzPct val="25000"/>
              <a:buNone/>
              <a:defRPr/>
            </a:lvl2pPr>
          </a:lstStyle>
          <a:p>
            <a:pPr lvl="0"/>
            <a:r>
              <a:rPr lang="de-DE" dirty="0"/>
              <a:t>Bild-Text  | zweite Ebene ggf. mit TAB!</a:t>
            </a:r>
          </a:p>
          <a:p>
            <a:pPr marL="0" marR="0" lvl="1" indent="0" algn="l" defTabSz="914400" rtl="0" eaLnBrk="1" fontAlgn="auto" latinLnBrk="0" hangingPunct="1">
              <a:lnSpc>
                <a:spcPts val="2400"/>
              </a:lnSpc>
              <a:spcBef>
                <a:spcPts val="500"/>
              </a:spcBef>
              <a:spcAft>
                <a:spcPts val="0"/>
              </a:spcAft>
              <a:buClr>
                <a:schemeClr val="bg1"/>
              </a:buClr>
              <a:buSzPct val="25000"/>
              <a:buFont typeface="STIXGeneral-Regular" pitchFamily="2" charset="2"/>
              <a:buChar char="⬢"/>
              <a:tabLst/>
              <a:defRPr/>
            </a:pPr>
            <a:r>
              <a:rPr lang="de-DE" dirty="0"/>
              <a:t>Zweite Ebene</a:t>
            </a:r>
          </a:p>
          <a:p>
            <a:pPr lvl="1"/>
            <a:endParaRPr lang="de-DE" dirty="0"/>
          </a:p>
        </p:txBody>
      </p:sp>
      <p:sp>
        <p:nvSpPr>
          <p:cNvPr id="16" name="Textplatzhalter 2">
            <a:extLst>
              <a:ext uri="{FF2B5EF4-FFF2-40B4-BE49-F238E27FC236}">
                <a16:creationId xmlns:a16="http://schemas.microsoft.com/office/drawing/2014/main" id="{C8400D85-E112-4DB9-8CE9-50B791549EEB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515938" y="5005556"/>
            <a:ext cx="3420000" cy="900020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Char char="•"/>
              <a:defRPr b="1" i="0"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0" indent="0">
              <a:buClr>
                <a:schemeClr val="bg1"/>
              </a:buClr>
              <a:buSzPct val="25000"/>
              <a:buNone/>
              <a:defRPr/>
            </a:lvl2pPr>
          </a:lstStyle>
          <a:p>
            <a:pPr lvl="0"/>
            <a:r>
              <a:rPr lang="de-DE" dirty="0"/>
              <a:t>Bild-Text  | zweite Ebene ggf. mit TAB!</a:t>
            </a:r>
          </a:p>
          <a:p>
            <a:pPr marL="0" marR="0" lvl="1" indent="0" algn="l" defTabSz="914400" rtl="0" eaLnBrk="1" fontAlgn="auto" latinLnBrk="0" hangingPunct="1">
              <a:lnSpc>
                <a:spcPts val="2400"/>
              </a:lnSpc>
              <a:spcBef>
                <a:spcPts val="500"/>
              </a:spcBef>
              <a:spcAft>
                <a:spcPts val="0"/>
              </a:spcAft>
              <a:buClr>
                <a:schemeClr val="bg1"/>
              </a:buClr>
              <a:buSzPct val="25000"/>
              <a:buFont typeface="STIXGeneral-Regular" pitchFamily="2" charset="2"/>
              <a:buChar char="⬢"/>
              <a:tabLst/>
              <a:defRPr/>
            </a:pPr>
            <a:r>
              <a:rPr lang="de-DE" dirty="0"/>
              <a:t>Zweite Ebene</a:t>
            </a:r>
          </a:p>
          <a:p>
            <a:pPr lvl="1"/>
            <a:endParaRPr lang="de-DE" dirty="0"/>
          </a:p>
        </p:txBody>
      </p:sp>
      <p:sp>
        <p:nvSpPr>
          <p:cNvPr id="20" name="Textplatzhalter 4">
            <a:extLst>
              <a:ext uri="{FF2B5EF4-FFF2-40B4-BE49-F238E27FC236}">
                <a16:creationId xmlns:a16="http://schemas.microsoft.com/office/drawing/2014/main" id="{3E8A131C-D35F-469C-BE13-DB1A6BF9BB62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522075" y="4697123"/>
            <a:ext cx="3420000" cy="153626"/>
          </a:xfrm>
        </p:spPr>
        <p:txBody>
          <a:bodyPr anchor="b" anchorCtr="0"/>
          <a:lstStyle>
            <a:lvl1pPr marL="0" indent="0" algn="l">
              <a:buFontTx/>
              <a:buNone/>
              <a:defRPr sz="1000">
                <a:solidFill>
                  <a:schemeClr val="tx1"/>
                </a:solidFill>
              </a:defRPr>
            </a:lvl1pPr>
            <a:lvl2pPr marL="324000" indent="0">
              <a:buFontTx/>
              <a:buNone/>
              <a:defRPr/>
            </a:lvl2pPr>
            <a:lvl3pPr marL="648000" indent="0">
              <a:buFontTx/>
              <a:buNone/>
              <a:defRPr/>
            </a:lvl3pPr>
            <a:lvl4pPr marL="972000" indent="0">
              <a:buFontTx/>
              <a:buNone/>
              <a:defRPr/>
            </a:lvl4pPr>
            <a:lvl5pPr marL="0" indent="0">
              <a:buFontTx/>
              <a:buNone/>
              <a:defRPr/>
            </a:lvl5pPr>
          </a:lstStyle>
          <a:p>
            <a:pPr lvl="0"/>
            <a:r>
              <a:rPr lang="de-DE" dirty="0"/>
              <a:t>© Bildnachweis hier eingeben!</a:t>
            </a:r>
          </a:p>
        </p:txBody>
      </p:sp>
      <p:sp>
        <p:nvSpPr>
          <p:cNvPr id="21" name="Textplatzhalter 4">
            <a:extLst>
              <a:ext uri="{FF2B5EF4-FFF2-40B4-BE49-F238E27FC236}">
                <a16:creationId xmlns:a16="http://schemas.microsoft.com/office/drawing/2014/main" id="{BED5258D-213A-44EA-B601-04C89B7C279A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386043" y="4697123"/>
            <a:ext cx="3420000" cy="153626"/>
          </a:xfrm>
        </p:spPr>
        <p:txBody>
          <a:bodyPr anchor="b" anchorCtr="0"/>
          <a:lstStyle>
            <a:lvl1pPr marL="0" indent="0" algn="l">
              <a:buFontTx/>
              <a:buNone/>
              <a:defRPr sz="1000">
                <a:solidFill>
                  <a:schemeClr val="tx1"/>
                </a:solidFill>
              </a:defRPr>
            </a:lvl1pPr>
            <a:lvl2pPr marL="324000" indent="0">
              <a:buFontTx/>
              <a:buNone/>
              <a:defRPr/>
            </a:lvl2pPr>
            <a:lvl3pPr marL="648000" indent="0">
              <a:buFontTx/>
              <a:buNone/>
              <a:defRPr/>
            </a:lvl3pPr>
            <a:lvl4pPr marL="972000" indent="0">
              <a:buFontTx/>
              <a:buNone/>
              <a:defRPr/>
            </a:lvl4pPr>
            <a:lvl5pPr marL="0" indent="0">
              <a:buFontTx/>
              <a:buNone/>
              <a:defRPr/>
            </a:lvl5pPr>
          </a:lstStyle>
          <a:p>
            <a:pPr lvl="0"/>
            <a:r>
              <a:rPr lang="de-DE" dirty="0"/>
              <a:t>© Bildnachweis hier eingeben!</a:t>
            </a:r>
          </a:p>
        </p:txBody>
      </p:sp>
      <p:sp>
        <p:nvSpPr>
          <p:cNvPr id="22" name="Textplatzhalter 4">
            <a:extLst>
              <a:ext uri="{FF2B5EF4-FFF2-40B4-BE49-F238E27FC236}">
                <a16:creationId xmlns:a16="http://schemas.microsoft.com/office/drawing/2014/main" id="{16C98BAF-7D50-4457-994F-4192058319B1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8250011" y="4697123"/>
            <a:ext cx="3420000" cy="153626"/>
          </a:xfrm>
        </p:spPr>
        <p:txBody>
          <a:bodyPr anchor="b" anchorCtr="0"/>
          <a:lstStyle>
            <a:lvl1pPr marL="0" indent="0" algn="l">
              <a:buFontTx/>
              <a:buNone/>
              <a:defRPr sz="1000">
                <a:solidFill>
                  <a:schemeClr val="tx1"/>
                </a:solidFill>
              </a:defRPr>
            </a:lvl1pPr>
            <a:lvl2pPr marL="324000" indent="0">
              <a:buFontTx/>
              <a:buNone/>
              <a:defRPr/>
            </a:lvl2pPr>
            <a:lvl3pPr marL="648000" indent="0">
              <a:buFontTx/>
              <a:buNone/>
              <a:defRPr/>
            </a:lvl3pPr>
            <a:lvl4pPr marL="972000" indent="0">
              <a:buFontTx/>
              <a:buNone/>
              <a:defRPr/>
            </a:lvl4pPr>
            <a:lvl5pPr marL="0" indent="0">
              <a:buFontTx/>
              <a:buNone/>
              <a:defRPr/>
            </a:lvl5pPr>
          </a:lstStyle>
          <a:p>
            <a:pPr lvl="0"/>
            <a:r>
              <a:rPr lang="de-DE" dirty="0"/>
              <a:t>© Bildnachweis hier eingeben!</a:t>
            </a:r>
          </a:p>
        </p:txBody>
      </p:sp>
    </p:spTree>
    <p:extLst>
      <p:ext uri="{BB962C8B-B14F-4D97-AF65-F5344CB8AC3E}">
        <p14:creationId xmlns:p14="http://schemas.microsoft.com/office/powerpoint/2010/main" val="2036014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9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AGRAMM |  2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de-DE" dirty="0"/>
              <a:t>Folien-Titel</a:t>
            </a:r>
          </a:p>
        </p:txBody>
      </p:sp>
      <p:sp>
        <p:nvSpPr>
          <p:cNvPr id="14" name="Diagrammplatzhalter 7"/>
          <p:cNvSpPr>
            <a:spLocks noGrp="1"/>
          </p:cNvSpPr>
          <p:nvPr>
            <p:ph type="chart" sz="quarter" idx="18" hasCustomPrompt="1"/>
          </p:nvPr>
        </p:nvSpPr>
        <p:spPr>
          <a:xfrm>
            <a:off x="521658" y="1742882"/>
            <a:ext cx="5400000" cy="4170556"/>
          </a:xfrm>
        </p:spPr>
        <p:txBody>
          <a:bodyPr vert="horz" lIns="0" tIns="0" rIns="0" bIns="0" rtlCol="0">
            <a:noAutofit/>
          </a:bodyPr>
          <a:lstStyle>
            <a:lvl1pPr marL="270000" indent="-270000">
              <a:buFont typeface="Arial" panose="020B0604020202020204" pitchFamily="34" charset="0"/>
              <a:buChar char="•"/>
              <a:defRPr lang="de-DE" sz="1800" dirty="0">
                <a:solidFill>
                  <a:srgbClr val="FF0000"/>
                </a:solidFill>
              </a:defRPr>
            </a:lvl1pPr>
          </a:lstStyle>
          <a:p>
            <a:pPr marL="0" lvl="0" indent="0">
              <a:buNone/>
            </a:pPr>
            <a:r>
              <a:rPr lang="de-DE" dirty="0"/>
              <a:t>Diagramm durch Klicken auf Symbol erstellen!</a:t>
            </a:r>
          </a:p>
        </p:txBody>
      </p:sp>
      <p:sp>
        <p:nvSpPr>
          <p:cNvPr id="57" name="Subline"/>
          <p:cNvSpPr>
            <a:spLocks noGrp="1"/>
          </p:cNvSpPr>
          <p:nvPr>
            <p:ph type="body" sz="quarter" idx="13" hasCustomPrompt="1"/>
          </p:nvPr>
        </p:nvSpPr>
        <p:spPr>
          <a:xfrm>
            <a:off x="521659" y="1060079"/>
            <a:ext cx="5399999" cy="288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buFont typeface="Arial" panose="020B0604020202020204" pitchFamily="34" charset="0"/>
              <a:buNone/>
              <a:defRPr lang="en-US" sz="2000" baseline="0" dirty="0">
                <a:solidFill>
                  <a:schemeClr val="tx2"/>
                </a:solidFill>
              </a:defRPr>
            </a:lvl1pPr>
          </a:lstStyle>
          <a:p>
            <a:pPr lvl="0"/>
            <a:r>
              <a:rPr lang="de-DE" noProof="0" dirty="0"/>
              <a:t>Diagramm-Titel</a:t>
            </a:r>
          </a:p>
        </p:txBody>
      </p:sp>
      <p:sp>
        <p:nvSpPr>
          <p:cNvPr id="82" name="Subline"/>
          <p:cNvSpPr>
            <a:spLocks noGrp="1"/>
          </p:cNvSpPr>
          <p:nvPr>
            <p:ph type="body" sz="quarter" idx="19" hasCustomPrompt="1"/>
          </p:nvPr>
        </p:nvSpPr>
        <p:spPr>
          <a:xfrm>
            <a:off x="521659" y="1348079"/>
            <a:ext cx="5399999" cy="252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buFontTx/>
              <a:buNone/>
              <a:defRPr lang="en-US" sz="1600" baseline="0" dirty="0">
                <a:solidFill>
                  <a:srgbClr val="000000"/>
                </a:solidFill>
              </a:defRPr>
            </a:lvl1pPr>
          </a:lstStyle>
          <a:p>
            <a:pPr lvl="0"/>
            <a:r>
              <a:rPr lang="de-DE" noProof="0" dirty="0"/>
              <a:t>Diagramm-Untertitel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2E348F2-5B7D-4E35-82D4-CDCBB6392B01}"/>
              </a:ext>
            </a:extLst>
          </p:cNvPr>
          <p:cNvSpPr>
            <a:spLocks noGrp="1"/>
          </p:cNvSpPr>
          <p:nvPr>
            <p:ph type="dt" sz="half" idx="42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32D1E6A-49F9-41F3-90C1-455D91B1492F}"/>
              </a:ext>
            </a:extLst>
          </p:cNvPr>
          <p:cNvSpPr>
            <a:spLocks noGrp="1"/>
          </p:cNvSpPr>
          <p:nvPr>
            <p:ph type="sldNum" sz="quarter" idx="43"/>
          </p:nvPr>
        </p:nvSpPr>
        <p:spPr/>
        <p:txBody>
          <a:bodyPr/>
          <a:lstStyle/>
          <a:p>
            <a:fld id="{B42D4303-B7FF-7540-9F33-74BBD7018147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5" name="Textplatzhalter 3">
            <a:extLst>
              <a:ext uri="{FF2B5EF4-FFF2-40B4-BE49-F238E27FC236}">
                <a16:creationId xmlns:a16="http://schemas.microsoft.com/office/drawing/2014/main" id="{E5489CBA-2DB8-4FEA-9364-9527E70248BF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540069" y="5977438"/>
            <a:ext cx="5376543" cy="125180"/>
          </a:xfr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Quelle hier eingeben</a:t>
            </a:r>
          </a:p>
        </p:txBody>
      </p:sp>
      <p:sp>
        <p:nvSpPr>
          <p:cNvPr id="16" name="Textplatzhalter 3">
            <a:extLst>
              <a:ext uri="{FF2B5EF4-FFF2-40B4-BE49-F238E27FC236}">
                <a16:creationId xmlns:a16="http://schemas.microsoft.com/office/drawing/2014/main" id="{5F567A05-ADEF-4769-9D8F-E85857B325C5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273736" y="5977438"/>
            <a:ext cx="4824000" cy="125180"/>
          </a:xfr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Quelle hier eingeben</a:t>
            </a:r>
          </a:p>
        </p:txBody>
      </p:sp>
      <p:sp>
        <p:nvSpPr>
          <p:cNvPr id="5" name="Diagrammplatzhalter 4">
            <a:extLst>
              <a:ext uri="{FF2B5EF4-FFF2-40B4-BE49-F238E27FC236}">
                <a16:creationId xmlns:a16="http://schemas.microsoft.com/office/drawing/2014/main" id="{3B2CDC68-C302-4E2E-B07D-C429EA42E673}"/>
              </a:ext>
            </a:extLst>
          </p:cNvPr>
          <p:cNvSpPr>
            <a:spLocks noGrp="1"/>
          </p:cNvSpPr>
          <p:nvPr>
            <p:ph type="chart" sz="quarter" idx="44" hasCustomPrompt="1"/>
          </p:nvPr>
        </p:nvSpPr>
        <p:spPr>
          <a:xfrm>
            <a:off x="6270625" y="1742882"/>
            <a:ext cx="5405438" cy="4170363"/>
          </a:xfrm>
        </p:spPr>
        <p:txBody>
          <a:bodyPr vert="horz" lIns="0" tIns="0" rIns="0" bIns="0" rtlCol="0">
            <a:noAutofit/>
          </a:bodyPr>
          <a:lstStyle>
            <a:lvl1pPr>
              <a:defRPr lang="de-DE" sz="1800" dirty="0" smtClean="0">
                <a:solidFill>
                  <a:srgbClr val="FF0000"/>
                </a:solidFill>
              </a:defRPr>
            </a:lvl1pPr>
          </a:lstStyle>
          <a:p>
            <a:pPr marL="0" lvl="0" indent="0">
              <a:buFont typeface="Arial" panose="020B0604020202020204" pitchFamily="34" charset="0"/>
              <a:buNone/>
            </a:pPr>
            <a:r>
              <a:rPr lang="de-DE" dirty="0"/>
              <a:t>Diagramm durch Klicken auf Symbol erstellen!</a:t>
            </a:r>
          </a:p>
        </p:txBody>
      </p:sp>
      <p:sp>
        <p:nvSpPr>
          <p:cNvPr id="17" name="Subline">
            <a:extLst>
              <a:ext uri="{FF2B5EF4-FFF2-40B4-BE49-F238E27FC236}">
                <a16:creationId xmlns:a16="http://schemas.microsoft.com/office/drawing/2014/main" id="{0EC713D1-1041-4598-872D-9273A624AB45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6270342" y="1060079"/>
            <a:ext cx="5399999" cy="288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buFont typeface="Arial" panose="020B0604020202020204" pitchFamily="34" charset="0"/>
              <a:buNone/>
              <a:defRPr lang="en-US" sz="2000" baseline="0" dirty="0">
                <a:solidFill>
                  <a:schemeClr val="tx2"/>
                </a:solidFill>
              </a:defRPr>
            </a:lvl1pPr>
          </a:lstStyle>
          <a:p>
            <a:pPr lvl="0"/>
            <a:r>
              <a:rPr lang="de-DE" noProof="0" dirty="0"/>
              <a:t>Diagramm-Titel</a:t>
            </a:r>
          </a:p>
        </p:txBody>
      </p:sp>
      <p:sp>
        <p:nvSpPr>
          <p:cNvPr id="18" name="Subline">
            <a:extLst>
              <a:ext uri="{FF2B5EF4-FFF2-40B4-BE49-F238E27FC236}">
                <a16:creationId xmlns:a16="http://schemas.microsoft.com/office/drawing/2014/main" id="{9ED2058D-C52B-4E75-A0A5-504F677E6EDE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6270342" y="1348079"/>
            <a:ext cx="5399999" cy="252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buFontTx/>
              <a:buNone/>
              <a:defRPr lang="en-US" sz="1600" baseline="0" dirty="0">
                <a:solidFill>
                  <a:srgbClr val="000000"/>
                </a:solidFill>
              </a:defRPr>
            </a:lvl1pPr>
          </a:lstStyle>
          <a:p>
            <a:pPr lvl="0"/>
            <a:r>
              <a:rPr lang="de-DE" noProof="0" dirty="0"/>
              <a:t>Diagramm-Untertitel</a:t>
            </a:r>
          </a:p>
        </p:txBody>
      </p:sp>
    </p:spTree>
    <p:extLst>
      <p:ext uri="{BB962C8B-B14F-4D97-AF65-F5344CB8AC3E}">
        <p14:creationId xmlns:p14="http://schemas.microsoft.com/office/powerpoint/2010/main" val="2686819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ART V1 / Gruß | Türkis/Dunkelblau">
    <p:bg>
      <p:bgPr>
        <a:solidFill>
          <a:srgbClr val="1006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ihandform: Form 2">
            <a:extLst>
              <a:ext uri="{FF2B5EF4-FFF2-40B4-BE49-F238E27FC236}">
                <a16:creationId xmlns:a16="http://schemas.microsoft.com/office/drawing/2014/main" id="{5AD65CD3-0C39-5E09-2B52-B2725792D9FB}"/>
              </a:ext>
            </a:extLst>
          </p:cNvPr>
          <p:cNvSpPr/>
          <p:nvPr userDrawn="1"/>
        </p:nvSpPr>
        <p:spPr>
          <a:xfrm flipH="1">
            <a:off x="9592633" y="3796751"/>
            <a:ext cx="2599367" cy="2756801"/>
          </a:xfrm>
          <a:custGeom>
            <a:avLst/>
            <a:gdLst>
              <a:gd name="connsiteX0" fmla="*/ 0 w 2599367"/>
              <a:gd name="connsiteY0" fmla="*/ 0 h 2756801"/>
              <a:gd name="connsiteX1" fmla="*/ 0 w 2599367"/>
              <a:gd name="connsiteY1" fmla="*/ 2756801 h 2756801"/>
              <a:gd name="connsiteX2" fmla="*/ 2599367 w 2599367"/>
              <a:gd name="connsiteY2" fmla="*/ 2756801 h 27568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599367" h="2756801">
                <a:moveTo>
                  <a:pt x="0" y="0"/>
                </a:moveTo>
                <a:lnTo>
                  <a:pt x="0" y="2756801"/>
                </a:lnTo>
                <a:lnTo>
                  <a:pt x="2599367" y="2756801"/>
                </a:lnTo>
                <a:close/>
              </a:path>
            </a:pathLst>
          </a:custGeom>
          <a:solidFill>
            <a:srgbClr val="10AD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 dirty="0">
              <a:latin typeface="Montserrat" pitchFamily="2" charset="0"/>
            </a:endParaRPr>
          </a:p>
        </p:txBody>
      </p:sp>
      <p:sp>
        <p:nvSpPr>
          <p:cNvPr id="10" name="Bild-Platzhalter">
            <a:extLst>
              <a:ext uri="{FF2B5EF4-FFF2-40B4-BE49-F238E27FC236}">
                <a16:creationId xmlns:a16="http://schemas.microsoft.com/office/drawing/2014/main" id="{5A54012B-6140-0B0F-F472-6FB0A4D01FB7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0" y="0"/>
            <a:ext cx="12184549" cy="6892124"/>
          </a:xfrm>
          <a:custGeom>
            <a:avLst/>
            <a:gdLst>
              <a:gd name="connsiteX0" fmla="*/ 0 w 12184549"/>
              <a:gd name="connsiteY0" fmla="*/ 6525347 h 6892124"/>
              <a:gd name="connsiteX1" fmla="*/ 20776 w 12184549"/>
              <a:gd name="connsiteY1" fmla="*/ 6525347 h 6892124"/>
              <a:gd name="connsiteX2" fmla="*/ 20776 w 12184549"/>
              <a:gd name="connsiteY2" fmla="*/ 6535870 h 6892124"/>
              <a:gd name="connsiteX3" fmla="*/ 12184549 w 12184549"/>
              <a:gd name="connsiteY3" fmla="*/ 6535870 h 6892124"/>
              <a:gd name="connsiteX4" fmla="*/ 12184549 w 12184549"/>
              <a:gd name="connsiteY4" fmla="*/ 6892124 h 6892124"/>
              <a:gd name="connsiteX5" fmla="*/ 1352 w 12184549"/>
              <a:gd name="connsiteY5" fmla="*/ 6892124 h 6892124"/>
              <a:gd name="connsiteX6" fmla="*/ 1352 w 12184549"/>
              <a:gd name="connsiteY6" fmla="*/ 6858003 h 6892124"/>
              <a:gd name="connsiteX7" fmla="*/ 0 w 12184549"/>
              <a:gd name="connsiteY7" fmla="*/ 6858003 h 6892124"/>
              <a:gd name="connsiteX8" fmla="*/ 0 w 12184549"/>
              <a:gd name="connsiteY8" fmla="*/ 0 h 6892124"/>
              <a:gd name="connsiteX9" fmla="*/ 10906801 w 12184549"/>
              <a:gd name="connsiteY9" fmla="*/ 0 h 6892124"/>
              <a:gd name="connsiteX10" fmla="*/ 7667849 w 12184549"/>
              <a:gd name="connsiteY10" fmla="*/ 3748957 h 6892124"/>
              <a:gd name="connsiteX11" fmla="*/ 20776 w 12184549"/>
              <a:gd name="connsiteY11" fmla="*/ 3748957 h 6892124"/>
              <a:gd name="connsiteX12" fmla="*/ 20776 w 12184549"/>
              <a:gd name="connsiteY12" fmla="*/ 3753039 h 6892124"/>
              <a:gd name="connsiteX13" fmla="*/ 0 w 12184549"/>
              <a:gd name="connsiteY13" fmla="*/ 3753039 h 68921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2184549" h="6892124">
                <a:moveTo>
                  <a:pt x="0" y="6525347"/>
                </a:moveTo>
                <a:lnTo>
                  <a:pt x="20776" y="6525347"/>
                </a:lnTo>
                <a:lnTo>
                  <a:pt x="20776" y="6535870"/>
                </a:lnTo>
                <a:lnTo>
                  <a:pt x="12184549" y="6535870"/>
                </a:lnTo>
                <a:lnTo>
                  <a:pt x="12184549" y="6892124"/>
                </a:lnTo>
                <a:lnTo>
                  <a:pt x="1352" y="6892124"/>
                </a:lnTo>
                <a:lnTo>
                  <a:pt x="1352" y="6858003"/>
                </a:lnTo>
                <a:lnTo>
                  <a:pt x="0" y="6858003"/>
                </a:lnTo>
                <a:close/>
                <a:moveTo>
                  <a:pt x="0" y="0"/>
                </a:moveTo>
                <a:lnTo>
                  <a:pt x="10906801" y="0"/>
                </a:lnTo>
                <a:lnTo>
                  <a:pt x="7667849" y="3748957"/>
                </a:lnTo>
                <a:lnTo>
                  <a:pt x="20776" y="3748957"/>
                </a:lnTo>
                <a:lnTo>
                  <a:pt x="20776" y="3753039"/>
                </a:lnTo>
                <a:lnTo>
                  <a:pt x="0" y="3753039"/>
                </a:lnTo>
                <a:close/>
              </a:path>
            </a:pathLst>
          </a:custGeom>
          <a:solidFill>
            <a:srgbClr val="F0F3F7"/>
          </a:solidFill>
        </p:spPr>
        <p:txBody>
          <a:bodyPr wrap="square" rIns="0" bIns="1260000" anchor="ctr" anchorCtr="1">
            <a:noAutofit/>
          </a:bodyPr>
          <a:lstStyle>
            <a:lvl1pPr marL="0" indent="0" algn="r">
              <a:buFontTx/>
              <a:buNone/>
              <a:defRPr b="1">
                <a:solidFill>
                  <a:srgbClr val="10ADAA"/>
                </a:solidFill>
              </a:defRPr>
            </a:lvl1pPr>
          </a:lstStyle>
          <a:p>
            <a:r>
              <a:rPr lang="de-DE" dirty="0"/>
              <a:t>Hier Bild einfügen</a:t>
            </a:r>
          </a:p>
        </p:txBody>
      </p:sp>
      <p:sp>
        <p:nvSpPr>
          <p:cNvPr id="25" name="Bild-Nachweis">
            <a:extLst>
              <a:ext uri="{FF2B5EF4-FFF2-40B4-BE49-F238E27FC236}">
                <a16:creationId xmlns:a16="http://schemas.microsoft.com/office/drawing/2014/main" id="{3D29FA97-D64E-B910-D641-F122D8E4E870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0" y="6624556"/>
            <a:ext cx="4326081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pic>
        <p:nvPicPr>
          <p:cNvPr id="11" name="Logo" descr="Ein Bild, das Symbol, Grafiken, Logo, Schrift enthält.&#10;&#10;KI-generierte Inhalte können fehlerhaft sein.">
            <a:extLst>
              <a:ext uri="{FF2B5EF4-FFF2-40B4-BE49-F238E27FC236}">
                <a16:creationId xmlns:a16="http://schemas.microsoft.com/office/drawing/2014/main" id="{BCB04E0C-D33C-6880-70E2-C48C495B7AB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4377" y="966418"/>
            <a:ext cx="2767623" cy="2107961"/>
          </a:xfrm>
          <a:prstGeom prst="rect">
            <a:avLst/>
          </a:prstGeom>
        </p:spPr>
      </p:pic>
      <p:sp>
        <p:nvSpPr>
          <p:cNvPr id="22" name="Zusatztext">
            <a:extLst>
              <a:ext uri="{FF2B5EF4-FFF2-40B4-BE49-F238E27FC236}">
                <a16:creationId xmlns:a16="http://schemas.microsoft.com/office/drawing/2014/main" id="{80EDA830-97D5-DEF3-D298-792D8AE9DF54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16001" y="5783343"/>
            <a:ext cx="9684455" cy="396000"/>
          </a:xfrm>
          <a:ln>
            <a:noFill/>
          </a:ln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lang="de-DE" sz="2800" b="1" dirty="0">
                <a:solidFill>
                  <a:srgbClr val="FFFFFF"/>
                </a:solidFill>
                <a:ea typeface="Source Sans Pro" panose="020B0503030403020204" pitchFamily="34" charset="0"/>
              </a:defRPr>
            </a:lvl1pPr>
          </a:lstStyle>
          <a:p>
            <a:pPr marL="0" lvl="0"/>
            <a:r>
              <a:rPr lang="de-DE" dirty="0"/>
              <a:t>ggf. Zusatz-Text</a:t>
            </a:r>
          </a:p>
        </p:txBody>
      </p:sp>
      <p:sp>
        <p:nvSpPr>
          <p:cNvPr id="20" name="Titel">
            <a:extLst>
              <a:ext uri="{FF2B5EF4-FFF2-40B4-BE49-F238E27FC236}">
                <a16:creationId xmlns:a16="http://schemas.microsoft.com/office/drawing/2014/main" id="{40918B5D-518B-65CF-89B4-3E7634163BB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6001" y="4797152"/>
            <a:ext cx="10440539" cy="756000"/>
          </a:xfrm>
        </p:spPr>
        <p:txBody>
          <a:bodyPr vert="horz" lIns="0" tIns="36000" rIns="0" bIns="36000" rtlCol="0" anchor="ctr" anchorCtr="0">
            <a:noAutofit/>
          </a:bodyPr>
          <a:lstStyle>
            <a:lvl1pPr>
              <a:defRPr lang="de-DE" sz="4000">
                <a:solidFill>
                  <a:srgbClr val="10ADAA"/>
                </a:solidFill>
                <a:latin typeface="Montserrat Black" pitchFamily="2" charset="0"/>
              </a:defRPr>
            </a:lvl1pPr>
          </a:lstStyle>
          <a:p>
            <a:pPr marL="0" lvl="0">
              <a:lnSpc>
                <a:spcPts val="6100"/>
              </a:lnSpc>
            </a:pPr>
            <a:r>
              <a:rPr lang="de-DE" dirty="0"/>
              <a:t>Veranstaltungs-Titel</a:t>
            </a:r>
          </a:p>
        </p:txBody>
      </p:sp>
      <p:sp>
        <p:nvSpPr>
          <p:cNvPr id="28" name="Willkommen-Platzhalter">
            <a:extLst>
              <a:ext uri="{FF2B5EF4-FFF2-40B4-BE49-F238E27FC236}">
                <a16:creationId xmlns:a16="http://schemas.microsoft.com/office/drawing/2014/main" id="{5C41DC56-6FE9-65A0-C628-BB1C086C364E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516001" y="4041148"/>
            <a:ext cx="10792718" cy="720000"/>
          </a:xfrm>
        </p:spPr>
        <p:txBody>
          <a:bodyPr anchor="ctr" anchorCtr="0"/>
          <a:lstStyle>
            <a:lvl1pPr marL="0" indent="0">
              <a:buFontTx/>
              <a:buNone/>
              <a:defRPr sz="4800" cap="all" spc="50" baseline="0">
                <a:solidFill>
                  <a:srgbClr val="FFFFFF"/>
                </a:solidFill>
                <a:latin typeface="Montserrat Black" pitchFamily="2" charset="0"/>
              </a:defRPr>
            </a:lvl1pPr>
            <a:lvl2pPr marL="287338" indent="0">
              <a:buFontTx/>
              <a:buNone/>
              <a:defRPr sz="6000">
                <a:solidFill>
                  <a:srgbClr val="FFFFFF"/>
                </a:solidFill>
                <a:latin typeface="Gotham Black" panose="02000603040000020004" pitchFamily="2" charset="0"/>
              </a:defRPr>
            </a:lvl2pPr>
            <a:lvl3pPr marL="719138" indent="0">
              <a:buFontTx/>
              <a:buNone/>
              <a:defRPr sz="6000">
                <a:solidFill>
                  <a:srgbClr val="FFFFFF"/>
                </a:solidFill>
                <a:latin typeface="Gotham Black" panose="02000603040000020004" pitchFamily="2" charset="0"/>
              </a:defRPr>
            </a:lvl3pPr>
            <a:lvl4pPr marL="1160462" indent="0">
              <a:buFontTx/>
              <a:buNone/>
              <a:defRPr sz="6000">
                <a:solidFill>
                  <a:srgbClr val="FFFFFF"/>
                </a:solidFill>
                <a:latin typeface="Gotham Black" panose="02000603040000020004" pitchFamily="2" charset="0"/>
              </a:defRPr>
            </a:lvl4pPr>
            <a:lvl5pPr marL="1611312" indent="0">
              <a:buFontTx/>
              <a:buNone/>
              <a:defRPr sz="6000">
                <a:solidFill>
                  <a:srgbClr val="FFFFFF"/>
                </a:solidFill>
                <a:latin typeface="Gotham Black" panose="02000603040000020004" pitchFamily="2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10065A"/>
              </a:buClr>
              <a:buSzTx/>
              <a:buFontTx/>
              <a:buNone/>
              <a:tabLst/>
              <a:defRPr/>
            </a:pPr>
            <a:r>
              <a:rPr lang="de-DE" dirty="0"/>
              <a:t>Grußwort</a:t>
            </a:r>
          </a:p>
        </p:txBody>
      </p:sp>
    </p:spTree>
    <p:extLst>
      <p:ext uri="{BB962C8B-B14F-4D97-AF65-F5344CB8AC3E}">
        <p14:creationId xmlns:p14="http://schemas.microsoft.com/office/powerpoint/2010/main" val="114820671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V2 | Pink-Türkis / Dunkelblau">
    <p:bg>
      <p:bgPr>
        <a:solidFill>
          <a:srgbClr val="1006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uppieren 42">
            <a:extLst>
              <a:ext uri="{FF2B5EF4-FFF2-40B4-BE49-F238E27FC236}">
                <a16:creationId xmlns:a16="http://schemas.microsoft.com/office/drawing/2014/main" id="{C394E010-74F6-73DA-9A6F-0E4B80A22187}"/>
              </a:ext>
            </a:extLst>
          </p:cNvPr>
          <p:cNvGrpSpPr/>
          <p:nvPr userDrawn="1"/>
        </p:nvGrpSpPr>
        <p:grpSpPr>
          <a:xfrm>
            <a:off x="385938" y="620688"/>
            <a:ext cx="11206444" cy="5868000"/>
            <a:chOff x="385938" y="620688"/>
            <a:chExt cx="11206444" cy="5868000"/>
          </a:xfrm>
        </p:grpSpPr>
        <p:sp>
          <p:nvSpPr>
            <p:cNvPr id="42" name="Freihandform: Form 41">
              <a:extLst>
                <a:ext uri="{FF2B5EF4-FFF2-40B4-BE49-F238E27FC236}">
                  <a16:creationId xmlns:a16="http://schemas.microsoft.com/office/drawing/2014/main" id="{5BE119D9-E944-9407-8446-8409B35E0A2A}"/>
                </a:ext>
              </a:extLst>
            </p:cNvPr>
            <p:cNvSpPr/>
            <p:nvPr userDrawn="1"/>
          </p:nvSpPr>
          <p:spPr>
            <a:xfrm flipV="1">
              <a:off x="385938" y="5104235"/>
              <a:ext cx="8798001" cy="1376596"/>
            </a:xfrm>
            <a:custGeom>
              <a:avLst/>
              <a:gdLst>
                <a:gd name="connsiteX0" fmla="*/ 4763 w 8798001"/>
                <a:gd name="connsiteY0" fmla="*/ 5404 h 1376596"/>
                <a:gd name="connsiteX1" fmla="*/ 3690 w 8798001"/>
                <a:gd name="connsiteY1" fmla="*/ 578 h 1376596"/>
                <a:gd name="connsiteX2" fmla="*/ 0 w 8798001"/>
                <a:gd name="connsiteY2" fmla="*/ 0 h 1376596"/>
                <a:gd name="connsiteX3" fmla="*/ 1306178 w 8798001"/>
                <a:gd name="connsiteY3" fmla="*/ 1376596 h 1376596"/>
                <a:gd name="connsiteX4" fmla="*/ 8798001 w 8798001"/>
                <a:gd name="connsiteY4" fmla="*/ 1376596 h 1376596"/>
                <a:gd name="connsiteX5" fmla="*/ 11434 w 8798001"/>
                <a:gd name="connsiteY5" fmla="*/ 1789 h 1376596"/>
                <a:gd name="connsiteX6" fmla="*/ 12730 w 8798001"/>
                <a:gd name="connsiteY6" fmla="*/ 3089 h 1376596"/>
                <a:gd name="connsiteX7" fmla="*/ 1306178 w 8798001"/>
                <a:gd name="connsiteY7" fmla="*/ 1370007 h 1376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798001" h="1376596">
                  <a:moveTo>
                    <a:pt x="4763" y="5404"/>
                  </a:moveTo>
                  <a:lnTo>
                    <a:pt x="3690" y="578"/>
                  </a:lnTo>
                  <a:lnTo>
                    <a:pt x="0" y="0"/>
                  </a:lnTo>
                  <a:close/>
                  <a:moveTo>
                    <a:pt x="1306178" y="1376596"/>
                  </a:moveTo>
                  <a:lnTo>
                    <a:pt x="8798001" y="1376596"/>
                  </a:lnTo>
                  <a:lnTo>
                    <a:pt x="11434" y="1789"/>
                  </a:lnTo>
                  <a:lnTo>
                    <a:pt x="12730" y="3089"/>
                  </a:lnTo>
                  <a:lnTo>
                    <a:pt x="1306178" y="1370007"/>
                  </a:lnTo>
                  <a:close/>
                </a:path>
              </a:pathLst>
            </a:custGeom>
            <a:solidFill>
              <a:srgbClr val="FF3EB5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/>
            </a:p>
          </p:txBody>
        </p:sp>
        <p:sp>
          <p:nvSpPr>
            <p:cNvPr id="22" name="Freihandform: Form 21">
              <a:extLst>
                <a:ext uri="{FF2B5EF4-FFF2-40B4-BE49-F238E27FC236}">
                  <a16:creationId xmlns:a16="http://schemas.microsoft.com/office/drawing/2014/main" id="{A3A31E76-10E9-1F37-0BE0-6D4461D38DB7}"/>
                </a:ext>
              </a:extLst>
            </p:cNvPr>
            <p:cNvSpPr/>
            <p:nvPr userDrawn="1"/>
          </p:nvSpPr>
          <p:spPr>
            <a:xfrm>
              <a:off x="1692382" y="643148"/>
              <a:ext cx="9900000" cy="4460321"/>
            </a:xfrm>
            <a:custGeom>
              <a:avLst/>
              <a:gdLst>
                <a:gd name="connsiteX0" fmla="*/ 0 w 9792000"/>
                <a:gd name="connsiteY0" fmla="*/ 0 h 4460321"/>
                <a:gd name="connsiteX1" fmla="*/ 9792000 w 9792000"/>
                <a:gd name="connsiteY1" fmla="*/ 0 h 4460321"/>
                <a:gd name="connsiteX2" fmla="*/ 9792000 w 9792000"/>
                <a:gd name="connsiteY2" fmla="*/ 3085293 h 4460321"/>
                <a:gd name="connsiteX3" fmla="*/ 7416000 w 9792000"/>
                <a:gd name="connsiteY3" fmla="*/ 4460321 h 4460321"/>
                <a:gd name="connsiteX4" fmla="*/ 0 w 9792000"/>
                <a:gd name="connsiteY4" fmla="*/ 4460321 h 44603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92000" h="4460321">
                  <a:moveTo>
                    <a:pt x="0" y="0"/>
                  </a:moveTo>
                  <a:lnTo>
                    <a:pt x="9792000" y="0"/>
                  </a:lnTo>
                  <a:lnTo>
                    <a:pt x="9792000" y="3085293"/>
                  </a:lnTo>
                  <a:lnTo>
                    <a:pt x="7416000" y="4460321"/>
                  </a:lnTo>
                  <a:lnTo>
                    <a:pt x="0" y="446032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 dirty="0"/>
            </a:p>
          </p:txBody>
        </p:sp>
        <p:sp>
          <p:nvSpPr>
            <p:cNvPr id="18" name="Freihandform: Form 17">
              <a:extLst>
                <a:ext uri="{FF2B5EF4-FFF2-40B4-BE49-F238E27FC236}">
                  <a16:creationId xmlns:a16="http://schemas.microsoft.com/office/drawing/2014/main" id="{B9684438-9707-086E-FDA2-C0A5AEBAA62C}"/>
                </a:ext>
              </a:extLst>
            </p:cNvPr>
            <p:cNvSpPr/>
            <p:nvPr userDrawn="1"/>
          </p:nvSpPr>
          <p:spPr>
            <a:xfrm flipH="1">
              <a:off x="397279" y="620688"/>
              <a:ext cx="1304363" cy="5868000"/>
            </a:xfrm>
            <a:custGeom>
              <a:avLst/>
              <a:gdLst>
                <a:gd name="connsiteX0" fmla="*/ 0 w 1304363"/>
                <a:gd name="connsiteY0" fmla="*/ 0 h 5852009"/>
                <a:gd name="connsiteX1" fmla="*/ 0 w 1304363"/>
                <a:gd name="connsiteY1" fmla="*/ 4477900 h 5852009"/>
                <a:gd name="connsiteX2" fmla="*/ 1293448 w 1304363"/>
                <a:gd name="connsiteY2" fmla="*/ 5841093 h 5852009"/>
                <a:gd name="connsiteX3" fmla="*/ 1304363 w 1304363"/>
                <a:gd name="connsiteY3" fmla="*/ 5852009 h 5852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04363" h="5852009">
                  <a:moveTo>
                    <a:pt x="0" y="0"/>
                  </a:moveTo>
                  <a:lnTo>
                    <a:pt x="0" y="4477900"/>
                  </a:lnTo>
                  <a:lnTo>
                    <a:pt x="1293448" y="5841093"/>
                  </a:lnTo>
                  <a:lnTo>
                    <a:pt x="1304363" y="5852009"/>
                  </a:lnTo>
                  <a:close/>
                </a:path>
              </a:pathLst>
            </a:custGeom>
            <a:solidFill>
              <a:srgbClr val="10ADA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 dirty="0"/>
            </a:p>
          </p:txBody>
        </p:sp>
      </p:grpSp>
      <p:sp>
        <p:nvSpPr>
          <p:cNvPr id="19" name="Textplatzhalter 7">
            <a:extLst>
              <a:ext uri="{FF2B5EF4-FFF2-40B4-BE49-F238E27FC236}">
                <a16:creationId xmlns:a16="http://schemas.microsoft.com/office/drawing/2014/main" id="{30E315F3-6C51-D59B-420D-7D84AE8D9594}"/>
              </a:ext>
            </a:extLst>
          </p:cNvPr>
          <p:cNvSpPr>
            <a:spLocks noGrp="1"/>
          </p:cNvSpPr>
          <p:nvPr userDrawn="1">
            <p:ph type="body" sz="quarter" idx="24" hasCustomPrompt="1"/>
          </p:nvPr>
        </p:nvSpPr>
        <p:spPr>
          <a:xfrm>
            <a:off x="2279576" y="3869913"/>
            <a:ext cx="7948043" cy="396000"/>
          </a:xfrm>
          <a:ln>
            <a:noFill/>
          </a:ln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lang="de-DE" sz="2400" b="1" dirty="0">
                <a:solidFill>
                  <a:srgbClr val="10065A"/>
                </a:solidFill>
                <a:ea typeface="Source Sans Pro" panose="020B0503030403020204" pitchFamily="34" charset="0"/>
              </a:defRPr>
            </a:lvl1pPr>
          </a:lstStyle>
          <a:p>
            <a:pPr marL="0" lvl="0"/>
            <a:r>
              <a:rPr lang="de-DE" dirty="0"/>
              <a:t>ggf. Zusatz-Text</a:t>
            </a:r>
          </a:p>
        </p:txBody>
      </p:sp>
      <p:sp>
        <p:nvSpPr>
          <p:cNvPr id="20" name="Datumsplatzhalter 3">
            <a:extLst>
              <a:ext uri="{FF2B5EF4-FFF2-40B4-BE49-F238E27FC236}">
                <a16:creationId xmlns:a16="http://schemas.microsoft.com/office/drawing/2014/main" id="{B51E35BF-5849-0B3D-E823-C28ABDAC332A}"/>
              </a:ext>
            </a:extLst>
          </p:cNvPr>
          <p:cNvSpPr>
            <a:spLocks noGrp="1"/>
          </p:cNvSpPr>
          <p:nvPr userDrawn="1">
            <p:ph type="dt" sz="half" idx="2"/>
          </p:nvPr>
        </p:nvSpPr>
        <p:spPr>
          <a:xfrm>
            <a:off x="2279576" y="4365104"/>
            <a:ext cx="2676498" cy="288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600" b="0" i="0">
                <a:solidFill>
                  <a:srgbClr val="10065A"/>
                </a:solidFill>
                <a:latin typeface="Source Sans Pro" panose="020B0503030403020204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C0C3C57E-E9E2-9BEE-20EF-6FCC46B6F9B1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2279576" y="1619688"/>
            <a:ext cx="8928000" cy="2097343"/>
          </a:xfrm>
        </p:spPr>
        <p:txBody>
          <a:bodyPr anchor="t" anchorCtr="0"/>
          <a:lstStyle>
            <a:lvl1pPr>
              <a:defRPr sz="4000" spc="50" baseline="0"/>
            </a:lvl1pPr>
          </a:lstStyle>
          <a:p>
            <a:r>
              <a:rPr lang="de-DE" dirty="0"/>
              <a:t>Präsentations-Titel</a:t>
            </a:r>
            <a:br>
              <a:rPr lang="de-DE" dirty="0"/>
            </a:br>
            <a:br>
              <a:rPr lang="de-DE" dirty="0"/>
            </a:br>
            <a:br>
              <a:rPr lang="de-DE" dirty="0"/>
            </a:br>
            <a:endParaRPr lang="de-DE" dirty="0"/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70FC8E24-A67F-E687-4A0C-BC583D5FCF7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606756" y="5485331"/>
            <a:ext cx="3288984" cy="1294001"/>
          </a:xfrm>
          <a:prstGeom prst="rect">
            <a:avLst/>
          </a:prstGeom>
        </p:spPr>
      </p:pic>
      <p:sp>
        <p:nvSpPr>
          <p:cNvPr id="13" name="Dachzeile">
            <a:extLst>
              <a:ext uri="{FF2B5EF4-FFF2-40B4-BE49-F238E27FC236}">
                <a16:creationId xmlns:a16="http://schemas.microsoft.com/office/drawing/2014/main" id="{C5BE2535-D8B1-3851-07E5-A244F6304602}"/>
              </a:ext>
            </a:extLst>
          </p:cNvPr>
          <p:cNvSpPr>
            <a:spLocks noGrp="1"/>
          </p:cNvSpPr>
          <p:nvPr userDrawn="1">
            <p:ph type="subTitle" idx="1" hasCustomPrompt="1"/>
          </p:nvPr>
        </p:nvSpPr>
        <p:spPr>
          <a:xfrm>
            <a:off x="2279576" y="1267256"/>
            <a:ext cx="8928000" cy="324000"/>
          </a:xfrm>
        </p:spPr>
        <p:txBody>
          <a:bodyPr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SzPct val="150000"/>
              <a:buFontTx/>
              <a:buNone/>
              <a:defRPr sz="2000" b="1" cap="none" spc="150" baseline="0">
                <a:solidFill>
                  <a:srgbClr val="FF3EB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Dachzeile</a:t>
            </a:r>
          </a:p>
        </p:txBody>
      </p:sp>
    </p:spTree>
    <p:extLst>
      <p:ext uri="{BB962C8B-B14F-4D97-AF65-F5344CB8AC3E}">
        <p14:creationId xmlns:p14="http://schemas.microsoft.com/office/powerpoint/2010/main" val="5580474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pos="3840" userDrawn="1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V2 | Pink-Türkis / Blau">
    <p:bg>
      <p:bgPr>
        <a:solidFill>
          <a:srgbClr val="10069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uppieren 42">
            <a:extLst>
              <a:ext uri="{FF2B5EF4-FFF2-40B4-BE49-F238E27FC236}">
                <a16:creationId xmlns:a16="http://schemas.microsoft.com/office/drawing/2014/main" id="{C394E010-74F6-73DA-9A6F-0E4B80A22187}"/>
              </a:ext>
            </a:extLst>
          </p:cNvPr>
          <p:cNvGrpSpPr/>
          <p:nvPr userDrawn="1"/>
        </p:nvGrpSpPr>
        <p:grpSpPr>
          <a:xfrm>
            <a:off x="385938" y="620688"/>
            <a:ext cx="11206444" cy="5868000"/>
            <a:chOff x="385938" y="620688"/>
            <a:chExt cx="11206444" cy="5868000"/>
          </a:xfrm>
        </p:grpSpPr>
        <p:sp>
          <p:nvSpPr>
            <p:cNvPr id="42" name="Freihandform: Form 41">
              <a:extLst>
                <a:ext uri="{FF2B5EF4-FFF2-40B4-BE49-F238E27FC236}">
                  <a16:creationId xmlns:a16="http://schemas.microsoft.com/office/drawing/2014/main" id="{5BE119D9-E944-9407-8446-8409B35E0A2A}"/>
                </a:ext>
              </a:extLst>
            </p:cNvPr>
            <p:cNvSpPr/>
            <p:nvPr userDrawn="1"/>
          </p:nvSpPr>
          <p:spPr>
            <a:xfrm flipV="1">
              <a:off x="385938" y="5104235"/>
              <a:ext cx="8798001" cy="1376596"/>
            </a:xfrm>
            <a:custGeom>
              <a:avLst/>
              <a:gdLst>
                <a:gd name="connsiteX0" fmla="*/ 4763 w 8798001"/>
                <a:gd name="connsiteY0" fmla="*/ 5404 h 1376596"/>
                <a:gd name="connsiteX1" fmla="*/ 3690 w 8798001"/>
                <a:gd name="connsiteY1" fmla="*/ 578 h 1376596"/>
                <a:gd name="connsiteX2" fmla="*/ 0 w 8798001"/>
                <a:gd name="connsiteY2" fmla="*/ 0 h 1376596"/>
                <a:gd name="connsiteX3" fmla="*/ 1306178 w 8798001"/>
                <a:gd name="connsiteY3" fmla="*/ 1376596 h 1376596"/>
                <a:gd name="connsiteX4" fmla="*/ 8798001 w 8798001"/>
                <a:gd name="connsiteY4" fmla="*/ 1376596 h 1376596"/>
                <a:gd name="connsiteX5" fmla="*/ 11434 w 8798001"/>
                <a:gd name="connsiteY5" fmla="*/ 1789 h 1376596"/>
                <a:gd name="connsiteX6" fmla="*/ 12730 w 8798001"/>
                <a:gd name="connsiteY6" fmla="*/ 3089 h 1376596"/>
                <a:gd name="connsiteX7" fmla="*/ 1306178 w 8798001"/>
                <a:gd name="connsiteY7" fmla="*/ 1370007 h 1376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798001" h="1376596">
                  <a:moveTo>
                    <a:pt x="4763" y="5404"/>
                  </a:moveTo>
                  <a:lnTo>
                    <a:pt x="3690" y="578"/>
                  </a:lnTo>
                  <a:lnTo>
                    <a:pt x="0" y="0"/>
                  </a:lnTo>
                  <a:close/>
                  <a:moveTo>
                    <a:pt x="1306178" y="1376596"/>
                  </a:moveTo>
                  <a:lnTo>
                    <a:pt x="8798001" y="1376596"/>
                  </a:lnTo>
                  <a:lnTo>
                    <a:pt x="11434" y="1789"/>
                  </a:lnTo>
                  <a:lnTo>
                    <a:pt x="12730" y="3089"/>
                  </a:lnTo>
                  <a:lnTo>
                    <a:pt x="1306178" y="1370007"/>
                  </a:lnTo>
                  <a:close/>
                </a:path>
              </a:pathLst>
            </a:custGeom>
            <a:solidFill>
              <a:srgbClr val="FF3EB5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/>
            </a:p>
          </p:txBody>
        </p:sp>
        <p:sp>
          <p:nvSpPr>
            <p:cNvPr id="22" name="Freihandform: Form 21">
              <a:extLst>
                <a:ext uri="{FF2B5EF4-FFF2-40B4-BE49-F238E27FC236}">
                  <a16:creationId xmlns:a16="http://schemas.microsoft.com/office/drawing/2014/main" id="{A3A31E76-10E9-1F37-0BE0-6D4461D38DB7}"/>
                </a:ext>
              </a:extLst>
            </p:cNvPr>
            <p:cNvSpPr/>
            <p:nvPr userDrawn="1"/>
          </p:nvSpPr>
          <p:spPr>
            <a:xfrm>
              <a:off x="1692382" y="643148"/>
              <a:ext cx="9900000" cy="4460321"/>
            </a:xfrm>
            <a:custGeom>
              <a:avLst/>
              <a:gdLst>
                <a:gd name="connsiteX0" fmla="*/ 0 w 9792000"/>
                <a:gd name="connsiteY0" fmla="*/ 0 h 4460321"/>
                <a:gd name="connsiteX1" fmla="*/ 9792000 w 9792000"/>
                <a:gd name="connsiteY1" fmla="*/ 0 h 4460321"/>
                <a:gd name="connsiteX2" fmla="*/ 9792000 w 9792000"/>
                <a:gd name="connsiteY2" fmla="*/ 3085293 h 4460321"/>
                <a:gd name="connsiteX3" fmla="*/ 7416000 w 9792000"/>
                <a:gd name="connsiteY3" fmla="*/ 4460321 h 4460321"/>
                <a:gd name="connsiteX4" fmla="*/ 0 w 9792000"/>
                <a:gd name="connsiteY4" fmla="*/ 4460321 h 44603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92000" h="4460321">
                  <a:moveTo>
                    <a:pt x="0" y="0"/>
                  </a:moveTo>
                  <a:lnTo>
                    <a:pt x="9792000" y="0"/>
                  </a:lnTo>
                  <a:lnTo>
                    <a:pt x="9792000" y="3085293"/>
                  </a:lnTo>
                  <a:lnTo>
                    <a:pt x="7416000" y="4460321"/>
                  </a:lnTo>
                  <a:lnTo>
                    <a:pt x="0" y="446032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 dirty="0"/>
            </a:p>
          </p:txBody>
        </p:sp>
        <p:sp>
          <p:nvSpPr>
            <p:cNvPr id="18" name="Freihandform: Form 17">
              <a:extLst>
                <a:ext uri="{FF2B5EF4-FFF2-40B4-BE49-F238E27FC236}">
                  <a16:creationId xmlns:a16="http://schemas.microsoft.com/office/drawing/2014/main" id="{B9684438-9707-086E-FDA2-C0A5AEBAA62C}"/>
                </a:ext>
              </a:extLst>
            </p:cNvPr>
            <p:cNvSpPr/>
            <p:nvPr userDrawn="1"/>
          </p:nvSpPr>
          <p:spPr>
            <a:xfrm flipH="1">
              <a:off x="397279" y="620688"/>
              <a:ext cx="1304363" cy="5868000"/>
            </a:xfrm>
            <a:custGeom>
              <a:avLst/>
              <a:gdLst>
                <a:gd name="connsiteX0" fmla="*/ 0 w 1304363"/>
                <a:gd name="connsiteY0" fmla="*/ 0 h 5852009"/>
                <a:gd name="connsiteX1" fmla="*/ 0 w 1304363"/>
                <a:gd name="connsiteY1" fmla="*/ 4477900 h 5852009"/>
                <a:gd name="connsiteX2" fmla="*/ 1293448 w 1304363"/>
                <a:gd name="connsiteY2" fmla="*/ 5841093 h 5852009"/>
                <a:gd name="connsiteX3" fmla="*/ 1304363 w 1304363"/>
                <a:gd name="connsiteY3" fmla="*/ 5852009 h 5852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04363" h="5852009">
                  <a:moveTo>
                    <a:pt x="0" y="0"/>
                  </a:moveTo>
                  <a:lnTo>
                    <a:pt x="0" y="4477900"/>
                  </a:lnTo>
                  <a:lnTo>
                    <a:pt x="1293448" y="5841093"/>
                  </a:lnTo>
                  <a:lnTo>
                    <a:pt x="1304363" y="5852009"/>
                  </a:lnTo>
                  <a:close/>
                </a:path>
              </a:pathLst>
            </a:custGeom>
            <a:solidFill>
              <a:srgbClr val="10ADA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 dirty="0"/>
            </a:p>
          </p:txBody>
        </p:sp>
      </p:grpSp>
      <p:sp>
        <p:nvSpPr>
          <p:cNvPr id="19" name="Textplatzhalter 7">
            <a:extLst>
              <a:ext uri="{FF2B5EF4-FFF2-40B4-BE49-F238E27FC236}">
                <a16:creationId xmlns:a16="http://schemas.microsoft.com/office/drawing/2014/main" id="{30E315F3-6C51-D59B-420D-7D84AE8D9594}"/>
              </a:ext>
            </a:extLst>
          </p:cNvPr>
          <p:cNvSpPr>
            <a:spLocks noGrp="1"/>
          </p:cNvSpPr>
          <p:nvPr userDrawn="1">
            <p:ph type="body" sz="quarter" idx="24" hasCustomPrompt="1"/>
          </p:nvPr>
        </p:nvSpPr>
        <p:spPr>
          <a:xfrm>
            <a:off x="2279576" y="3869913"/>
            <a:ext cx="7948043" cy="396000"/>
          </a:xfrm>
          <a:ln>
            <a:noFill/>
          </a:ln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lang="de-DE" sz="2400" b="1" dirty="0">
                <a:solidFill>
                  <a:srgbClr val="10069F"/>
                </a:solidFill>
                <a:ea typeface="Source Sans Pro" panose="020B0503030403020204" pitchFamily="34" charset="0"/>
              </a:defRPr>
            </a:lvl1pPr>
          </a:lstStyle>
          <a:p>
            <a:pPr marL="0" lvl="0"/>
            <a:r>
              <a:rPr lang="de-DE" dirty="0"/>
              <a:t>ggf. Zusatz-Text</a:t>
            </a:r>
          </a:p>
        </p:txBody>
      </p:sp>
      <p:sp>
        <p:nvSpPr>
          <p:cNvPr id="20" name="Datumsplatzhalter 3">
            <a:extLst>
              <a:ext uri="{FF2B5EF4-FFF2-40B4-BE49-F238E27FC236}">
                <a16:creationId xmlns:a16="http://schemas.microsoft.com/office/drawing/2014/main" id="{B51E35BF-5849-0B3D-E823-C28ABDAC332A}"/>
              </a:ext>
            </a:extLst>
          </p:cNvPr>
          <p:cNvSpPr>
            <a:spLocks noGrp="1"/>
          </p:cNvSpPr>
          <p:nvPr userDrawn="1">
            <p:ph type="dt" sz="half" idx="2"/>
          </p:nvPr>
        </p:nvSpPr>
        <p:spPr>
          <a:xfrm>
            <a:off x="2279576" y="4365104"/>
            <a:ext cx="2676498" cy="288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600" b="0" i="0">
                <a:solidFill>
                  <a:srgbClr val="10069F"/>
                </a:solidFill>
                <a:latin typeface="Source Sans Pro" panose="020B0503030403020204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C0C3C57E-E9E2-9BEE-20EF-6FCC46B6F9B1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2279576" y="1619688"/>
            <a:ext cx="8928000" cy="2097343"/>
          </a:xfrm>
        </p:spPr>
        <p:txBody>
          <a:bodyPr anchor="t" anchorCtr="0"/>
          <a:lstStyle>
            <a:lvl1pPr>
              <a:defRPr sz="4000" spc="50" baseline="0">
                <a:solidFill>
                  <a:srgbClr val="10069F"/>
                </a:solidFill>
              </a:defRPr>
            </a:lvl1pPr>
          </a:lstStyle>
          <a:p>
            <a:r>
              <a:rPr lang="de-DE" dirty="0"/>
              <a:t>Präsentations-Titel</a:t>
            </a:r>
            <a:br>
              <a:rPr lang="de-DE" dirty="0"/>
            </a:br>
            <a:br>
              <a:rPr lang="de-DE" dirty="0"/>
            </a:br>
            <a:br>
              <a:rPr lang="de-DE" dirty="0"/>
            </a:br>
            <a:endParaRPr lang="de-DE" dirty="0"/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70FC8E24-A67F-E687-4A0C-BC583D5FCF7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606757" y="5485331"/>
            <a:ext cx="3288982" cy="1294000"/>
          </a:xfrm>
          <a:prstGeom prst="rect">
            <a:avLst/>
          </a:prstGeom>
        </p:spPr>
      </p:pic>
      <p:sp>
        <p:nvSpPr>
          <p:cNvPr id="13" name="Dachzeile">
            <a:extLst>
              <a:ext uri="{FF2B5EF4-FFF2-40B4-BE49-F238E27FC236}">
                <a16:creationId xmlns:a16="http://schemas.microsoft.com/office/drawing/2014/main" id="{C5BE2535-D8B1-3851-07E5-A244F6304602}"/>
              </a:ext>
            </a:extLst>
          </p:cNvPr>
          <p:cNvSpPr>
            <a:spLocks noGrp="1"/>
          </p:cNvSpPr>
          <p:nvPr userDrawn="1">
            <p:ph type="subTitle" idx="1" hasCustomPrompt="1"/>
          </p:nvPr>
        </p:nvSpPr>
        <p:spPr>
          <a:xfrm>
            <a:off x="2279576" y="1267256"/>
            <a:ext cx="8928000" cy="324000"/>
          </a:xfrm>
        </p:spPr>
        <p:txBody>
          <a:bodyPr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SzPct val="150000"/>
              <a:buFontTx/>
              <a:buNone/>
              <a:defRPr sz="2000" b="1" cap="none" spc="150" baseline="0">
                <a:solidFill>
                  <a:srgbClr val="FF3EB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Dachzeile</a:t>
            </a:r>
          </a:p>
        </p:txBody>
      </p:sp>
    </p:spTree>
    <p:extLst>
      <p:ext uri="{BB962C8B-B14F-4D97-AF65-F5344CB8AC3E}">
        <p14:creationId xmlns:p14="http://schemas.microsoft.com/office/powerpoint/2010/main" val="35302820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pos="3840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V2 | Blau-Türkis / Dunkelblau">
    <p:bg>
      <p:bgPr>
        <a:solidFill>
          <a:srgbClr val="1006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uppieren 42">
            <a:extLst>
              <a:ext uri="{FF2B5EF4-FFF2-40B4-BE49-F238E27FC236}">
                <a16:creationId xmlns:a16="http://schemas.microsoft.com/office/drawing/2014/main" id="{C394E010-74F6-73DA-9A6F-0E4B80A22187}"/>
              </a:ext>
            </a:extLst>
          </p:cNvPr>
          <p:cNvGrpSpPr/>
          <p:nvPr userDrawn="1"/>
        </p:nvGrpSpPr>
        <p:grpSpPr>
          <a:xfrm>
            <a:off x="385938" y="620688"/>
            <a:ext cx="11206444" cy="5868000"/>
            <a:chOff x="385938" y="620688"/>
            <a:chExt cx="11206444" cy="5868000"/>
          </a:xfrm>
        </p:grpSpPr>
        <p:sp>
          <p:nvSpPr>
            <p:cNvPr id="42" name="Freihandform: Form 41">
              <a:extLst>
                <a:ext uri="{FF2B5EF4-FFF2-40B4-BE49-F238E27FC236}">
                  <a16:creationId xmlns:a16="http://schemas.microsoft.com/office/drawing/2014/main" id="{5BE119D9-E944-9407-8446-8409B35E0A2A}"/>
                </a:ext>
              </a:extLst>
            </p:cNvPr>
            <p:cNvSpPr/>
            <p:nvPr userDrawn="1"/>
          </p:nvSpPr>
          <p:spPr>
            <a:xfrm flipV="1">
              <a:off x="385938" y="5104235"/>
              <a:ext cx="8798001" cy="1376596"/>
            </a:xfrm>
            <a:custGeom>
              <a:avLst/>
              <a:gdLst>
                <a:gd name="connsiteX0" fmla="*/ 4763 w 8798001"/>
                <a:gd name="connsiteY0" fmla="*/ 5404 h 1376596"/>
                <a:gd name="connsiteX1" fmla="*/ 3690 w 8798001"/>
                <a:gd name="connsiteY1" fmla="*/ 578 h 1376596"/>
                <a:gd name="connsiteX2" fmla="*/ 0 w 8798001"/>
                <a:gd name="connsiteY2" fmla="*/ 0 h 1376596"/>
                <a:gd name="connsiteX3" fmla="*/ 1306178 w 8798001"/>
                <a:gd name="connsiteY3" fmla="*/ 1376596 h 1376596"/>
                <a:gd name="connsiteX4" fmla="*/ 8798001 w 8798001"/>
                <a:gd name="connsiteY4" fmla="*/ 1376596 h 1376596"/>
                <a:gd name="connsiteX5" fmla="*/ 11434 w 8798001"/>
                <a:gd name="connsiteY5" fmla="*/ 1789 h 1376596"/>
                <a:gd name="connsiteX6" fmla="*/ 12730 w 8798001"/>
                <a:gd name="connsiteY6" fmla="*/ 3089 h 1376596"/>
                <a:gd name="connsiteX7" fmla="*/ 1306178 w 8798001"/>
                <a:gd name="connsiteY7" fmla="*/ 1370007 h 1376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798001" h="1376596">
                  <a:moveTo>
                    <a:pt x="4763" y="5404"/>
                  </a:moveTo>
                  <a:lnTo>
                    <a:pt x="3690" y="578"/>
                  </a:lnTo>
                  <a:lnTo>
                    <a:pt x="0" y="0"/>
                  </a:lnTo>
                  <a:close/>
                  <a:moveTo>
                    <a:pt x="1306178" y="1376596"/>
                  </a:moveTo>
                  <a:lnTo>
                    <a:pt x="8798001" y="1376596"/>
                  </a:lnTo>
                  <a:lnTo>
                    <a:pt x="11434" y="1789"/>
                  </a:lnTo>
                  <a:lnTo>
                    <a:pt x="12730" y="3089"/>
                  </a:lnTo>
                  <a:lnTo>
                    <a:pt x="1306178" y="1370007"/>
                  </a:lnTo>
                  <a:close/>
                </a:path>
              </a:pathLst>
            </a:custGeom>
            <a:solidFill>
              <a:srgbClr val="10069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/>
            </a:p>
          </p:txBody>
        </p:sp>
        <p:sp>
          <p:nvSpPr>
            <p:cNvPr id="22" name="Freihandform: Form 21">
              <a:extLst>
                <a:ext uri="{FF2B5EF4-FFF2-40B4-BE49-F238E27FC236}">
                  <a16:creationId xmlns:a16="http://schemas.microsoft.com/office/drawing/2014/main" id="{A3A31E76-10E9-1F37-0BE0-6D4461D38DB7}"/>
                </a:ext>
              </a:extLst>
            </p:cNvPr>
            <p:cNvSpPr/>
            <p:nvPr userDrawn="1"/>
          </p:nvSpPr>
          <p:spPr>
            <a:xfrm>
              <a:off x="1692382" y="643148"/>
              <a:ext cx="9900000" cy="4460321"/>
            </a:xfrm>
            <a:custGeom>
              <a:avLst/>
              <a:gdLst>
                <a:gd name="connsiteX0" fmla="*/ 0 w 9792000"/>
                <a:gd name="connsiteY0" fmla="*/ 0 h 4460321"/>
                <a:gd name="connsiteX1" fmla="*/ 9792000 w 9792000"/>
                <a:gd name="connsiteY1" fmla="*/ 0 h 4460321"/>
                <a:gd name="connsiteX2" fmla="*/ 9792000 w 9792000"/>
                <a:gd name="connsiteY2" fmla="*/ 3085293 h 4460321"/>
                <a:gd name="connsiteX3" fmla="*/ 7416000 w 9792000"/>
                <a:gd name="connsiteY3" fmla="*/ 4460321 h 4460321"/>
                <a:gd name="connsiteX4" fmla="*/ 0 w 9792000"/>
                <a:gd name="connsiteY4" fmla="*/ 4460321 h 44603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92000" h="4460321">
                  <a:moveTo>
                    <a:pt x="0" y="0"/>
                  </a:moveTo>
                  <a:lnTo>
                    <a:pt x="9792000" y="0"/>
                  </a:lnTo>
                  <a:lnTo>
                    <a:pt x="9792000" y="3085293"/>
                  </a:lnTo>
                  <a:lnTo>
                    <a:pt x="7416000" y="4460321"/>
                  </a:lnTo>
                  <a:lnTo>
                    <a:pt x="0" y="446032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 dirty="0"/>
            </a:p>
          </p:txBody>
        </p:sp>
        <p:sp>
          <p:nvSpPr>
            <p:cNvPr id="18" name="Freihandform: Form 17">
              <a:extLst>
                <a:ext uri="{FF2B5EF4-FFF2-40B4-BE49-F238E27FC236}">
                  <a16:creationId xmlns:a16="http://schemas.microsoft.com/office/drawing/2014/main" id="{B9684438-9707-086E-FDA2-C0A5AEBAA62C}"/>
                </a:ext>
              </a:extLst>
            </p:cNvPr>
            <p:cNvSpPr/>
            <p:nvPr userDrawn="1"/>
          </p:nvSpPr>
          <p:spPr>
            <a:xfrm flipH="1">
              <a:off x="397279" y="620688"/>
              <a:ext cx="1304363" cy="5868000"/>
            </a:xfrm>
            <a:custGeom>
              <a:avLst/>
              <a:gdLst>
                <a:gd name="connsiteX0" fmla="*/ 0 w 1304363"/>
                <a:gd name="connsiteY0" fmla="*/ 0 h 5852009"/>
                <a:gd name="connsiteX1" fmla="*/ 0 w 1304363"/>
                <a:gd name="connsiteY1" fmla="*/ 4477900 h 5852009"/>
                <a:gd name="connsiteX2" fmla="*/ 1293448 w 1304363"/>
                <a:gd name="connsiteY2" fmla="*/ 5841093 h 5852009"/>
                <a:gd name="connsiteX3" fmla="*/ 1304363 w 1304363"/>
                <a:gd name="connsiteY3" fmla="*/ 5852009 h 5852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04363" h="5852009">
                  <a:moveTo>
                    <a:pt x="0" y="0"/>
                  </a:moveTo>
                  <a:lnTo>
                    <a:pt x="0" y="4477900"/>
                  </a:lnTo>
                  <a:lnTo>
                    <a:pt x="1293448" y="5841093"/>
                  </a:lnTo>
                  <a:lnTo>
                    <a:pt x="1304363" y="5852009"/>
                  </a:lnTo>
                  <a:close/>
                </a:path>
              </a:pathLst>
            </a:custGeom>
            <a:solidFill>
              <a:srgbClr val="10ADA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 dirty="0"/>
            </a:p>
          </p:txBody>
        </p:sp>
      </p:grpSp>
      <p:sp>
        <p:nvSpPr>
          <p:cNvPr id="19" name="Textplatzhalter 7">
            <a:extLst>
              <a:ext uri="{FF2B5EF4-FFF2-40B4-BE49-F238E27FC236}">
                <a16:creationId xmlns:a16="http://schemas.microsoft.com/office/drawing/2014/main" id="{30E315F3-6C51-D59B-420D-7D84AE8D9594}"/>
              </a:ext>
            </a:extLst>
          </p:cNvPr>
          <p:cNvSpPr>
            <a:spLocks noGrp="1"/>
          </p:cNvSpPr>
          <p:nvPr userDrawn="1">
            <p:ph type="body" sz="quarter" idx="24" hasCustomPrompt="1"/>
          </p:nvPr>
        </p:nvSpPr>
        <p:spPr>
          <a:xfrm>
            <a:off x="2279576" y="3869913"/>
            <a:ext cx="7948043" cy="396000"/>
          </a:xfrm>
          <a:ln>
            <a:noFill/>
          </a:ln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lang="de-DE" sz="2400" b="1" dirty="0">
                <a:solidFill>
                  <a:srgbClr val="10065A"/>
                </a:solidFill>
                <a:ea typeface="Source Sans Pro" panose="020B0503030403020204" pitchFamily="34" charset="0"/>
              </a:defRPr>
            </a:lvl1pPr>
          </a:lstStyle>
          <a:p>
            <a:pPr marL="0" lvl="0"/>
            <a:r>
              <a:rPr lang="de-DE" dirty="0"/>
              <a:t>ggf. Zusatz-Text</a:t>
            </a:r>
          </a:p>
        </p:txBody>
      </p:sp>
      <p:sp>
        <p:nvSpPr>
          <p:cNvPr id="20" name="Datumsplatzhalter 3">
            <a:extLst>
              <a:ext uri="{FF2B5EF4-FFF2-40B4-BE49-F238E27FC236}">
                <a16:creationId xmlns:a16="http://schemas.microsoft.com/office/drawing/2014/main" id="{B51E35BF-5849-0B3D-E823-C28ABDAC332A}"/>
              </a:ext>
            </a:extLst>
          </p:cNvPr>
          <p:cNvSpPr>
            <a:spLocks noGrp="1"/>
          </p:cNvSpPr>
          <p:nvPr userDrawn="1">
            <p:ph type="dt" sz="half" idx="2"/>
          </p:nvPr>
        </p:nvSpPr>
        <p:spPr>
          <a:xfrm>
            <a:off x="2279576" y="4365104"/>
            <a:ext cx="2676498" cy="288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600" b="0" i="0">
                <a:solidFill>
                  <a:srgbClr val="10065A"/>
                </a:solidFill>
                <a:latin typeface="Source Sans Pro" panose="020B0503030403020204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C0C3C57E-E9E2-9BEE-20EF-6FCC46B6F9B1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2279576" y="1619688"/>
            <a:ext cx="8928000" cy="2097343"/>
          </a:xfrm>
        </p:spPr>
        <p:txBody>
          <a:bodyPr anchor="t" anchorCtr="0"/>
          <a:lstStyle>
            <a:lvl1pPr>
              <a:defRPr sz="4000" spc="50" baseline="0"/>
            </a:lvl1pPr>
          </a:lstStyle>
          <a:p>
            <a:r>
              <a:rPr lang="de-DE" dirty="0"/>
              <a:t>Präsentations-Titel</a:t>
            </a:r>
            <a:br>
              <a:rPr lang="de-DE" dirty="0"/>
            </a:br>
            <a:br>
              <a:rPr lang="de-DE" dirty="0"/>
            </a:br>
            <a:br>
              <a:rPr lang="de-DE" dirty="0"/>
            </a:br>
            <a:endParaRPr lang="de-DE" dirty="0"/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70FC8E24-A67F-E687-4A0C-BC583D5FCF7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606757" y="5485331"/>
            <a:ext cx="3288982" cy="1294000"/>
          </a:xfrm>
          <a:prstGeom prst="rect">
            <a:avLst/>
          </a:prstGeom>
        </p:spPr>
      </p:pic>
      <p:sp>
        <p:nvSpPr>
          <p:cNvPr id="13" name="Dachzeile">
            <a:extLst>
              <a:ext uri="{FF2B5EF4-FFF2-40B4-BE49-F238E27FC236}">
                <a16:creationId xmlns:a16="http://schemas.microsoft.com/office/drawing/2014/main" id="{C5BE2535-D8B1-3851-07E5-A244F6304602}"/>
              </a:ext>
            </a:extLst>
          </p:cNvPr>
          <p:cNvSpPr>
            <a:spLocks noGrp="1"/>
          </p:cNvSpPr>
          <p:nvPr userDrawn="1">
            <p:ph type="subTitle" idx="1" hasCustomPrompt="1"/>
          </p:nvPr>
        </p:nvSpPr>
        <p:spPr>
          <a:xfrm>
            <a:off x="2279576" y="1267256"/>
            <a:ext cx="8928000" cy="324000"/>
          </a:xfrm>
        </p:spPr>
        <p:txBody>
          <a:bodyPr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SzPct val="150000"/>
              <a:buFontTx/>
              <a:buNone/>
              <a:defRPr sz="2000" b="1" cap="none" spc="150" baseline="0">
                <a:solidFill>
                  <a:srgbClr val="10ADAA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Dachzeile</a:t>
            </a:r>
          </a:p>
        </p:txBody>
      </p:sp>
    </p:spTree>
    <p:extLst>
      <p:ext uri="{BB962C8B-B14F-4D97-AF65-F5344CB8AC3E}">
        <p14:creationId xmlns:p14="http://schemas.microsoft.com/office/powerpoint/2010/main" val="33605436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pos="3840">
          <p15:clr>
            <a:srgbClr val="FBAE40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V2 | Dunkelblau-Türkis / Blau">
    <p:bg>
      <p:bgPr>
        <a:solidFill>
          <a:srgbClr val="10069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uppieren 42">
            <a:extLst>
              <a:ext uri="{FF2B5EF4-FFF2-40B4-BE49-F238E27FC236}">
                <a16:creationId xmlns:a16="http://schemas.microsoft.com/office/drawing/2014/main" id="{C394E010-74F6-73DA-9A6F-0E4B80A22187}"/>
              </a:ext>
            </a:extLst>
          </p:cNvPr>
          <p:cNvGrpSpPr/>
          <p:nvPr userDrawn="1"/>
        </p:nvGrpSpPr>
        <p:grpSpPr>
          <a:xfrm>
            <a:off x="385938" y="620688"/>
            <a:ext cx="11206444" cy="5868000"/>
            <a:chOff x="385938" y="620688"/>
            <a:chExt cx="11206444" cy="5868000"/>
          </a:xfrm>
        </p:grpSpPr>
        <p:sp>
          <p:nvSpPr>
            <p:cNvPr id="42" name="Freihandform: Form 41">
              <a:extLst>
                <a:ext uri="{FF2B5EF4-FFF2-40B4-BE49-F238E27FC236}">
                  <a16:creationId xmlns:a16="http://schemas.microsoft.com/office/drawing/2014/main" id="{5BE119D9-E944-9407-8446-8409B35E0A2A}"/>
                </a:ext>
              </a:extLst>
            </p:cNvPr>
            <p:cNvSpPr/>
            <p:nvPr userDrawn="1"/>
          </p:nvSpPr>
          <p:spPr>
            <a:xfrm flipV="1">
              <a:off x="385938" y="5104235"/>
              <a:ext cx="8798001" cy="1376596"/>
            </a:xfrm>
            <a:custGeom>
              <a:avLst/>
              <a:gdLst>
                <a:gd name="connsiteX0" fmla="*/ 4763 w 8798001"/>
                <a:gd name="connsiteY0" fmla="*/ 5404 h 1376596"/>
                <a:gd name="connsiteX1" fmla="*/ 3690 w 8798001"/>
                <a:gd name="connsiteY1" fmla="*/ 578 h 1376596"/>
                <a:gd name="connsiteX2" fmla="*/ 0 w 8798001"/>
                <a:gd name="connsiteY2" fmla="*/ 0 h 1376596"/>
                <a:gd name="connsiteX3" fmla="*/ 1306178 w 8798001"/>
                <a:gd name="connsiteY3" fmla="*/ 1376596 h 1376596"/>
                <a:gd name="connsiteX4" fmla="*/ 8798001 w 8798001"/>
                <a:gd name="connsiteY4" fmla="*/ 1376596 h 1376596"/>
                <a:gd name="connsiteX5" fmla="*/ 11434 w 8798001"/>
                <a:gd name="connsiteY5" fmla="*/ 1789 h 1376596"/>
                <a:gd name="connsiteX6" fmla="*/ 12730 w 8798001"/>
                <a:gd name="connsiteY6" fmla="*/ 3089 h 1376596"/>
                <a:gd name="connsiteX7" fmla="*/ 1306178 w 8798001"/>
                <a:gd name="connsiteY7" fmla="*/ 1370007 h 1376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798001" h="1376596">
                  <a:moveTo>
                    <a:pt x="4763" y="5404"/>
                  </a:moveTo>
                  <a:lnTo>
                    <a:pt x="3690" y="578"/>
                  </a:lnTo>
                  <a:lnTo>
                    <a:pt x="0" y="0"/>
                  </a:lnTo>
                  <a:close/>
                  <a:moveTo>
                    <a:pt x="1306178" y="1376596"/>
                  </a:moveTo>
                  <a:lnTo>
                    <a:pt x="8798001" y="1376596"/>
                  </a:lnTo>
                  <a:lnTo>
                    <a:pt x="11434" y="1789"/>
                  </a:lnTo>
                  <a:lnTo>
                    <a:pt x="12730" y="3089"/>
                  </a:lnTo>
                  <a:lnTo>
                    <a:pt x="1306178" y="1370007"/>
                  </a:lnTo>
                  <a:close/>
                </a:path>
              </a:pathLst>
            </a:custGeom>
            <a:solidFill>
              <a:srgbClr val="10065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/>
            </a:p>
          </p:txBody>
        </p:sp>
        <p:sp>
          <p:nvSpPr>
            <p:cNvPr id="22" name="Freihandform: Form 21">
              <a:extLst>
                <a:ext uri="{FF2B5EF4-FFF2-40B4-BE49-F238E27FC236}">
                  <a16:creationId xmlns:a16="http://schemas.microsoft.com/office/drawing/2014/main" id="{A3A31E76-10E9-1F37-0BE0-6D4461D38DB7}"/>
                </a:ext>
              </a:extLst>
            </p:cNvPr>
            <p:cNvSpPr/>
            <p:nvPr userDrawn="1"/>
          </p:nvSpPr>
          <p:spPr>
            <a:xfrm>
              <a:off x="1692382" y="643148"/>
              <a:ext cx="9900000" cy="4460321"/>
            </a:xfrm>
            <a:custGeom>
              <a:avLst/>
              <a:gdLst>
                <a:gd name="connsiteX0" fmla="*/ 0 w 9792000"/>
                <a:gd name="connsiteY0" fmla="*/ 0 h 4460321"/>
                <a:gd name="connsiteX1" fmla="*/ 9792000 w 9792000"/>
                <a:gd name="connsiteY1" fmla="*/ 0 h 4460321"/>
                <a:gd name="connsiteX2" fmla="*/ 9792000 w 9792000"/>
                <a:gd name="connsiteY2" fmla="*/ 3085293 h 4460321"/>
                <a:gd name="connsiteX3" fmla="*/ 7416000 w 9792000"/>
                <a:gd name="connsiteY3" fmla="*/ 4460321 h 4460321"/>
                <a:gd name="connsiteX4" fmla="*/ 0 w 9792000"/>
                <a:gd name="connsiteY4" fmla="*/ 4460321 h 44603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92000" h="4460321">
                  <a:moveTo>
                    <a:pt x="0" y="0"/>
                  </a:moveTo>
                  <a:lnTo>
                    <a:pt x="9792000" y="0"/>
                  </a:lnTo>
                  <a:lnTo>
                    <a:pt x="9792000" y="3085293"/>
                  </a:lnTo>
                  <a:lnTo>
                    <a:pt x="7416000" y="4460321"/>
                  </a:lnTo>
                  <a:lnTo>
                    <a:pt x="0" y="446032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 dirty="0"/>
            </a:p>
          </p:txBody>
        </p:sp>
        <p:sp>
          <p:nvSpPr>
            <p:cNvPr id="18" name="Freihandform: Form 17">
              <a:extLst>
                <a:ext uri="{FF2B5EF4-FFF2-40B4-BE49-F238E27FC236}">
                  <a16:creationId xmlns:a16="http://schemas.microsoft.com/office/drawing/2014/main" id="{B9684438-9707-086E-FDA2-C0A5AEBAA62C}"/>
                </a:ext>
              </a:extLst>
            </p:cNvPr>
            <p:cNvSpPr/>
            <p:nvPr userDrawn="1"/>
          </p:nvSpPr>
          <p:spPr>
            <a:xfrm flipH="1">
              <a:off x="397279" y="620688"/>
              <a:ext cx="1304363" cy="5868000"/>
            </a:xfrm>
            <a:custGeom>
              <a:avLst/>
              <a:gdLst>
                <a:gd name="connsiteX0" fmla="*/ 0 w 1304363"/>
                <a:gd name="connsiteY0" fmla="*/ 0 h 5852009"/>
                <a:gd name="connsiteX1" fmla="*/ 0 w 1304363"/>
                <a:gd name="connsiteY1" fmla="*/ 4477900 h 5852009"/>
                <a:gd name="connsiteX2" fmla="*/ 1293448 w 1304363"/>
                <a:gd name="connsiteY2" fmla="*/ 5841093 h 5852009"/>
                <a:gd name="connsiteX3" fmla="*/ 1304363 w 1304363"/>
                <a:gd name="connsiteY3" fmla="*/ 5852009 h 5852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04363" h="5852009">
                  <a:moveTo>
                    <a:pt x="0" y="0"/>
                  </a:moveTo>
                  <a:lnTo>
                    <a:pt x="0" y="4477900"/>
                  </a:lnTo>
                  <a:lnTo>
                    <a:pt x="1293448" y="5841093"/>
                  </a:lnTo>
                  <a:lnTo>
                    <a:pt x="1304363" y="5852009"/>
                  </a:lnTo>
                  <a:close/>
                </a:path>
              </a:pathLst>
            </a:custGeom>
            <a:solidFill>
              <a:srgbClr val="10ADA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 dirty="0"/>
            </a:p>
          </p:txBody>
        </p:sp>
      </p:grpSp>
      <p:sp>
        <p:nvSpPr>
          <p:cNvPr id="19" name="Textplatzhalter 7">
            <a:extLst>
              <a:ext uri="{FF2B5EF4-FFF2-40B4-BE49-F238E27FC236}">
                <a16:creationId xmlns:a16="http://schemas.microsoft.com/office/drawing/2014/main" id="{30E315F3-6C51-D59B-420D-7D84AE8D9594}"/>
              </a:ext>
            </a:extLst>
          </p:cNvPr>
          <p:cNvSpPr>
            <a:spLocks noGrp="1"/>
          </p:cNvSpPr>
          <p:nvPr userDrawn="1">
            <p:ph type="body" sz="quarter" idx="24" hasCustomPrompt="1"/>
          </p:nvPr>
        </p:nvSpPr>
        <p:spPr>
          <a:xfrm>
            <a:off x="2279576" y="3869913"/>
            <a:ext cx="7948043" cy="396000"/>
          </a:xfrm>
          <a:ln>
            <a:noFill/>
          </a:ln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lang="de-DE" sz="2400" b="1" dirty="0">
                <a:solidFill>
                  <a:srgbClr val="10065A"/>
                </a:solidFill>
                <a:ea typeface="Source Sans Pro" panose="020B0503030403020204" pitchFamily="34" charset="0"/>
              </a:defRPr>
            </a:lvl1pPr>
          </a:lstStyle>
          <a:p>
            <a:pPr marL="0" lvl="0"/>
            <a:r>
              <a:rPr lang="de-DE" dirty="0"/>
              <a:t>ggf. Zusatz-Text</a:t>
            </a:r>
          </a:p>
        </p:txBody>
      </p:sp>
      <p:sp>
        <p:nvSpPr>
          <p:cNvPr id="20" name="Datumsplatzhalter 3">
            <a:extLst>
              <a:ext uri="{FF2B5EF4-FFF2-40B4-BE49-F238E27FC236}">
                <a16:creationId xmlns:a16="http://schemas.microsoft.com/office/drawing/2014/main" id="{B51E35BF-5849-0B3D-E823-C28ABDAC332A}"/>
              </a:ext>
            </a:extLst>
          </p:cNvPr>
          <p:cNvSpPr>
            <a:spLocks noGrp="1"/>
          </p:cNvSpPr>
          <p:nvPr userDrawn="1">
            <p:ph type="dt" sz="half" idx="2"/>
          </p:nvPr>
        </p:nvSpPr>
        <p:spPr>
          <a:xfrm>
            <a:off x="2279576" y="4365104"/>
            <a:ext cx="2676498" cy="288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600" b="0" i="0">
                <a:solidFill>
                  <a:srgbClr val="10065A"/>
                </a:solidFill>
                <a:latin typeface="Source Sans Pro" panose="020B0503030403020204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C0C3C57E-E9E2-9BEE-20EF-6FCC46B6F9B1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2279576" y="1619688"/>
            <a:ext cx="8928000" cy="2097343"/>
          </a:xfrm>
        </p:spPr>
        <p:txBody>
          <a:bodyPr anchor="t" anchorCtr="0"/>
          <a:lstStyle>
            <a:lvl1pPr>
              <a:defRPr sz="4000" spc="50" baseline="0">
                <a:solidFill>
                  <a:srgbClr val="10069F"/>
                </a:solidFill>
              </a:defRPr>
            </a:lvl1pPr>
          </a:lstStyle>
          <a:p>
            <a:r>
              <a:rPr lang="de-DE" dirty="0"/>
              <a:t>Präsentations-Titel</a:t>
            </a:r>
            <a:br>
              <a:rPr lang="de-DE" dirty="0"/>
            </a:br>
            <a:br>
              <a:rPr lang="de-DE" dirty="0"/>
            </a:br>
            <a:br>
              <a:rPr lang="de-DE" dirty="0"/>
            </a:br>
            <a:endParaRPr lang="de-DE" dirty="0"/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70FC8E24-A67F-E687-4A0C-BC583D5FCF7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606757" y="5485331"/>
            <a:ext cx="3288982" cy="1294000"/>
          </a:xfrm>
          <a:prstGeom prst="rect">
            <a:avLst/>
          </a:prstGeom>
        </p:spPr>
      </p:pic>
      <p:sp>
        <p:nvSpPr>
          <p:cNvPr id="13" name="Dachzeile">
            <a:extLst>
              <a:ext uri="{FF2B5EF4-FFF2-40B4-BE49-F238E27FC236}">
                <a16:creationId xmlns:a16="http://schemas.microsoft.com/office/drawing/2014/main" id="{C5BE2535-D8B1-3851-07E5-A244F6304602}"/>
              </a:ext>
            </a:extLst>
          </p:cNvPr>
          <p:cNvSpPr>
            <a:spLocks noGrp="1"/>
          </p:cNvSpPr>
          <p:nvPr userDrawn="1">
            <p:ph type="subTitle" idx="1" hasCustomPrompt="1"/>
          </p:nvPr>
        </p:nvSpPr>
        <p:spPr>
          <a:xfrm>
            <a:off x="2279576" y="1267256"/>
            <a:ext cx="8928000" cy="324000"/>
          </a:xfrm>
        </p:spPr>
        <p:txBody>
          <a:bodyPr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SzPct val="150000"/>
              <a:buFontTx/>
              <a:buNone/>
              <a:defRPr sz="2000" b="1" cap="none" spc="150" baseline="0">
                <a:solidFill>
                  <a:srgbClr val="10ADAA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Dachzeile</a:t>
            </a:r>
          </a:p>
        </p:txBody>
      </p:sp>
    </p:spTree>
    <p:extLst>
      <p:ext uri="{BB962C8B-B14F-4D97-AF65-F5344CB8AC3E}">
        <p14:creationId xmlns:p14="http://schemas.microsoft.com/office/powerpoint/2010/main" val="10968440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pos="3840">
          <p15:clr>
            <a:srgbClr val="FBAE40"/>
          </p15:clr>
        </p15:guide>
      </p15:sldGuideLst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V2 | Pink-Gold / Dunkelblau">
    <p:bg>
      <p:bgPr>
        <a:solidFill>
          <a:srgbClr val="1006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uppieren 42">
            <a:extLst>
              <a:ext uri="{FF2B5EF4-FFF2-40B4-BE49-F238E27FC236}">
                <a16:creationId xmlns:a16="http://schemas.microsoft.com/office/drawing/2014/main" id="{C394E010-74F6-73DA-9A6F-0E4B80A22187}"/>
              </a:ext>
            </a:extLst>
          </p:cNvPr>
          <p:cNvGrpSpPr/>
          <p:nvPr userDrawn="1"/>
        </p:nvGrpSpPr>
        <p:grpSpPr>
          <a:xfrm>
            <a:off x="385938" y="620688"/>
            <a:ext cx="11206444" cy="5868000"/>
            <a:chOff x="385938" y="620688"/>
            <a:chExt cx="11206444" cy="5868000"/>
          </a:xfrm>
        </p:grpSpPr>
        <p:sp>
          <p:nvSpPr>
            <p:cNvPr id="42" name="Freihandform: Form 41">
              <a:extLst>
                <a:ext uri="{FF2B5EF4-FFF2-40B4-BE49-F238E27FC236}">
                  <a16:creationId xmlns:a16="http://schemas.microsoft.com/office/drawing/2014/main" id="{5BE119D9-E944-9407-8446-8409B35E0A2A}"/>
                </a:ext>
              </a:extLst>
            </p:cNvPr>
            <p:cNvSpPr/>
            <p:nvPr userDrawn="1"/>
          </p:nvSpPr>
          <p:spPr>
            <a:xfrm flipV="1">
              <a:off x="385938" y="5104235"/>
              <a:ext cx="8798001" cy="1376596"/>
            </a:xfrm>
            <a:custGeom>
              <a:avLst/>
              <a:gdLst>
                <a:gd name="connsiteX0" fmla="*/ 4763 w 8798001"/>
                <a:gd name="connsiteY0" fmla="*/ 5404 h 1376596"/>
                <a:gd name="connsiteX1" fmla="*/ 3690 w 8798001"/>
                <a:gd name="connsiteY1" fmla="*/ 578 h 1376596"/>
                <a:gd name="connsiteX2" fmla="*/ 0 w 8798001"/>
                <a:gd name="connsiteY2" fmla="*/ 0 h 1376596"/>
                <a:gd name="connsiteX3" fmla="*/ 1306178 w 8798001"/>
                <a:gd name="connsiteY3" fmla="*/ 1376596 h 1376596"/>
                <a:gd name="connsiteX4" fmla="*/ 8798001 w 8798001"/>
                <a:gd name="connsiteY4" fmla="*/ 1376596 h 1376596"/>
                <a:gd name="connsiteX5" fmla="*/ 11434 w 8798001"/>
                <a:gd name="connsiteY5" fmla="*/ 1789 h 1376596"/>
                <a:gd name="connsiteX6" fmla="*/ 12730 w 8798001"/>
                <a:gd name="connsiteY6" fmla="*/ 3089 h 1376596"/>
                <a:gd name="connsiteX7" fmla="*/ 1306178 w 8798001"/>
                <a:gd name="connsiteY7" fmla="*/ 1370007 h 1376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798001" h="1376596">
                  <a:moveTo>
                    <a:pt x="4763" y="5404"/>
                  </a:moveTo>
                  <a:lnTo>
                    <a:pt x="3690" y="578"/>
                  </a:lnTo>
                  <a:lnTo>
                    <a:pt x="0" y="0"/>
                  </a:lnTo>
                  <a:close/>
                  <a:moveTo>
                    <a:pt x="1306178" y="1376596"/>
                  </a:moveTo>
                  <a:lnTo>
                    <a:pt x="8798001" y="1376596"/>
                  </a:lnTo>
                  <a:lnTo>
                    <a:pt x="11434" y="1789"/>
                  </a:lnTo>
                  <a:lnTo>
                    <a:pt x="12730" y="3089"/>
                  </a:lnTo>
                  <a:lnTo>
                    <a:pt x="1306178" y="1370007"/>
                  </a:lnTo>
                  <a:close/>
                </a:path>
              </a:pathLst>
            </a:custGeom>
            <a:solidFill>
              <a:srgbClr val="FF3EB5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/>
            </a:p>
          </p:txBody>
        </p:sp>
        <p:sp>
          <p:nvSpPr>
            <p:cNvPr id="22" name="Freihandform: Form 21">
              <a:extLst>
                <a:ext uri="{FF2B5EF4-FFF2-40B4-BE49-F238E27FC236}">
                  <a16:creationId xmlns:a16="http://schemas.microsoft.com/office/drawing/2014/main" id="{A3A31E76-10E9-1F37-0BE0-6D4461D38DB7}"/>
                </a:ext>
              </a:extLst>
            </p:cNvPr>
            <p:cNvSpPr/>
            <p:nvPr userDrawn="1"/>
          </p:nvSpPr>
          <p:spPr>
            <a:xfrm>
              <a:off x="1692382" y="643148"/>
              <a:ext cx="9900000" cy="4460321"/>
            </a:xfrm>
            <a:custGeom>
              <a:avLst/>
              <a:gdLst>
                <a:gd name="connsiteX0" fmla="*/ 0 w 9792000"/>
                <a:gd name="connsiteY0" fmla="*/ 0 h 4460321"/>
                <a:gd name="connsiteX1" fmla="*/ 9792000 w 9792000"/>
                <a:gd name="connsiteY1" fmla="*/ 0 h 4460321"/>
                <a:gd name="connsiteX2" fmla="*/ 9792000 w 9792000"/>
                <a:gd name="connsiteY2" fmla="*/ 3085293 h 4460321"/>
                <a:gd name="connsiteX3" fmla="*/ 7416000 w 9792000"/>
                <a:gd name="connsiteY3" fmla="*/ 4460321 h 4460321"/>
                <a:gd name="connsiteX4" fmla="*/ 0 w 9792000"/>
                <a:gd name="connsiteY4" fmla="*/ 4460321 h 44603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92000" h="4460321">
                  <a:moveTo>
                    <a:pt x="0" y="0"/>
                  </a:moveTo>
                  <a:lnTo>
                    <a:pt x="9792000" y="0"/>
                  </a:lnTo>
                  <a:lnTo>
                    <a:pt x="9792000" y="3085293"/>
                  </a:lnTo>
                  <a:lnTo>
                    <a:pt x="7416000" y="4460321"/>
                  </a:lnTo>
                  <a:lnTo>
                    <a:pt x="0" y="446032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 dirty="0"/>
            </a:p>
          </p:txBody>
        </p:sp>
        <p:sp>
          <p:nvSpPr>
            <p:cNvPr id="18" name="Freihandform: Form 17">
              <a:extLst>
                <a:ext uri="{FF2B5EF4-FFF2-40B4-BE49-F238E27FC236}">
                  <a16:creationId xmlns:a16="http://schemas.microsoft.com/office/drawing/2014/main" id="{B9684438-9707-086E-FDA2-C0A5AEBAA62C}"/>
                </a:ext>
              </a:extLst>
            </p:cNvPr>
            <p:cNvSpPr/>
            <p:nvPr userDrawn="1"/>
          </p:nvSpPr>
          <p:spPr>
            <a:xfrm flipH="1">
              <a:off x="397279" y="620688"/>
              <a:ext cx="1304363" cy="5868000"/>
            </a:xfrm>
            <a:custGeom>
              <a:avLst/>
              <a:gdLst>
                <a:gd name="connsiteX0" fmla="*/ 0 w 1304363"/>
                <a:gd name="connsiteY0" fmla="*/ 0 h 5852009"/>
                <a:gd name="connsiteX1" fmla="*/ 0 w 1304363"/>
                <a:gd name="connsiteY1" fmla="*/ 4477900 h 5852009"/>
                <a:gd name="connsiteX2" fmla="*/ 1293448 w 1304363"/>
                <a:gd name="connsiteY2" fmla="*/ 5841093 h 5852009"/>
                <a:gd name="connsiteX3" fmla="*/ 1304363 w 1304363"/>
                <a:gd name="connsiteY3" fmla="*/ 5852009 h 5852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04363" h="5852009">
                  <a:moveTo>
                    <a:pt x="0" y="0"/>
                  </a:moveTo>
                  <a:lnTo>
                    <a:pt x="0" y="4477900"/>
                  </a:lnTo>
                  <a:lnTo>
                    <a:pt x="1293448" y="5841093"/>
                  </a:lnTo>
                  <a:lnTo>
                    <a:pt x="1304363" y="5852009"/>
                  </a:lnTo>
                  <a:close/>
                </a:path>
              </a:pathLst>
            </a:custGeom>
            <a:solidFill>
              <a:srgbClr val="FFAD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 dirty="0"/>
            </a:p>
          </p:txBody>
        </p:sp>
      </p:grpSp>
      <p:sp>
        <p:nvSpPr>
          <p:cNvPr id="19" name="Textplatzhalter 7">
            <a:extLst>
              <a:ext uri="{FF2B5EF4-FFF2-40B4-BE49-F238E27FC236}">
                <a16:creationId xmlns:a16="http://schemas.microsoft.com/office/drawing/2014/main" id="{30E315F3-6C51-D59B-420D-7D84AE8D9594}"/>
              </a:ext>
            </a:extLst>
          </p:cNvPr>
          <p:cNvSpPr>
            <a:spLocks noGrp="1"/>
          </p:cNvSpPr>
          <p:nvPr userDrawn="1">
            <p:ph type="body" sz="quarter" idx="24" hasCustomPrompt="1"/>
          </p:nvPr>
        </p:nvSpPr>
        <p:spPr>
          <a:xfrm>
            <a:off x="2279576" y="3869913"/>
            <a:ext cx="7948043" cy="396000"/>
          </a:xfrm>
          <a:ln>
            <a:noFill/>
          </a:ln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lang="de-DE" sz="2400" b="1" dirty="0">
                <a:solidFill>
                  <a:srgbClr val="10065A"/>
                </a:solidFill>
                <a:ea typeface="Source Sans Pro" panose="020B0503030403020204" pitchFamily="34" charset="0"/>
              </a:defRPr>
            </a:lvl1pPr>
          </a:lstStyle>
          <a:p>
            <a:pPr marL="0" lvl="0"/>
            <a:r>
              <a:rPr lang="de-DE" dirty="0"/>
              <a:t>ggf. Zusatz-Text</a:t>
            </a:r>
          </a:p>
        </p:txBody>
      </p:sp>
      <p:sp>
        <p:nvSpPr>
          <p:cNvPr id="20" name="Datumsplatzhalter 3">
            <a:extLst>
              <a:ext uri="{FF2B5EF4-FFF2-40B4-BE49-F238E27FC236}">
                <a16:creationId xmlns:a16="http://schemas.microsoft.com/office/drawing/2014/main" id="{B51E35BF-5849-0B3D-E823-C28ABDAC332A}"/>
              </a:ext>
            </a:extLst>
          </p:cNvPr>
          <p:cNvSpPr>
            <a:spLocks noGrp="1"/>
          </p:cNvSpPr>
          <p:nvPr userDrawn="1">
            <p:ph type="dt" sz="half" idx="2"/>
          </p:nvPr>
        </p:nvSpPr>
        <p:spPr>
          <a:xfrm>
            <a:off x="2279576" y="4365104"/>
            <a:ext cx="2676498" cy="288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600" b="0" i="0">
                <a:solidFill>
                  <a:srgbClr val="10065A"/>
                </a:solidFill>
                <a:latin typeface="Source Sans Pro" panose="020B0503030403020204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C0C3C57E-E9E2-9BEE-20EF-6FCC46B6F9B1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2279576" y="1619688"/>
            <a:ext cx="8928000" cy="2097343"/>
          </a:xfrm>
        </p:spPr>
        <p:txBody>
          <a:bodyPr anchor="t" anchorCtr="0"/>
          <a:lstStyle>
            <a:lvl1pPr>
              <a:defRPr sz="4000" spc="50" baseline="0"/>
            </a:lvl1pPr>
          </a:lstStyle>
          <a:p>
            <a:r>
              <a:rPr lang="de-DE" dirty="0"/>
              <a:t>Präsentations-Titel</a:t>
            </a:r>
            <a:br>
              <a:rPr lang="de-DE" dirty="0"/>
            </a:br>
            <a:br>
              <a:rPr lang="de-DE" dirty="0"/>
            </a:br>
            <a:br>
              <a:rPr lang="de-DE" dirty="0"/>
            </a:br>
            <a:endParaRPr lang="de-DE" dirty="0"/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70FC8E24-A67F-E687-4A0C-BC583D5FCF7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606756" y="5485331"/>
            <a:ext cx="3288984" cy="1294000"/>
          </a:xfrm>
          <a:prstGeom prst="rect">
            <a:avLst/>
          </a:prstGeom>
        </p:spPr>
      </p:pic>
      <p:sp>
        <p:nvSpPr>
          <p:cNvPr id="13" name="Dachzeile">
            <a:extLst>
              <a:ext uri="{FF2B5EF4-FFF2-40B4-BE49-F238E27FC236}">
                <a16:creationId xmlns:a16="http://schemas.microsoft.com/office/drawing/2014/main" id="{C5BE2535-D8B1-3851-07E5-A244F6304602}"/>
              </a:ext>
            </a:extLst>
          </p:cNvPr>
          <p:cNvSpPr>
            <a:spLocks noGrp="1"/>
          </p:cNvSpPr>
          <p:nvPr userDrawn="1">
            <p:ph type="subTitle" idx="1" hasCustomPrompt="1"/>
          </p:nvPr>
        </p:nvSpPr>
        <p:spPr>
          <a:xfrm>
            <a:off x="2279576" y="1267256"/>
            <a:ext cx="8928000" cy="324000"/>
          </a:xfrm>
        </p:spPr>
        <p:txBody>
          <a:bodyPr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SzPct val="150000"/>
              <a:buFontTx/>
              <a:buNone/>
              <a:defRPr sz="2000" b="1" cap="none" spc="150" baseline="0">
                <a:solidFill>
                  <a:srgbClr val="FF3EB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Dachzeile</a:t>
            </a:r>
          </a:p>
        </p:txBody>
      </p:sp>
    </p:spTree>
    <p:extLst>
      <p:ext uri="{BB962C8B-B14F-4D97-AF65-F5344CB8AC3E}">
        <p14:creationId xmlns:p14="http://schemas.microsoft.com/office/powerpoint/2010/main" val="23296963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pos="3840" userDrawn="1">
          <p15:clr>
            <a:srgbClr val="FBAE40"/>
          </p15:clr>
        </p15:guide>
      </p15:sldGuideLst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V2 | Pink-Gold / Blau">
    <p:bg>
      <p:bgPr>
        <a:solidFill>
          <a:srgbClr val="10069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uppieren 42">
            <a:extLst>
              <a:ext uri="{FF2B5EF4-FFF2-40B4-BE49-F238E27FC236}">
                <a16:creationId xmlns:a16="http://schemas.microsoft.com/office/drawing/2014/main" id="{C394E010-74F6-73DA-9A6F-0E4B80A22187}"/>
              </a:ext>
            </a:extLst>
          </p:cNvPr>
          <p:cNvGrpSpPr/>
          <p:nvPr userDrawn="1"/>
        </p:nvGrpSpPr>
        <p:grpSpPr>
          <a:xfrm>
            <a:off x="385938" y="620688"/>
            <a:ext cx="11206444" cy="5868000"/>
            <a:chOff x="385938" y="620688"/>
            <a:chExt cx="11206444" cy="5868000"/>
          </a:xfrm>
        </p:grpSpPr>
        <p:sp>
          <p:nvSpPr>
            <p:cNvPr id="42" name="Freihandform: Form 41">
              <a:extLst>
                <a:ext uri="{FF2B5EF4-FFF2-40B4-BE49-F238E27FC236}">
                  <a16:creationId xmlns:a16="http://schemas.microsoft.com/office/drawing/2014/main" id="{5BE119D9-E944-9407-8446-8409B35E0A2A}"/>
                </a:ext>
              </a:extLst>
            </p:cNvPr>
            <p:cNvSpPr/>
            <p:nvPr userDrawn="1"/>
          </p:nvSpPr>
          <p:spPr>
            <a:xfrm flipV="1">
              <a:off x="385938" y="5104235"/>
              <a:ext cx="8798001" cy="1376596"/>
            </a:xfrm>
            <a:custGeom>
              <a:avLst/>
              <a:gdLst>
                <a:gd name="connsiteX0" fmla="*/ 4763 w 8798001"/>
                <a:gd name="connsiteY0" fmla="*/ 5404 h 1376596"/>
                <a:gd name="connsiteX1" fmla="*/ 3690 w 8798001"/>
                <a:gd name="connsiteY1" fmla="*/ 578 h 1376596"/>
                <a:gd name="connsiteX2" fmla="*/ 0 w 8798001"/>
                <a:gd name="connsiteY2" fmla="*/ 0 h 1376596"/>
                <a:gd name="connsiteX3" fmla="*/ 1306178 w 8798001"/>
                <a:gd name="connsiteY3" fmla="*/ 1376596 h 1376596"/>
                <a:gd name="connsiteX4" fmla="*/ 8798001 w 8798001"/>
                <a:gd name="connsiteY4" fmla="*/ 1376596 h 1376596"/>
                <a:gd name="connsiteX5" fmla="*/ 11434 w 8798001"/>
                <a:gd name="connsiteY5" fmla="*/ 1789 h 1376596"/>
                <a:gd name="connsiteX6" fmla="*/ 12730 w 8798001"/>
                <a:gd name="connsiteY6" fmla="*/ 3089 h 1376596"/>
                <a:gd name="connsiteX7" fmla="*/ 1306178 w 8798001"/>
                <a:gd name="connsiteY7" fmla="*/ 1370007 h 1376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798001" h="1376596">
                  <a:moveTo>
                    <a:pt x="4763" y="5404"/>
                  </a:moveTo>
                  <a:lnTo>
                    <a:pt x="3690" y="578"/>
                  </a:lnTo>
                  <a:lnTo>
                    <a:pt x="0" y="0"/>
                  </a:lnTo>
                  <a:close/>
                  <a:moveTo>
                    <a:pt x="1306178" y="1376596"/>
                  </a:moveTo>
                  <a:lnTo>
                    <a:pt x="8798001" y="1376596"/>
                  </a:lnTo>
                  <a:lnTo>
                    <a:pt x="11434" y="1789"/>
                  </a:lnTo>
                  <a:lnTo>
                    <a:pt x="12730" y="3089"/>
                  </a:lnTo>
                  <a:lnTo>
                    <a:pt x="1306178" y="1370007"/>
                  </a:lnTo>
                  <a:close/>
                </a:path>
              </a:pathLst>
            </a:custGeom>
            <a:solidFill>
              <a:srgbClr val="FF3EB5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>
                <a:solidFill>
                  <a:srgbClr val="10069F"/>
                </a:solidFill>
              </a:endParaRPr>
            </a:p>
          </p:txBody>
        </p:sp>
        <p:sp>
          <p:nvSpPr>
            <p:cNvPr id="22" name="Freihandform: Form 21">
              <a:extLst>
                <a:ext uri="{FF2B5EF4-FFF2-40B4-BE49-F238E27FC236}">
                  <a16:creationId xmlns:a16="http://schemas.microsoft.com/office/drawing/2014/main" id="{A3A31E76-10E9-1F37-0BE0-6D4461D38DB7}"/>
                </a:ext>
              </a:extLst>
            </p:cNvPr>
            <p:cNvSpPr/>
            <p:nvPr userDrawn="1"/>
          </p:nvSpPr>
          <p:spPr>
            <a:xfrm>
              <a:off x="1692382" y="643148"/>
              <a:ext cx="9900000" cy="4460321"/>
            </a:xfrm>
            <a:custGeom>
              <a:avLst/>
              <a:gdLst>
                <a:gd name="connsiteX0" fmla="*/ 0 w 9792000"/>
                <a:gd name="connsiteY0" fmla="*/ 0 h 4460321"/>
                <a:gd name="connsiteX1" fmla="*/ 9792000 w 9792000"/>
                <a:gd name="connsiteY1" fmla="*/ 0 h 4460321"/>
                <a:gd name="connsiteX2" fmla="*/ 9792000 w 9792000"/>
                <a:gd name="connsiteY2" fmla="*/ 3085293 h 4460321"/>
                <a:gd name="connsiteX3" fmla="*/ 7416000 w 9792000"/>
                <a:gd name="connsiteY3" fmla="*/ 4460321 h 4460321"/>
                <a:gd name="connsiteX4" fmla="*/ 0 w 9792000"/>
                <a:gd name="connsiteY4" fmla="*/ 4460321 h 44603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92000" h="4460321">
                  <a:moveTo>
                    <a:pt x="0" y="0"/>
                  </a:moveTo>
                  <a:lnTo>
                    <a:pt x="9792000" y="0"/>
                  </a:lnTo>
                  <a:lnTo>
                    <a:pt x="9792000" y="3085293"/>
                  </a:lnTo>
                  <a:lnTo>
                    <a:pt x="7416000" y="4460321"/>
                  </a:lnTo>
                  <a:lnTo>
                    <a:pt x="0" y="446032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 dirty="0">
                <a:solidFill>
                  <a:srgbClr val="10069F"/>
                </a:solidFill>
              </a:endParaRPr>
            </a:p>
          </p:txBody>
        </p:sp>
        <p:sp>
          <p:nvSpPr>
            <p:cNvPr id="18" name="Freihandform: Form 17">
              <a:extLst>
                <a:ext uri="{FF2B5EF4-FFF2-40B4-BE49-F238E27FC236}">
                  <a16:creationId xmlns:a16="http://schemas.microsoft.com/office/drawing/2014/main" id="{B9684438-9707-086E-FDA2-C0A5AEBAA62C}"/>
                </a:ext>
              </a:extLst>
            </p:cNvPr>
            <p:cNvSpPr/>
            <p:nvPr userDrawn="1"/>
          </p:nvSpPr>
          <p:spPr>
            <a:xfrm flipH="1">
              <a:off x="397279" y="620688"/>
              <a:ext cx="1304363" cy="5868000"/>
            </a:xfrm>
            <a:custGeom>
              <a:avLst/>
              <a:gdLst>
                <a:gd name="connsiteX0" fmla="*/ 0 w 1304363"/>
                <a:gd name="connsiteY0" fmla="*/ 0 h 5852009"/>
                <a:gd name="connsiteX1" fmla="*/ 0 w 1304363"/>
                <a:gd name="connsiteY1" fmla="*/ 4477900 h 5852009"/>
                <a:gd name="connsiteX2" fmla="*/ 1293448 w 1304363"/>
                <a:gd name="connsiteY2" fmla="*/ 5841093 h 5852009"/>
                <a:gd name="connsiteX3" fmla="*/ 1304363 w 1304363"/>
                <a:gd name="connsiteY3" fmla="*/ 5852009 h 5852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04363" h="5852009">
                  <a:moveTo>
                    <a:pt x="0" y="0"/>
                  </a:moveTo>
                  <a:lnTo>
                    <a:pt x="0" y="4477900"/>
                  </a:lnTo>
                  <a:lnTo>
                    <a:pt x="1293448" y="5841093"/>
                  </a:lnTo>
                  <a:lnTo>
                    <a:pt x="1304363" y="5852009"/>
                  </a:lnTo>
                  <a:close/>
                </a:path>
              </a:pathLst>
            </a:custGeom>
            <a:solidFill>
              <a:srgbClr val="FFAD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 dirty="0">
                <a:solidFill>
                  <a:srgbClr val="10069F"/>
                </a:solidFill>
              </a:endParaRPr>
            </a:p>
          </p:txBody>
        </p:sp>
      </p:grpSp>
      <p:sp>
        <p:nvSpPr>
          <p:cNvPr id="19" name="Textplatzhalter 7">
            <a:extLst>
              <a:ext uri="{FF2B5EF4-FFF2-40B4-BE49-F238E27FC236}">
                <a16:creationId xmlns:a16="http://schemas.microsoft.com/office/drawing/2014/main" id="{30E315F3-6C51-D59B-420D-7D84AE8D9594}"/>
              </a:ext>
            </a:extLst>
          </p:cNvPr>
          <p:cNvSpPr>
            <a:spLocks noGrp="1"/>
          </p:cNvSpPr>
          <p:nvPr userDrawn="1">
            <p:ph type="body" sz="quarter" idx="24" hasCustomPrompt="1"/>
          </p:nvPr>
        </p:nvSpPr>
        <p:spPr>
          <a:xfrm>
            <a:off x="2279576" y="3869913"/>
            <a:ext cx="7948043" cy="396000"/>
          </a:xfrm>
          <a:ln>
            <a:noFill/>
          </a:ln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lang="de-DE" sz="2400" b="1" dirty="0">
                <a:solidFill>
                  <a:srgbClr val="10069F"/>
                </a:solidFill>
                <a:ea typeface="Source Sans Pro" panose="020B0503030403020204" pitchFamily="34" charset="0"/>
              </a:defRPr>
            </a:lvl1pPr>
          </a:lstStyle>
          <a:p>
            <a:pPr marL="0" lvl="0"/>
            <a:r>
              <a:rPr lang="de-DE" dirty="0"/>
              <a:t>ggf. Zusatz-Text</a:t>
            </a:r>
          </a:p>
        </p:txBody>
      </p:sp>
      <p:sp>
        <p:nvSpPr>
          <p:cNvPr id="20" name="Datumsplatzhalter 3">
            <a:extLst>
              <a:ext uri="{FF2B5EF4-FFF2-40B4-BE49-F238E27FC236}">
                <a16:creationId xmlns:a16="http://schemas.microsoft.com/office/drawing/2014/main" id="{B51E35BF-5849-0B3D-E823-C28ABDAC332A}"/>
              </a:ext>
            </a:extLst>
          </p:cNvPr>
          <p:cNvSpPr>
            <a:spLocks noGrp="1"/>
          </p:cNvSpPr>
          <p:nvPr userDrawn="1">
            <p:ph type="dt" sz="half" idx="2"/>
          </p:nvPr>
        </p:nvSpPr>
        <p:spPr>
          <a:xfrm>
            <a:off x="2279576" y="4365104"/>
            <a:ext cx="2676498" cy="288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600" b="0" i="0">
                <a:solidFill>
                  <a:srgbClr val="10069F"/>
                </a:solidFill>
                <a:latin typeface="Source Sans Pro" panose="020B0503030403020204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C0C3C57E-E9E2-9BEE-20EF-6FCC46B6F9B1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2279576" y="1619688"/>
            <a:ext cx="8928000" cy="2097343"/>
          </a:xfrm>
        </p:spPr>
        <p:txBody>
          <a:bodyPr anchor="t" anchorCtr="0"/>
          <a:lstStyle>
            <a:lvl1pPr>
              <a:defRPr sz="4000" spc="50" baseline="0">
                <a:solidFill>
                  <a:srgbClr val="10069F"/>
                </a:solidFill>
              </a:defRPr>
            </a:lvl1pPr>
          </a:lstStyle>
          <a:p>
            <a:r>
              <a:rPr lang="de-DE" dirty="0"/>
              <a:t>Präsentations-Titel</a:t>
            </a:r>
            <a:br>
              <a:rPr lang="de-DE" dirty="0"/>
            </a:br>
            <a:br>
              <a:rPr lang="de-DE" dirty="0"/>
            </a:br>
            <a:br>
              <a:rPr lang="de-DE" dirty="0"/>
            </a:br>
            <a:endParaRPr lang="de-DE" dirty="0"/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70FC8E24-A67F-E687-4A0C-BC583D5FCF7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606756" y="5485331"/>
            <a:ext cx="3288984" cy="1294000"/>
          </a:xfrm>
          <a:prstGeom prst="rect">
            <a:avLst/>
          </a:prstGeom>
        </p:spPr>
      </p:pic>
      <p:sp>
        <p:nvSpPr>
          <p:cNvPr id="13" name="Dachzeile">
            <a:extLst>
              <a:ext uri="{FF2B5EF4-FFF2-40B4-BE49-F238E27FC236}">
                <a16:creationId xmlns:a16="http://schemas.microsoft.com/office/drawing/2014/main" id="{C5BE2535-D8B1-3851-07E5-A244F6304602}"/>
              </a:ext>
            </a:extLst>
          </p:cNvPr>
          <p:cNvSpPr>
            <a:spLocks noGrp="1"/>
          </p:cNvSpPr>
          <p:nvPr userDrawn="1">
            <p:ph type="subTitle" idx="1" hasCustomPrompt="1"/>
          </p:nvPr>
        </p:nvSpPr>
        <p:spPr>
          <a:xfrm>
            <a:off x="2279576" y="1267256"/>
            <a:ext cx="8928000" cy="324000"/>
          </a:xfrm>
        </p:spPr>
        <p:txBody>
          <a:bodyPr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SzPct val="150000"/>
              <a:buFontTx/>
              <a:buNone/>
              <a:defRPr sz="2000" b="1" cap="none" spc="150" baseline="0">
                <a:solidFill>
                  <a:srgbClr val="FF3EB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Dachzeile</a:t>
            </a:r>
          </a:p>
        </p:txBody>
      </p:sp>
    </p:spTree>
    <p:extLst>
      <p:ext uri="{BB962C8B-B14F-4D97-AF65-F5344CB8AC3E}">
        <p14:creationId xmlns:p14="http://schemas.microsoft.com/office/powerpoint/2010/main" val="4111025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pos="3840">
          <p15:clr>
            <a:srgbClr val="FBAE40"/>
          </p15:clr>
        </p15:guide>
      </p15:sldGuideLst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V2 | Violett-Gold / Dunkelblau">
    <p:bg>
      <p:bgPr>
        <a:solidFill>
          <a:srgbClr val="1006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uppieren 42">
            <a:extLst>
              <a:ext uri="{FF2B5EF4-FFF2-40B4-BE49-F238E27FC236}">
                <a16:creationId xmlns:a16="http://schemas.microsoft.com/office/drawing/2014/main" id="{C394E010-74F6-73DA-9A6F-0E4B80A22187}"/>
              </a:ext>
            </a:extLst>
          </p:cNvPr>
          <p:cNvGrpSpPr/>
          <p:nvPr userDrawn="1"/>
        </p:nvGrpSpPr>
        <p:grpSpPr>
          <a:xfrm>
            <a:off x="385938" y="620688"/>
            <a:ext cx="11206444" cy="5868000"/>
            <a:chOff x="385938" y="620688"/>
            <a:chExt cx="11206444" cy="5868000"/>
          </a:xfrm>
        </p:grpSpPr>
        <p:sp>
          <p:nvSpPr>
            <p:cNvPr id="42" name="Freihandform: Form 41">
              <a:extLst>
                <a:ext uri="{FF2B5EF4-FFF2-40B4-BE49-F238E27FC236}">
                  <a16:creationId xmlns:a16="http://schemas.microsoft.com/office/drawing/2014/main" id="{5BE119D9-E944-9407-8446-8409B35E0A2A}"/>
                </a:ext>
              </a:extLst>
            </p:cNvPr>
            <p:cNvSpPr/>
            <p:nvPr userDrawn="1"/>
          </p:nvSpPr>
          <p:spPr>
            <a:xfrm flipV="1">
              <a:off x="385938" y="5104235"/>
              <a:ext cx="8798001" cy="1376596"/>
            </a:xfrm>
            <a:custGeom>
              <a:avLst/>
              <a:gdLst>
                <a:gd name="connsiteX0" fmla="*/ 4763 w 8798001"/>
                <a:gd name="connsiteY0" fmla="*/ 5404 h 1376596"/>
                <a:gd name="connsiteX1" fmla="*/ 3690 w 8798001"/>
                <a:gd name="connsiteY1" fmla="*/ 578 h 1376596"/>
                <a:gd name="connsiteX2" fmla="*/ 0 w 8798001"/>
                <a:gd name="connsiteY2" fmla="*/ 0 h 1376596"/>
                <a:gd name="connsiteX3" fmla="*/ 1306178 w 8798001"/>
                <a:gd name="connsiteY3" fmla="*/ 1376596 h 1376596"/>
                <a:gd name="connsiteX4" fmla="*/ 8798001 w 8798001"/>
                <a:gd name="connsiteY4" fmla="*/ 1376596 h 1376596"/>
                <a:gd name="connsiteX5" fmla="*/ 11434 w 8798001"/>
                <a:gd name="connsiteY5" fmla="*/ 1789 h 1376596"/>
                <a:gd name="connsiteX6" fmla="*/ 12730 w 8798001"/>
                <a:gd name="connsiteY6" fmla="*/ 3089 h 1376596"/>
                <a:gd name="connsiteX7" fmla="*/ 1306178 w 8798001"/>
                <a:gd name="connsiteY7" fmla="*/ 1370007 h 1376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798001" h="1376596">
                  <a:moveTo>
                    <a:pt x="4763" y="5404"/>
                  </a:moveTo>
                  <a:lnTo>
                    <a:pt x="3690" y="578"/>
                  </a:lnTo>
                  <a:lnTo>
                    <a:pt x="0" y="0"/>
                  </a:lnTo>
                  <a:close/>
                  <a:moveTo>
                    <a:pt x="1306178" y="1376596"/>
                  </a:moveTo>
                  <a:lnTo>
                    <a:pt x="8798001" y="1376596"/>
                  </a:lnTo>
                  <a:lnTo>
                    <a:pt x="11434" y="1789"/>
                  </a:lnTo>
                  <a:lnTo>
                    <a:pt x="12730" y="3089"/>
                  </a:lnTo>
                  <a:lnTo>
                    <a:pt x="1306178" y="1370007"/>
                  </a:lnTo>
                  <a:close/>
                </a:path>
              </a:pathLst>
            </a:custGeom>
            <a:solidFill>
              <a:srgbClr val="8C3E9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/>
            </a:p>
          </p:txBody>
        </p:sp>
        <p:sp>
          <p:nvSpPr>
            <p:cNvPr id="22" name="Freihandform: Form 21">
              <a:extLst>
                <a:ext uri="{FF2B5EF4-FFF2-40B4-BE49-F238E27FC236}">
                  <a16:creationId xmlns:a16="http://schemas.microsoft.com/office/drawing/2014/main" id="{A3A31E76-10E9-1F37-0BE0-6D4461D38DB7}"/>
                </a:ext>
              </a:extLst>
            </p:cNvPr>
            <p:cNvSpPr/>
            <p:nvPr userDrawn="1"/>
          </p:nvSpPr>
          <p:spPr>
            <a:xfrm>
              <a:off x="1692382" y="643148"/>
              <a:ext cx="9900000" cy="4460321"/>
            </a:xfrm>
            <a:custGeom>
              <a:avLst/>
              <a:gdLst>
                <a:gd name="connsiteX0" fmla="*/ 0 w 9792000"/>
                <a:gd name="connsiteY0" fmla="*/ 0 h 4460321"/>
                <a:gd name="connsiteX1" fmla="*/ 9792000 w 9792000"/>
                <a:gd name="connsiteY1" fmla="*/ 0 h 4460321"/>
                <a:gd name="connsiteX2" fmla="*/ 9792000 w 9792000"/>
                <a:gd name="connsiteY2" fmla="*/ 3085293 h 4460321"/>
                <a:gd name="connsiteX3" fmla="*/ 7416000 w 9792000"/>
                <a:gd name="connsiteY3" fmla="*/ 4460321 h 4460321"/>
                <a:gd name="connsiteX4" fmla="*/ 0 w 9792000"/>
                <a:gd name="connsiteY4" fmla="*/ 4460321 h 44603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92000" h="4460321">
                  <a:moveTo>
                    <a:pt x="0" y="0"/>
                  </a:moveTo>
                  <a:lnTo>
                    <a:pt x="9792000" y="0"/>
                  </a:lnTo>
                  <a:lnTo>
                    <a:pt x="9792000" y="3085293"/>
                  </a:lnTo>
                  <a:lnTo>
                    <a:pt x="7416000" y="4460321"/>
                  </a:lnTo>
                  <a:lnTo>
                    <a:pt x="0" y="446032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 dirty="0"/>
            </a:p>
          </p:txBody>
        </p:sp>
        <p:sp>
          <p:nvSpPr>
            <p:cNvPr id="18" name="Freihandform: Form 17">
              <a:extLst>
                <a:ext uri="{FF2B5EF4-FFF2-40B4-BE49-F238E27FC236}">
                  <a16:creationId xmlns:a16="http://schemas.microsoft.com/office/drawing/2014/main" id="{B9684438-9707-086E-FDA2-C0A5AEBAA62C}"/>
                </a:ext>
              </a:extLst>
            </p:cNvPr>
            <p:cNvSpPr/>
            <p:nvPr userDrawn="1"/>
          </p:nvSpPr>
          <p:spPr>
            <a:xfrm flipH="1">
              <a:off x="397279" y="620688"/>
              <a:ext cx="1304363" cy="5868000"/>
            </a:xfrm>
            <a:custGeom>
              <a:avLst/>
              <a:gdLst>
                <a:gd name="connsiteX0" fmla="*/ 0 w 1304363"/>
                <a:gd name="connsiteY0" fmla="*/ 0 h 5852009"/>
                <a:gd name="connsiteX1" fmla="*/ 0 w 1304363"/>
                <a:gd name="connsiteY1" fmla="*/ 4477900 h 5852009"/>
                <a:gd name="connsiteX2" fmla="*/ 1293448 w 1304363"/>
                <a:gd name="connsiteY2" fmla="*/ 5841093 h 5852009"/>
                <a:gd name="connsiteX3" fmla="*/ 1304363 w 1304363"/>
                <a:gd name="connsiteY3" fmla="*/ 5852009 h 5852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04363" h="5852009">
                  <a:moveTo>
                    <a:pt x="0" y="0"/>
                  </a:moveTo>
                  <a:lnTo>
                    <a:pt x="0" y="4477900"/>
                  </a:lnTo>
                  <a:lnTo>
                    <a:pt x="1293448" y="5841093"/>
                  </a:lnTo>
                  <a:lnTo>
                    <a:pt x="1304363" y="5852009"/>
                  </a:lnTo>
                  <a:close/>
                </a:path>
              </a:pathLst>
            </a:custGeom>
            <a:solidFill>
              <a:srgbClr val="FFAD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 dirty="0"/>
            </a:p>
          </p:txBody>
        </p:sp>
      </p:grpSp>
      <p:sp>
        <p:nvSpPr>
          <p:cNvPr id="19" name="Textplatzhalter 7">
            <a:extLst>
              <a:ext uri="{FF2B5EF4-FFF2-40B4-BE49-F238E27FC236}">
                <a16:creationId xmlns:a16="http://schemas.microsoft.com/office/drawing/2014/main" id="{30E315F3-6C51-D59B-420D-7D84AE8D9594}"/>
              </a:ext>
            </a:extLst>
          </p:cNvPr>
          <p:cNvSpPr>
            <a:spLocks noGrp="1"/>
          </p:cNvSpPr>
          <p:nvPr userDrawn="1">
            <p:ph type="body" sz="quarter" idx="24" hasCustomPrompt="1"/>
          </p:nvPr>
        </p:nvSpPr>
        <p:spPr>
          <a:xfrm>
            <a:off x="2279576" y="3869913"/>
            <a:ext cx="7948043" cy="396000"/>
          </a:xfrm>
          <a:ln>
            <a:noFill/>
          </a:ln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lang="de-DE" sz="2400" b="1" dirty="0">
                <a:solidFill>
                  <a:srgbClr val="10065A"/>
                </a:solidFill>
                <a:ea typeface="Source Sans Pro" panose="020B0503030403020204" pitchFamily="34" charset="0"/>
              </a:defRPr>
            </a:lvl1pPr>
          </a:lstStyle>
          <a:p>
            <a:pPr marL="0" lvl="0"/>
            <a:r>
              <a:rPr lang="de-DE" dirty="0"/>
              <a:t>ggf. Zusatz-Text</a:t>
            </a:r>
          </a:p>
        </p:txBody>
      </p:sp>
      <p:sp>
        <p:nvSpPr>
          <p:cNvPr id="20" name="Datumsplatzhalter 3">
            <a:extLst>
              <a:ext uri="{FF2B5EF4-FFF2-40B4-BE49-F238E27FC236}">
                <a16:creationId xmlns:a16="http://schemas.microsoft.com/office/drawing/2014/main" id="{B51E35BF-5849-0B3D-E823-C28ABDAC332A}"/>
              </a:ext>
            </a:extLst>
          </p:cNvPr>
          <p:cNvSpPr>
            <a:spLocks noGrp="1"/>
          </p:cNvSpPr>
          <p:nvPr userDrawn="1">
            <p:ph type="dt" sz="half" idx="2"/>
          </p:nvPr>
        </p:nvSpPr>
        <p:spPr>
          <a:xfrm>
            <a:off x="2279576" y="4365104"/>
            <a:ext cx="2676498" cy="288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600" b="0" i="0">
                <a:solidFill>
                  <a:srgbClr val="10065A"/>
                </a:solidFill>
                <a:latin typeface="Source Sans Pro" panose="020B0503030403020204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C0C3C57E-E9E2-9BEE-20EF-6FCC46B6F9B1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2279576" y="1619688"/>
            <a:ext cx="8928000" cy="2097343"/>
          </a:xfrm>
        </p:spPr>
        <p:txBody>
          <a:bodyPr anchor="t" anchorCtr="0"/>
          <a:lstStyle>
            <a:lvl1pPr>
              <a:defRPr sz="4000" spc="50" baseline="0"/>
            </a:lvl1pPr>
          </a:lstStyle>
          <a:p>
            <a:r>
              <a:rPr lang="de-DE" dirty="0"/>
              <a:t>Präsentations-Titel</a:t>
            </a:r>
            <a:br>
              <a:rPr lang="de-DE" dirty="0"/>
            </a:br>
            <a:br>
              <a:rPr lang="de-DE" dirty="0"/>
            </a:br>
            <a:br>
              <a:rPr lang="de-DE" dirty="0"/>
            </a:br>
            <a:endParaRPr lang="de-DE" dirty="0"/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70FC8E24-A67F-E687-4A0C-BC583D5FCF7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606757" y="5485331"/>
            <a:ext cx="3288982" cy="1294000"/>
          </a:xfrm>
          <a:prstGeom prst="rect">
            <a:avLst/>
          </a:prstGeom>
        </p:spPr>
      </p:pic>
      <p:sp>
        <p:nvSpPr>
          <p:cNvPr id="13" name="Dachzeile">
            <a:extLst>
              <a:ext uri="{FF2B5EF4-FFF2-40B4-BE49-F238E27FC236}">
                <a16:creationId xmlns:a16="http://schemas.microsoft.com/office/drawing/2014/main" id="{C5BE2535-D8B1-3851-07E5-A244F6304602}"/>
              </a:ext>
            </a:extLst>
          </p:cNvPr>
          <p:cNvSpPr>
            <a:spLocks noGrp="1"/>
          </p:cNvSpPr>
          <p:nvPr userDrawn="1">
            <p:ph type="subTitle" idx="1" hasCustomPrompt="1"/>
          </p:nvPr>
        </p:nvSpPr>
        <p:spPr>
          <a:xfrm>
            <a:off x="2279576" y="1267256"/>
            <a:ext cx="8928000" cy="324000"/>
          </a:xfrm>
        </p:spPr>
        <p:txBody>
          <a:bodyPr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SzPct val="150000"/>
              <a:buFontTx/>
              <a:buNone/>
              <a:defRPr sz="2000" b="1" cap="none" spc="150" baseline="0">
                <a:solidFill>
                  <a:srgbClr val="8C3E9F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Dachzeile</a:t>
            </a:r>
          </a:p>
        </p:txBody>
      </p:sp>
    </p:spTree>
    <p:extLst>
      <p:ext uri="{BB962C8B-B14F-4D97-AF65-F5344CB8AC3E}">
        <p14:creationId xmlns:p14="http://schemas.microsoft.com/office/powerpoint/2010/main" val="20693533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pos="3840">
          <p15:clr>
            <a:srgbClr val="FBAE40"/>
          </p15:clr>
        </p15:guide>
      </p15:sldGuideLst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V2 | Violett-Gold / Blau">
    <p:bg>
      <p:bgPr>
        <a:solidFill>
          <a:srgbClr val="10069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uppieren 42">
            <a:extLst>
              <a:ext uri="{FF2B5EF4-FFF2-40B4-BE49-F238E27FC236}">
                <a16:creationId xmlns:a16="http://schemas.microsoft.com/office/drawing/2014/main" id="{C394E010-74F6-73DA-9A6F-0E4B80A22187}"/>
              </a:ext>
            </a:extLst>
          </p:cNvPr>
          <p:cNvGrpSpPr/>
          <p:nvPr userDrawn="1"/>
        </p:nvGrpSpPr>
        <p:grpSpPr>
          <a:xfrm>
            <a:off x="385938" y="620688"/>
            <a:ext cx="11206444" cy="5868000"/>
            <a:chOff x="385938" y="620688"/>
            <a:chExt cx="11206444" cy="5868000"/>
          </a:xfrm>
        </p:grpSpPr>
        <p:sp>
          <p:nvSpPr>
            <p:cNvPr id="42" name="Freihandform: Form 41">
              <a:extLst>
                <a:ext uri="{FF2B5EF4-FFF2-40B4-BE49-F238E27FC236}">
                  <a16:creationId xmlns:a16="http://schemas.microsoft.com/office/drawing/2014/main" id="{5BE119D9-E944-9407-8446-8409B35E0A2A}"/>
                </a:ext>
              </a:extLst>
            </p:cNvPr>
            <p:cNvSpPr/>
            <p:nvPr userDrawn="1"/>
          </p:nvSpPr>
          <p:spPr>
            <a:xfrm flipV="1">
              <a:off x="385938" y="5104235"/>
              <a:ext cx="8798001" cy="1376596"/>
            </a:xfrm>
            <a:custGeom>
              <a:avLst/>
              <a:gdLst>
                <a:gd name="connsiteX0" fmla="*/ 4763 w 8798001"/>
                <a:gd name="connsiteY0" fmla="*/ 5404 h 1376596"/>
                <a:gd name="connsiteX1" fmla="*/ 3690 w 8798001"/>
                <a:gd name="connsiteY1" fmla="*/ 578 h 1376596"/>
                <a:gd name="connsiteX2" fmla="*/ 0 w 8798001"/>
                <a:gd name="connsiteY2" fmla="*/ 0 h 1376596"/>
                <a:gd name="connsiteX3" fmla="*/ 1306178 w 8798001"/>
                <a:gd name="connsiteY3" fmla="*/ 1376596 h 1376596"/>
                <a:gd name="connsiteX4" fmla="*/ 8798001 w 8798001"/>
                <a:gd name="connsiteY4" fmla="*/ 1376596 h 1376596"/>
                <a:gd name="connsiteX5" fmla="*/ 11434 w 8798001"/>
                <a:gd name="connsiteY5" fmla="*/ 1789 h 1376596"/>
                <a:gd name="connsiteX6" fmla="*/ 12730 w 8798001"/>
                <a:gd name="connsiteY6" fmla="*/ 3089 h 1376596"/>
                <a:gd name="connsiteX7" fmla="*/ 1306178 w 8798001"/>
                <a:gd name="connsiteY7" fmla="*/ 1370007 h 1376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798001" h="1376596">
                  <a:moveTo>
                    <a:pt x="4763" y="5404"/>
                  </a:moveTo>
                  <a:lnTo>
                    <a:pt x="3690" y="578"/>
                  </a:lnTo>
                  <a:lnTo>
                    <a:pt x="0" y="0"/>
                  </a:lnTo>
                  <a:close/>
                  <a:moveTo>
                    <a:pt x="1306178" y="1376596"/>
                  </a:moveTo>
                  <a:lnTo>
                    <a:pt x="8798001" y="1376596"/>
                  </a:lnTo>
                  <a:lnTo>
                    <a:pt x="11434" y="1789"/>
                  </a:lnTo>
                  <a:lnTo>
                    <a:pt x="12730" y="3089"/>
                  </a:lnTo>
                  <a:lnTo>
                    <a:pt x="1306178" y="1370007"/>
                  </a:lnTo>
                  <a:close/>
                </a:path>
              </a:pathLst>
            </a:custGeom>
            <a:solidFill>
              <a:srgbClr val="8C3E9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/>
            </a:p>
          </p:txBody>
        </p:sp>
        <p:sp>
          <p:nvSpPr>
            <p:cNvPr id="22" name="Freihandform: Form 21">
              <a:extLst>
                <a:ext uri="{FF2B5EF4-FFF2-40B4-BE49-F238E27FC236}">
                  <a16:creationId xmlns:a16="http://schemas.microsoft.com/office/drawing/2014/main" id="{A3A31E76-10E9-1F37-0BE0-6D4461D38DB7}"/>
                </a:ext>
              </a:extLst>
            </p:cNvPr>
            <p:cNvSpPr/>
            <p:nvPr userDrawn="1"/>
          </p:nvSpPr>
          <p:spPr>
            <a:xfrm>
              <a:off x="1692382" y="643148"/>
              <a:ext cx="9900000" cy="4460321"/>
            </a:xfrm>
            <a:custGeom>
              <a:avLst/>
              <a:gdLst>
                <a:gd name="connsiteX0" fmla="*/ 0 w 9792000"/>
                <a:gd name="connsiteY0" fmla="*/ 0 h 4460321"/>
                <a:gd name="connsiteX1" fmla="*/ 9792000 w 9792000"/>
                <a:gd name="connsiteY1" fmla="*/ 0 h 4460321"/>
                <a:gd name="connsiteX2" fmla="*/ 9792000 w 9792000"/>
                <a:gd name="connsiteY2" fmla="*/ 3085293 h 4460321"/>
                <a:gd name="connsiteX3" fmla="*/ 7416000 w 9792000"/>
                <a:gd name="connsiteY3" fmla="*/ 4460321 h 4460321"/>
                <a:gd name="connsiteX4" fmla="*/ 0 w 9792000"/>
                <a:gd name="connsiteY4" fmla="*/ 4460321 h 44603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92000" h="4460321">
                  <a:moveTo>
                    <a:pt x="0" y="0"/>
                  </a:moveTo>
                  <a:lnTo>
                    <a:pt x="9792000" y="0"/>
                  </a:lnTo>
                  <a:lnTo>
                    <a:pt x="9792000" y="3085293"/>
                  </a:lnTo>
                  <a:lnTo>
                    <a:pt x="7416000" y="4460321"/>
                  </a:lnTo>
                  <a:lnTo>
                    <a:pt x="0" y="446032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 dirty="0"/>
            </a:p>
          </p:txBody>
        </p:sp>
        <p:sp>
          <p:nvSpPr>
            <p:cNvPr id="18" name="Freihandform: Form 17">
              <a:extLst>
                <a:ext uri="{FF2B5EF4-FFF2-40B4-BE49-F238E27FC236}">
                  <a16:creationId xmlns:a16="http://schemas.microsoft.com/office/drawing/2014/main" id="{B9684438-9707-086E-FDA2-C0A5AEBAA62C}"/>
                </a:ext>
              </a:extLst>
            </p:cNvPr>
            <p:cNvSpPr/>
            <p:nvPr userDrawn="1"/>
          </p:nvSpPr>
          <p:spPr>
            <a:xfrm flipH="1">
              <a:off x="397279" y="620688"/>
              <a:ext cx="1304363" cy="5868000"/>
            </a:xfrm>
            <a:custGeom>
              <a:avLst/>
              <a:gdLst>
                <a:gd name="connsiteX0" fmla="*/ 0 w 1304363"/>
                <a:gd name="connsiteY0" fmla="*/ 0 h 5852009"/>
                <a:gd name="connsiteX1" fmla="*/ 0 w 1304363"/>
                <a:gd name="connsiteY1" fmla="*/ 4477900 h 5852009"/>
                <a:gd name="connsiteX2" fmla="*/ 1293448 w 1304363"/>
                <a:gd name="connsiteY2" fmla="*/ 5841093 h 5852009"/>
                <a:gd name="connsiteX3" fmla="*/ 1304363 w 1304363"/>
                <a:gd name="connsiteY3" fmla="*/ 5852009 h 5852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04363" h="5852009">
                  <a:moveTo>
                    <a:pt x="0" y="0"/>
                  </a:moveTo>
                  <a:lnTo>
                    <a:pt x="0" y="4477900"/>
                  </a:lnTo>
                  <a:lnTo>
                    <a:pt x="1293448" y="5841093"/>
                  </a:lnTo>
                  <a:lnTo>
                    <a:pt x="1304363" y="5852009"/>
                  </a:lnTo>
                  <a:close/>
                </a:path>
              </a:pathLst>
            </a:custGeom>
            <a:solidFill>
              <a:srgbClr val="FFAD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 dirty="0"/>
            </a:p>
          </p:txBody>
        </p:sp>
      </p:grpSp>
      <p:sp>
        <p:nvSpPr>
          <p:cNvPr id="19" name="Textplatzhalter 7">
            <a:extLst>
              <a:ext uri="{FF2B5EF4-FFF2-40B4-BE49-F238E27FC236}">
                <a16:creationId xmlns:a16="http://schemas.microsoft.com/office/drawing/2014/main" id="{30E315F3-6C51-D59B-420D-7D84AE8D9594}"/>
              </a:ext>
            </a:extLst>
          </p:cNvPr>
          <p:cNvSpPr>
            <a:spLocks noGrp="1"/>
          </p:cNvSpPr>
          <p:nvPr userDrawn="1">
            <p:ph type="body" sz="quarter" idx="24" hasCustomPrompt="1"/>
          </p:nvPr>
        </p:nvSpPr>
        <p:spPr>
          <a:xfrm>
            <a:off x="2279576" y="3869913"/>
            <a:ext cx="7948043" cy="396000"/>
          </a:xfrm>
          <a:ln>
            <a:noFill/>
          </a:ln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lang="de-DE" sz="2400" b="1" dirty="0">
                <a:solidFill>
                  <a:srgbClr val="10069F"/>
                </a:solidFill>
                <a:ea typeface="Source Sans Pro" panose="020B0503030403020204" pitchFamily="34" charset="0"/>
              </a:defRPr>
            </a:lvl1pPr>
          </a:lstStyle>
          <a:p>
            <a:pPr marL="0" lvl="0"/>
            <a:r>
              <a:rPr lang="de-DE" dirty="0"/>
              <a:t>ggf. Zusatz-Text</a:t>
            </a:r>
          </a:p>
        </p:txBody>
      </p:sp>
      <p:sp>
        <p:nvSpPr>
          <p:cNvPr id="20" name="Datumsplatzhalter 3">
            <a:extLst>
              <a:ext uri="{FF2B5EF4-FFF2-40B4-BE49-F238E27FC236}">
                <a16:creationId xmlns:a16="http://schemas.microsoft.com/office/drawing/2014/main" id="{B51E35BF-5849-0B3D-E823-C28ABDAC332A}"/>
              </a:ext>
            </a:extLst>
          </p:cNvPr>
          <p:cNvSpPr>
            <a:spLocks noGrp="1"/>
          </p:cNvSpPr>
          <p:nvPr userDrawn="1">
            <p:ph type="dt" sz="half" idx="2"/>
          </p:nvPr>
        </p:nvSpPr>
        <p:spPr>
          <a:xfrm>
            <a:off x="2279576" y="4365104"/>
            <a:ext cx="2676498" cy="288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600" b="0" i="0">
                <a:solidFill>
                  <a:srgbClr val="10069F"/>
                </a:solidFill>
                <a:latin typeface="Source Sans Pro" panose="020B0503030403020204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C0C3C57E-E9E2-9BEE-20EF-6FCC46B6F9B1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2279576" y="1619688"/>
            <a:ext cx="8928000" cy="2097343"/>
          </a:xfrm>
        </p:spPr>
        <p:txBody>
          <a:bodyPr anchor="t" anchorCtr="0"/>
          <a:lstStyle>
            <a:lvl1pPr>
              <a:defRPr sz="4000" spc="50" baseline="0">
                <a:solidFill>
                  <a:srgbClr val="10069F"/>
                </a:solidFill>
              </a:defRPr>
            </a:lvl1pPr>
          </a:lstStyle>
          <a:p>
            <a:r>
              <a:rPr lang="de-DE" dirty="0"/>
              <a:t>Präsentations-Titel</a:t>
            </a:r>
            <a:br>
              <a:rPr lang="de-DE" dirty="0"/>
            </a:br>
            <a:br>
              <a:rPr lang="de-DE" dirty="0"/>
            </a:br>
            <a:br>
              <a:rPr lang="de-DE" dirty="0"/>
            </a:br>
            <a:endParaRPr lang="de-DE" dirty="0"/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70FC8E24-A67F-E687-4A0C-BC583D5FCF7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606757" y="5485331"/>
            <a:ext cx="3288982" cy="1294000"/>
          </a:xfrm>
          <a:prstGeom prst="rect">
            <a:avLst/>
          </a:prstGeom>
        </p:spPr>
      </p:pic>
      <p:sp>
        <p:nvSpPr>
          <p:cNvPr id="13" name="Dachzeile">
            <a:extLst>
              <a:ext uri="{FF2B5EF4-FFF2-40B4-BE49-F238E27FC236}">
                <a16:creationId xmlns:a16="http://schemas.microsoft.com/office/drawing/2014/main" id="{C5BE2535-D8B1-3851-07E5-A244F6304602}"/>
              </a:ext>
            </a:extLst>
          </p:cNvPr>
          <p:cNvSpPr>
            <a:spLocks noGrp="1"/>
          </p:cNvSpPr>
          <p:nvPr userDrawn="1">
            <p:ph type="subTitle" idx="1" hasCustomPrompt="1"/>
          </p:nvPr>
        </p:nvSpPr>
        <p:spPr>
          <a:xfrm>
            <a:off x="2279576" y="1267256"/>
            <a:ext cx="8928000" cy="324000"/>
          </a:xfrm>
        </p:spPr>
        <p:txBody>
          <a:bodyPr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SzPct val="150000"/>
              <a:buFontTx/>
              <a:buNone/>
              <a:defRPr sz="2000" b="1" cap="none" spc="150" baseline="0">
                <a:solidFill>
                  <a:srgbClr val="8C3E9F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Dachzeile</a:t>
            </a:r>
          </a:p>
        </p:txBody>
      </p:sp>
    </p:spTree>
    <p:extLst>
      <p:ext uri="{BB962C8B-B14F-4D97-AF65-F5344CB8AC3E}">
        <p14:creationId xmlns:p14="http://schemas.microsoft.com/office/powerpoint/2010/main" val="99168438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pos="3840">
          <p15:clr>
            <a:srgbClr val="FBAE40"/>
          </p15:clr>
        </p15:guide>
      </p15:sldGuideLst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V2 | Violett-Grün / Dunkelblau">
    <p:bg>
      <p:bgPr>
        <a:solidFill>
          <a:srgbClr val="1006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uppieren 42">
            <a:extLst>
              <a:ext uri="{FF2B5EF4-FFF2-40B4-BE49-F238E27FC236}">
                <a16:creationId xmlns:a16="http://schemas.microsoft.com/office/drawing/2014/main" id="{C394E010-74F6-73DA-9A6F-0E4B80A22187}"/>
              </a:ext>
            </a:extLst>
          </p:cNvPr>
          <p:cNvGrpSpPr/>
          <p:nvPr userDrawn="1"/>
        </p:nvGrpSpPr>
        <p:grpSpPr>
          <a:xfrm>
            <a:off x="385938" y="620688"/>
            <a:ext cx="11206444" cy="5868000"/>
            <a:chOff x="385938" y="620688"/>
            <a:chExt cx="11206444" cy="5868000"/>
          </a:xfrm>
        </p:grpSpPr>
        <p:sp>
          <p:nvSpPr>
            <p:cNvPr id="42" name="Freihandform: Form 41">
              <a:extLst>
                <a:ext uri="{FF2B5EF4-FFF2-40B4-BE49-F238E27FC236}">
                  <a16:creationId xmlns:a16="http://schemas.microsoft.com/office/drawing/2014/main" id="{5BE119D9-E944-9407-8446-8409B35E0A2A}"/>
                </a:ext>
              </a:extLst>
            </p:cNvPr>
            <p:cNvSpPr/>
            <p:nvPr userDrawn="1"/>
          </p:nvSpPr>
          <p:spPr>
            <a:xfrm flipV="1">
              <a:off x="385938" y="5104235"/>
              <a:ext cx="8798001" cy="1376596"/>
            </a:xfrm>
            <a:custGeom>
              <a:avLst/>
              <a:gdLst>
                <a:gd name="connsiteX0" fmla="*/ 4763 w 8798001"/>
                <a:gd name="connsiteY0" fmla="*/ 5404 h 1376596"/>
                <a:gd name="connsiteX1" fmla="*/ 3690 w 8798001"/>
                <a:gd name="connsiteY1" fmla="*/ 578 h 1376596"/>
                <a:gd name="connsiteX2" fmla="*/ 0 w 8798001"/>
                <a:gd name="connsiteY2" fmla="*/ 0 h 1376596"/>
                <a:gd name="connsiteX3" fmla="*/ 1306178 w 8798001"/>
                <a:gd name="connsiteY3" fmla="*/ 1376596 h 1376596"/>
                <a:gd name="connsiteX4" fmla="*/ 8798001 w 8798001"/>
                <a:gd name="connsiteY4" fmla="*/ 1376596 h 1376596"/>
                <a:gd name="connsiteX5" fmla="*/ 11434 w 8798001"/>
                <a:gd name="connsiteY5" fmla="*/ 1789 h 1376596"/>
                <a:gd name="connsiteX6" fmla="*/ 12730 w 8798001"/>
                <a:gd name="connsiteY6" fmla="*/ 3089 h 1376596"/>
                <a:gd name="connsiteX7" fmla="*/ 1306178 w 8798001"/>
                <a:gd name="connsiteY7" fmla="*/ 1370007 h 1376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798001" h="1376596">
                  <a:moveTo>
                    <a:pt x="4763" y="5404"/>
                  </a:moveTo>
                  <a:lnTo>
                    <a:pt x="3690" y="578"/>
                  </a:lnTo>
                  <a:lnTo>
                    <a:pt x="0" y="0"/>
                  </a:lnTo>
                  <a:close/>
                  <a:moveTo>
                    <a:pt x="1306178" y="1376596"/>
                  </a:moveTo>
                  <a:lnTo>
                    <a:pt x="8798001" y="1376596"/>
                  </a:lnTo>
                  <a:lnTo>
                    <a:pt x="11434" y="1789"/>
                  </a:lnTo>
                  <a:lnTo>
                    <a:pt x="12730" y="3089"/>
                  </a:lnTo>
                  <a:lnTo>
                    <a:pt x="1306178" y="1370007"/>
                  </a:lnTo>
                  <a:close/>
                </a:path>
              </a:pathLst>
            </a:custGeom>
            <a:solidFill>
              <a:srgbClr val="8C3E9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/>
            </a:p>
          </p:txBody>
        </p:sp>
        <p:sp>
          <p:nvSpPr>
            <p:cNvPr id="22" name="Freihandform: Form 21">
              <a:extLst>
                <a:ext uri="{FF2B5EF4-FFF2-40B4-BE49-F238E27FC236}">
                  <a16:creationId xmlns:a16="http://schemas.microsoft.com/office/drawing/2014/main" id="{A3A31E76-10E9-1F37-0BE0-6D4461D38DB7}"/>
                </a:ext>
              </a:extLst>
            </p:cNvPr>
            <p:cNvSpPr/>
            <p:nvPr userDrawn="1"/>
          </p:nvSpPr>
          <p:spPr>
            <a:xfrm>
              <a:off x="1692382" y="643148"/>
              <a:ext cx="9900000" cy="4460321"/>
            </a:xfrm>
            <a:custGeom>
              <a:avLst/>
              <a:gdLst>
                <a:gd name="connsiteX0" fmla="*/ 0 w 9792000"/>
                <a:gd name="connsiteY0" fmla="*/ 0 h 4460321"/>
                <a:gd name="connsiteX1" fmla="*/ 9792000 w 9792000"/>
                <a:gd name="connsiteY1" fmla="*/ 0 h 4460321"/>
                <a:gd name="connsiteX2" fmla="*/ 9792000 w 9792000"/>
                <a:gd name="connsiteY2" fmla="*/ 3085293 h 4460321"/>
                <a:gd name="connsiteX3" fmla="*/ 7416000 w 9792000"/>
                <a:gd name="connsiteY3" fmla="*/ 4460321 h 4460321"/>
                <a:gd name="connsiteX4" fmla="*/ 0 w 9792000"/>
                <a:gd name="connsiteY4" fmla="*/ 4460321 h 44603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92000" h="4460321">
                  <a:moveTo>
                    <a:pt x="0" y="0"/>
                  </a:moveTo>
                  <a:lnTo>
                    <a:pt x="9792000" y="0"/>
                  </a:lnTo>
                  <a:lnTo>
                    <a:pt x="9792000" y="3085293"/>
                  </a:lnTo>
                  <a:lnTo>
                    <a:pt x="7416000" y="4460321"/>
                  </a:lnTo>
                  <a:lnTo>
                    <a:pt x="0" y="446032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 dirty="0"/>
            </a:p>
          </p:txBody>
        </p:sp>
        <p:sp>
          <p:nvSpPr>
            <p:cNvPr id="18" name="Freihandform: Form 17">
              <a:extLst>
                <a:ext uri="{FF2B5EF4-FFF2-40B4-BE49-F238E27FC236}">
                  <a16:creationId xmlns:a16="http://schemas.microsoft.com/office/drawing/2014/main" id="{B9684438-9707-086E-FDA2-C0A5AEBAA62C}"/>
                </a:ext>
              </a:extLst>
            </p:cNvPr>
            <p:cNvSpPr/>
            <p:nvPr userDrawn="1"/>
          </p:nvSpPr>
          <p:spPr>
            <a:xfrm flipH="1">
              <a:off x="397279" y="620688"/>
              <a:ext cx="1304363" cy="5868000"/>
            </a:xfrm>
            <a:custGeom>
              <a:avLst/>
              <a:gdLst>
                <a:gd name="connsiteX0" fmla="*/ 0 w 1304363"/>
                <a:gd name="connsiteY0" fmla="*/ 0 h 5852009"/>
                <a:gd name="connsiteX1" fmla="*/ 0 w 1304363"/>
                <a:gd name="connsiteY1" fmla="*/ 4477900 h 5852009"/>
                <a:gd name="connsiteX2" fmla="*/ 1293448 w 1304363"/>
                <a:gd name="connsiteY2" fmla="*/ 5841093 h 5852009"/>
                <a:gd name="connsiteX3" fmla="*/ 1304363 w 1304363"/>
                <a:gd name="connsiteY3" fmla="*/ 5852009 h 5852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04363" h="5852009">
                  <a:moveTo>
                    <a:pt x="0" y="0"/>
                  </a:moveTo>
                  <a:lnTo>
                    <a:pt x="0" y="4477900"/>
                  </a:lnTo>
                  <a:lnTo>
                    <a:pt x="1293448" y="5841093"/>
                  </a:lnTo>
                  <a:lnTo>
                    <a:pt x="1304363" y="5852009"/>
                  </a:lnTo>
                  <a:close/>
                </a:path>
              </a:pathLst>
            </a:custGeom>
            <a:solidFill>
              <a:srgbClr val="10AD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 dirty="0"/>
            </a:p>
          </p:txBody>
        </p:sp>
      </p:grpSp>
      <p:sp>
        <p:nvSpPr>
          <p:cNvPr id="19" name="Textplatzhalter 7">
            <a:extLst>
              <a:ext uri="{FF2B5EF4-FFF2-40B4-BE49-F238E27FC236}">
                <a16:creationId xmlns:a16="http://schemas.microsoft.com/office/drawing/2014/main" id="{30E315F3-6C51-D59B-420D-7D84AE8D9594}"/>
              </a:ext>
            </a:extLst>
          </p:cNvPr>
          <p:cNvSpPr>
            <a:spLocks noGrp="1"/>
          </p:cNvSpPr>
          <p:nvPr userDrawn="1">
            <p:ph type="body" sz="quarter" idx="24" hasCustomPrompt="1"/>
          </p:nvPr>
        </p:nvSpPr>
        <p:spPr>
          <a:xfrm>
            <a:off x="2279576" y="3869913"/>
            <a:ext cx="7948043" cy="396000"/>
          </a:xfrm>
          <a:ln>
            <a:noFill/>
          </a:ln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lang="de-DE" sz="2400" b="1" dirty="0">
                <a:solidFill>
                  <a:srgbClr val="10065A"/>
                </a:solidFill>
                <a:ea typeface="Source Sans Pro" panose="020B0503030403020204" pitchFamily="34" charset="0"/>
              </a:defRPr>
            </a:lvl1pPr>
          </a:lstStyle>
          <a:p>
            <a:pPr marL="0" lvl="0"/>
            <a:r>
              <a:rPr lang="de-DE" dirty="0"/>
              <a:t>ggf. Zusatz-Text</a:t>
            </a:r>
          </a:p>
        </p:txBody>
      </p:sp>
      <p:sp>
        <p:nvSpPr>
          <p:cNvPr id="20" name="Datumsplatzhalter 3">
            <a:extLst>
              <a:ext uri="{FF2B5EF4-FFF2-40B4-BE49-F238E27FC236}">
                <a16:creationId xmlns:a16="http://schemas.microsoft.com/office/drawing/2014/main" id="{B51E35BF-5849-0B3D-E823-C28ABDAC332A}"/>
              </a:ext>
            </a:extLst>
          </p:cNvPr>
          <p:cNvSpPr>
            <a:spLocks noGrp="1"/>
          </p:cNvSpPr>
          <p:nvPr userDrawn="1">
            <p:ph type="dt" sz="half" idx="2"/>
          </p:nvPr>
        </p:nvSpPr>
        <p:spPr>
          <a:xfrm>
            <a:off x="2279576" y="4365104"/>
            <a:ext cx="2676498" cy="288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600" b="0" i="0">
                <a:solidFill>
                  <a:srgbClr val="10065A"/>
                </a:solidFill>
                <a:latin typeface="Source Sans Pro" panose="020B0503030403020204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C0C3C57E-E9E2-9BEE-20EF-6FCC46B6F9B1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2279576" y="1619688"/>
            <a:ext cx="8928000" cy="2097343"/>
          </a:xfrm>
        </p:spPr>
        <p:txBody>
          <a:bodyPr anchor="t" anchorCtr="0"/>
          <a:lstStyle>
            <a:lvl1pPr>
              <a:defRPr sz="4000" spc="50" baseline="0"/>
            </a:lvl1pPr>
          </a:lstStyle>
          <a:p>
            <a:r>
              <a:rPr lang="de-DE" dirty="0"/>
              <a:t>Präsentations-Titel</a:t>
            </a:r>
            <a:br>
              <a:rPr lang="de-DE" dirty="0"/>
            </a:br>
            <a:br>
              <a:rPr lang="de-DE" dirty="0"/>
            </a:br>
            <a:br>
              <a:rPr lang="de-DE" dirty="0"/>
            </a:br>
            <a:endParaRPr lang="de-DE" dirty="0"/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70FC8E24-A67F-E687-4A0C-BC583D5FCF7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606757" y="5485331"/>
            <a:ext cx="3288982" cy="1293999"/>
          </a:xfrm>
          <a:prstGeom prst="rect">
            <a:avLst/>
          </a:prstGeom>
        </p:spPr>
      </p:pic>
      <p:sp>
        <p:nvSpPr>
          <p:cNvPr id="13" name="Dachzeile">
            <a:extLst>
              <a:ext uri="{FF2B5EF4-FFF2-40B4-BE49-F238E27FC236}">
                <a16:creationId xmlns:a16="http://schemas.microsoft.com/office/drawing/2014/main" id="{C5BE2535-D8B1-3851-07E5-A244F6304602}"/>
              </a:ext>
            </a:extLst>
          </p:cNvPr>
          <p:cNvSpPr>
            <a:spLocks noGrp="1"/>
          </p:cNvSpPr>
          <p:nvPr userDrawn="1">
            <p:ph type="subTitle" idx="1" hasCustomPrompt="1"/>
          </p:nvPr>
        </p:nvSpPr>
        <p:spPr>
          <a:xfrm>
            <a:off x="2279576" y="1267256"/>
            <a:ext cx="8928000" cy="324000"/>
          </a:xfrm>
        </p:spPr>
        <p:txBody>
          <a:bodyPr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SzPct val="150000"/>
              <a:buFontTx/>
              <a:buNone/>
              <a:defRPr sz="2000" b="1" cap="none" spc="150" baseline="0">
                <a:solidFill>
                  <a:srgbClr val="8C3E9F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Dachzeile</a:t>
            </a:r>
          </a:p>
        </p:txBody>
      </p:sp>
    </p:spTree>
    <p:extLst>
      <p:ext uri="{BB962C8B-B14F-4D97-AF65-F5344CB8AC3E}">
        <p14:creationId xmlns:p14="http://schemas.microsoft.com/office/powerpoint/2010/main" val="413770927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pos="3840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V2 | Violett-Grün / Blau">
    <p:bg>
      <p:bgPr>
        <a:solidFill>
          <a:srgbClr val="10069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uppieren 42">
            <a:extLst>
              <a:ext uri="{FF2B5EF4-FFF2-40B4-BE49-F238E27FC236}">
                <a16:creationId xmlns:a16="http://schemas.microsoft.com/office/drawing/2014/main" id="{C394E010-74F6-73DA-9A6F-0E4B80A22187}"/>
              </a:ext>
            </a:extLst>
          </p:cNvPr>
          <p:cNvGrpSpPr/>
          <p:nvPr userDrawn="1"/>
        </p:nvGrpSpPr>
        <p:grpSpPr>
          <a:xfrm>
            <a:off x="385938" y="620688"/>
            <a:ext cx="11206444" cy="5868000"/>
            <a:chOff x="385938" y="620688"/>
            <a:chExt cx="11206444" cy="5868000"/>
          </a:xfrm>
        </p:grpSpPr>
        <p:sp>
          <p:nvSpPr>
            <p:cNvPr id="42" name="Freihandform: Form 41">
              <a:extLst>
                <a:ext uri="{FF2B5EF4-FFF2-40B4-BE49-F238E27FC236}">
                  <a16:creationId xmlns:a16="http://schemas.microsoft.com/office/drawing/2014/main" id="{5BE119D9-E944-9407-8446-8409B35E0A2A}"/>
                </a:ext>
              </a:extLst>
            </p:cNvPr>
            <p:cNvSpPr/>
            <p:nvPr userDrawn="1"/>
          </p:nvSpPr>
          <p:spPr>
            <a:xfrm flipV="1">
              <a:off x="385938" y="5104235"/>
              <a:ext cx="8798001" cy="1376596"/>
            </a:xfrm>
            <a:custGeom>
              <a:avLst/>
              <a:gdLst>
                <a:gd name="connsiteX0" fmla="*/ 4763 w 8798001"/>
                <a:gd name="connsiteY0" fmla="*/ 5404 h 1376596"/>
                <a:gd name="connsiteX1" fmla="*/ 3690 w 8798001"/>
                <a:gd name="connsiteY1" fmla="*/ 578 h 1376596"/>
                <a:gd name="connsiteX2" fmla="*/ 0 w 8798001"/>
                <a:gd name="connsiteY2" fmla="*/ 0 h 1376596"/>
                <a:gd name="connsiteX3" fmla="*/ 1306178 w 8798001"/>
                <a:gd name="connsiteY3" fmla="*/ 1376596 h 1376596"/>
                <a:gd name="connsiteX4" fmla="*/ 8798001 w 8798001"/>
                <a:gd name="connsiteY4" fmla="*/ 1376596 h 1376596"/>
                <a:gd name="connsiteX5" fmla="*/ 11434 w 8798001"/>
                <a:gd name="connsiteY5" fmla="*/ 1789 h 1376596"/>
                <a:gd name="connsiteX6" fmla="*/ 12730 w 8798001"/>
                <a:gd name="connsiteY6" fmla="*/ 3089 h 1376596"/>
                <a:gd name="connsiteX7" fmla="*/ 1306178 w 8798001"/>
                <a:gd name="connsiteY7" fmla="*/ 1370007 h 1376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798001" h="1376596">
                  <a:moveTo>
                    <a:pt x="4763" y="5404"/>
                  </a:moveTo>
                  <a:lnTo>
                    <a:pt x="3690" y="578"/>
                  </a:lnTo>
                  <a:lnTo>
                    <a:pt x="0" y="0"/>
                  </a:lnTo>
                  <a:close/>
                  <a:moveTo>
                    <a:pt x="1306178" y="1376596"/>
                  </a:moveTo>
                  <a:lnTo>
                    <a:pt x="8798001" y="1376596"/>
                  </a:lnTo>
                  <a:lnTo>
                    <a:pt x="11434" y="1789"/>
                  </a:lnTo>
                  <a:lnTo>
                    <a:pt x="12730" y="3089"/>
                  </a:lnTo>
                  <a:lnTo>
                    <a:pt x="1306178" y="1370007"/>
                  </a:lnTo>
                  <a:close/>
                </a:path>
              </a:pathLst>
            </a:custGeom>
            <a:solidFill>
              <a:srgbClr val="8C3E9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/>
            </a:p>
          </p:txBody>
        </p:sp>
        <p:sp>
          <p:nvSpPr>
            <p:cNvPr id="22" name="Freihandform: Form 21">
              <a:extLst>
                <a:ext uri="{FF2B5EF4-FFF2-40B4-BE49-F238E27FC236}">
                  <a16:creationId xmlns:a16="http://schemas.microsoft.com/office/drawing/2014/main" id="{A3A31E76-10E9-1F37-0BE0-6D4461D38DB7}"/>
                </a:ext>
              </a:extLst>
            </p:cNvPr>
            <p:cNvSpPr/>
            <p:nvPr userDrawn="1"/>
          </p:nvSpPr>
          <p:spPr>
            <a:xfrm>
              <a:off x="1692382" y="643148"/>
              <a:ext cx="9900000" cy="4460321"/>
            </a:xfrm>
            <a:custGeom>
              <a:avLst/>
              <a:gdLst>
                <a:gd name="connsiteX0" fmla="*/ 0 w 9792000"/>
                <a:gd name="connsiteY0" fmla="*/ 0 h 4460321"/>
                <a:gd name="connsiteX1" fmla="*/ 9792000 w 9792000"/>
                <a:gd name="connsiteY1" fmla="*/ 0 h 4460321"/>
                <a:gd name="connsiteX2" fmla="*/ 9792000 w 9792000"/>
                <a:gd name="connsiteY2" fmla="*/ 3085293 h 4460321"/>
                <a:gd name="connsiteX3" fmla="*/ 7416000 w 9792000"/>
                <a:gd name="connsiteY3" fmla="*/ 4460321 h 4460321"/>
                <a:gd name="connsiteX4" fmla="*/ 0 w 9792000"/>
                <a:gd name="connsiteY4" fmla="*/ 4460321 h 44603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92000" h="4460321">
                  <a:moveTo>
                    <a:pt x="0" y="0"/>
                  </a:moveTo>
                  <a:lnTo>
                    <a:pt x="9792000" y="0"/>
                  </a:lnTo>
                  <a:lnTo>
                    <a:pt x="9792000" y="3085293"/>
                  </a:lnTo>
                  <a:lnTo>
                    <a:pt x="7416000" y="4460321"/>
                  </a:lnTo>
                  <a:lnTo>
                    <a:pt x="0" y="446032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 dirty="0"/>
            </a:p>
          </p:txBody>
        </p:sp>
        <p:sp>
          <p:nvSpPr>
            <p:cNvPr id="18" name="Freihandform: Form 17">
              <a:extLst>
                <a:ext uri="{FF2B5EF4-FFF2-40B4-BE49-F238E27FC236}">
                  <a16:creationId xmlns:a16="http://schemas.microsoft.com/office/drawing/2014/main" id="{B9684438-9707-086E-FDA2-C0A5AEBAA62C}"/>
                </a:ext>
              </a:extLst>
            </p:cNvPr>
            <p:cNvSpPr/>
            <p:nvPr userDrawn="1"/>
          </p:nvSpPr>
          <p:spPr>
            <a:xfrm flipH="1">
              <a:off x="397279" y="620688"/>
              <a:ext cx="1304363" cy="5868000"/>
            </a:xfrm>
            <a:custGeom>
              <a:avLst/>
              <a:gdLst>
                <a:gd name="connsiteX0" fmla="*/ 0 w 1304363"/>
                <a:gd name="connsiteY0" fmla="*/ 0 h 5852009"/>
                <a:gd name="connsiteX1" fmla="*/ 0 w 1304363"/>
                <a:gd name="connsiteY1" fmla="*/ 4477900 h 5852009"/>
                <a:gd name="connsiteX2" fmla="*/ 1293448 w 1304363"/>
                <a:gd name="connsiteY2" fmla="*/ 5841093 h 5852009"/>
                <a:gd name="connsiteX3" fmla="*/ 1304363 w 1304363"/>
                <a:gd name="connsiteY3" fmla="*/ 5852009 h 5852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04363" h="5852009">
                  <a:moveTo>
                    <a:pt x="0" y="0"/>
                  </a:moveTo>
                  <a:lnTo>
                    <a:pt x="0" y="4477900"/>
                  </a:lnTo>
                  <a:lnTo>
                    <a:pt x="1293448" y="5841093"/>
                  </a:lnTo>
                  <a:lnTo>
                    <a:pt x="1304363" y="5852009"/>
                  </a:lnTo>
                  <a:close/>
                </a:path>
              </a:pathLst>
            </a:custGeom>
            <a:solidFill>
              <a:srgbClr val="10AD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 dirty="0"/>
            </a:p>
          </p:txBody>
        </p:sp>
      </p:grpSp>
      <p:sp>
        <p:nvSpPr>
          <p:cNvPr id="19" name="Textplatzhalter 7">
            <a:extLst>
              <a:ext uri="{FF2B5EF4-FFF2-40B4-BE49-F238E27FC236}">
                <a16:creationId xmlns:a16="http://schemas.microsoft.com/office/drawing/2014/main" id="{30E315F3-6C51-D59B-420D-7D84AE8D9594}"/>
              </a:ext>
            </a:extLst>
          </p:cNvPr>
          <p:cNvSpPr>
            <a:spLocks noGrp="1"/>
          </p:cNvSpPr>
          <p:nvPr userDrawn="1">
            <p:ph type="body" sz="quarter" idx="24" hasCustomPrompt="1"/>
          </p:nvPr>
        </p:nvSpPr>
        <p:spPr>
          <a:xfrm>
            <a:off x="2279576" y="3869913"/>
            <a:ext cx="7948043" cy="396000"/>
          </a:xfrm>
          <a:ln>
            <a:noFill/>
          </a:ln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lang="de-DE" sz="2400" b="1" dirty="0">
                <a:solidFill>
                  <a:srgbClr val="10069F"/>
                </a:solidFill>
                <a:ea typeface="Source Sans Pro" panose="020B0503030403020204" pitchFamily="34" charset="0"/>
              </a:defRPr>
            </a:lvl1pPr>
          </a:lstStyle>
          <a:p>
            <a:pPr marL="0" lvl="0"/>
            <a:r>
              <a:rPr lang="de-DE" dirty="0"/>
              <a:t>ggf. Zusatz-Text</a:t>
            </a:r>
          </a:p>
        </p:txBody>
      </p:sp>
      <p:sp>
        <p:nvSpPr>
          <p:cNvPr id="20" name="Datumsplatzhalter 3">
            <a:extLst>
              <a:ext uri="{FF2B5EF4-FFF2-40B4-BE49-F238E27FC236}">
                <a16:creationId xmlns:a16="http://schemas.microsoft.com/office/drawing/2014/main" id="{B51E35BF-5849-0B3D-E823-C28ABDAC332A}"/>
              </a:ext>
            </a:extLst>
          </p:cNvPr>
          <p:cNvSpPr>
            <a:spLocks noGrp="1"/>
          </p:cNvSpPr>
          <p:nvPr userDrawn="1">
            <p:ph type="dt" sz="half" idx="2"/>
          </p:nvPr>
        </p:nvSpPr>
        <p:spPr>
          <a:xfrm>
            <a:off x="2279576" y="4365104"/>
            <a:ext cx="2676498" cy="288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600" b="0" i="0">
                <a:solidFill>
                  <a:srgbClr val="10069F"/>
                </a:solidFill>
                <a:latin typeface="Source Sans Pro" panose="020B0503030403020204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C0C3C57E-E9E2-9BEE-20EF-6FCC46B6F9B1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2279576" y="1619688"/>
            <a:ext cx="8928000" cy="2097343"/>
          </a:xfrm>
        </p:spPr>
        <p:txBody>
          <a:bodyPr anchor="t" anchorCtr="0"/>
          <a:lstStyle>
            <a:lvl1pPr>
              <a:defRPr sz="4000" spc="50" baseline="0">
                <a:solidFill>
                  <a:srgbClr val="10069F"/>
                </a:solidFill>
              </a:defRPr>
            </a:lvl1pPr>
          </a:lstStyle>
          <a:p>
            <a:r>
              <a:rPr lang="de-DE" dirty="0"/>
              <a:t>Präsentations-Titel</a:t>
            </a:r>
            <a:br>
              <a:rPr lang="de-DE" dirty="0"/>
            </a:br>
            <a:br>
              <a:rPr lang="de-DE" dirty="0"/>
            </a:br>
            <a:br>
              <a:rPr lang="de-DE" dirty="0"/>
            </a:br>
            <a:endParaRPr lang="de-DE" dirty="0"/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70FC8E24-A67F-E687-4A0C-BC583D5FCF7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606757" y="5485331"/>
            <a:ext cx="3288982" cy="1293999"/>
          </a:xfrm>
          <a:prstGeom prst="rect">
            <a:avLst/>
          </a:prstGeom>
        </p:spPr>
      </p:pic>
      <p:sp>
        <p:nvSpPr>
          <p:cNvPr id="13" name="Dachzeile">
            <a:extLst>
              <a:ext uri="{FF2B5EF4-FFF2-40B4-BE49-F238E27FC236}">
                <a16:creationId xmlns:a16="http://schemas.microsoft.com/office/drawing/2014/main" id="{C5BE2535-D8B1-3851-07E5-A244F6304602}"/>
              </a:ext>
            </a:extLst>
          </p:cNvPr>
          <p:cNvSpPr>
            <a:spLocks noGrp="1"/>
          </p:cNvSpPr>
          <p:nvPr userDrawn="1">
            <p:ph type="subTitle" idx="1" hasCustomPrompt="1"/>
          </p:nvPr>
        </p:nvSpPr>
        <p:spPr>
          <a:xfrm>
            <a:off x="2279576" y="1267256"/>
            <a:ext cx="8928000" cy="324000"/>
          </a:xfrm>
        </p:spPr>
        <p:txBody>
          <a:bodyPr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SzPct val="150000"/>
              <a:buFontTx/>
              <a:buNone/>
              <a:defRPr sz="2000" b="1" cap="none" spc="150" baseline="0">
                <a:solidFill>
                  <a:srgbClr val="8C3E9F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Dachzeile</a:t>
            </a:r>
          </a:p>
        </p:txBody>
      </p:sp>
    </p:spTree>
    <p:extLst>
      <p:ext uri="{BB962C8B-B14F-4D97-AF65-F5344CB8AC3E}">
        <p14:creationId xmlns:p14="http://schemas.microsoft.com/office/powerpoint/2010/main" val="114006393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ART V1 / Gruß | Türkis/Blau">
    <p:bg>
      <p:bgPr>
        <a:solidFill>
          <a:srgbClr val="10069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ihandform: Form 2">
            <a:extLst>
              <a:ext uri="{FF2B5EF4-FFF2-40B4-BE49-F238E27FC236}">
                <a16:creationId xmlns:a16="http://schemas.microsoft.com/office/drawing/2014/main" id="{5AD65CD3-0C39-5E09-2B52-B2725792D9FB}"/>
              </a:ext>
            </a:extLst>
          </p:cNvPr>
          <p:cNvSpPr/>
          <p:nvPr userDrawn="1"/>
        </p:nvSpPr>
        <p:spPr>
          <a:xfrm flipH="1">
            <a:off x="9592633" y="3796751"/>
            <a:ext cx="2599367" cy="2756801"/>
          </a:xfrm>
          <a:custGeom>
            <a:avLst/>
            <a:gdLst>
              <a:gd name="connsiteX0" fmla="*/ 0 w 2599367"/>
              <a:gd name="connsiteY0" fmla="*/ 0 h 2756801"/>
              <a:gd name="connsiteX1" fmla="*/ 0 w 2599367"/>
              <a:gd name="connsiteY1" fmla="*/ 2756801 h 2756801"/>
              <a:gd name="connsiteX2" fmla="*/ 2599367 w 2599367"/>
              <a:gd name="connsiteY2" fmla="*/ 2756801 h 27568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599367" h="2756801">
                <a:moveTo>
                  <a:pt x="0" y="0"/>
                </a:moveTo>
                <a:lnTo>
                  <a:pt x="0" y="2756801"/>
                </a:lnTo>
                <a:lnTo>
                  <a:pt x="2599367" y="2756801"/>
                </a:lnTo>
                <a:close/>
              </a:path>
            </a:pathLst>
          </a:custGeom>
          <a:solidFill>
            <a:srgbClr val="10AD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 dirty="0">
              <a:latin typeface="Montserrat" pitchFamily="2" charset="0"/>
            </a:endParaRPr>
          </a:p>
        </p:txBody>
      </p:sp>
      <p:sp>
        <p:nvSpPr>
          <p:cNvPr id="10" name="Bild-Platzhalter">
            <a:extLst>
              <a:ext uri="{FF2B5EF4-FFF2-40B4-BE49-F238E27FC236}">
                <a16:creationId xmlns:a16="http://schemas.microsoft.com/office/drawing/2014/main" id="{5A54012B-6140-0B0F-F472-6FB0A4D01FB7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0" y="0"/>
            <a:ext cx="12184549" cy="6892124"/>
          </a:xfrm>
          <a:custGeom>
            <a:avLst/>
            <a:gdLst>
              <a:gd name="connsiteX0" fmla="*/ 0 w 12184549"/>
              <a:gd name="connsiteY0" fmla="*/ 6525347 h 6892124"/>
              <a:gd name="connsiteX1" fmla="*/ 20776 w 12184549"/>
              <a:gd name="connsiteY1" fmla="*/ 6525347 h 6892124"/>
              <a:gd name="connsiteX2" fmla="*/ 20776 w 12184549"/>
              <a:gd name="connsiteY2" fmla="*/ 6535870 h 6892124"/>
              <a:gd name="connsiteX3" fmla="*/ 12184549 w 12184549"/>
              <a:gd name="connsiteY3" fmla="*/ 6535870 h 6892124"/>
              <a:gd name="connsiteX4" fmla="*/ 12184549 w 12184549"/>
              <a:gd name="connsiteY4" fmla="*/ 6892124 h 6892124"/>
              <a:gd name="connsiteX5" fmla="*/ 1352 w 12184549"/>
              <a:gd name="connsiteY5" fmla="*/ 6892124 h 6892124"/>
              <a:gd name="connsiteX6" fmla="*/ 1352 w 12184549"/>
              <a:gd name="connsiteY6" fmla="*/ 6858003 h 6892124"/>
              <a:gd name="connsiteX7" fmla="*/ 0 w 12184549"/>
              <a:gd name="connsiteY7" fmla="*/ 6858003 h 6892124"/>
              <a:gd name="connsiteX8" fmla="*/ 0 w 12184549"/>
              <a:gd name="connsiteY8" fmla="*/ 0 h 6892124"/>
              <a:gd name="connsiteX9" fmla="*/ 10906801 w 12184549"/>
              <a:gd name="connsiteY9" fmla="*/ 0 h 6892124"/>
              <a:gd name="connsiteX10" fmla="*/ 7667849 w 12184549"/>
              <a:gd name="connsiteY10" fmla="*/ 3748957 h 6892124"/>
              <a:gd name="connsiteX11" fmla="*/ 20776 w 12184549"/>
              <a:gd name="connsiteY11" fmla="*/ 3748957 h 6892124"/>
              <a:gd name="connsiteX12" fmla="*/ 20776 w 12184549"/>
              <a:gd name="connsiteY12" fmla="*/ 3753039 h 6892124"/>
              <a:gd name="connsiteX13" fmla="*/ 0 w 12184549"/>
              <a:gd name="connsiteY13" fmla="*/ 3753039 h 68921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2184549" h="6892124">
                <a:moveTo>
                  <a:pt x="0" y="6525347"/>
                </a:moveTo>
                <a:lnTo>
                  <a:pt x="20776" y="6525347"/>
                </a:lnTo>
                <a:lnTo>
                  <a:pt x="20776" y="6535870"/>
                </a:lnTo>
                <a:lnTo>
                  <a:pt x="12184549" y="6535870"/>
                </a:lnTo>
                <a:lnTo>
                  <a:pt x="12184549" y="6892124"/>
                </a:lnTo>
                <a:lnTo>
                  <a:pt x="1352" y="6892124"/>
                </a:lnTo>
                <a:lnTo>
                  <a:pt x="1352" y="6858003"/>
                </a:lnTo>
                <a:lnTo>
                  <a:pt x="0" y="6858003"/>
                </a:lnTo>
                <a:close/>
                <a:moveTo>
                  <a:pt x="0" y="0"/>
                </a:moveTo>
                <a:lnTo>
                  <a:pt x="10906801" y="0"/>
                </a:lnTo>
                <a:lnTo>
                  <a:pt x="7667849" y="3748957"/>
                </a:lnTo>
                <a:lnTo>
                  <a:pt x="20776" y="3748957"/>
                </a:lnTo>
                <a:lnTo>
                  <a:pt x="20776" y="3753039"/>
                </a:lnTo>
                <a:lnTo>
                  <a:pt x="0" y="3753039"/>
                </a:lnTo>
                <a:close/>
              </a:path>
            </a:pathLst>
          </a:custGeom>
          <a:solidFill>
            <a:srgbClr val="F0F3F7"/>
          </a:solidFill>
        </p:spPr>
        <p:txBody>
          <a:bodyPr wrap="square" rIns="0" bIns="1260000" anchor="ctr" anchorCtr="1">
            <a:noAutofit/>
          </a:bodyPr>
          <a:lstStyle>
            <a:lvl1pPr marL="0" indent="0" algn="r">
              <a:buFontTx/>
              <a:buNone/>
              <a:defRPr b="1">
                <a:solidFill>
                  <a:srgbClr val="10ADAA"/>
                </a:solidFill>
              </a:defRPr>
            </a:lvl1pPr>
          </a:lstStyle>
          <a:p>
            <a:r>
              <a:rPr lang="de-DE" dirty="0"/>
              <a:t>Hier Bild einfügen</a:t>
            </a:r>
          </a:p>
        </p:txBody>
      </p:sp>
      <p:sp>
        <p:nvSpPr>
          <p:cNvPr id="25" name="Bild-Nachweis">
            <a:extLst>
              <a:ext uri="{FF2B5EF4-FFF2-40B4-BE49-F238E27FC236}">
                <a16:creationId xmlns:a16="http://schemas.microsoft.com/office/drawing/2014/main" id="{3D29FA97-D64E-B910-D641-F122D8E4E870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0" y="6624556"/>
            <a:ext cx="4326081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pic>
        <p:nvPicPr>
          <p:cNvPr id="11" name="Logo" descr="Ein Bild, das Symbol, Grafiken, Logo, Schrift enthält.&#10;&#10;KI-generierte Inhalte können fehlerhaft sein.">
            <a:extLst>
              <a:ext uri="{FF2B5EF4-FFF2-40B4-BE49-F238E27FC236}">
                <a16:creationId xmlns:a16="http://schemas.microsoft.com/office/drawing/2014/main" id="{BCB04E0C-D33C-6880-70E2-C48C495B7AB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4377" y="966418"/>
            <a:ext cx="2767623" cy="2107961"/>
          </a:xfrm>
          <a:prstGeom prst="rect">
            <a:avLst/>
          </a:prstGeom>
        </p:spPr>
      </p:pic>
      <p:sp>
        <p:nvSpPr>
          <p:cNvPr id="22" name="Zusatztext">
            <a:extLst>
              <a:ext uri="{FF2B5EF4-FFF2-40B4-BE49-F238E27FC236}">
                <a16:creationId xmlns:a16="http://schemas.microsoft.com/office/drawing/2014/main" id="{80EDA830-97D5-DEF3-D298-792D8AE9DF54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16001" y="5783343"/>
            <a:ext cx="9684455" cy="396000"/>
          </a:xfrm>
          <a:ln>
            <a:noFill/>
          </a:ln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lang="de-DE" sz="2800" b="1" dirty="0">
                <a:solidFill>
                  <a:srgbClr val="FFFFFF"/>
                </a:solidFill>
                <a:ea typeface="Source Sans Pro" panose="020B0503030403020204" pitchFamily="34" charset="0"/>
              </a:defRPr>
            </a:lvl1pPr>
          </a:lstStyle>
          <a:p>
            <a:pPr marL="0" lvl="0"/>
            <a:r>
              <a:rPr lang="de-DE" dirty="0"/>
              <a:t>ggf. Zusatz-Text</a:t>
            </a:r>
          </a:p>
        </p:txBody>
      </p:sp>
      <p:sp>
        <p:nvSpPr>
          <p:cNvPr id="20" name="Titel">
            <a:extLst>
              <a:ext uri="{FF2B5EF4-FFF2-40B4-BE49-F238E27FC236}">
                <a16:creationId xmlns:a16="http://schemas.microsoft.com/office/drawing/2014/main" id="{40918B5D-518B-65CF-89B4-3E7634163BB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6001" y="4797152"/>
            <a:ext cx="10440539" cy="756000"/>
          </a:xfrm>
        </p:spPr>
        <p:txBody>
          <a:bodyPr vert="horz" lIns="0" tIns="36000" rIns="0" bIns="36000" rtlCol="0" anchor="ctr" anchorCtr="0">
            <a:noAutofit/>
          </a:bodyPr>
          <a:lstStyle>
            <a:lvl1pPr>
              <a:defRPr lang="de-DE" sz="4000">
                <a:solidFill>
                  <a:srgbClr val="10ADAA"/>
                </a:solidFill>
                <a:latin typeface="Montserrat Black" pitchFamily="2" charset="0"/>
              </a:defRPr>
            </a:lvl1pPr>
          </a:lstStyle>
          <a:p>
            <a:pPr marL="0" lvl="0">
              <a:lnSpc>
                <a:spcPts val="6100"/>
              </a:lnSpc>
            </a:pPr>
            <a:r>
              <a:rPr lang="de-DE" dirty="0"/>
              <a:t>Veranstaltungs-Titel</a:t>
            </a:r>
          </a:p>
        </p:txBody>
      </p:sp>
      <p:sp>
        <p:nvSpPr>
          <p:cNvPr id="28" name="Willkommen-Platzhalter">
            <a:extLst>
              <a:ext uri="{FF2B5EF4-FFF2-40B4-BE49-F238E27FC236}">
                <a16:creationId xmlns:a16="http://schemas.microsoft.com/office/drawing/2014/main" id="{5C41DC56-6FE9-65A0-C628-BB1C086C364E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516001" y="4041148"/>
            <a:ext cx="10792718" cy="720000"/>
          </a:xfrm>
        </p:spPr>
        <p:txBody>
          <a:bodyPr anchor="ctr" anchorCtr="0"/>
          <a:lstStyle>
            <a:lvl1pPr marL="0" indent="0">
              <a:buFontTx/>
              <a:buNone/>
              <a:defRPr sz="4800" cap="all" spc="50" baseline="0">
                <a:solidFill>
                  <a:srgbClr val="FFFFFF"/>
                </a:solidFill>
                <a:latin typeface="Montserrat Black" pitchFamily="2" charset="0"/>
              </a:defRPr>
            </a:lvl1pPr>
            <a:lvl2pPr marL="287338" indent="0">
              <a:buFontTx/>
              <a:buNone/>
              <a:defRPr sz="6000">
                <a:solidFill>
                  <a:srgbClr val="FFFFFF"/>
                </a:solidFill>
                <a:latin typeface="Gotham Black" panose="02000603040000020004" pitchFamily="2" charset="0"/>
              </a:defRPr>
            </a:lvl2pPr>
            <a:lvl3pPr marL="719138" indent="0">
              <a:buFontTx/>
              <a:buNone/>
              <a:defRPr sz="6000">
                <a:solidFill>
                  <a:srgbClr val="FFFFFF"/>
                </a:solidFill>
                <a:latin typeface="Gotham Black" panose="02000603040000020004" pitchFamily="2" charset="0"/>
              </a:defRPr>
            </a:lvl3pPr>
            <a:lvl4pPr marL="1160462" indent="0">
              <a:buFontTx/>
              <a:buNone/>
              <a:defRPr sz="6000">
                <a:solidFill>
                  <a:srgbClr val="FFFFFF"/>
                </a:solidFill>
                <a:latin typeface="Gotham Black" panose="02000603040000020004" pitchFamily="2" charset="0"/>
              </a:defRPr>
            </a:lvl4pPr>
            <a:lvl5pPr marL="1611312" indent="0">
              <a:buFontTx/>
              <a:buNone/>
              <a:defRPr sz="6000">
                <a:solidFill>
                  <a:srgbClr val="FFFFFF"/>
                </a:solidFill>
                <a:latin typeface="Gotham Black" panose="02000603040000020004" pitchFamily="2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10065A"/>
              </a:buClr>
              <a:buSzTx/>
              <a:buFontTx/>
              <a:buNone/>
              <a:tabLst/>
              <a:defRPr/>
            </a:pPr>
            <a:r>
              <a:rPr lang="de-DE" dirty="0"/>
              <a:t>Grußwort</a:t>
            </a:r>
          </a:p>
        </p:txBody>
      </p:sp>
    </p:spTree>
    <p:extLst>
      <p:ext uri="{BB962C8B-B14F-4D97-AF65-F5344CB8AC3E}">
        <p14:creationId xmlns:p14="http://schemas.microsoft.com/office/powerpoint/2010/main" val="412873242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V2 | Gold-Grün / Dunkelblau">
    <p:bg>
      <p:bgPr>
        <a:solidFill>
          <a:srgbClr val="1006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uppieren 42">
            <a:extLst>
              <a:ext uri="{FF2B5EF4-FFF2-40B4-BE49-F238E27FC236}">
                <a16:creationId xmlns:a16="http://schemas.microsoft.com/office/drawing/2014/main" id="{C394E010-74F6-73DA-9A6F-0E4B80A22187}"/>
              </a:ext>
            </a:extLst>
          </p:cNvPr>
          <p:cNvGrpSpPr/>
          <p:nvPr userDrawn="1"/>
        </p:nvGrpSpPr>
        <p:grpSpPr>
          <a:xfrm>
            <a:off x="385938" y="620688"/>
            <a:ext cx="11206444" cy="5868000"/>
            <a:chOff x="385938" y="620688"/>
            <a:chExt cx="11206444" cy="5868000"/>
          </a:xfrm>
        </p:grpSpPr>
        <p:sp>
          <p:nvSpPr>
            <p:cNvPr id="42" name="Freihandform: Form 41">
              <a:extLst>
                <a:ext uri="{FF2B5EF4-FFF2-40B4-BE49-F238E27FC236}">
                  <a16:creationId xmlns:a16="http://schemas.microsoft.com/office/drawing/2014/main" id="{5BE119D9-E944-9407-8446-8409B35E0A2A}"/>
                </a:ext>
              </a:extLst>
            </p:cNvPr>
            <p:cNvSpPr/>
            <p:nvPr userDrawn="1"/>
          </p:nvSpPr>
          <p:spPr>
            <a:xfrm flipV="1">
              <a:off x="385938" y="5104235"/>
              <a:ext cx="8798001" cy="1376596"/>
            </a:xfrm>
            <a:custGeom>
              <a:avLst/>
              <a:gdLst>
                <a:gd name="connsiteX0" fmla="*/ 4763 w 8798001"/>
                <a:gd name="connsiteY0" fmla="*/ 5404 h 1376596"/>
                <a:gd name="connsiteX1" fmla="*/ 3690 w 8798001"/>
                <a:gd name="connsiteY1" fmla="*/ 578 h 1376596"/>
                <a:gd name="connsiteX2" fmla="*/ 0 w 8798001"/>
                <a:gd name="connsiteY2" fmla="*/ 0 h 1376596"/>
                <a:gd name="connsiteX3" fmla="*/ 1306178 w 8798001"/>
                <a:gd name="connsiteY3" fmla="*/ 1376596 h 1376596"/>
                <a:gd name="connsiteX4" fmla="*/ 8798001 w 8798001"/>
                <a:gd name="connsiteY4" fmla="*/ 1376596 h 1376596"/>
                <a:gd name="connsiteX5" fmla="*/ 11434 w 8798001"/>
                <a:gd name="connsiteY5" fmla="*/ 1789 h 1376596"/>
                <a:gd name="connsiteX6" fmla="*/ 12730 w 8798001"/>
                <a:gd name="connsiteY6" fmla="*/ 3089 h 1376596"/>
                <a:gd name="connsiteX7" fmla="*/ 1306178 w 8798001"/>
                <a:gd name="connsiteY7" fmla="*/ 1370007 h 1376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798001" h="1376596">
                  <a:moveTo>
                    <a:pt x="4763" y="5404"/>
                  </a:moveTo>
                  <a:lnTo>
                    <a:pt x="3690" y="578"/>
                  </a:lnTo>
                  <a:lnTo>
                    <a:pt x="0" y="0"/>
                  </a:lnTo>
                  <a:close/>
                  <a:moveTo>
                    <a:pt x="1306178" y="1376596"/>
                  </a:moveTo>
                  <a:lnTo>
                    <a:pt x="8798001" y="1376596"/>
                  </a:lnTo>
                  <a:lnTo>
                    <a:pt x="11434" y="1789"/>
                  </a:lnTo>
                  <a:lnTo>
                    <a:pt x="12730" y="3089"/>
                  </a:lnTo>
                  <a:lnTo>
                    <a:pt x="1306178" y="1370007"/>
                  </a:lnTo>
                  <a:close/>
                </a:path>
              </a:pathLst>
            </a:custGeom>
            <a:solidFill>
              <a:srgbClr val="FFAD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/>
            </a:p>
          </p:txBody>
        </p:sp>
        <p:sp>
          <p:nvSpPr>
            <p:cNvPr id="22" name="Freihandform: Form 21">
              <a:extLst>
                <a:ext uri="{FF2B5EF4-FFF2-40B4-BE49-F238E27FC236}">
                  <a16:creationId xmlns:a16="http://schemas.microsoft.com/office/drawing/2014/main" id="{A3A31E76-10E9-1F37-0BE0-6D4461D38DB7}"/>
                </a:ext>
              </a:extLst>
            </p:cNvPr>
            <p:cNvSpPr/>
            <p:nvPr userDrawn="1"/>
          </p:nvSpPr>
          <p:spPr>
            <a:xfrm>
              <a:off x="1692382" y="643148"/>
              <a:ext cx="9900000" cy="4460321"/>
            </a:xfrm>
            <a:custGeom>
              <a:avLst/>
              <a:gdLst>
                <a:gd name="connsiteX0" fmla="*/ 0 w 9792000"/>
                <a:gd name="connsiteY0" fmla="*/ 0 h 4460321"/>
                <a:gd name="connsiteX1" fmla="*/ 9792000 w 9792000"/>
                <a:gd name="connsiteY1" fmla="*/ 0 h 4460321"/>
                <a:gd name="connsiteX2" fmla="*/ 9792000 w 9792000"/>
                <a:gd name="connsiteY2" fmla="*/ 3085293 h 4460321"/>
                <a:gd name="connsiteX3" fmla="*/ 7416000 w 9792000"/>
                <a:gd name="connsiteY3" fmla="*/ 4460321 h 4460321"/>
                <a:gd name="connsiteX4" fmla="*/ 0 w 9792000"/>
                <a:gd name="connsiteY4" fmla="*/ 4460321 h 44603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92000" h="4460321">
                  <a:moveTo>
                    <a:pt x="0" y="0"/>
                  </a:moveTo>
                  <a:lnTo>
                    <a:pt x="9792000" y="0"/>
                  </a:lnTo>
                  <a:lnTo>
                    <a:pt x="9792000" y="3085293"/>
                  </a:lnTo>
                  <a:lnTo>
                    <a:pt x="7416000" y="4460321"/>
                  </a:lnTo>
                  <a:lnTo>
                    <a:pt x="0" y="446032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 dirty="0"/>
            </a:p>
          </p:txBody>
        </p:sp>
        <p:sp>
          <p:nvSpPr>
            <p:cNvPr id="18" name="Freihandform: Form 17">
              <a:extLst>
                <a:ext uri="{FF2B5EF4-FFF2-40B4-BE49-F238E27FC236}">
                  <a16:creationId xmlns:a16="http://schemas.microsoft.com/office/drawing/2014/main" id="{B9684438-9707-086E-FDA2-C0A5AEBAA62C}"/>
                </a:ext>
              </a:extLst>
            </p:cNvPr>
            <p:cNvSpPr/>
            <p:nvPr userDrawn="1"/>
          </p:nvSpPr>
          <p:spPr>
            <a:xfrm flipH="1">
              <a:off x="397279" y="620688"/>
              <a:ext cx="1304363" cy="5868000"/>
            </a:xfrm>
            <a:custGeom>
              <a:avLst/>
              <a:gdLst>
                <a:gd name="connsiteX0" fmla="*/ 0 w 1304363"/>
                <a:gd name="connsiteY0" fmla="*/ 0 h 5852009"/>
                <a:gd name="connsiteX1" fmla="*/ 0 w 1304363"/>
                <a:gd name="connsiteY1" fmla="*/ 4477900 h 5852009"/>
                <a:gd name="connsiteX2" fmla="*/ 1293448 w 1304363"/>
                <a:gd name="connsiteY2" fmla="*/ 5841093 h 5852009"/>
                <a:gd name="connsiteX3" fmla="*/ 1304363 w 1304363"/>
                <a:gd name="connsiteY3" fmla="*/ 5852009 h 5852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04363" h="5852009">
                  <a:moveTo>
                    <a:pt x="0" y="0"/>
                  </a:moveTo>
                  <a:lnTo>
                    <a:pt x="0" y="4477900"/>
                  </a:lnTo>
                  <a:lnTo>
                    <a:pt x="1293448" y="5841093"/>
                  </a:lnTo>
                  <a:lnTo>
                    <a:pt x="1304363" y="5852009"/>
                  </a:lnTo>
                  <a:close/>
                </a:path>
              </a:pathLst>
            </a:custGeom>
            <a:solidFill>
              <a:srgbClr val="10AD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 dirty="0"/>
            </a:p>
          </p:txBody>
        </p:sp>
      </p:grpSp>
      <p:sp>
        <p:nvSpPr>
          <p:cNvPr id="19" name="Textplatzhalter 7">
            <a:extLst>
              <a:ext uri="{FF2B5EF4-FFF2-40B4-BE49-F238E27FC236}">
                <a16:creationId xmlns:a16="http://schemas.microsoft.com/office/drawing/2014/main" id="{30E315F3-6C51-D59B-420D-7D84AE8D9594}"/>
              </a:ext>
            </a:extLst>
          </p:cNvPr>
          <p:cNvSpPr>
            <a:spLocks noGrp="1"/>
          </p:cNvSpPr>
          <p:nvPr userDrawn="1">
            <p:ph type="body" sz="quarter" idx="24" hasCustomPrompt="1"/>
          </p:nvPr>
        </p:nvSpPr>
        <p:spPr>
          <a:xfrm>
            <a:off x="2279576" y="3869913"/>
            <a:ext cx="7948043" cy="396000"/>
          </a:xfrm>
          <a:ln>
            <a:noFill/>
          </a:ln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lang="de-DE" sz="2400" b="1" dirty="0">
                <a:solidFill>
                  <a:srgbClr val="10065A"/>
                </a:solidFill>
                <a:ea typeface="Source Sans Pro" panose="020B0503030403020204" pitchFamily="34" charset="0"/>
              </a:defRPr>
            </a:lvl1pPr>
          </a:lstStyle>
          <a:p>
            <a:pPr marL="0" lvl="0"/>
            <a:r>
              <a:rPr lang="de-DE" dirty="0"/>
              <a:t>ggf. Zusatz-Text</a:t>
            </a:r>
          </a:p>
        </p:txBody>
      </p:sp>
      <p:sp>
        <p:nvSpPr>
          <p:cNvPr id="20" name="Datumsplatzhalter 3">
            <a:extLst>
              <a:ext uri="{FF2B5EF4-FFF2-40B4-BE49-F238E27FC236}">
                <a16:creationId xmlns:a16="http://schemas.microsoft.com/office/drawing/2014/main" id="{B51E35BF-5849-0B3D-E823-C28ABDAC332A}"/>
              </a:ext>
            </a:extLst>
          </p:cNvPr>
          <p:cNvSpPr>
            <a:spLocks noGrp="1"/>
          </p:cNvSpPr>
          <p:nvPr userDrawn="1">
            <p:ph type="dt" sz="half" idx="2"/>
          </p:nvPr>
        </p:nvSpPr>
        <p:spPr>
          <a:xfrm>
            <a:off x="2279576" y="4365104"/>
            <a:ext cx="2676498" cy="288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600" b="0" i="0">
                <a:solidFill>
                  <a:srgbClr val="10065A"/>
                </a:solidFill>
                <a:latin typeface="Source Sans Pro" panose="020B0503030403020204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C0C3C57E-E9E2-9BEE-20EF-6FCC46B6F9B1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2279576" y="1619688"/>
            <a:ext cx="8928000" cy="2097343"/>
          </a:xfrm>
        </p:spPr>
        <p:txBody>
          <a:bodyPr anchor="t" anchorCtr="0"/>
          <a:lstStyle>
            <a:lvl1pPr>
              <a:defRPr sz="4000" spc="50" baseline="0"/>
            </a:lvl1pPr>
          </a:lstStyle>
          <a:p>
            <a:r>
              <a:rPr lang="de-DE" dirty="0"/>
              <a:t>Präsentations-Titel</a:t>
            </a:r>
            <a:br>
              <a:rPr lang="de-DE" dirty="0"/>
            </a:br>
            <a:br>
              <a:rPr lang="de-DE" dirty="0"/>
            </a:br>
            <a:br>
              <a:rPr lang="de-DE" dirty="0"/>
            </a:br>
            <a:endParaRPr lang="de-DE" dirty="0"/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70FC8E24-A67F-E687-4A0C-BC583D5FCF7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606757" y="5485331"/>
            <a:ext cx="3288982" cy="1293999"/>
          </a:xfrm>
          <a:prstGeom prst="rect">
            <a:avLst/>
          </a:prstGeom>
        </p:spPr>
      </p:pic>
      <p:sp>
        <p:nvSpPr>
          <p:cNvPr id="13" name="Dachzeile">
            <a:extLst>
              <a:ext uri="{FF2B5EF4-FFF2-40B4-BE49-F238E27FC236}">
                <a16:creationId xmlns:a16="http://schemas.microsoft.com/office/drawing/2014/main" id="{C5BE2535-D8B1-3851-07E5-A244F6304602}"/>
              </a:ext>
            </a:extLst>
          </p:cNvPr>
          <p:cNvSpPr>
            <a:spLocks noGrp="1"/>
          </p:cNvSpPr>
          <p:nvPr userDrawn="1">
            <p:ph type="subTitle" idx="1" hasCustomPrompt="1"/>
          </p:nvPr>
        </p:nvSpPr>
        <p:spPr>
          <a:xfrm>
            <a:off x="2279576" y="1267256"/>
            <a:ext cx="8928000" cy="324000"/>
          </a:xfrm>
        </p:spPr>
        <p:txBody>
          <a:bodyPr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SzPct val="150000"/>
              <a:buFontTx/>
              <a:buNone/>
              <a:defRPr sz="2000" b="1" cap="none" spc="150" baseline="0">
                <a:solidFill>
                  <a:srgbClr val="10AD0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Dachzeile</a:t>
            </a:r>
          </a:p>
        </p:txBody>
      </p:sp>
    </p:spTree>
    <p:extLst>
      <p:ext uri="{BB962C8B-B14F-4D97-AF65-F5344CB8AC3E}">
        <p14:creationId xmlns:p14="http://schemas.microsoft.com/office/powerpoint/2010/main" val="8993691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pos="3840">
          <p15:clr>
            <a:srgbClr val="FBAE40"/>
          </p15:clr>
        </p15:guide>
      </p15:sldGuideLst>
    </p:ext>
  </p:extLs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V2 | Gold-Grün / Blau">
    <p:bg>
      <p:bgPr>
        <a:solidFill>
          <a:srgbClr val="10069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uppieren 42">
            <a:extLst>
              <a:ext uri="{FF2B5EF4-FFF2-40B4-BE49-F238E27FC236}">
                <a16:creationId xmlns:a16="http://schemas.microsoft.com/office/drawing/2014/main" id="{C394E010-74F6-73DA-9A6F-0E4B80A22187}"/>
              </a:ext>
            </a:extLst>
          </p:cNvPr>
          <p:cNvGrpSpPr/>
          <p:nvPr userDrawn="1"/>
        </p:nvGrpSpPr>
        <p:grpSpPr>
          <a:xfrm>
            <a:off x="385938" y="620688"/>
            <a:ext cx="11206444" cy="5868000"/>
            <a:chOff x="385938" y="620688"/>
            <a:chExt cx="11206444" cy="5868000"/>
          </a:xfrm>
        </p:grpSpPr>
        <p:sp>
          <p:nvSpPr>
            <p:cNvPr id="42" name="Freihandform: Form 41">
              <a:extLst>
                <a:ext uri="{FF2B5EF4-FFF2-40B4-BE49-F238E27FC236}">
                  <a16:creationId xmlns:a16="http://schemas.microsoft.com/office/drawing/2014/main" id="{5BE119D9-E944-9407-8446-8409B35E0A2A}"/>
                </a:ext>
              </a:extLst>
            </p:cNvPr>
            <p:cNvSpPr/>
            <p:nvPr userDrawn="1"/>
          </p:nvSpPr>
          <p:spPr>
            <a:xfrm flipV="1">
              <a:off x="385938" y="5104235"/>
              <a:ext cx="8798001" cy="1376596"/>
            </a:xfrm>
            <a:custGeom>
              <a:avLst/>
              <a:gdLst>
                <a:gd name="connsiteX0" fmla="*/ 4763 w 8798001"/>
                <a:gd name="connsiteY0" fmla="*/ 5404 h 1376596"/>
                <a:gd name="connsiteX1" fmla="*/ 3690 w 8798001"/>
                <a:gd name="connsiteY1" fmla="*/ 578 h 1376596"/>
                <a:gd name="connsiteX2" fmla="*/ 0 w 8798001"/>
                <a:gd name="connsiteY2" fmla="*/ 0 h 1376596"/>
                <a:gd name="connsiteX3" fmla="*/ 1306178 w 8798001"/>
                <a:gd name="connsiteY3" fmla="*/ 1376596 h 1376596"/>
                <a:gd name="connsiteX4" fmla="*/ 8798001 w 8798001"/>
                <a:gd name="connsiteY4" fmla="*/ 1376596 h 1376596"/>
                <a:gd name="connsiteX5" fmla="*/ 11434 w 8798001"/>
                <a:gd name="connsiteY5" fmla="*/ 1789 h 1376596"/>
                <a:gd name="connsiteX6" fmla="*/ 12730 w 8798001"/>
                <a:gd name="connsiteY6" fmla="*/ 3089 h 1376596"/>
                <a:gd name="connsiteX7" fmla="*/ 1306178 w 8798001"/>
                <a:gd name="connsiteY7" fmla="*/ 1370007 h 1376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798001" h="1376596">
                  <a:moveTo>
                    <a:pt x="4763" y="5404"/>
                  </a:moveTo>
                  <a:lnTo>
                    <a:pt x="3690" y="578"/>
                  </a:lnTo>
                  <a:lnTo>
                    <a:pt x="0" y="0"/>
                  </a:lnTo>
                  <a:close/>
                  <a:moveTo>
                    <a:pt x="1306178" y="1376596"/>
                  </a:moveTo>
                  <a:lnTo>
                    <a:pt x="8798001" y="1376596"/>
                  </a:lnTo>
                  <a:lnTo>
                    <a:pt x="11434" y="1789"/>
                  </a:lnTo>
                  <a:lnTo>
                    <a:pt x="12730" y="3089"/>
                  </a:lnTo>
                  <a:lnTo>
                    <a:pt x="1306178" y="1370007"/>
                  </a:lnTo>
                  <a:close/>
                </a:path>
              </a:pathLst>
            </a:custGeom>
            <a:solidFill>
              <a:srgbClr val="FFAD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/>
            </a:p>
          </p:txBody>
        </p:sp>
        <p:sp>
          <p:nvSpPr>
            <p:cNvPr id="22" name="Freihandform: Form 21">
              <a:extLst>
                <a:ext uri="{FF2B5EF4-FFF2-40B4-BE49-F238E27FC236}">
                  <a16:creationId xmlns:a16="http://schemas.microsoft.com/office/drawing/2014/main" id="{A3A31E76-10E9-1F37-0BE0-6D4461D38DB7}"/>
                </a:ext>
              </a:extLst>
            </p:cNvPr>
            <p:cNvSpPr/>
            <p:nvPr userDrawn="1"/>
          </p:nvSpPr>
          <p:spPr>
            <a:xfrm>
              <a:off x="1692382" y="643148"/>
              <a:ext cx="9900000" cy="4460321"/>
            </a:xfrm>
            <a:custGeom>
              <a:avLst/>
              <a:gdLst>
                <a:gd name="connsiteX0" fmla="*/ 0 w 9792000"/>
                <a:gd name="connsiteY0" fmla="*/ 0 h 4460321"/>
                <a:gd name="connsiteX1" fmla="*/ 9792000 w 9792000"/>
                <a:gd name="connsiteY1" fmla="*/ 0 h 4460321"/>
                <a:gd name="connsiteX2" fmla="*/ 9792000 w 9792000"/>
                <a:gd name="connsiteY2" fmla="*/ 3085293 h 4460321"/>
                <a:gd name="connsiteX3" fmla="*/ 7416000 w 9792000"/>
                <a:gd name="connsiteY3" fmla="*/ 4460321 h 4460321"/>
                <a:gd name="connsiteX4" fmla="*/ 0 w 9792000"/>
                <a:gd name="connsiteY4" fmla="*/ 4460321 h 44603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92000" h="4460321">
                  <a:moveTo>
                    <a:pt x="0" y="0"/>
                  </a:moveTo>
                  <a:lnTo>
                    <a:pt x="9792000" y="0"/>
                  </a:lnTo>
                  <a:lnTo>
                    <a:pt x="9792000" y="3085293"/>
                  </a:lnTo>
                  <a:lnTo>
                    <a:pt x="7416000" y="4460321"/>
                  </a:lnTo>
                  <a:lnTo>
                    <a:pt x="0" y="446032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 dirty="0"/>
            </a:p>
          </p:txBody>
        </p:sp>
        <p:sp>
          <p:nvSpPr>
            <p:cNvPr id="18" name="Freihandform: Form 17">
              <a:extLst>
                <a:ext uri="{FF2B5EF4-FFF2-40B4-BE49-F238E27FC236}">
                  <a16:creationId xmlns:a16="http://schemas.microsoft.com/office/drawing/2014/main" id="{B9684438-9707-086E-FDA2-C0A5AEBAA62C}"/>
                </a:ext>
              </a:extLst>
            </p:cNvPr>
            <p:cNvSpPr/>
            <p:nvPr userDrawn="1"/>
          </p:nvSpPr>
          <p:spPr>
            <a:xfrm flipH="1">
              <a:off x="397279" y="620688"/>
              <a:ext cx="1304363" cy="5868000"/>
            </a:xfrm>
            <a:custGeom>
              <a:avLst/>
              <a:gdLst>
                <a:gd name="connsiteX0" fmla="*/ 0 w 1304363"/>
                <a:gd name="connsiteY0" fmla="*/ 0 h 5852009"/>
                <a:gd name="connsiteX1" fmla="*/ 0 w 1304363"/>
                <a:gd name="connsiteY1" fmla="*/ 4477900 h 5852009"/>
                <a:gd name="connsiteX2" fmla="*/ 1293448 w 1304363"/>
                <a:gd name="connsiteY2" fmla="*/ 5841093 h 5852009"/>
                <a:gd name="connsiteX3" fmla="*/ 1304363 w 1304363"/>
                <a:gd name="connsiteY3" fmla="*/ 5852009 h 5852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04363" h="5852009">
                  <a:moveTo>
                    <a:pt x="0" y="0"/>
                  </a:moveTo>
                  <a:lnTo>
                    <a:pt x="0" y="4477900"/>
                  </a:lnTo>
                  <a:lnTo>
                    <a:pt x="1293448" y="5841093"/>
                  </a:lnTo>
                  <a:lnTo>
                    <a:pt x="1304363" y="5852009"/>
                  </a:lnTo>
                  <a:close/>
                </a:path>
              </a:pathLst>
            </a:custGeom>
            <a:solidFill>
              <a:srgbClr val="10AD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 dirty="0"/>
            </a:p>
          </p:txBody>
        </p:sp>
      </p:grpSp>
      <p:sp>
        <p:nvSpPr>
          <p:cNvPr id="19" name="Textplatzhalter 7">
            <a:extLst>
              <a:ext uri="{FF2B5EF4-FFF2-40B4-BE49-F238E27FC236}">
                <a16:creationId xmlns:a16="http://schemas.microsoft.com/office/drawing/2014/main" id="{30E315F3-6C51-D59B-420D-7D84AE8D9594}"/>
              </a:ext>
            </a:extLst>
          </p:cNvPr>
          <p:cNvSpPr>
            <a:spLocks noGrp="1"/>
          </p:cNvSpPr>
          <p:nvPr userDrawn="1">
            <p:ph type="body" sz="quarter" idx="24" hasCustomPrompt="1"/>
          </p:nvPr>
        </p:nvSpPr>
        <p:spPr>
          <a:xfrm>
            <a:off x="2279576" y="3869913"/>
            <a:ext cx="7948043" cy="396000"/>
          </a:xfrm>
          <a:ln>
            <a:noFill/>
          </a:ln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lang="de-DE" sz="2400" b="1" dirty="0">
                <a:solidFill>
                  <a:srgbClr val="10069F"/>
                </a:solidFill>
                <a:ea typeface="Source Sans Pro" panose="020B0503030403020204" pitchFamily="34" charset="0"/>
              </a:defRPr>
            </a:lvl1pPr>
          </a:lstStyle>
          <a:p>
            <a:pPr marL="0" lvl="0"/>
            <a:r>
              <a:rPr lang="de-DE" dirty="0"/>
              <a:t>ggf. Zusatz-Text</a:t>
            </a:r>
          </a:p>
        </p:txBody>
      </p:sp>
      <p:sp>
        <p:nvSpPr>
          <p:cNvPr id="20" name="Datumsplatzhalter 3">
            <a:extLst>
              <a:ext uri="{FF2B5EF4-FFF2-40B4-BE49-F238E27FC236}">
                <a16:creationId xmlns:a16="http://schemas.microsoft.com/office/drawing/2014/main" id="{B51E35BF-5849-0B3D-E823-C28ABDAC332A}"/>
              </a:ext>
            </a:extLst>
          </p:cNvPr>
          <p:cNvSpPr>
            <a:spLocks noGrp="1"/>
          </p:cNvSpPr>
          <p:nvPr userDrawn="1">
            <p:ph type="dt" sz="half" idx="2"/>
          </p:nvPr>
        </p:nvSpPr>
        <p:spPr>
          <a:xfrm>
            <a:off x="2279576" y="4365104"/>
            <a:ext cx="2676498" cy="288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600" b="0" i="0">
                <a:solidFill>
                  <a:srgbClr val="10069F"/>
                </a:solidFill>
                <a:latin typeface="Source Sans Pro" panose="020B0503030403020204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C0C3C57E-E9E2-9BEE-20EF-6FCC46B6F9B1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2279576" y="1619688"/>
            <a:ext cx="8928000" cy="2097343"/>
          </a:xfrm>
        </p:spPr>
        <p:txBody>
          <a:bodyPr anchor="t" anchorCtr="0"/>
          <a:lstStyle>
            <a:lvl1pPr>
              <a:defRPr sz="4000" spc="50" baseline="0">
                <a:solidFill>
                  <a:srgbClr val="10069F"/>
                </a:solidFill>
              </a:defRPr>
            </a:lvl1pPr>
          </a:lstStyle>
          <a:p>
            <a:r>
              <a:rPr lang="de-DE" dirty="0"/>
              <a:t>Präsentations-Titel</a:t>
            </a:r>
            <a:br>
              <a:rPr lang="de-DE" dirty="0"/>
            </a:br>
            <a:br>
              <a:rPr lang="de-DE" dirty="0"/>
            </a:br>
            <a:br>
              <a:rPr lang="de-DE" dirty="0"/>
            </a:br>
            <a:endParaRPr lang="de-DE" dirty="0"/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70FC8E24-A67F-E687-4A0C-BC583D5FCF7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606757" y="5485331"/>
            <a:ext cx="3288982" cy="1293999"/>
          </a:xfrm>
          <a:prstGeom prst="rect">
            <a:avLst/>
          </a:prstGeom>
        </p:spPr>
      </p:pic>
      <p:sp>
        <p:nvSpPr>
          <p:cNvPr id="13" name="Dachzeile">
            <a:extLst>
              <a:ext uri="{FF2B5EF4-FFF2-40B4-BE49-F238E27FC236}">
                <a16:creationId xmlns:a16="http://schemas.microsoft.com/office/drawing/2014/main" id="{C5BE2535-D8B1-3851-07E5-A244F6304602}"/>
              </a:ext>
            </a:extLst>
          </p:cNvPr>
          <p:cNvSpPr>
            <a:spLocks noGrp="1"/>
          </p:cNvSpPr>
          <p:nvPr userDrawn="1">
            <p:ph type="subTitle" idx="1" hasCustomPrompt="1"/>
          </p:nvPr>
        </p:nvSpPr>
        <p:spPr>
          <a:xfrm>
            <a:off x="2279576" y="1267256"/>
            <a:ext cx="8928000" cy="324000"/>
          </a:xfrm>
        </p:spPr>
        <p:txBody>
          <a:bodyPr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SzPct val="150000"/>
              <a:buFontTx/>
              <a:buNone/>
              <a:defRPr sz="2000" b="1" cap="none" spc="150" baseline="0">
                <a:solidFill>
                  <a:srgbClr val="10AD0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Dachzeile</a:t>
            </a:r>
          </a:p>
        </p:txBody>
      </p:sp>
    </p:spTree>
    <p:extLst>
      <p:ext uri="{BB962C8B-B14F-4D97-AF65-F5344CB8AC3E}">
        <p14:creationId xmlns:p14="http://schemas.microsoft.com/office/powerpoint/2010/main" val="14013379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pos="3840">
          <p15:clr>
            <a:srgbClr val="FBAE40"/>
          </p15:clr>
        </p15:guide>
      </p15:sldGuideLst>
    </p:ext>
  </p:extLs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V2 | Orange-Türkis / Dunkelblau">
    <p:bg>
      <p:bgPr>
        <a:solidFill>
          <a:srgbClr val="1006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uppieren 42">
            <a:extLst>
              <a:ext uri="{FF2B5EF4-FFF2-40B4-BE49-F238E27FC236}">
                <a16:creationId xmlns:a16="http://schemas.microsoft.com/office/drawing/2014/main" id="{C394E010-74F6-73DA-9A6F-0E4B80A22187}"/>
              </a:ext>
            </a:extLst>
          </p:cNvPr>
          <p:cNvGrpSpPr/>
          <p:nvPr userDrawn="1"/>
        </p:nvGrpSpPr>
        <p:grpSpPr>
          <a:xfrm>
            <a:off x="385938" y="620688"/>
            <a:ext cx="11206444" cy="5868000"/>
            <a:chOff x="385938" y="620688"/>
            <a:chExt cx="11206444" cy="5868000"/>
          </a:xfrm>
        </p:grpSpPr>
        <p:sp>
          <p:nvSpPr>
            <p:cNvPr id="42" name="Freihandform: Form 41">
              <a:extLst>
                <a:ext uri="{FF2B5EF4-FFF2-40B4-BE49-F238E27FC236}">
                  <a16:creationId xmlns:a16="http://schemas.microsoft.com/office/drawing/2014/main" id="{5BE119D9-E944-9407-8446-8409B35E0A2A}"/>
                </a:ext>
              </a:extLst>
            </p:cNvPr>
            <p:cNvSpPr/>
            <p:nvPr userDrawn="1"/>
          </p:nvSpPr>
          <p:spPr>
            <a:xfrm flipV="1">
              <a:off x="385938" y="5104235"/>
              <a:ext cx="8798001" cy="1376596"/>
            </a:xfrm>
            <a:custGeom>
              <a:avLst/>
              <a:gdLst>
                <a:gd name="connsiteX0" fmla="*/ 4763 w 8798001"/>
                <a:gd name="connsiteY0" fmla="*/ 5404 h 1376596"/>
                <a:gd name="connsiteX1" fmla="*/ 3690 w 8798001"/>
                <a:gd name="connsiteY1" fmla="*/ 578 h 1376596"/>
                <a:gd name="connsiteX2" fmla="*/ 0 w 8798001"/>
                <a:gd name="connsiteY2" fmla="*/ 0 h 1376596"/>
                <a:gd name="connsiteX3" fmla="*/ 1306178 w 8798001"/>
                <a:gd name="connsiteY3" fmla="*/ 1376596 h 1376596"/>
                <a:gd name="connsiteX4" fmla="*/ 8798001 w 8798001"/>
                <a:gd name="connsiteY4" fmla="*/ 1376596 h 1376596"/>
                <a:gd name="connsiteX5" fmla="*/ 11434 w 8798001"/>
                <a:gd name="connsiteY5" fmla="*/ 1789 h 1376596"/>
                <a:gd name="connsiteX6" fmla="*/ 12730 w 8798001"/>
                <a:gd name="connsiteY6" fmla="*/ 3089 h 1376596"/>
                <a:gd name="connsiteX7" fmla="*/ 1306178 w 8798001"/>
                <a:gd name="connsiteY7" fmla="*/ 1370007 h 1376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798001" h="1376596">
                  <a:moveTo>
                    <a:pt x="4763" y="5404"/>
                  </a:moveTo>
                  <a:lnTo>
                    <a:pt x="3690" y="578"/>
                  </a:lnTo>
                  <a:lnTo>
                    <a:pt x="0" y="0"/>
                  </a:lnTo>
                  <a:close/>
                  <a:moveTo>
                    <a:pt x="1306178" y="1376596"/>
                  </a:moveTo>
                  <a:lnTo>
                    <a:pt x="8798001" y="1376596"/>
                  </a:lnTo>
                  <a:lnTo>
                    <a:pt x="11434" y="1789"/>
                  </a:lnTo>
                  <a:lnTo>
                    <a:pt x="12730" y="3089"/>
                  </a:lnTo>
                  <a:lnTo>
                    <a:pt x="1306178" y="1370007"/>
                  </a:lnTo>
                  <a:close/>
                </a:path>
              </a:pathLst>
            </a:custGeom>
            <a:solidFill>
              <a:srgbClr val="FF4414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/>
            </a:p>
          </p:txBody>
        </p:sp>
        <p:sp>
          <p:nvSpPr>
            <p:cNvPr id="22" name="Freihandform: Form 21">
              <a:extLst>
                <a:ext uri="{FF2B5EF4-FFF2-40B4-BE49-F238E27FC236}">
                  <a16:creationId xmlns:a16="http://schemas.microsoft.com/office/drawing/2014/main" id="{A3A31E76-10E9-1F37-0BE0-6D4461D38DB7}"/>
                </a:ext>
              </a:extLst>
            </p:cNvPr>
            <p:cNvSpPr/>
            <p:nvPr userDrawn="1"/>
          </p:nvSpPr>
          <p:spPr>
            <a:xfrm>
              <a:off x="1692382" y="643148"/>
              <a:ext cx="9900000" cy="4460321"/>
            </a:xfrm>
            <a:custGeom>
              <a:avLst/>
              <a:gdLst>
                <a:gd name="connsiteX0" fmla="*/ 0 w 9792000"/>
                <a:gd name="connsiteY0" fmla="*/ 0 h 4460321"/>
                <a:gd name="connsiteX1" fmla="*/ 9792000 w 9792000"/>
                <a:gd name="connsiteY1" fmla="*/ 0 h 4460321"/>
                <a:gd name="connsiteX2" fmla="*/ 9792000 w 9792000"/>
                <a:gd name="connsiteY2" fmla="*/ 3085293 h 4460321"/>
                <a:gd name="connsiteX3" fmla="*/ 7416000 w 9792000"/>
                <a:gd name="connsiteY3" fmla="*/ 4460321 h 4460321"/>
                <a:gd name="connsiteX4" fmla="*/ 0 w 9792000"/>
                <a:gd name="connsiteY4" fmla="*/ 4460321 h 44603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92000" h="4460321">
                  <a:moveTo>
                    <a:pt x="0" y="0"/>
                  </a:moveTo>
                  <a:lnTo>
                    <a:pt x="9792000" y="0"/>
                  </a:lnTo>
                  <a:lnTo>
                    <a:pt x="9792000" y="3085293"/>
                  </a:lnTo>
                  <a:lnTo>
                    <a:pt x="7416000" y="4460321"/>
                  </a:lnTo>
                  <a:lnTo>
                    <a:pt x="0" y="446032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 dirty="0"/>
            </a:p>
          </p:txBody>
        </p:sp>
        <p:sp>
          <p:nvSpPr>
            <p:cNvPr id="18" name="Freihandform: Form 17">
              <a:extLst>
                <a:ext uri="{FF2B5EF4-FFF2-40B4-BE49-F238E27FC236}">
                  <a16:creationId xmlns:a16="http://schemas.microsoft.com/office/drawing/2014/main" id="{B9684438-9707-086E-FDA2-C0A5AEBAA62C}"/>
                </a:ext>
              </a:extLst>
            </p:cNvPr>
            <p:cNvSpPr/>
            <p:nvPr userDrawn="1"/>
          </p:nvSpPr>
          <p:spPr>
            <a:xfrm flipH="1">
              <a:off x="397279" y="620688"/>
              <a:ext cx="1304363" cy="5868000"/>
            </a:xfrm>
            <a:custGeom>
              <a:avLst/>
              <a:gdLst>
                <a:gd name="connsiteX0" fmla="*/ 0 w 1304363"/>
                <a:gd name="connsiteY0" fmla="*/ 0 h 5852009"/>
                <a:gd name="connsiteX1" fmla="*/ 0 w 1304363"/>
                <a:gd name="connsiteY1" fmla="*/ 4477900 h 5852009"/>
                <a:gd name="connsiteX2" fmla="*/ 1293448 w 1304363"/>
                <a:gd name="connsiteY2" fmla="*/ 5841093 h 5852009"/>
                <a:gd name="connsiteX3" fmla="*/ 1304363 w 1304363"/>
                <a:gd name="connsiteY3" fmla="*/ 5852009 h 5852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04363" h="5852009">
                  <a:moveTo>
                    <a:pt x="0" y="0"/>
                  </a:moveTo>
                  <a:lnTo>
                    <a:pt x="0" y="4477900"/>
                  </a:lnTo>
                  <a:lnTo>
                    <a:pt x="1293448" y="5841093"/>
                  </a:lnTo>
                  <a:lnTo>
                    <a:pt x="1304363" y="5852009"/>
                  </a:lnTo>
                  <a:close/>
                </a:path>
              </a:pathLst>
            </a:custGeom>
            <a:solidFill>
              <a:srgbClr val="10ADA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 dirty="0"/>
            </a:p>
          </p:txBody>
        </p:sp>
      </p:grpSp>
      <p:sp>
        <p:nvSpPr>
          <p:cNvPr id="19" name="Textplatzhalter 7">
            <a:extLst>
              <a:ext uri="{FF2B5EF4-FFF2-40B4-BE49-F238E27FC236}">
                <a16:creationId xmlns:a16="http://schemas.microsoft.com/office/drawing/2014/main" id="{30E315F3-6C51-D59B-420D-7D84AE8D9594}"/>
              </a:ext>
            </a:extLst>
          </p:cNvPr>
          <p:cNvSpPr>
            <a:spLocks noGrp="1"/>
          </p:cNvSpPr>
          <p:nvPr userDrawn="1">
            <p:ph type="body" sz="quarter" idx="24" hasCustomPrompt="1"/>
          </p:nvPr>
        </p:nvSpPr>
        <p:spPr>
          <a:xfrm>
            <a:off x="2279576" y="3869913"/>
            <a:ext cx="7948043" cy="396000"/>
          </a:xfrm>
          <a:ln>
            <a:noFill/>
          </a:ln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lang="de-DE" sz="2400" b="1" dirty="0">
                <a:solidFill>
                  <a:srgbClr val="10065A"/>
                </a:solidFill>
                <a:ea typeface="Source Sans Pro" panose="020B0503030403020204" pitchFamily="34" charset="0"/>
              </a:defRPr>
            </a:lvl1pPr>
          </a:lstStyle>
          <a:p>
            <a:pPr marL="0" lvl="0"/>
            <a:r>
              <a:rPr lang="de-DE" dirty="0"/>
              <a:t>ggf. Zusatz-Text</a:t>
            </a:r>
          </a:p>
        </p:txBody>
      </p:sp>
      <p:sp>
        <p:nvSpPr>
          <p:cNvPr id="20" name="Datumsplatzhalter 3">
            <a:extLst>
              <a:ext uri="{FF2B5EF4-FFF2-40B4-BE49-F238E27FC236}">
                <a16:creationId xmlns:a16="http://schemas.microsoft.com/office/drawing/2014/main" id="{B51E35BF-5849-0B3D-E823-C28ABDAC332A}"/>
              </a:ext>
            </a:extLst>
          </p:cNvPr>
          <p:cNvSpPr>
            <a:spLocks noGrp="1"/>
          </p:cNvSpPr>
          <p:nvPr userDrawn="1">
            <p:ph type="dt" sz="half" idx="2"/>
          </p:nvPr>
        </p:nvSpPr>
        <p:spPr>
          <a:xfrm>
            <a:off x="2279576" y="4365104"/>
            <a:ext cx="2676498" cy="288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600" b="0" i="0">
                <a:solidFill>
                  <a:srgbClr val="10065A"/>
                </a:solidFill>
                <a:latin typeface="Source Sans Pro" panose="020B0503030403020204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C0C3C57E-E9E2-9BEE-20EF-6FCC46B6F9B1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2279576" y="1619688"/>
            <a:ext cx="8928000" cy="2097343"/>
          </a:xfrm>
        </p:spPr>
        <p:txBody>
          <a:bodyPr anchor="t" anchorCtr="0"/>
          <a:lstStyle>
            <a:lvl1pPr>
              <a:defRPr sz="4000" spc="50" baseline="0"/>
            </a:lvl1pPr>
          </a:lstStyle>
          <a:p>
            <a:r>
              <a:rPr lang="de-DE" dirty="0"/>
              <a:t>Präsentations-Titel</a:t>
            </a:r>
            <a:br>
              <a:rPr lang="de-DE" dirty="0"/>
            </a:br>
            <a:br>
              <a:rPr lang="de-DE" dirty="0"/>
            </a:br>
            <a:br>
              <a:rPr lang="de-DE" dirty="0"/>
            </a:br>
            <a:endParaRPr lang="de-DE" dirty="0"/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70FC8E24-A67F-E687-4A0C-BC583D5FCF7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606756" y="5485331"/>
            <a:ext cx="3288984" cy="1294001"/>
          </a:xfrm>
          <a:prstGeom prst="rect">
            <a:avLst/>
          </a:prstGeom>
        </p:spPr>
      </p:pic>
      <p:sp>
        <p:nvSpPr>
          <p:cNvPr id="13" name="Dachzeile">
            <a:extLst>
              <a:ext uri="{FF2B5EF4-FFF2-40B4-BE49-F238E27FC236}">
                <a16:creationId xmlns:a16="http://schemas.microsoft.com/office/drawing/2014/main" id="{C5BE2535-D8B1-3851-07E5-A244F6304602}"/>
              </a:ext>
            </a:extLst>
          </p:cNvPr>
          <p:cNvSpPr>
            <a:spLocks noGrp="1"/>
          </p:cNvSpPr>
          <p:nvPr userDrawn="1">
            <p:ph type="subTitle" idx="1" hasCustomPrompt="1"/>
          </p:nvPr>
        </p:nvSpPr>
        <p:spPr>
          <a:xfrm>
            <a:off x="2279576" y="1267256"/>
            <a:ext cx="8928000" cy="324000"/>
          </a:xfrm>
        </p:spPr>
        <p:txBody>
          <a:bodyPr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SzPct val="150000"/>
              <a:buFontTx/>
              <a:buNone/>
              <a:defRPr sz="2000" b="1" cap="none" spc="150" baseline="0">
                <a:solidFill>
                  <a:srgbClr val="FF4414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Dachzeile</a:t>
            </a:r>
          </a:p>
        </p:txBody>
      </p:sp>
    </p:spTree>
    <p:extLst>
      <p:ext uri="{BB962C8B-B14F-4D97-AF65-F5344CB8AC3E}">
        <p14:creationId xmlns:p14="http://schemas.microsoft.com/office/powerpoint/2010/main" val="9349306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pos="3840">
          <p15:clr>
            <a:srgbClr val="FBAE40"/>
          </p15:clr>
        </p15:guide>
      </p15:sldGuideLst>
    </p:ext>
  </p:extLs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V2 | Orange-Türkis / Blau">
    <p:bg>
      <p:bgPr>
        <a:solidFill>
          <a:srgbClr val="10069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uppieren 42">
            <a:extLst>
              <a:ext uri="{FF2B5EF4-FFF2-40B4-BE49-F238E27FC236}">
                <a16:creationId xmlns:a16="http://schemas.microsoft.com/office/drawing/2014/main" id="{C394E010-74F6-73DA-9A6F-0E4B80A22187}"/>
              </a:ext>
            </a:extLst>
          </p:cNvPr>
          <p:cNvGrpSpPr/>
          <p:nvPr userDrawn="1"/>
        </p:nvGrpSpPr>
        <p:grpSpPr>
          <a:xfrm>
            <a:off x="385938" y="620688"/>
            <a:ext cx="11206444" cy="5868000"/>
            <a:chOff x="385938" y="620688"/>
            <a:chExt cx="11206444" cy="5868000"/>
          </a:xfrm>
        </p:grpSpPr>
        <p:sp>
          <p:nvSpPr>
            <p:cNvPr id="42" name="Freihandform: Form 41">
              <a:extLst>
                <a:ext uri="{FF2B5EF4-FFF2-40B4-BE49-F238E27FC236}">
                  <a16:creationId xmlns:a16="http://schemas.microsoft.com/office/drawing/2014/main" id="{5BE119D9-E944-9407-8446-8409B35E0A2A}"/>
                </a:ext>
              </a:extLst>
            </p:cNvPr>
            <p:cNvSpPr/>
            <p:nvPr userDrawn="1"/>
          </p:nvSpPr>
          <p:spPr>
            <a:xfrm flipV="1">
              <a:off x="385938" y="5104235"/>
              <a:ext cx="8798001" cy="1376596"/>
            </a:xfrm>
            <a:custGeom>
              <a:avLst/>
              <a:gdLst>
                <a:gd name="connsiteX0" fmla="*/ 4763 w 8798001"/>
                <a:gd name="connsiteY0" fmla="*/ 5404 h 1376596"/>
                <a:gd name="connsiteX1" fmla="*/ 3690 w 8798001"/>
                <a:gd name="connsiteY1" fmla="*/ 578 h 1376596"/>
                <a:gd name="connsiteX2" fmla="*/ 0 w 8798001"/>
                <a:gd name="connsiteY2" fmla="*/ 0 h 1376596"/>
                <a:gd name="connsiteX3" fmla="*/ 1306178 w 8798001"/>
                <a:gd name="connsiteY3" fmla="*/ 1376596 h 1376596"/>
                <a:gd name="connsiteX4" fmla="*/ 8798001 w 8798001"/>
                <a:gd name="connsiteY4" fmla="*/ 1376596 h 1376596"/>
                <a:gd name="connsiteX5" fmla="*/ 11434 w 8798001"/>
                <a:gd name="connsiteY5" fmla="*/ 1789 h 1376596"/>
                <a:gd name="connsiteX6" fmla="*/ 12730 w 8798001"/>
                <a:gd name="connsiteY6" fmla="*/ 3089 h 1376596"/>
                <a:gd name="connsiteX7" fmla="*/ 1306178 w 8798001"/>
                <a:gd name="connsiteY7" fmla="*/ 1370007 h 1376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798001" h="1376596">
                  <a:moveTo>
                    <a:pt x="4763" y="5404"/>
                  </a:moveTo>
                  <a:lnTo>
                    <a:pt x="3690" y="578"/>
                  </a:lnTo>
                  <a:lnTo>
                    <a:pt x="0" y="0"/>
                  </a:lnTo>
                  <a:close/>
                  <a:moveTo>
                    <a:pt x="1306178" y="1376596"/>
                  </a:moveTo>
                  <a:lnTo>
                    <a:pt x="8798001" y="1376596"/>
                  </a:lnTo>
                  <a:lnTo>
                    <a:pt x="11434" y="1789"/>
                  </a:lnTo>
                  <a:lnTo>
                    <a:pt x="12730" y="3089"/>
                  </a:lnTo>
                  <a:lnTo>
                    <a:pt x="1306178" y="1370007"/>
                  </a:lnTo>
                  <a:close/>
                </a:path>
              </a:pathLst>
            </a:custGeom>
            <a:solidFill>
              <a:srgbClr val="FF4414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/>
            </a:p>
          </p:txBody>
        </p:sp>
        <p:sp>
          <p:nvSpPr>
            <p:cNvPr id="22" name="Freihandform: Form 21">
              <a:extLst>
                <a:ext uri="{FF2B5EF4-FFF2-40B4-BE49-F238E27FC236}">
                  <a16:creationId xmlns:a16="http://schemas.microsoft.com/office/drawing/2014/main" id="{A3A31E76-10E9-1F37-0BE0-6D4461D38DB7}"/>
                </a:ext>
              </a:extLst>
            </p:cNvPr>
            <p:cNvSpPr/>
            <p:nvPr userDrawn="1"/>
          </p:nvSpPr>
          <p:spPr>
            <a:xfrm>
              <a:off x="1692382" y="643148"/>
              <a:ext cx="9900000" cy="4460321"/>
            </a:xfrm>
            <a:custGeom>
              <a:avLst/>
              <a:gdLst>
                <a:gd name="connsiteX0" fmla="*/ 0 w 9792000"/>
                <a:gd name="connsiteY0" fmla="*/ 0 h 4460321"/>
                <a:gd name="connsiteX1" fmla="*/ 9792000 w 9792000"/>
                <a:gd name="connsiteY1" fmla="*/ 0 h 4460321"/>
                <a:gd name="connsiteX2" fmla="*/ 9792000 w 9792000"/>
                <a:gd name="connsiteY2" fmla="*/ 3085293 h 4460321"/>
                <a:gd name="connsiteX3" fmla="*/ 7416000 w 9792000"/>
                <a:gd name="connsiteY3" fmla="*/ 4460321 h 4460321"/>
                <a:gd name="connsiteX4" fmla="*/ 0 w 9792000"/>
                <a:gd name="connsiteY4" fmla="*/ 4460321 h 44603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92000" h="4460321">
                  <a:moveTo>
                    <a:pt x="0" y="0"/>
                  </a:moveTo>
                  <a:lnTo>
                    <a:pt x="9792000" y="0"/>
                  </a:lnTo>
                  <a:lnTo>
                    <a:pt x="9792000" y="3085293"/>
                  </a:lnTo>
                  <a:lnTo>
                    <a:pt x="7416000" y="4460321"/>
                  </a:lnTo>
                  <a:lnTo>
                    <a:pt x="0" y="446032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 dirty="0"/>
            </a:p>
          </p:txBody>
        </p:sp>
        <p:sp>
          <p:nvSpPr>
            <p:cNvPr id="18" name="Freihandform: Form 17">
              <a:extLst>
                <a:ext uri="{FF2B5EF4-FFF2-40B4-BE49-F238E27FC236}">
                  <a16:creationId xmlns:a16="http://schemas.microsoft.com/office/drawing/2014/main" id="{B9684438-9707-086E-FDA2-C0A5AEBAA62C}"/>
                </a:ext>
              </a:extLst>
            </p:cNvPr>
            <p:cNvSpPr/>
            <p:nvPr userDrawn="1"/>
          </p:nvSpPr>
          <p:spPr>
            <a:xfrm flipH="1">
              <a:off x="397279" y="620688"/>
              <a:ext cx="1304363" cy="5868000"/>
            </a:xfrm>
            <a:custGeom>
              <a:avLst/>
              <a:gdLst>
                <a:gd name="connsiteX0" fmla="*/ 0 w 1304363"/>
                <a:gd name="connsiteY0" fmla="*/ 0 h 5852009"/>
                <a:gd name="connsiteX1" fmla="*/ 0 w 1304363"/>
                <a:gd name="connsiteY1" fmla="*/ 4477900 h 5852009"/>
                <a:gd name="connsiteX2" fmla="*/ 1293448 w 1304363"/>
                <a:gd name="connsiteY2" fmla="*/ 5841093 h 5852009"/>
                <a:gd name="connsiteX3" fmla="*/ 1304363 w 1304363"/>
                <a:gd name="connsiteY3" fmla="*/ 5852009 h 5852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04363" h="5852009">
                  <a:moveTo>
                    <a:pt x="0" y="0"/>
                  </a:moveTo>
                  <a:lnTo>
                    <a:pt x="0" y="4477900"/>
                  </a:lnTo>
                  <a:lnTo>
                    <a:pt x="1293448" y="5841093"/>
                  </a:lnTo>
                  <a:lnTo>
                    <a:pt x="1304363" y="5852009"/>
                  </a:lnTo>
                  <a:close/>
                </a:path>
              </a:pathLst>
            </a:custGeom>
            <a:solidFill>
              <a:srgbClr val="10ADA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 dirty="0"/>
            </a:p>
          </p:txBody>
        </p:sp>
      </p:grpSp>
      <p:sp>
        <p:nvSpPr>
          <p:cNvPr id="19" name="Textplatzhalter 7">
            <a:extLst>
              <a:ext uri="{FF2B5EF4-FFF2-40B4-BE49-F238E27FC236}">
                <a16:creationId xmlns:a16="http://schemas.microsoft.com/office/drawing/2014/main" id="{30E315F3-6C51-D59B-420D-7D84AE8D9594}"/>
              </a:ext>
            </a:extLst>
          </p:cNvPr>
          <p:cNvSpPr>
            <a:spLocks noGrp="1"/>
          </p:cNvSpPr>
          <p:nvPr userDrawn="1">
            <p:ph type="body" sz="quarter" idx="24" hasCustomPrompt="1"/>
          </p:nvPr>
        </p:nvSpPr>
        <p:spPr>
          <a:xfrm>
            <a:off x="2279576" y="3869913"/>
            <a:ext cx="7948043" cy="396000"/>
          </a:xfrm>
          <a:ln>
            <a:noFill/>
          </a:ln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lang="de-DE" sz="2400" b="1" dirty="0">
                <a:solidFill>
                  <a:srgbClr val="10069F"/>
                </a:solidFill>
                <a:ea typeface="Source Sans Pro" panose="020B0503030403020204" pitchFamily="34" charset="0"/>
              </a:defRPr>
            </a:lvl1pPr>
          </a:lstStyle>
          <a:p>
            <a:pPr marL="0" lvl="0"/>
            <a:r>
              <a:rPr lang="de-DE" dirty="0"/>
              <a:t>ggf. Zusatz-Text</a:t>
            </a:r>
          </a:p>
        </p:txBody>
      </p:sp>
      <p:sp>
        <p:nvSpPr>
          <p:cNvPr id="20" name="Datumsplatzhalter 3">
            <a:extLst>
              <a:ext uri="{FF2B5EF4-FFF2-40B4-BE49-F238E27FC236}">
                <a16:creationId xmlns:a16="http://schemas.microsoft.com/office/drawing/2014/main" id="{B51E35BF-5849-0B3D-E823-C28ABDAC332A}"/>
              </a:ext>
            </a:extLst>
          </p:cNvPr>
          <p:cNvSpPr>
            <a:spLocks noGrp="1"/>
          </p:cNvSpPr>
          <p:nvPr userDrawn="1">
            <p:ph type="dt" sz="half" idx="2"/>
          </p:nvPr>
        </p:nvSpPr>
        <p:spPr>
          <a:xfrm>
            <a:off x="2279576" y="4365104"/>
            <a:ext cx="2676498" cy="288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600" b="0" i="0">
                <a:solidFill>
                  <a:srgbClr val="10069F"/>
                </a:solidFill>
                <a:latin typeface="Source Sans Pro" panose="020B0503030403020204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C0C3C57E-E9E2-9BEE-20EF-6FCC46B6F9B1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2279576" y="1619688"/>
            <a:ext cx="8928000" cy="2097343"/>
          </a:xfrm>
        </p:spPr>
        <p:txBody>
          <a:bodyPr anchor="t" anchorCtr="0"/>
          <a:lstStyle>
            <a:lvl1pPr>
              <a:defRPr sz="4000" spc="50" baseline="0">
                <a:solidFill>
                  <a:srgbClr val="10069F"/>
                </a:solidFill>
              </a:defRPr>
            </a:lvl1pPr>
          </a:lstStyle>
          <a:p>
            <a:r>
              <a:rPr lang="de-DE" dirty="0"/>
              <a:t>Präsentations-Titel</a:t>
            </a:r>
            <a:br>
              <a:rPr lang="de-DE" dirty="0"/>
            </a:br>
            <a:br>
              <a:rPr lang="de-DE" dirty="0"/>
            </a:br>
            <a:br>
              <a:rPr lang="de-DE" dirty="0"/>
            </a:br>
            <a:endParaRPr lang="de-DE" dirty="0"/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70FC8E24-A67F-E687-4A0C-BC583D5FCF7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606756" y="5485331"/>
            <a:ext cx="3288984" cy="1294001"/>
          </a:xfrm>
          <a:prstGeom prst="rect">
            <a:avLst/>
          </a:prstGeom>
        </p:spPr>
      </p:pic>
      <p:sp>
        <p:nvSpPr>
          <p:cNvPr id="13" name="Dachzeile">
            <a:extLst>
              <a:ext uri="{FF2B5EF4-FFF2-40B4-BE49-F238E27FC236}">
                <a16:creationId xmlns:a16="http://schemas.microsoft.com/office/drawing/2014/main" id="{C5BE2535-D8B1-3851-07E5-A244F6304602}"/>
              </a:ext>
            </a:extLst>
          </p:cNvPr>
          <p:cNvSpPr>
            <a:spLocks noGrp="1"/>
          </p:cNvSpPr>
          <p:nvPr userDrawn="1">
            <p:ph type="subTitle" idx="1" hasCustomPrompt="1"/>
          </p:nvPr>
        </p:nvSpPr>
        <p:spPr>
          <a:xfrm>
            <a:off x="2279576" y="1267256"/>
            <a:ext cx="8928000" cy="324000"/>
          </a:xfrm>
        </p:spPr>
        <p:txBody>
          <a:bodyPr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SzPct val="150000"/>
              <a:buFontTx/>
              <a:buNone/>
              <a:defRPr sz="2000" b="1" cap="none" spc="150" baseline="0">
                <a:solidFill>
                  <a:srgbClr val="FF4414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Dachzeile</a:t>
            </a:r>
          </a:p>
        </p:txBody>
      </p:sp>
    </p:spTree>
    <p:extLst>
      <p:ext uri="{BB962C8B-B14F-4D97-AF65-F5344CB8AC3E}">
        <p14:creationId xmlns:p14="http://schemas.microsoft.com/office/powerpoint/2010/main" val="34091869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pos="3840">
          <p15:clr>
            <a:srgbClr val="FBAE40"/>
          </p15:clr>
        </p15:guide>
      </p15:sldGuideLst>
    </p:ext>
  </p:extLs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V2 | Orange -Violett / Dunkelblau">
    <p:bg>
      <p:bgPr>
        <a:solidFill>
          <a:srgbClr val="1006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uppieren 42">
            <a:extLst>
              <a:ext uri="{FF2B5EF4-FFF2-40B4-BE49-F238E27FC236}">
                <a16:creationId xmlns:a16="http://schemas.microsoft.com/office/drawing/2014/main" id="{C394E010-74F6-73DA-9A6F-0E4B80A22187}"/>
              </a:ext>
            </a:extLst>
          </p:cNvPr>
          <p:cNvGrpSpPr/>
          <p:nvPr userDrawn="1"/>
        </p:nvGrpSpPr>
        <p:grpSpPr>
          <a:xfrm>
            <a:off x="385938" y="620688"/>
            <a:ext cx="11206444" cy="5868000"/>
            <a:chOff x="385938" y="620688"/>
            <a:chExt cx="11206444" cy="5868000"/>
          </a:xfrm>
        </p:grpSpPr>
        <p:sp>
          <p:nvSpPr>
            <p:cNvPr id="42" name="Freihandform: Form 41">
              <a:extLst>
                <a:ext uri="{FF2B5EF4-FFF2-40B4-BE49-F238E27FC236}">
                  <a16:creationId xmlns:a16="http://schemas.microsoft.com/office/drawing/2014/main" id="{5BE119D9-E944-9407-8446-8409B35E0A2A}"/>
                </a:ext>
              </a:extLst>
            </p:cNvPr>
            <p:cNvSpPr/>
            <p:nvPr userDrawn="1"/>
          </p:nvSpPr>
          <p:spPr>
            <a:xfrm flipV="1">
              <a:off x="385938" y="5104235"/>
              <a:ext cx="8798001" cy="1376596"/>
            </a:xfrm>
            <a:custGeom>
              <a:avLst/>
              <a:gdLst>
                <a:gd name="connsiteX0" fmla="*/ 4763 w 8798001"/>
                <a:gd name="connsiteY0" fmla="*/ 5404 h 1376596"/>
                <a:gd name="connsiteX1" fmla="*/ 3690 w 8798001"/>
                <a:gd name="connsiteY1" fmla="*/ 578 h 1376596"/>
                <a:gd name="connsiteX2" fmla="*/ 0 w 8798001"/>
                <a:gd name="connsiteY2" fmla="*/ 0 h 1376596"/>
                <a:gd name="connsiteX3" fmla="*/ 1306178 w 8798001"/>
                <a:gd name="connsiteY3" fmla="*/ 1376596 h 1376596"/>
                <a:gd name="connsiteX4" fmla="*/ 8798001 w 8798001"/>
                <a:gd name="connsiteY4" fmla="*/ 1376596 h 1376596"/>
                <a:gd name="connsiteX5" fmla="*/ 11434 w 8798001"/>
                <a:gd name="connsiteY5" fmla="*/ 1789 h 1376596"/>
                <a:gd name="connsiteX6" fmla="*/ 12730 w 8798001"/>
                <a:gd name="connsiteY6" fmla="*/ 3089 h 1376596"/>
                <a:gd name="connsiteX7" fmla="*/ 1306178 w 8798001"/>
                <a:gd name="connsiteY7" fmla="*/ 1370007 h 1376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798001" h="1376596">
                  <a:moveTo>
                    <a:pt x="4763" y="5404"/>
                  </a:moveTo>
                  <a:lnTo>
                    <a:pt x="3690" y="578"/>
                  </a:lnTo>
                  <a:lnTo>
                    <a:pt x="0" y="0"/>
                  </a:lnTo>
                  <a:close/>
                  <a:moveTo>
                    <a:pt x="1306178" y="1376596"/>
                  </a:moveTo>
                  <a:lnTo>
                    <a:pt x="8798001" y="1376596"/>
                  </a:lnTo>
                  <a:lnTo>
                    <a:pt x="11434" y="1789"/>
                  </a:lnTo>
                  <a:lnTo>
                    <a:pt x="12730" y="3089"/>
                  </a:lnTo>
                  <a:lnTo>
                    <a:pt x="1306178" y="1370007"/>
                  </a:lnTo>
                  <a:close/>
                </a:path>
              </a:pathLst>
            </a:custGeom>
            <a:solidFill>
              <a:srgbClr val="FF4414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/>
            </a:p>
          </p:txBody>
        </p:sp>
        <p:sp>
          <p:nvSpPr>
            <p:cNvPr id="22" name="Freihandform: Form 21">
              <a:extLst>
                <a:ext uri="{FF2B5EF4-FFF2-40B4-BE49-F238E27FC236}">
                  <a16:creationId xmlns:a16="http://schemas.microsoft.com/office/drawing/2014/main" id="{A3A31E76-10E9-1F37-0BE0-6D4461D38DB7}"/>
                </a:ext>
              </a:extLst>
            </p:cNvPr>
            <p:cNvSpPr/>
            <p:nvPr userDrawn="1"/>
          </p:nvSpPr>
          <p:spPr>
            <a:xfrm>
              <a:off x="1692382" y="643148"/>
              <a:ext cx="9900000" cy="4460321"/>
            </a:xfrm>
            <a:custGeom>
              <a:avLst/>
              <a:gdLst>
                <a:gd name="connsiteX0" fmla="*/ 0 w 9792000"/>
                <a:gd name="connsiteY0" fmla="*/ 0 h 4460321"/>
                <a:gd name="connsiteX1" fmla="*/ 9792000 w 9792000"/>
                <a:gd name="connsiteY1" fmla="*/ 0 h 4460321"/>
                <a:gd name="connsiteX2" fmla="*/ 9792000 w 9792000"/>
                <a:gd name="connsiteY2" fmla="*/ 3085293 h 4460321"/>
                <a:gd name="connsiteX3" fmla="*/ 7416000 w 9792000"/>
                <a:gd name="connsiteY3" fmla="*/ 4460321 h 4460321"/>
                <a:gd name="connsiteX4" fmla="*/ 0 w 9792000"/>
                <a:gd name="connsiteY4" fmla="*/ 4460321 h 44603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92000" h="4460321">
                  <a:moveTo>
                    <a:pt x="0" y="0"/>
                  </a:moveTo>
                  <a:lnTo>
                    <a:pt x="9792000" y="0"/>
                  </a:lnTo>
                  <a:lnTo>
                    <a:pt x="9792000" y="3085293"/>
                  </a:lnTo>
                  <a:lnTo>
                    <a:pt x="7416000" y="4460321"/>
                  </a:lnTo>
                  <a:lnTo>
                    <a:pt x="0" y="446032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 dirty="0"/>
            </a:p>
          </p:txBody>
        </p:sp>
        <p:sp>
          <p:nvSpPr>
            <p:cNvPr id="18" name="Freihandform: Form 17">
              <a:extLst>
                <a:ext uri="{FF2B5EF4-FFF2-40B4-BE49-F238E27FC236}">
                  <a16:creationId xmlns:a16="http://schemas.microsoft.com/office/drawing/2014/main" id="{B9684438-9707-086E-FDA2-C0A5AEBAA62C}"/>
                </a:ext>
              </a:extLst>
            </p:cNvPr>
            <p:cNvSpPr/>
            <p:nvPr userDrawn="1"/>
          </p:nvSpPr>
          <p:spPr>
            <a:xfrm flipH="1">
              <a:off x="397279" y="620688"/>
              <a:ext cx="1304363" cy="5868000"/>
            </a:xfrm>
            <a:custGeom>
              <a:avLst/>
              <a:gdLst>
                <a:gd name="connsiteX0" fmla="*/ 0 w 1304363"/>
                <a:gd name="connsiteY0" fmla="*/ 0 h 5852009"/>
                <a:gd name="connsiteX1" fmla="*/ 0 w 1304363"/>
                <a:gd name="connsiteY1" fmla="*/ 4477900 h 5852009"/>
                <a:gd name="connsiteX2" fmla="*/ 1293448 w 1304363"/>
                <a:gd name="connsiteY2" fmla="*/ 5841093 h 5852009"/>
                <a:gd name="connsiteX3" fmla="*/ 1304363 w 1304363"/>
                <a:gd name="connsiteY3" fmla="*/ 5852009 h 5852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04363" h="5852009">
                  <a:moveTo>
                    <a:pt x="0" y="0"/>
                  </a:moveTo>
                  <a:lnTo>
                    <a:pt x="0" y="4477900"/>
                  </a:lnTo>
                  <a:lnTo>
                    <a:pt x="1293448" y="5841093"/>
                  </a:lnTo>
                  <a:lnTo>
                    <a:pt x="1304363" y="5852009"/>
                  </a:lnTo>
                  <a:close/>
                </a:path>
              </a:pathLst>
            </a:custGeom>
            <a:solidFill>
              <a:srgbClr val="8C3E9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 dirty="0"/>
            </a:p>
          </p:txBody>
        </p:sp>
      </p:grpSp>
      <p:sp>
        <p:nvSpPr>
          <p:cNvPr id="19" name="Textplatzhalter 7">
            <a:extLst>
              <a:ext uri="{FF2B5EF4-FFF2-40B4-BE49-F238E27FC236}">
                <a16:creationId xmlns:a16="http://schemas.microsoft.com/office/drawing/2014/main" id="{30E315F3-6C51-D59B-420D-7D84AE8D9594}"/>
              </a:ext>
            </a:extLst>
          </p:cNvPr>
          <p:cNvSpPr>
            <a:spLocks noGrp="1"/>
          </p:cNvSpPr>
          <p:nvPr userDrawn="1">
            <p:ph type="body" sz="quarter" idx="24" hasCustomPrompt="1"/>
          </p:nvPr>
        </p:nvSpPr>
        <p:spPr>
          <a:xfrm>
            <a:off x="2279576" y="3869913"/>
            <a:ext cx="7948043" cy="396000"/>
          </a:xfrm>
          <a:ln>
            <a:noFill/>
          </a:ln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lang="de-DE" sz="2400" b="1" dirty="0">
                <a:solidFill>
                  <a:srgbClr val="10065A"/>
                </a:solidFill>
                <a:ea typeface="Source Sans Pro" panose="020B0503030403020204" pitchFamily="34" charset="0"/>
              </a:defRPr>
            </a:lvl1pPr>
          </a:lstStyle>
          <a:p>
            <a:pPr marL="0" lvl="0"/>
            <a:r>
              <a:rPr lang="de-DE" dirty="0"/>
              <a:t>ggf. Zusatz-Text</a:t>
            </a:r>
          </a:p>
        </p:txBody>
      </p:sp>
      <p:sp>
        <p:nvSpPr>
          <p:cNvPr id="20" name="Datumsplatzhalter 3">
            <a:extLst>
              <a:ext uri="{FF2B5EF4-FFF2-40B4-BE49-F238E27FC236}">
                <a16:creationId xmlns:a16="http://schemas.microsoft.com/office/drawing/2014/main" id="{B51E35BF-5849-0B3D-E823-C28ABDAC332A}"/>
              </a:ext>
            </a:extLst>
          </p:cNvPr>
          <p:cNvSpPr>
            <a:spLocks noGrp="1"/>
          </p:cNvSpPr>
          <p:nvPr userDrawn="1">
            <p:ph type="dt" sz="half" idx="2"/>
          </p:nvPr>
        </p:nvSpPr>
        <p:spPr>
          <a:xfrm>
            <a:off x="2279576" y="4365104"/>
            <a:ext cx="2676498" cy="288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600" b="0" i="0">
                <a:solidFill>
                  <a:srgbClr val="10065A"/>
                </a:solidFill>
                <a:latin typeface="Source Sans Pro" panose="020B0503030403020204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C0C3C57E-E9E2-9BEE-20EF-6FCC46B6F9B1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2279576" y="1619688"/>
            <a:ext cx="8928000" cy="2097343"/>
          </a:xfrm>
        </p:spPr>
        <p:txBody>
          <a:bodyPr anchor="t" anchorCtr="0"/>
          <a:lstStyle>
            <a:lvl1pPr>
              <a:defRPr sz="4000" spc="50" baseline="0"/>
            </a:lvl1pPr>
          </a:lstStyle>
          <a:p>
            <a:r>
              <a:rPr lang="de-DE" dirty="0"/>
              <a:t>Präsentations-Titel</a:t>
            </a:r>
            <a:br>
              <a:rPr lang="de-DE" dirty="0"/>
            </a:br>
            <a:br>
              <a:rPr lang="de-DE" dirty="0"/>
            </a:br>
            <a:br>
              <a:rPr lang="de-DE" dirty="0"/>
            </a:br>
            <a:endParaRPr lang="de-DE" dirty="0"/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70FC8E24-A67F-E687-4A0C-BC583D5FCF7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606757" y="5485331"/>
            <a:ext cx="3288982" cy="1294000"/>
          </a:xfrm>
          <a:prstGeom prst="rect">
            <a:avLst/>
          </a:prstGeom>
        </p:spPr>
      </p:pic>
      <p:sp>
        <p:nvSpPr>
          <p:cNvPr id="13" name="Dachzeile">
            <a:extLst>
              <a:ext uri="{FF2B5EF4-FFF2-40B4-BE49-F238E27FC236}">
                <a16:creationId xmlns:a16="http://schemas.microsoft.com/office/drawing/2014/main" id="{C5BE2535-D8B1-3851-07E5-A244F6304602}"/>
              </a:ext>
            </a:extLst>
          </p:cNvPr>
          <p:cNvSpPr>
            <a:spLocks noGrp="1"/>
          </p:cNvSpPr>
          <p:nvPr userDrawn="1">
            <p:ph type="subTitle" idx="1" hasCustomPrompt="1"/>
          </p:nvPr>
        </p:nvSpPr>
        <p:spPr>
          <a:xfrm>
            <a:off x="2279576" y="1267256"/>
            <a:ext cx="8928000" cy="324000"/>
          </a:xfrm>
        </p:spPr>
        <p:txBody>
          <a:bodyPr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SzPct val="150000"/>
              <a:buFontTx/>
              <a:buNone/>
              <a:defRPr sz="2000" b="1" cap="none" spc="150" baseline="0">
                <a:solidFill>
                  <a:srgbClr val="FF4414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Dachzeile</a:t>
            </a:r>
          </a:p>
        </p:txBody>
      </p:sp>
    </p:spTree>
    <p:extLst>
      <p:ext uri="{BB962C8B-B14F-4D97-AF65-F5344CB8AC3E}">
        <p14:creationId xmlns:p14="http://schemas.microsoft.com/office/powerpoint/2010/main" val="237184516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pos="3840">
          <p15:clr>
            <a:srgbClr val="FBAE40"/>
          </p15:clr>
        </p15:guide>
      </p15:sldGuideLst>
    </p:ext>
  </p:extLs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V2 | Orange -Violett / Blau">
    <p:bg>
      <p:bgPr>
        <a:solidFill>
          <a:srgbClr val="10069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uppieren 42">
            <a:extLst>
              <a:ext uri="{FF2B5EF4-FFF2-40B4-BE49-F238E27FC236}">
                <a16:creationId xmlns:a16="http://schemas.microsoft.com/office/drawing/2014/main" id="{C394E010-74F6-73DA-9A6F-0E4B80A22187}"/>
              </a:ext>
            </a:extLst>
          </p:cNvPr>
          <p:cNvGrpSpPr/>
          <p:nvPr userDrawn="1"/>
        </p:nvGrpSpPr>
        <p:grpSpPr>
          <a:xfrm>
            <a:off x="385938" y="620688"/>
            <a:ext cx="11206444" cy="5868000"/>
            <a:chOff x="385938" y="620688"/>
            <a:chExt cx="11206444" cy="5868000"/>
          </a:xfrm>
        </p:grpSpPr>
        <p:sp>
          <p:nvSpPr>
            <p:cNvPr id="42" name="Freihandform: Form 41">
              <a:extLst>
                <a:ext uri="{FF2B5EF4-FFF2-40B4-BE49-F238E27FC236}">
                  <a16:creationId xmlns:a16="http://schemas.microsoft.com/office/drawing/2014/main" id="{5BE119D9-E944-9407-8446-8409B35E0A2A}"/>
                </a:ext>
              </a:extLst>
            </p:cNvPr>
            <p:cNvSpPr/>
            <p:nvPr userDrawn="1"/>
          </p:nvSpPr>
          <p:spPr>
            <a:xfrm flipV="1">
              <a:off x="385938" y="5104235"/>
              <a:ext cx="8798001" cy="1376596"/>
            </a:xfrm>
            <a:custGeom>
              <a:avLst/>
              <a:gdLst>
                <a:gd name="connsiteX0" fmla="*/ 4763 w 8798001"/>
                <a:gd name="connsiteY0" fmla="*/ 5404 h 1376596"/>
                <a:gd name="connsiteX1" fmla="*/ 3690 w 8798001"/>
                <a:gd name="connsiteY1" fmla="*/ 578 h 1376596"/>
                <a:gd name="connsiteX2" fmla="*/ 0 w 8798001"/>
                <a:gd name="connsiteY2" fmla="*/ 0 h 1376596"/>
                <a:gd name="connsiteX3" fmla="*/ 1306178 w 8798001"/>
                <a:gd name="connsiteY3" fmla="*/ 1376596 h 1376596"/>
                <a:gd name="connsiteX4" fmla="*/ 8798001 w 8798001"/>
                <a:gd name="connsiteY4" fmla="*/ 1376596 h 1376596"/>
                <a:gd name="connsiteX5" fmla="*/ 11434 w 8798001"/>
                <a:gd name="connsiteY5" fmla="*/ 1789 h 1376596"/>
                <a:gd name="connsiteX6" fmla="*/ 12730 w 8798001"/>
                <a:gd name="connsiteY6" fmla="*/ 3089 h 1376596"/>
                <a:gd name="connsiteX7" fmla="*/ 1306178 w 8798001"/>
                <a:gd name="connsiteY7" fmla="*/ 1370007 h 1376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798001" h="1376596">
                  <a:moveTo>
                    <a:pt x="4763" y="5404"/>
                  </a:moveTo>
                  <a:lnTo>
                    <a:pt x="3690" y="578"/>
                  </a:lnTo>
                  <a:lnTo>
                    <a:pt x="0" y="0"/>
                  </a:lnTo>
                  <a:close/>
                  <a:moveTo>
                    <a:pt x="1306178" y="1376596"/>
                  </a:moveTo>
                  <a:lnTo>
                    <a:pt x="8798001" y="1376596"/>
                  </a:lnTo>
                  <a:lnTo>
                    <a:pt x="11434" y="1789"/>
                  </a:lnTo>
                  <a:lnTo>
                    <a:pt x="12730" y="3089"/>
                  </a:lnTo>
                  <a:lnTo>
                    <a:pt x="1306178" y="1370007"/>
                  </a:lnTo>
                  <a:close/>
                </a:path>
              </a:pathLst>
            </a:custGeom>
            <a:solidFill>
              <a:srgbClr val="FF4414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/>
            </a:p>
          </p:txBody>
        </p:sp>
        <p:sp>
          <p:nvSpPr>
            <p:cNvPr id="22" name="Freihandform: Form 21">
              <a:extLst>
                <a:ext uri="{FF2B5EF4-FFF2-40B4-BE49-F238E27FC236}">
                  <a16:creationId xmlns:a16="http://schemas.microsoft.com/office/drawing/2014/main" id="{A3A31E76-10E9-1F37-0BE0-6D4461D38DB7}"/>
                </a:ext>
              </a:extLst>
            </p:cNvPr>
            <p:cNvSpPr/>
            <p:nvPr userDrawn="1"/>
          </p:nvSpPr>
          <p:spPr>
            <a:xfrm>
              <a:off x="1692382" y="643148"/>
              <a:ext cx="9900000" cy="4460321"/>
            </a:xfrm>
            <a:custGeom>
              <a:avLst/>
              <a:gdLst>
                <a:gd name="connsiteX0" fmla="*/ 0 w 9792000"/>
                <a:gd name="connsiteY0" fmla="*/ 0 h 4460321"/>
                <a:gd name="connsiteX1" fmla="*/ 9792000 w 9792000"/>
                <a:gd name="connsiteY1" fmla="*/ 0 h 4460321"/>
                <a:gd name="connsiteX2" fmla="*/ 9792000 w 9792000"/>
                <a:gd name="connsiteY2" fmla="*/ 3085293 h 4460321"/>
                <a:gd name="connsiteX3" fmla="*/ 7416000 w 9792000"/>
                <a:gd name="connsiteY3" fmla="*/ 4460321 h 4460321"/>
                <a:gd name="connsiteX4" fmla="*/ 0 w 9792000"/>
                <a:gd name="connsiteY4" fmla="*/ 4460321 h 44603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92000" h="4460321">
                  <a:moveTo>
                    <a:pt x="0" y="0"/>
                  </a:moveTo>
                  <a:lnTo>
                    <a:pt x="9792000" y="0"/>
                  </a:lnTo>
                  <a:lnTo>
                    <a:pt x="9792000" y="3085293"/>
                  </a:lnTo>
                  <a:lnTo>
                    <a:pt x="7416000" y="4460321"/>
                  </a:lnTo>
                  <a:lnTo>
                    <a:pt x="0" y="446032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 dirty="0"/>
            </a:p>
          </p:txBody>
        </p:sp>
        <p:sp>
          <p:nvSpPr>
            <p:cNvPr id="18" name="Freihandform: Form 17">
              <a:extLst>
                <a:ext uri="{FF2B5EF4-FFF2-40B4-BE49-F238E27FC236}">
                  <a16:creationId xmlns:a16="http://schemas.microsoft.com/office/drawing/2014/main" id="{B9684438-9707-086E-FDA2-C0A5AEBAA62C}"/>
                </a:ext>
              </a:extLst>
            </p:cNvPr>
            <p:cNvSpPr/>
            <p:nvPr userDrawn="1"/>
          </p:nvSpPr>
          <p:spPr>
            <a:xfrm flipH="1">
              <a:off x="397279" y="620688"/>
              <a:ext cx="1304363" cy="5868000"/>
            </a:xfrm>
            <a:custGeom>
              <a:avLst/>
              <a:gdLst>
                <a:gd name="connsiteX0" fmla="*/ 0 w 1304363"/>
                <a:gd name="connsiteY0" fmla="*/ 0 h 5852009"/>
                <a:gd name="connsiteX1" fmla="*/ 0 w 1304363"/>
                <a:gd name="connsiteY1" fmla="*/ 4477900 h 5852009"/>
                <a:gd name="connsiteX2" fmla="*/ 1293448 w 1304363"/>
                <a:gd name="connsiteY2" fmla="*/ 5841093 h 5852009"/>
                <a:gd name="connsiteX3" fmla="*/ 1304363 w 1304363"/>
                <a:gd name="connsiteY3" fmla="*/ 5852009 h 5852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04363" h="5852009">
                  <a:moveTo>
                    <a:pt x="0" y="0"/>
                  </a:moveTo>
                  <a:lnTo>
                    <a:pt x="0" y="4477900"/>
                  </a:lnTo>
                  <a:lnTo>
                    <a:pt x="1293448" y="5841093"/>
                  </a:lnTo>
                  <a:lnTo>
                    <a:pt x="1304363" y="5852009"/>
                  </a:lnTo>
                  <a:close/>
                </a:path>
              </a:pathLst>
            </a:custGeom>
            <a:solidFill>
              <a:srgbClr val="8C3E9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 dirty="0"/>
            </a:p>
          </p:txBody>
        </p:sp>
      </p:grpSp>
      <p:sp>
        <p:nvSpPr>
          <p:cNvPr id="19" name="Textplatzhalter 7">
            <a:extLst>
              <a:ext uri="{FF2B5EF4-FFF2-40B4-BE49-F238E27FC236}">
                <a16:creationId xmlns:a16="http://schemas.microsoft.com/office/drawing/2014/main" id="{30E315F3-6C51-D59B-420D-7D84AE8D9594}"/>
              </a:ext>
            </a:extLst>
          </p:cNvPr>
          <p:cNvSpPr>
            <a:spLocks noGrp="1"/>
          </p:cNvSpPr>
          <p:nvPr userDrawn="1">
            <p:ph type="body" sz="quarter" idx="24" hasCustomPrompt="1"/>
          </p:nvPr>
        </p:nvSpPr>
        <p:spPr>
          <a:xfrm>
            <a:off x="2279576" y="3869913"/>
            <a:ext cx="7948043" cy="396000"/>
          </a:xfrm>
          <a:ln>
            <a:noFill/>
          </a:ln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lang="de-DE" sz="2400" b="1" dirty="0">
                <a:solidFill>
                  <a:srgbClr val="10069F"/>
                </a:solidFill>
                <a:ea typeface="Source Sans Pro" panose="020B0503030403020204" pitchFamily="34" charset="0"/>
              </a:defRPr>
            </a:lvl1pPr>
          </a:lstStyle>
          <a:p>
            <a:pPr marL="0" lvl="0"/>
            <a:r>
              <a:rPr lang="de-DE" dirty="0"/>
              <a:t>ggf. Zusatz-Text</a:t>
            </a:r>
          </a:p>
        </p:txBody>
      </p:sp>
      <p:sp>
        <p:nvSpPr>
          <p:cNvPr id="20" name="Datumsplatzhalter 3">
            <a:extLst>
              <a:ext uri="{FF2B5EF4-FFF2-40B4-BE49-F238E27FC236}">
                <a16:creationId xmlns:a16="http://schemas.microsoft.com/office/drawing/2014/main" id="{B51E35BF-5849-0B3D-E823-C28ABDAC332A}"/>
              </a:ext>
            </a:extLst>
          </p:cNvPr>
          <p:cNvSpPr>
            <a:spLocks noGrp="1"/>
          </p:cNvSpPr>
          <p:nvPr userDrawn="1">
            <p:ph type="dt" sz="half" idx="2"/>
          </p:nvPr>
        </p:nvSpPr>
        <p:spPr>
          <a:xfrm>
            <a:off x="2279576" y="4365104"/>
            <a:ext cx="2676498" cy="288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600" b="0" i="0">
                <a:solidFill>
                  <a:srgbClr val="10069F"/>
                </a:solidFill>
                <a:latin typeface="Source Sans Pro" panose="020B0503030403020204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C0C3C57E-E9E2-9BEE-20EF-6FCC46B6F9B1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2279576" y="1619688"/>
            <a:ext cx="8928000" cy="2097343"/>
          </a:xfrm>
        </p:spPr>
        <p:txBody>
          <a:bodyPr anchor="t" anchorCtr="0"/>
          <a:lstStyle>
            <a:lvl1pPr>
              <a:defRPr sz="4000" spc="50" baseline="0">
                <a:solidFill>
                  <a:srgbClr val="10069F"/>
                </a:solidFill>
              </a:defRPr>
            </a:lvl1pPr>
          </a:lstStyle>
          <a:p>
            <a:r>
              <a:rPr lang="de-DE" dirty="0"/>
              <a:t>Präsentations-Titel</a:t>
            </a:r>
            <a:br>
              <a:rPr lang="de-DE" dirty="0"/>
            </a:br>
            <a:br>
              <a:rPr lang="de-DE" dirty="0"/>
            </a:br>
            <a:br>
              <a:rPr lang="de-DE" dirty="0"/>
            </a:br>
            <a:endParaRPr lang="de-DE" dirty="0"/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70FC8E24-A67F-E687-4A0C-BC583D5FCF7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606757" y="5485331"/>
            <a:ext cx="3288982" cy="1294000"/>
          </a:xfrm>
          <a:prstGeom prst="rect">
            <a:avLst/>
          </a:prstGeom>
        </p:spPr>
      </p:pic>
      <p:sp>
        <p:nvSpPr>
          <p:cNvPr id="13" name="Dachzeile">
            <a:extLst>
              <a:ext uri="{FF2B5EF4-FFF2-40B4-BE49-F238E27FC236}">
                <a16:creationId xmlns:a16="http://schemas.microsoft.com/office/drawing/2014/main" id="{C5BE2535-D8B1-3851-07E5-A244F6304602}"/>
              </a:ext>
            </a:extLst>
          </p:cNvPr>
          <p:cNvSpPr>
            <a:spLocks noGrp="1"/>
          </p:cNvSpPr>
          <p:nvPr userDrawn="1">
            <p:ph type="subTitle" idx="1" hasCustomPrompt="1"/>
          </p:nvPr>
        </p:nvSpPr>
        <p:spPr>
          <a:xfrm>
            <a:off x="2279576" y="1267256"/>
            <a:ext cx="8928000" cy="324000"/>
          </a:xfrm>
        </p:spPr>
        <p:txBody>
          <a:bodyPr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SzPct val="150000"/>
              <a:buFontTx/>
              <a:buNone/>
              <a:defRPr sz="2000" b="1" cap="none" spc="150" baseline="0">
                <a:solidFill>
                  <a:srgbClr val="FF4414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Dachzeile</a:t>
            </a:r>
          </a:p>
        </p:txBody>
      </p:sp>
    </p:spTree>
    <p:extLst>
      <p:ext uri="{BB962C8B-B14F-4D97-AF65-F5344CB8AC3E}">
        <p14:creationId xmlns:p14="http://schemas.microsoft.com/office/powerpoint/2010/main" val="23734698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pos="3840">
          <p15:clr>
            <a:srgbClr val="FBAE40"/>
          </p15:clr>
        </p15:guide>
      </p15:sldGuideLst>
    </p:ext>
  </p:extLs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V3 | Pink-Türkis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uppieren 42">
            <a:extLst>
              <a:ext uri="{FF2B5EF4-FFF2-40B4-BE49-F238E27FC236}">
                <a16:creationId xmlns:a16="http://schemas.microsoft.com/office/drawing/2014/main" id="{C394E010-74F6-73DA-9A6F-0E4B80A22187}"/>
              </a:ext>
            </a:extLst>
          </p:cNvPr>
          <p:cNvGrpSpPr/>
          <p:nvPr userDrawn="1"/>
        </p:nvGrpSpPr>
        <p:grpSpPr>
          <a:xfrm>
            <a:off x="385938" y="620688"/>
            <a:ext cx="11206444" cy="5868000"/>
            <a:chOff x="385938" y="620688"/>
            <a:chExt cx="11206444" cy="5868000"/>
          </a:xfrm>
        </p:grpSpPr>
        <p:sp>
          <p:nvSpPr>
            <p:cNvPr id="42" name="Freihandform: Form 41">
              <a:extLst>
                <a:ext uri="{FF2B5EF4-FFF2-40B4-BE49-F238E27FC236}">
                  <a16:creationId xmlns:a16="http://schemas.microsoft.com/office/drawing/2014/main" id="{5BE119D9-E944-9407-8446-8409B35E0A2A}"/>
                </a:ext>
              </a:extLst>
            </p:cNvPr>
            <p:cNvSpPr/>
            <p:nvPr userDrawn="1"/>
          </p:nvSpPr>
          <p:spPr>
            <a:xfrm flipV="1">
              <a:off x="385938" y="5104235"/>
              <a:ext cx="8798001" cy="1376596"/>
            </a:xfrm>
            <a:custGeom>
              <a:avLst/>
              <a:gdLst>
                <a:gd name="connsiteX0" fmla="*/ 4763 w 8798001"/>
                <a:gd name="connsiteY0" fmla="*/ 5404 h 1376596"/>
                <a:gd name="connsiteX1" fmla="*/ 3690 w 8798001"/>
                <a:gd name="connsiteY1" fmla="*/ 578 h 1376596"/>
                <a:gd name="connsiteX2" fmla="*/ 0 w 8798001"/>
                <a:gd name="connsiteY2" fmla="*/ 0 h 1376596"/>
                <a:gd name="connsiteX3" fmla="*/ 1306178 w 8798001"/>
                <a:gd name="connsiteY3" fmla="*/ 1376596 h 1376596"/>
                <a:gd name="connsiteX4" fmla="*/ 8798001 w 8798001"/>
                <a:gd name="connsiteY4" fmla="*/ 1376596 h 1376596"/>
                <a:gd name="connsiteX5" fmla="*/ 11434 w 8798001"/>
                <a:gd name="connsiteY5" fmla="*/ 1789 h 1376596"/>
                <a:gd name="connsiteX6" fmla="*/ 12730 w 8798001"/>
                <a:gd name="connsiteY6" fmla="*/ 3089 h 1376596"/>
                <a:gd name="connsiteX7" fmla="*/ 1306178 w 8798001"/>
                <a:gd name="connsiteY7" fmla="*/ 1370007 h 1376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798001" h="1376596">
                  <a:moveTo>
                    <a:pt x="4763" y="5404"/>
                  </a:moveTo>
                  <a:lnTo>
                    <a:pt x="3690" y="578"/>
                  </a:lnTo>
                  <a:lnTo>
                    <a:pt x="0" y="0"/>
                  </a:lnTo>
                  <a:close/>
                  <a:moveTo>
                    <a:pt x="1306178" y="1376596"/>
                  </a:moveTo>
                  <a:lnTo>
                    <a:pt x="8798001" y="1376596"/>
                  </a:lnTo>
                  <a:lnTo>
                    <a:pt x="11434" y="1789"/>
                  </a:lnTo>
                  <a:lnTo>
                    <a:pt x="12730" y="3089"/>
                  </a:lnTo>
                  <a:lnTo>
                    <a:pt x="1306178" y="1370007"/>
                  </a:lnTo>
                  <a:close/>
                </a:path>
              </a:pathLst>
            </a:custGeom>
            <a:solidFill>
              <a:srgbClr val="FF3EB5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/>
            </a:p>
          </p:txBody>
        </p:sp>
        <p:sp>
          <p:nvSpPr>
            <p:cNvPr id="22" name="Freihandform: Form 21">
              <a:extLst>
                <a:ext uri="{FF2B5EF4-FFF2-40B4-BE49-F238E27FC236}">
                  <a16:creationId xmlns:a16="http://schemas.microsoft.com/office/drawing/2014/main" id="{A3A31E76-10E9-1F37-0BE0-6D4461D38DB7}"/>
                </a:ext>
              </a:extLst>
            </p:cNvPr>
            <p:cNvSpPr/>
            <p:nvPr userDrawn="1"/>
          </p:nvSpPr>
          <p:spPr>
            <a:xfrm>
              <a:off x="1692382" y="643148"/>
              <a:ext cx="9900000" cy="4460321"/>
            </a:xfrm>
            <a:custGeom>
              <a:avLst/>
              <a:gdLst>
                <a:gd name="connsiteX0" fmla="*/ 0 w 9792000"/>
                <a:gd name="connsiteY0" fmla="*/ 0 h 4460321"/>
                <a:gd name="connsiteX1" fmla="*/ 9792000 w 9792000"/>
                <a:gd name="connsiteY1" fmla="*/ 0 h 4460321"/>
                <a:gd name="connsiteX2" fmla="*/ 9792000 w 9792000"/>
                <a:gd name="connsiteY2" fmla="*/ 3085293 h 4460321"/>
                <a:gd name="connsiteX3" fmla="*/ 7416000 w 9792000"/>
                <a:gd name="connsiteY3" fmla="*/ 4460321 h 4460321"/>
                <a:gd name="connsiteX4" fmla="*/ 0 w 9792000"/>
                <a:gd name="connsiteY4" fmla="*/ 4460321 h 44603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92000" h="4460321">
                  <a:moveTo>
                    <a:pt x="0" y="0"/>
                  </a:moveTo>
                  <a:lnTo>
                    <a:pt x="9792000" y="0"/>
                  </a:lnTo>
                  <a:lnTo>
                    <a:pt x="9792000" y="3085293"/>
                  </a:lnTo>
                  <a:lnTo>
                    <a:pt x="7416000" y="4460321"/>
                  </a:lnTo>
                  <a:lnTo>
                    <a:pt x="0" y="4460321"/>
                  </a:lnTo>
                  <a:close/>
                </a:path>
              </a:pathLst>
            </a:custGeom>
            <a:solidFill>
              <a:srgbClr val="10069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 dirty="0"/>
            </a:p>
          </p:txBody>
        </p:sp>
        <p:sp>
          <p:nvSpPr>
            <p:cNvPr id="18" name="Freihandform: Form 17">
              <a:extLst>
                <a:ext uri="{FF2B5EF4-FFF2-40B4-BE49-F238E27FC236}">
                  <a16:creationId xmlns:a16="http://schemas.microsoft.com/office/drawing/2014/main" id="{B9684438-9707-086E-FDA2-C0A5AEBAA62C}"/>
                </a:ext>
              </a:extLst>
            </p:cNvPr>
            <p:cNvSpPr/>
            <p:nvPr userDrawn="1"/>
          </p:nvSpPr>
          <p:spPr>
            <a:xfrm flipH="1">
              <a:off x="397279" y="620688"/>
              <a:ext cx="1304363" cy="5868000"/>
            </a:xfrm>
            <a:custGeom>
              <a:avLst/>
              <a:gdLst>
                <a:gd name="connsiteX0" fmla="*/ 0 w 1304363"/>
                <a:gd name="connsiteY0" fmla="*/ 0 h 5852009"/>
                <a:gd name="connsiteX1" fmla="*/ 0 w 1304363"/>
                <a:gd name="connsiteY1" fmla="*/ 4477900 h 5852009"/>
                <a:gd name="connsiteX2" fmla="*/ 1293448 w 1304363"/>
                <a:gd name="connsiteY2" fmla="*/ 5841093 h 5852009"/>
                <a:gd name="connsiteX3" fmla="*/ 1304363 w 1304363"/>
                <a:gd name="connsiteY3" fmla="*/ 5852009 h 5852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04363" h="5852009">
                  <a:moveTo>
                    <a:pt x="0" y="0"/>
                  </a:moveTo>
                  <a:lnTo>
                    <a:pt x="0" y="4477900"/>
                  </a:lnTo>
                  <a:lnTo>
                    <a:pt x="1293448" y="5841093"/>
                  </a:lnTo>
                  <a:lnTo>
                    <a:pt x="1304363" y="5852009"/>
                  </a:lnTo>
                  <a:close/>
                </a:path>
              </a:pathLst>
            </a:custGeom>
            <a:solidFill>
              <a:srgbClr val="10ADA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 dirty="0"/>
            </a:p>
          </p:txBody>
        </p:sp>
      </p:grpSp>
      <p:sp>
        <p:nvSpPr>
          <p:cNvPr id="19" name="Textplatzhalter 7">
            <a:extLst>
              <a:ext uri="{FF2B5EF4-FFF2-40B4-BE49-F238E27FC236}">
                <a16:creationId xmlns:a16="http://schemas.microsoft.com/office/drawing/2014/main" id="{30E315F3-6C51-D59B-420D-7D84AE8D9594}"/>
              </a:ext>
            </a:extLst>
          </p:cNvPr>
          <p:cNvSpPr>
            <a:spLocks noGrp="1"/>
          </p:cNvSpPr>
          <p:nvPr userDrawn="1">
            <p:ph type="body" sz="quarter" idx="24" hasCustomPrompt="1"/>
          </p:nvPr>
        </p:nvSpPr>
        <p:spPr>
          <a:xfrm>
            <a:off x="2279576" y="3869913"/>
            <a:ext cx="7948043" cy="396000"/>
          </a:xfrm>
          <a:ln>
            <a:noFill/>
          </a:ln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lang="de-DE" sz="2400" b="1" dirty="0">
                <a:solidFill>
                  <a:srgbClr val="FFFFFF"/>
                </a:solidFill>
                <a:ea typeface="Source Sans Pro" panose="020B0503030403020204" pitchFamily="34" charset="0"/>
              </a:defRPr>
            </a:lvl1pPr>
          </a:lstStyle>
          <a:p>
            <a:pPr marL="0" lvl="0"/>
            <a:r>
              <a:rPr lang="de-DE" dirty="0"/>
              <a:t>ggf. Zusatz-Text</a:t>
            </a:r>
          </a:p>
        </p:txBody>
      </p:sp>
      <p:sp>
        <p:nvSpPr>
          <p:cNvPr id="20" name="Datumsplatzhalter 3">
            <a:extLst>
              <a:ext uri="{FF2B5EF4-FFF2-40B4-BE49-F238E27FC236}">
                <a16:creationId xmlns:a16="http://schemas.microsoft.com/office/drawing/2014/main" id="{B51E35BF-5849-0B3D-E823-C28ABDAC332A}"/>
              </a:ext>
            </a:extLst>
          </p:cNvPr>
          <p:cNvSpPr>
            <a:spLocks noGrp="1"/>
          </p:cNvSpPr>
          <p:nvPr userDrawn="1">
            <p:ph type="dt" sz="half" idx="2"/>
          </p:nvPr>
        </p:nvSpPr>
        <p:spPr>
          <a:xfrm>
            <a:off x="2279576" y="4365104"/>
            <a:ext cx="2676498" cy="288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600" b="0" i="0">
                <a:solidFill>
                  <a:srgbClr val="FFFFFF"/>
                </a:solidFill>
                <a:latin typeface="Source Sans Pro" panose="020B0503030403020204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C0C3C57E-E9E2-9BEE-20EF-6FCC46B6F9B1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2279576" y="1619688"/>
            <a:ext cx="8928000" cy="2097343"/>
          </a:xfrm>
        </p:spPr>
        <p:txBody>
          <a:bodyPr anchor="t" anchorCtr="0"/>
          <a:lstStyle>
            <a:lvl1pPr>
              <a:defRPr sz="4000" spc="50" baseline="0">
                <a:solidFill>
                  <a:srgbClr val="FFFFFF"/>
                </a:solidFill>
              </a:defRPr>
            </a:lvl1pPr>
          </a:lstStyle>
          <a:p>
            <a:r>
              <a:rPr lang="de-DE" dirty="0"/>
              <a:t>Präsentations-Titel</a:t>
            </a:r>
            <a:br>
              <a:rPr lang="de-DE" dirty="0"/>
            </a:br>
            <a:br>
              <a:rPr lang="de-DE" dirty="0"/>
            </a:br>
            <a:br>
              <a:rPr lang="de-DE" dirty="0"/>
            </a:br>
            <a:endParaRPr lang="de-DE" dirty="0"/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70FC8E24-A67F-E687-4A0C-BC583D5FCF7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606756" y="5485331"/>
            <a:ext cx="3288984" cy="1294000"/>
          </a:xfrm>
          <a:prstGeom prst="rect">
            <a:avLst/>
          </a:prstGeom>
        </p:spPr>
      </p:pic>
      <p:sp>
        <p:nvSpPr>
          <p:cNvPr id="13" name="Dachzeile">
            <a:extLst>
              <a:ext uri="{FF2B5EF4-FFF2-40B4-BE49-F238E27FC236}">
                <a16:creationId xmlns:a16="http://schemas.microsoft.com/office/drawing/2014/main" id="{C5BE2535-D8B1-3851-07E5-A244F6304602}"/>
              </a:ext>
            </a:extLst>
          </p:cNvPr>
          <p:cNvSpPr>
            <a:spLocks noGrp="1"/>
          </p:cNvSpPr>
          <p:nvPr userDrawn="1">
            <p:ph type="subTitle" idx="1" hasCustomPrompt="1"/>
          </p:nvPr>
        </p:nvSpPr>
        <p:spPr>
          <a:xfrm>
            <a:off x="2279576" y="1267256"/>
            <a:ext cx="8928000" cy="324000"/>
          </a:xfrm>
        </p:spPr>
        <p:txBody>
          <a:bodyPr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SzPct val="150000"/>
              <a:buFontTx/>
              <a:buNone/>
              <a:defRPr sz="2000" b="1" cap="none" spc="150" baseline="0">
                <a:solidFill>
                  <a:srgbClr val="FF3EB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Dachzeile</a:t>
            </a:r>
          </a:p>
        </p:txBody>
      </p:sp>
    </p:spTree>
    <p:extLst>
      <p:ext uri="{BB962C8B-B14F-4D97-AF65-F5344CB8AC3E}">
        <p14:creationId xmlns:p14="http://schemas.microsoft.com/office/powerpoint/2010/main" val="277490230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V3 | Türkis-Dunkelblau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uppieren 42">
            <a:extLst>
              <a:ext uri="{FF2B5EF4-FFF2-40B4-BE49-F238E27FC236}">
                <a16:creationId xmlns:a16="http://schemas.microsoft.com/office/drawing/2014/main" id="{C394E010-74F6-73DA-9A6F-0E4B80A22187}"/>
              </a:ext>
            </a:extLst>
          </p:cNvPr>
          <p:cNvGrpSpPr/>
          <p:nvPr userDrawn="1"/>
        </p:nvGrpSpPr>
        <p:grpSpPr>
          <a:xfrm>
            <a:off x="385938" y="620688"/>
            <a:ext cx="11206444" cy="5868000"/>
            <a:chOff x="385938" y="620688"/>
            <a:chExt cx="11206444" cy="5868000"/>
          </a:xfrm>
        </p:grpSpPr>
        <p:sp>
          <p:nvSpPr>
            <p:cNvPr id="42" name="Freihandform: Form 41">
              <a:extLst>
                <a:ext uri="{FF2B5EF4-FFF2-40B4-BE49-F238E27FC236}">
                  <a16:creationId xmlns:a16="http://schemas.microsoft.com/office/drawing/2014/main" id="{5BE119D9-E944-9407-8446-8409B35E0A2A}"/>
                </a:ext>
              </a:extLst>
            </p:cNvPr>
            <p:cNvSpPr/>
            <p:nvPr userDrawn="1"/>
          </p:nvSpPr>
          <p:spPr>
            <a:xfrm flipV="1">
              <a:off x="385938" y="5104235"/>
              <a:ext cx="8798001" cy="1376596"/>
            </a:xfrm>
            <a:custGeom>
              <a:avLst/>
              <a:gdLst>
                <a:gd name="connsiteX0" fmla="*/ 4763 w 8798001"/>
                <a:gd name="connsiteY0" fmla="*/ 5404 h 1376596"/>
                <a:gd name="connsiteX1" fmla="*/ 3690 w 8798001"/>
                <a:gd name="connsiteY1" fmla="*/ 578 h 1376596"/>
                <a:gd name="connsiteX2" fmla="*/ 0 w 8798001"/>
                <a:gd name="connsiteY2" fmla="*/ 0 h 1376596"/>
                <a:gd name="connsiteX3" fmla="*/ 1306178 w 8798001"/>
                <a:gd name="connsiteY3" fmla="*/ 1376596 h 1376596"/>
                <a:gd name="connsiteX4" fmla="*/ 8798001 w 8798001"/>
                <a:gd name="connsiteY4" fmla="*/ 1376596 h 1376596"/>
                <a:gd name="connsiteX5" fmla="*/ 11434 w 8798001"/>
                <a:gd name="connsiteY5" fmla="*/ 1789 h 1376596"/>
                <a:gd name="connsiteX6" fmla="*/ 12730 w 8798001"/>
                <a:gd name="connsiteY6" fmla="*/ 3089 h 1376596"/>
                <a:gd name="connsiteX7" fmla="*/ 1306178 w 8798001"/>
                <a:gd name="connsiteY7" fmla="*/ 1370007 h 1376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798001" h="1376596">
                  <a:moveTo>
                    <a:pt x="4763" y="5404"/>
                  </a:moveTo>
                  <a:lnTo>
                    <a:pt x="3690" y="578"/>
                  </a:lnTo>
                  <a:lnTo>
                    <a:pt x="0" y="0"/>
                  </a:lnTo>
                  <a:close/>
                  <a:moveTo>
                    <a:pt x="1306178" y="1376596"/>
                  </a:moveTo>
                  <a:lnTo>
                    <a:pt x="8798001" y="1376596"/>
                  </a:lnTo>
                  <a:lnTo>
                    <a:pt x="11434" y="1789"/>
                  </a:lnTo>
                  <a:lnTo>
                    <a:pt x="12730" y="3089"/>
                  </a:lnTo>
                  <a:lnTo>
                    <a:pt x="1306178" y="1370007"/>
                  </a:lnTo>
                  <a:close/>
                </a:path>
              </a:pathLst>
            </a:custGeom>
            <a:solidFill>
              <a:srgbClr val="10065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 dirty="0"/>
            </a:p>
          </p:txBody>
        </p:sp>
        <p:sp>
          <p:nvSpPr>
            <p:cNvPr id="22" name="Freihandform: Form 21">
              <a:extLst>
                <a:ext uri="{FF2B5EF4-FFF2-40B4-BE49-F238E27FC236}">
                  <a16:creationId xmlns:a16="http://schemas.microsoft.com/office/drawing/2014/main" id="{A3A31E76-10E9-1F37-0BE0-6D4461D38DB7}"/>
                </a:ext>
              </a:extLst>
            </p:cNvPr>
            <p:cNvSpPr/>
            <p:nvPr userDrawn="1"/>
          </p:nvSpPr>
          <p:spPr>
            <a:xfrm>
              <a:off x="1692382" y="643148"/>
              <a:ext cx="9900000" cy="4460321"/>
            </a:xfrm>
            <a:custGeom>
              <a:avLst/>
              <a:gdLst>
                <a:gd name="connsiteX0" fmla="*/ 0 w 9792000"/>
                <a:gd name="connsiteY0" fmla="*/ 0 h 4460321"/>
                <a:gd name="connsiteX1" fmla="*/ 9792000 w 9792000"/>
                <a:gd name="connsiteY1" fmla="*/ 0 h 4460321"/>
                <a:gd name="connsiteX2" fmla="*/ 9792000 w 9792000"/>
                <a:gd name="connsiteY2" fmla="*/ 3085293 h 4460321"/>
                <a:gd name="connsiteX3" fmla="*/ 7416000 w 9792000"/>
                <a:gd name="connsiteY3" fmla="*/ 4460321 h 4460321"/>
                <a:gd name="connsiteX4" fmla="*/ 0 w 9792000"/>
                <a:gd name="connsiteY4" fmla="*/ 4460321 h 44603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92000" h="4460321">
                  <a:moveTo>
                    <a:pt x="0" y="0"/>
                  </a:moveTo>
                  <a:lnTo>
                    <a:pt x="9792000" y="0"/>
                  </a:lnTo>
                  <a:lnTo>
                    <a:pt x="9792000" y="3085293"/>
                  </a:lnTo>
                  <a:lnTo>
                    <a:pt x="7416000" y="4460321"/>
                  </a:lnTo>
                  <a:lnTo>
                    <a:pt x="0" y="4460321"/>
                  </a:lnTo>
                  <a:close/>
                </a:path>
              </a:pathLst>
            </a:custGeom>
            <a:solidFill>
              <a:srgbClr val="10069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 dirty="0"/>
            </a:p>
          </p:txBody>
        </p:sp>
        <p:sp>
          <p:nvSpPr>
            <p:cNvPr id="18" name="Freihandform: Form 17">
              <a:extLst>
                <a:ext uri="{FF2B5EF4-FFF2-40B4-BE49-F238E27FC236}">
                  <a16:creationId xmlns:a16="http://schemas.microsoft.com/office/drawing/2014/main" id="{B9684438-9707-086E-FDA2-C0A5AEBAA62C}"/>
                </a:ext>
              </a:extLst>
            </p:cNvPr>
            <p:cNvSpPr/>
            <p:nvPr userDrawn="1"/>
          </p:nvSpPr>
          <p:spPr>
            <a:xfrm flipH="1">
              <a:off x="397279" y="620688"/>
              <a:ext cx="1304363" cy="5868000"/>
            </a:xfrm>
            <a:custGeom>
              <a:avLst/>
              <a:gdLst>
                <a:gd name="connsiteX0" fmla="*/ 0 w 1304363"/>
                <a:gd name="connsiteY0" fmla="*/ 0 h 5852009"/>
                <a:gd name="connsiteX1" fmla="*/ 0 w 1304363"/>
                <a:gd name="connsiteY1" fmla="*/ 4477900 h 5852009"/>
                <a:gd name="connsiteX2" fmla="*/ 1293448 w 1304363"/>
                <a:gd name="connsiteY2" fmla="*/ 5841093 h 5852009"/>
                <a:gd name="connsiteX3" fmla="*/ 1304363 w 1304363"/>
                <a:gd name="connsiteY3" fmla="*/ 5852009 h 5852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04363" h="5852009">
                  <a:moveTo>
                    <a:pt x="0" y="0"/>
                  </a:moveTo>
                  <a:lnTo>
                    <a:pt x="0" y="4477900"/>
                  </a:lnTo>
                  <a:lnTo>
                    <a:pt x="1293448" y="5841093"/>
                  </a:lnTo>
                  <a:lnTo>
                    <a:pt x="1304363" y="5852009"/>
                  </a:lnTo>
                  <a:close/>
                </a:path>
              </a:pathLst>
            </a:custGeom>
            <a:solidFill>
              <a:srgbClr val="10ADA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 dirty="0"/>
            </a:p>
          </p:txBody>
        </p:sp>
      </p:grpSp>
      <p:sp>
        <p:nvSpPr>
          <p:cNvPr id="19" name="Textplatzhalter 7">
            <a:extLst>
              <a:ext uri="{FF2B5EF4-FFF2-40B4-BE49-F238E27FC236}">
                <a16:creationId xmlns:a16="http://schemas.microsoft.com/office/drawing/2014/main" id="{30E315F3-6C51-D59B-420D-7D84AE8D9594}"/>
              </a:ext>
            </a:extLst>
          </p:cNvPr>
          <p:cNvSpPr>
            <a:spLocks noGrp="1"/>
          </p:cNvSpPr>
          <p:nvPr userDrawn="1">
            <p:ph type="body" sz="quarter" idx="24" hasCustomPrompt="1"/>
          </p:nvPr>
        </p:nvSpPr>
        <p:spPr>
          <a:xfrm>
            <a:off x="2279576" y="3869913"/>
            <a:ext cx="7948043" cy="396000"/>
          </a:xfrm>
          <a:ln>
            <a:noFill/>
          </a:ln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lang="de-DE" sz="2400" b="1" dirty="0">
                <a:solidFill>
                  <a:srgbClr val="FFFFFF"/>
                </a:solidFill>
                <a:ea typeface="Source Sans Pro" panose="020B0503030403020204" pitchFamily="34" charset="0"/>
              </a:defRPr>
            </a:lvl1pPr>
          </a:lstStyle>
          <a:p>
            <a:pPr marL="0" lvl="0"/>
            <a:r>
              <a:rPr lang="de-DE" dirty="0"/>
              <a:t>ggf. Zusatz-Text</a:t>
            </a:r>
          </a:p>
        </p:txBody>
      </p:sp>
      <p:sp>
        <p:nvSpPr>
          <p:cNvPr id="20" name="Datumsplatzhalter 3">
            <a:extLst>
              <a:ext uri="{FF2B5EF4-FFF2-40B4-BE49-F238E27FC236}">
                <a16:creationId xmlns:a16="http://schemas.microsoft.com/office/drawing/2014/main" id="{B51E35BF-5849-0B3D-E823-C28ABDAC332A}"/>
              </a:ext>
            </a:extLst>
          </p:cNvPr>
          <p:cNvSpPr>
            <a:spLocks noGrp="1"/>
          </p:cNvSpPr>
          <p:nvPr userDrawn="1">
            <p:ph type="dt" sz="half" idx="2"/>
          </p:nvPr>
        </p:nvSpPr>
        <p:spPr>
          <a:xfrm>
            <a:off x="2279576" y="4365104"/>
            <a:ext cx="2676498" cy="288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600" b="0" i="0">
                <a:solidFill>
                  <a:srgbClr val="FFFFFF"/>
                </a:solidFill>
                <a:latin typeface="Source Sans Pro" panose="020B0503030403020204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C0C3C57E-E9E2-9BEE-20EF-6FCC46B6F9B1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2279576" y="1619688"/>
            <a:ext cx="8928000" cy="2097343"/>
          </a:xfrm>
        </p:spPr>
        <p:txBody>
          <a:bodyPr anchor="t" anchorCtr="0"/>
          <a:lstStyle>
            <a:lvl1pPr>
              <a:defRPr sz="4000" spc="50" baseline="0">
                <a:solidFill>
                  <a:srgbClr val="FFFFFF"/>
                </a:solidFill>
              </a:defRPr>
            </a:lvl1pPr>
          </a:lstStyle>
          <a:p>
            <a:r>
              <a:rPr lang="de-DE" dirty="0"/>
              <a:t>Präsentations-Titel</a:t>
            </a:r>
            <a:br>
              <a:rPr lang="de-DE" dirty="0"/>
            </a:br>
            <a:br>
              <a:rPr lang="de-DE" dirty="0"/>
            </a:br>
            <a:br>
              <a:rPr lang="de-DE" dirty="0"/>
            </a:br>
            <a:endParaRPr lang="de-DE" dirty="0"/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70FC8E24-A67F-E687-4A0C-BC583D5FCF7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606756" y="5485331"/>
            <a:ext cx="3288984" cy="1294000"/>
          </a:xfrm>
          <a:prstGeom prst="rect">
            <a:avLst/>
          </a:prstGeom>
        </p:spPr>
      </p:pic>
      <p:sp>
        <p:nvSpPr>
          <p:cNvPr id="13" name="Dachzeile">
            <a:extLst>
              <a:ext uri="{FF2B5EF4-FFF2-40B4-BE49-F238E27FC236}">
                <a16:creationId xmlns:a16="http://schemas.microsoft.com/office/drawing/2014/main" id="{C5BE2535-D8B1-3851-07E5-A244F6304602}"/>
              </a:ext>
            </a:extLst>
          </p:cNvPr>
          <p:cNvSpPr>
            <a:spLocks noGrp="1"/>
          </p:cNvSpPr>
          <p:nvPr userDrawn="1">
            <p:ph type="subTitle" idx="1" hasCustomPrompt="1"/>
          </p:nvPr>
        </p:nvSpPr>
        <p:spPr>
          <a:xfrm>
            <a:off x="2279576" y="1267256"/>
            <a:ext cx="8928000" cy="324000"/>
          </a:xfrm>
        </p:spPr>
        <p:txBody>
          <a:bodyPr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SzPct val="150000"/>
              <a:buFontTx/>
              <a:buNone/>
              <a:defRPr sz="2000" b="1" cap="none" spc="150" baseline="0">
                <a:solidFill>
                  <a:srgbClr val="10ADAA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Dachzeile</a:t>
            </a:r>
          </a:p>
        </p:txBody>
      </p:sp>
    </p:spTree>
    <p:extLst>
      <p:ext uri="{BB962C8B-B14F-4D97-AF65-F5344CB8AC3E}">
        <p14:creationId xmlns:p14="http://schemas.microsoft.com/office/powerpoint/2010/main" val="394354991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V3 | Pink-Gold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uppieren 42">
            <a:extLst>
              <a:ext uri="{FF2B5EF4-FFF2-40B4-BE49-F238E27FC236}">
                <a16:creationId xmlns:a16="http://schemas.microsoft.com/office/drawing/2014/main" id="{C394E010-74F6-73DA-9A6F-0E4B80A22187}"/>
              </a:ext>
            </a:extLst>
          </p:cNvPr>
          <p:cNvGrpSpPr/>
          <p:nvPr userDrawn="1"/>
        </p:nvGrpSpPr>
        <p:grpSpPr>
          <a:xfrm>
            <a:off x="385938" y="620688"/>
            <a:ext cx="11206444" cy="5868000"/>
            <a:chOff x="385938" y="620688"/>
            <a:chExt cx="11206444" cy="5868000"/>
          </a:xfrm>
        </p:grpSpPr>
        <p:sp>
          <p:nvSpPr>
            <p:cNvPr id="42" name="Freihandform: Form 41">
              <a:extLst>
                <a:ext uri="{FF2B5EF4-FFF2-40B4-BE49-F238E27FC236}">
                  <a16:creationId xmlns:a16="http://schemas.microsoft.com/office/drawing/2014/main" id="{5BE119D9-E944-9407-8446-8409B35E0A2A}"/>
                </a:ext>
              </a:extLst>
            </p:cNvPr>
            <p:cNvSpPr/>
            <p:nvPr userDrawn="1"/>
          </p:nvSpPr>
          <p:spPr>
            <a:xfrm flipV="1">
              <a:off x="385938" y="5104235"/>
              <a:ext cx="8798001" cy="1376596"/>
            </a:xfrm>
            <a:custGeom>
              <a:avLst/>
              <a:gdLst>
                <a:gd name="connsiteX0" fmla="*/ 4763 w 8798001"/>
                <a:gd name="connsiteY0" fmla="*/ 5404 h 1376596"/>
                <a:gd name="connsiteX1" fmla="*/ 3690 w 8798001"/>
                <a:gd name="connsiteY1" fmla="*/ 578 h 1376596"/>
                <a:gd name="connsiteX2" fmla="*/ 0 w 8798001"/>
                <a:gd name="connsiteY2" fmla="*/ 0 h 1376596"/>
                <a:gd name="connsiteX3" fmla="*/ 1306178 w 8798001"/>
                <a:gd name="connsiteY3" fmla="*/ 1376596 h 1376596"/>
                <a:gd name="connsiteX4" fmla="*/ 8798001 w 8798001"/>
                <a:gd name="connsiteY4" fmla="*/ 1376596 h 1376596"/>
                <a:gd name="connsiteX5" fmla="*/ 11434 w 8798001"/>
                <a:gd name="connsiteY5" fmla="*/ 1789 h 1376596"/>
                <a:gd name="connsiteX6" fmla="*/ 12730 w 8798001"/>
                <a:gd name="connsiteY6" fmla="*/ 3089 h 1376596"/>
                <a:gd name="connsiteX7" fmla="*/ 1306178 w 8798001"/>
                <a:gd name="connsiteY7" fmla="*/ 1370007 h 1376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798001" h="1376596">
                  <a:moveTo>
                    <a:pt x="4763" y="5404"/>
                  </a:moveTo>
                  <a:lnTo>
                    <a:pt x="3690" y="578"/>
                  </a:lnTo>
                  <a:lnTo>
                    <a:pt x="0" y="0"/>
                  </a:lnTo>
                  <a:close/>
                  <a:moveTo>
                    <a:pt x="1306178" y="1376596"/>
                  </a:moveTo>
                  <a:lnTo>
                    <a:pt x="8798001" y="1376596"/>
                  </a:lnTo>
                  <a:lnTo>
                    <a:pt x="11434" y="1789"/>
                  </a:lnTo>
                  <a:lnTo>
                    <a:pt x="12730" y="3089"/>
                  </a:lnTo>
                  <a:lnTo>
                    <a:pt x="1306178" y="1370007"/>
                  </a:lnTo>
                  <a:close/>
                </a:path>
              </a:pathLst>
            </a:custGeom>
            <a:solidFill>
              <a:srgbClr val="FFAD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 dirty="0"/>
            </a:p>
          </p:txBody>
        </p:sp>
        <p:sp>
          <p:nvSpPr>
            <p:cNvPr id="22" name="Freihandform: Form 21">
              <a:extLst>
                <a:ext uri="{FF2B5EF4-FFF2-40B4-BE49-F238E27FC236}">
                  <a16:creationId xmlns:a16="http://schemas.microsoft.com/office/drawing/2014/main" id="{A3A31E76-10E9-1F37-0BE0-6D4461D38DB7}"/>
                </a:ext>
              </a:extLst>
            </p:cNvPr>
            <p:cNvSpPr/>
            <p:nvPr userDrawn="1"/>
          </p:nvSpPr>
          <p:spPr>
            <a:xfrm>
              <a:off x="1692382" y="643148"/>
              <a:ext cx="9900000" cy="4460321"/>
            </a:xfrm>
            <a:custGeom>
              <a:avLst/>
              <a:gdLst>
                <a:gd name="connsiteX0" fmla="*/ 0 w 9792000"/>
                <a:gd name="connsiteY0" fmla="*/ 0 h 4460321"/>
                <a:gd name="connsiteX1" fmla="*/ 9792000 w 9792000"/>
                <a:gd name="connsiteY1" fmla="*/ 0 h 4460321"/>
                <a:gd name="connsiteX2" fmla="*/ 9792000 w 9792000"/>
                <a:gd name="connsiteY2" fmla="*/ 3085293 h 4460321"/>
                <a:gd name="connsiteX3" fmla="*/ 7416000 w 9792000"/>
                <a:gd name="connsiteY3" fmla="*/ 4460321 h 4460321"/>
                <a:gd name="connsiteX4" fmla="*/ 0 w 9792000"/>
                <a:gd name="connsiteY4" fmla="*/ 4460321 h 44603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92000" h="4460321">
                  <a:moveTo>
                    <a:pt x="0" y="0"/>
                  </a:moveTo>
                  <a:lnTo>
                    <a:pt x="9792000" y="0"/>
                  </a:lnTo>
                  <a:lnTo>
                    <a:pt x="9792000" y="3085293"/>
                  </a:lnTo>
                  <a:lnTo>
                    <a:pt x="7416000" y="4460321"/>
                  </a:lnTo>
                  <a:lnTo>
                    <a:pt x="0" y="4460321"/>
                  </a:lnTo>
                  <a:close/>
                </a:path>
              </a:pathLst>
            </a:custGeom>
            <a:solidFill>
              <a:srgbClr val="10069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 dirty="0"/>
            </a:p>
          </p:txBody>
        </p:sp>
        <p:sp>
          <p:nvSpPr>
            <p:cNvPr id="18" name="Freihandform: Form 17">
              <a:extLst>
                <a:ext uri="{FF2B5EF4-FFF2-40B4-BE49-F238E27FC236}">
                  <a16:creationId xmlns:a16="http://schemas.microsoft.com/office/drawing/2014/main" id="{B9684438-9707-086E-FDA2-C0A5AEBAA62C}"/>
                </a:ext>
              </a:extLst>
            </p:cNvPr>
            <p:cNvSpPr/>
            <p:nvPr userDrawn="1"/>
          </p:nvSpPr>
          <p:spPr>
            <a:xfrm flipH="1">
              <a:off x="397279" y="620688"/>
              <a:ext cx="1304363" cy="5868000"/>
            </a:xfrm>
            <a:custGeom>
              <a:avLst/>
              <a:gdLst>
                <a:gd name="connsiteX0" fmla="*/ 0 w 1304363"/>
                <a:gd name="connsiteY0" fmla="*/ 0 h 5852009"/>
                <a:gd name="connsiteX1" fmla="*/ 0 w 1304363"/>
                <a:gd name="connsiteY1" fmla="*/ 4477900 h 5852009"/>
                <a:gd name="connsiteX2" fmla="*/ 1293448 w 1304363"/>
                <a:gd name="connsiteY2" fmla="*/ 5841093 h 5852009"/>
                <a:gd name="connsiteX3" fmla="*/ 1304363 w 1304363"/>
                <a:gd name="connsiteY3" fmla="*/ 5852009 h 5852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04363" h="5852009">
                  <a:moveTo>
                    <a:pt x="0" y="0"/>
                  </a:moveTo>
                  <a:lnTo>
                    <a:pt x="0" y="4477900"/>
                  </a:lnTo>
                  <a:lnTo>
                    <a:pt x="1293448" y="5841093"/>
                  </a:lnTo>
                  <a:lnTo>
                    <a:pt x="1304363" y="5852009"/>
                  </a:lnTo>
                  <a:close/>
                </a:path>
              </a:pathLst>
            </a:custGeom>
            <a:solidFill>
              <a:srgbClr val="FF3EB5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 dirty="0"/>
            </a:p>
          </p:txBody>
        </p:sp>
      </p:grpSp>
      <p:sp>
        <p:nvSpPr>
          <p:cNvPr id="19" name="Textplatzhalter 7">
            <a:extLst>
              <a:ext uri="{FF2B5EF4-FFF2-40B4-BE49-F238E27FC236}">
                <a16:creationId xmlns:a16="http://schemas.microsoft.com/office/drawing/2014/main" id="{30E315F3-6C51-D59B-420D-7D84AE8D9594}"/>
              </a:ext>
            </a:extLst>
          </p:cNvPr>
          <p:cNvSpPr>
            <a:spLocks noGrp="1"/>
          </p:cNvSpPr>
          <p:nvPr userDrawn="1">
            <p:ph type="body" sz="quarter" idx="24" hasCustomPrompt="1"/>
          </p:nvPr>
        </p:nvSpPr>
        <p:spPr>
          <a:xfrm>
            <a:off x="2279576" y="3869913"/>
            <a:ext cx="7948043" cy="396000"/>
          </a:xfrm>
          <a:ln>
            <a:noFill/>
          </a:ln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lang="de-DE" sz="2400" b="1" dirty="0">
                <a:solidFill>
                  <a:srgbClr val="FFFFFF"/>
                </a:solidFill>
                <a:ea typeface="Source Sans Pro" panose="020B0503030403020204" pitchFamily="34" charset="0"/>
              </a:defRPr>
            </a:lvl1pPr>
          </a:lstStyle>
          <a:p>
            <a:pPr marL="0" lvl="0"/>
            <a:r>
              <a:rPr lang="de-DE" dirty="0"/>
              <a:t>ggf. Zusatz-Text</a:t>
            </a:r>
          </a:p>
        </p:txBody>
      </p:sp>
      <p:sp>
        <p:nvSpPr>
          <p:cNvPr id="20" name="Datumsplatzhalter 3">
            <a:extLst>
              <a:ext uri="{FF2B5EF4-FFF2-40B4-BE49-F238E27FC236}">
                <a16:creationId xmlns:a16="http://schemas.microsoft.com/office/drawing/2014/main" id="{B51E35BF-5849-0B3D-E823-C28ABDAC332A}"/>
              </a:ext>
            </a:extLst>
          </p:cNvPr>
          <p:cNvSpPr>
            <a:spLocks noGrp="1"/>
          </p:cNvSpPr>
          <p:nvPr userDrawn="1">
            <p:ph type="dt" sz="half" idx="2"/>
          </p:nvPr>
        </p:nvSpPr>
        <p:spPr>
          <a:xfrm>
            <a:off x="2279576" y="4365104"/>
            <a:ext cx="2676498" cy="288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600" b="0" i="0">
                <a:solidFill>
                  <a:srgbClr val="FFFFFF"/>
                </a:solidFill>
                <a:latin typeface="Source Sans Pro" panose="020B0503030403020204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C0C3C57E-E9E2-9BEE-20EF-6FCC46B6F9B1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2279576" y="1619688"/>
            <a:ext cx="8928000" cy="2097343"/>
          </a:xfrm>
        </p:spPr>
        <p:txBody>
          <a:bodyPr anchor="t" anchorCtr="0"/>
          <a:lstStyle>
            <a:lvl1pPr>
              <a:defRPr sz="4000" spc="50" baseline="0">
                <a:solidFill>
                  <a:srgbClr val="FFFFFF"/>
                </a:solidFill>
              </a:defRPr>
            </a:lvl1pPr>
          </a:lstStyle>
          <a:p>
            <a:r>
              <a:rPr lang="de-DE" dirty="0"/>
              <a:t>Präsentations-Titel</a:t>
            </a:r>
            <a:br>
              <a:rPr lang="de-DE" dirty="0"/>
            </a:br>
            <a:br>
              <a:rPr lang="de-DE" dirty="0"/>
            </a:br>
            <a:br>
              <a:rPr lang="de-DE" dirty="0"/>
            </a:br>
            <a:endParaRPr lang="de-DE" dirty="0"/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70FC8E24-A67F-E687-4A0C-BC583D5FCF7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606757" y="5485331"/>
            <a:ext cx="3288982" cy="1293999"/>
          </a:xfrm>
          <a:prstGeom prst="rect">
            <a:avLst/>
          </a:prstGeom>
        </p:spPr>
      </p:pic>
      <p:sp>
        <p:nvSpPr>
          <p:cNvPr id="13" name="Dachzeile">
            <a:extLst>
              <a:ext uri="{FF2B5EF4-FFF2-40B4-BE49-F238E27FC236}">
                <a16:creationId xmlns:a16="http://schemas.microsoft.com/office/drawing/2014/main" id="{C5BE2535-D8B1-3851-07E5-A244F6304602}"/>
              </a:ext>
            </a:extLst>
          </p:cNvPr>
          <p:cNvSpPr>
            <a:spLocks noGrp="1"/>
          </p:cNvSpPr>
          <p:nvPr userDrawn="1">
            <p:ph type="subTitle" idx="1" hasCustomPrompt="1"/>
          </p:nvPr>
        </p:nvSpPr>
        <p:spPr>
          <a:xfrm>
            <a:off x="2279576" y="1267256"/>
            <a:ext cx="8928000" cy="324000"/>
          </a:xfrm>
        </p:spPr>
        <p:txBody>
          <a:bodyPr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SzPct val="150000"/>
              <a:buFontTx/>
              <a:buNone/>
              <a:defRPr sz="2000" b="1" cap="none" spc="150" baseline="0">
                <a:solidFill>
                  <a:srgbClr val="FF3EB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Dachzeile</a:t>
            </a:r>
          </a:p>
        </p:txBody>
      </p:sp>
    </p:spTree>
    <p:extLst>
      <p:ext uri="{BB962C8B-B14F-4D97-AF65-F5344CB8AC3E}">
        <p14:creationId xmlns:p14="http://schemas.microsoft.com/office/powerpoint/2010/main" val="380145779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V3 | Gold-Violet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uppieren 42">
            <a:extLst>
              <a:ext uri="{FF2B5EF4-FFF2-40B4-BE49-F238E27FC236}">
                <a16:creationId xmlns:a16="http://schemas.microsoft.com/office/drawing/2014/main" id="{C394E010-74F6-73DA-9A6F-0E4B80A22187}"/>
              </a:ext>
            </a:extLst>
          </p:cNvPr>
          <p:cNvGrpSpPr/>
          <p:nvPr userDrawn="1"/>
        </p:nvGrpSpPr>
        <p:grpSpPr>
          <a:xfrm>
            <a:off x="385938" y="620688"/>
            <a:ext cx="11206444" cy="5868000"/>
            <a:chOff x="385938" y="620688"/>
            <a:chExt cx="11206444" cy="5868000"/>
          </a:xfrm>
        </p:grpSpPr>
        <p:sp>
          <p:nvSpPr>
            <p:cNvPr id="42" name="Freihandform: Form 41">
              <a:extLst>
                <a:ext uri="{FF2B5EF4-FFF2-40B4-BE49-F238E27FC236}">
                  <a16:creationId xmlns:a16="http://schemas.microsoft.com/office/drawing/2014/main" id="{5BE119D9-E944-9407-8446-8409B35E0A2A}"/>
                </a:ext>
              </a:extLst>
            </p:cNvPr>
            <p:cNvSpPr/>
            <p:nvPr userDrawn="1"/>
          </p:nvSpPr>
          <p:spPr>
            <a:xfrm flipV="1">
              <a:off x="385938" y="5104235"/>
              <a:ext cx="8798001" cy="1376596"/>
            </a:xfrm>
            <a:custGeom>
              <a:avLst/>
              <a:gdLst>
                <a:gd name="connsiteX0" fmla="*/ 4763 w 8798001"/>
                <a:gd name="connsiteY0" fmla="*/ 5404 h 1376596"/>
                <a:gd name="connsiteX1" fmla="*/ 3690 w 8798001"/>
                <a:gd name="connsiteY1" fmla="*/ 578 h 1376596"/>
                <a:gd name="connsiteX2" fmla="*/ 0 w 8798001"/>
                <a:gd name="connsiteY2" fmla="*/ 0 h 1376596"/>
                <a:gd name="connsiteX3" fmla="*/ 1306178 w 8798001"/>
                <a:gd name="connsiteY3" fmla="*/ 1376596 h 1376596"/>
                <a:gd name="connsiteX4" fmla="*/ 8798001 w 8798001"/>
                <a:gd name="connsiteY4" fmla="*/ 1376596 h 1376596"/>
                <a:gd name="connsiteX5" fmla="*/ 11434 w 8798001"/>
                <a:gd name="connsiteY5" fmla="*/ 1789 h 1376596"/>
                <a:gd name="connsiteX6" fmla="*/ 12730 w 8798001"/>
                <a:gd name="connsiteY6" fmla="*/ 3089 h 1376596"/>
                <a:gd name="connsiteX7" fmla="*/ 1306178 w 8798001"/>
                <a:gd name="connsiteY7" fmla="*/ 1370007 h 1376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798001" h="1376596">
                  <a:moveTo>
                    <a:pt x="4763" y="5404"/>
                  </a:moveTo>
                  <a:lnTo>
                    <a:pt x="3690" y="578"/>
                  </a:lnTo>
                  <a:lnTo>
                    <a:pt x="0" y="0"/>
                  </a:lnTo>
                  <a:close/>
                  <a:moveTo>
                    <a:pt x="1306178" y="1376596"/>
                  </a:moveTo>
                  <a:lnTo>
                    <a:pt x="8798001" y="1376596"/>
                  </a:lnTo>
                  <a:lnTo>
                    <a:pt x="11434" y="1789"/>
                  </a:lnTo>
                  <a:lnTo>
                    <a:pt x="12730" y="3089"/>
                  </a:lnTo>
                  <a:lnTo>
                    <a:pt x="1306178" y="1370007"/>
                  </a:lnTo>
                  <a:close/>
                </a:path>
              </a:pathLst>
            </a:custGeom>
            <a:solidFill>
              <a:srgbClr val="FFAD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/>
            </a:p>
          </p:txBody>
        </p:sp>
        <p:sp>
          <p:nvSpPr>
            <p:cNvPr id="22" name="Freihandform: Form 21">
              <a:extLst>
                <a:ext uri="{FF2B5EF4-FFF2-40B4-BE49-F238E27FC236}">
                  <a16:creationId xmlns:a16="http://schemas.microsoft.com/office/drawing/2014/main" id="{A3A31E76-10E9-1F37-0BE0-6D4461D38DB7}"/>
                </a:ext>
              </a:extLst>
            </p:cNvPr>
            <p:cNvSpPr/>
            <p:nvPr userDrawn="1"/>
          </p:nvSpPr>
          <p:spPr>
            <a:xfrm>
              <a:off x="1692382" y="643148"/>
              <a:ext cx="9900000" cy="4460321"/>
            </a:xfrm>
            <a:custGeom>
              <a:avLst/>
              <a:gdLst>
                <a:gd name="connsiteX0" fmla="*/ 0 w 9792000"/>
                <a:gd name="connsiteY0" fmla="*/ 0 h 4460321"/>
                <a:gd name="connsiteX1" fmla="*/ 9792000 w 9792000"/>
                <a:gd name="connsiteY1" fmla="*/ 0 h 4460321"/>
                <a:gd name="connsiteX2" fmla="*/ 9792000 w 9792000"/>
                <a:gd name="connsiteY2" fmla="*/ 3085293 h 4460321"/>
                <a:gd name="connsiteX3" fmla="*/ 7416000 w 9792000"/>
                <a:gd name="connsiteY3" fmla="*/ 4460321 h 4460321"/>
                <a:gd name="connsiteX4" fmla="*/ 0 w 9792000"/>
                <a:gd name="connsiteY4" fmla="*/ 4460321 h 44603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92000" h="4460321">
                  <a:moveTo>
                    <a:pt x="0" y="0"/>
                  </a:moveTo>
                  <a:lnTo>
                    <a:pt x="9792000" y="0"/>
                  </a:lnTo>
                  <a:lnTo>
                    <a:pt x="9792000" y="3085293"/>
                  </a:lnTo>
                  <a:lnTo>
                    <a:pt x="7416000" y="4460321"/>
                  </a:lnTo>
                  <a:lnTo>
                    <a:pt x="0" y="4460321"/>
                  </a:lnTo>
                  <a:close/>
                </a:path>
              </a:pathLst>
            </a:custGeom>
            <a:solidFill>
              <a:srgbClr val="10069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 dirty="0"/>
            </a:p>
          </p:txBody>
        </p:sp>
        <p:sp>
          <p:nvSpPr>
            <p:cNvPr id="18" name="Freihandform: Form 17">
              <a:extLst>
                <a:ext uri="{FF2B5EF4-FFF2-40B4-BE49-F238E27FC236}">
                  <a16:creationId xmlns:a16="http://schemas.microsoft.com/office/drawing/2014/main" id="{B9684438-9707-086E-FDA2-C0A5AEBAA62C}"/>
                </a:ext>
              </a:extLst>
            </p:cNvPr>
            <p:cNvSpPr/>
            <p:nvPr userDrawn="1"/>
          </p:nvSpPr>
          <p:spPr>
            <a:xfrm flipH="1">
              <a:off x="397279" y="620688"/>
              <a:ext cx="1304363" cy="5868000"/>
            </a:xfrm>
            <a:custGeom>
              <a:avLst/>
              <a:gdLst>
                <a:gd name="connsiteX0" fmla="*/ 0 w 1304363"/>
                <a:gd name="connsiteY0" fmla="*/ 0 h 5852009"/>
                <a:gd name="connsiteX1" fmla="*/ 0 w 1304363"/>
                <a:gd name="connsiteY1" fmla="*/ 4477900 h 5852009"/>
                <a:gd name="connsiteX2" fmla="*/ 1293448 w 1304363"/>
                <a:gd name="connsiteY2" fmla="*/ 5841093 h 5852009"/>
                <a:gd name="connsiteX3" fmla="*/ 1304363 w 1304363"/>
                <a:gd name="connsiteY3" fmla="*/ 5852009 h 5852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04363" h="5852009">
                  <a:moveTo>
                    <a:pt x="0" y="0"/>
                  </a:moveTo>
                  <a:lnTo>
                    <a:pt x="0" y="4477900"/>
                  </a:lnTo>
                  <a:lnTo>
                    <a:pt x="1293448" y="5841093"/>
                  </a:lnTo>
                  <a:lnTo>
                    <a:pt x="1304363" y="5852009"/>
                  </a:lnTo>
                  <a:close/>
                </a:path>
              </a:pathLst>
            </a:custGeom>
            <a:solidFill>
              <a:srgbClr val="8C3E9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 dirty="0"/>
            </a:p>
          </p:txBody>
        </p:sp>
      </p:grpSp>
      <p:sp>
        <p:nvSpPr>
          <p:cNvPr id="19" name="Textplatzhalter 7">
            <a:extLst>
              <a:ext uri="{FF2B5EF4-FFF2-40B4-BE49-F238E27FC236}">
                <a16:creationId xmlns:a16="http://schemas.microsoft.com/office/drawing/2014/main" id="{30E315F3-6C51-D59B-420D-7D84AE8D9594}"/>
              </a:ext>
            </a:extLst>
          </p:cNvPr>
          <p:cNvSpPr>
            <a:spLocks noGrp="1"/>
          </p:cNvSpPr>
          <p:nvPr userDrawn="1">
            <p:ph type="body" sz="quarter" idx="24" hasCustomPrompt="1"/>
          </p:nvPr>
        </p:nvSpPr>
        <p:spPr>
          <a:xfrm>
            <a:off x="2279576" y="3869913"/>
            <a:ext cx="7948043" cy="396000"/>
          </a:xfrm>
          <a:ln>
            <a:noFill/>
          </a:ln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lang="de-DE" sz="2400" b="1" dirty="0">
                <a:solidFill>
                  <a:srgbClr val="FFFFFF"/>
                </a:solidFill>
                <a:ea typeface="Source Sans Pro" panose="020B0503030403020204" pitchFamily="34" charset="0"/>
              </a:defRPr>
            </a:lvl1pPr>
          </a:lstStyle>
          <a:p>
            <a:pPr marL="0" lvl="0"/>
            <a:r>
              <a:rPr lang="de-DE" dirty="0"/>
              <a:t>ggf. Zusatz-Text</a:t>
            </a:r>
          </a:p>
        </p:txBody>
      </p:sp>
      <p:sp>
        <p:nvSpPr>
          <p:cNvPr id="20" name="Datumsplatzhalter 3">
            <a:extLst>
              <a:ext uri="{FF2B5EF4-FFF2-40B4-BE49-F238E27FC236}">
                <a16:creationId xmlns:a16="http://schemas.microsoft.com/office/drawing/2014/main" id="{B51E35BF-5849-0B3D-E823-C28ABDAC332A}"/>
              </a:ext>
            </a:extLst>
          </p:cNvPr>
          <p:cNvSpPr>
            <a:spLocks noGrp="1"/>
          </p:cNvSpPr>
          <p:nvPr userDrawn="1">
            <p:ph type="dt" sz="half" idx="2"/>
          </p:nvPr>
        </p:nvSpPr>
        <p:spPr>
          <a:xfrm>
            <a:off x="2279576" y="4365104"/>
            <a:ext cx="2676498" cy="288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600" b="0" i="0">
                <a:solidFill>
                  <a:srgbClr val="FFFFFF"/>
                </a:solidFill>
                <a:latin typeface="Source Sans Pro" panose="020B0503030403020204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C0C3C57E-E9E2-9BEE-20EF-6FCC46B6F9B1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2279576" y="1619688"/>
            <a:ext cx="8928000" cy="2097343"/>
          </a:xfrm>
        </p:spPr>
        <p:txBody>
          <a:bodyPr anchor="t" anchorCtr="0"/>
          <a:lstStyle>
            <a:lvl1pPr>
              <a:defRPr sz="4000" spc="50" baseline="0">
                <a:solidFill>
                  <a:srgbClr val="FFFFFF"/>
                </a:solidFill>
              </a:defRPr>
            </a:lvl1pPr>
          </a:lstStyle>
          <a:p>
            <a:r>
              <a:rPr lang="de-DE" dirty="0"/>
              <a:t>Präsentations-Titel</a:t>
            </a:r>
            <a:br>
              <a:rPr lang="de-DE" dirty="0"/>
            </a:br>
            <a:br>
              <a:rPr lang="de-DE" dirty="0"/>
            </a:br>
            <a:br>
              <a:rPr lang="de-DE" dirty="0"/>
            </a:br>
            <a:endParaRPr lang="de-DE" dirty="0"/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70FC8E24-A67F-E687-4A0C-BC583D5FCF7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606757" y="5485331"/>
            <a:ext cx="3288982" cy="1294000"/>
          </a:xfrm>
          <a:prstGeom prst="rect">
            <a:avLst/>
          </a:prstGeom>
        </p:spPr>
      </p:pic>
      <p:sp>
        <p:nvSpPr>
          <p:cNvPr id="13" name="Dachzeile">
            <a:extLst>
              <a:ext uri="{FF2B5EF4-FFF2-40B4-BE49-F238E27FC236}">
                <a16:creationId xmlns:a16="http://schemas.microsoft.com/office/drawing/2014/main" id="{C5BE2535-D8B1-3851-07E5-A244F6304602}"/>
              </a:ext>
            </a:extLst>
          </p:cNvPr>
          <p:cNvSpPr>
            <a:spLocks noGrp="1"/>
          </p:cNvSpPr>
          <p:nvPr userDrawn="1">
            <p:ph type="subTitle" idx="1" hasCustomPrompt="1"/>
          </p:nvPr>
        </p:nvSpPr>
        <p:spPr>
          <a:xfrm>
            <a:off x="2279576" y="1267256"/>
            <a:ext cx="8928000" cy="324000"/>
          </a:xfrm>
        </p:spPr>
        <p:txBody>
          <a:bodyPr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SzPct val="150000"/>
              <a:buFontTx/>
              <a:buNone/>
              <a:defRPr sz="2000" b="1" cap="none" spc="150" baseline="0">
                <a:solidFill>
                  <a:srgbClr val="FFAD0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Dachzeile</a:t>
            </a:r>
          </a:p>
        </p:txBody>
      </p:sp>
    </p:spTree>
    <p:extLst>
      <p:ext uri="{BB962C8B-B14F-4D97-AF65-F5344CB8AC3E}">
        <p14:creationId xmlns:p14="http://schemas.microsoft.com/office/powerpoint/2010/main" val="134446243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ART V1 / Gruß |  Weiß/Dunkelblau">
    <p:bg>
      <p:bgPr>
        <a:solidFill>
          <a:srgbClr val="1006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ihandform: Form 2">
            <a:extLst>
              <a:ext uri="{FF2B5EF4-FFF2-40B4-BE49-F238E27FC236}">
                <a16:creationId xmlns:a16="http://schemas.microsoft.com/office/drawing/2014/main" id="{5AD65CD3-0C39-5E09-2B52-B2725792D9FB}"/>
              </a:ext>
            </a:extLst>
          </p:cNvPr>
          <p:cNvSpPr/>
          <p:nvPr userDrawn="1"/>
        </p:nvSpPr>
        <p:spPr>
          <a:xfrm flipH="1">
            <a:off x="9592633" y="3796751"/>
            <a:ext cx="2599367" cy="2756801"/>
          </a:xfrm>
          <a:custGeom>
            <a:avLst/>
            <a:gdLst>
              <a:gd name="connsiteX0" fmla="*/ 0 w 2599367"/>
              <a:gd name="connsiteY0" fmla="*/ 0 h 2756801"/>
              <a:gd name="connsiteX1" fmla="*/ 0 w 2599367"/>
              <a:gd name="connsiteY1" fmla="*/ 2756801 h 2756801"/>
              <a:gd name="connsiteX2" fmla="*/ 2599367 w 2599367"/>
              <a:gd name="connsiteY2" fmla="*/ 2756801 h 27568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599367" h="2756801">
                <a:moveTo>
                  <a:pt x="0" y="0"/>
                </a:moveTo>
                <a:lnTo>
                  <a:pt x="0" y="2756801"/>
                </a:lnTo>
                <a:lnTo>
                  <a:pt x="2599367" y="2756801"/>
                </a:lnTo>
                <a:close/>
              </a:path>
            </a:pathLst>
          </a:custGeom>
          <a:solidFill>
            <a:srgbClr val="10069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 dirty="0">
              <a:latin typeface="Montserrat" pitchFamily="2" charset="0"/>
            </a:endParaRPr>
          </a:p>
        </p:txBody>
      </p:sp>
      <p:sp>
        <p:nvSpPr>
          <p:cNvPr id="10" name="Bild-Platzhalter">
            <a:extLst>
              <a:ext uri="{FF2B5EF4-FFF2-40B4-BE49-F238E27FC236}">
                <a16:creationId xmlns:a16="http://schemas.microsoft.com/office/drawing/2014/main" id="{5A54012B-6140-0B0F-F472-6FB0A4D01FB7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0" y="0"/>
            <a:ext cx="12184549" cy="6892124"/>
          </a:xfrm>
          <a:custGeom>
            <a:avLst/>
            <a:gdLst>
              <a:gd name="connsiteX0" fmla="*/ 0 w 12184549"/>
              <a:gd name="connsiteY0" fmla="*/ 6525347 h 6892124"/>
              <a:gd name="connsiteX1" fmla="*/ 20776 w 12184549"/>
              <a:gd name="connsiteY1" fmla="*/ 6525347 h 6892124"/>
              <a:gd name="connsiteX2" fmla="*/ 20776 w 12184549"/>
              <a:gd name="connsiteY2" fmla="*/ 6535870 h 6892124"/>
              <a:gd name="connsiteX3" fmla="*/ 12184549 w 12184549"/>
              <a:gd name="connsiteY3" fmla="*/ 6535870 h 6892124"/>
              <a:gd name="connsiteX4" fmla="*/ 12184549 w 12184549"/>
              <a:gd name="connsiteY4" fmla="*/ 6892124 h 6892124"/>
              <a:gd name="connsiteX5" fmla="*/ 1352 w 12184549"/>
              <a:gd name="connsiteY5" fmla="*/ 6892124 h 6892124"/>
              <a:gd name="connsiteX6" fmla="*/ 1352 w 12184549"/>
              <a:gd name="connsiteY6" fmla="*/ 6858003 h 6892124"/>
              <a:gd name="connsiteX7" fmla="*/ 0 w 12184549"/>
              <a:gd name="connsiteY7" fmla="*/ 6858003 h 6892124"/>
              <a:gd name="connsiteX8" fmla="*/ 0 w 12184549"/>
              <a:gd name="connsiteY8" fmla="*/ 0 h 6892124"/>
              <a:gd name="connsiteX9" fmla="*/ 10906801 w 12184549"/>
              <a:gd name="connsiteY9" fmla="*/ 0 h 6892124"/>
              <a:gd name="connsiteX10" fmla="*/ 7667849 w 12184549"/>
              <a:gd name="connsiteY10" fmla="*/ 3748957 h 6892124"/>
              <a:gd name="connsiteX11" fmla="*/ 20776 w 12184549"/>
              <a:gd name="connsiteY11" fmla="*/ 3748957 h 6892124"/>
              <a:gd name="connsiteX12" fmla="*/ 20776 w 12184549"/>
              <a:gd name="connsiteY12" fmla="*/ 3753039 h 6892124"/>
              <a:gd name="connsiteX13" fmla="*/ 0 w 12184549"/>
              <a:gd name="connsiteY13" fmla="*/ 3753039 h 68921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2184549" h="6892124">
                <a:moveTo>
                  <a:pt x="0" y="6525347"/>
                </a:moveTo>
                <a:lnTo>
                  <a:pt x="20776" y="6525347"/>
                </a:lnTo>
                <a:lnTo>
                  <a:pt x="20776" y="6535870"/>
                </a:lnTo>
                <a:lnTo>
                  <a:pt x="12184549" y="6535870"/>
                </a:lnTo>
                <a:lnTo>
                  <a:pt x="12184549" y="6892124"/>
                </a:lnTo>
                <a:lnTo>
                  <a:pt x="1352" y="6892124"/>
                </a:lnTo>
                <a:lnTo>
                  <a:pt x="1352" y="6858003"/>
                </a:lnTo>
                <a:lnTo>
                  <a:pt x="0" y="6858003"/>
                </a:lnTo>
                <a:close/>
                <a:moveTo>
                  <a:pt x="0" y="0"/>
                </a:moveTo>
                <a:lnTo>
                  <a:pt x="10906801" y="0"/>
                </a:lnTo>
                <a:lnTo>
                  <a:pt x="7667849" y="3748957"/>
                </a:lnTo>
                <a:lnTo>
                  <a:pt x="20776" y="3748957"/>
                </a:lnTo>
                <a:lnTo>
                  <a:pt x="20776" y="3753039"/>
                </a:lnTo>
                <a:lnTo>
                  <a:pt x="0" y="3753039"/>
                </a:lnTo>
                <a:close/>
              </a:path>
            </a:pathLst>
          </a:custGeom>
          <a:solidFill>
            <a:srgbClr val="F0F3F7"/>
          </a:solidFill>
        </p:spPr>
        <p:txBody>
          <a:bodyPr wrap="square" rIns="0" bIns="1260000" anchor="ctr" anchorCtr="1">
            <a:noAutofit/>
          </a:bodyPr>
          <a:lstStyle>
            <a:lvl1pPr marL="0" indent="0" algn="r">
              <a:buFontTx/>
              <a:buNone/>
              <a:defRPr b="1">
                <a:solidFill>
                  <a:srgbClr val="10069F"/>
                </a:solidFill>
              </a:defRPr>
            </a:lvl1pPr>
          </a:lstStyle>
          <a:p>
            <a:r>
              <a:rPr lang="de-DE" dirty="0"/>
              <a:t>Hier Bild einfügen</a:t>
            </a:r>
          </a:p>
        </p:txBody>
      </p:sp>
      <p:sp>
        <p:nvSpPr>
          <p:cNvPr id="25" name="Bild-Nachweis">
            <a:extLst>
              <a:ext uri="{FF2B5EF4-FFF2-40B4-BE49-F238E27FC236}">
                <a16:creationId xmlns:a16="http://schemas.microsoft.com/office/drawing/2014/main" id="{3D29FA97-D64E-B910-D641-F122D8E4E870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0" y="6624556"/>
            <a:ext cx="4326081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pic>
        <p:nvPicPr>
          <p:cNvPr id="11" name="Logo">
            <a:extLst>
              <a:ext uri="{FF2B5EF4-FFF2-40B4-BE49-F238E27FC236}">
                <a16:creationId xmlns:a16="http://schemas.microsoft.com/office/drawing/2014/main" id="{BCB04E0C-D33C-6880-70E2-C48C495B7AB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425259" y="966418"/>
            <a:ext cx="2765859" cy="2107961"/>
          </a:xfrm>
          <a:prstGeom prst="rect">
            <a:avLst/>
          </a:prstGeom>
        </p:spPr>
      </p:pic>
      <p:sp>
        <p:nvSpPr>
          <p:cNvPr id="22" name="Zusatztext">
            <a:extLst>
              <a:ext uri="{FF2B5EF4-FFF2-40B4-BE49-F238E27FC236}">
                <a16:creationId xmlns:a16="http://schemas.microsoft.com/office/drawing/2014/main" id="{80EDA830-97D5-DEF3-D298-792D8AE9DF54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16001" y="5783343"/>
            <a:ext cx="9684455" cy="396000"/>
          </a:xfrm>
          <a:ln>
            <a:noFill/>
          </a:ln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lang="de-DE" sz="2800" b="1" dirty="0">
                <a:solidFill>
                  <a:srgbClr val="FFFFFF"/>
                </a:solidFill>
                <a:ea typeface="Source Sans Pro" panose="020B0503030403020204" pitchFamily="34" charset="0"/>
              </a:defRPr>
            </a:lvl1pPr>
          </a:lstStyle>
          <a:p>
            <a:pPr marL="0" lvl="0"/>
            <a:r>
              <a:rPr lang="de-DE" dirty="0"/>
              <a:t>ggf. Zusatz-Text</a:t>
            </a:r>
          </a:p>
        </p:txBody>
      </p:sp>
      <p:sp>
        <p:nvSpPr>
          <p:cNvPr id="20" name="Titel">
            <a:extLst>
              <a:ext uri="{FF2B5EF4-FFF2-40B4-BE49-F238E27FC236}">
                <a16:creationId xmlns:a16="http://schemas.microsoft.com/office/drawing/2014/main" id="{40918B5D-518B-65CF-89B4-3E7634163BB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6001" y="4797152"/>
            <a:ext cx="10440539" cy="756000"/>
          </a:xfrm>
        </p:spPr>
        <p:txBody>
          <a:bodyPr vert="horz" lIns="0" tIns="36000" rIns="0" bIns="36000" rtlCol="0" anchor="ctr" anchorCtr="0">
            <a:noAutofit/>
          </a:bodyPr>
          <a:lstStyle>
            <a:lvl1pPr>
              <a:defRPr lang="de-DE" sz="4000">
                <a:solidFill>
                  <a:schemeClr val="bg1"/>
                </a:solidFill>
                <a:latin typeface="Montserrat Black" pitchFamily="2" charset="0"/>
              </a:defRPr>
            </a:lvl1pPr>
          </a:lstStyle>
          <a:p>
            <a:pPr marL="0" lvl="0">
              <a:lnSpc>
                <a:spcPts val="6100"/>
              </a:lnSpc>
            </a:pPr>
            <a:r>
              <a:rPr lang="de-DE" dirty="0"/>
              <a:t>Veranstaltungs-Titel</a:t>
            </a:r>
          </a:p>
        </p:txBody>
      </p:sp>
      <p:sp>
        <p:nvSpPr>
          <p:cNvPr id="28" name="Willkommen-Platzhalter">
            <a:extLst>
              <a:ext uri="{FF2B5EF4-FFF2-40B4-BE49-F238E27FC236}">
                <a16:creationId xmlns:a16="http://schemas.microsoft.com/office/drawing/2014/main" id="{5C41DC56-6FE9-65A0-C628-BB1C086C364E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516001" y="4041148"/>
            <a:ext cx="10792718" cy="720000"/>
          </a:xfrm>
        </p:spPr>
        <p:txBody>
          <a:bodyPr anchor="ctr" anchorCtr="0"/>
          <a:lstStyle>
            <a:lvl1pPr marL="0" indent="0">
              <a:buFontTx/>
              <a:buNone/>
              <a:defRPr sz="4800" cap="all" spc="50" baseline="0">
                <a:solidFill>
                  <a:srgbClr val="FFFFFF"/>
                </a:solidFill>
                <a:latin typeface="Montserrat Black" pitchFamily="2" charset="0"/>
              </a:defRPr>
            </a:lvl1pPr>
            <a:lvl2pPr marL="287338" indent="0">
              <a:buFontTx/>
              <a:buNone/>
              <a:defRPr sz="6000">
                <a:solidFill>
                  <a:srgbClr val="FFFFFF"/>
                </a:solidFill>
                <a:latin typeface="Gotham Black" panose="02000603040000020004" pitchFamily="2" charset="0"/>
              </a:defRPr>
            </a:lvl2pPr>
            <a:lvl3pPr marL="719138" indent="0">
              <a:buFontTx/>
              <a:buNone/>
              <a:defRPr sz="6000">
                <a:solidFill>
                  <a:srgbClr val="FFFFFF"/>
                </a:solidFill>
                <a:latin typeface="Gotham Black" panose="02000603040000020004" pitchFamily="2" charset="0"/>
              </a:defRPr>
            </a:lvl3pPr>
            <a:lvl4pPr marL="1160462" indent="0">
              <a:buFontTx/>
              <a:buNone/>
              <a:defRPr sz="6000">
                <a:solidFill>
                  <a:srgbClr val="FFFFFF"/>
                </a:solidFill>
                <a:latin typeface="Gotham Black" panose="02000603040000020004" pitchFamily="2" charset="0"/>
              </a:defRPr>
            </a:lvl4pPr>
            <a:lvl5pPr marL="1611312" indent="0">
              <a:buFontTx/>
              <a:buNone/>
              <a:defRPr sz="6000">
                <a:solidFill>
                  <a:srgbClr val="FFFFFF"/>
                </a:solidFill>
                <a:latin typeface="Gotham Black" panose="02000603040000020004" pitchFamily="2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10065A"/>
              </a:buClr>
              <a:buSzTx/>
              <a:buFontTx/>
              <a:buNone/>
              <a:tabLst/>
              <a:defRPr/>
            </a:pPr>
            <a:r>
              <a:rPr lang="de-DE" dirty="0"/>
              <a:t>Grußwort</a:t>
            </a:r>
          </a:p>
        </p:txBody>
      </p:sp>
    </p:spTree>
    <p:extLst>
      <p:ext uri="{BB962C8B-B14F-4D97-AF65-F5344CB8AC3E}">
        <p14:creationId xmlns:p14="http://schemas.microsoft.com/office/powerpoint/2010/main" val="11499305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V3 | Orange-Türkis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uppieren 42">
            <a:extLst>
              <a:ext uri="{FF2B5EF4-FFF2-40B4-BE49-F238E27FC236}">
                <a16:creationId xmlns:a16="http://schemas.microsoft.com/office/drawing/2014/main" id="{C394E010-74F6-73DA-9A6F-0E4B80A22187}"/>
              </a:ext>
            </a:extLst>
          </p:cNvPr>
          <p:cNvGrpSpPr/>
          <p:nvPr userDrawn="1"/>
        </p:nvGrpSpPr>
        <p:grpSpPr>
          <a:xfrm>
            <a:off x="385938" y="620688"/>
            <a:ext cx="11206444" cy="5868000"/>
            <a:chOff x="385938" y="620688"/>
            <a:chExt cx="11206444" cy="5868000"/>
          </a:xfrm>
        </p:grpSpPr>
        <p:sp>
          <p:nvSpPr>
            <p:cNvPr id="42" name="Freihandform: Form 41">
              <a:extLst>
                <a:ext uri="{FF2B5EF4-FFF2-40B4-BE49-F238E27FC236}">
                  <a16:creationId xmlns:a16="http://schemas.microsoft.com/office/drawing/2014/main" id="{5BE119D9-E944-9407-8446-8409B35E0A2A}"/>
                </a:ext>
              </a:extLst>
            </p:cNvPr>
            <p:cNvSpPr/>
            <p:nvPr userDrawn="1"/>
          </p:nvSpPr>
          <p:spPr>
            <a:xfrm flipV="1">
              <a:off x="385938" y="5104235"/>
              <a:ext cx="8798001" cy="1376596"/>
            </a:xfrm>
            <a:custGeom>
              <a:avLst/>
              <a:gdLst>
                <a:gd name="connsiteX0" fmla="*/ 4763 w 8798001"/>
                <a:gd name="connsiteY0" fmla="*/ 5404 h 1376596"/>
                <a:gd name="connsiteX1" fmla="*/ 3690 w 8798001"/>
                <a:gd name="connsiteY1" fmla="*/ 578 h 1376596"/>
                <a:gd name="connsiteX2" fmla="*/ 0 w 8798001"/>
                <a:gd name="connsiteY2" fmla="*/ 0 h 1376596"/>
                <a:gd name="connsiteX3" fmla="*/ 1306178 w 8798001"/>
                <a:gd name="connsiteY3" fmla="*/ 1376596 h 1376596"/>
                <a:gd name="connsiteX4" fmla="*/ 8798001 w 8798001"/>
                <a:gd name="connsiteY4" fmla="*/ 1376596 h 1376596"/>
                <a:gd name="connsiteX5" fmla="*/ 11434 w 8798001"/>
                <a:gd name="connsiteY5" fmla="*/ 1789 h 1376596"/>
                <a:gd name="connsiteX6" fmla="*/ 12730 w 8798001"/>
                <a:gd name="connsiteY6" fmla="*/ 3089 h 1376596"/>
                <a:gd name="connsiteX7" fmla="*/ 1306178 w 8798001"/>
                <a:gd name="connsiteY7" fmla="*/ 1370007 h 1376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798001" h="1376596">
                  <a:moveTo>
                    <a:pt x="4763" y="5404"/>
                  </a:moveTo>
                  <a:lnTo>
                    <a:pt x="3690" y="578"/>
                  </a:lnTo>
                  <a:lnTo>
                    <a:pt x="0" y="0"/>
                  </a:lnTo>
                  <a:close/>
                  <a:moveTo>
                    <a:pt x="1306178" y="1376596"/>
                  </a:moveTo>
                  <a:lnTo>
                    <a:pt x="8798001" y="1376596"/>
                  </a:lnTo>
                  <a:lnTo>
                    <a:pt x="11434" y="1789"/>
                  </a:lnTo>
                  <a:lnTo>
                    <a:pt x="12730" y="3089"/>
                  </a:lnTo>
                  <a:lnTo>
                    <a:pt x="1306178" y="1370007"/>
                  </a:lnTo>
                  <a:close/>
                </a:path>
              </a:pathLst>
            </a:custGeom>
            <a:solidFill>
              <a:srgbClr val="FF4414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 dirty="0"/>
            </a:p>
          </p:txBody>
        </p:sp>
        <p:sp>
          <p:nvSpPr>
            <p:cNvPr id="22" name="Freihandform: Form 21">
              <a:extLst>
                <a:ext uri="{FF2B5EF4-FFF2-40B4-BE49-F238E27FC236}">
                  <a16:creationId xmlns:a16="http://schemas.microsoft.com/office/drawing/2014/main" id="{A3A31E76-10E9-1F37-0BE0-6D4461D38DB7}"/>
                </a:ext>
              </a:extLst>
            </p:cNvPr>
            <p:cNvSpPr/>
            <p:nvPr userDrawn="1"/>
          </p:nvSpPr>
          <p:spPr>
            <a:xfrm>
              <a:off x="1692382" y="643148"/>
              <a:ext cx="9900000" cy="4460321"/>
            </a:xfrm>
            <a:custGeom>
              <a:avLst/>
              <a:gdLst>
                <a:gd name="connsiteX0" fmla="*/ 0 w 9792000"/>
                <a:gd name="connsiteY0" fmla="*/ 0 h 4460321"/>
                <a:gd name="connsiteX1" fmla="*/ 9792000 w 9792000"/>
                <a:gd name="connsiteY1" fmla="*/ 0 h 4460321"/>
                <a:gd name="connsiteX2" fmla="*/ 9792000 w 9792000"/>
                <a:gd name="connsiteY2" fmla="*/ 3085293 h 4460321"/>
                <a:gd name="connsiteX3" fmla="*/ 7416000 w 9792000"/>
                <a:gd name="connsiteY3" fmla="*/ 4460321 h 4460321"/>
                <a:gd name="connsiteX4" fmla="*/ 0 w 9792000"/>
                <a:gd name="connsiteY4" fmla="*/ 4460321 h 44603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92000" h="4460321">
                  <a:moveTo>
                    <a:pt x="0" y="0"/>
                  </a:moveTo>
                  <a:lnTo>
                    <a:pt x="9792000" y="0"/>
                  </a:lnTo>
                  <a:lnTo>
                    <a:pt x="9792000" y="3085293"/>
                  </a:lnTo>
                  <a:lnTo>
                    <a:pt x="7416000" y="4460321"/>
                  </a:lnTo>
                  <a:lnTo>
                    <a:pt x="0" y="4460321"/>
                  </a:lnTo>
                  <a:close/>
                </a:path>
              </a:pathLst>
            </a:custGeom>
            <a:solidFill>
              <a:srgbClr val="10069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 dirty="0"/>
            </a:p>
          </p:txBody>
        </p:sp>
        <p:sp>
          <p:nvSpPr>
            <p:cNvPr id="18" name="Freihandform: Form 17">
              <a:extLst>
                <a:ext uri="{FF2B5EF4-FFF2-40B4-BE49-F238E27FC236}">
                  <a16:creationId xmlns:a16="http://schemas.microsoft.com/office/drawing/2014/main" id="{B9684438-9707-086E-FDA2-C0A5AEBAA62C}"/>
                </a:ext>
              </a:extLst>
            </p:cNvPr>
            <p:cNvSpPr/>
            <p:nvPr userDrawn="1"/>
          </p:nvSpPr>
          <p:spPr>
            <a:xfrm flipH="1">
              <a:off x="397279" y="620688"/>
              <a:ext cx="1304363" cy="5868000"/>
            </a:xfrm>
            <a:custGeom>
              <a:avLst/>
              <a:gdLst>
                <a:gd name="connsiteX0" fmla="*/ 0 w 1304363"/>
                <a:gd name="connsiteY0" fmla="*/ 0 h 5852009"/>
                <a:gd name="connsiteX1" fmla="*/ 0 w 1304363"/>
                <a:gd name="connsiteY1" fmla="*/ 4477900 h 5852009"/>
                <a:gd name="connsiteX2" fmla="*/ 1293448 w 1304363"/>
                <a:gd name="connsiteY2" fmla="*/ 5841093 h 5852009"/>
                <a:gd name="connsiteX3" fmla="*/ 1304363 w 1304363"/>
                <a:gd name="connsiteY3" fmla="*/ 5852009 h 5852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04363" h="5852009">
                  <a:moveTo>
                    <a:pt x="0" y="0"/>
                  </a:moveTo>
                  <a:lnTo>
                    <a:pt x="0" y="4477900"/>
                  </a:lnTo>
                  <a:lnTo>
                    <a:pt x="1293448" y="5841093"/>
                  </a:lnTo>
                  <a:lnTo>
                    <a:pt x="1304363" y="5852009"/>
                  </a:lnTo>
                  <a:close/>
                </a:path>
              </a:pathLst>
            </a:custGeom>
            <a:solidFill>
              <a:srgbClr val="10ADA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 dirty="0"/>
            </a:p>
          </p:txBody>
        </p:sp>
      </p:grpSp>
      <p:sp>
        <p:nvSpPr>
          <p:cNvPr id="19" name="Textplatzhalter 7">
            <a:extLst>
              <a:ext uri="{FF2B5EF4-FFF2-40B4-BE49-F238E27FC236}">
                <a16:creationId xmlns:a16="http://schemas.microsoft.com/office/drawing/2014/main" id="{30E315F3-6C51-D59B-420D-7D84AE8D9594}"/>
              </a:ext>
            </a:extLst>
          </p:cNvPr>
          <p:cNvSpPr>
            <a:spLocks noGrp="1"/>
          </p:cNvSpPr>
          <p:nvPr userDrawn="1">
            <p:ph type="body" sz="quarter" idx="24" hasCustomPrompt="1"/>
          </p:nvPr>
        </p:nvSpPr>
        <p:spPr>
          <a:xfrm>
            <a:off x="2279576" y="3869913"/>
            <a:ext cx="7948043" cy="396000"/>
          </a:xfrm>
          <a:ln>
            <a:noFill/>
          </a:ln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lang="de-DE" sz="2400" b="1" dirty="0">
                <a:solidFill>
                  <a:srgbClr val="FFFFFF"/>
                </a:solidFill>
                <a:ea typeface="Source Sans Pro" panose="020B0503030403020204" pitchFamily="34" charset="0"/>
              </a:defRPr>
            </a:lvl1pPr>
          </a:lstStyle>
          <a:p>
            <a:pPr marL="0" lvl="0"/>
            <a:r>
              <a:rPr lang="de-DE" dirty="0"/>
              <a:t>ggf. Zusatz-Text</a:t>
            </a:r>
          </a:p>
        </p:txBody>
      </p:sp>
      <p:sp>
        <p:nvSpPr>
          <p:cNvPr id="20" name="Datumsplatzhalter 3">
            <a:extLst>
              <a:ext uri="{FF2B5EF4-FFF2-40B4-BE49-F238E27FC236}">
                <a16:creationId xmlns:a16="http://schemas.microsoft.com/office/drawing/2014/main" id="{B51E35BF-5849-0B3D-E823-C28ABDAC332A}"/>
              </a:ext>
            </a:extLst>
          </p:cNvPr>
          <p:cNvSpPr>
            <a:spLocks noGrp="1"/>
          </p:cNvSpPr>
          <p:nvPr userDrawn="1">
            <p:ph type="dt" sz="half" idx="2"/>
          </p:nvPr>
        </p:nvSpPr>
        <p:spPr>
          <a:xfrm>
            <a:off x="2279576" y="4365104"/>
            <a:ext cx="2676498" cy="288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600" b="0" i="0">
                <a:solidFill>
                  <a:srgbClr val="FFFFFF"/>
                </a:solidFill>
                <a:latin typeface="Source Sans Pro" panose="020B0503030403020204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C0C3C57E-E9E2-9BEE-20EF-6FCC46B6F9B1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2279576" y="1619688"/>
            <a:ext cx="8928000" cy="2097343"/>
          </a:xfrm>
        </p:spPr>
        <p:txBody>
          <a:bodyPr anchor="t" anchorCtr="0"/>
          <a:lstStyle>
            <a:lvl1pPr>
              <a:defRPr sz="4000" spc="50" baseline="0">
                <a:solidFill>
                  <a:srgbClr val="FFFFFF"/>
                </a:solidFill>
              </a:defRPr>
            </a:lvl1pPr>
          </a:lstStyle>
          <a:p>
            <a:r>
              <a:rPr lang="de-DE" dirty="0"/>
              <a:t>Präsentations-Titel</a:t>
            </a:r>
            <a:br>
              <a:rPr lang="de-DE" dirty="0"/>
            </a:br>
            <a:br>
              <a:rPr lang="de-DE" dirty="0"/>
            </a:br>
            <a:br>
              <a:rPr lang="de-DE" dirty="0"/>
            </a:br>
            <a:endParaRPr lang="de-DE" dirty="0"/>
          </a:p>
        </p:txBody>
      </p:sp>
      <p:sp>
        <p:nvSpPr>
          <p:cNvPr id="13" name="Dachzeile">
            <a:extLst>
              <a:ext uri="{FF2B5EF4-FFF2-40B4-BE49-F238E27FC236}">
                <a16:creationId xmlns:a16="http://schemas.microsoft.com/office/drawing/2014/main" id="{C5BE2535-D8B1-3851-07E5-A244F6304602}"/>
              </a:ext>
            </a:extLst>
          </p:cNvPr>
          <p:cNvSpPr>
            <a:spLocks noGrp="1"/>
          </p:cNvSpPr>
          <p:nvPr userDrawn="1">
            <p:ph type="subTitle" idx="1" hasCustomPrompt="1"/>
          </p:nvPr>
        </p:nvSpPr>
        <p:spPr>
          <a:xfrm>
            <a:off x="2279576" y="1267256"/>
            <a:ext cx="8928000" cy="324000"/>
          </a:xfrm>
        </p:spPr>
        <p:txBody>
          <a:bodyPr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SzPct val="150000"/>
              <a:buFontTx/>
              <a:buNone/>
              <a:defRPr sz="2000" b="1" cap="none" spc="150" baseline="0">
                <a:solidFill>
                  <a:srgbClr val="FF4414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Dachzeile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4E53300B-B2D8-DA00-CAF5-FD4CE1BC523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606757" y="5485331"/>
            <a:ext cx="3288982" cy="1293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934650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V3 | Orange-Violet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uppieren 42">
            <a:extLst>
              <a:ext uri="{FF2B5EF4-FFF2-40B4-BE49-F238E27FC236}">
                <a16:creationId xmlns:a16="http://schemas.microsoft.com/office/drawing/2014/main" id="{C394E010-74F6-73DA-9A6F-0E4B80A22187}"/>
              </a:ext>
            </a:extLst>
          </p:cNvPr>
          <p:cNvGrpSpPr/>
          <p:nvPr userDrawn="1"/>
        </p:nvGrpSpPr>
        <p:grpSpPr>
          <a:xfrm>
            <a:off x="385938" y="620688"/>
            <a:ext cx="11206444" cy="5868000"/>
            <a:chOff x="385938" y="620688"/>
            <a:chExt cx="11206444" cy="5868000"/>
          </a:xfrm>
        </p:grpSpPr>
        <p:sp>
          <p:nvSpPr>
            <p:cNvPr id="42" name="Freihandform: Form 41">
              <a:extLst>
                <a:ext uri="{FF2B5EF4-FFF2-40B4-BE49-F238E27FC236}">
                  <a16:creationId xmlns:a16="http://schemas.microsoft.com/office/drawing/2014/main" id="{5BE119D9-E944-9407-8446-8409B35E0A2A}"/>
                </a:ext>
              </a:extLst>
            </p:cNvPr>
            <p:cNvSpPr/>
            <p:nvPr userDrawn="1"/>
          </p:nvSpPr>
          <p:spPr>
            <a:xfrm flipV="1">
              <a:off x="385938" y="5104235"/>
              <a:ext cx="8798001" cy="1376596"/>
            </a:xfrm>
            <a:custGeom>
              <a:avLst/>
              <a:gdLst>
                <a:gd name="connsiteX0" fmla="*/ 4763 w 8798001"/>
                <a:gd name="connsiteY0" fmla="*/ 5404 h 1376596"/>
                <a:gd name="connsiteX1" fmla="*/ 3690 w 8798001"/>
                <a:gd name="connsiteY1" fmla="*/ 578 h 1376596"/>
                <a:gd name="connsiteX2" fmla="*/ 0 w 8798001"/>
                <a:gd name="connsiteY2" fmla="*/ 0 h 1376596"/>
                <a:gd name="connsiteX3" fmla="*/ 1306178 w 8798001"/>
                <a:gd name="connsiteY3" fmla="*/ 1376596 h 1376596"/>
                <a:gd name="connsiteX4" fmla="*/ 8798001 w 8798001"/>
                <a:gd name="connsiteY4" fmla="*/ 1376596 h 1376596"/>
                <a:gd name="connsiteX5" fmla="*/ 11434 w 8798001"/>
                <a:gd name="connsiteY5" fmla="*/ 1789 h 1376596"/>
                <a:gd name="connsiteX6" fmla="*/ 12730 w 8798001"/>
                <a:gd name="connsiteY6" fmla="*/ 3089 h 1376596"/>
                <a:gd name="connsiteX7" fmla="*/ 1306178 w 8798001"/>
                <a:gd name="connsiteY7" fmla="*/ 1370007 h 1376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798001" h="1376596">
                  <a:moveTo>
                    <a:pt x="4763" y="5404"/>
                  </a:moveTo>
                  <a:lnTo>
                    <a:pt x="3690" y="578"/>
                  </a:lnTo>
                  <a:lnTo>
                    <a:pt x="0" y="0"/>
                  </a:lnTo>
                  <a:close/>
                  <a:moveTo>
                    <a:pt x="1306178" y="1376596"/>
                  </a:moveTo>
                  <a:lnTo>
                    <a:pt x="8798001" y="1376596"/>
                  </a:lnTo>
                  <a:lnTo>
                    <a:pt x="11434" y="1789"/>
                  </a:lnTo>
                  <a:lnTo>
                    <a:pt x="12730" y="3089"/>
                  </a:lnTo>
                  <a:lnTo>
                    <a:pt x="1306178" y="1370007"/>
                  </a:lnTo>
                  <a:close/>
                </a:path>
              </a:pathLst>
            </a:custGeom>
            <a:solidFill>
              <a:srgbClr val="FF4414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 dirty="0"/>
            </a:p>
          </p:txBody>
        </p:sp>
        <p:sp>
          <p:nvSpPr>
            <p:cNvPr id="22" name="Freihandform: Form 21">
              <a:extLst>
                <a:ext uri="{FF2B5EF4-FFF2-40B4-BE49-F238E27FC236}">
                  <a16:creationId xmlns:a16="http://schemas.microsoft.com/office/drawing/2014/main" id="{A3A31E76-10E9-1F37-0BE0-6D4461D38DB7}"/>
                </a:ext>
              </a:extLst>
            </p:cNvPr>
            <p:cNvSpPr/>
            <p:nvPr userDrawn="1"/>
          </p:nvSpPr>
          <p:spPr>
            <a:xfrm>
              <a:off x="1692382" y="643148"/>
              <a:ext cx="9900000" cy="4460321"/>
            </a:xfrm>
            <a:custGeom>
              <a:avLst/>
              <a:gdLst>
                <a:gd name="connsiteX0" fmla="*/ 0 w 9792000"/>
                <a:gd name="connsiteY0" fmla="*/ 0 h 4460321"/>
                <a:gd name="connsiteX1" fmla="*/ 9792000 w 9792000"/>
                <a:gd name="connsiteY1" fmla="*/ 0 h 4460321"/>
                <a:gd name="connsiteX2" fmla="*/ 9792000 w 9792000"/>
                <a:gd name="connsiteY2" fmla="*/ 3085293 h 4460321"/>
                <a:gd name="connsiteX3" fmla="*/ 7416000 w 9792000"/>
                <a:gd name="connsiteY3" fmla="*/ 4460321 h 4460321"/>
                <a:gd name="connsiteX4" fmla="*/ 0 w 9792000"/>
                <a:gd name="connsiteY4" fmla="*/ 4460321 h 44603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92000" h="4460321">
                  <a:moveTo>
                    <a:pt x="0" y="0"/>
                  </a:moveTo>
                  <a:lnTo>
                    <a:pt x="9792000" y="0"/>
                  </a:lnTo>
                  <a:lnTo>
                    <a:pt x="9792000" y="3085293"/>
                  </a:lnTo>
                  <a:lnTo>
                    <a:pt x="7416000" y="4460321"/>
                  </a:lnTo>
                  <a:lnTo>
                    <a:pt x="0" y="4460321"/>
                  </a:lnTo>
                  <a:close/>
                </a:path>
              </a:pathLst>
            </a:custGeom>
            <a:solidFill>
              <a:srgbClr val="10069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 dirty="0"/>
            </a:p>
          </p:txBody>
        </p:sp>
        <p:sp>
          <p:nvSpPr>
            <p:cNvPr id="18" name="Freihandform: Form 17">
              <a:extLst>
                <a:ext uri="{FF2B5EF4-FFF2-40B4-BE49-F238E27FC236}">
                  <a16:creationId xmlns:a16="http://schemas.microsoft.com/office/drawing/2014/main" id="{B9684438-9707-086E-FDA2-C0A5AEBAA62C}"/>
                </a:ext>
              </a:extLst>
            </p:cNvPr>
            <p:cNvSpPr/>
            <p:nvPr userDrawn="1"/>
          </p:nvSpPr>
          <p:spPr>
            <a:xfrm flipH="1">
              <a:off x="397279" y="620688"/>
              <a:ext cx="1304363" cy="5868000"/>
            </a:xfrm>
            <a:custGeom>
              <a:avLst/>
              <a:gdLst>
                <a:gd name="connsiteX0" fmla="*/ 0 w 1304363"/>
                <a:gd name="connsiteY0" fmla="*/ 0 h 5852009"/>
                <a:gd name="connsiteX1" fmla="*/ 0 w 1304363"/>
                <a:gd name="connsiteY1" fmla="*/ 4477900 h 5852009"/>
                <a:gd name="connsiteX2" fmla="*/ 1293448 w 1304363"/>
                <a:gd name="connsiteY2" fmla="*/ 5841093 h 5852009"/>
                <a:gd name="connsiteX3" fmla="*/ 1304363 w 1304363"/>
                <a:gd name="connsiteY3" fmla="*/ 5852009 h 5852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04363" h="5852009">
                  <a:moveTo>
                    <a:pt x="0" y="0"/>
                  </a:moveTo>
                  <a:lnTo>
                    <a:pt x="0" y="4477900"/>
                  </a:lnTo>
                  <a:lnTo>
                    <a:pt x="1293448" y="5841093"/>
                  </a:lnTo>
                  <a:lnTo>
                    <a:pt x="1304363" y="5852009"/>
                  </a:lnTo>
                  <a:close/>
                </a:path>
              </a:pathLst>
            </a:custGeom>
            <a:solidFill>
              <a:srgbClr val="8C3E9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 dirty="0"/>
            </a:p>
          </p:txBody>
        </p:sp>
      </p:grpSp>
      <p:sp>
        <p:nvSpPr>
          <p:cNvPr id="19" name="Textplatzhalter 7">
            <a:extLst>
              <a:ext uri="{FF2B5EF4-FFF2-40B4-BE49-F238E27FC236}">
                <a16:creationId xmlns:a16="http://schemas.microsoft.com/office/drawing/2014/main" id="{30E315F3-6C51-D59B-420D-7D84AE8D9594}"/>
              </a:ext>
            </a:extLst>
          </p:cNvPr>
          <p:cNvSpPr>
            <a:spLocks noGrp="1"/>
          </p:cNvSpPr>
          <p:nvPr userDrawn="1">
            <p:ph type="body" sz="quarter" idx="24" hasCustomPrompt="1"/>
          </p:nvPr>
        </p:nvSpPr>
        <p:spPr>
          <a:xfrm>
            <a:off x="2279576" y="3869913"/>
            <a:ext cx="7948043" cy="396000"/>
          </a:xfrm>
          <a:ln>
            <a:noFill/>
          </a:ln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lang="de-DE" sz="2400" b="1" dirty="0">
                <a:solidFill>
                  <a:srgbClr val="FFFFFF"/>
                </a:solidFill>
                <a:ea typeface="Source Sans Pro" panose="020B0503030403020204" pitchFamily="34" charset="0"/>
              </a:defRPr>
            </a:lvl1pPr>
          </a:lstStyle>
          <a:p>
            <a:pPr marL="0" lvl="0"/>
            <a:r>
              <a:rPr lang="de-DE" dirty="0"/>
              <a:t>ggf. Zusatz-Text</a:t>
            </a:r>
          </a:p>
        </p:txBody>
      </p:sp>
      <p:sp>
        <p:nvSpPr>
          <p:cNvPr id="20" name="Datumsplatzhalter 3">
            <a:extLst>
              <a:ext uri="{FF2B5EF4-FFF2-40B4-BE49-F238E27FC236}">
                <a16:creationId xmlns:a16="http://schemas.microsoft.com/office/drawing/2014/main" id="{B51E35BF-5849-0B3D-E823-C28ABDAC332A}"/>
              </a:ext>
            </a:extLst>
          </p:cNvPr>
          <p:cNvSpPr>
            <a:spLocks noGrp="1"/>
          </p:cNvSpPr>
          <p:nvPr userDrawn="1">
            <p:ph type="dt" sz="half" idx="2"/>
          </p:nvPr>
        </p:nvSpPr>
        <p:spPr>
          <a:xfrm>
            <a:off x="2279576" y="4365104"/>
            <a:ext cx="2676498" cy="288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600" b="0" i="0">
                <a:solidFill>
                  <a:srgbClr val="FFFFFF"/>
                </a:solidFill>
                <a:latin typeface="Source Sans Pro" panose="020B0503030403020204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C0C3C57E-E9E2-9BEE-20EF-6FCC46B6F9B1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2279576" y="1619688"/>
            <a:ext cx="8928000" cy="2097343"/>
          </a:xfrm>
        </p:spPr>
        <p:txBody>
          <a:bodyPr anchor="t" anchorCtr="0"/>
          <a:lstStyle>
            <a:lvl1pPr>
              <a:defRPr sz="4000" spc="50" baseline="0">
                <a:solidFill>
                  <a:srgbClr val="FFFFFF"/>
                </a:solidFill>
              </a:defRPr>
            </a:lvl1pPr>
          </a:lstStyle>
          <a:p>
            <a:r>
              <a:rPr lang="de-DE" dirty="0"/>
              <a:t>Präsentations-Titel</a:t>
            </a:r>
            <a:br>
              <a:rPr lang="de-DE" dirty="0"/>
            </a:br>
            <a:br>
              <a:rPr lang="de-DE" dirty="0"/>
            </a:br>
            <a:br>
              <a:rPr lang="de-DE" dirty="0"/>
            </a:br>
            <a:endParaRPr lang="de-DE" dirty="0"/>
          </a:p>
        </p:txBody>
      </p:sp>
      <p:sp>
        <p:nvSpPr>
          <p:cNvPr id="13" name="Dachzeile">
            <a:extLst>
              <a:ext uri="{FF2B5EF4-FFF2-40B4-BE49-F238E27FC236}">
                <a16:creationId xmlns:a16="http://schemas.microsoft.com/office/drawing/2014/main" id="{C5BE2535-D8B1-3851-07E5-A244F6304602}"/>
              </a:ext>
            </a:extLst>
          </p:cNvPr>
          <p:cNvSpPr>
            <a:spLocks noGrp="1"/>
          </p:cNvSpPr>
          <p:nvPr userDrawn="1">
            <p:ph type="subTitle" idx="1" hasCustomPrompt="1"/>
          </p:nvPr>
        </p:nvSpPr>
        <p:spPr>
          <a:xfrm>
            <a:off x="2279576" y="1267256"/>
            <a:ext cx="8928000" cy="324000"/>
          </a:xfrm>
        </p:spPr>
        <p:txBody>
          <a:bodyPr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SzPct val="150000"/>
              <a:buFontTx/>
              <a:buNone/>
              <a:defRPr sz="2000" b="1" cap="none" spc="150" baseline="0">
                <a:solidFill>
                  <a:srgbClr val="FF4414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Dachzeile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E880D7EF-8922-9AEC-D957-C74FCEF6C6A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606757" y="5485331"/>
            <a:ext cx="3288982" cy="129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458370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V3 | Grün/Violet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uppieren 42">
            <a:extLst>
              <a:ext uri="{FF2B5EF4-FFF2-40B4-BE49-F238E27FC236}">
                <a16:creationId xmlns:a16="http://schemas.microsoft.com/office/drawing/2014/main" id="{C394E010-74F6-73DA-9A6F-0E4B80A22187}"/>
              </a:ext>
            </a:extLst>
          </p:cNvPr>
          <p:cNvGrpSpPr/>
          <p:nvPr userDrawn="1"/>
        </p:nvGrpSpPr>
        <p:grpSpPr>
          <a:xfrm>
            <a:off x="385938" y="620688"/>
            <a:ext cx="11206444" cy="5868000"/>
            <a:chOff x="385938" y="620688"/>
            <a:chExt cx="11206444" cy="5868000"/>
          </a:xfrm>
        </p:grpSpPr>
        <p:sp>
          <p:nvSpPr>
            <p:cNvPr id="42" name="Freihandform: Form 41">
              <a:extLst>
                <a:ext uri="{FF2B5EF4-FFF2-40B4-BE49-F238E27FC236}">
                  <a16:creationId xmlns:a16="http://schemas.microsoft.com/office/drawing/2014/main" id="{5BE119D9-E944-9407-8446-8409B35E0A2A}"/>
                </a:ext>
              </a:extLst>
            </p:cNvPr>
            <p:cNvSpPr/>
            <p:nvPr userDrawn="1"/>
          </p:nvSpPr>
          <p:spPr>
            <a:xfrm flipV="1">
              <a:off x="385938" y="5104235"/>
              <a:ext cx="8798001" cy="1376596"/>
            </a:xfrm>
            <a:custGeom>
              <a:avLst/>
              <a:gdLst>
                <a:gd name="connsiteX0" fmla="*/ 4763 w 8798001"/>
                <a:gd name="connsiteY0" fmla="*/ 5404 h 1376596"/>
                <a:gd name="connsiteX1" fmla="*/ 3690 w 8798001"/>
                <a:gd name="connsiteY1" fmla="*/ 578 h 1376596"/>
                <a:gd name="connsiteX2" fmla="*/ 0 w 8798001"/>
                <a:gd name="connsiteY2" fmla="*/ 0 h 1376596"/>
                <a:gd name="connsiteX3" fmla="*/ 1306178 w 8798001"/>
                <a:gd name="connsiteY3" fmla="*/ 1376596 h 1376596"/>
                <a:gd name="connsiteX4" fmla="*/ 8798001 w 8798001"/>
                <a:gd name="connsiteY4" fmla="*/ 1376596 h 1376596"/>
                <a:gd name="connsiteX5" fmla="*/ 11434 w 8798001"/>
                <a:gd name="connsiteY5" fmla="*/ 1789 h 1376596"/>
                <a:gd name="connsiteX6" fmla="*/ 12730 w 8798001"/>
                <a:gd name="connsiteY6" fmla="*/ 3089 h 1376596"/>
                <a:gd name="connsiteX7" fmla="*/ 1306178 w 8798001"/>
                <a:gd name="connsiteY7" fmla="*/ 1370007 h 1376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798001" h="1376596">
                  <a:moveTo>
                    <a:pt x="4763" y="5404"/>
                  </a:moveTo>
                  <a:lnTo>
                    <a:pt x="3690" y="578"/>
                  </a:lnTo>
                  <a:lnTo>
                    <a:pt x="0" y="0"/>
                  </a:lnTo>
                  <a:close/>
                  <a:moveTo>
                    <a:pt x="1306178" y="1376596"/>
                  </a:moveTo>
                  <a:lnTo>
                    <a:pt x="8798001" y="1376596"/>
                  </a:lnTo>
                  <a:lnTo>
                    <a:pt x="11434" y="1789"/>
                  </a:lnTo>
                  <a:lnTo>
                    <a:pt x="12730" y="3089"/>
                  </a:lnTo>
                  <a:lnTo>
                    <a:pt x="1306178" y="1370007"/>
                  </a:lnTo>
                  <a:close/>
                </a:path>
              </a:pathLst>
            </a:custGeom>
            <a:solidFill>
              <a:srgbClr val="10AD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 dirty="0"/>
            </a:p>
          </p:txBody>
        </p:sp>
        <p:sp>
          <p:nvSpPr>
            <p:cNvPr id="22" name="Freihandform: Form 21">
              <a:extLst>
                <a:ext uri="{FF2B5EF4-FFF2-40B4-BE49-F238E27FC236}">
                  <a16:creationId xmlns:a16="http://schemas.microsoft.com/office/drawing/2014/main" id="{A3A31E76-10E9-1F37-0BE0-6D4461D38DB7}"/>
                </a:ext>
              </a:extLst>
            </p:cNvPr>
            <p:cNvSpPr/>
            <p:nvPr userDrawn="1"/>
          </p:nvSpPr>
          <p:spPr>
            <a:xfrm>
              <a:off x="1692382" y="643148"/>
              <a:ext cx="9900000" cy="4460321"/>
            </a:xfrm>
            <a:custGeom>
              <a:avLst/>
              <a:gdLst>
                <a:gd name="connsiteX0" fmla="*/ 0 w 9792000"/>
                <a:gd name="connsiteY0" fmla="*/ 0 h 4460321"/>
                <a:gd name="connsiteX1" fmla="*/ 9792000 w 9792000"/>
                <a:gd name="connsiteY1" fmla="*/ 0 h 4460321"/>
                <a:gd name="connsiteX2" fmla="*/ 9792000 w 9792000"/>
                <a:gd name="connsiteY2" fmla="*/ 3085293 h 4460321"/>
                <a:gd name="connsiteX3" fmla="*/ 7416000 w 9792000"/>
                <a:gd name="connsiteY3" fmla="*/ 4460321 h 4460321"/>
                <a:gd name="connsiteX4" fmla="*/ 0 w 9792000"/>
                <a:gd name="connsiteY4" fmla="*/ 4460321 h 44603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92000" h="4460321">
                  <a:moveTo>
                    <a:pt x="0" y="0"/>
                  </a:moveTo>
                  <a:lnTo>
                    <a:pt x="9792000" y="0"/>
                  </a:lnTo>
                  <a:lnTo>
                    <a:pt x="9792000" y="3085293"/>
                  </a:lnTo>
                  <a:lnTo>
                    <a:pt x="7416000" y="4460321"/>
                  </a:lnTo>
                  <a:lnTo>
                    <a:pt x="0" y="4460321"/>
                  </a:lnTo>
                  <a:close/>
                </a:path>
              </a:pathLst>
            </a:custGeom>
            <a:solidFill>
              <a:srgbClr val="10069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 dirty="0"/>
            </a:p>
          </p:txBody>
        </p:sp>
        <p:sp>
          <p:nvSpPr>
            <p:cNvPr id="18" name="Freihandform: Form 17">
              <a:extLst>
                <a:ext uri="{FF2B5EF4-FFF2-40B4-BE49-F238E27FC236}">
                  <a16:creationId xmlns:a16="http://schemas.microsoft.com/office/drawing/2014/main" id="{B9684438-9707-086E-FDA2-C0A5AEBAA62C}"/>
                </a:ext>
              </a:extLst>
            </p:cNvPr>
            <p:cNvSpPr/>
            <p:nvPr userDrawn="1"/>
          </p:nvSpPr>
          <p:spPr>
            <a:xfrm flipH="1">
              <a:off x="397279" y="620688"/>
              <a:ext cx="1304363" cy="5868000"/>
            </a:xfrm>
            <a:custGeom>
              <a:avLst/>
              <a:gdLst>
                <a:gd name="connsiteX0" fmla="*/ 0 w 1304363"/>
                <a:gd name="connsiteY0" fmla="*/ 0 h 5852009"/>
                <a:gd name="connsiteX1" fmla="*/ 0 w 1304363"/>
                <a:gd name="connsiteY1" fmla="*/ 4477900 h 5852009"/>
                <a:gd name="connsiteX2" fmla="*/ 1293448 w 1304363"/>
                <a:gd name="connsiteY2" fmla="*/ 5841093 h 5852009"/>
                <a:gd name="connsiteX3" fmla="*/ 1304363 w 1304363"/>
                <a:gd name="connsiteY3" fmla="*/ 5852009 h 5852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04363" h="5852009">
                  <a:moveTo>
                    <a:pt x="0" y="0"/>
                  </a:moveTo>
                  <a:lnTo>
                    <a:pt x="0" y="4477900"/>
                  </a:lnTo>
                  <a:lnTo>
                    <a:pt x="1293448" y="5841093"/>
                  </a:lnTo>
                  <a:lnTo>
                    <a:pt x="1304363" y="5852009"/>
                  </a:lnTo>
                  <a:close/>
                </a:path>
              </a:pathLst>
            </a:custGeom>
            <a:solidFill>
              <a:srgbClr val="8C3E9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 dirty="0"/>
            </a:p>
          </p:txBody>
        </p:sp>
      </p:grpSp>
      <p:sp>
        <p:nvSpPr>
          <p:cNvPr id="19" name="Textplatzhalter 7">
            <a:extLst>
              <a:ext uri="{FF2B5EF4-FFF2-40B4-BE49-F238E27FC236}">
                <a16:creationId xmlns:a16="http://schemas.microsoft.com/office/drawing/2014/main" id="{30E315F3-6C51-D59B-420D-7D84AE8D9594}"/>
              </a:ext>
            </a:extLst>
          </p:cNvPr>
          <p:cNvSpPr>
            <a:spLocks noGrp="1"/>
          </p:cNvSpPr>
          <p:nvPr userDrawn="1">
            <p:ph type="body" sz="quarter" idx="24" hasCustomPrompt="1"/>
          </p:nvPr>
        </p:nvSpPr>
        <p:spPr>
          <a:xfrm>
            <a:off x="2279576" y="3869913"/>
            <a:ext cx="7948043" cy="396000"/>
          </a:xfrm>
          <a:ln>
            <a:noFill/>
          </a:ln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lang="de-DE" sz="2400" b="1" dirty="0">
                <a:solidFill>
                  <a:srgbClr val="FFFFFF"/>
                </a:solidFill>
                <a:ea typeface="Source Sans Pro" panose="020B0503030403020204" pitchFamily="34" charset="0"/>
              </a:defRPr>
            </a:lvl1pPr>
          </a:lstStyle>
          <a:p>
            <a:pPr marL="0" lvl="0"/>
            <a:r>
              <a:rPr lang="de-DE" dirty="0"/>
              <a:t>ggf. Zusatz-Text</a:t>
            </a:r>
          </a:p>
        </p:txBody>
      </p:sp>
      <p:sp>
        <p:nvSpPr>
          <p:cNvPr id="20" name="Datumsplatzhalter 3">
            <a:extLst>
              <a:ext uri="{FF2B5EF4-FFF2-40B4-BE49-F238E27FC236}">
                <a16:creationId xmlns:a16="http://schemas.microsoft.com/office/drawing/2014/main" id="{B51E35BF-5849-0B3D-E823-C28ABDAC332A}"/>
              </a:ext>
            </a:extLst>
          </p:cNvPr>
          <p:cNvSpPr>
            <a:spLocks noGrp="1"/>
          </p:cNvSpPr>
          <p:nvPr userDrawn="1">
            <p:ph type="dt" sz="half" idx="2"/>
          </p:nvPr>
        </p:nvSpPr>
        <p:spPr>
          <a:xfrm>
            <a:off x="2279576" y="4365104"/>
            <a:ext cx="2676498" cy="288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600" b="0" i="0">
                <a:solidFill>
                  <a:srgbClr val="FFFFFF"/>
                </a:solidFill>
                <a:latin typeface="Source Sans Pro" panose="020B0503030403020204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C0C3C57E-E9E2-9BEE-20EF-6FCC46B6F9B1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2279576" y="1619688"/>
            <a:ext cx="8928000" cy="2097343"/>
          </a:xfrm>
        </p:spPr>
        <p:txBody>
          <a:bodyPr anchor="t" anchorCtr="0"/>
          <a:lstStyle>
            <a:lvl1pPr>
              <a:defRPr sz="4000" spc="50" baseline="0">
                <a:solidFill>
                  <a:srgbClr val="FFFFFF"/>
                </a:solidFill>
              </a:defRPr>
            </a:lvl1pPr>
          </a:lstStyle>
          <a:p>
            <a:r>
              <a:rPr lang="de-DE" dirty="0"/>
              <a:t>Präsentations-Titel</a:t>
            </a:r>
            <a:br>
              <a:rPr lang="de-DE" dirty="0"/>
            </a:br>
            <a:br>
              <a:rPr lang="de-DE" dirty="0"/>
            </a:br>
            <a:br>
              <a:rPr lang="de-DE" dirty="0"/>
            </a:br>
            <a:endParaRPr lang="de-DE" dirty="0"/>
          </a:p>
        </p:txBody>
      </p:sp>
      <p:sp>
        <p:nvSpPr>
          <p:cNvPr id="13" name="Dachzeile">
            <a:extLst>
              <a:ext uri="{FF2B5EF4-FFF2-40B4-BE49-F238E27FC236}">
                <a16:creationId xmlns:a16="http://schemas.microsoft.com/office/drawing/2014/main" id="{C5BE2535-D8B1-3851-07E5-A244F6304602}"/>
              </a:ext>
            </a:extLst>
          </p:cNvPr>
          <p:cNvSpPr>
            <a:spLocks noGrp="1"/>
          </p:cNvSpPr>
          <p:nvPr userDrawn="1">
            <p:ph type="subTitle" idx="1" hasCustomPrompt="1"/>
          </p:nvPr>
        </p:nvSpPr>
        <p:spPr>
          <a:xfrm>
            <a:off x="2279576" y="1267256"/>
            <a:ext cx="8928000" cy="324000"/>
          </a:xfrm>
        </p:spPr>
        <p:txBody>
          <a:bodyPr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SzPct val="150000"/>
              <a:buFontTx/>
              <a:buNone/>
              <a:defRPr sz="2000" b="1" cap="none" spc="150" baseline="0">
                <a:solidFill>
                  <a:srgbClr val="10AD0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Dachzeile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9F0C52DE-6BA6-C373-0ABE-790F6B09E3B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606757" y="5485331"/>
            <a:ext cx="3288982" cy="1293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015295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V3 | Pink-Grün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uppieren 42">
            <a:extLst>
              <a:ext uri="{FF2B5EF4-FFF2-40B4-BE49-F238E27FC236}">
                <a16:creationId xmlns:a16="http://schemas.microsoft.com/office/drawing/2014/main" id="{C394E010-74F6-73DA-9A6F-0E4B80A22187}"/>
              </a:ext>
            </a:extLst>
          </p:cNvPr>
          <p:cNvGrpSpPr/>
          <p:nvPr userDrawn="1"/>
        </p:nvGrpSpPr>
        <p:grpSpPr>
          <a:xfrm>
            <a:off x="385938" y="620688"/>
            <a:ext cx="11206444" cy="5868000"/>
            <a:chOff x="385938" y="620688"/>
            <a:chExt cx="11206444" cy="5868000"/>
          </a:xfrm>
        </p:grpSpPr>
        <p:sp>
          <p:nvSpPr>
            <p:cNvPr id="42" name="Freihandform: Form 41">
              <a:extLst>
                <a:ext uri="{FF2B5EF4-FFF2-40B4-BE49-F238E27FC236}">
                  <a16:creationId xmlns:a16="http://schemas.microsoft.com/office/drawing/2014/main" id="{5BE119D9-E944-9407-8446-8409B35E0A2A}"/>
                </a:ext>
              </a:extLst>
            </p:cNvPr>
            <p:cNvSpPr/>
            <p:nvPr userDrawn="1"/>
          </p:nvSpPr>
          <p:spPr>
            <a:xfrm flipV="1">
              <a:off x="385938" y="5104235"/>
              <a:ext cx="8798001" cy="1376596"/>
            </a:xfrm>
            <a:custGeom>
              <a:avLst/>
              <a:gdLst>
                <a:gd name="connsiteX0" fmla="*/ 4763 w 8798001"/>
                <a:gd name="connsiteY0" fmla="*/ 5404 h 1376596"/>
                <a:gd name="connsiteX1" fmla="*/ 3690 w 8798001"/>
                <a:gd name="connsiteY1" fmla="*/ 578 h 1376596"/>
                <a:gd name="connsiteX2" fmla="*/ 0 w 8798001"/>
                <a:gd name="connsiteY2" fmla="*/ 0 h 1376596"/>
                <a:gd name="connsiteX3" fmla="*/ 1306178 w 8798001"/>
                <a:gd name="connsiteY3" fmla="*/ 1376596 h 1376596"/>
                <a:gd name="connsiteX4" fmla="*/ 8798001 w 8798001"/>
                <a:gd name="connsiteY4" fmla="*/ 1376596 h 1376596"/>
                <a:gd name="connsiteX5" fmla="*/ 11434 w 8798001"/>
                <a:gd name="connsiteY5" fmla="*/ 1789 h 1376596"/>
                <a:gd name="connsiteX6" fmla="*/ 12730 w 8798001"/>
                <a:gd name="connsiteY6" fmla="*/ 3089 h 1376596"/>
                <a:gd name="connsiteX7" fmla="*/ 1306178 w 8798001"/>
                <a:gd name="connsiteY7" fmla="*/ 1370007 h 1376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798001" h="1376596">
                  <a:moveTo>
                    <a:pt x="4763" y="5404"/>
                  </a:moveTo>
                  <a:lnTo>
                    <a:pt x="3690" y="578"/>
                  </a:lnTo>
                  <a:lnTo>
                    <a:pt x="0" y="0"/>
                  </a:lnTo>
                  <a:close/>
                  <a:moveTo>
                    <a:pt x="1306178" y="1376596"/>
                  </a:moveTo>
                  <a:lnTo>
                    <a:pt x="8798001" y="1376596"/>
                  </a:lnTo>
                  <a:lnTo>
                    <a:pt x="11434" y="1789"/>
                  </a:lnTo>
                  <a:lnTo>
                    <a:pt x="12730" y="3089"/>
                  </a:lnTo>
                  <a:lnTo>
                    <a:pt x="1306178" y="1370007"/>
                  </a:lnTo>
                  <a:close/>
                </a:path>
              </a:pathLst>
            </a:custGeom>
            <a:solidFill>
              <a:srgbClr val="10AD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 dirty="0"/>
            </a:p>
          </p:txBody>
        </p:sp>
        <p:sp>
          <p:nvSpPr>
            <p:cNvPr id="22" name="Freihandform: Form 21">
              <a:extLst>
                <a:ext uri="{FF2B5EF4-FFF2-40B4-BE49-F238E27FC236}">
                  <a16:creationId xmlns:a16="http://schemas.microsoft.com/office/drawing/2014/main" id="{A3A31E76-10E9-1F37-0BE0-6D4461D38DB7}"/>
                </a:ext>
              </a:extLst>
            </p:cNvPr>
            <p:cNvSpPr/>
            <p:nvPr userDrawn="1"/>
          </p:nvSpPr>
          <p:spPr>
            <a:xfrm>
              <a:off x="1692382" y="643148"/>
              <a:ext cx="9900000" cy="4460321"/>
            </a:xfrm>
            <a:custGeom>
              <a:avLst/>
              <a:gdLst>
                <a:gd name="connsiteX0" fmla="*/ 0 w 9792000"/>
                <a:gd name="connsiteY0" fmla="*/ 0 h 4460321"/>
                <a:gd name="connsiteX1" fmla="*/ 9792000 w 9792000"/>
                <a:gd name="connsiteY1" fmla="*/ 0 h 4460321"/>
                <a:gd name="connsiteX2" fmla="*/ 9792000 w 9792000"/>
                <a:gd name="connsiteY2" fmla="*/ 3085293 h 4460321"/>
                <a:gd name="connsiteX3" fmla="*/ 7416000 w 9792000"/>
                <a:gd name="connsiteY3" fmla="*/ 4460321 h 4460321"/>
                <a:gd name="connsiteX4" fmla="*/ 0 w 9792000"/>
                <a:gd name="connsiteY4" fmla="*/ 4460321 h 44603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92000" h="4460321">
                  <a:moveTo>
                    <a:pt x="0" y="0"/>
                  </a:moveTo>
                  <a:lnTo>
                    <a:pt x="9792000" y="0"/>
                  </a:lnTo>
                  <a:lnTo>
                    <a:pt x="9792000" y="3085293"/>
                  </a:lnTo>
                  <a:lnTo>
                    <a:pt x="7416000" y="4460321"/>
                  </a:lnTo>
                  <a:lnTo>
                    <a:pt x="0" y="4460321"/>
                  </a:lnTo>
                  <a:close/>
                </a:path>
              </a:pathLst>
            </a:custGeom>
            <a:solidFill>
              <a:srgbClr val="10069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 dirty="0"/>
            </a:p>
          </p:txBody>
        </p:sp>
        <p:sp>
          <p:nvSpPr>
            <p:cNvPr id="18" name="Freihandform: Form 17">
              <a:extLst>
                <a:ext uri="{FF2B5EF4-FFF2-40B4-BE49-F238E27FC236}">
                  <a16:creationId xmlns:a16="http://schemas.microsoft.com/office/drawing/2014/main" id="{B9684438-9707-086E-FDA2-C0A5AEBAA62C}"/>
                </a:ext>
              </a:extLst>
            </p:cNvPr>
            <p:cNvSpPr/>
            <p:nvPr userDrawn="1"/>
          </p:nvSpPr>
          <p:spPr>
            <a:xfrm flipH="1">
              <a:off x="397279" y="620688"/>
              <a:ext cx="1304363" cy="5868000"/>
            </a:xfrm>
            <a:custGeom>
              <a:avLst/>
              <a:gdLst>
                <a:gd name="connsiteX0" fmla="*/ 0 w 1304363"/>
                <a:gd name="connsiteY0" fmla="*/ 0 h 5852009"/>
                <a:gd name="connsiteX1" fmla="*/ 0 w 1304363"/>
                <a:gd name="connsiteY1" fmla="*/ 4477900 h 5852009"/>
                <a:gd name="connsiteX2" fmla="*/ 1293448 w 1304363"/>
                <a:gd name="connsiteY2" fmla="*/ 5841093 h 5852009"/>
                <a:gd name="connsiteX3" fmla="*/ 1304363 w 1304363"/>
                <a:gd name="connsiteY3" fmla="*/ 5852009 h 5852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04363" h="5852009">
                  <a:moveTo>
                    <a:pt x="0" y="0"/>
                  </a:moveTo>
                  <a:lnTo>
                    <a:pt x="0" y="4477900"/>
                  </a:lnTo>
                  <a:lnTo>
                    <a:pt x="1293448" y="5841093"/>
                  </a:lnTo>
                  <a:lnTo>
                    <a:pt x="1304363" y="5852009"/>
                  </a:lnTo>
                  <a:close/>
                </a:path>
              </a:pathLst>
            </a:custGeom>
            <a:solidFill>
              <a:srgbClr val="FF3EB5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 dirty="0"/>
            </a:p>
          </p:txBody>
        </p:sp>
      </p:grpSp>
      <p:sp>
        <p:nvSpPr>
          <p:cNvPr id="19" name="Textplatzhalter 7">
            <a:extLst>
              <a:ext uri="{FF2B5EF4-FFF2-40B4-BE49-F238E27FC236}">
                <a16:creationId xmlns:a16="http://schemas.microsoft.com/office/drawing/2014/main" id="{30E315F3-6C51-D59B-420D-7D84AE8D9594}"/>
              </a:ext>
            </a:extLst>
          </p:cNvPr>
          <p:cNvSpPr>
            <a:spLocks noGrp="1"/>
          </p:cNvSpPr>
          <p:nvPr userDrawn="1">
            <p:ph type="body" sz="quarter" idx="24" hasCustomPrompt="1"/>
          </p:nvPr>
        </p:nvSpPr>
        <p:spPr>
          <a:xfrm>
            <a:off x="2279576" y="3869913"/>
            <a:ext cx="7948043" cy="396000"/>
          </a:xfrm>
          <a:ln>
            <a:noFill/>
          </a:ln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lang="de-DE" sz="2400" b="1" dirty="0">
                <a:solidFill>
                  <a:srgbClr val="FFFFFF"/>
                </a:solidFill>
                <a:ea typeface="Source Sans Pro" panose="020B0503030403020204" pitchFamily="34" charset="0"/>
              </a:defRPr>
            </a:lvl1pPr>
          </a:lstStyle>
          <a:p>
            <a:pPr marL="0" lvl="0"/>
            <a:r>
              <a:rPr lang="de-DE" dirty="0"/>
              <a:t>ggf. Zusatz-Text</a:t>
            </a:r>
          </a:p>
        </p:txBody>
      </p:sp>
      <p:sp>
        <p:nvSpPr>
          <p:cNvPr id="20" name="Datumsplatzhalter 3">
            <a:extLst>
              <a:ext uri="{FF2B5EF4-FFF2-40B4-BE49-F238E27FC236}">
                <a16:creationId xmlns:a16="http://schemas.microsoft.com/office/drawing/2014/main" id="{B51E35BF-5849-0B3D-E823-C28ABDAC332A}"/>
              </a:ext>
            </a:extLst>
          </p:cNvPr>
          <p:cNvSpPr>
            <a:spLocks noGrp="1"/>
          </p:cNvSpPr>
          <p:nvPr userDrawn="1">
            <p:ph type="dt" sz="half" idx="2"/>
          </p:nvPr>
        </p:nvSpPr>
        <p:spPr>
          <a:xfrm>
            <a:off x="2279576" y="4365104"/>
            <a:ext cx="2676498" cy="288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600" b="0" i="0">
                <a:solidFill>
                  <a:srgbClr val="FFFFFF"/>
                </a:solidFill>
                <a:latin typeface="Source Sans Pro" panose="020B0503030403020204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C0C3C57E-E9E2-9BEE-20EF-6FCC46B6F9B1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2279576" y="1619688"/>
            <a:ext cx="8928000" cy="2097343"/>
          </a:xfrm>
        </p:spPr>
        <p:txBody>
          <a:bodyPr anchor="t" anchorCtr="0"/>
          <a:lstStyle>
            <a:lvl1pPr>
              <a:defRPr sz="4000" spc="50" baseline="0">
                <a:solidFill>
                  <a:srgbClr val="FFFFFF"/>
                </a:solidFill>
              </a:defRPr>
            </a:lvl1pPr>
          </a:lstStyle>
          <a:p>
            <a:r>
              <a:rPr lang="de-DE" dirty="0"/>
              <a:t>Präsentations-Titel</a:t>
            </a:r>
            <a:br>
              <a:rPr lang="de-DE" dirty="0"/>
            </a:br>
            <a:br>
              <a:rPr lang="de-DE" dirty="0"/>
            </a:br>
            <a:br>
              <a:rPr lang="de-DE" dirty="0"/>
            </a:br>
            <a:endParaRPr lang="de-DE" dirty="0"/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70FC8E24-A67F-E687-4A0C-BC583D5FCF7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606757" y="5485331"/>
            <a:ext cx="3288982" cy="1293999"/>
          </a:xfrm>
          <a:prstGeom prst="rect">
            <a:avLst/>
          </a:prstGeom>
        </p:spPr>
      </p:pic>
      <p:sp>
        <p:nvSpPr>
          <p:cNvPr id="13" name="Dachzeile">
            <a:extLst>
              <a:ext uri="{FF2B5EF4-FFF2-40B4-BE49-F238E27FC236}">
                <a16:creationId xmlns:a16="http://schemas.microsoft.com/office/drawing/2014/main" id="{C5BE2535-D8B1-3851-07E5-A244F6304602}"/>
              </a:ext>
            </a:extLst>
          </p:cNvPr>
          <p:cNvSpPr>
            <a:spLocks noGrp="1"/>
          </p:cNvSpPr>
          <p:nvPr userDrawn="1">
            <p:ph type="subTitle" idx="1" hasCustomPrompt="1"/>
          </p:nvPr>
        </p:nvSpPr>
        <p:spPr>
          <a:xfrm>
            <a:off x="2279576" y="1267256"/>
            <a:ext cx="8928000" cy="324000"/>
          </a:xfrm>
        </p:spPr>
        <p:txBody>
          <a:bodyPr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SzPct val="150000"/>
              <a:buFontTx/>
              <a:buNone/>
              <a:defRPr sz="2000" b="1" cap="none" spc="150" baseline="0">
                <a:solidFill>
                  <a:srgbClr val="FF3EB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Dachzeile</a:t>
            </a:r>
          </a:p>
        </p:txBody>
      </p:sp>
    </p:spTree>
    <p:extLst>
      <p:ext uri="{BB962C8B-B14F-4D97-AF65-F5344CB8AC3E}">
        <p14:creationId xmlns:p14="http://schemas.microsoft.com/office/powerpoint/2010/main" val="195351607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V4 | Blau-Türkis-Pink">
    <p:bg>
      <p:bgPr>
        <a:solidFill>
          <a:srgbClr val="1006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CDEF9DAC-2911-1F05-69A0-7F312A01792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947663" y="5144492"/>
            <a:ext cx="2231633" cy="1700807"/>
          </a:xfrm>
          <a:prstGeom prst="rect">
            <a:avLst/>
          </a:prstGeom>
        </p:spPr>
      </p:pic>
      <p:sp>
        <p:nvSpPr>
          <p:cNvPr id="63" name="Freihandform: Form 62">
            <a:extLst>
              <a:ext uri="{FF2B5EF4-FFF2-40B4-BE49-F238E27FC236}">
                <a16:creationId xmlns:a16="http://schemas.microsoft.com/office/drawing/2014/main" id="{457FE716-33F8-8C1E-0459-37ED19EAB889}"/>
              </a:ext>
            </a:extLst>
          </p:cNvPr>
          <p:cNvSpPr/>
          <p:nvPr userDrawn="1"/>
        </p:nvSpPr>
        <p:spPr>
          <a:xfrm>
            <a:off x="9101138" y="4448175"/>
            <a:ext cx="171450" cy="54769"/>
          </a:xfrm>
          <a:custGeom>
            <a:avLst/>
            <a:gdLst>
              <a:gd name="connsiteX0" fmla="*/ 0 w 171450"/>
              <a:gd name="connsiteY0" fmla="*/ 54769 h 54769"/>
              <a:gd name="connsiteX1" fmla="*/ 171450 w 171450"/>
              <a:gd name="connsiteY1" fmla="*/ 0 h 54769"/>
              <a:gd name="connsiteX2" fmla="*/ 0 w 171450"/>
              <a:gd name="connsiteY2" fmla="*/ 54769 h 547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1450" h="54769">
                <a:moveTo>
                  <a:pt x="0" y="54769"/>
                </a:moveTo>
                <a:lnTo>
                  <a:pt x="171450" y="0"/>
                </a:lnTo>
                <a:lnTo>
                  <a:pt x="0" y="54769"/>
                </a:lnTo>
                <a:close/>
              </a:path>
            </a:pathLst>
          </a:custGeom>
          <a:solidFill>
            <a:srgbClr val="10069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90" name="Gruppieren 89">
            <a:extLst>
              <a:ext uri="{FF2B5EF4-FFF2-40B4-BE49-F238E27FC236}">
                <a16:creationId xmlns:a16="http://schemas.microsoft.com/office/drawing/2014/main" id="{3A22D3B5-5C58-C5F3-E9F6-2C999EFCCA1A}"/>
              </a:ext>
            </a:extLst>
          </p:cNvPr>
          <p:cNvGrpSpPr/>
          <p:nvPr userDrawn="1"/>
        </p:nvGrpSpPr>
        <p:grpSpPr>
          <a:xfrm>
            <a:off x="0" y="0"/>
            <a:ext cx="11780012" cy="6858000"/>
            <a:chOff x="0" y="0"/>
            <a:chExt cx="11780012" cy="6858000"/>
          </a:xfrm>
        </p:grpSpPr>
        <p:sp>
          <p:nvSpPr>
            <p:cNvPr id="16" name="Freihandform: Form 15">
              <a:extLst>
                <a:ext uri="{FF2B5EF4-FFF2-40B4-BE49-F238E27FC236}">
                  <a16:creationId xmlns:a16="http://schemas.microsoft.com/office/drawing/2014/main" id="{298FF464-6048-AD21-6861-7D7C8E9BF955}"/>
                </a:ext>
              </a:extLst>
            </p:cNvPr>
            <p:cNvSpPr/>
            <p:nvPr userDrawn="1"/>
          </p:nvSpPr>
          <p:spPr>
            <a:xfrm>
              <a:off x="0" y="14514"/>
              <a:ext cx="1440000" cy="5554800"/>
            </a:xfrm>
            <a:custGeom>
              <a:avLst/>
              <a:gdLst>
                <a:gd name="connsiteX0" fmla="*/ 1392431 w 1420792"/>
                <a:gd name="connsiteY0" fmla="*/ 0 h 5494726"/>
                <a:gd name="connsiteX1" fmla="*/ 1420792 w 1420792"/>
                <a:gd name="connsiteY1" fmla="*/ 0 h 5494726"/>
                <a:gd name="connsiteX2" fmla="*/ 1420792 w 1420792"/>
                <a:gd name="connsiteY2" fmla="*/ 4448112 h 5494726"/>
                <a:gd name="connsiteX3" fmla="*/ 0 w 1420792"/>
                <a:gd name="connsiteY3" fmla="*/ 5494726 h 5494726"/>
                <a:gd name="connsiteX4" fmla="*/ 0 w 1420792"/>
                <a:gd name="connsiteY4" fmla="*/ 1008491 h 54947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20792" h="5494726">
                  <a:moveTo>
                    <a:pt x="1392431" y="0"/>
                  </a:moveTo>
                  <a:lnTo>
                    <a:pt x="1420792" y="0"/>
                  </a:lnTo>
                  <a:lnTo>
                    <a:pt x="1420792" y="4448112"/>
                  </a:lnTo>
                  <a:lnTo>
                    <a:pt x="0" y="5494726"/>
                  </a:lnTo>
                  <a:lnTo>
                    <a:pt x="0" y="1008491"/>
                  </a:lnTo>
                  <a:close/>
                </a:path>
              </a:pathLst>
            </a:custGeom>
            <a:solidFill>
              <a:srgbClr val="10ADA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/>
            </a:p>
          </p:txBody>
        </p:sp>
        <p:sp>
          <p:nvSpPr>
            <p:cNvPr id="89" name="Freihandform: Form 88">
              <a:extLst>
                <a:ext uri="{FF2B5EF4-FFF2-40B4-BE49-F238E27FC236}">
                  <a16:creationId xmlns:a16="http://schemas.microsoft.com/office/drawing/2014/main" id="{CF018137-E954-5200-9FE6-AB2AB06BD888}"/>
                </a:ext>
              </a:extLst>
            </p:cNvPr>
            <p:cNvSpPr/>
            <p:nvPr userDrawn="1"/>
          </p:nvSpPr>
          <p:spPr>
            <a:xfrm>
              <a:off x="1948" y="4497690"/>
              <a:ext cx="9470808" cy="2360310"/>
            </a:xfrm>
            <a:custGeom>
              <a:avLst/>
              <a:gdLst>
                <a:gd name="connsiteX0" fmla="*/ 1438712 w 9470808"/>
                <a:gd name="connsiteY0" fmla="*/ 0 h 2360310"/>
                <a:gd name="connsiteX1" fmla="*/ 9086832 w 9470808"/>
                <a:gd name="connsiteY1" fmla="*/ 0 h 2360310"/>
                <a:gd name="connsiteX2" fmla="*/ 9470808 w 9470808"/>
                <a:gd name="connsiteY2" fmla="*/ 2360310 h 2360310"/>
                <a:gd name="connsiteX3" fmla="*/ 8269008 w 9470808"/>
                <a:gd name="connsiteY3" fmla="*/ 2360310 h 2360310"/>
                <a:gd name="connsiteX4" fmla="*/ 1473798 w 9470808"/>
                <a:gd name="connsiteY4" fmla="*/ 1314097 h 2360310"/>
                <a:gd name="connsiteX5" fmla="*/ 0 w 9470808"/>
                <a:gd name="connsiteY5" fmla="*/ 1062789 h 2360310"/>
                <a:gd name="connsiteX6" fmla="*/ 0 w 9470808"/>
                <a:gd name="connsiteY6" fmla="*/ 1057110 h 2360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470808" h="2360310">
                  <a:moveTo>
                    <a:pt x="1438712" y="0"/>
                  </a:moveTo>
                  <a:lnTo>
                    <a:pt x="9086832" y="0"/>
                  </a:lnTo>
                  <a:lnTo>
                    <a:pt x="9470808" y="2360310"/>
                  </a:lnTo>
                  <a:lnTo>
                    <a:pt x="8269008" y="2360310"/>
                  </a:lnTo>
                  <a:lnTo>
                    <a:pt x="1473798" y="1314097"/>
                  </a:lnTo>
                  <a:lnTo>
                    <a:pt x="0" y="1062789"/>
                  </a:lnTo>
                  <a:lnTo>
                    <a:pt x="0" y="1057110"/>
                  </a:lnTo>
                  <a:close/>
                </a:path>
              </a:pathLst>
            </a:custGeom>
            <a:solidFill>
              <a:srgbClr val="FF3EB5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/>
            </a:p>
          </p:txBody>
        </p:sp>
        <p:sp>
          <p:nvSpPr>
            <p:cNvPr id="74" name="Freihandform: Form 73">
              <a:extLst>
                <a:ext uri="{FF2B5EF4-FFF2-40B4-BE49-F238E27FC236}">
                  <a16:creationId xmlns:a16="http://schemas.microsoft.com/office/drawing/2014/main" id="{F7BDDD27-E36C-DEC4-5B68-A47CBCA1357F}"/>
                </a:ext>
              </a:extLst>
            </p:cNvPr>
            <p:cNvSpPr/>
            <p:nvPr userDrawn="1"/>
          </p:nvSpPr>
          <p:spPr>
            <a:xfrm>
              <a:off x="1432380" y="0"/>
              <a:ext cx="10347632" cy="4500000"/>
            </a:xfrm>
            <a:custGeom>
              <a:avLst/>
              <a:gdLst>
                <a:gd name="connsiteX0" fmla="*/ 0 w 10347632"/>
                <a:gd name="connsiteY0" fmla="*/ 0 h 4460304"/>
                <a:gd name="connsiteX1" fmla="*/ 10347632 w 10347632"/>
                <a:gd name="connsiteY1" fmla="*/ 0 h 4460304"/>
                <a:gd name="connsiteX2" fmla="*/ 10347632 w 10347632"/>
                <a:gd name="connsiteY2" fmla="*/ 3456741 h 4460304"/>
                <a:gd name="connsiteX3" fmla="*/ 7731552 w 10347632"/>
                <a:gd name="connsiteY3" fmla="*/ 4429015 h 4460304"/>
                <a:gd name="connsiteX4" fmla="*/ 7639868 w 10347632"/>
                <a:gd name="connsiteY4" fmla="*/ 4460304 h 4460304"/>
                <a:gd name="connsiteX5" fmla="*/ 0 w 10347632"/>
                <a:gd name="connsiteY5" fmla="*/ 4460304 h 44603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347632" h="4460304">
                  <a:moveTo>
                    <a:pt x="0" y="0"/>
                  </a:moveTo>
                  <a:lnTo>
                    <a:pt x="10347632" y="0"/>
                  </a:lnTo>
                  <a:lnTo>
                    <a:pt x="10347632" y="3456741"/>
                  </a:lnTo>
                  <a:lnTo>
                    <a:pt x="7731552" y="4429015"/>
                  </a:lnTo>
                  <a:lnTo>
                    <a:pt x="7639868" y="4460304"/>
                  </a:lnTo>
                  <a:lnTo>
                    <a:pt x="0" y="4460304"/>
                  </a:lnTo>
                  <a:close/>
                </a:path>
              </a:pathLst>
            </a:custGeom>
            <a:solidFill>
              <a:srgbClr val="10069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 dirty="0"/>
            </a:p>
          </p:txBody>
        </p:sp>
      </p:grpSp>
      <p:sp>
        <p:nvSpPr>
          <p:cNvPr id="19" name="Textplatzhalter 7">
            <a:extLst>
              <a:ext uri="{FF2B5EF4-FFF2-40B4-BE49-F238E27FC236}">
                <a16:creationId xmlns:a16="http://schemas.microsoft.com/office/drawing/2014/main" id="{30E315F3-6C51-D59B-420D-7D84AE8D9594}"/>
              </a:ext>
            </a:extLst>
          </p:cNvPr>
          <p:cNvSpPr>
            <a:spLocks noGrp="1"/>
          </p:cNvSpPr>
          <p:nvPr userDrawn="1">
            <p:ph type="body" sz="quarter" idx="24" hasCustomPrompt="1"/>
          </p:nvPr>
        </p:nvSpPr>
        <p:spPr>
          <a:xfrm>
            <a:off x="2135560" y="3183260"/>
            <a:ext cx="8064895" cy="612000"/>
          </a:xfrm>
          <a:ln>
            <a:noFill/>
          </a:ln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lang="de-DE" sz="2400" b="1" dirty="0">
                <a:solidFill>
                  <a:srgbClr val="FFFFFF"/>
                </a:solidFill>
                <a:ea typeface="Source Sans Pro" panose="020B0503030403020204" pitchFamily="34" charset="0"/>
              </a:defRPr>
            </a:lvl1pPr>
          </a:lstStyle>
          <a:p>
            <a:pPr marL="0" lvl="0"/>
            <a:r>
              <a:rPr lang="de-DE" dirty="0"/>
              <a:t>ggf. Zusatz-Text</a:t>
            </a:r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C0C3C57E-E9E2-9BEE-20EF-6FCC46B6F9B1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2135560" y="486196"/>
            <a:ext cx="9217024" cy="2520000"/>
          </a:xfrm>
        </p:spPr>
        <p:txBody>
          <a:bodyPr anchor="t" anchorCtr="0"/>
          <a:lstStyle>
            <a:lvl1pPr>
              <a:defRPr sz="4400" spc="50" baseline="0">
                <a:solidFill>
                  <a:srgbClr val="FFFFFF"/>
                </a:solidFill>
              </a:defRPr>
            </a:lvl1pPr>
          </a:lstStyle>
          <a:p>
            <a:r>
              <a:rPr lang="de-DE" dirty="0"/>
              <a:t>Präsentations-Titel</a:t>
            </a:r>
          </a:p>
        </p:txBody>
      </p:sp>
      <p:sp>
        <p:nvSpPr>
          <p:cNvPr id="20" name="Datumsplatzhalter 3">
            <a:extLst>
              <a:ext uri="{FF2B5EF4-FFF2-40B4-BE49-F238E27FC236}">
                <a16:creationId xmlns:a16="http://schemas.microsoft.com/office/drawing/2014/main" id="{B51E35BF-5849-0B3D-E823-C28ABDAC332A}"/>
              </a:ext>
            </a:extLst>
          </p:cNvPr>
          <p:cNvSpPr>
            <a:spLocks noGrp="1"/>
          </p:cNvSpPr>
          <p:nvPr userDrawn="1">
            <p:ph type="dt" sz="half" idx="2"/>
          </p:nvPr>
        </p:nvSpPr>
        <p:spPr>
          <a:xfrm>
            <a:off x="2135560" y="3900289"/>
            <a:ext cx="2513770" cy="288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600" b="0" i="0">
                <a:solidFill>
                  <a:srgbClr val="FFFFFF"/>
                </a:solidFill>
                <a:latin typeface="Source Sans Pro" panose="020B0503030403020204" pitchFamily="34" charset="0"/>
              </a:defRPr>
            </a:lvl1pPr>
          </a:lstStyle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8237593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V4 |  Blau-Weiß-Türkis ">
    <p:bg>
      <p:bgPr>
        <a:solidFill>
          <a:srgbClr val="1006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CDEF9DAC-2911-1F05-69A0-7F312A01792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947664" y="5144492"/>
            <a:ext cx="2231631" cy="1700807"/>
          </a:xfrm>
          <a:prstGeom prst="rect">
            <a:avLst/>
          </a:prstGeom>
        </p:spPr>
      </p:pic>
      <p:sp>
        <p:nvSpPr>
          <p:cNvPr id="63" name="Freihandform: Form 62">
            <a:extLst>
              <a:ext uri="{FF2B5EF4-FFF2-40B4-BE49-F238E27FC236}">
                <a16:creationId xmlns:a16="http://schemas.microsoft.com/office/drawing/2014/main" id="{457FE716-33F8-8C1E-0459-37ED19EAB889}"/>
              </a:ext>
            </a:extLst>
          </p:cNvPr>
          <p:cNvSpPr/>
          <p:nvPr userDrawn="1"/>
        </p:nvSpPr>
        <p:spPr>
          <a:xfrm>
            <a:off x="9101138" y="4448175"/>
            <a:ext cx="171450" cy="54769"/>
          </a:xfrm>
          <a:custGeom>
            <a:avLst/>
            <a:gdLst>
              <a:gd name="connsiteX0" fmla="*/ 0 w 171450"/>
              <a:gd name="connsiteY0" fmla="*/ 54769 h 54769"/>
              <a:gd name="connsiteX1" fmla="*/ 171450 w 171450"/>
              <a:gd name="connsiteY1" fmla="*/ 0 h 54769"/>
              <a:gd name="connsiteX2" fmla="*/ 0 w 171450"/>
              <a:gd name="connsiteY2" fmla="*/ 54769 h 547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1450" h="54769">
                <a:moveTo>
                  <a:pt x="0" y="54769"/>
                </a:moveTo>
                <a:lnTo>
                  <a:pt x="171450" y="0"/>
                </a:lnTo>
                <a:lnTo>
                  <a:pt x="0" y="54769"/>
                </a:lnTo>
                <a:close/>
              </a:path>
            </a:pathLst>
          </a:custGeom>
          <a:solidFill>
            <a:srgbClr val="10069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90" name="Gruppieren 89">
            <a:extLst>
              <a:ext uri="{FF2B5EF4-FFF2-40B4-BE49-F238E27FC236}">
                <a16:creationId xmlns:a16="http://schemas.microsoft.com/office/drawing/2014/main" id="{3A22D3B5-5C58-C5F3-E9F6-2C999EFCCA1A}"/>
              </a:ext>
            </a:extLst>
          </p:cNvPr>
          <p:cNvGrpSpPr/>
          <p:nvPr userDrawn="1"/>
        </p:nvGrpSpPr>
        <p:grpSpPr>
          <a:xfrm>
            <a:off x="0" y="0"/>
            <a:ext cx="11780012" cy="6858000"/>
            <a:chOff x="0" y="0"/>
            <a:chExt cx="11780012" cy="6858000"/>
          </a:xfrm>
        </p:grpSpPr>
        <p:sp>
          <p:nvSpPr>
            <p:cNvPr id="16" name="Freihandform: Form 15">
              <a:extLst>
                <a:ext uri="{FF2B5EF4-FFF2-40B4-BE49-F238E27FC236}">
                  <a16:creationId xmlns:a16="http://schemas.microsoft.com/office/drawing/2014/main" id="{298FF464-6048-AD21-6861-7D7C8E9BF955}"/>
                </a:ext>
              </a:extLst>
            </p:cNvPr>
            <p:cNvSpPr/>
            <p:nvPr userDrawn="1"/>
          </p:nvSpPr>
          <p:spPr>
            <a:xfrm>
              <a:off x="0" y="14514"/>
              <a:ext cx="1440000" cy="5554800"/>
            </a:xfrm>
            <a:custGeom>
              <a:avLst/>
              <a:gdLst>
                <a:gd name="connsiteX0" fmla="*/ 1392431 w 1420792"/>
                <a:gd name="connsiteY0" fmla="*/ 0 h 5494726"/>
                <a:gd name="connsiteX1" fmla="*/ 1420792 w 1420792"/>
                <a:gd name="connsiteY1" fmla="*/ 0 h 5494726"/>
                <a:gd name="connsiteX2" fmla="*/ 1420792 w 1420792"/>
                <a:gd name="connsiteY2" fmla="*/ 4448112 h 5494726"/>
                <a:gd name="connsiteX3" fmla="*/ 0 w 1420792"/>
                <a:gd name="connsiteY3" fmla="*/ 5494726 h 5494726"/>
                <a:gd name="connsiteX4" fmla="*/ 0 w 1420792"/>
                <a:gd name="connsiteY4" fmla="*/ 1008491 h 54947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20792" h="5494726">
                  <a:moveTo>
                    <a:pt x="1392431" y="0"/>
                  </a:moveTo>
                  <a:lnTo>
                    <a:pt x="1420792" y="0"/>
                  </a:lnTo>
                  <a:lnTo>
                    <a:pt x="1420792" y="4448112"/>
                  </a:lnTo>
                  <a:lnTo>
                    <a:pt x="0" y="5494726"/>
                  </a:lnTo>
                  <a:lnTo>
                    <a:pt x="0" y="100849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/>
            </a:p>
          </p:txBody>
        </p:sp>
        <p:sp>
          <p:nvSpPr>
            <p:cNvPr id="89" name="Freihandform: Form 88">
              <a:extLst>
                <a:ext uri="{FF2B5EF4-FFF2-40B4-BE49-F238E27FC236}">
                  <a16:creationId xmlns:a16="http://schemas.microsoft.com/office/drawing/2014/main" id="{CF018137-E954-5200-9FE6-AB2AB06BD888}"/>
                </a:ext>
              </a:extLst>
            </p:cNvPr>
            <p:cNvSpPr/>
            <p:nvPr userDrawn="1"/>
          </p:nvSpPr>
          <p:spPr>
            <a:xfrm>
              <a:off x="1948" y="4497690"/>
              <a:ext cx="9470808" cy="2360310"/>
            </a:xfrm>
            <a:custGeom>
              <a:avLst/>
              <a:gdLst>
                <a:gd name="connsiteX0" fmla="*/ 1438712 w 9470808"/>
                <a:gd name="connsiteY0" fmla="*/ 0 h 2360310"/>
                <a:gd name="connsiteX1" fmla="*/ 9086832 w 9470808"/>
                <a:gd name="connsiteY1" fmla="*/ 0 h 2360310"/>
                <a:gd name="connsiteX2" fmla="*/ 9470808 w 9470808"/>
                <a:gd name="connsiteY2" fmla="*/ 2360310 h 2360310"/>
                <a:gd name="connsiteX3" fmla="*/ 8269008 w 9470808"/>
                <a:gd name="connsiteY3" fmla="*/ 2360310 h 2360310"/>
                <a:gd name="connsiteX4" fmla="*/ 1473798 w 9470808"/>
                <a:gd name="connsiteY4" fmla="*/ 1314097 h 2360310"/>
                <a:gd name="connsiteX5" fmla="*/ 0 w 9470808"/>
                <a:gd name="connsiteY5" fmla="*/ 1062789 h 2360310"/>
                <a:gd name="connsiteX6" fmla="*/ 0 w 9470808"/>
                <a:gd name="connsiteY6" fmla="*/ 1057110 h 2360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470808" h="2360310">
                  <a:moveTo>
                    <a:pt x="1438712" y="0"/>
                  </a:moveTo>
                  <a:lnTo>
                    <a:pt x="9086832" y="0"/>
                  </a:lnTo>
                  <a:lnTo>
                    <a:pt x="9470808" y="2360310"/>
                  </a:lnTo>
                  <a:lnTo>
                    <a:pt x="8269008" y="2360310"/>
                  </a:lnTo>
                  <a:lnTo>
                    <a:pt x="1473798" y="1314097"/>
                  </a:lnTo>
                  <a:lnTo>
                    <a:pt x="0" y="1062789"/>
                  </a:lnTo>
                  <a:lnTo>
                    <a:pt x="0" y="1057110"/>
                  </a:lnTo>
                  <a:close/>
                </a:path>
              </a:pathLst>
            </a:custGeom>
            <a:solidFill>
              <a:srgbClr val="10ADA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/>
            </a:p>
          </p:txBody>
        </p:sp>
        <p:sp>
          <p:nvSpPr>
            <p:cNvPr id="74" name="Freihandform: Form 73">
              <a:extLst>
                <a:ext uri="{FF2B5EF4-FFF2-40B4-BE49-F238E27FC236}">
                  <a16:creationId xmlns:a16="http://schemas.microsoft.com/office/drawing/2014/main" id="{F7BDDD27-E36C-DEC4-5B68-A47CBCA1357F}"/>
                </a:ext>
              </a:extLst>
            </p:cNvPr>
            <p:cNvSpPr/>
            <p:nvPr userDrawn="1"/>
          </p:nvSpPr>
          <p:spPr>
            <a:xfrm>
              <a:off x="1432380" y="0"/>
              <a:ext cx="10347632" cy="4500000"/>
            </a:xfrm>
            <a:custGeom>
              <a:avLst/>
              <a:gdLst>
                <a:gd name="connsiteX0" fmla="*/ 0 w 10347632"/>
                <a:gd name="connsiteY0" fmla="*/ 0 h 4460304"/>
                <a:gd name="connsiteX1" fmla="*/ 10347632 w 10347632"/>
                <a:gd name="connsiteY1" fmla="*/ 0 h 4460304"/>
                <a:gd name="connsiteX2" fmla="*/ 10347632 w 10347632"/>
                <a:gd name="connsiteY2" fmla="*/ 3456741 h 4460304"/>
                <a:gd name="connsiteX3" fmla="*/ 7731552 w 10347632"/>
                <a:gd name="connsiteY3" fmla="*/ 4429015 h 4460304"/>
                <a:gd name="connsiteX4" fmla="*/ 7639868 w 10347632"/>
                <a:gd name="connsiteY4" fmla="*/ 4460304 h 4460304"/>
                <a:gd name="connsiteX5" fmla="*/ 0 w 10347632"/>
                <a:gd name="connsiteY5" fmla="*/ 4460304 h 44603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347632" h="4460304">
                  <a:moveTo>
                    <a:pt x="0" y="0"/>
                  </a:moveTo>
                  <a:lnTo>
                    <a:pt x="10347632" y="0"/>
                  </a:lnTo>
                  <a:lnTo>
                    <a:pt x="10347632" y="3456741"/>
                  </a:lnTo>
                  <a:lnTo>
                    <a:pt x="7731552" y="4429015"/>
                  </a:lnTo>
                  <a:lnTo>
                    <a:pt x="7639868" y="4460304"/>
                  </a:lnTo>
                  <a:lnTo>
                    <a:pt x="0" y="4460304"/>
                  </a:lnTo>
                  <a:close/>
                </a:path>
              </a:pathLst>
            </a:custGeom>
            <a:solidFill>
              <a:srgbClr val="10069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 dirty="0"/>
            </a:p>
          </p:txBody>
        </p:sp>
      </p:grpSp>
      <p:sp>
        <p:nvSpPr>
          <p:cNvPr id="19" name="Textplatzhalter 7">
            <a:extLst>
              <a:ext uri="{FF2B5EF4-FFF2-40B4-BE49-F238E27FC236}">
                <a16:creationId xmlns:a16="http://schemas.microsoft.com/office/drawing/2014/main" id="{30E315F3-6C51-D59B-420D-7D84AE8D9594}"/>
              </a:ext>
            </a:extLst>
          </p:cNvPr>
          <p:cNvSpPr>
            <a:spLocks noGrp="1"/>
          </p:cNvSpPr>
          <p:nvPr userDrawn="1">
            <p:ph type="body" sz="quarter" idx="24" hasCustomPrompt="1"/>
          </p:nvPr>
        </p:nvSpPr>
        <p:spPr>
          <a:xfrm>
            <a:off x="2135560" y="3183260"/>
            <a:ext cx="8064895" cy="612000"/>
          </a:xfrm>
          <a:ln>
            <a:noFill/>
          </a:ln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lang="de-DE" sz="2400" b="1" dirty="0">
                <a:solidFill>
                  <a:srgbClr val="FFFFFF"/>
                </a:solidFill>
                <a:ea typeface="Source Sans Pro" panose="020B0503030403020204" pitchFamily="34" charset="0"/>
              </a:defRPr>
            </a:lvl1pPr>
          </a:lstStyle>
          <a:p>
            <a:pPr marL="0" lvl="0"/>
            <a:r>
              <a:rPr lang="de-DE" dirty="0"/>
              <a:t>ggf. Zusatz-Text</a:t>
            </a:r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C0C3C57E-E9E2-9BEE-20EF-6FCC46B6F9B1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2135560" y="486196"/>
            <a:ext cx="9217024" cy="2520000"/>
          </a:xfrm>
        </p:spPr>
        <p:txBody>
          <a:bodyPr anchor="t" anchorCtr="0"/>
          <a:lstStyle>
            <a:lvl1pPr>
              <a:defRPr sz="4400" spc="50" baseline="0">
                <a:solidFill>
                  <a:srgbClr val="FFFFFF"/>
                </a:solidFill>
              </a:defRPr>
            </a:lvl1pPr>
          </a:lstStyle>
          <a:p>
            <a:r>
              <a:rPr lang="de-DE" dirty="0"/>
              <a:t>Präsentations-Titel</a:t>
            </a:r>
          </a:p>
        </p:txBody>
      </p:sp>
      <p:sp>
        <p:nvSpPr>
          <p:cNvPr id="20" name="Datumsplatzhalter 3">
            <a:extLst>
              <a:ext uri="{FF2B5EF4-FFF2-40B4-BE49-F238E27FC236}">
                <a16:creationId xmlns:a16="http://schemas.microsoft.com/office/drawing/2014/main" id="{B51E35BF-5849-0B3D-E823-C28ABDAC332A}"/>
              </a:ext>
            </a:extLst>
          </p:cNvPr>
          <p:cNvSpPr>
            <a:spLocks noGrp="1"/>
          </p:cNvSpPr>
          <p:nvPr userDrawn="1">
            <p:ph type="dt" sz="half" idx="2"/>
          </p:nvPr>
        </p:nvSpPr>
        <p:spPr>
          <a:xfrm>
            <a:off x="2135560" y="3900289"/>
            <a:ext cx="2513770" cy="288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600" b="0" i="0">
                <a:solidFill>
                  <a:srgbClr val="FFFFFF"/>
                </a:solidFill>
                <a:latin typeface="Source Sans Pro" panose="020B0503030403020204" pitchFamily="34" charset="0"/>
              </a:defRPr>
            </a:lvl1pPr>
          </a:lstStyle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6759155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V4 | Pink-Weiß-Türkis /Dunkelblau">
    <p:bg>
      <p:bgPr>
        <a:solidFill>
          <a:srgbClr val="1006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CDEF9DAC-2911-1F05-69A0-7F312A01792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947663" y="5144492"/>
            <a:ext cx="2231633" cy="1700807"/>
          </a:xfrm>
          <a:prstGeom prst="rect">
            <a:avLst/>
          </a:prstGeom>
        </p:spPr>
      </p:pic>
      <p:sp>
        <p:nvSpPr>
          <p:cNvPr id="63" name="Freihandform: Form 62">
            <a:extLst>
              <a:ext uri="{FF2B5EF4-FFF2-40B4-BE49-F238E27FC236}">
                <a16:creationId xmlns:a16="http://schemas.microsoft.com/office/drawing/2014/main" id="{457FE716-33F8-8C1E-0459-37ED19EAB889}"/>
              </a:ext>
            </a:extLst>
          </p:cNvPr>
          <p:cNvSpPr/>
          <p:nvPr userDrawn="1"/>
        </p:nvSpPr>
        <p:spPr>
          <a:xfrm>
            <a:off x="9101138" y="4448175"/>
            <a:ext cx="171450" cy="54769"/>
          </a:xfrm>
          <a:custGeom>
            <a:avLst/>
            <a:gdLst>
              <a:gd name="connsiteX0" fmla="*/ 0 w 171450"/>
              <a:gd name="connsiteY0" fmla="*/ 54769 h 54769"/>
              <a:gd name="connsiteX1" fmla="*/ 171450 w 171450"/>
              <a:gd name="connsiteY1" fmla="*/ 0 h 54769"/>
              <a:gd name="connsiteX2" fmla="*/ 0 w 171450"/>
              <a:gd name="connsiteY2" fmla="*/ 54769 h 547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1450" h="54769">
                <a:moveTo>
                  <a:pt x="0" y="54769"/>
                </a:moveTo>
                <a:lnTo>
                  <a:pt x="171450" y="0"/>
                </a:lnTo>
                <a:lnTo>
                  <a:pt x="0" y="54769"/>
                </a:lnTo>
                <a:close/>
              </a:path>
            </a:pathLst>
          </a:custGeom>
          <a:solidFill>
            <a:srgbClr val="10069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90" name="Gruppieren 89">
            <a:extLst>
              <a:ext uri="{FF2B5EF4-FFF2-40B4-BE49-F238E27FC236}">
                <a16:creationId xmlns:a16="http://schemas.microsoft.com/office/drawing/2014/main" id="{3A22D3B5-5C58-C5F3-E9F6-2C999EFCCA1A}"/>
              </a:ext>
            </a:extLst>
          </p:cNvPr>
          <p:cNvGrpSpPr/>
          <p:nvPr userDrawn="1"/>
        </p:nvGrpSpPr>
        <p:grpSpPr>
          <a:xfrm>
            <a:off x="0" y="0"/>
            <a:ext cx="11780012" cy="6858000"/>
            <a:chOff x="0" y="0"/>
            <a:chExt cx="11780012" cy="6858000"/>
          </a:xfrm>
        </p:grpSpPr>
        <p:sp>
          <p:nvSpPr>
            <p:cNvPr id="16" name="Freihandform: Form 15">
              <a:extLst>
                <a:ext uri="{FF2B5EF4-FFF2-40B4-BE49-F238E27FC236}">
                  <a16:creationId xmlns:a16="http://schemas.microsoft.com/office/drawing/2014/main" id="{298FF464-6048-AD21-6861-7D7C8E9BF955}"/>
                </a:ext>
              </a:extLst>
            </p:cNvPr>
            <p:cNvSpPr/>
            <p:nvPr userDrawn="1"/>
          </p:nvSpPr>
          <p:spPr>
            <a:xfrm>
              <a:off x="0" y="14514"/>
              <a:ext cx="1440000" cy="5554800"/>
            </a:xfrm>
            <a:custGeom>
              <a:avLst/>
              <a:gdLst>
                <a:gd name="connsiteX0" fmla="*/ 1392431 w 1420792"/>
                <a:gd name="connsiteY0" fmla="*/ 0 h 5494726"/>
                <a:gd name="connsiteX1" fmla="*/ 1420792 w 1420792"/>
                <a:gd name="connsiteY1" fmla="*/ 0 h 5494726"/>
                <a:gd name="connsiteX2" fmla="*/ 1420792 w 1420792"/>
                <a:gd name="connsiteY2" fmla="*/ 4448112 h 5494726"/>
                <a:gd name="connsiteX3" fmla="*/ 0 w 1420792"/>
                <a:gd name="connsiteY3" fmla="*/ 5494726 h 5494726"/>
                <a:gd name="connsiteX4" fmla="*/ 0 w 1420792"/>
                <a:gd name="connsiteY4" fmla="*/ 1008491 h 54947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20792" h="5494726">
                  <a:moveTo>
                    <a:pt x="1392431" y="0"/>
                  </a:moveTo>
                  <a:lnTo>
                    <a:pt x="1420792" y="0"/>
                  </a:lnTo>
                  <a:lnTo>
                    <a:pt x="1420792" y="4448112"/>
                  </a:lnTo>
                  <a:lnTo>
                    <a:pt x="0" y="5494726"/>
                  </a:lnTo>
                  <a:lnTo>
                    <a:pt x="0" y="100849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/>
            </a:p>
          </p:txBody>
        </p:sp>
        <p:sp>
          <p:nvSpPr>
            <p:cNvPr id="89" name="Freihandform: Form 88">
              <a:extLst>
                <a:ext uri="{FF2B5EF4-FFF2-40B4-BE49-F238E27FC236}">
                  <a16:creationId xmlns:a16="http://schemas.microsoft.com/office/drawing/2014/main" id="{CF018137-E954-5200-9FE6-AB2AB06BD888}"/>
                </a:ext>
              </a:extLst>
            </p:cNvPr>
            <p:cNvSpPr/>
            <p:nvPr userDrawn="1"/>
          </p:nvSpPr>
          <p:spPr>
            <a:xfrm>
              <a:off x="1948" y="4497690"/>
              <a:ext cx="9470808" cy="2360310"/>
            </a:xfrm>
            <a:custGeom>
              <a:avLst/>
              <a:gdLst>
                <a:gd name="connsiteX0" fmla="*/ 1438712 w 9470808"/>
                <a:gd name="connsiteY0" fmla="*/ 0 h 2360310"/>
                <a:gd name="connsiteX1" fmla="*/ 9086832 w 9470808"/>
                <a:gd name="connsiteY1" fmla="*/ 0 h 2360310"/>
                <a:gd name="connsiteX2" fmla="*/ 9470808 w 9470808"/>
                <a:gd name="connsiteY2" fmla="*/ 2360310 h 2360310"/>
                <a:gd name="connsiteX3" fmla="*/ 8269008 w 9470808"/>
                <a:gd name="connsiteY3" fmla="*/ 2360310 h 2360310"/>
                <a:gd name="connsiteX4" fmla="*/ 1473798 w 9470808"/>
                <a:gd name="connsiteY4" fmla="*/ 1314097 h 2360310"/>
                <a:gd name="connsiteX5" fmla="*/ 0 w 9470808"/>
                <a:gd name="connsiteY5" fmla="*/ 1062789 h 2360310"/>
                <a:gd name="connsiteX6" fmla="*/ 0 w 9470808"/>
                <a:gd name="connsiteY6" fmla="*/ 1057110 h 2360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470808" h="2360310">
                  <a:moveTo>
                    <a:pt x="1438712" y="0"/>
                  </a:moveTo>
                  <a:lnTo>
                    <a:pt x="9086832" y="0"/>
                  </a:lnTo>
                  <a:lnTo>
                    <a:pt x="9470808" y="2360310"/>
                  </a:lnTo>
                  <a:lnTo>
                    <a:pt x="8269008" y="2360310"/>
                  </a:lnTo>
                  <a:lnTo>
                    <a:pt x="1473798" y="1314097"/>
                  </a:lnTo>
                  <a:lnTo>
                    <a:pt x="0" y="1062789"/>
                  </a:lnTo>
                  <a:lnTo>
                    <a:pt x="0" y="1057110"/>
                  </a:lnTo>
                  <a:close/>
                </a:path>
              </a:pathLst>
            </a:custGeom>
            <a:solidFill>
              <a:srgbClr val="10ADAA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/>
            </a:p>
          </p:txBody>
        </p:sp>
        <p:sp>
          <p:nvSpPr>
            <p:cNvPr id="74" name="Freihandform: Form 73">
              <a:extLst>
                <a:ext uri="{FF2B5EF4-FFF2-40B4-BE49-F238E27FC236}">
                  <a16:creationId xmlns:a16="http://schemas.microsoft.com/office/drawing/2014/main" id="{F7BDDD27-E36C-DEC4-5B68-A47CBCA1357F}"/>
                </a:ext>
              </a:extLst>
            </p:cNvPr>
            <p:cNvSpPr/>
            <p:nvPr userDrawn="1"/>
          </p:nvSpPr>
          <p:spPr>
            <a:xfrm>
              <a:off x="1432380" y="0"/>
              <a:ext cx="10347632" cy="4500000"/>
            </a:xfrm>
            <a:custGeom>
              <a:avLst/>
              <a:gdLst>
                <a:gd name="connsiteX0" fmla="*/ 0 w 10347632"/>
                <a:gd name="connsiteY0" fmla="*/ 0 h 4460304"/>
                <a:gd name="connsiteX1" fmla="*/ 10347632 w 10347632"/>
                <a:gd name="connsiteY1" fmla="*/ 0 h 4460304"/>
                <a:gd name="connsiteX2" fmla="*/ 10347632 w 10347632"/>
                <a:gd name="connsiteY2" fmla="*/ 3456741 h 4460304"/>
                <a:gd name="connsiteX3" fmla="*/ 7731552 w 10347632"/>
                <a:gd name="connsiteY3" fmla="*/ 4429015 h 4460304"/>
                <a:gd name="connsiteX4" fmla="*/ 7639868 w 10347632"/>
                <a:gd name="connsiteY4" fmla="*/ 4460304 h 4460304"/>
                <a:gd name="connsiteX5" fmla="*/ 0 w 10347632"/>
                <a:gd name="connsiteY5" fmla="*/ 4460304 h 44603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347632" h="4460304">
                  <a:moveTo>
                    <a:pt x="0" y="0"/>
                  </a:moveTo>
                  <a:lnTo>
                    <a:pt x="10347632" y="0"/>
                  </a:lnTo>
                  <a:lnTo>
                    <a:pt x="10347632" y="3456741"/>
                  </a:lnTo>
                  <a:lnTo>
                    <a:pt x="7731552" y="4429015"/>
                  </a:lnTo>
                  <a:lnTo>
                    <a:pt x="7639868" y="4460304"/>
                  </a:lnTo>
                  <a:lnTo>
                    <a:pt x="0" y="4460304"/>
                  </a:lnTo>
                  <a:close/>
                </a:path>
              </a:pathLst>
            </a:custGeom>
            <a:solidFill>
              <a:srgbClr val="FF3EB5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 dirty="0"/>
            </a:p>
          </p:txBody>
        </p:sp>
      </p:grpSp>
      <p:sp>
        <p:nvSpPr>
          <p:cNvPr id="19" name="Textplatzhalter 7">
            <a:extLst>
              <a:ext uri="{FF2B5EF4-FFF2-40B4-BE49-F238E27FC236}">
                <a16:creationId xmlns:a16="http://schemas.microsoft.com/office/drawing/2014/main" id="{30E315F3-6C51-D59B-420D-7D84AE8D9594}"/>
              </a:ext>
            </a:extLst>
          </p:cNvPr>
          <p:cNvSpPr>
            <a:spLocks noGrp="1"/>
          </p:cNvSpPr>
          <p:nvPr userDrawn="1">
            <p:ph type="body" sz="quarter" idx="24" hasCustomPrompt="1"/>
          </p:nvPr>
        </p:nvSpPr>
        <p:spPr>
          <a:xfrm>
            <a:off x="2135560" y="3183260"/>
            <a:ext cx="8064895" cy="612000"/>
          </a:xfrm>
          <a:ln>
            <a:noFill/>
          </a:ln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lang="de-DE" sz="2400" b="1" dirty="0">
                <a:solidFill>
                  <a:srgbClr val="FFFFFF"/>
                </a:solidFill>
                <a:ea typeface="Source Sans Pro" panose="020B0503030403020204" pitchFamily="34" charset="0"/>
              </a:defRPr>
            </a:lvl1pPr>
          </a:lstStyle>
          <a:p>
            <a:pPr marL="0" lvl="0"/>
            <a:r>
              <a:rPr lang="de-DE" dirty="0"/>
              <a:t>ggf. Zusatz-Text</a:t>
            </a:r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C0C3C57E-E9E2-9BEE-20EF-6FCC46B6F9B1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2135560" y="486196"/>
            <a:ext cx="9217024" cy="2520000"/>
          </a:xfrm>
        </p:spPr>
        <p:txBody>
          <a:bodyPr anchor="t" anchorCtr="0"/>
          <a:lstStyle>
            <a:lvl1pPr>
              <a:defRPr sz="4400" spc="50" baseline="0">
                <a:solidFill>
                  <a:srgbClr val="FFFFFF"/>
                </a:solidFill>
              </a:defRPr>
            </a:lvl1pPr>
          </a:lstStyle>
          <a:p>
            <a:r>
              <a:rPr lang="de-DE" dirty="0"/>
              <a:t>Präsentations-Titel</a:t>
            </a:r>
          </a:p>
        </p:txBody>
      </p:sp>
      <p:sp>
        <p:nvSpPr>
          <p:cNvPr id="20" name="Datumsplatzhalter 3">
            <a:extLst>
              <a:ext uri="{FF2B5EF4-FFF2-40B4-BE49-F238E27FC236}">
                <a16:creationId xmlns:a16="http://schemas.microsoft.com/office/drawing/2014/main" id="{B51E35BF-5849-0B3D-E823-C28ABDAC332A}"/>
              </a:ext>
            </a:extLst>
          </p:cNvPr>
          <p:cNvSpPr>
            <a:spLocks noGrp="1"/>
          </p:cNvSpPr>
          <p:nvPr userDrawn="1">
            <p:ph type="dt" sz="half" idx="2"/>
          </p:nvPr>
        </p:nvSpPr>
        <p:spPr>
          <a:xfrm>
            <a:off x="2135560" y="3900289"/>
            <a:ext cx="2513770" cy="288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600" b="0" i="0">
                <a:solidFill>
                  <a:srgbClr val="FFFFFF"/>
                </a:solidFill>
                <a:latin typeface="Source Sans Pro" panose="020B0503030403020204" pitchFamily="34" charset="0"/>
              </a:defRPr>
            </a:lvl1pPr>
          </a:lstStyle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6239842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V4 | Pink-Türkis-Weiß /Blau">
    <p:bg>
      <p:bgPr>
        <a:solidFill>
          <a:srgbClr val="10069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CDEF9DAC-2911-1F05-69A0-7F312A01792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947663" y="5144492"/>
            <a:ext cx="2231633" cy="1700807"/>
          </a:xfrm>
          <a:prstGeom prst="rect">
            <a:avLst/>
          </a:prstGeom>
        </p:spPr>
      </p:pic>
      <p:sp>
        <p:nvSpPr>
          <p:cNvPr id="63" name="Freihandform: Form 62">
            <a:extLst>
              <a:ext uri="{FF2B5EF4-FFF2-40B4-BE49-F238E27FC236}">
                <a16:creationId xmlns:a16="http://schemas.microsoft.com/office/drawing/2014/main" id="{457FE716-33F8-8C1E-0459-37ED19EAB889}"/>
              </a:ext>
            </a:extLst>
          </p:cNvPr>
          <p:cNvSpPr/>
          <p:nvPr userDrawn="1"/>
        </p:nvSpPr>
        <p:spPr>
          <a:xfrm>
            <a:off x="9101138" y="4448175"/>
            <a:ext cx="171450" cy="54769"/>
          </a:xfrm>
          <a:custGeom>
            <a:avLst/>
            <a:gdLst>
              <a:gd name="connsiteX0" fmla="*/ 0 w 171450"/>
              <a:gd name="connsiteY0" fmla="*/ 54769 h 54769"/>
              <a:gd name="connsiteX1" fmla="*/ 171450 w 171450"/>
              <a:gd name="connsiteY1" fmla="*/ 0 h 54769"/>
              <a:gd name="connsiteX2" fmla="*/ 0 w 171450"/>
              <a:gd name="connsiteY2" fmla="*/ 54769 h 547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1450" h="54769">
                <a:moveTo>
                  <a:pt x="0" y="54769"/>
                </a:moveTo>
                <a:lnTo>
                  <a:pt x="171450" y="0"/>
                </a:lnTo>
                <a:lnTo>
                  <a:pt x="0" y="54769"/>
                </a:lnTo>
                <a:close/>
              </a:path>
            </a:pathLst>
          </a:custGeom>
          <a:solidFill>
            <a:srgbClr val="10069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90" name="Gruppieren 89">
            <a:extLst>
              <a:ext uri="{FF2B5EF4-FFF2-40B4-BE49-F238E27FC236}">
                <a16:creationId xmlns:a16="http://schemas.microsoft.com/office/drawing/2014/main" id="{3A22D3B5-5C58-C5F3-E9F6-2C999EFCCA1A}"/>
              </a:ext>
            </a:extLst>
          </p:cNvPr>
          <p:cNvGrpSpPr/>
          <p:nvPr userDrawn="1"/>
        </p:nvGrpSpPr>
        <p:grpSpPr>
          <a:xfrm>
            <a:off x="0" y="0"/>
            <a:ext cx="11780012" cy="6858000"/>
            <a:chOff x="0" y="0"/>
            <a:chExt cx="11780012" cy="6858000"/>
          </a:xfrm>
        </p:grpSpPr>
        <p:sp>
          <p:nvSpPr>
            <p:cNvPr id="16" name="Freihandform: Form 15">
              <a:extLst>
                <a:ext uri="{FF2B5EF4-FFF2-40B4-BE49-F238E27FC236}">
                  <a16:creationId xmlns:a16="http://schemas.microsoft.com/office/drawing/2014/main" id="{298FF464-6048-AD21-6861-7D7C8E9BF955}"/>
                </a:ext>
              </a:extLst>
            </p:cNvPr>
            <p:cNvSpPr/>
            <p:nvPr userDrawn="1"/>
          </p:nvSpPr>
          <p:spPr>
            <a:xfrm>
              <a:off x="0" y="14514"/>
              <a:ext cx="1440000" cy="5554800"/>
            </a:xfrm>
            <a:custGeom>
              <a:avLst/>
              <a:gdLst>
                <a:gd name="connsiteX0" fmla="*/ 1392431 w 1420792"/>
                <a:gd name="connsiteY0" fmla="*/ 0 h 5494726"/>
                <a:gd name="connsiteX1" fmla="*/ 1420792 w 1420792"/>
                <a:gd name="connsiteY1" fmla="*/ 0 h 5494726"/>
                <a:gd name="connsiteX2" fmla="*/ 1420792 w 1420792"/>
                <a:gd name="connsiteY2" fmla="*/ 4448112 h 5494726"/>
                <a:gd name="connsiteX3" fmla="*/ 0 w 1420792"/>
                <a:gd name="connsiteY3" fmla="*/ 5494726 h 5494726"/>
                <a:gd name="connsiteX4" fmla="*/ 0 w 1420792"/>
                <a:gd name="connsiteY4" fmla="*/ 1008491 h 54947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20792" h="5494726">
                  <a:moveTo>
                    <a:pt x="1392431" y="0"/>
                  </a:moveTo>
                  <a:lnTo>
                    <a:pt x="1420792" y="0"/>
                  </a:lnTo>
                  <a:lnTo>
                    <a:pt x="1420792" y="4448112"/>
                  </a:lnTo>
                  <a:lnTo>
                    <a:pt x="0" y="5494726"/>
                  </a:lnTo>
                  <a:lnTo>
                    <a:pt x="0" y="100849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/>
            </a:p>
          </p:txBody>
        </p:sp>
        <p:sp>
          <p:nvSpPr>
            <p:cNvPr id="89" name="Freihandform: Form 88">
              <a:extLst>
                <a:ext uri="{FF2B5EF4-FFF2-40B4-BE49-F238E27FC236}">
                  <a16:creationId xmlns:a16="http://schemas.microsoft.com/office/drawing/2014/main" id="{CF018137-E954-5200-9FE6-AB2AB06BD888}"/>
                </a:ext>
              </a:extLst>
            </p:cNvPr>
            <p:cNvSpPr/>
            <p:nvPr userDrawn="1"/>
          </p:nvSpPr>
          <p:spPr>
            <a:xfrm>
              <a:off x="1948" y="4497690"/>
              <a:ext cx="9470808" cy="2360310"/>
            </a:xfrm>
            <a:custGeom>
              <a:avLst/>
              <a:gdLst>
                <a:gd name="connsiteX0" fmla="*/ 1438712 w 9470808"/>
                <a:gd name="connsiteY0" fmla="*/ 0 h 2360310"/>
                <a:gd name="connsiteX1" fmla="*/ 9086832 w 9470808"/>
                <a:gd name="connsiteY1" fmla="*/ 0 h 2360310"/>
                <a:gd name="connsiteX2" fmla="*/ 9470808 w 9470808"/>
                <a:gd name="connsiteY2" fmla="*/ 2360310 h 2360310"/>
                <a:gd name="connsiteX3" fmla="*/ 8269008 w 9470808"/>
                <a:gd name="connsiteY3" fmla="*/ 2360310 h 2360310"/>
                <a:gd name="connsiteX4" fmla="*/ 1473798 w 9470808"/>
                <a:gd name="connsiteY4" fmla="*/ 1314097 h 2360310"/>
                <a:gd name="connsiteX5" fmla="*/ 0 w 9470808"/>
                <a:gd name="connsiteY5" fmla="*/ 1062789 h 2360310"/>
                <a:gd name="connsiteX6" fmla="*/ 0 w 9470808"/>
                <a:gd name="connsiteY6" fmla="*/ 1057110 h 2360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470808" h="2360310">
                  <a:moveTo>
                    <a:pt x="1438712" y="0"/>
                  </a:moveTo>
                  <a:lnTo>
                    <a:pt x="9086832" y="0"/>
                  </a:lnTo>
                  <a:lnTo>
                    <a:pt x="9470808" y="2360310"/>
                  </a:lnTo>
                  <a:lnTo>
                    <a:pt x="8269008" y="2360310"/>
                  </a:lnTo>
                  <a:lnTo>
                    <a:pt x="1473798" y="1314097"/>
                  </a:lnTo>
                  <a:lnTo>
                    <a:pt x="0" y="1062789"/>
                  </a:lnTo>
                  <a:lnTo>
                    <a:pt x="0" y="1057110"/>
                  </a:lnTo>
                  <a:close/>
                </a:path>
              </a:pathLst>
            </a:custGeom>
            <a:solidFill>
              <a:srgbClr val="10ADAA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/>
            </a:p>
          </p:txBody>
        </p:sp>
        <p:sp>
          <p:nvSpPr>
            <p:cNvPr id="74" name="Freihandform: Form 73">
              <a:extLst>
                <a:ext uri="{FF2B5EF4-FFF2-40B4-BE49-F238E27FC236}">
                  <a16:creationId xmlns:a16="http://schemas.microsoft.com/office/drawing/2014/main" id="{F7BDDD27-E36C-DEC4-5B68-A47CBCA1357F}"/>
                </a:ext>
              </a:extLst>
            </p:cNvPr>
            <p:cNvSpPr/>
            <p:nvPr userDrawn="1"/>
          </p:nvSpPr>
          <p:spPr>
            <a:xfrm>
              <a:off x="1432380" y="0"/>
              <a:ext cx="10347632" cy="4500000"/>
            </a:xfrm>
            <a:custGeom>
              <a:avLst/>
              <a:gdLst>
                <a:gd name="connsiteX0" fmla="*/ 0 w 10347632"/>
                <a:gd name="connsiteY0" fmla="*/ 0 h 4460304"/>
                <a:gd name="connsiteX1" fmla="*/ 10347632 w 10347632"/>
                <a:gd name="connsiteY1" fmla="*/ 0 h 4460304"/>
                <a:gd name="connsiteX2" fmla="*/ 10347632 w 10347632"/>
                <a:gd name="connsiteY2" fmla="*/ 3456741 h 4460304"/>
                <a:gd name="connsiteX3" fmla="*/ 7731552 w 10347632"/>
                <a:gd name="connsiteY3" fmla="*/ 4429015 h 4460304"/>
                <a:gd name="connsiteX4" fmla="*/ 7639868 w 10347632"/>
                <a:gd name="connsiteY4" fmla="*/ 4460304 h 4460304"/>
                <a:gd name="connsiteX5" fmla="*/ 0 w 10347632"/>
                <a:gd name="connsiteY5" fmla="*/ 4460304 h 44603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347632" h="4460304">
                  <a:moveTo>
                    <a:pt x="0" y="0"/>
                  </a:moveTo>
                  <a:lnTo>
                    <a:pt x="10347632" y="0"/>
                  </a:lnTo>
                  <a:lnTo>
                    <a:pt x="10347632" y="3456741"/>
                  </a:lnTo>
                  <a:lnTo>
                    <a:pt x="7731552" y="4429015"/>
                  </a:lnTo>
                  <a:lnTo>
                    <a:pt x="7639868" y="4460304"/>
                  </a:lnTo>
                  <a:lnTo>
                    <a:pt x="0" y="4460304"/>
                  </a:lnTo>
                  <a:close/>
                </a:path>
              </a:pathLst>
            </a:custGeom>
            <a:solidFill>
              <a:srgbClr val="FF3EB5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 dirty="0"/>
            </a:p>
          </p:txBody>
        </p:sp>
      </p:grpSp>
      <p:sp>
        <p:nvSpPr>
          <p:cNvPr id="19" name="Textplatzhalter 7">
            <a:extLst>
              <a:ext uri="{FF2B5EF4-FFF2-40B4-BE49-F238E27FC236}">
                <a16:creationId xmlns:a16="http://schemas.microsoft.com/office/drawing/2014/main" id="{30E315F3-6C51-D59B-420D-7D84AE8D9594}"/>
              </a:ext>
            </a:extLst>
          </p:cNvPr>
          <p:cNvSpPr>
            <a:spLocks noGrp="1"/>
          </p:cNvSpPr>
          <p:nvPr userDrawn="1">
            <p:ph type="body" sz="quarter" idx="24" hasCustomPrompt="1"/>
          </p:nvPr>
        </p:nvSpPr>
        <p:spPr>
          <a:xfrm>
            <a:off x="2135560" y="3183260"/>
            <a:ext cx="8064895" cy="612000"/>
          </a:xfrm>
          <a:ln>
            <a:noFill/>
          </a:ln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lang="de-DE" sz="2400" b="1" dirty="0">
                <a:solidFill>
                  <a:srgbClr val="FFFFFF"/>
                </a:solidFill>
                <a:ea typeface="Source Sans Pro" panose="020B0503030403020204" pitchFamily="34" charset="0"/>
              </a:defRPr>
            </a:lvl1pPr>
          </a:lstStyle>
          <a:p>
            <a:pPr marL="0" lvl="0"/>
            <a:r>
              <a:rPr lang="de-DE" dirty="0"/>
              <a:t>ggf. Zusatz-Text</a:t>
            </a:r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C0C3C57E-E9E2-9BEE-20EF-6FCC46B6F9B1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2135560" y="486196"/>
            <a:ext cx="9217024" cy="2520000"/>
          </a:xfrm>
        </p:spPr>
        <p:txBody>
          <a:bodyPr anchor="t" anchorCtr="0"/>
          <a:lstStyle>
            <a:lvl1pPr>
              <a:defRPr sz="4400" spc="50" baseline="0">
                <a:solidFill>
                  <a:srgbClr val="FFFFFF"/>
                </a:solidFill>
              </a:defRPr>
            </a:lvl1pPr>
          </a:lstStyle>
          <a:p>
            <a:r>
              <a:rPr lang="de-DE" dirty="0"/>
              <a:t>Präsentations-Titel</a:t>
            </a:r>
          </a:p>
        </p:txBody>
      </p:sp>
      <p:sp>
        <p:nvSpPr>
          <p:cNvPr id="20" name="Datumsplatzhalter 3">
            <a:extLst>
              <a:ext uri="{FF2B5EF4-FFF2-40B4-BE49-F238E27FC236}">
                <a16:creationId xmlns:a16="http://schemas.microsoft.com/office/drawing/2014/main" id="{B51E35BF-5849-0B3D-E823-C28ABDAC332A}"/>
              </a:ext>
            </a:extLst>
          </p:cNvPr>
          <p:cNvSpPr>
            <a:spLocks noGrp="1"/>
          </p:cNvSpPr>
          <p:nvPr userDrawn="1">
            <p:ph type="dt" sz="half" idx="2"/>
          </p:nvPr>
        </p:nvSpPr>
        <p:spPr>
          <a:xfrm>
            <a:off x="2135560" y="3900289"/>
            <a:ext cx="2513770" cy="288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600" b="0" i="0">
                <a:solidFill>
                  <a:srgbClr val="FFFFFF"/>
                </a:solidFill>
                <a:latin typeface="Source Sans Pro" panose="020B0503030403020204" pitchFamily="34" charset="0"/>
              </a:defRPr>
            </a:lvl1pPr>
          </a:lstStyle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5648257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V4 | Pink-Grün-Weiß /Dunkelblau">
    <p:bg>
      <p:bgPr>
        <a:solidFill>
          <a:srgbClr val="1006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CDEF9DAC-2911-1F05-69A0-7F312A01792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947663" y="5144492"/>
            <a:ext cx="2231633" cy="1700808"/>
          </a:xfrm>
          <a:prstGeom prst="rect">
            <a:avLst/>
          </a:prstGeom>
        </p:spPr>
      </p:pic>
      <p:sp>
        <p:nvSpPr>
          <p:cNvPr id="63" name="Freihandform: Form 62">
            <a:extLst>
              <a:ext uri="{FF2B5EF4-FFF2-40B4-BE49-F238E27FC236}">
                <a16:creationId xmlns:a16="http://schemas.microsoft.com/office/drawing/2014/main" id="{457FE716-33F8-8C1E-0459-37ED19EAB889}"/>
              </a:ext>
            </a:extLst>
          </p:cNvPr>
          <p:cNvSpPr/>
          <p:nvPr userDrawn="1"/>
        </p:nvSpPr>
        <p:spPr>
          <a:xfrm>
            <a:off x="9101138" y="4448175"/>
            <a:ext cx="171450" cy="54769"/>
          </a:xfrm>
          <a:custGeom>
            <a:avLst/>
            <a:gdLst>
              <a:gd name="connsiteX0" fmla="*/ 0 w 171450"/>
              <a:gd name="connsiteY0" fmla="*/ 54769 h 54769"/>
              <a:gd name="connsiteX1" fmla="*/ 171450 w 171450"/>
              <a:gd name="connsiteY1" fmla="*/ 0 h 54769"/>
              <a:gd name="connsiteX2" fmla="*/ 0 w 171450"/>
              <a:gd name="connsiteY2" fmla="*/ 54769 h 547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1450" h="54769">
                <a:moveTo>
                  <a:pt x="0" y="54769"/>
                </a:moveTo>
                <a:lnTo>
                  <a:pt x="171450" y="0"/>
                </a:lnTo>
                <a:lnTo>
                  <a:pt x="0" y="54769"/>
                </a:lnTo>
                <a:close/>
              </a:path>
            </a:pathLst>
          </a:custGeom>
          <a:solidFill>
            <a:srgbClr val="10069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90" name="Gruppieren 89">
            <a:extLst>
              <a:ext uri="{FF2B5EF4-FFF2-40B4-BE49-F238E27FC236}">
                <a16:creationId xmlns:a16="http://schemas.microsoft.com/office/drawing/2014/main" id="{3A22D3B5-5C58-C5F3-E9F6-2C999EFCCA1A}"/>
              </a:ext>
            </a:extLst>
          </p:cNvPr>
          <p:cNvGrpSpPr/>
          <p:nvPr userDrawn="1"/>
        </p:nvGrpSpPr>
        <p:grpSpPr>
          <a:xfrm>
            <a:off x="0" y="0"/>
            <a:ext cx="11780012" cy="6858000"/>
            <a:chOff x="0" y="0"/>
            <a:chExt cx="11780012" cy="6858000"/>
          </a:xfrm>
        </p:grpSpPr>
        <p:sp>
          <p:nvSpPr>
            <p:cNvPr id="16" name="Freihandform: Form 15">
              <a:extLst>
                <a:ext uri="{FF2B5EF4-FFF2-40B4-BE49-F238E27FC236}">
                  <a16:creationId xmlns:a16="http://schemas.microsoft.com/office/drawing/2014/main" id="{298FF464-6048-AD21-6861-7D7C8E9BF955}"/>
                </a:ext>
              </a:extLst>
            </p:cNvPr>
            <p:cNvSpPr/>
            <p:nvPr userDrawn="1"/>
          </p:nvSpPr>
          <p:spPr>
            <a:xfrm>
              <a:off x="0" y="14514"/>
              <a:ext cx="1440000" cy="5554800"/>
            </a:xfrm>
            <a:custGeom>
              <a:avLst/>
              <a:gdLst>
                <a:gd name="connsiteX0" fmla="*/ 1392431 w 1420792"/>
                <a:gd name="connsiteY0" fmla="*/ 0 h 5494726"/>
                <a:gd name="connsiteX1" fmla="*/ 1420792 w 1420792"/>
                <a:gd name="connsiteY1" fmla="*/ 0 h 5494726"/>
                <a:gd name="connsiteX2" fmla="*/ 1420792 w 1420792"/>
                <a:gd name="connsiteY2" fmla="*/ 4448112 h 5494726"/>
                <a:gd name="connsiteX3" fmla="*/ 0 w 1420792"/>
                <a:gd name="connsiteY3" fmla="*/ 5494726 h 5494726"/>
                <a:gd name="connsiteX4" fmla="*/ 0 w 1420792"/>
                <a:gd name="connsiteY4" fmla="*/ 1008491 h 54947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20792" h="5494726">
                  <a:moveTo>
                    <a:pt x="1392431" y="0"/>
                  </a:moveTo>
                  <a:lnTo>
                    <a:pt x="1420792" y="0"/>
                  </a:lnTo>
                  <a:lnTo>
                    <a:pt x="1420792" y="4448112"/>
                  </a:lnTo>
                  <a:lnTo>
                    <a:pt x="0" y="5494726"/>
                  </a:lnTo>
                  <a:lnTo>
                    <a:pt x="0" y="100849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/>
            </a:p>
          </p:txBody>
        </p:sp>
        <p:sp>
          <p:nvSpPr>
            <p:cNvPr id="89" name="Freihandform: Form 88">
              <a:extLst>
                <a:ext uri="{FF2B5EF4-FFF2-40B4-BE49-F238E27FC236}">
                  <a16:creationId xmlns:a16="http://schemas.microsoft.com/office/drawing/2014/main" id="{CF018137-E954-5200-9FE6-AB2AB06BD888}"/>
                </a:ext>
              </a:extLst>
            </p:cNvPr>
            <p:cNvSpPr/>
            <p:nvPr userDrawn="1"/>
          </p:nvSpPr>
          <p:spPr>
            <a:xfrm>
              <a:off x="1948" y="4497690"/>
              <a:ext cx="9470808" cy="2360310"/>
            </a:xfrm>
            <a:custGeom>
              <a:avLst/>
              <a:gdLst>
                <a:gd name="connsiteX0" fmla="*/ 1438712 w 9470808"/>
                <a:gd name="connsiteY0" fmla="*/ 0 h 2360310"/>
                <a:gd name="connsiteX1" fmla="*/ 9086832 w 9470808"/>
                <a:gd name="connsiteY1" fmla="*/ 0 h 2360310"/>
                <a:gd name="connsiteX2" fmla="*/ 9470808 w 9470808"/>
                <a:gd name="connsiteY2" fmla="*/ 2360310 h 2360310"/>
                <a:gd name="connsiteX3" fmla="*/ 8269008 w 9470808"/>
                <a:gd name="connsiteY3" fmla="*/ 2360310 h 2360310"/>
                <a:gd name="connsiteX4" fmla="*/ 1473798 w 9470808"/>
                <a:gd name="connsiteY4" fmla="*/ 1314097 h 2360310"/>
                <a:gd name="connsiteX5" fmla="*/ 0 w 9470808"/>
                <a:gd name="connsiteY5" fmla="*/ 1062789 h 2360310"/>
                <a:gd name="connsiteX6" fmla="*/ 0 w 9470808"/>
                <a:gd name="connsiteY6" fmla="*/ 1057110 h 2360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470808" h="2360310">
                  <a:moveTo>
                    <a:pt x="1438712" y="0"/>
                  </a:moveTo>
                  <a:lnTo>
                    <a:pt x="9086832" y="0"/>
                  </a:lnTo>
                  <a:lnTo>
                    <a:pt x="9470808" y="2360310"/>
                  </a:lnTo>
                  <a:lnTo>
                    <a:pt x="8269008" y="2360310"/>
                  </a:lnTo>
                  <a:lnTo>
                    <a:pt x="1473798" y="1314097"/>
                  </a:lnTo>
                  <a:lnTo>
                    <a:pt x="0" y="1062789"/>
                  </a:lnTo>
                  <a:lnTo>
                    <a:pt x="0" y="1057110"/>
                  </a:lnTo>
                  <a:close/>
                </a:path>
              </a:pathLst>
            </a:custGeom>
            <a:solidFill>
              <a:srgbClr val="10AD00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/>
            </a:p>
          </p:txBody>
        </p:sp>
        <p:sp>
          <p:nvSpPr>
            <p:cNvPr id="74" name="Freihandform: Form 73">
              <a:extLst>
                <a:ext uri="{FF2B5EF4-FFF2-40B4-BE49-F238E27FC236}">
                  <a16:creationId xmlns:a16="http://schemas.microsoft.com/office/drawing/2014/main" id="{F7BDDD27-E36C-DEC4-5B68-A47CBCA1357F}"/>
                </a:ext>
              </a:extLst>
            </p:cNvPr>
            <p:cNvSpPr/>
            <p:nvPr userDrawn="1"/>
          </p:nvSpPr>
          <p:spPr>
            <a:xfrm>
              <a:off x="1432380" y="0"/>
              <a:ext cx="10347632" cy="4500000"/>
            </a:xfrm>
            <a:custGeom>
              <a:avLst/>
              <a:gdLst>
                <a:gd name="connsiteX0" fmla="*/ 0 w 10347632"/>
                <a:gd name="connsiteY0" fmla="*/ 0 h 4460304"/>
                <a:gd name="connsiteX1" fmla="*/ 10347632 w 10347632"/>
                <a:gd name="connsiteY1" fmla="*/ 0 h 4460304"/>
                <a:gd name="connsiteX2" fmla="*/ 10347632 w 10347632"/>
                <a:gd name="connsiteY2" fmla="*/ 3456741 h 4460304"/>
                <a:gd name="connsiteX3" fmla="*/ 7731552 w 10347632"/>
                <a:gd name="connsiteY3" fmla="*/ 4429015 h 4460304"/>
                <a:gd name="connsiteX4" fmla="*/ 7639868 w 10347632"/>
                <a:gd name="connsiteY4" fmla="*/ 4460304 h 4460304"/>
                <a:gd name="connsiteX5" fmla="*/ 0 w 10347632"/>
                <a:gd name="connsiteY5" fmla="*/ 4460304 h 44603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347632" h="4460304">
                  <a:moveTo>
                    <a:pt x="0" y="0"/>
                  </a:moveTo>
                  <a:lnTo>
                    <a:pt x="10347632" y="0"/>
                  </a:lnTo>
                  <a:lnTo>
                    <a:pt x="10347632" y="3456741"/>
                  </a:lnTo>
                  <a:lnTo>
                    <a:pt x="7731552" y="4429015"/>
                  </a:lnTo>
                  <a:lnTo>
                    <a:pt x="7639868" y="4460304"/>
                  </a:lnTo>
                  <a:lnTo>
                    <a:pt x="0" y="4460304"/>
                  </a:lnTo>
                  <a:close/>
                </a:path>
              </a:pathLst>
            </a:custGeom>
            <a:solidFill>
              <a:srgbClr val="FF3EB5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 dirty="0"/>
            </a:p>
          </p:txBody>
        </p:sp>
      </p:grpSp>
      <p:sp>
        <p:nvSpPr>
          <p:cNvPr id="19" name="Textplatzhalter 7">
            <a:extLst>
              <a:ext uri="{FF2B5EF4-FFF2-40B4-BE49-F238E27FC236}">
                <a16:creationId xmlns:a16="http://schemas.microsoft.com/office/drawing/2014/main" id="{30E315F3-6C51-D59B-420D-7D84AE8D9594}"/>
              </a:ext>
            </a:extLst>
          </p:cNvPr>
          <p:cNvSpPr>
            <a:spLocks noGrp="1"/>
          </p:cNvSpPr>
          <p:nvPr userDrawn="1">
            <p:ph type="body" sz="quarter" idx="24" hasCustomPrompt="1"/>
          </p:nvPr>
        </p:nvSpPr>
        <p:spPr>
          <a:xfrm>
            <a:off x="2135560" y="3183260"/>
            <a:ext cx="8064895" cy="612000"/>
          </a:xfrm>
          <a:ln>
            <a:noFill/>
          </a:ln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lang="de-DE" sz="2400" b="1" dirty="0">
                <a:solidFill>
                  <a:srgbClr val="FFFFFF"/>
                </a:solidFill>
                <a:ea typeface="Source Sans Pro" panose="020B0503030403020204" pitchFamily="34" charset="0"/>
              </a:defRPr>
            </a:lvl1pPr>
          </a:lstStyle>
          <a:p>
            <a:pPr marL="0" lvl="0"/>
            <a:r>
              <a:rPr lang="de-DE" dirty="0"/>
              <a:t>ggf. Zusatz-Text</a:t>
            </a:r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C0C3C57E-E9E2-9BEE-20EF-6FCC46B6F9B1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2135560" y="486196"/>
            <a:ext cx="9217024" cy="2520000"/>
          </a:xfrm>
        </p:spPr>
        <p:txBody>
          <a:bodyPr anchor="t" anchorCtr="0"/>
          <a:lstStyle>
            <a:lvl1pPr>
              <a:defRPr sz="4400" spc="50" baseline="0">
                <a:solidFill>
                  <a:srgbClr val="FFFFFF"/>
                </a:solidFill>
              </a:defRPr>
            </a:lvl1pPr>
          </a:lstStyle>
          <a:p>
            <a:r>
              <a:rPr lang="de-DE" dirty="0"/>
              <a:t>Präsentations-Titel</a:t>
            </a:r>
          </a:p>
        </p:txBody>
      </p:sp>
      <p:sp>
        <p:nvSpPr>
          <p:cNvPr id="20" name="Datumsplatzhalter 3">
            <a:extLst>
              <a:ext uri="{FF2B5EF4-FFF2-40B4-BE49-F238E27FC236}">
                <a16:creationId xmlns:a16="http://schemas.microsoft.com/office/drawing/2014/main" id="{B51E35BF-5849-0B3D-E823-C28ABDAC332A}"/>
              </a:ext>
            </a:extLst>
          </p:cNvPr>
          <p:cNvSpPr>
            <a:spLocks noGrp="1"/>
          </p:cNvSpPr>
          <p:nvPr userDrawn="1">
            <p:ph type="dt" sz="half" idx="2"/>
          </p:nvPr>
        </p:nvSpPr>
        <p:spPr>
          <a:xfrm>
            <a:off x="2135560" y="3900289"/>
            <a:ext cx="2513770" cy="288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600" b="0" i="0">
                <a:solidFill>
                  <a:srgbClr val="FFFFFF"/>
                </a:solidFill>
                <a:latin typeface="Source Sans Pro" panose="020B0503030403020204" pitchFamily="34" charset="0"/>
              </a:defRPr>
            </a:lvl1pPr>
          </a:lstStyle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8472552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V4 | Pink-Weiß-Grün /Blau">
    <p:bg>
      <p:bgPr>
        <a:solidFill>
          <a:srgbClr val="10069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CDEF9DAC-2911-1F05-69A0-7F312A01792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947663" y="5144492"/>
            <a:ext cx="2231633" cy="1700808"/>
          </a:xfrm>
          <a:prstGeom prst="rect">
            <a:avLst/>
          </a:prstGeom>
        </p:spPr>
      </p:pic>
      <p:sp>
        <p:nvSpPr>
          <p:cNvPr id="63" name="Freihandform: Form 62">
            <a:extLst>
              <a:ext uri="{FF2B5EF4-FFF2-40B4-BE49-F238E27FC236}">
                <a16:creationId xmlns:a16="http://schemas.microsoft.com/office/drawing/2014/main" id="{457FE716-33F8-8C1E-0459-37ED19EAB889}"/>
              </a:ext>
            </a:extLst>
          </p:cNvPr>
          <p:cNvSpPr/>
          <p:nvPr userDrawn="1"/>
        </p:nvSpPr>
        <p:spPr>
          <a:xfrm>
            <a:off x="9101138" y="4448175"/>
            <a:ext cx="171450" cy="54769"/>
          </a:xfrm>
          <a:custGeom>
            <a:avLst/>
            <a:gdLst>
              <a:gd name="connsiteX0" fmla="*/ 0 w 171450"/>
              <a:gd name="connsiteY0" fmla="*/ 54769 h 54769"/>
              <a:gd name="connsiteX1" fmla="*/ 171450 w 171450"/>
              <a:gd name="connsiteY1" fmla="*/ 0 h 54769"/>
              <a:gd name="connsiteX2" fmla="*/ 0 w 171450"/>
              <a:gd name="connsiteY2" fmla="*/ 54769 h 547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1450" h="54769">
                <a:moveTo>
                  <a:pt x="0" y="54769"/>
                </a:moveTo>
                <a:lnTo>
                  <a:pt x="171450" y="0"/>
                </a:lnTo>
                <a:lnTo>
                  <a:pt x="0" y="54769"/>
                </a:lnTo>
                <a:close/>
              </a:path>
            </a:pathLst>
          </a:custGeom>
          <a:solidFill>
            <a:srgbClr val="10069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90" name="Gruppieren 89">
            <a:extLst>
              <a:ext uri="{FF2B5EF4-FFF2-40B4-BE49-F238E27FC236}">
                <a16:creationId xmlns:a16="http://schemas.microsoft.com/office/drawing/2014/main" id="{3A22D3B5-5C58-C5F3-E9F6-2C999EFCCA1A}"/>
              </a:ext>
            </a:extLst>
          </p:cNvPr>
          <p:cNvGrpSpPr/>
          <p:nvPr userDrawn="1"/>
        </p:nvGrpSpPr>
        <p:grpSpPr>
          <a:xfrm>
            <a:off x="0" y="0"/>
            <a:ext cx="11780012" cy="6858000"/>
            <a:chOff x="0" y="0"/>
            <a:chExt cx="11780012" cy="6858000"/>
          </a:xfrm>
        </p:grpSpPr>
        <p:sp>
          <p:nvSpPr>
            <p:cNvPr id="16" name="Freihandform: Form 15">
              <a:extLst>
                <a:ext uri="{FF2B5EF4-FFF2-40B4-BE49-F238E27FC236}">
                  <a16:creationId xmlns:a16="http://schemas.microsoft.com/office/drawing/2014/main" id="{298FF464-6048-AD21-6861-7D7C8E9BF955}"/>
                </a:ext>
              </a:extLst>
            </p:cNvPr>
            <p:cNvSpPr/>
            <p:nvPr userDrawn="1"/>
          </p:nvSpPr>
          <p:spPr>
            <a:xfrm>
              <a:off x="0" y="14514"/>
              <a:ext cx="1440000" cy="5554800"/>
            </a:xfrm>
            <a:custGeom>
              <a:avLst/>
              <a:gdLst>
                <a:gd name="connsiteX0" fmla="*/ 1392431 w 1420792"/>
                <a:gd name="connsiteY0" fmla="*/ 0 h 5494726"/>
                <a:gd name="connsiteX1" fmla="*/ 1420792 w 1420792"/>
                <a:gd name="connsiteY1" fmla="*/ 0 h 5494726"/>
                <a:gd name="connsiteX2" fmla="*/ 1420792 w 1420792"/>
                <a:gd name="connsiteY2" fmla="*/ 4448112 h 5494726"/>
                <a:gd name="connsiteX3" fmla="*/ 0 w 1420792"/>
                <a:gd name="connsiteY3" fmla="*/ 5494726 h 5494726"/>
                <a:gd name="connsiteX4" fmla="*/ 0 w 1420792"/>
                <a:gd name="connsiteY4" fmla="*/ 1008491 h 54947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20792" h="5494726">
                  <a:moveTo>
                    <a:pt x="1392431" y="0"/>
                  </a:moveTo>
                  <a:lnTo>
                    <a:pt x="1420792" y="0"/>
                  </a:lnTo>
                  <a:lnTo>
                    <a:pt x="1420792" y="4448112"/>
                  </a:lnTo>
                  <a:lnTo>
                    <a:pt x="0" y="5494726"/>
                  </a:lnTo>
                  <a:lnTo>
                    <a:pt x="0" y="100849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/>
            </a:p>
          </p:txBody>
        </p:sp>
        <p:sp>
          <p:nvSpPr>
            <p:cNvPr id="89" name="Freihandform: Form 88">
              <a:extLst>
                <a:ext uri="{FF2B5EF4-FFF2-40B4-BE49-F238E27FC236}">
                  <a16:creationId xmlns:a16="http://schemas.microsoft.com/office/drawing/2014/main" id="{CF018137-E954-5200-9FE6-AB2AB06BD888}"/>
                </a:ext>
              </a:extLst>
            </p:cNvPr>
            <p:cNvSpPr/>
            <p:nvPr userDrawn="1"/>
          </p:nvSpPr>
          <p:spPr>
            <a:xfrm>
              <a:off x="1948" y="4497690"/>
              <a:ext cx="9470808" cy="2360310"/>
            </a:xfrm>
            <a:custGeom>
              <a:avLst/>
              <a:gdLst>
                <a:gd name="connsiteX0" fmla="*/ 1438712 w 9470808"/>
                <a:gd name="connsiteY0" fmla="*/ 0 h 2360310"/>
                <a:gd name="connsiteX1" fmla="*/ 9086832 w 9470808"/>
                <a:gd name="connsiteY1" fmla="*/ 0 h 2360310"/>
                <a:gd name="connsiteX2" fmla="*/ 9470808 w 9470808"/>
                <a:gd name="connsiteY2" fmla="*/ 2360310 h 2360310"/>
                <a:gd name="connsiteX3" fmla="*/ 8269008 w 9470808"/>
                <a:gd name="connsiteY3" fmla="*/ 2360310 h 2360310"/>
                <a:gd name="connsiteX4" fmla="*/ 1473798 w 9470808"/>
                <a:gd name="connsiteY4" fmla="*/ 1314097 h 2360310"/>
                <a:gd name="connsiteX5" fmla="*/ 0 w 9470808"/>
                <a:gd name="connsiteY5" fmla="*/ 1062789 h 2360310"/>
                <a:gd name="connsiteX6" fmla="*/ 0 w 9470808"/>
                <a:gd name="connsiteY6" fmla="*/ 1057110 h 2360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470808" h="2360310">
                  <a:moveTo>
                    <a:pt x="1438712" y="0"/>
                  </a:moveTo>
                  <a:lnTo>
                    <a:pt x="9086832" y="0"/>
                  </a:lnTo>
                  <a:lnTo>
                    <a:pt x="9470808" y="2360310"/>
                  </a:lnTo>
                  <a:lnTo>
                    <a:pt x="8269008" y="2360310"/>
                  </a:lnTo>
                  <a:lnTo>
                    <a:pt x="1473798" y="1314097"/>
                  </a:lnTo>
                  <a:lnTo>
                    <a:pt x="0" y="1062789"/>
                  </a:lnTo>
                  <a:lnTo>
                    <a:pt x="0" y="1057110"/>
                  </a:lnTo>
                  <a:close/>
                </a:path>
              </a:pathLst>
            </a:custGeom>
            <a:solidFill>
              <a:srgbClr val="10AD00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/>
            </a:p>
          </p:txBody>
        </p:sp>
        <p:sp>
          <p:nvSpPr>
            <p:cNvPr id="74" name="Freihandform: Form 73">
              <a:extLst>
                <a:ext uri="{FF2B5EF4-FFF2-40B4-BE49-F238E27FC236}">
                  <a16:creationId xmlns:a16="http://schemas.microsoft.com/office/drawing/2014/main" id="{F7BDDD27-E36C-DEC4-5B68-A47CBCA1357F}"/>
                </a:ext>
              </a:extLst>
            </p:cNvPr>
            <p:cNvSpPr/>
            <p:nvPr userDrawn="1"/>
          </p:nvSpPr>
          <p:spPr>
            <a:xfrm>
              <a:off x="1432380" y="0"/>
              <a:ext cx="10347632" cy="4500000"/>
            </a:xfrm>
            <a:custGeom>
              <a:avLst/>
              <a:gdLst>
                <a:gd name="connsiteX0" fmla="*/ 0 w 10347632"/>
                <a:gd name="connsiteY0" fmla="*/ 0 h 4460304"/>
                <a:gd name="connsiteX1" fmla="*/ 10347632 w 10347632"/>
                <a:gd name="connsiteY1" fmla="*/ 0 h 4460304"/>
                <a:gd name="connsiteX2" fmla="*/ 10347632 w 10347632"/>
                <a:gd name="connsiteY2" fmla="*/ 3456741 h 4460304"/>
                <a:gd name="connsiteX3" fmla="*/ 7731552 w 10347632"/>
                <a:gd name="connsiteY3" fmla="*/ 4429015 h 4460304"/>
                <a:gd name="connsiteX4" fmla="*/ 7639868 w 10347632"/>
                <a:gd name="connsiteY4" fmla="*/ 4460304 h 4460304"/>
                <a:gd name="connsiteX5" fmla="*/ 0 w 10347632"/>
                <a:gd name="connsiteY5" fmla="*/ 4460304 h 44603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347632" h="4460304">
                  <a:moveTo>
                    <a:pt x="0" y="0"/>
                  </a:moveTo>
                  <a:lnTo>
                    <a:pt x="10347632" y="0"/>
                  </a:lnTo>
                  <a:lnTo>
                    <a:pt x="10347632" y="3456741"/>
                  </a:lnTo>
                  <a:lnTo>
                    <a:pt x="7731552" y="4429015"/>
                  </a:lnTo>
                  <a:lnTo>
                    <a:pt x="7639868" y="4460304"/>
                  </a:lnTo>
                  <a:lnTo>
                    <a:pt x="0" y="4460304"/>
                  </a:lnTo>
                  <a:close/>
                </a:path>
              </a:pathLst>
            </a:custGeom>
            <a:solidFill>
              <a:srgbClr val="FF3EB5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 dirty="0"/>
            </a:p>
          </p:txBody>
        </p:sp>
      </p:grpSp>
      <p:sp>
        <p:nvSpPr>
          <p:cNvPr id="19" name="Textplatzhalter 7">
            <a:extLst>
              <a:ext uri="{FF2B5EF4-FFF2-40B4-BE49-F238E27FC236}">
                <a16:creationId xmlns:a16="http://schemas.microsoft.com/office/drawing/2014/main" id="{30E315F3-6C51-D59B-420D-7D84AE8D9594}"/>
              </a:ext>
            </a:extLst>
          </p:cNvPr>
          <p:cNvSpPr>
            <a:spLocks noGrp="1"/>
          </p:cNvSpPr>
          <p:nvPr userDrawn="1">
            <p:ph type="body" sz="quarter" idx="24" hasCustomPrompt="1"/>
          </p:nvPr>
        </p:nvSpPr>
        <p:spPr>
          <a:xfrm>
            <a:off x="2135560" y="3183260"/>
            <a:ext cx="8064895" cy="612000"/>
          </a:xfrm>
          <a:ln>
            <a:noFill/>
          </a:ln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lang="de-DE" sz="2400" b="1" dirty="0">
                <a:solidFill>
                  <a:srgbClr val="FFFFFF"/>
                </a:solidFill>
                <a:ea typeface="Source Sans Pro" panose="020B0503030403020204" pitchFamily="34" charset="0"/>
              </a:defRPr>
            </a:lvl1pPr>
          </a:lstStyle>
          <a:p>
            <a:pPr marL="0" lvl="0"/>
            <a:r>
              <a:rPr lang="de-DE" dirty="0"/>
              <a:t>ggf. Zusatz-Text</a:t>
            </a:r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C0C3C57E-E9E2-9BEE-20EF-6FCC46B6F9B1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2135560" y="486196"/>
            <a:ext cx="9217024" cy="2520000"/>
          </a:xfrm>
        </p:spPr>
        <p:txBody>
          <a:bodyPr anchor="t" anchorCtr="0"/>
          <a:lstStyle>
            <a:lvl1pPr>
              <a:defRPr sz="4400" spc="50" baseline="0">
                <a:solidFill>
                  <a:srgbClr val="FFFFFF"/>
                </a:solidFill>
              </a:defRPr>
            </a:lvl1pPr>
          </a:lstStyle>
          <a:p>
            <a:r>
              <a:rPr lang="de-DE" dirty="0"/>
              <a:t>Präsentations-Titel</a:t>
            </a:r>
          </a:p>
        </p:txBody>
      </p:sp>
      <p:sp>
        <p:nvSpPr>
          <p:cNvPr id="20" name="Datumsplatzhalter 3">
            <a:extLst>
              <a:ext uri="{FF2B5EF4-FFF2-40B4-BE49-F238E27FC236}">
                <a16:creationId xmlns:a16="http://schemas.microsoft.com/office/drawing/2014/main" id="{B51E35BF-5849-0B3D-E823-C28ABDAC332A}"/>
              </a:ext>
            </a:extLst>
          </p:cNvPr>
          <p:cNvSpPr>
            <a:spLocks noGrp="1"/>
          </p:cNvSpPr>
          <p:nvPr userDrawn="1">
            <p:ph type="dt" sz="half" idx="2"/>
          </p:nvPr>
        </p:nvSpPr>
        <p:spPr>
          <a:xfrm>
            <a:off x="2135560" y="3900289"/>
            <a:ext cx="2513770" cy="288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600" b="0" i="0">
                <a:solidFill>
                  <a:srgbClr val="FFFFFF"/>
                </a:solidFill>
                <a:latin typeface="Source Sans Pro" panose="020B0503030403020204" pitchFamily="34" charset="0"/>
              </a:defRPr>
            </a:lvl1pPr>
          </a:lstStyle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99718080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ART V1 / Gruß | Blau/Dunkelblau">
    <p:bg>
      <p:bgPr>
        <a:solidFill>
          <a:srgbClr val="10069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ihandform: Form 2">
            <a:extLst>
              <a:ext uri="{FF2B5EF4-FFF2-40B4-BE49-F238E27FC236}">
                <a16:creationId xmlns:a16="http://schemas.microsoft.com/office/drawing/2014/main" id="{5AD65CD3-0C39-5E09-2B52-B2725792D9FB}"/>
              </a:ext>
            </a:extLst>
          </p:cNvPr>
          <p:cNvSpPr/>
          <p:nvPr userDrawn="1"/>
        </p:nvSpPr>
        <p:spPr>
          <a:xfrm flipH="1">
            <a:off x="9592633" y="3796751"/>
            <a:ext cx="2599367" cy="2756801"/>
          </a:xfrm>
          <a:custGeom>
            <a:avLst/>
            <a:gdLst>
              <a:gd name="connsiteX0" fmla="*/ 0 w 2599367"/>
              <a:gd name="connsiteY0" fmla="*/ 0 h 2756801"/>
              <a:gd name="connsiteX1" fmla="*/ 0 w 2599367"/>
              <a:gd name="connsiteY1" fmla="*/ 2756801 h 2756801"/>
              <a:gd name="connsiteX2" fmla="*/ 2599367 w 2599367"/>
              <a:gd name="connsiteY2" fmla="*/ 2756801 h 27568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599367" h="2756801">
                <a:moveTo>
                  <a:pt x="0" y="0"/>
                </a:moveTo>
                <a:lnTo>
                  <a:pt x="0" y="2756801"/>
                </a:lnTo>
                <a:lnTo>
                  <a:pt x="2599367" y="2756801"/>
                </a:lnTo>
                <a:close/>
              </a:path>
            </a:pathLst>
          </a:custGeom>
          <a:solidFill>
            <a:srgbClr val="10065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 dirty="0">
              <a:latin typeface="Montserrat" pitchFamily="2" charset="0"/>
            </a:endParaRPr>
          </a:p>
        </p:txBody>
      </p:sp>
      <p:sp>
        <p:nvSpPr>
          <p:cNvPr id="10" name="Bild-Platzhalter">
            <a:extLst>
              <a:ext uri="{FF2B5EF4-FFF2-40B4-BE49-F238E27FC236}">
                <a16:creationId xmlns:a16="http://schemas.microsoft.com/office/drawing/2014/main" id="{5A54012B-6140-0B0F-F472-6FB0A4D01FB7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0" y="0"/>
            <a:ext cx="12184549" cy="6892124"/>
          </a:xfrm>
          <a:custGeom>
            <a:avLst/>
            <a:gdLst>
              <a:gd name="connsiteX0" fmla="*/ 0 w 12184549"/>
              <a:gd name="connsiteY0" fmla="*/ 6525347 h 6892124"/>
              <a:gd name="connsiteX1" fmla="*/ 20776 w 12184549"/>
              <a:gd name="connsiteY1" fmla="*/ 6525347 h 6892124"/>
              <a:gd name="connsiteX2" fmla="*/ 20776 w 12184549"/>
              <a:gd name="connsiteY2" fmla="*/ 6535870 h 6892124"/>
              <a:gd name="connsiteX3" fmla="*/ 12184549 w 12184549"/>
              <a:gd name="connsiteY3" fmla="*/ 6535870 h 6892124"/>
              <a:gd name="connsiteX4" fmla="*/ 12184549 w 12184549"/>
              <a:gd name="connsiteY4" fmla="*/ 6892124 h 6892124"/>
              <a:gd name="connsiteX5" fmla="*/ 1352 w 12184549"/>
              <a:gd name="connsiteY5" fmla="*/ 6892124 h 6892124"/>
              <a:gd name="connsiteX6" fmla="*/ 1352 w 12184549"/>
              <a:gd name="connsiteY6" fmla="*/ 6858003 h 6892124"/>
              <a:gd name="connsiteX7" fmla="*/ 0 w 12184549"/>
              <a:gd name="connsiteY7" fmla="*/ 6858003 h 6892124"/>
              <a:gd name="connsiteX8" fmla="*/ 0 w 12184549"/>
              <a:gd name="connsiteY8" fmla="*/ 0 h 6892124"/>
              <a:gd name="connsiteX9" fmla="*/ 10906801 w 12184549"/>
              <a:gd name="connsiteY9" fmla="*/ 0 h 6892124"/>
              <a:gd name="connsiteX10" fmla="*/ 7667849 w 12184549"/>
              <a:gd name="connsiteY10" fmla="*/ 3748957 h 6892124"/>
              <a:gd name="connsiteX11" fmla="*/ 20776 w 12184549"/>
              <a:gd name="connsiteY11" fmla="*/ 3748957 h 6892124"/>
              <a:gd name="connsiteX12" fmla="*/ 20776 w 12184549"/>
              <a:gd name="connsiteY12" fmla="*/ 3753039 h 6892124"/>
              <a:gd name="connsiteX13" fmla="*/ 0 w 12184549"/>
              <a:gd name="connsiteY13" fmla="*/ 3753039 h 68921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2184549" h="6892124">
                <a:moveTo>
                  <a:pt x="0" y="6525347"/>
                </a:moveTo>
                <a:lnTo>
                  <a:pt x="20776" y="6525347"/>
                </a:lnTo>
                <a:lnTo>
                  <a:pt x="20776" y="6535870"/>
                </a:lnTo>
                <a:lnTo>
                  <a:pt x="12184549" y="6535870"/>
                </a:lnTo>
                <a:lnTo>
                  <a:pt x="12184549" y="6892124"/>
                </a:lnTo>
                <a:lnTo>
                  <a:pt x="1352" y="6892124"/>
                </a:lnTo>
                <a:lnTo>
                  <a:pt x="1352" y="6858003"/>
                </a:lnTo>
                <a:lnTo>
                  <a:pt x="0" y="6858003"/>
                </a:lnTo>
                <a:close/>
                <a:moveTo>
                  <a:pt x="0" y="0"/>
                </a:moveTo>
                <a:lnTo>
                  <a:pt x="10906801" y="0"/>
                </a:lnTo>
                <a:lnTo>
                  <a:pt x="7667849" y="3748957"/>
                </a:lnTo>
                <a:lnTo>
                  <a:pt x="20776" y="3748957"/>
                </a:lnTo>
                <a:lnTo>
                  <a:pt x="20776" y="3753039"/>
                </a:lnTo>
                <a:lnTo>
                  <a:pt x="0" y="3753039"/>
                </a:lnTo>
                <a:close/>
              </a:path>
            </a:pathLst>
          </a:custGeom>
          <a:solidFill>
            <a:srgbClr val="F0F3F7"/>
          </a:solidFill>
        </p:spPr>
        <p:txBody>
          <a:bodyPr wrap="square" rIns="0" bIns="1260000" anchor="ctr" anchorCtr="1">
            <a:noAutofit/>
          </a:bodyPr>
          <a:lstStyle>
            <a:lvl1pPr marL="0" indent="0" algn="r">
              <a:buFontTx/>
              <a:buNone/>
              <a:defRPr b="1">
                <a:solidFill>
                  <a:srgbClr val="10069F"/>
                </a:solidFill>
              </a:defRPr>
            </a:lvl1pPr>
          </a:lstStyle>
          <a:p>
            <a:r>
              <a:rPr lang="de-DE" dirty="0"/>
              <a:t>Hier Bild einfügen</a:t>
            </a:r>
          </a:p>
        </p:txBody>
      </p:sp>
      <p:sp>
        <p:nvSpPr>
          <p:cNvPr id="25" name="Bild-Nachweis">
            <a:extLst>
              <a:ext uri="{FF2B5EF4-FFF2-40B4-BE49-F238E27FC236}">
                <a16:creationId xmlns:a16="http://schemas.microsoft.com/office/drawing/2014/main" id="{3D29FA97-D64E-B910-D641-F122D8E4E870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0" y="6624556"/>
            <a:ext cx="4326081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pic>
        <p:nvPicPr>
          <p:cNvPr id="11" name="Logo">
            <a:extLst>
              <a:ext uri="{FF2B5EF4-FFF2-40B4-BE49-F238E27FC236}">
                <a16:creationId xmlns:a16="http://schemas.microsoft.com/office/drawing/2014/main" id="{BCB04E0C-D33C-6880-70E2-C48C495B7AB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425260" y="967090"/>
            <a:ext cx="2765857" cy="2106617"/>
          </a:xfrm>
          <a:prstGeom prst="rect">
            <a:avLst/>
          </a:prstGeom>
        </p:spPr>
      </p:pic>
      <p:sp>
        <p:nvSpPr>
          <p:cNvPr id="22" name="Zusatztext">
            <a:extLst>
              <a:ext uri="{FF2B5EF4-FFF2-40B4-BE49-F238E27FC236}">
                <a16:creationId xmlns:a16="http://schemas.microsoft.com/office/drawing/2014/main" id="{80EDA830-97D5-DEF3-D298-792D8AE9DF54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16001" y="5783343"/>
            <a:ext cx="9684455" cy="396000"/>
          </a:xfrm>
          <a:ln>
            <a:noFill/>
          </a:ln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lang="de-DE" sz="2800" b="1" dirty="0">
                <a:solidFill>
                  <a:srgbClr val="FFFFFF"/>
                </a:solidFill>
                <a:ea typeface="Source Sans Pro" panose="020B0503030403020204" pitchFamily="34" charset="0"/>
              </a:defRPr>
            </a:lvl1pPr>
          </a:lstStyle>
          <a:p>
            <a:pPr marL="0" lvl="0"/>
            <a:r>
              <a:rPr lang="de-DE" dirty="0"/>
              <a:t>ggf. Zusatz-Text</a:t>
            </a:r>
          </a:p>
        </p:txBody>
      </p:sp>
      <p:sp>
        <p:nvSpPr>
          <p:cNvPr id="20" name="Titel">
            <a:extLst>
              <a:ext uri="{FF2B5EF4-FFF2-40B4-BE49-F238E27FC236}">
                <a16:creationId xmlns:a16="http://schemas.microsoft.com/office/drawing/2014/main" id="{40918B5D-518B-65CF-89B4-3E7634163BB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6001" y="4797152"/>
            <a:ext cx="10440539" cy="756000"/>
          </a:xfrm>
        </p:spPr>
        <p:txBody>
          <a:bodyPr vert="horz" lIns="0" tIns="36000" rIns="0" bIns="36000" rtlCol="0" anchor="ctr" anchorCtr="0">
            <a:noAutofit/>
          </a:bodyPr>
          <a:lstStyle>
            <a:lvl1pPr>
              <a:defRPr lang="de-DE" sz="4000">
                <a:solidFill>
                  <a:schemeClr val="bg1"/>
                </a:solidFill>
                <a:latin typeface="Montserrat Black" pitchFamily="2" charset="0"/>
              </a:defRPr>
            </a:lvl1pPr>
          </a:lstStyle>
          <a:p>
            <a:pPr marL="0" lvl="0">
              <a:lnSpc>
                <a:spcPts val="6100"/>
              </a:lnSpc>
            </a:pPr>
            <a:r>
              <a:rPr lang="de-DE" dirty="0"/>
              <a:t>Veranstaltungs-Titel</a:t>
            </a:r>
          </a:p>
        </p:txBody>
      </p:sp>
      <p:sp>
        <p:nvSpPr>
          <p:cNvPr id="28" name="Willkommen-Platzhalter">
            <a:extLst>
              <a:ext uri="{FF2B5EF4-FFF2-40B4-BE49-F238E27FC236}">
                <a16:creationId xmlns:a16="http://schemas.microsoft.com/office/drawing/2014/main" id="{5C41DC56-6FE9-65A0-C628-BB1C086C364E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516001" y="4041148"/>
            <a:ext cx="10792718" cy="720000"/>
          </a:xfrm>
        </p:spPr>
        <p:txBody>
          <a:bodyPr anchor="ctr" anchorCtr="0"/>
          <a:lstStyle>
            <a:lvl1pPr marL="0" indent="0">
              <a:buFontTx/>
              <a:buNone/>
              <a:defRPr sz="4800" cap="all" spc="50" baseline="0">
                <a:solidFill>
                  <a:srgbClr val="FFFFFF"/>
                </a:solidFill>
                <a:latin typeface="Montserrat Black" pitchFamily="2" charset="0"/>
              </a:defRPr>
            </a:lvl1pPr>
            <a:lvl2pPr marL="287338" indent="0">
              <a:buFontTx/>
              <a:buNone/>
              <a:defRPr sz="6000">
                <a:solidFill>
                  <a:srgbClr val="FFFFFF"/>
                </a:solidFill>
                <a:latin typeface="Gotham Black" panose="02000603040000020004" pitchFamily="2" charset="0"/>
              </a:defRPr>
            </a:lvl2pPr>
            <a:lvl3pPr marL="719138" indent="0">
              <a:buFontTx/>
              <a:buNone/>
              <a:defRPr sz="6000">
                <a:solidFill>
                  <a:srgbClr val="FFFFFF"/>
                </a:solidFill>
                <a:latin typeface="Gotham Black" panose="02000603040000020004" pitchFamily="2" charset="0"/>
              </a:defRPr>
            </a:lvl3pPr>
            <a:lvl4pPr marL="1160462" indent="0">
              <a:buFontTx/>
              <a:buNone/>
              <a:defRPr sz="6000">
                <a:solidFill>
                  <a:srgbClr val="FFFFFF"/>
                </a:solidFill>
                <a:latin typeface="Gotham Black" panose="02000603040000020004" pitchFamily="2" charset="0"/>
              </a:defRPr>
            </a:lvl4pPr>
            <a:lvl5pPr marL="1611312" indent="0">
              <a:buFontTx/>
              <a:buNone/>
              <a:defRPr sz="6000">
                <a:solidFill>
                  <a:srgbClr val="FFFFFF"/>
                </a:solidFill>
                <a:latin typeface="Gotham Black" panose="02000603040000020004" pitchFamily="2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10065A"/>
              </a:buClr>
              <a:buSzTx/>
              <a:buFontTx/>
              <a:buNone/>
              <a:tabLst/>
              <a:defRPr/>
            </a:pPr>
            <a:r>
              <a:rPr lang="de-DE" dirty="0"/>
              <a:t>Grußwort</a:t>
            </a:r>
          </a:p>
        </p:txBody>
      </p:sp>
    </p:spTree>
    <p:extLst>
      <p:ext uri="{BB962C8B-B14F-4D97-AF65-F5344CB8AC3E}">
        <p14:creationId xmlns:p14="http://schemas.microsoft.com/office/powerpoint/2010/main" val="404051921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V4 | Türkis-Violett-Orange /Dunkelblau">
    <p:bg>
      <p:bgPr>
        <a:solidFill>
          <a:srgbClr val="1006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CDEF9DAC-2911-1F05-69A0-7F312A01792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956458" y="5157192"/>
            <a:ext cx="2231633" cy="1700807"/>
          </a:xfrm>
          <a:prstGeom prst="rect">
            <a:avLst/>
          </a:prstGeom>
        </p:spPr>
      </p:pic>
      <p:sp>
        <p:nvSpPr>
          <p:cNvPr id="63" name="Freihandform: Form 62">
            <a:extLst>
              <a:ext uri="{FF2B5EF4-FFF2-40B4-BE49-F238E27FC236}">
                <a16:creationId xmlns:a16="http://schemas.microsoft.com/office/drawing/2014/main" id="{457FE716-33F8-8C1E-0459-37ED19EAB889}"/>
              </a:ext>
            </a:extLst>
          </p:cNvPr>
          <p:cNvSpPr/>
          <p:nvPr userDrawn="1"/>
        </p:nvSpPr>
        <p:spPr>
          <a:xfrm>
            <a:off x="9101138" y="4448175"/>
            <a:ext cx="171450" cy="54769"/>
          </a:xfrm>
          <a:custGeom>
            <a:avLst/>
            <a:gdLst>
              <a:gd name="connsiteX0" fmla="*/ 0 w 171450"/>
              <a:gd name="connsiteY0" fmla="*/ 54769 h 54769"/>
              <a:gd name="connsiteX1" fmla="*/ 171450 w 171450"/>
              <a:gd name="connsiteY1" fmla="*/ 0 h 54769"/>
              <a:gd name="connsiteX2" fmla="*/ 0 w 171450"/>
              <a:gd name="connsiteY2" fmla="*/ 54769 h 547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1450" h="54769">
                <a:moveTo>
                  <a:pt x="0" y="54769"/>
                </a:moveTo>
                <a:lnTo>
                  <a:pt x="171450" y="0"/>
                </a:lnTo>
                <a:lnTo>
                  <a:pt x="0" y="54769"/>
                </a:lnTo>
                <a:close/>
              </a:path>
            </a:pathLst>
          </a:custGeom>
          <a:solidFill>
            <a:srgbClr val="10069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90" name="Gruppieren 89">
            <a:extLst>
              <a:ext uri="{FF2B5EF4-FFF2-40B4-BE49-F238E27FC236}">
                <a16:creationId xmlns:a16="http://schemas.microsoft.com/office/drawing/2014/main" id="{3A22D3B5-5C58-C5F3-E9F6-2C999EFCCA1A}"/>
              </a:ext>
            </a:extLst>
          </p:cNvPr>
          <p:cNvGrpSpPr/>
          <p:nvPr userDrawn="1"/>
        </p:nvGrpSpPr>
        <p:grpSpPr>
          <a:xfrm>
            <a:off x="0" y="0"/>
            <a:ext cx="11780012" cy="6858000"/>
            <a:chOff x="0" y="0"/>
            <a:chExt cx="11780012" cy="6858000"/>
          </a:xfrm>
        </p:grpSpPr>
        <p:sp>
          <p:nvSpPr>
            <p:cNvPr id="16" name="Freihandform: Form 15">
              <a:extLst>
                <a:ext uri="{FF2B5EF4-FFF2-40B4-BE49-F238E27FC236}">
                  <a16:creationId xmlns:a16="http://schemas.microsoft.com/office/drawing/2014/main" id="{298FF464-6048-AD21-6861-7D7C8E9BF955}"/>
                </a:ext>
              </a:extLst>
            </p:cNvPr>
            <p:cNvSpPr/>
            <p:nvPr userDrawn="1"/>
          </p:nvSpPr>
          <p:spPr>
            <a:xfrm>
              <a:off x="0" y="14514"/>
              <a:ext cx="1440000" cy="5554800"/>
            </a:xfrm>
            <a:custGeom>
              <a:avLst/>
              <a:gdLst>
                <a:gd name="connsiteX0" fmla="*/ 1392431 w 1420792"/>
                <a:gd name="connsiteY0" fmla="*/ 0 h 5494726"/>
                <a:gd name="connsiteX1" fmla="*/ 1420792 w 1420792"/>
                <a:gd name="connsiteY1" fmla="*/ 0 h 5494726"/>
                <a:gd name="connsiteX2" fmla="*/ 1420792 w 1420792"/>
                <a:gd name="connsiteY2" fmla="*/ 4448112 h 5494726"/>
                <a:gd name="connsiteX3" fmla="*/ 0 w 1420792"/>
                <a:gd name="connsiteY3" fmla="*/ 5494726 h 5494726"/>
                <a:gd name="connsiteX4" fmla="*/ 0 w 1420792"/>
                <a:gd name="connsiteY4" fmla="*/ 1008491 h 54947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20792" h="5494726">
                  <a:moveTo>
                    <a:pt x="1392431" y="0"/>
                  </a:moveTo>
                  <a:lnTo>
                    <a:pt x="1420792" y="0"/>
                  </a:lnTo>
                  <a:lnTo>
                    <a:pt x="1420792" y="4448112"/>
                  </a:lnTo>
                  <a:lnTo>
                    <a:pt x="0" y="5494726"/>
                  </a:lnTo>
                  <a:lnTo>
                    <a:pt x="0" y="100849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 dirty="0"/>
            </a:p>
          </p:txBody>
        </p:sp>
        <p:sp>
          <p:nvSpPr>
            <p:cNvPr id="89" name="Freihandform: Form 88">
              <a:extLst>
                <a:ext uri="{FF2B5EF4-FFF2-40B4-BE49-F238E27FC236}">
                  <a16:creationId xmlns:a16="http://schemas.microsoft.com/office/drawing/2014/main" id="{CF018137-E954-5200-9FE6-AB2AB06BD888}"/>
                </a:ext>
              </a:extLst>
            </p:cNvPr>
            <p:cNvSpPr/>
            <p:nvPr userDrawn="1"/>
          </p:nvSpPr>
          <p:spPr>
            <a:xfrm>
              <a:off x="1948" y="4497690"/>
              <a:ext cx="9470808" cy="2360310"/>
            </a:xfrm>
            <a:custGeom>
              <a:avLst/>
              <a:gdLst>
                <a:gd name="connsiteX0" fmla="*/ 1438712 w 9470808"/>
                <a:gd name="connsiteY0" fmla="*/ 0 h 2360310"/>
                <a:gd name="connsiteX1" fmla="*/ 9086832 w 9470808"/>
                <a:gd name="connsiteY1" fmla="*/ 0 h 2360310"/>
                <a:gd name="connsiteX2" fmla="*/ 9470808 w 9470808"/>
                <a:gd name="connsiteY2" fmla="*/ 2360310 h 2360310"/>
                <a:gd name="connsiteX3" fmla="*/ 8269008 w 9470808"/>
                <a:gd name="connsiteY3" fmla="*/ 2360310 h 2360310"/>
                <a:gd name="connsiteX4" fmla="*/ 1473798 w 9470808"/>
                <a:gd name="connsiteY4" fmla="*/ 1314097 h 2360310"/>
                <a:gd name="connsiteX5" fmla="*/ 0 w 9470808"/>
                <a:gd name="connsiteY5" fmla="*/ 1062789 h 2360310"/>
                <a:gd name="connsiteX6" fmla="*/ 0 w 9470808"/>
                <a:gd name="connsiteY6" fmla="*/ 1057110 h 2360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470808" h="2360310">
                  <a:moveTo>
                    <a:pt x="1438712" y="0"/>
                  </a:moveTo>
                  <a:lnTo>
                    <a:pt x="9086832" y="0"/>
                  </a:lnTo>
                  <a:lnTo>
                    <a:pt x="9470808" y="2360310"/>
                  </a:lnTo>
                  <a:lnTo>
                    <a:pt x="8269008" y="2360310"/>
                  </a:lnTo>
                  <a:lnTo>
                    <a:pt x="1473798" y="1314097"/>
                  </a:lnTo>
                  <a:lnTo>
                    <a:pt x="0" y="1062789"/>
                  </a:lnTo>
                  <a:lnTo>
                    <a:pt x="0" y="1057110"/>
                  </a:lnTo>
                  <a:close/>
                </a:path>
              </a:pathLst>
            </a:custGeom>
            <a:solidFill>
              <a:srgbClr val="FF4414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/>
            </a:p>
          </p:txBody>
        </p:sp>
        <p:sp>
          <p:nvSpPr>
            <p:cNvPr id="74" name="Freihandform: Form 73">
              <a:extLst>
                <a:ext uri="{FF2B5EF4-FFF2-40B4-BE49-F238E27FC236}">
                  <a16:creationId xmlns:a16="http://schemas.microsoft.com/office/drawing/2014/main" id="{F7BDDD27-E36C-DEC4-5B68-A47CBCA1357F}"/>
                </a:ext>
              </a:extLst>
            </p:cNvPr>
            <p:cNvSpPr/>
            <p:nvPr userDrawn="1"/>
          </p:nvSpPr>
          <p:spPr>
            <a:xfrm>
              <a:off x="1432380" y="0"/>
              <a:ext cx="10347632" cy="4500000"/>
            </a:xfrm>
            <a:custGeom>
              <a:avLst/>
              <a:gdLst>
                <a:gd name="connsiteX0" fmla="*/ 0 w 10347632"/>
                <a:gd name="connsiteY0" fmla="*/ 0 h 4460304"/>
                <a:gd name="connsiteX1" fmla="*/ 10347632 w 10347632"/>
                <a:gd name="connsiteY1" fmla="*/ 0 h 4460304"/>
                <a:gd name="connsiteX2" fmla="*/ 10347632 w 10347632"/>
                <a:gd name="connsiteY2" fmla="*/ 3456741 h 4460304"/>
                <a:gd name="connsiteX3" fmla="*/ 7731552 w 10347632"/>
                <a:gd name="connsiteY3" fmla="*/ 4429015 h 4460304"/>
                <a:gd name="connsiteX4" fmla="*/ 7639868 w 10347632"/>
                <a:gd name="connsiteY4" fmla="*/ 4460304 h 4460304"/>
                <a:gd name="connsiteX5" fmla="*/ 0 w 10347632"/>
                <a:gd name="connsiteY5" fmla="*/ 4460304 h 44603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347632" h="4460304">
                  <a:moveTo>
                    <a:pt x="0" y="0"/>
                  </a:moveTo>
                  <a:lnTo>
                    <a:pt x="10347632" y="0"/>
                  </a:lnTo>
                  <a:lnTo>
                    <a:pt x="10347632" y="3456741"/>
                  </a:lnTo>
                  <a:lnTo>
                    <a:pt x="7731552" y="4429015"/>
                  </a:lnTo>
                  <a:lnTo>
                    <a:pt x="7639868" y="4460304"/>
                  </a:lnTo>
                  <a:lnTo>
                    <a:pt x="0" y="4460304"/>
                  </a:lnTo>
                  <a:close/>
                </a:path>
              </a:pathLst>
            </a:custGeom>
            <a:solidFill>
              <a:srgbClr val="10ADA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 dirty="0"/>
            </a:p>
          </p:txBody>
        </p:sp>
      </p:grpSp>
      <p:sp>
        <p:nvSpPr>
          <p:cNvPr id="19" name="Textplatzhalter 7">
            <a:extLst>
              <a:ext uri="{FF2B5EF4-FFF2-40B4-BE49-F238E27FC236}">
                <a16:creationId xmlns:a16="http://schemas.microsoft.com/office/drawing/2014/main" id="{30E315F3-6C51-D59B-420D-7D84AE8D9594}"/>
              </a:ext>
            </a:extLst>
          </p:cNvPr>
          <p:cNvSpPr>
            <a:spLocks noGrp="1"/>
          </p:cNvSpPr>
          <p:nvPr userDrawn="1">
            <p:ph type="body" sz="quarter" idx="24" hasCustomPrompt="1"/>
          </p:nvPr>
        </p:nvSpPr>
        <p:spPr>
          <a:xfrm>
            <a:off x="2135560" y="3183260"/>
            <a:ext cx="8064895" cy="612000"/>
          </a:xfrm>
          <a:ln>
            <a:noFill/>
          </a:ln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lang="de-DE" sz="2400" b="1" dirty="0">
                <a:solidFill>
                  <a:srgbClr val="FFFFFF"/>
                </a:solidFill>
                <a:ea typeface="Source Sans Pro" panose="020B0503030403020204" pitchFamily="34" charset="0"/>
              </a:defRPr>
            </a:lvl1pPr>
          </a:lstStyle>
          <a:p>
            <a:pPr marL="0" lvl="0"/>
            <a:r>
              <a:rPr lang="de-DE" dirty="0"/>
              <a:t>ggf. Zusatz-Text</a:t>
            </a:r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C0C3C57E-E9E2-9BEE-20EF-6FCC46B6F9B1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2135560" y="486196"/>
            <a:ext cx="9217024" cy="2520000"/>
          </a:xfrm>
        </p:spPr>
        <p:txBody>
          <a:bodyPr anchor="t" anchorCtr="0"/>
          <a:lstStyle>
            <a:lvl1pPr>
              <a:defRPr sz="4400" spc="50" baseline="0">
                <a:solidFill>
                  <a:srgbClr val="FFFFFF"/>
                </a:solidFill>
              </a:defRPr>
            </a:lvl1pPr>
          </a:lstStyle>
          <a:p>
            <a:r>
              <a:rPr lang="de-DE" dirty="0"/>
              <a:t>Präsentations-Titel</a:t>
            </a:r>
          </a:p>
        </p:txBody>
      </p:sp>
      <p:sp>
        <p:nvSpPr>
          <p:cNvPr id="20" name="Datumsplatzhalter 3">
            <a:extLst>
              <a:ext uri="{FF2B5EF4-FFF2-40B4-BE49-F238E27FC236}">
                <a16:creationId xmlns:a16="http://schemas.microsoft.com/office/drawing/2014/main" id="{B51E35BF-5849-0B3D-E823-C28ABDAC332A}"/>
              </a:ext>
            </a:extLst>
          </p:cNvPr>
          <p:cNvSpPr>
            <a:spLocks noGrp="1"/>
          </p:cNvSpPr>
          <p:nvPr userDrawn="1">
            <p:ph type="dt" sz="half" idx="2"/>
          </p:nvPr>
        </p:nvSpPr>
        <p:spPr>
          <a:xfrm>
            <a:off x="2135560" y="3900289"/>
            <a:ext cx="2513770" cy="288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600" b="0" i="0">
                <a:solidFill>
                  <a:srgbClr val="FFFFFF"/>
                </a:solidFill>
                <a:latin typeface="Source Sans Pro" panose="020B0503030403020204" pitchFamily="34" charset="0"/>
              </a:defRPr>
            </a:lvl1pPr>
          </a:lstStyle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651612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82">
          <p15:clr>
            <a:srgbClr val="FBAE40"/>
          </p15:clr>
        </p15:guide>
      </p15:sldGuideLst>
    </p:ext>
  </p:extLs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V4 | Türkis-Violett-Orange /Blau">
    <p:bg>
      <p:bgPr>
        <a:solidFill>
          <a:srgbClr val="10069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CDEF9DAC-2911-1F05-69A0-7F312A01792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956458" y="5157192"/>
            <a:ext cx="2231633" cy="1700807"/>
          </a:xfrm>
          <a:prstGeom prst="rect">
            <a:avLst/>
          </a:prstGeom>
        </p:spPr>
      </p:pic>
      <p:sp>
        <p:nvSpPr>
          <p:cNvPr id="63" name="Freihandform: Form 62">
            <a:extLst>
              <a:ext uri="{FF2B5EF4-FFF2-40B4-BE49-F238E27FC236}">
                <a16:creationId xmlns:a16="http://schemas.microsoft.com/office/drawing/2014/main" id="{457FE716-33F8-8C1E-0459-37ED19EAB889}"/>
              </a:ext>
            </a:extLst>
          </p:cNvPr>
          <p:cNvSpPr/>
          <p:nvPr userDrawn="1"/>
        </p:nvSpPr>
        <p:spPr>
          <a:xfrm>
            <a:off x="9101138" y="4448175"/>
            <a:ext cx="171450" cy="54769"/>
          </a:xfrm>
          <a:custGeom>
            <a:avLst/>
            <a:gdLst>
              <a:gd name="connsiteX0" fmla="*/ 0 w 171450"/>
              <a:gd name="connsiteY0" fmla="*/ 54769 h 54769"/>
              <a:gd name="connsiteX1" fmla="*/ 171450 w 171450"/>
              <a:gd name="connsiteY1" fmla="*/ 0 h 54769"/>
              <a:gd name="connsiteX2" fmla="*/ 0 w 171450"/>
              <a:gd name="connsiteY2" fmla="*/ 54769 h 547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1450" h="54769">
                <a:moveTo>
                  <a:pt x="0" y="54769"/>
                </a:moveTo>
                <a:lnTo>
                  <a:pt x="171450" y="0"/>
                </a:lnTo>
                <a:lnTo>
                  <a:pt x="0" y="54769"/>
                </a:lnTo>
                <a:close/>
              </a:path>
            </a:pathLst>
          </a:custGeom>
          <a:solidFill>
            <a:srgbClr val="10069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90" name="Gruppieren 89">
            <a:extLst>
              <a:ext uri="{FF2B5EF4-FFF2-40B4-BE49-F238E27FC236}">
                <a16:creationId xmlns:a16="http://schemas.microsoft.com/office/drawing/2014/main" id="{3A22D3B5-5C58-C5F3-E9F6-2C999EFCCA1A}"/>
              </a:ext>
            </a:extLst>
          </p:cNvPr>
          <p:cNvGrpSpPr/>
          <p:nvPr userDrawn="1"/>
        </p:nvGrpSpPr>
        <p:grpSpPr>
          <a:xfrm>
            <a:off x="0" y="0"/>
            <a:ext cx="11780012" cy="6858000"/>
            <a:chOff x="0" y="0"/>
            <a:chExt cx="11780012" cy="6858000"/>
          </a:xfrm>
        </p:grpSpPr>
        <p:sp>
          <p:nvSpPr>
            <p:cNvPr id="16" name="Freihandform: Form 15">
              <a:extLst>
                <a:ext uri="{FF2B5EF4-FFF2-40B4-BE49-F238E27FC236}">
                  <a16:creationId xmlns:a16="http://schemas.microsoft.com/office/drawing/2014/main" id="{298FF464-6048-AD21-6861-7D7C8E9BF955}"/>
                </a:ext>
              </a:extLst>
            </p:cNvPr>
            <p:cNvSpPr/>
            <p:nvPr userDrawn="1"/>
          </p:nvSpPr>
          <p:spPr>
            <a:xfrm>
              <a:off x="0" y="14514"/>
              <a:ext cx="1440000" cy="5554800"/>
            </a:xfrm>
            <a:custGeom>
              <a:avLst/>
              <a:gdLst>
                <a:gd name="connsiteX0" fmla="*/ 1392431 w 1420792"/>
                <a:gd name="connsiteY0" fmla="*/ 0 h 5494726"/>
                <a:gd name="connsiteX1" fmla="*/ 1420792 w 1420792"/>
                <a:gd name="connsiteY1" fmla="*/ 0 h 5494726"/>
                <a:gd name="connsiteX2" fmla="*/ 1420792 w 1420792"/>
                <a:gd name="connsiteY2" fmla="*/ 4448112 h 5494726"/>
                <a:gd name="connsiteX3" fmla="*/ 0 w 1420792"/>
                <a:gd name="connsiteY3" fmla="*/ 5494726 h 5494726"/>
                <a:gd name="connsiteX4" fmla="*/ 0 w 1420792"/>
                <a:gd name="connsiteY4" fmla="*/ 1008491 h 54947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20792" h="5494726">
                  <a:moveTo>
                    <a:pt x="1392431" y="0"/>
                  </a:moveTo>
                  <a:lnTo>
                    <a:pt x="1420792" y="0"/>
                  </a:lnTo>
                  <a:lnTo>
                    <a:pt x="1420792" y="4448112"/>
                  </a:lnTo>
                  <a:lnTo>
                    <a:pt x="0" y="5494726"/>
                  </a:lnTo>
                  <a:lnTo>
                    <a:pt x="0" y="100849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 dirty="0"/>
            </a:p>
          </p:txBody>
        </p:sp>
        <p:sp>
          <p:nvSpPr>
            <p:cNvPr id="89" name="Freihandform: Form 88">
              <a:extLst>
                <a:ext uri="{FF2B5EF4-FFF2-40B4-BE49-F238E27FC236}">
                  <a16:creationId xmlns:a16="http://schemas.microsoft.com/office/drawing/2014/main" id="{CF018137-E954-5200-9FE6-AB2AB06BD888}"/>
                </a:ext>
              </a:extLst>
            </p:cNvPr>
            <p:cNvSpPr/>
            <p:nvPr userDrawn="1"/>
          </p:nvSpPr>
          <p:spPr>
            <a:xfrm>
              <a:off x="1948" y="4497690"/>
              <a:ext cx="9470808" cy="2360310"/>
            </a:xfrm>
            <a:custGeom>
              <a:avLst/>
              <a:gdLst>
                <a:gd name="connsiteX0" fmla="*/ 1438712 w 9470808"/>
                <a:gd name="connsiteY0" fmla="*/ 0 h 2360310"/>
                <a:gd name="connsiteX1" fmla="*/ 9086832 w 9470808"/>
                <a:gd name="connsiteY1" fmla="*/ 0 h 2360310"/>
                <a:gd name="connsiteX2" fmla="*/ 9470808 w 9470808"/>
                <a:gd name="connsiteY2" fmla="*/ 2360310 h 2360310"/>
                <a:gd name="connsiteX3" fmla="*/ 8269008 w 9470808"/>
                <a:gd name="connsiteY3" fmla="*/ 2360310 h 2360310"/>
                <a:gd name="connsiteX4" fmla="*/ 1473798 w 9470808"/>
                <a:gd name="connsiteY4" fmla="*/ 1314097 h 2360310"/>
                <a:gd name="connsiteX5" fmla="*/ 0 w 9470808"/>
                <a:gd name="connsiteY5" fmla="*/ 1062789 h 2360310"/>
                <a:gd name="connsiteX6" fmla="*/ 0 w 9470808"/>
                <a:gd name="connsiteY6" fmla="*/ 1057110 h 2360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470808" h="2360310">
                  <a:moveTo>
                    <a:pt x="1438712" y="0"/>
                  </a:moveTo>
                  <a:lnTo>
                    <a:pt x="9086832" y="0"/>
                  </a:lnTo>
                  <a:lnTo>
                    <a:pt x="9470808" y="2360310"/>
                  </a:lnTo>
                  <a:lnTo>
                    <a:pt x="8269008" y="2360310"/>
                  </a:lnTo>
                  <a:lnTo>
                    <a:pt x="1473798" y="1314097"/>
                  </a:lnTo>
                  <a:lnTo>
                    <a:pt x="0" y="1062789"/>
                  </a:lnTo>
                  <a:lnTo>
                    <a:pt x="0" y="1057110"/>
                  </a:lnTo>
                  <a:close/>
                </a:path>
              </a:pathLst>
            </a:custGeom>
            <a:solidFill>
              <a:srgbClr val="FF4414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/>
            </a:p>
          </p:txBody>
        </p:sp>
        <p:sp>
          <p:nvSpPr>
            <p:cNvPr id="74" name="Freihandform: Form 73">
              <a:extLst>
                <a:ext uri="{FF2B5EF4-FFF2-40B4-BE49-F238E27FC236}">
                  <a16:creationId xmlns:a16="http://schemas.microsoft.com/office/drawing/2014/main" id="{F7BDDD27-E36C-DEC4-5B68-A47CBCA1357F}"/>
                </a:ext>
              </a:extLst>
            </p:cNvPr>
            <p:cNvSpPr/>
            <p:nvPr userDrawn="1"/>
          </p:nvSpPr>
          <p:spPr>
            <a:xfrm>
              <a:off x="1432380" y="0"/>
              <a:ext cx="10347632" cy="4500000"/>
            </a:xfrm>
            <a:custGeom>
              <a:avLst/>
              <a:gdLst>
                <a:gd name="connsiteX0" fmla="*/ 0 w 10347632"/>
                <a:gd name="connsiteY0" fmla="*/ 0 h 4460304"/>
                <a:gd name="connsiteX1" fmla="*/ 10347632 w 10347632"/>
                <a:gd name="connsiteY1" fmla="*/ 0 h 4460304"/>
                <a:gd name="connsiteX2" fmla="*/ 10347632 w 10347632"/>
                <a:gd name="connsiteY2" fmla="*/ 3456741 h 4460304"/>
                <a:gd name="connsiteX3" fmla="*/ 7731552 w 10347632"/>
                <a:gd name="connsiteY3" fmla="*/ 4429015 h 4460304"/>
                <a:gd name="connsiteX4" fmla="*/ 7639868 w 10347632"/>
                <a:gd name="connsiteY4" fmla="*/ 4460304 h 4460304"/>
                <a:gd name="connsiteX5" fmla="*/ 0 w 10347632"/>
                <a:gd name="connsiteY5" fmla="*/ 4460304 h 44603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347632" h="4460304">
                  <a:moveTo>
                    <a:pt x="0" y="0"/>
                  </a:moveTo>
                  <a:lnTo>
                    <a:pt x="10347632" y="0"/>
                  </a:lnTo>
                  <a:lnTo>
                    <a:pt x="10347632" y="3456741"/>
                  </a:lnTo>
                  <a:lnTo>
                    <a:pt x="7731552" y="4429015"/>
                  </a:lnTo>
                  <a:lnTo>
                    <a:pt x="7639868" y="4460304"/>
                  </a:lnTo>
                  <a:lnTo>
                    <a:pt x="0" y="4460304"/>
                  </a:lnTo>
                  <a:close/>
                </a:path>
              </a:pathLst>
            </a:custGeom>
            <a:solidFill>
              <a:srgbClr val="10ADA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 dirty="0"/>
            </a:p>
          </p:txBody>
        </p:sp>
      </p:grpSp>
      <p:sp>
        <p:nvSpPr>
          <p:cNvPr id="19" name="Textplatzhalter 7">
            <a:extLst>
              <a:ext uri="{FF2B5EF4-FFF2-40B4-BE49-F238E27FC236}">
                <a16:creationId xmlns:a16="http://schemas.microsoft.com/office/drawing/2014/main" id="{30E315F3-6C51-D59B-420D-7D84AE8D9594}"/>
              </a:ext>
            </a:extLst>
          </p:cNvPr>
          <p:cNvSpPr>
            <a:spLocks noGrp="1"/>
          </p:cNvSpPr>
          <p:nvPr userDrawn="1">
            <p:ph type="body" sz="quarter" idx="24" hasCustomPrompt="1"/>
          </p:nvPr>
        </p:nvSpPr>
        <p:spPr>
          <a:xfrm>
            <a:off x="2135560" y="3183260"/>
            <a:ext cx="8064895" cy="612000"/>
          </a:xfrm>
          <a:ln>
            <a:noFill/>
          </a:ln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lang="de-DE" sz="2400" b="1" dirty="0">
                <a:solidFill>
                  <a:srgbClr val="FFFFFF"/>
                </a:solidFill>
                <a:ea typeface="Source Sans Pro" panose="020B0503030403020204" pitchFamily="34" charset="0"/>
              </a:defRPr>
            </a:lvl1pPr>
          </a:lstStyle>
          <a:p>
            <a:pPr marL="0" lvl="0"/>
            <a:r>
              <a:rPr lang="de-DE" dirty="0"/>
              <a:t>ggf. Zusatz-Text</a:t>
            </a:r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C0C3C57E-E9E2-9BEE-20EF-6FCC46B6F9B1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2135560" y="486196"/>
            <a:ext cx="9217024" cy="2520000"/>
          </a:xfrm>
        </p:spPr>
        <p:txBody>
          <a:bodyPr anchor="t" anchorCtr="0"/>
          <a:lstStyle>
            <a:lvl1pPr>
              <a:defRPr sz="4400" spc="50" baseline="0">
                <a:solidFill>
                  <a:srgbClr val="FFFFFF"/>
                </a:solidFill>
              </a:defRPr>
            </a:lvl1pPr>
          </a:lstStyle>
          <a:p>
            <a:r>
              <a:rPr lang="de-DE" dirty="0"/>
              <a:t>Präsentations-Titel</a:t>
            </a:r>
          </a:p>
        </p:txBody>
      </p:sp>
      <p:sp>
        <p:nvSpPr>
          <p:cNvPr id="20" name="Datumsplatzhalter 3">
            <a:extLst>
              <a:ext uri="{FF2B5EF4-FFF2-40B4-BE49-F238E27FC236}">
                <a16:creationId xmlns:a16="http://schemas.microsoft.com/office/drawing/2014/main" id="{B51E35BF-5849-0B3D-E823-C28ABDAC332A}"/>
              </a:ext>
            </a:extLst>
          </p:cNvPr>
          <p:cNvSpPr>
            <a:spLocks noGrp="1"/>
          </p:cNvSpPr>
          <p:nvPr userDrawn="1">
            <p:ph type="dt" sz="half" idx="2"/>
          </p:nvPr>
        </p:nvSpPr>
        <p:spPr>
          <a:xfrm>
            <a:off x="2135560" y="3900289"/>
            <a:ext cx="2513770" cy="288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600" b="0" i="0">
                <a:solidFill>
                  <a:srgbClr val="FFFFFF"/>
                </a:solidFill>
                <a:latin typeface="Source Sans Pro" panose="020B0503030403020204" pitchFamily="34" charset="0"/>
              </a:defRPr>
            </a:lvl1pPr>
          </a:lstStyle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9653870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82">
          <p15:clr>
            <a:srgbClr val="FBAE40"/>
          </p15:clr>
        </p15:guide>
      </p15:sldGuideLst>
    </p:ext>
  </p:extLs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V4 | Türkis-Violett-Grün /Dunkelblau">
    <p:bg>
      <p:bgPr>
        <a:solidFill>
          <a:srgbClr val="1006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CDEF9DAC-2911-1F05-69A0-7F312A01792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956458" y="5157192"/>
            <a:ext cx="2231633" cy="1700808"/>
          </a:xfrm>
          <a:prstGeom prst="rect">
            <a:avLst/>
          </a:prstGeom>
        </p:spPr>
      </p:pic>
      <p:sp>
        <p:nvSpPr>
          <p:cNvPr id="63" name="Freihandform: Form 62">
            <a:extLst>
              <a:ext uri="{FF2B5EF4-FFF2-40B4-BE49-F238E27FC236}">
                <a16:creationId xmlns:a16="http://schemas.microsoft.com/office/drawing/2014/main" id="{457FE716-33F8-8C1E-0459-37ED19EAB889}"/>
              </a:ext>
            </a:extLst>
          </p:cNvPr>
          <p:cNvSpPr/>
          <p:nvPr userDrawn="1"/>
        </p:nvSpPr>
        <p:spPr>
          <a:xfrm>
            <a:off x="9101138" y="4448175"/>
            <a:ext cx="171450" cy="54769"/>
          </a:xfrm>
          <a:custGeom>
            <a:avLst/>
            <a:gdLst>
              <a:gd name="connsiteX0" fmla="*/ 0 w 171450"/>
              <a:gd name="connsiteY0" fmla="*/ 54769 h 54769"/>
              <a:gd name="connsiteX1" fmla="*/ 171450 w 171450"/>
              <a:gd name="connsiteY1" fmla="*/ 0 h 54769"/>
              <a:gd name="connsiteX2" fmla="*/ 0 w 171450"/>
              <a:gd name="connsiteY2" fmla="*/ 54769 h 547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1450" h="54769">
                <a:moveTo>
                  <a:pt x="0" y="54769"/>
                </a:moveTo>
                <a:lnTo>
                  <a:pt x="171450" y="0"/>
                </a:lnTo>
                <a:lnTo>
                  <a:pt x="0" y="54769"/>
                </a:lnTo>
                <a:close/>
              </a:path>
            </a:pathLst>
          </a:custGeom>
          <a:solidFill>
            <a:srgbClr val="10069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90" name="Gruppieren 89">
            <a:extLst>
              <a:ext uri="{FF2B5EF4-FFF2-40B4-BE49-F238E27FC236}">
                <a16:creationId xmlns:a16="http://schemas.microsoft.com/office/drawing/2014/main" id="{3A22D3B5-5C58-C5F3-E9F6-2C999EFCCA1A}"/>
              </a:ext>
            </a:extLst>
          </p:cNvPr>
          <p:cNvGrpSpPr/>
          <p:nvPr userDrawn="1"/>
        </p:nvGrpSpPr>
        <p:grpSpPr>
          <a:xfrm>
            <a:off x="0" y="0"/>
            <a:ext cx="11780012" cy="6858000"/>
            <a:chOff x="0" y="0"/>
            <a:chExt cx="11780012" cy="6858000"/>
          </a:xfrm>
        </p:grpSpPr>
        <p:sp>
          <p:nvSpPr>
            <p:cNvPr id="16" name="Freihandform: Form 15">
              <a:extLst>
                <a:ext uri="{FF2B5EF4-FFF2-40B4-BE49-F238E27FC236}">
                  <a16:creationId xmlns:a16="http://schemas.microsoft.com/office/drawing/2014/main" id="{298FF464-6048-AD21-6861-7D7C8E9BF955}"/>
                </a:ext>
              </a:extLst>
            </p:cNvPr>
            <p:cNvSpPr/>
            <p:nvPr userDrawn="1"/>
          </p:nvSpPr>
          <p:spPr>
            <a:xfrm>
              <a:off x="0" y="14514"/>
              <a:ext cx="1440000" cy="5554800"/>
            </a:xfrm>
            <a:custGeom>
              <a:avLst/>
              <a:gdLst>
                <a:gd name="connsiteX0" fmla="*/ 1392431 w 1420792"/>
                <a:gd name="connsiteY0" fmla="*/ 0 h 5494726"/>
                <a:gd name="connsiteX1" fmla="*/ 1420792 w 1420792"/>
                <a:gd name="connsiteY1" fmla="*/ 0 h 5494726"/>
                <a:gd name="connsiteX2" fmla="*/ 1420792 w 1420792"/>
                <a:gd name="connsiteY2" fmla="*/ 4448112 h 5494726"/>
                <a:gd name="connsiteX3" fmla="*/ 0 w 1420792"/>
                <a:gd name="connsiteY3" fmla="*/ 5494726 h 5494726"/>
                <a:gd name="connsiteX4" fmla="*/ 0 w 1420792"/>
                <a:gd name="connsiteY4" fmla="*/ 1008491 h 54947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20792" h="5494726">
                  <a:moveTo>
                    <a:pt x="1392431" y="0"/>
                  </a:moveTo>
                  <a:lnTo>
                    <a:pt x="1420792" y="0"/>
                  </a:lnTo>
                  <a:lnTo>
                    <a:pt x="1420792" y="4448112"/>
                  </a:lnTo>
                  <a:lnTo>
                    <a:pt x="0" y="5494726"/>
                  </a:lnTo>
                  <a:lnTo>
                    <a:pt x="0" y="100849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 dirty="0"/>
            </a:p>
          </p:txBody>
        </p:sp>
        <p:sp>
          <p:nvSpPr>
            <p:cNvPr id="89" name="Freihandform: Form 88">
              <a:extLst>
                <a:ext uri="{FF2B5EF4-FFF2-40B4-BE49-F238E27FC236}">
                  <a16:creationId xmlns:a16="http://schemas.microsoft.com/office/drawing/2014/main" id="{CF018137-E954-5200-9FE6-AB2AB06BD888}"/>
                </a:ext>
              </a:extLst>
            </p:cNvPr>
            <p:cNvSpPr/>
            <p:nvPr userDrawn="1"/>
          </p:nvSpPr>
          <p:spPr>
            <a:xfrm>
              <a:off x="1948" y="4497690"/>
              <a:ext cx="9470808" cy="2360310"/>
            </a:xfrm>
            <a:custGeom>
              <a:avLst/>
              <a:gdLst>
                <a:gd name="connsiteX0" fmla="*/ 1438712 w 9470808"/>
                <a:gd name="connsiteY0" fmla="*/ 0 h 2360310"/>
                <a:gd name="connsiteX1" fmla="*/ 9086832 w 9470808"/>
                <a:gd name="connsiteY1" fmla="*/ 0 h 2360310"/>
                <a:gd name="connsiteX2" fmla="*/ 9470808 w 9470808"/>
                <a:gd name="connsiteY2" fmla="*/ 2360310 h 2360310"/>
                <a:gd name="connsiteX3" fmla="*/ 8269008 w 9470808"/>
                <a:gd name="connsiteY3" fmla="*/ 2360310 h 2360310"/>
                <a:gd name="connsiteX4" fmla="*/ 1473798 w 9470808"/>
                <a:gd name="connsiteY4" fmla="*/ 1314097 h 2360310"/>
                <a:gd name="connsiteX5" fmla="*/ 0 w 9470808"/>
                <a:gd name="connsiteY5" fmla="*/ 1062789 h 2360310"/>
                <a:gd name="connsiteX6" fmla="*/ 0 w 9470808"/>
                <a:gd name="connsiteY6" fmla="*/ 1057110 h 2360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470808" h="2360310">
                  <a:moveTo>
                    <a:pt x="1438712" y="0"/>
                  </a:moveTo>
                  <a:lnTo>
                    <a:pt x="9086832" y="0"/>
                  </a:lnTo>
                  <a:lnTo>
                    <a:pt x="9470808" y="2360310"/>
                  </a:lnTo>
                  <a:lnTo>
                    <a:pt x="8269008" y="2360310"/>
                  </a:lnTo>
                  <a:lnTo>
                    <a:pt x="1473798" y="1314097"/>
                  </a:lnTo>
                  <a:lnTo>
                    <a:pt x="0" y="1062789"/>
                  </a:lnTo>
                  <a:lnTo>
                    <a:pt x="0" y="1057110"/>
                  </a:lnTo>
                  <a:close/>
                </a:path>
              </a:pathLst>
            </a:custGeom>
            <a:solidFill>
              <a:srgbClr val="10AD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 dirty="0"/>
            </a:p>
          </p:txBody>
        </p:sp>
        <p:sp>
          <p:nvSpPr>
            <p:cNvPr id="74" name="Freihandform: Form 73">
              <a:extLst>
                <a:ext uri="{FF2B5EF4-FFF2-40B4-BE49-F238E27FC236}">
                  <a16:creationId xmlns:a16="http://schemas.microsoft.com/office/drawing/2014/main" id="{F7BDDD27-E36C-DEC4-5B68-A47CBCA1357F}"/>
                </a:ext>
              </a:extLst>
            </p:cNvPr>
            <p:cNvSpPr/>
            <p:nvPr userDrawn="1"/>
          </p:nvSpPr>
          <p:spPr>
            <a:xfrm>
              <a:off x="1432380" y="0"/>
              <a:ext cx="10347632" cy="4500000"/>
            </a:xfrm>
            <a:custGeom>
              <a:avLst/>
              <a:gdLst>
                <a:gd name="connsiteX0" fmla="*/ 0 w 10347632"/>
                <a:gd name="connsiteY0" fmla="*/ 0 h 4460304"/>
                <a:gd name="connsiteX1" fmla="*/ 10347632 w 10347632"/>
                <a:gd name="connsiteY1" fmla="*/ 0 h 4460304"/>
                <a:gd name="connsiteX2" fmla="*/ 10347632 w 10347632"/>
                <a:gd name="connsiteY2" fmla="*/ 3456741 h 4460304"/>
                <a:gd name="connsiteX3" fmla="*/ 7731552 w 10347632"/>
                <a:gd name="connsiteY3" fmla="*/ 4429015 h 4460304"/>
                <a:gd name="connsiteX4" fmla="*/ 7639868 w 10347632"/>
                <a:gd name="connsiteY4" fmla="*/ 4460304 h 4460304"/>
                <a:gd name="connsiteX5" fmla="*/ 0 w 10347632"/>
                <a:gd name="connsiteY5" fmla="*/ 4460304 h 44603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347632" h="4460304">
                  <a:moveTo>
                    <a:pt x="0" y="0"/>
                  </a:moveTo>
                  <a:lnTo>
                    <a:pt x="10347632" y="0"/>
                  </a:lnTo>
                  <a:lnTo>
                    <a:pt x="10347632" y="3456741"/>
                  </a:lnTo>
                  <a:lnTo>
                    <a:pt x="7731552" y="4429015"/>
                  </a:lnTo>
                  <a:lnTo>
                    <a:pt x="7639868" y="4460304"/>
                  </a:lnTo>
                  <a:lnTo>
                    <a:pt x="0" y="4460304"/>
                  </a:lnTo>
                  <a:close/>
                </a:path>
              </a:pathLst>
            </a:custGeom>
            <a:solidFill>
              <a:srgbClr val="10ADA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 dirty="0"/>
            </a:p>
          </p:txBody>
        </p:sp>
      </p:grpSp>
      <p:sp>
        <p:nvSpPr>
          <p:cNvPr id="19" name="Textplatzhalter 7">
            <a:extLst>
              <a:ext uri="{FF2B5EF4-FFF2-40B4-BE49-F238E27FC236}">
                <a16:creationId xmlns:a16="http://schemas.microsoft.com/office/drawing/2014/main" id="{30E315F3-6C51-D59B-420D-7D84AE8D9594}"/>
              </a:ext>
            </a:extLst>
          </p:cNvPr>
          <p:cNvSpPr>
            <a:spLocks noGrp="1"/>
          </p:cNvSpPr>
          <p:nvPr userDrawn="1">
            <p:ph type="body" sz="quarter" idx="24" hasCustomPrompt="1"/>
          </p:nvPr>
        </p:nvSpPr>
        <p:spPr>
          <a:xfrm>
            <a:off x="2135560" y="3183260"/>
            <a:ext cx="8064895" cy="612000"/>
          </a:xfrm>
          <a:ln>
            <a:noFill/>
          </a:ln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lang="de-DE" sz="2400" b="1" dirty="0">
                <a:solidFill>
                  <a:srgbClr val="FFFFFF"/>
                </a:solidFill>
                <a:ea typeface="Source Sans Pro" panose="020B0503030403020204" pitchFamily="34" charset="0"/>
              </a:defRPr>
            </a:lvl1pPr>
          </a:lstStyle>
          <a:p>
            <a:pPr marL="0" lvl="0"/>
            <a:r>
              <a:rPr lang="de-DE" dirty="0"/>
              <a:t>ggf. Zusatz-Text</a:t>
            </a:r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C0C3C57E-E9E2-9BEE-20EF-6FCC46B6F9B1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2135560" y="486196"/>
            <a:ext cx="9217024" cy="2520000"/>
          </a:xfrm>
        </p:spPr>
        <p:txBody>
          <a:bodyPr anchor="t" anchorCtr="0"/>
          <a:lstStyle>
            <a:lvl1pPr>
              <a:defRPr sz="4400" spc="50" baseline="0">
                <a:solidFill>
                  <a:srgbClr val="FFFFFF"/>
                </a:solidFill>
              </a:defRPr>
            </a:lvl1pPr>
          </a:lstStyle>
          <a:p>
            <a:r>
              <a:rPr lang="de-DE" dirty="0"/>
              <a:t>Präsentations-Titel</a:t>
            </a:r>
          </a:p>
        </p:txBody>
      </p:sp>
      <p:sp>
        <p:nvSpPr>
          <p:cNvPr id="20" name="Datumsplatzhalter 3">
            <a:extLst>
              <a:ext uri="{FF2B5EF4-FFF2-40B4-BE49-F238E27FC236}">
                <a16:creationId xmlns:a16="http://schemas.microsoft.com/office/drawing/2014/main" id="{B51E35BF-5849-0B3D-E823-C28ABDAC332A}"/>
              </a:ext>
            </a:extLst>
          </p:cNvPr>
          <p:cNvSpPr>
            <a:spLocks noGrp="1"/>
          </p:cNvSpPr>
          <p:nvPr userDrawn="1">
            <p:ph type="dt" sz="half" idx="2"/>
          </p:nvPr>
        </p:nvSpPr>
        <p:spPr>
          <a:xfrm>
            <a:off x="2135560" y="3900289"/>
            <a:ext cx="2513770" cy="288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600" b="0" i="0">
                <a:solidFill>
                  <a:srgbClr val="FFFFFF"/>
                </a:solidFill>
                <a:latin typeface="Source Sans Pro" panose="020B0503030403020204" pitchFamily="34" charset="0"/>
              </a:defRPr>
            </a:lvl1pPr>
          </a:lstStyle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316185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82">
          <p15:clr>
            <a:srgbClr val="FBAE40"/>
          </p15:clr>
        </p15:guide>
      </p15:sldGuideLst>
    </p:ext>
  </p:extLs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V4 | Türkis-Violett-Grün /Blau">
    <p:bg>
      <p:bgPr>
        <a:solidFill>
          <a:srgbClr val="10069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CDEF9DAC-2911-1F05-69A0-7F312A01792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956458" y="5157192"/>
            <a:ext cx="2231633" cy="1700808"/>
          </a:xfrm>
          <a:prstGeom prst="rect">
            <a:avLst/>
          </a:prstGeom>
        </p:spPr>
      </p:pic>
      <p:sp>
        <p:nvSpPr>
          <p:cNvPr id="63" name="Freihandform: Form 62">
            <a:extLst>
              <a:ext uri="{FF2B5EF4-FFF2-40B4-BE49-F238E27FC236}">
                <a16:creationId xmlns:a16="http://schemas.microsoft.com/office/drawing/2014/main" id="{457FE716-33F8-8C1E-0459-37ED19EAB889}"/>
              </a:ext>
            </a:extLst>
          </p:cNvPr>
          <p:cNvSpPr/>
          <p:nvPr userDrawn="1"/>
        </p:nvSpPr>
        <p:spPr>
          <a:xfrm>
            <a:off x="9101138" y="4448175"/>
            <a:ext cx="171450" cy="54769"/>
          </a:xfrm>
          <a:custGeom>
            <a:avLst/>
            <a:gdLst>
              <a:gd name="connsiteX0" fmla="*/ 0 w 171450"/>
              <a:gd name="connsiteY0" fmla="*/ 54769 h 54769"/>
              <a:gd name="connsiteX1" fmla="*/ 171450 w 171450"/>
              <a:gd name="connsiteY1" fmla="*/ 0 h 54769"/>
              <a:gd name="connsiteX2" fmla="*/ 0 w 171450"/>
              <a:gd name="connsiteY2" fmla="*/ 54769 h 547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1450" h="54769">
                <a:moveTo>
                  <a:pt x="0" y="54769"/>
                </a:moveTo>
                <a:lnTo>
                  <a:pt x="171450" y="0"/>
                </a:lnTo>
                <a:lnTo>
                  <a:pt x="0" y="54769"/>
                </a:lnTo>
                <a:close/>
              </a:path>
            </a:pathLst>
          </a:custGeom>
          <a:solidFill>
            <a:srgbClr val="10069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90" name="Gruppieren 89">
            <a:extLst>
              <a:ext uri="{FF2B5EF4-FFF2-40B4-BE49-F238E27FC236}">
                <a16:creationId xmlns:a16="http://schemas.microsoft.com/office/drawing/2014/main" id="{3A22D3B5-5C58-C5F3-E9F6-2C999EFCCA1A}"/>
              </a:ext>
            </a:extLst>
          </p:cNvPr>
          <p:cNvGrpSpPr/>
          <p:nvPr userDrawn="1"/>
        </p:nvGrpSpPr>
        <p:grpSpPr>
          <a:xfrm>
            <a:off x="0" y="0"/>
            <a:ext cx="11780012" cy="6858000"/>
            <a:chOff x="0" y="0"/>
            <a:chExt cx="11780012" cy="6858000"/>
          </a:xfrm>
        </p:grpSpPr>
        <p:sp>
          <p:nvSpPr>
            <p:cNvPr id="16" name="Freihandform: Form 15">
              <a:extLst>
                <a:ext uri="{FF2B5EF4-FFF2-40B4-BE49-F238E27FC236}">
                  <a16:creationId xmlns:a16="http://schemas.microsoft.com/office/drawing/2014/main" id="{298FF464-6048-AD21-6861-7D7C8E9BF955}"/>
                </a:ext>
              </a:extLst>
            </p:cNvPr>
            <p:cNvSpPr/>
            <p:nvPr userDrawn="1"/>
          </p:nvSpPr>
          <p:spPr>
            <a:xfrm>
              <a:off x="0" y="14514"/>
              <a:ext cx="1440000" cy="5554800"/>
            </a:xfrm>
            <a:custGeom>
              <a:avLst/>
              <a:gdLst>
                <a:gd name="connsiteX0" fmla="*/ 1392431 w 1420792"/>
                <a:gd name="connsiteY0" fmla="*/ 0 h 5494726"/>
                <a:gd name="connsiteX1" fmla="*/ 1420792 w 1420792"/>
                <a:gd name="connsiteY1" fmla="*/ 0 h 5494726"/>
                <a:gd name="connsiteX2" fmla="*/ 1420792 w 1420792"/>
                <a:gd name="connsiteY2" fmla="*/ 4448112 h 5494726"/>
                <a:gd name="connsiteX3" fmla="*/ 0 w 1420792"/>
                <a:gd name="connsiteY3" fmla="*/ 5494726 h 5494726"/>
                <a:gd name="connsiteX4" fmla="*/ 0 w 1420792"/>
                <a:gd name="connsiteY4" fmla="*/ 1008491 h 54947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20792" h="5494726">
                  <a:moveTo>
                    <a:pt x="1392431" y="0"/>
                  </a:moveTo>
                  <a:lnTo>
                    <a:pt x="1420792" y="0"/>
                  </a:lnTo>
                  <a:lnTo>
                    <a:pt x="1420792" y="4448112"/>
                  </a:lnTo>
                  <a:lnTo>
                    <a:pt x="0" y="5494726"/>
                  </a:lnTo>
                  <a:lnTo>
                    <a:pt x="0" y="100849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 dirty="0"/>
            </a:p>
          </p:txBody>
        </p:sp>
        <p:sp>
          <p:nvSpPr>
            <p:cNvPr id="89" name="Freihandform: Form 88">
              <a:extLst>
                <a:ext uri="{FF2B5EF4-FFF2-40B4-BE49-F238E27FC236}">
                  <a16:creationId xmlns:a16="http://schemas.microsoft.com/office/drawing/2014/main" id="{CF018137-E954-5200-9FE6-AB2AB06BD888}"/>
                </a:ext>
              </a:extLst>
            </p:cNvPr>
            <p:cNvSpPr/>
            <p:nvPr userDrawn="1"/>
          </p:nvSpPr>
          <p:spPr>
            <a:xfrm>
              <a:off x="1948" y="4497690"/>
              <a:ext cx="9470808" cy="2360310"/>
            </a:xfrm>
            <a:custGeom>
              <a:avLst/>
              <a:gdLst>
                <a:gd name="connsiteX0" fmla="*/ 1438712 w 9470808"/>
                <a:gd name="connsiteY0" fmla="*/ 0 h 2360310"/>
                <a:gd name="connsiteX1" fmla="*/ 9086832 w 9470808"/>
                <a:gd name="connsiteY1" fmla="*/ 0 h 2360310"/>
                <a:gd name="connsiteX2" fmla="*/ 9470808 w 9470808"/>
                <a:gd name="connsiteY2" fmla="*/ 2360310 h 2360310"/>
                <a:gd name="connsiteX3" fmla="*/ 8269008 w 9470808"/>
                <a:gd name="connsiteY3" fmla="*/ 2360310 h 2360310"/>
                <a:gd name="connsiteX4" fmla="*/ 1473798 w 9470808"/>
                <a:gd name="connsiteY4" fmla="*/ 1314097 h 2360310"/>
                <a:gd name="connsiteX5" fmla="*/ 0 w 9470808"/>
                <a:gd name="connsiteY5" fmla="*/ 1062789 h 2360310"/>
                <a:gd name="connsiteX6" fmla="*/ 0 w 9470808"/>
                <a:gd name="connsiteY6" fmla="*/ 1057110 h 2360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470808" h="2360310">
                  <a:moveTo>
                    <a:pt x="1438712" y="0"/>
                  </a:moveTo>
                  <a:lnTo>
                    <a:pt x="9086832" y="0"/>
                  </a:lnTo>
                  <a:lnTo>
                    <a:pt x="9470808" y="2360310"/>
                  </a:lnTo>
                  <a:lnTo>
                    <a:pt x="8269008" y="2360310"/>
                  </a:lnTo>
                  <a:lnTo>
                    <a:pt x="1473798" y="1314097"/>
                  </a:lnTo>
                  <a:lnTo>
                    <a:pt x="0" y="1062789"/>
                  </a:lnTo>
                  <a:lnTo>
                    <a:pt x="0" y="1057110"/>
                  </a:lnTo>
                  <a:close/>
                </a:path>
              </a:pathLst>
            </a:custGeom>
            <a:solidFill>
              <a:srgbClr val="10AD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 dirty="0"/>
            </a:p>
          </p:txBody>
        </p:sp>
        <p:sp>
          <p:nvSpPr>
            <p:cNvPr id="74" name="Freihandform: Form 73">
              <a:extLst>
                <a:ext uri="{FF2B5EF4-FFF2-40B4-BE49-F238E27FC236}">
                  <a16:creationId xmlns:a16="http://schemas.microsoft.com/office/drawing/2014/main" id="{F7BDDD27-E36C-DEC4-5B68-A47CBCA1357F}"/>
                </a:ext>
              </a:extLst>
            </p:cNvPr>
            <p:cNvSpPr/>
            <p:nvPr userDrawn="1"/>
          </p:nvSpPr>
          <p:spPr>
            <a:xfrm>
              <a:off x="1432380" y="0"/>
              <a:ext cx="10347632" cy="4500000"/>
            </a:xfrm>
            <a:custGeom>
              <a:avLst/>
              <a:gdLst>
                <a:gd name="connsiteX0" fmla="*/ 0 w 10347632"/>
                <a:gd name="connsiteY0" fmla="*/ 0 h 4460304"/>
                <a:gd name="connsiteX1" fmla="*/ 10347632 w 10347632"/>
                <a:gd name="connsiteY1" fmla="*/ 0 h 4460304"/>
                <a:gd name="connsiteX2" fmla="*/ 10347632 w 10347632"/>
                <a:gd name="connsiteY2" fmla="*/ 3456741 h 4460304"/>
                <a:gd name="connsiteX3" fmla="*/ 7731552 w 10347632"/>
                <a:gd name="connsiteY3" fmla="*/ 4429015 h 4460304"/>
                <a:gd name="connsiteX4" fmla="*/ 7639868 w 10347632"/>
                <a:gd name="connsiteY4" fmla="*/ 4460304 h 4460304"/>
                <a:gd name="connsiteX5" fmla="*/ 0 w 10347632"/>
                <a:gd name="connsiteY5" fmla="*/ 4460304 h 44603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347632" h="4460304">
                  <a:moveTo>
                    <a:pt x="0" y="0"/>
                  </a:moveTo>
                  <a:lnTo>
                    <a:pt x="10347632" y="0"/>
                  </a:lnTo>
                  <a:lnTo>
                    <a:pt x="10347632" y="3456741"/>
                  </a:lnTo>
                  <a:lnTo>
                    <a:pt x="7731552" y="4429015"/>
                  </a:lnTo>
                  <a:lnTo>
                    <a:pt x="7639868" y="4460304"/>
                  </a:lnTo>
                  <a:lnTo>
                    <a:pt x="0" y="4460304"/>
                  </a:lnTo>
                  <a:close/>
                </a:path>
              </a:pathLst>
            </a:custGeom>
            <a:solidFill>
              <a:srgbClr val="10ADA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 dirty="0"/>
            </a:p>
          </p:txBody>
        </p:sp>
      </p:grpSp>
      <p:sp>
        <p:nvSpPr>
          <p:cNvPr id="19" name="Textplatzhalter 7">
            <a:extLst>
              <a:ext uri="{FF2B5EF4-FFF2-40B4-BE49-F238E27FC236}">
                <a16:creationId xmlns:a16="http://schemas.microsoft.com/office/drawing/2014/main" id="{30E315F3-6C51-D59B-420D-7D84AE8D9594}"/>
              </a:ext>
            </a:extLst>
          </p:cNvPr>
          <p:cNvSpPr>
            <a:spLocks noGrp="1"/>
          </p:cNvSpPr>
          <p:nvPr userDrawn="1">
            <p:ph type="body" sz="quarter" idx="24" hasCustomPrompt="1"/>
          </p:nvPr>
        </p:nvSpPr>
        <p:spPr>
          <a:xfrm>
            <a:off x="2135560" y="3183260"/>
            <a:ext cx="8064895" cy="612000"/>
          </a:xfrm>
          <a:ln>
            <a:noFill/>
          </a:ln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lang="de-DE" sz="2400" b="1" dirty="0">
                <a:solidFill>
                  <a:srgbClr val="FFFFFF"/>
                </a:solidFill>
                <a:ea typeface="Source Sans Pro" panose="020B0503030403020204" pitchFamily="34" charset="0"/>
              </a:defRPr>
            </a:lvl1pPr>
          </a:lstStyle>
          <a:p>
            <a:pPr marL="0" lvl="0"/>
            <a:r>
              <a:rPr lang="de-DE" dirty="0"/>
              <a:t>ggf. Zusatz-Text</a:t>
            </a:r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C0C3C57E-E9E2-9BEE-20EF-6FCC46B6F9B1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2135560" y="486196"/>
            <a:ext cx="9217024" cy="2520000"/>
          </a:xfrm>
        </p:spPr>
        <p:txBody>
          <a:bodyPr anchor="t" anchorCtr="0"/>
          <a:lstStyle>
            <a:lvl1pPr>
              <a:defRPr sz="4400" spc="50" baseline="0">
                <a:solidFill>
                  <a:srgbClr val="FFFFFF"/>
                </a:solidFill>
              </a:defRPr>
            </a:lvl1pPr>
          </a:lstStyle>
          <a:p>
            <a:r>
              <a:rPr lang="de-DE" dirty="0"/>
              <a:t>Präsentations-Titel</a:t>
            </a:r>
          </a:p>
        </p:txBody>
      </p:sp>
      <p:sp>
        <p:nvSpPr>
          <p:cNvPr id="20" name="Datumsplatzhalter 3">
            <a:extLst>
              <a:ext uri="{FF2B5EF4-FFF2-40B4-BE49-F238E27FC236}">
                <a16:creationId xmlns:a16="http://schemas.microsoft.com/office/drawing/2014/main" id="{B51E35BF-5849-0B3D-E823-C28ABDAC332A}"/>
              </a:ext>
            </a:extLst>
          </p:cNvPr>
          <p:cNvSpPr>
            <a:spLocks noGrp="1"/>
          </p:cNvSpPr>
          <p:nvPr userDrawn="1">
            <p:ph type="dt" sz="half" idx="2"/>
          </p:nvPr>
        </p:nvSpPr>
        <p:spPr>
          <a:xfrm>
            <a:off x="2135560" y="3900289"/>
            <a:ext cx="2513770" cy="288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600" b="0" i="0">
                <a:solidFill>
                  <a:srgbClr val="FFFFFF"/>
                </a:solidFill>
                <a:latin typeface="Source Sans Pro" panose="020B0503030403020204" pitchFamily="34" charset="0"/>
              </a:defRPr>
            </a:lvl1pPr>
          </a:lstStyle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276934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82">
          <p15:clr>
            <a:srgbClr val="FBAE40"/>
          </p15:clr>
        </p15:guide>
      </p15:sldGuideLst>
    </p:ext>
  </p:extLs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V4 | Violett-Grün-Orange /Dunkelblau">
    <p:bg>
      <p:bgPr>
        <a:solidFill>
          <a:srgbClr val="1006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CDEF9DAC-2911-1F05-69A0-7F312A01792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956458" y="5157192"/>
            <a:ext cx="2231633" cy="1700807"/>
          </a:xfrm>
          <a:prstGeom prst="rect">
            <a:avLst/>
          </a:prstGeom>
        </p:spPr>
      </p:pic>
      <p:sp>
        <p:nvSpPr>
          <p:cNvPr id="63" name="Freihandform: Form 62">
            <a:extLst>
              <a:ext uri="{FF2B5EF4-FFF2-40B4-BE49-F238E27FC236}">
                <a16:creationId xmlns:a16="http://schemas.microsoft.com/office/drawing/2014/main" id="{457FE716-33F8-8C1E-0459-37ED19EAB889}"/>
              </a:ext>
            </a:extLst>
          </p:cNvPr>
          <p:cNvSpPr/>
          <p:nvPr userDrawn="1"/>
        </p:nvSpPr>
        <p:spPr>
          <a:xfrm>
            <a:off x="9101138" y="4448175"/>
            <a:ext cx="171450" cy="54769"/>
          </a:xfrm>
          <a:custGeom>
            <a:avLst/>
            <a:gdLst>
              <a:gd name="connsiteX0" fmla="*/ 0 w 171450"/>
              <a:gd name="connsiteY0" fmla="*/ 54769 h 54769"/>
              <a:gd name="connsiteX1" fmla="*/ 171450 w 171450"/>
              <a:gd name="connsiteY1" fmla="*/ 0 h 54769"/>
              <a:gd name="connsiteX2" fmla="*/ 0 w 171450"/>
              <a:gd name="connsiteY2" fmla="*/ 54769 h 547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1450" h="54769">
                <a:moveTo>
                  <a:pt x="0" y="54769"/>
                </a:moveTo>
                <a:lnTo>
                  <a:pt x="171450" y="0"/>
                </a:lnTo>
                <a:lnTo>
                  <a:pt x="0" y="54769"/>
                </a:lnTo>
                <a:close/>
              </a:path>
            </a:pathLst>
          </a:custGeom>
          <a:solidFill>
            <a:srgbClr val="10069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90" name="Gruppieren 89">
            <a:extLst>
              <a:ext uri="{FF2B5EF4-FFF2-40B4-BE49-F238E27FC236}">
                <a16:creationId xmlns:a16="http://schemas.microsoft.com/office/drawing/2014/main" id="{3A22D3B5-5C58-C5F3-E9F6-2C999EFCCA1A}"/>
              </a:ext>
            </a:extLst>
          </p:cNvPr>
          <p:cNvGrpSpPr/>
          <p:nvPr userDrawn="1"/>
        </p:nvGrpSpPr>
        <p:grpSpPr>
          <a:xfrm>
            <a:off x="0" y="0"/>
            <a:ext cx="11780012" cy="6858000"/>
            <a:chOff x="0" y="0"/>
            <a:chExt cx="11780012" cy="6858000"/>
          </a:xfrm>
        </p:grpSpPr>
        <p:sp>
          <p:nvSpPr>
            <p:cNvPr id="16" name="Freihandform: Form 15">
              <a:extLst>
                <a:ext uri="{FF2B5EF4-FFF2-40B4-BE49-F238E27FC236}">
                  <a16:creationId xmlns:a16="http://schemas.microsoft.com/office/drawing/2014/main" id="{298FF464-6048-AD21-6861-7D7C8E9BF955}"/>
                </a:ext>
              </a:extLst>
            </p:cNvPr>
            <p:cNvSpPr/>
            <p:nvPr userDrawn="1"/>
          </p:nvSpPr>
          <p:spPr>
            <a:xfrm>
              <a:off x="0" y="14514"/>
              <a:ext cx="1440000" cy="5554800"/>
            </a:xfrm>
            <a:custGeom>
              <a:avLst/>
              <a:gdLst>
                <a:gd name="connsiteX0" fmla="*/ 1392431 w 1420792"/>
                <a:gd name="connsiteY0" fmla="*/ 0 h 5494726"/>
                <a:gd name="connsiteX1" fmla="*/ 1420792 w 1420792"/>
                <a:gd name="connsiteY1" fmla="*/ 0 h 5494726"/>
                <a:gd name="connsiteX2" fmla="*/ 1420792 w 1420792"/>
                <a:gd name="connsiteY2" fmla="*/ 4448112 h 5494726"/>
                <a:gd name="connsiteX3" fmla="*/ 0 w 1420792"/>
                <a:gd name="connsiteY3" fmla="*/ 5494726 h 5494726"/>
                <a:gd name="connsiteX4" fmla="*/ 0 w 1420792"/>
                <a:gd name="connsiteY4" fmla="*/ 1008491 h 54947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20792" h="5494726">
                  <a:moveTo>
                    <a:pt x="1392431" y="0"/>
                  </a:moveTo>
                  <a:lnTo>
                    <a:pt x="1420792" y="0"/>
                  </a:lnTo>
                  <a:lnTo>
                    <a:pt x="1420792" y="4448112"/>
                  </a:lnTo>
                  <a:lnTo>
                    <a:pt x="0" y="5494726"/>
                  </a:lnTo>
                  <a:lnTo>
                    <a:pt x="0" y="1008491"/>
                  </a:lnTo>
                  <a:close/>
                </a:path>
              </a:pathLst>
            </a:custGeom>
            <a:solidFill>
              <a:srgbClr val="10AD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/>
            </a:p>
          </p:txBody>
        </p:sp>
        <p:sp>
          <p:nvSpPr>
            <p:cNvPr id="89" name="Freihandform: Form 88">
              <a:extLst>
                <a:ext uri="{FF2B5EF4-FFF2-40B4-BE49-F238E27FC236}">
                  <a16:creationId xmlns:a16="http://schemas.microsoft.com/office/drawing/2014/main" id="{CF018137-E954-5200-9FE6-AB2AB06BD888}"/>
                </a:ext>
              </a:extLst>
            </p:cNvPr>
            <p:cNvSpPr/>
            <p:nvPr userDrawn="1"/>
          </p:nvSpPr>
          <p:spPr>
            <a:xfrm>
              <a:off x="1948" y="4497690"/>
              <a:ext cx="9470808" cy="2360310"/>
            </a:xfrm>
            <a:custGeom>
              <a:avLst/>
              <a:gdLst>
                <a:gd name="connsiteX0" fmla="*/ 1438712 w 9470808"/>
                <a:gd name="connsiteY0" fmla="*/ 0 h 2360310"/>
                <a:gd name="connsiteX1" fmla="*/ 9086832 w 9470808"/>
                <a:gd name="connsiteY1" fmla="*/ 0 h 2360310"/>
                <a:gd name="connsiteX2" fmla="*/ 9470808 w 9470808"/>
                <a:gd name="connsiteY2" fmla="*/ 2360310 h 2360310"/>
                <a:gd name="connsiteX3" fmla="*/ 8269008 w 9470808"/>
                <a:gd name="connsiteY3" fmla="*/ 2360310 h 2360310"/>
                <a:gd name="connsiteX4" fmla="*/ 1473798 w 9470808"/>
                <a:gd name="connsiteY4" fmla="*/ 1314097 h 2360310"/>
                <a:gd name="connsiteX5" fmla="*/ 0 w 9470808"/>
                <a:gd name="connsiteY5" fmla="*/ 1062789 h 2360310"/>
                <a:gd name="connsiteX6" fmla="*/ 0 w 9470808"/>
                <a:gd name="connsiteY6" fmla="*/ 1057110 h 2360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470808" h="2360310">
                  <a:moveTo>
                    <a:pt x="1438712" y="0"/>
                  </a:moveTo>
                  <a:lnTo>
                    <a:pt x="9086832" y="0"/>
                  </a:lnTo>
                  <a:lnTo>
                    <a:pt x="9470808" y="2360310"/>
                  </a:lnTo>
                  <a:lnTo>
                    <a:pt x="8269008" y="2360310"/>
                  </a:lnTo>
                  <a:lnTo>
                    <a:pt x="1473798" y="1314097"/>
                  </a:lnTo>
                  <a:lnTo>
                    <a:pt x="0" y="1062789"/>
                  </a:lnTo>
                  <a:lnTo>
                    <a:pt x="0" y="1057110"/>
                  </a:lnTo>
                  <a:close/>
                </a:path>
              </a:pathLst>
            </a:custGeom>
            <a:solidFill>
              <a:srgbClr val="FF4414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/>
            </a:p>
          </p:txBody>
        </p:sp>
        <p:sp>
          <p:nvSpPr>
            <p:cNvPr id="74" name="Freihandform: Form 73">
              <a:extLst>
                <a:ext uri="{FF2B5EF4-FFF2-40B4-BE49-F238E27FC236}">
                  <a16:creationId xmlns:a16="http://schemas.microsoft.com/office/drawing/2014/main" id="{F7BDDD27-E36C-DEC4-5B68-A47CBCA1357F}"/>
                </a:ext>
              </a:extLst>
            </p:cNvPr>
            <p:cNvSpPr/>
            <p:nvPr userDrawn="1"/>
          </p:nvSpPr>
          <p:spPr>
            <a:xfrm>
              <a:off x="1432380" y="0"/>
              <a:ext cx="10347632" cy="4500000"/>
            </a:xfrm>
            <a:custGeom>
              <a:avLst/>
              <a:gdLst>
                <a:gd name="connsiteX0" fmla="*/ 0 w 10347632"/>
                <a:gd name="connsiteY0" fmla="*/ 0 h 4460304"/>
                <a:gd name="connsiteX1" fmla="*/ 10347632 w 10347632"/>
                <a:gd name="connsiteY1" fmla="*/ 0 h 4460304"/>
                <a:gd name="connsiteX2" fmla="*/ 10347632 w 10347632"/>
                <a:gd name="connsiteY2" fmla="*/ 3456741 h 4460304"/>
                <a:gd name="connsiteX3" fmla="*/ 7731552 w 10347632"/>
                <a:gd name="connsiteY3" fmla="*/ 4429015 h 4460304"/>
                <a:gd name="connsiteX4" fmla="*/ 7639868 w 10347632"/>
                <a:gd name="connsiteY4" fmla="*/ 4460304 h 4460304"/>
                <a:gd name="connsiteX5" fmla="*/ 0 w 10347632"/>
                <a:gd name="connsiteY5" fmla="*/ 4460304 h 44603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347632" h="4460304">
                  <a:moveTo>
                    <a:pt x="0" y="0"/>
                  </a:moveTo>
                  <a:lnTo>
                    <a:pt x="10347632" y="0"/>
                  </a:lnTo>
                  <a:lnTo>
                    <a:pt x="10347632" y="3456741"/>
                  </a:lnTo>
                  <a:lnTo>
                    <a:pt x="7731552" y="4429015"/>
                  </a:lnTo>
                  <a:lnTo>
                    <a:pt x="7639868" y="4460304"/>
                  </a:lnTo>
                  <a:lnTo>
                    <a:pt x="0" y="4460304"/>
                  </a:lnTo>
                  <a:close/>
                </a:path>
              </a:pathLst>
            </a:custGeom>
            <a:solidFill>
              <a:srgbClr val="8C3E9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 dirty="0"/>
            </a:p>
          </p:txBody>
        </p:sp>
      </p:grpSp>
      <p:sp>
        <p:nvSpPr>
          <p:cNvPr id="19" name="Textplatzhalter 7">
            <a:extLst>
              <a:ext uri="{FF2B5EF4-FFF2-40B4-BE49-F238E27FC236}">
                <a16:creationId xmlns:a16="http://schemas.microsoft.com/office/drawing/2014/main" id="{30E315F3-6C51-D59B-420D-7D84AE8D9594}"/>
              </a:ext>
            </a:extLst>
          </p:cNvPr>
          <p:cNvSpPr>
            <a:spLocks noGrp="1"/>
          </p:cNvSpPr>
          <p:nvPr userDrawn="1">
            <p:ph type="body" sz="quarter" idx="24" hasCustomPrompt="1"/>
          </p:nvPr>
        </p:nvSpPr>
        <p:spPr>
          <a:xfrm>
            <a:off x="2135560" y="3183260"/>
            <a:ext cx="8064895" cy="612000"/>
          </a:xfrm>
          <a:ln>
            <a:noFill/>
          </a:ln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lang="de-DE" sz="2400" b="1" dirty="0">
                <a:solidFill>
                  <a:srgbClr val="FFFFFF"/>
                </a:solidFill>
                <a:ea typeface="Source Sans Pro" panose="020B0503030403020204" pitchFamily="34" charset="0"/>
              </a:defRPr>
            </a:lvl1pPr>
          </a:lstStyle>
          <a:p>
            <a:pPr marL="0" lvl="0"/>
            <a:r>
              <a:rPr lang="de-DE" dirty="0"/>
              <a:t>ggf. Zusatz-Text</a:t>
            </a:r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C0C3C57E-E9E2-9BEE-20EF-6FCC46B6F9B1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2135560" y="486196"/>
            <a:ext cx="9217024" cy="2520000"/>
          </a:xfrm>
        </p:spPr>
        <p:txBody>
          <a:bodyPr anchor="t" anchorCtr="0"/>
          <a:lstStyle>
            <a:lvl1pPr>
              <a:defRPr sz="4400" spc="50" baseline="0">
                <a:solidFill>
                  <a:srgbClr val="FFFFFF"/>
                </a:solidFill>
              </a:defRPr>
            </a:lvl1pPr>
          </a:lstStyle>
          <a:p>
            <a:r>
              <a:rPr lang="de-DE" dirty="0"/>
              <a:t>Präsentations-Titel</a:t>
            </a:r>
          </a:p>
        </p:txBody>
      </p:sp>
      <p:sp>
        <p:nvSpPr>
          <p:cNvPr id="20" name="Datumsplatzhalter 3">
            <a:extLst>
              <a:ext uri="{FF2B5EF4-FFF2-40B4-BE49-F238E27FC236}">
                <a16:creationId xmlns:a16="http://schemas.microsoft.com/office/drawing/2014/main" id="{B51E35BF-5849-0B3D-E823-C28ABDAC332A}"/>
              </a:ext>
            </a:extLst>
          </p:cNvPr>
          <p:cNvSpPr>
            <a:spLocks noGrp="1"/>
          </p:cNvSpPr>
          <p:nvPr userDrawn="1">
            <p:ph type="dt" sz="half" idx="2"/>
          </p:nvPr>
        </p:nvSpPr>
        <p:spPr>
          <a:xfrm>
            <a:off x="2135560" y="3900289"/>
            <a:ext cx="2513770" cy="288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600" b="0" i="0">
                <a:solidFill>
                  <a:srgbClr val="FFFFFF"/>
                </a:solidFill>
                <a:latin typeface="Source Sans Pro" panose="020B0503030403020204" pitchFamily="34" charset="0"/>
              </a:defRPr>
            </a:lvl1pPr>
          </a:lstStyle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8281324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V4 | Violett-Grün-Orange /Blau">
    <p:bg>
      <p:bgPr>
        <a:solidFill>
          <a:srgbClr val="10069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CDEF9DAC-2911-1F05-69A0-7F312A01792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956458" y="5157192"/>
            <a:ext cx="2231633" cy="1700807"/>
          </a:xfrm>
          <a:prstGeom prst="rect">
            <a:avLst/>
          </a:prstGeom>
        </p:spPr>
      </p:pic>
      <p:sp>
        <p:nvSpPr>
          <p:cNvPr id="63" name="Freihandform: Form 62">
            <a:extLst>
              <a:ext uri="{FF2B5EF4-FFF2-40B4-BE49-F238E27FC236}">
                <a16:creationId xmlns:a16="http://schemas.microsoft.com/office/drawing/2014/main" id="{457FE716-33F8-8C1E-0459-37ED19EAB889}"/>
              </a:ext>
            </a:extLst>
          </p:cNvPr>
          <p:cNvSpPr/>
          <p:nvPr userDrawn="1"/>
        </p:nvSpPr>
        <p:spPr>
          <a:xfrm>
            <a:off x="9101138" y="4448175"/>
            <a:ext cx="171450" cy="54769"/>
          </a:xfrm>
          <a:custGeom>
            <a:avLst/>
            <a:gdLst>
              <a:gd name="connsiteX0" fmla="*/ 0 w 171450"/>
              <a:gd name="connsiteY0" fmla="*/ 54769 h 54769"/>
              <a:gd name="connsiteX1" fmla="*/ 171450 w 171450"/>
              <a:gd name="connsiteY1" fmla="*/ 0 h 54769"/>
              <a:gd name="connsiteX2" fmla="*/ 0 w 171450"/>
              <a:gd name="connsiteY2" fmla="*/ 54769 h 547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1450" h="54769">
                <a:moveTo>
                  <a:pt x="0" y="54769"/>
                </a:moveTo>
                <a:lnTo>
                  <a:pt x="171450" y="0"/>
                </a:lnTo>
                <a:lnTo>
                  <a:pt x="0" y="54769"/>
                </a:lnTo>
                <a:close/>
              </a:path>
            </a:pathLst>
          </a:custGeom>
          <a:solidFill>
            <a:srgbClr val="10069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90" name="Gruppieren 89">
            <a:extLst>
              <a:ext uri="{FF2B5EF4-FFF2-40B4-BE49-F238E27FC236}">
                <a16:creationId xmlns:a16="http://schemas.microsoft.com/office/drawing/2014/main" id="{3A22D3B5-5C58-C5F3-E9F6-2C999EFCCA1A}"/>
              </a:ext>
            </a:extLst>
          </p:cNvPr>
          <p:cNvGrpSpPr/>
          <p:nvPr userDrawn="1"/>
        </p:nvGrpSpPr>
        <p:grpSpPr>
          <a:xfrm>
            <a:off x="0" y="0"/>
            <a:ext cx="11780012" cy="6858000"/>
            <a:chOff x="0" y="0"/>
            <a:chExt cx="11780012" cy="6858000"/>
          </a:xfrm>
        </p:grpSpPr>
        <p:sp>
          <p:nvSpPr>
            <p:cNvPr id="16" name="Freihandform: Form 15">
              <a:extLst>
                <a:ext uri="{FF2B5EF4-FFF2-40B4-BE49-F238E27FC236}">
                  <a16:creationId xmlns:a16="http://schemas.microsoft.com/office/drawing/2014/main" id="{298FF464-6048-AD21-6861-7D7C8E9BF955}"/>
                </a:ext>
              </a:extLst>
            </p:cNvPr>
            <p:cNvSpPr/>
            <p:nvPr userDrawn="1"/>
          </p:nvSpPr>
          <p:spPr>
            <a:xfrm>
              <a:off x="0" y="14514"/>
              <a:ext cx="1440000" cy="5554800"/>
            </a:xfrm>
            <a:custGeom>
              <a:avLst/>
              <a:gdLst>
                <a:gd name="connsiteX0" fmla="*/ 1392431 w 1420792"/>
                <a:gd name="connsiteY0" fmla="*/ 0 h 5494726"/>
                <a:gd name="connsiteX1" fmla="*/ 1420792 w 1420792"/>
                <a:gd name="connsiteY1" fmla="*/ 0 h 5494726"/>
                <a:gd name="connsiteX2" fmla="*/ 1420792 w 1420792"/>
                <a:gd name="connsiteY2" fmla="*/ 4448112 h 5494726"/>
                <a:gd name="connsiteX3" fmla="*/ 0 w 1420792"/>
                <a:gd name="connsiteY3" fmla="*/ 5494726 h 5494726"/>
                <a:gd name="connsiteX4" fmla="*/ 0 w 1420792"/>
                <a:gd name="connsiteY4" fmla="*/ 1008491 h 54947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20792" h="5494726">
                  <a:moveTo>
                    <a:pt x="1392431" y="0"/>
                  </a:moveTo>
                  <a:lnTo>
                    <a:pt x="1420792" y="0"/>
                  </a:lnTo>
                  <a:lnTo>
                    <a:pt x="1420792" y="4448112"/>
                  </a:lnTo>
                  <a:lnTo>
                    <a:pt x="0" y="5494726"/>
                  </a:lnTo>
                  <a:lnTo>
                    <a:pt x="0" y="1008491"/>
                  </a:lnTo>
                  <a:close/>
                </a:path>
              </a:pathLst>
            </a:custGeom>
            <a:solidFill>
              <a:srgbClr val="10AD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/>
            </a:p>
          </p:txBody>
        </p:sp>
        <p:sp>
          <p:nvSpPr>
            <p:cNvPr id="89" name="Freihandform: Form 88">
              <a:extLst>
                <a:ext uri="{FF2B5EF4-FFF2-40B4-BE49-F238E27FC236}">
                  <a16:creationId xmlns:a16="http://schemas.microsoft.com/office/drawing/2014/main" id="{CF018137-E954-5200-9FE6-AB2AB06BD888}"/>
                </a:ext>
              </a:extLst>
            </p:cNvPr>
            <p:cNvSpPr/>
            <p:nvPr userDrawn="1"/>
          </p:nvSpPr>
          <p:spPr>
            <a:xfrm>
              <a:off x="1948" y="4497690"/>
              <a:ext cx="9470808" cy="2360310"/>
            </a:xfrm>
            <a:custGeom>
              <a:avLst/>
              <a:gdLst>
                <a:gd name="connsiteX0" fmla="*/ 1438712 w 9470808"/>
                <a:gd name="connsiteY0" fmla="*/ 0 h 2360310"/>
                <a:gd name="connsiteX1" fmla="*/ 9086832 w 9470808"/>
                <a:gd name="connsiteY1" fmla="*/ 0 h 2360310"/>
                <a:gd name="connsiteX2" fmla="*/ 9470808 w 9470808"/>
                <a:gd name="connsiteY2" fmla="*/ 2360310 h 2360310"/>
                <a:gd name="connsiteX3" fmla="*/ 8269008 w 9470808"/>
                <a:gd name="connsiteY3" fmla="*/ 2360310 h 2360310"/>
                <a:gd name="connsiteX4" fmla="*/ 1473798 w 9470808"/>
                <a:gd name="connsiteY4" fmla="*/ 1314097 h 2360310"/>
                <a:gd name="connsiteX5" fmla="*/ 0 w 9470808"/>
                <a:gd name="connsiteY5" fmla="*/ 1062789 h 2360310"/>
                <a:gd name="connsiteX6" fmla="*/ 0 w 9470808"/>
                <a:gd name="connsiteY6" fmla="*/ 1057110 h 2360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470808" h="2360310">
                  <a:moveTo>
                    <a:pt x="1438712" y="0"/>
                  </a:moveTo>
                  <a:lnTo>
                    <a:pt x="9086832" y="0"/>
                  </a:lnTo>
                  <a:lnTo>
                    <a:pt x="9470808" y="2360310"/>
                  </a:lnTo>
                  <a:lnTo>
                    <a:pt x="8269008" y="2360310"/>
                  </a:lnTo>
                  <a:lnTo>
                    <a:pt x="1473798" y="1314097"/>
                  </a:lnTo>
                  <a:lnTo>
                    <a:pt x="0" y="1062789"/>
                  </a:lnTo>
                  <a:lnTo>
                    <a:pt x="0" y="1057110"/>
                  </a:lnTo>
                  <a:close/>
                </a:path>
              </a:pathLst>
            </a:custGeom>
            <a:solidFill>
              <a:srgbClr val="FF4414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/>
            </a:p>
          </p:txBody>
        </p:sp>
        <p:sp>
          <p:nvSpPr>
            <p:cNvPr id="74" name="Freihandform: Form 73">
              <a:extLst>
                <a:ext uri="{FF2B5EF4-FFF2-40B4-BE49-F238E27FC236}">
                  <a16:creationId xmlns:a16="http://schemas.microsoft.com/office/drawing/2014/main" id="{F7BDDD27-E36C-DEC4-5B68-A47CBCA1357F}"/>
                </a:ext>
              </a:extLst>
            </p:cNvPr>
            <p:cNvSpPr/>
            <p:nvPr userDrawn="1"/>
          </p:nvSpPr>
          <p:spPr>
            <a:xfrm>
              <a:off x="1432380" y="0"/>
              <a:ext cx="10347632" cy="4500000"/>
            </a:xfrm>
            <a:custGeom>
              <a:avLst/>
              <a:gdLst>
                <a:gd name="connsiteX0" fmla="*/ 0 w 10347632"/>
                <a:gd name="connsiteY0" fmla="*/ 0 h 4460304"/>
                <a:gd name="connsiteX1" fmla="*/ 10347632 w 10347632"/>
                <a:gd name="connsiteY1" fmla="*/ 0 h 4460304"/>
                <a:gd name="connsiteX2" fmla="*/ 10347632 w 10347632"/>
                <a:gd name="connsiteY2" fmla="*/ 3456741 h 4460304"/>
                <a:gd name="connsiteX3" fmla="*/ 7731552 w 10347632"/>
                <a:gd name="connsiteY3" fmla="*/ 4429015 h 4460304"/>
                <a:gd name="connsiteX4" fmla="*/ 7639868 w 10347632"/>
                <a:gd name="connsiteY4" fmla="*/ 4460304 h 4460304"/>
                <a:gd name="connsiteX5" fmla="*/ 0 w 10347632"/>
                <a:gd name="connsiteY5" fmla="*/ 4460304 h 44603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347632" h="4460304">
                  <a:moveTo>
                    <a:pt x="0" y="0"/>
                  </a:moveTo>
                  <a:lnTo>
                    <a:pt x="10347632" y="0"/>
                  </a:lnTo>
                  <a:lnTo>
                    <a:pt x="10347632" y="3456741"/>
                  </a:lnTo>
                  <a:lnTo>
                    <a:pt x="7731552" y="4429015"/>
                  </a:lnTo>
                  <a:lnTo>
                    <a:pt x="7639868" y="4460304"/>
                  </a:lnTo>
                  <a:lnTo>
                    <a:pt x="0" y="4460304"/>
                  </a:lnTo>
                  <a:close/>
                </a:path>
              </a:pathLst>
            </a:custGeom>
            <a:solidFill>
              <a:srgbClr val="8C3E9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 dirty="0"/>
            </a:p>
          </p:txBody>
        </p:sp>
      </p:grpSp>
      <p:sp>
        <p:nvSpPr>
          <p:cNvPr id="19" name="Textplatzhalter 7">
            <a:extLst>
              <a:ext uri="{FF2B5EF4-FFF2-40B4-BE49-F238E27FC236}">
                <a16:creationId xmlns:a16="http://schemas.microsoft.com/office/drawing/2014/main" id="{30E315F3-6C51-D59B-420D-7D84AE8D9594}"/>
              </a:ext>
            </a:extLst>
          </p:cNvPr>
          <p:cNvSpPr>
            <a:spLocks noGrp="1"/>
          </p:cNvSpPr>
          <p:nvPr userDrawn="1">
            <p:ph type="body" sz="quarter" idx="24" hasCustomPrompt="1"/>
          </p:nvPr>
        </p:nvSpPr>
        <p:spPr>
          <a:xfrm>
            <a:off x="2135560" y="3183260"/>
            <a:ext cx="8064895" cy="612000"/>
          </a:xfrm>
          <a:ln>
            <a:noFill/>
          </a:ln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lang="de-DE" sz="2400" b="1" dirty="0">
                <a:solidFill>
                  <a:srgbClr val="FFFFFF"/>
                </a:solidFill>
                <a:ea typeface="Source Sans Pro" panose="020B0503030403020204" pitchFamily="34" charset="0"/>
              </a:defRPr>
            </a:lvl1pPr>
          </a:lstStyle>
          <a:p>
            <a:pPr marL="0" lvl="0"/>
            <a:r>
              <a:rPr lang="de-DE" dirty="0"/>
              <a:t>ggf. Zusatz-Text</a:t>
            </a:r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C0C3C57E-E9E2-9BEE-20EF-6FCC46B6F9B1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2135560" y="486196"/>
            <a:ext cx="9217024" cy="2520000"/>
          </a:xfrm>
        </p:spPr>
        <p:txBody>
          <a:bodyPr anchor="t" anchorCtr="0"/>
          <a:lstStyle>
            <a:lvl1pPr>
              <a:defRPr sz="4400" spc="50" baseline="0">
                <a:solidFill>
                  <a:srgbClr val="FFFFFF"/>
                </a:solidFill>
              </a:defRPr>
            </a:lvl1pPr>
          </a:lstStyle>
          <a:p>
            <a:r>
              <a:rPr lang="de-DE" dirty="0"/>
              <a:t>Präsentations-Titel</a:t>
            </a:r>
          </a:p>
        </p:txBody>
      </p:sp>
      <p:sp>
        <p:nvSpPr>
          <p:cNvPr id="20" name="Datumsplatzhalter 3">
            <a:extLst>
              <a:ext uri="{FF2B5EF4-FFF2-40B4-BE49-F238E27FC236}">
                <a16:creationId xmlns:a16="http://schemas.microsoft.com/office/drawing/2014/main" id="{B51E35BF-5849-0B3D-E823-C28ABDAC332A}"/>
              </a:ext>
            </a:extLst>
          </p:cNvPr>
          <p:cNvSpPr>
            <a:spLocks noGrp="1"/>
          </p:cNvSpPr>
          <p:nvPr userDrawn="1">
            <p:ph type="dt" sz="half" idx="2"/>
          </p:nvPr>
        </p:nvSpPr>
        <p:spPr>
          <a:xfrm>
            <a:off x="2135560" y="3900289"/>
            <a:ext cx="2513770" cy="288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600" b="0" i="0">
                <a:solidFill>
                  <a:srgbClr val="FFFFFF"/>
                </a:solidFill>
                <a:latin typeface="Source Sans Pro" panose="020B0503030403020204" pitchFamily="34" charset="0"/>
              </a:defRPr>
            </a:lvl1pPr>
          </a:lstStyle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28485552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V4 | Grün-Pink-Orange /Dunkelblau">
    <p:bg>
      <p:bgPr>
        <a:solidFill>
          <a:srgbClr val="1006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CDEF9DAC-2911-1F05-69A0-7F312A01792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947663" y="5144492"/>
            <a:ext cx="2231633" cy="1700807"/>
          </a:xfrm>
          <a:prstGeom prst="rect">
            <a:avLst/>
          </a:prstGeom>
        </p:spPr>
      </p:pic>
      <p:sp>
        <p:nvSpPr>
          <p:cNvPr id="63" name="Freihandform: Form 62">
            <a:extLst>
              <a:ext uri="{FF2B5EF4-FFF2-40B4-BE49-F238E27FC236}">
                <a16:creationId xmlns:a16="http://schemas.microsoft.com/office/drawing/2014/main" id="{457FE716-33F8-8C1E-0459-37ED19EAB889}"/>
              </a:ext>
            </a:extLst>
          </p:cNvPr>
          <p:cNvSpPr/>
          <p:nvPr userDrawn="1"/>
        </p:nvSpPr>
        <p:spPr>
          <a:xfrm>
            <a:off x="9101138" y="4448175"/>
            <a:ext cx="171450" cy="54769"/>
          </a:xfrm>
          <a:custGeom>
            <a:avLst/>
            <a:gdLst>
              <a:gd name="connsiteX0" fmla="*/ 0 w 171450"/>
              <a:gd name="connsiteY0" fmla="*/ 54769 h 54769"/>
              <a:gd name="connsiteX1" fmla="*/ 171450 w 171450"/>
              <a:gd name="connsiteY1" fmla="*/ 0 h 54769"/>
              <a:gd name="connsiteX2" fmla="*/ 0 w 171450"/>
              <a:gd name="connsiteY2" fmla="*/ 54769 h 547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1450" h="54769">
                <a:moveTo>
                  <a:pt x="0" y="54769"/>
                </a:moveTo>
                <a:lnTo>
                  <a:pt x="171450" y="0"/>
                </a:lnTo>
                <a:lnTo>
                  <a:pt x="0" y="54769"/>
                </a:lnTo>
                <a:close/>
              </a:path>
            </a:pathLst>
          </a:custGeom>
          <a:solidFill>
            <a:srgbClr val="10069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90" name="Gruppieren 89">
            <a:extLst>
              <a:ext uri="{FF2B5EF4-FFF2-40B4-BE49-F238E27FC236}">
                <a16:creationId xmlns:a16="http://schemas.microsoft.com/office/drawing/2014/main" id="{3A22D3B5-5C58-C5F3-E9F6-2C999EFCCA1A}"/>
              </a:ext>
            </a:extLst>
          </p:cNvPr>
          <p:cNvGrpSpPr/>
          <p:nvPr userDrawn="1"/>
        </p:nvGrpSpPr>
        <p:grpSpPr>
          <a:xfrm>
            <a:off x="0" y="0"/>
            <a:ext cx="11780012" cy="6858000"/>
            <a:chOff x="0" y="0"/>
            <a:chExt cx="11780012" cy="6858000"/>
          </a:xfrm>
        </p:grpSpPr>
        <p:sp>
          <p:nvSpPr>
            <p:cNvPr id="16" name="Freihandform: Form 15">
              <a:extLst>
                <a:ext uri="{FF2B5EF4-FFF2-40B4-BE49-F238E27FC236}">
                  <a16:creationId xmlns:a16="http://schemas.microsoft.com/office/drawing/2014/main" id="{298FF464-6048-AD21-6861-7D7C8E9BF955}"/>
                </a:ext>
              </a:extLst>
            </p:cNvPr>
            <p:cNvSpPr/>
            <p:nvPr userDrawn="1"/>
          </p:nvSpPr>
          <p:spPr>
            <a:xfrm>
              <a:off x="0" y="14514"/>
              <a:ext cx="1440000" cy="5554800"/>
            </a:xfrm>
            <a:custGeom>
              <a:avLst/>
              <a:gdLst>
                <a:gd name="connsiteX0" fmla="*/ 1392431 w 1420792"/>
                <a:gd name="connsiteY0" fmla="*/ 0 h 5494726"/>
                <a:gd name="connsiteX1" fmla="*/ 1420792 w 1420792"/>
                <a:gd name="connsiteY1" fmla="*/ 0 h 5494726"/>
                <a:gd name="connsiteX2" fmla="*/ 1420792 w 1420792"/>
                <a:gd name="connsiteY2" fmla="*/ 4448112 h 5494726"/>
                <a:gd name="connsiteX3" fmla="*/ 0 w 1420792"/>
                <a:gd name="connsiteY3" fmla="*/ 5494726 h 5494726"/>
                <a:gd name="connsiteX4" fmla="*/ 0 w 1420792"/>
                <a:gd name="connsiteY4" fmla="*/ 1008491 h 54947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20792" h="5494726">
                  <a:moveTo>
                    <a:pt x="1392431" y="0"/>
                  </a:moveTo>
                  <a:lnTo>
                    <a:pt x="1420792" y="0"/>
                  </a:lnTo>
                  <a:lnTo>
                    <a:pt x="1420792" y="4448112"/>
                  </a:lnTo>
                  <a:lnTo>
                    <a:pt x="0" y="5494726"/>
                  </a:lnTo>
                  <a:lnTo>
                    <a:pt x="0" y="1008491"/>
                  </a:lnTo>
                  <a:close/>
                </a:path>
              </a:pathLst>
            </a:custGeom>
            <a:solidFill>
              <a:srgbClr val="FF4414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 dirty="0"/>
            </a:p>
          </p:txBody>
        </p:sp>
        <p:sp>
          <p:nvSpPr>
            <p:cNvPr id="89" name="Freihandform: Form 88">
              <a:extLst>
                <a:ext uri="{FF2B5EF4-FFF2-40B4-BE49-F238E27FC236}">
                  <a16:creationId xmlns:a16="http://schemas.microsoft.com/office/drawing/2014/main" id="{CF018137-E954-5200-9FE6-AB2AB06BD888}"/>
                </a:ext>
              </a:extLst>
            </p:cNvPr>
            <p:cNvSpPr/>
            <p:nvPr userDrawn="1"/>
          </p:nvSpPr>
          <p:spPr>
            <a:xfrm>
              <a:off x="1948" y="4497690"/>
              <a:ext cx="9470808" cy="2360310"/>
            </a:xfrm>
            <a:custGeom>
              <a:avLst/>
              <a:gdLst>
                <a:gd name="connsiteX0" fmla="*/ 1438712 w 9470808"/>
                <a:gd name="connsiteY0" fmla="*/ 0 h 2360310"/>
                <a:gd name="connsiteX1" fmla="*/ 9086832 w 9470808"/>
                <a:gd name="connsiteY1" fmla="*/ 0 h 2360310"/>
                <a:gd name="connsiteX2" fmla="*/ 9470808 w 9470808"/>
                <a:gd name="connsiteY2" fmla="*/ 2360310 h 2360310"/>
                <a:gd name="connsiteX3" fmla="*/ 8269008 w 9470808"/>
                <a:gd name="connsiteY3" fmla="*/ 2360310 h 2360310"/>
                <a:gd name="connsiteX4" fmla="*/ 1473798 w 9470808"/>
                <a:gd name="connsiteY4" fmla="*/ 1314097 h 2360310"/>
                <a:gd name="connsiteX5" fmla="*/ 0 w 9470808"/>
                <a:gd name="connsiteY5" fmla="*/ 1062789 h 2360310"/>
                <a:gd name="connsiteX6" fmla="*/ 0 w 9470808"/>
                <a:gd name="connsiteY6" fmla="*/ 1057110 h 2360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470808" h="2360310">
                  <a:moveTo>
                    <a:pt x="1438712" y="0"/>
                  </a:moveTo>
                  <a:lnTo>
                    <a:pt x="9086832" y="0"/>
                  </a:lnTo>
                  <a:lnTo>
                    <a:pt x="9470808" y="2360310"/>
                  </a:lnTo>
                  <a:lnTo>
                    <a:pt x="8269008" y="2360310"/>
                  </a:lnTo>
                  <a:lnTo>
                    <a:pt x="1473798" y="1314097"/>
                  </a:lnTo>
                  <a:lnTo>
                    <a:pt x="0" y="1062789"/>
                  </a:lnTo>
                  <a:lnTo>
                    <a:pt x="0" y="1057110"/>
                  </a:lnTo>
                  <a:close/>
                </a:path>
              </a:pathLst>
            </a:custGeom>
            <a:solidFill>
              <a:srgbClr val="FF3EB5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/>
            </a:p>
          </p:txBody>
        </p:sp>
        <p:sp>
          <p:nvSpPr>
            <p:cNvPr id="74" name="Freihandform: Form 73">
              <a:extLst>
                <a:ext uri="{FF2B5EF4-FFF2-40B4-BE49-F238E27FC236}">
                  <a16:creationId xmlns:a16="http://schemas.microsoft.com/office/drawing/2014/main" id="{F7BDDD27-E36C-DEC4-5B68-A47CBCA1357F}"/>
                </a:ext>
              </a:extLst>
            </p:cNvPr>
            <p:cNvSpPr/>
            <p:nvPr userDrawn="1"/>
          </p:nvSpPr>
          <p:spPr>
            <a:xfrm>
              <a:off x="1432380" y="0"/>
              <a:ext cx="10347632" cy="4500000"/>
            </a:xfrm>
            <a:custGeom>
              <a:avLst/>
              <a:gdLst>
                <a:gd name="connsiteX0" fmla="*/ 0 w 10347632"/>
                <a:gd name="connsiteY0" fmla="*/ 0 h 4460304"/>
                <a:gd name="connsiteX1" fmla="*/ 10347632 w 10347632"/>
                <a:gd name="connsiteY1" fmla="*/ 0 h 4460304"/>
                <a:gd name="connsiteX2" fmla="*/ 10347632 w 10347632"/>
                <a:gd name="connsiteY2" fmla="*/ 3456741 h 4460304"/>
                <a:gd name="connsiteX3" fmla="*/ 7731552 w 10347632"/>
                <a:gd name="connsiteY3" fmla="*/ 4429015 h 4460304"/>
                <a:gd name="connsiteX4" fmla="*/ 7639868 w 10347632"/>
                <a:gd name="connsiteY4" fmla="*/ 4460304 h 4460304"/>
                <a:gd name="connsiteX5" fmla="*/ 0 w 10347632"/>
                <a:gd name="connsiteY5" fmla="*/ 4460304 h 44603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347632" h="4460304">
                  <a:moveTo>
                    <a:pt x="0" y="0"/>
                  </a:moveTo>
                  <a:lnTo>
                    <a:pt x="10347632" y="0"/>
                  </a:lnTo>
                  <a:lnTo>
                    <a:pt x="10347632" y="3456741"/>
                  </a:lnTo>
                  <a:lnTo>
                    <a:pt x="7731552" y="4429015"/>
                  </a:lnTo>
                  <a:lnTo>
                    <a:pt x="7639868" y="4460304"/>
                  </a:lnTo>
                  <a:lnTo>
                    <a:pt x="0" y="4460304"/>
                  </a:lnTo>
                  <a:close/>
                </a:path>
              </a:pathLst>
            </a:custGeom>
            <a:solidFill>
              <a:srgbClr val="10AD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 dirty="0"/>
            </a:p>
          </p:txBody>
        </p:sp>
      </p:grpSp>
      <p:sp>
        <p:nvSpPr>
          <p:cNvPr id="19" name="Textplatzhalter 7">
            <a:extLst>
              <a:ext uri="{FF2B5EF4-FFF2-40B4-BE49-F238E27FC236}">
                <a16:creationId xmlns:a16="http://schemas.microsoft.com/office/drawing/2014/main" id="{30E315F3-6C51-D59B-420D-7D84AE8D9594}"/>
              </a:ext>
            </a:extLst>
          </p:cNvPr>
          <p:cNvSpPr>
            <a:spLocks noGrp="1"/>
          </p:cNvSpPr>
          <p:nvPr userDrawn="1">
            <p:ph type="body" sz="quarter" idx="24" hasCustomPrompt="1"/>
          </p:nvPr>
        </p:nvSpPr>
        <p:spPr>
          <a:xfrm>
            <a:off x="2135560" y="3183260"/>
            <a:ext cx="8064895" cy="612000"/>
          </a:xfrm>
          <a:ln>
            <a:noFill/>
          </a:ln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lang="de-DE" sz="2400" b="1" dirty="0">
                <a:solidFill>
                  <a:srgbClr val="FFFFFF"/>
                </a:solidFill>
                <a:ea typeface="Source Sans Pro" panose="020B0503030403020204" pitchFamily="34" charset="0"/>
              </a:defRPr>
            </a:lvl1pPr>
          </a:lstStyle>
          <a:p>
            <a:pPr marL="0" lvl="0"/>
            <a:r>
              <a:rPr lang="de-DE" dirty="0"/>
              <a:t>ggf. Zusatz-Text</a:t>
            </a:r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C0C3C57E-E9E2-9BEE-20EF-6FCC46B6F9B1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2135560" y="486196"/>
            <a:ext cx="9217024" cy="2520000"/>
          </a:xfrm>
        </p:spPr>
        <p:txBody>
          <a:bodyPr anchor="t" anchorCtr="0"/>
          <a:lstStyle>
            <a:lvl1pPr>
              <a:defRPr sz="4400" spc="50" baseline="0">
                <a:solidFill>
                  <a:srgbClr val="FFFFFF"/>
                </a:solidFill>
              </a:defRPr>
            </a:lvl1pPr>
          </a:lstStyle>
          <a:p>
            <a:r>
              <a:rPr lang="de-DE" dirty="0"/>
              <a:t>Präsentations-Titel</a:t>
            </a:r>
          </a:p>
        </p:txBody>
      </p:sp>
      <p:sp>
        <p:nvSpPr>
          <p:cNvPr id="20" name="Datumsplatzhalter 3">
            <a:extLst>
              <a:ext uri="{FF2B5EF4-FFF2-40B4-BE49-F238E27FC236}">
                <a16:creationId xmlns:a16="http://schemas.microsoft.com/office/drawing/2014/main" id="{B51E35BF-5849-0B3D-E823-C28ABDAC332A}"/>
              </a:ext>
            </a:extLst>
          </p:cNvPr>
          <p:cNvSpPr>
            <a:spLocks noGrp="1"/>
          </p:cNvSpPr>
          <p:nvPr userDrawn="1">
            <p:ph type="dt" sz="half" idx="2"/>
          </p:nvPr>
        </p:nvSpPr>
        <p:spPr>
          <a:xfrm>
            <a:off x="2135560" y="3900289"/>
            <a:ext cx="2513770" cy="288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600" b="0" i="0">
                <a:solidFill>
                  <a:srgbClr val="FFFFFF"/>
                </a:solidFill>
                <a:latin typeface="Source Sans Pro" panose="020B0503030403020204" pitchFamily="34" charset="0"/>
              </a:defRPr>
            </a:lvl1pPr>
          </a:lstStyle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87533011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V4 | Grün-Orange-Pink /Blau">
    <p:bg>
      <p:bgPr>
        <a:solidFill>
          <a:srgbClr val="10069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CDEF9DAC-2911-1F05-69A0-7F312A01792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947663" y="5144492"/>
            <a:ext cx="2231633" cy="1700807"/>
          </a:xfrm>
          <a:prstGeom prst="rect">
            <a:avLst/>
          </a:prstGeom>
        </p:spPr>
      </p:pic>
      <p:sp>
        <p:nvSpPr>
          <p:cNvPr id="63" name="Freihandform: Form 62">
            <a:extLst>
              <a:ext uri="{FF2B5EF4-FFF2-40B4-BE49-F238E27FC236}">
                <a16:creationId xmlns:a16="http://schemas.microsoft.com/office/drawing/2014/main" id="{457FE716-33F8-8C1E-0459-37ED19EAB889}"/>
              </a:ext>
            </a:extLst>
          </p:cNvPr>
          <p:cNvSpPr/>
          <p:nvPr userDrawn="1"/>
        </p:nvSpPr>
        <p:spPr>
          <a:xfrm>
            <a:off x="9101138" y="4448175"/>
            <a:ext cx="171450" cy="54769"/>
          </a:xfrm>
          <a:custGeom>
            <a:avLst/>
            <a:gdLst>
              <a:gd name="connsiteX0" fmla="*/ 0 w 171450"/>
              <a:gd name="connsiteY0" fmla="*/ 54769 h 54769"/>
              <a:gd name="connsiteX1" fmla="*/ 171450 w 171450"/>
              <a:gd name="connsiteY1" fmla="*/ 0 h 54769"/>
              <a:gd name="connsiteX2" fmla="*/ 0 w 171450"/>
              <a:gd name="connsiteY2" fmla="*/ 54769 h 547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1450" h="54769">
                <a:moveTo>
                  <a:pt x="0" y="54769"/>
                </a:moveTo>
                <a:lnTo>
                  <a:pt x="171450" y="0"/>
                </a:lnTo>
                <a:lnTo>
                  <a:pt x="0" y="54769"/>
                </a:lnTo>
                <a:close/>
              </a:path>
            </a:pathLst>
          </a:custGeom>
          <a:solidFill>
            <a:srgbClr val="10069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90" name="Gruppieren 89">
            <a:extLst>
              <a:ext uri="{FF2B5EF4-FFF2-40B4-BE49-F238E27FC236}">
                <a16:creationId xmlns:a16="http://schemas.microsoft.com/office/drawing/2014/main" id="{3A22D3B5-5C58-C5F3-E9F6-2C999EFCCA1A}"/>
              </a:ext>
            </a:extLst>
          </p:cNvPr>
          <p:cNvGrpSpPr/>
          <p:nvPr userDrawn="1"/>
        </p:nvGrpSpPr>
        <p:grpSpPr>
          <a:xfrm>
            <a:off x="0" y="0"/>
            <a:ext cx="11780012" cy="6858000"/>
            <a:chOff x="0" y="0"/>
            <a:chExt cx="11780012" cy="6858000"/>
          </a:xfrm>
        </p:grpSpPr>
        <p:sp>
          <p:nvSpPr>
            <p:cNvPr id="16" name="Freihandform: Form 15">
              <a:extLst>
                <a:ext uri="{FF2B5EF4-FFF2-40B4-BE49-F238E27FC236}">
                  <a16:creationId xmlns:a16="http://schemas.microsoft.com/office/drawing/2014/main" id="{298FF464-6048-AD21-6861-7D7C8E9BF955}"/>
                </a:ext>
              </a:extLst>
            </p:cNvPr>
            <p:cNvSpPr/>
            <p:nvPr userDrawn="1"/>
          </p:nvSpPr>
          <p:spPr>
            <a:xfrm>
              <a:off x="0" y="14514"/>
              <a:ext cx="1440000" cy="5554800"/>
            </a:xfrm>
            <a:custGeom>
              <a:avLst/>
              <a:gdLst>
                <a:gd name="connsiteX0" fmla="*/ 1392431 w 1420792"/>
                <a:gd name="connsiteY0" fmla="*/ 0 h 5494726"/>
                <a:gd name="connsiteX1" fmla="*/ 1420792 w 1420792"/>
                <a:gd name="connsiteY1" fmla="*/ 0 h 5494726"/>
                <a:gd name="connsiteX2" fmla="*/ 1420792 w 1420792"/>
                <a:gd name="connsiteY2" fmla="*/ 4448112 h 5494726"/>
                <a:gd name="connsiteX3" fmla="*/ 0 w 1420792"/>
                <a:gd name="connsiteY3" fmla="*/ 5494726 h 5494726"/>
                <a:gd name="connsiteX4" fmla="*/ 0 w 1420792"/>
                <a:gd name="connsiteY4" fmla="*/ 1008491 h 54947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20792" h="5494726">
                  <a:moveTo>
                    <a:pt x="1392431" y="0"/>
                  </a:moveTo>
                  <a:lnTo>
                    <a:pt x="1420792" y="0"/>
                  </a:lnTo>
                  <a:lnTo>
                    <a:pt x="1420792" y="4448112"/>
                  </a:lnTo>
                  <a:lnTo>
                    <a:pt x="0" y="5494726"/>
                  </a:lnTo>
                  <a:lnTo>
                    <a:pt x="0" y="1008491"/>
                  </a:lnTo>
                  <a:close/>
                </a:path>
              </a:pathLst>
            </a:custGeom>
            <a:solidFill>
              <a:srgbClr val="FF4414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 dirty="0"/>
            </a:p>
          </p:txBody>
        </p:sp>
        <p:sp>
          <p:nvSpPr>
            <p:cNvPr id="89" name="Freihandform: Form 88">
              <a:extLst>
                <a:ext uri="{FF2B5EF4-FFF2-40B4-BE49-F238E27FC236}">
                  <a16:creationId xmlns:a16="http://schemas.microsoft.com/office/drawing/2014/main" id="{CF018137-E954-5200-9FE6-AB2AB06BD888}"/>
                </a:ext>
              </a:extLst>
            </p:cNvPr>
            <p:cNvSpPr/>
            <p:nvPr userDrawn="1"/>
          </p:nvSpPr>
          <p:spPr>
            <a:xfrm>
              <a:off x="1948" y="4497690"/>
              <a:ext cx="9470808" cy="2360310"/>
            </a:xfrm>
            <a:custGeom>
              <a:avLst/>
              <a:gdLst>
                <a:gd name="connsiteX0" fmla="*/ 1438712 w 9470808"/>
                <a:gd name="connsiteY0" fmla="*/ 0 h 2360310"/>
                <a:gd name="connsiteX1" fmla="*/ 9086832 w 9470808"/>
                <a:gd name="connsiteY1" fmla="*/ 0 h 2360310"/>
                <a:gd name="connsiteX2" fmla="*/ 9470808 w 9470808"/>
                <a:gd name="connsiteY2" fmla="*/ 2360310 h 2360310"/>
                <a:gd name="connsiteX3" fmla="*/ 8269008 w 9470808"/>
                <a:gd name="connsiteY3" fmla="*/ 2360310 h 2360310"/>
                <a:gd name="connsiteX4" fmla="*/ 1473798 w 9470808"/>
                <a:gd name="connsiteY4" fmla="*/ 1314097 h 2360310"/>
                <a:gd name="connsiteX5" fmla="*/ 0 w 9470808"/>
                <a:gd name="connsiteY5" fmla="*/ 1062789 h 2360310"/>
                <a:gd name="connsiteX6" fmla="*/ 0 w 9470808"/>
                <a:gd name="connsiteY6" fmla="*/ 1057110 h 2360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470808" h="2360310">
                  <a:moveTo>
                    <a:pt x="1438712" y="0"/>
                  </a:moveTo>
                  <a:lnTo>
                    <a:pt x="9086832" y="0"/>
                  </a:lnTo>
                  <a:lnTo>
                    <a:pt x="9470808" y="2360310"/>
                  </a:lnTo>
                  <a:lnTo>
                    <a:pt x="8269008" y="2360310"/>
                  </a:lnTo>
                  <a:lnTo>
                    <a:pt x="1473798" y="1314097"/>
                  </a:lnTo>
                  <a:lnTo>
                    <a:pt x="0" y="1062789"/>
                  </a:lnTo>
                  <a:lnTo>
                    <a:pt x="0" y="1057110"/>
                  </a:lnTo>
                  <a:close/>
                </a:path>
              </a:pathLst>
            </a:custGeom>
            <a:solidFill>
              <a:srgbClr val="FF3EB5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/>
            </a:p>
          </p:txBody>
        </p:sp>
        <p:sp>
          <p:nvSpPr>
            <p:cNvPr id="74" name="Freihandform: Form 73">
              <a:extLst>
                <a:ext uri="{FF2B5EF4-FFF2-40B4-BE49-F238E27FC236}">
                  <a16:creationId xmlns:a16="http://schemas.microsoft.com/office/drawing/2014/main" id="{F7BDDD27-E36C-DEC4-5B68-A47CBCA1357F}"/>
                </a:ext>
              </a:extLst>
            </p:cNvPr>
            <p:cNvSpPr/>
            <p:nvPr userDrawn="1"/>
          </p:nvSpPr>
          <p:spPr>
            <a:xfrm>
              <a:off x="1432380" y="0"/>
              <a:ext cx="10347632" cy="4500000"/>
            </a:xfrm>
            <a:custGeom>
              <a:avLst/>
              <a:gdLst>
                <a:gd name="connsiteX0" fmla="*/ 0 w 10347632"/>
                <a:gd name="connsiteY0" fmla="*/ 0 h 4460304"/>
                <a:gd name="connsiteX1" fmla="*/ 10347632 w 10347632"/>
                <a:gd name="connsiteY1" fmla="*/ 0 h 4460304"/>
                <a:gd name="connsiteX2" fmla="*/ 10347632 w 10347632"/>
                <a:gd name="connsiteY2" fmla="*/ 3456741 h 4460304"/>
                <a:gd name="connsiteX3" fmla="*/ 7731552 w 10347632"/>
                <a:gd name="connsiteY3" fmla="*/ 4429015 h 4460304"/>
                <a:gd name="connsiteX4" fmla="*/ 7639868 w 10347632"/>
                <a:gd name="connsiteY4" fmla="*/ 4460304 h 4460304"/>
                <a:gd name="connsiteX5" fmla="*/ 0 w 10347632"/>
                <a:gd name="connsiteY5" fmla="*/ 4460304 h 44603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347632" h="4460304">
                  <a:moveTo>
                    <a:pt x="0" y="0"/>
                  </a:moveTo>
                  <a:lnTo>
                    <a:pt x="10347632" y="0"/>
                  </a:lnTo>
                  <a:lnTo>
                    <a:pt x="10347632" y="3456741"/>
                  </a:lnTo>
                  <a:lnTo>
                    <a:pt x="7731552" y="4429015"/>
                  </a:lnTo>
                  <a:lnTo>
                    <a:pt x="7639868" y="4460304"/>
                  </a:lnTo>
                  <a:lnTo>
                    <a:pt x="0" y="4460304"/>
                  </a:lnTo>
                  <a:close/>
                </a:path>
              </a:pathLst>
            </a:custGeom>
            <a:solidFill>
              <a:srgbClr val="10AD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 dirty="0"/>
            </a:p>
          </p:txBody>
        </p:sp>
      </p:grpSp>
      <p:sp>
        <p:nvSpPr>
          <p:cNvPr id="19" name="Textplatzhalter 7">
            <a:extLst>
              <a:ext uri="{FF2B5EF4-FFF2-40B4-BE49-F238E27FC236}">
                <a16:creationId xmlns:a16="http://schemas.microsoft.com/office/drawing/2014/main" id="{30E315F3-6C51-D59B-420D-7D84AE8D9594}"/>
              </a:ext>
            </a:extLst>
          </p:cNvPr>
          <p:cNvSpPr>
            <a:spLocks noGrp="1"/>
          </p:cNvSpPr>
          <p:nvPr userDrawn="1">
            <p:ph type="body" sz="quarter" idx="24" hasCustomPrompt="1"/>
          </p:nvPr>
        </p:nvSpPr>
        <p:spPr>
          <a:xfrm>
            <a:off x="2135560" y="3183260"/>
            <a:ext cx="8064895" cy="612000"/>
          </a:xfrm>
          <a:ln>
            <a:noFill/>
          </a:ln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lang="de-DE" sz="2400" b="1" dirty="0">
                <a:solidFill>
                  <a:srgbClr val="FFFFFF"/>
                </a:solidFill>
                <a:ea typeface="Source Sans Pro" panose="020B0503030403020204" pitchFamily="34" charset="0"/>
              </a:defRPr>
            </a:lvl1pPr>
          </a:lstStyle>
          <a:p>
            <a:pPr marL="0" lvl="0"/>
            <a:r>
              <a:rPr lang="de-DE" dirty="0"/>
              <a:t>ggf. Zusatz-Text</a:t>
            </a:r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C0C3C57E-E9E2-9BEE-20EF-6FCC46B6F9B1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2135560" y="486196"/>
            <a:ext cx="9217024" cy="2520000"/>
          </a:xfrm>
        </p:spPr>
        <p:txBody>
          <a:bodyPr anchor="t" anchorCtr="0"/>
          <a:lstStyle>
            <a:lvl1pPr>
              <a:defRPr sz="4400" spc="50" baseline="0">
                <a:solidFill>
                  <a:srgbClr val="FFFFFF"/>
                </a:solidFill>
              </a:defRPr>
            </a:lvl1pPr>
          </a:lstStyle>
          <a:p>
            <a:r>
              <a:rPr lang="de-DE" dirty="0"/>
              <a:t>Präsentations-Titel</a:t>
            </a:r>
          </a:p>
        </p:txBody>
      </p:sp>
      <p:sp>
        <p:nvSpPr>
          <p:cNvPr id="20" name="Datumsplatzhalter 3">
            <a:extLst>
              <a:ext uri="{FF2B5EF4-FFF2-40B4-BE49-F238E27FC236}">
                <a16:creationId xmlns:a16="http://schemas.microsoft.com/office/drawing/2014/main" id="{B51E35BF-5849-0B3D-E823-C28ABDAC332A}"/>
              </a:ext>
            </a:extLst>
          </p:cNvPr>
          <p:cNvSpPr>
            <a:spLocks noGrp="1"/>
          </p:cNvSpPr>
          <p:nvPr userDrawn="1">
            <p:ph type="dt" sz="half" idx="2"/>
          </p:nvPr>
        </p:nvSpPr>
        <p:spPr>
          <a:xfrm>
            <a:off x="2135560" y="3900289"/>
            <a:ext cx="2513770" cy="288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600" b="0" i="0">
                <a:solidFill>
                  <a:srgbClr val="FFFFFF"/>
                </a:solidFill>
                <a:latin typeface="Source Sans Pro" panose="020B0503030403020204" pitchFamily="34" charset="0"/>
              </a:defRPr>
            </a:lvl1pPr>
          </a:lstStyle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08499877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V5 | Blau/Dunkelbl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uppieren 41">
            <a:extLst>
              <a:ext uri="{FF2B5EF4-FFF2-40B4-BE49-F238E27FC236}">
                <a16:creationId xmlns:a16="http://schemas.microsoft.com/office/drawing/2014/main" id="{81FFD5FF-C942-9FEC-196B-42ED6E8831D0}"/>
              </a:ext>
            </a:extLst>
          </p:cNvPr>
          <p:cNvGrpSpPr/>
          <p:nvPr userDrawn="1"/>
        </p:nvGrpSpPr>
        <p:grpSpPr>
          <a:xfrm>
            <a:off x="352702" y="440668"/>
            <a:ext cx="7250700" cy="5787322"/>
            <a:chOff x="352702" y="440668"/>
            <a:chExt cx="7250700" cy="5787322"/>
          </a:xfrm>
        </p:grpSpPr>
        <p:sp>
          <p:nvSpPr>
            <p:cNvPr id="41" name="Freihandform: Form 40">
              <a:extLst>
                <a:ext uri="{FF2B5EF4-FFF2-40B4-BE49-F238E27FC236}">
                  <a16:creationId xmlns:a16="http://schemas.microsoft.com/office/drawing/2014/main" id="{01FCB943-79E4-F988-AA2B-0C3414286FBE}"/>
                </a:ext>
              </a:extLst>
            </p:cNvPr>
            <p:cNvSpPr/>
            <p:nvPr userDrawn="1"/>
          </p:nvSpPr>
          <p:spPr>
            <a:xfrm flipH="1">
              <a:off x="352702" y="463854"/>
              <a:ext cx="575299" cy="5764136"/>
            </a:xfrm>
            <a:custGeom>
              <a:avLst/>
              <a:gdLst>
                <a:gd name="connsiteX0" fmla="*/ 345 w 575299"/>
                <a:gd name="connsiteY0" fmla="*/ 4154307 h 5764136"/>
                <a:gd name="connsiteX1" fmla="*/ 1484 w 575299"/>
                <a:gd name="connsiteY1" fmla="*/ 4154309 h 5764136"/>
                <a:gd name="connsiteX2" fmla="*/ 2757 w 575299"/>
                <a:gd name="connsiteY2" fmla="*/ 4157710 h 5764136"/>
                <a:gd name="connsiteX3" fmla="*/ 0 w 575299"/>
                <a:gd name="connsiteY3" fmla="*/ 0 h 5764136"/>
                <a:gd name="connsiteX4" fmla="*/ 0 w 575299"/>
                <a:gd name="connsiteY4" fmla="*/ 4154768 h 5764136"/>
                <a:gd name="connsiteX5" fmla="*/ 334737 w 575299"/>
                <a:gd name="connsiteY5" fmla="*/ 5090937 h 5764136"/>
                <a:gd name="connsiteX6" fmla="*/ 570821 w 575299"/>
                <a:gd name="connsiteY6" fmla="*/ 5764136 h 5764136"/>
                <a:gd name="connsiteX7" fmla="*/ 575299 w 575299"/>
                <a:gd name="connsiteY7" fmla="*/ 5764136 h 5764136"/>
                <a:gd name="connsiteX8" fmla="*/ 575299 w 575299"/>
                <a:gd name="connsiteY8" fmla="*/ 549851 h 5764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75299" h="5764136">
                  <a:moveTo>
                    <a:pt x="345" y="4154307"/>
                  </a:moveTo>
                  <a:lnTo>
                    <a:pt x="1484" y="4154309"/>
                  </a:lnTo>
                  <a:lnTo>
                    <a:pt x="2757" y="4157710"/>
                  </a:lnTo>
                  <a:close/>
                  <a:moveTo>
                    <a:pt x="0" y="0"/>
                  </a:moveTo>
                  <a:lnTo>
                    <a:pt x="0" y="4154768"/>
                  </a:lnTo>
                  <a:lnTo>
                    <a:pt x="334737" y="5090937"/>
                  </a:lnTo>
                  <a:lnTo>
                    <a:pt x="570821" y="5764136"/>
                  </a:lnTo>
                  <a:lnTo>
                    <a:pt x="575299" y="5764136"/>
                  </a:lnTo>
                  <a:lnTo>
                    <a:pt x="575299" y="549851"/>
                  </a:lnTo>
                  <a:close/>
                </a:path>
              </a:pathLst>
            </a:custGeom>
            <a:solidFill>
              <a:srgbClr val="10065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 dirty="0"/>
            </a:p>
          </p:txBody>
        </p:sp>
        <p:sp>
          <p:nvSpPr>
            <p:cNvPr id="27" name="Freihandform: Form 26">
              <a:extLst>
                <a:ext uri="{FF2B5EF4-FFF2-40B4-BE49-F238E27FC236}">
                  <a16:creationId xmlns:a16="http://schemas.microsoft.com/office/drawing/2014/main" id="{9B2BCC82-D8D8-D92A-84BA-A0D59FE41087}"/>
                </a:ext>
              </a:extLst>
            </p:cNvPr>
            <p:cNvSpPr/>
            <p:nvPr userDrawn="1"/>
          </p:nvSpPr>
          <p:spPr>
            <a:xfrm>
              <a:off x="356915" y="4589820"/>
              <a:ext cx="5869251" cy="1611488"/>
            </a:xfrm>
            <a:custGeom>
              <a:avLst/>
              <a:gdLst>
                <a:gd name="connsiteX0" fmla="*/ 572649 w 5869251"/>
                <a:gd name="connsiteY0" fmla="*/ 9328 h 1611488"/>
                <a:gd name="connsiteX1" fmla="*/ 570237 w 5869251"/>
                <a:gd name="connsiteY1" fmla="*/ 12702 h 1611488"/>
                <a:gd name="connsiteX2" fmla="*/ 571510 w 5869251"/>
                <a:gd name="connsiteY2" fmla="*/ 9330 h 1611488"/>
                <a:gd name="connsiteX3" fmla="*/ 5869251 w 5869251"/>
                <a:gd name="connsiteY3" fmla="*/ 0 h 1611488"/>
                <a:gd name="connsiteX4" fmla="*/ 0 w 5869251"/>
                <a:gd name="connsiteY4" fmla="*/ 1611488 h 1611488"/>
                <a:gd name="connsiteX5" fmla="*/ 238257 w 5869251"/>
                <a:gd name="connsiteY5" fmla="*/ 937921 h 1611488"/>
                <a:gd name="connsiteX6" fmla="*/ 573159 w 5869251"/>
                <a:gd name="connsiteY6" fmla="*/ 9327 h 1611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869251" h="1611488">
                  <a:moveTo>
                    <a:pt x="572649" y="9328"/>
                  </a:moveTo>
                  <a:lnTo>
                    <a:pt x="570237" y="12702"/>
                  </a:lnTo>
                  <a:lnTo>
                    <a:pt x="571510" y="9330"/>
                  </a:lnTo>
                  <a:close/>
                  <a:moveTo>
                    <a:pt x="5869251" y="0"/>
                  </a:moveTo>
                  <a:lnTo>
                    <a:pt x="0" y="1611488"/>
                  </a:lnTo>
                  <a:lnTo>
                    <a:pt x="238257" y="937921"/>
                  </a:lnTo>
                  <a:lnTo>
                    <a:pt x="573159" y="9327"/>
                  </a:lnTo>
                  <a:close/>
                </a:path>
              </a:pathLst>
            </a:custGeom>
            <a:solidFill>
              <a:srgbClr val="10069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 dirty="0"/>
            </a:p>
          </p:txBody>
        </p:sp>
        <p:sp>
          <p:nvSpPr>
            <p:cNvPr id="25" name="Freihandform: Form 24">
              <a:extLst>
                <a:ext uri="{FF2B5EF4-FFF2-40B4-BE49-F238E27FC236}">
                  <a16:creationId xmlns:a16="http://schemas.microsoft.com/office/drawing/2014/main" id="{FE18F161-788C-179C-3A31-C8C7384B0528}"/>
                </a:ext>
              </a:extLst>
            </p:cNvPr>
            <p:cNvSpPr/>
            <p:nvPr userDrawn="1"/>
          </p:nvSpPr>
          <p:spPr>
            <a:xfrm>
              <a:off x="936638" y="440668"/>
              <a:ext cx="6666764" cy="4159638"/>
            </a:xfrm>
            <a:custGeom>
              <a:avLst/>
              <a:gdLst>
                <a:gd name="connsiteX0" fmla="*/ 0 w 6666764"/>
                <a:gd name="connsiteY0" fmla="*/ 0 h 4159638"/>
                <a:gd name="connsiteX1" fmla="*/ 6666764 w 6666764"/>
                <a:gd name="connsiteY1" fmla="*/ 0 h 4159638"/>
                <a:gd name="connsiteX2" fmla="*/ 6666764 w 6666764"/>
                <a:gd name="connsiteY2" fmla="*/ 3216515 h 4159638"/>
                <a:gd name="connsiteX3" fmla="*/ 5287621 w 6666764"/>
                <a:gd name="connsiteY3" fmla="*/ 4159638 h 4159638"/>
                <a:gd name="connsiteX4" fmla="*/ 0 w 6666764"/>
                <a:gd name="connsiteY4" fmla="*/ 4159638 h 41596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6764" h="4159638">
                  <a:moveTo>
                    <a:pt x="0" y="0"/>
                  </a:moveTo>
                  <a:lnTo>
                    <a:pt x="6666764" y="0"/>
                  </a:lnTo>
                  <a:lnTo>
                    <a:pt x="6666764" y="3216515"/>
                  </a:lnTo>
                  <a:lnTo>
                    <a:pt x="5287621" y="4159638"/>
                  </a:lnTo>
                  <a:lnTo>
                    <a:pt x="0" y="4159638"/>
                  </a:lnTo>
                  <a:close/>
                </a:path>
              </a:pathLst>
            </a:custGeom>
            <a:solidFill>
              <a:srgbClr val="FFFFFF"/>
            </a:solidFill>
            <a:ln w="3175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 dirty="0">
                <a:solidFill>
                  <a:srgbClr val="FFAD00"/>
                </a:solidFill>
              </a:endParaRPr>
            </a:p>
          </p:txBody>
        </p:sp>
      </p:grpSp>
      <p:sp>
        <p:nvSpPr>
          <p:cNvPr id="3" name="Bild-Platzhalter">
            <a:extLst>
              <a:ext uri="{FF2B5EF4-FFF2-40B4-BE49-F238E27FC236}">
                <a16:creationId xmlns:a16="http://schemas.microsoft.com/office/drawing/2014/main" id="{8BD1A78E-41E4-1192-8B8B-EDAC2DF849C1}"/>
              </a:ext>
            </a:extLst>
          </p:cNvPr>
          <p:cNvSpPr>
            <a:spLocks noGrp="1"/>
          </p:cNvSpPr>
          <p:nvPr userDrawn="1">
            <p:ph type="pic" sz="quarter" idx="26" hasCustomPrompt="1"/>
          </p:nvPr>
        </p:nvSpPr>
        <p:spPr>
          <a:xfrm>
            <a:off x="-3294" y="-3"/>
            <a:ext cx="12192989" cy="6858003"/>
          </a:xfrm>
          <a:custGeom>
            <a:avLst/>
            <a:gdLst>
              <a:gd name="connsiteX0" fmla="*/ 939930 w 12192989"/>
              <a:gd name="connsiteY0" fmla="*/ 505096 h 6858003"/>
              <a:gd name="connsiteX1" fmla="*/ 939930 w 12192989"/>
              <a:gd name="connsiteY1" fmla="*/ 505097 h 6858003"/>
              <a:gd name="connsiteX2" fmla="*/ 934404 w 12192989"/>
              <a:gd name="connsiteY2" fmla="*/ 505097 h 6858003"/>
              <a:gd name="connsiteX3" fmla="*/ 410704 w 12192989"/>
              <a:gd name="connsiteY3" fmla="*/ 1027607 h 6858003"/>
              <a:gd name="connsiteX4" fmla="*/ 410704 w 12192989"/>
              <a:gd name="connsiteY4" fmla="*/ 6040812 h 6858003"/>
              <a:gd name="connsiteX5" fmla="*/ 410706 w 12192989"/>
              <a:gd name="connsiteY5" fmla="*/ 6040812 h 6858003"/>
              <a:gd name="connsiteX6" fmla="*/ 410706 w 12192989"/>
              <a:gd name="connsiteY6" fmla="*/ 6040813 h 6858003"/>
              <a:gd name="connsiteX7" fmla="*/ 419318 w 12192989"/>
              <a:gd name="connsiteY7" fmla="*/ 6038787 h 6858003"/>
              <a:gd name="connsiteX8" fmla="*/ 416006 w 12192989"/>
              <a:gd name="connsiteY8" fmla="*/ 6048109 h 6858003"/>
              <a:gd name="connsiteX9" fmla="*/ 425767 w 12192989"/>
              <a:gd name="connsiteY9" fmla="*/ 6045617 h 6858003"/>
              <a:gd name="connsiteX10" fmla="*/ 424882 w 12192989"/>
              <a:gd name="connsiteY10" fmla="*/ 6048108 h 6858003"/>
              <a:gd name="connsiteX11" fmla="*/ 6095432 w 12192989"/>
              <a:gd name="connsiteY11" fmla="*/ 4600308 h 6858003"/>
              <a:gd name="connsiteX12" fmla="*/ 6084867 w 12192989"/>
              <a:gd name="connsiteY12" fmla="*/ 4600308 h 6858003"/>
              <a:gd name="connsiteX13" fmla="*/ 7513412 w 12192989"/>
              <a:gd name="connsiteY13" fmla="*/ 3642276 h 6858003"/>
              <a:gd name="connsiteX14" fmla="*/ 7513412 w 12192989"/>
              <a:gd name="connsiteY14" fmla="*/ 505097 h 6858003"/>
              <a:gd name="connsiteX15" fmla="*/ 7513410 w 12192989"/>
              <a:gd name="connsiteY15" fmla="*/ 505097 h 6858003"/>
              <a:gd name="connsiteX16" fmla="*/ 7513410 w 12192989"/>
              <a:gd name="connsiteY16" fmla="*/ 505096 h 6858003"/>
              <a:gd name="connsiteX17" fmla="*/ 0 w 12192989"/>
              <a:gd name="connsiteY17" fmla="*/ 0 h 6858003"/>
              <a:gd name="connsiteX18" fmla="*/ 12192989 w 12192989"/>
              <a:gd name="connsiteY18" fmla="*/ 0 h 6858003"/>
              <a:gd name="connsiteX19" fmla="*/ 12192989 w 12192989"/>
              <a:gd name="connsiteY19" fmla="*/ 6858003 h 6858003"/>
              <a:gd name="connsiteX20" fmla="*/ 0 w 12192989"/>
              <a:gd name="connsiteY20" fmla="*/ 6858003 h 6858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2192989" h="6858003">
                <a:moveTo>
                  <a:pt x="939930" y="505096"/>
                </a:moveTo>
                <a:lnTo>
                  <a:pt x="939930" y="505097"/>
                </a:lnTo>
                <a:lnTo>
                  <a:pt x="934404" y="505097"/>
                </a:lnTo>
                <a:lnTo>
                  <a:pt x="410704" y="1027607"/>
                </a:lnTo>
                <a:lnTo>
                  <a:pt x="410704" y="6040812"/>
                </a:lnTo>
                <a:lnTo>
                  <a:pt x="410706" y="6040812"/>
                </a:lnTo>
                <a:lnTo>
                  <a:pt x="410706" y="6040813"/>
                </a:lnTo>
                <a:lnTo>
                  <a:pt x="419318" y="6038787"/>
                </a:lnTo>
                <a:lnTo>
                  <a:pt x="416006" y="6048109"/>
                </a:lnTo>
                <a:lnTo>
                  <a:pt x="425767" y="6045617"/>
                </a:lnTo>
                <a:lnTo>
                  <a:pt x="424882" y="6048108"/>
                </a:lnTo>
                <a:lnTo>
                  <a:pt x="6095432" y="4600308"/>
                </a:lnTo>
                <a:lnTo>
                  <a:pt x="6084867" y="4600308"/>
                </a:lnTo>
                <a:lnTo>
                  <a:pt x="7513412" y="3642276"/>
                </a:lnTo>
                <a:lnTo>
                  <a:pt x="7513412" y="505097"/>
                </a:lnTo>
                <a:lnTo>
                  <a:pt x="7513410" y="505097"/>
                </a:lnTo>
                <a:lnTo>
                  <a:pt x="7513410" y="505096"/>
                </a:lnTo>
                <a:close/>
                <a:moveTo>
                  <a:pt x="0" y="0"/>
                </a:moveTo>
                <a:lnTo>
                  <a:pt x="12192989" y="0"/>
                </a:lnTo>
                <a:lnTo>
                  <a:pt x="12192989" y="6858003"/>
                </a:lnTo>
                <a:lnTo>
                  <a:pt x="0" y="6858003"/>
                </a:lnTo>
                <a:close/>
              </a:path>
            </a:pathLst>
          </a:custGeom>
          <a:solidFill>
            <a:srgbClr val="F0F3F7"/>
          </a:solidFill>
        </p:spPr>
        <p:txBody>
          <a:bodyPr wrap="square" rIns="1908000" anchor="ctr" anchorCtr="0">
            <a:noAutofit/>
          </a:bodyPr>
          <a:lstStyle>
            <a:lvl1pPr marL="0" indent="0" algn="r">
              <a:buFontTx/>
              <a:buNone/>
              <a:defRPr b="1">
                <a:solidFill>
                  <a:srgbClr val="FF3EB5"/>
                </a:solidFill>
              </a:defRPr>
            </a:lvl1pPr>
          </a:lstStyle>
          <a:p>
            <a:r>
              <a:rPr lang="de-DE" dirty="0"/>
              <a:t>Hier Bild einfügen</a:t>
            </a:r>
          </a:p>
        </p:txBody>
      </p:sp>
      <p:sp>
        <p:nvSpPr>
          <p:cNvPr id="22" name="Bild-Nachweis">
            <a:extLst>
              <a:ext uri="{FF2B5EF4-FFF2-40B4-BE49-F238E27FC236}">
                <a16:creationId xmlns:a16="http://schemas.microsoft.com/office/drawing/2014/main" id="{EC184E46-47D4-4C9C-B889-8D92474B36E9}"/>
              </a:ext>
            </a:extLst>
          </p:cNvPr>
          <p:cNvSpPr>
            <a:spLocks noGrp="1"/>
          </p:cNvSpPr>
          <p:nvPr userDrawn="1">
            <p:ph type="body" sz="quarter" idx="25" hasCustomPrompt="1"/>
          </p:nvPr>
        </p:nvSpPr>
        <p:spPr>
          <a:xfrm>
            <a:off x="0" y="6642000"/>
            <a:ext cx="4326081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chemeClr val="bg1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6" name="Logo-Platzhalter">
            <a:extLst>
              <a:ext uri="{FF2B5EF4-FFF2-40B4-BE49-F238E27FC236}">
                <a16:creationId xmlns:a16="http://schemas.microsoft.com/office/drawing/2014/main" id="{47665E48-E26E-24F2-85E5-F149AA2FAC96}"/>
              </a:ext>
            </a:extLst>
          </p:cNvPr>
          <p:cNvSpPr>
            <a:spLocks noGrp="1" noChangeAspect="1"/>
          </p:cNvSpPr>
          <p:nvPr userDrawn="1">
            <p:ph type="pic" sz="quarter" idx="27" hasCustomPrompt="1"/>
          </p:nvPr>
        </p:nvSpPr>
        <p:spPr>
          <a:xfrm>
            <a:off x="10392000" y="5486400"/>
            <a:ext cx="1800000" cy="1371600"/>
          </a:xfrm>
        </p:spPr>
        <p:txBody>
          <a:bodyPr tIns="108000" anchor="t" anchorCtr="0"/>
          <a:lstStyle>
            <a:lvl1pPr marL="0" indent="0" algn="ctr">
              <a:buNone/>
              <a:defRPr sz="2000">
                <a:solidFill>
                  <a:srgbClr val="10065A"/>
                </a:solidFill>
              </a:defRPr>
            </a:lvl1pPr>
          </a:lstStyle>
          <a:p>
            <a:r>
              <a:rPr lang="de-DE" dirty="0"/>
              <a:t>Logo (</a:t>
            </a:r>
            <a:r>
              <a:rPr lang="de-DE" dirty="0" err="1"/>
              <a:t>o.Claim</a:t>
            </a:r>
            <a:r>
              <a:rPr lang="de-DE" dirty="0"/>
              <a:t>) einfügen!</a:t>
            </a:r>
          </a:p>
        </p:txBody>
      </p:sp>
      <p:sp>
        <p:nvSpPr>
          <p:cNvPr id="14" name="Datum">
            <a:extLst>
              <a:ext uri="{FF2B5EF4-FFF2-40B4-BE49-F238E27FC236}">
                <a16:creationId xmlns:a16="http://schemas.microsoft.com/office/drawing/2014/main" id="{5C925C1E-4C03-9068-9416-6E2EB601066C}"/>
              </a:ext>
            </a:extLst>
          </p:cNvPr>
          <p:cNvSpPr>
            <a:spLocks noGrp="1"/>
          </p:cNvSpPr>
          <p:nvPr userDrawn="1">
            <p:ph type="dt" sz="half" idx="2"/>
          </p:nvPr>
        </p:nvSpPr>
        <p:spPr>
          <a:xfrm>
            <a:off x="1363921" y="4154408"/>
            <a:ext cx="3928185" cy="264454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600" b="0" i="0">
                <a:solidFill>
                  <a:srgbClr val="10065A"/>
                </a:solidFill>
                <a:latin typeface="Source Sans Pro" panose="020B0503030403020204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15" name="Titel">
            <a:extLst>
              <a:ext uri="{FF2B5EF4-FFF2-40B4-BE49-F238E27FC236}">
                <a16:creationId xmlns:a16="http://schemas.microsoft.com/office/drawing/2014/main" id="{A3AF548F-F28E-8DCE-BD22-EAFF714734AF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1363921" y="1378862"/>
            <a:ext cx="5812199" cy="2617917"/>
          </a:xfrm>
        </p:spPr>
        <p:txBody>
          <a:bodyPr anchor="t" anchorCtr="0"/>
          <a:lstStyle>
            <a:lvl1pPr>
              <a:defRPr sz="3200" spc="50" baseline="0">
                <a:solidFill>
                  <a:srgbClr val="10065A"/>
                </a:solidFill>
              </a:defRPr>
            </a:lvl1pPr>
          </a:lstStyle>
          <a:p>
            <a:r>
              <a:rPr lang="de-DE" dirty="0"/>
              <a:t>Präsentations-Titel oder Zwischentitel</a:t>
            </a:r>
            <a:br>
              <a:rPr lang="de-DE" dirty="0"/>
            </a:br>
            <a:br>
              <a:rPr lang="de-DE" dirty="0"/>
            </a:br>
            <a:br>
              <a:rPr lang="de-DE" dirty="0"/>
            </a:br>
            <a:br>
              <a:rPr lang="de-DE" dirty="0"/>
            </a:br>
            <a:endParaRPr lang="de-DE" dirty="0"/>
          </a:p>
        </p:txBody>
      </p:sp>
      <p:sp>
        <p:nvSpPr>
          <p:cNvPr id="11" name="Dachzeile">
            <a:extLst>
              <a:ext uri="{FF2B5EF4-FFF2-40B4-BE49-F238E27FC236}">
                <a16:creationId xmlns:a16="http://schemas.microsoft.com/office/drawing/2014/main" id="{C3FB2B13-2346-4892-983B-6BC336FAE66B}"/>
              </a:ext>
            </a:extLst>
          </p:cNvPr>
          <p:cNvSpPr>
            <a:spLocks noGrp="1"/>
          </p:cNvSpPr>
          <p:nvPr userDrawn="1">
            <p:ph type="subTitle" idx="1" hasCustomPrompt="1"/>
          </p:nvPr>
        </p:nvSpPr>
        <p:spPr>
          <a:xfrm>
            <a:off x="1363921" y="1016768"/>
            <a:ext cx="5812199" cy="324000"/>
          </a:xfrm>
        </p:spPr>
        <p:txBody>
          <a:bodyPr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SzPct val="150000"/>
              <a:buFontTx/>
              <a:buNone/>
              <a:defRPr sz="2000" b="1" cap="none" spc="150" baseline="0">
                <a:solidFill>
                  <a:srgbClr val="FF3EB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Dachzeile</a:t>
            </a:r>
          </a:p>
        </p:txBody>
      </p:sp>
    </p:spTree>
    <p:extLst>
      <p:ext uri="{BB962C8B-B14F-4D97-AF65-F5344CB8AC3E}">
        <p14:creationId xmlns:p14="http://schemas.microsoft.com/office/powerpoint/2010/main" val="322325463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V5 | Pink/Dunkelbl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uppieren 41">
            <a:extLst>
              <a:ext uri="{FF2B5EF4-FFF2-40B4-BE49-F238E27FC236}">
                <a16:creationId xmlns:a16="http://schemas.microsoft.com/office/drawing/2014/main" id="{81FFD5FF-C942-9FEC-196B-42ED6E8831D0}"/>
              </a:ext>
            </a:extLst>
          </p:cNvPr>
          <p:cNvGrpSpPr/>
          <p:nvPr userDrawn="1"/>
        </p:nvGrpSpPr>
        <p:grpSpPr>
          <a:xfrm>
            <a:off x="352702" y="440668"/>
            <a:ext cx="7250700" cy="5787322"/>
            <a:chOff x="352702" y="440668"/>
            <a:chExt cx="7250700" cy="5787322"/>
          </a:xfrm>
        </p:grpSpPr>
        <p:sp>
          <p:nvSpPr>
            <p:cNvPr id="41" name="Freihandform: Form 40">
              <a:extLst>
                <a:ext uri="{FF2B5EF4-FFF2-40B4-BE49-F238E27FC236}">
                  <a16:creationId xmlns:a16="http://schemas.microsoft.com/office/drawing/2014/main" id="{01FCB943-79E4-F988-AA2B-0C3414286FBE}"/>
                </a:ext>
              </a:extLst>
            </p:cNvPr>
            <p:cNvSpPr/>
            <p:nvPr userDrawn="1"/>
          </p:nvSpPr>
          <p:spPr>
            <a:xfrm flipH="1">
              <a:off x="352702" y="463854"/>
              <a:ext cx="575299" cy="5764136"/>
            </a:xfrm>
            <a:custGeom>
              <a:avLst/>
              <a:gdLst>
                <a:gd name="connsiteX0" fmla="*/ 345 w 575299"/>
                <a:gd name="connsiteY0" fmla="*/ 4154307 h 5764136"/>
                <a:gd name="connsiteX1" fmla="*/ 1484 w 575299"/>
                <a:gd name="connsiteY1" fmla="*/ 4154309 h 5764136"/>
                <a:gd name="connsiteX2" fmla="*/ 2757 w 575299"/>
                <a:gd name="connsiteY2" fmla="*/ 4157710 h 5764136"/>
                <a:gd name="connsiteX3" fmla="*/ 0 w 575299"/>
                <a:gd name="connsiteY3" fmla="*/ 0 h 5764136"/>
                <a:gd name="connsiteX4" fmla="*/ 0 w 575299"/>
                <a:gd name="connsiteY4" fmla="*/ 4154768 h 5764136"/>
                <a:gd name="connsiteX5" fmla="*/ 334737 w 575299"/>
                <a:gd name="connsiteY5" fmla="*/ 5090937 h 5764136"/>
                <a:gd name="connsiteX6" fmla="*/ 570821 w 575299"/>
                <a:gd name="connsiteY6" fmla="*/ 5764136 h 5764136"/>
                <a:gd name="connsiteX7" fmla="*/ 575299 w 575299"/>
                <a:gd name="connsiteY7" fmla="*/ 5764136 h 5764136"/>
                <a:gd name="connsiteX8" fmla="*/ 575299 w 575299"/>
                <a:gd name="connsiteY8" fmla="*/ 549851 h 5764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75299" h="5764136">
                  <a:moveTo>
                    <a:pt x="345" y="4154307"/>
                  </a:moveTo>
                  <a:lnTo>
                    <a:pt x="1484" y="4154309"/>
                  </a:lnTo>
                  <a:lnTo>
                    <a:pt x="2757" y="4157710"/>
                  </a:lnTo>
                  <a:close/>
                  <a:moveTo>
                    <a:pt x="0" y="0"/>
                  </a:moveTo>
                  <a:lnTo>
                    <a:pt x="0" y="4154768"/>
                  </a:lnTo>
                  <a:lnTo>
                    <a:pt x="334737" y="5090937"/>
                  </a:lnTo>
                  <a:lnTo>
                    <a:pt x="570821" y="5764136"/>
                  </a:lnTo>
                  <a:lnTo>
                    <a:pt x="575299" y="5764136"/>
                  </a:lnTo>
                  <a:lnTo>
                    <a:pt x="575299" y="549851"/>
                  </a:lnTo>
                  <a:close/>
                </a:path>
              </a:pathLst>
            </a:custGeom>
            <a:solidFill>
              <a:srgbClr val="10065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 dirty="0"/>
            </a:p>
          </p:txBody>
        </p:sp>
        <p:sp>
          <p:nvSpPr>
            <p:cNvPr id="27" name="Freihandform: Form 26">
              <a:extLst>
                <a:ext uri="{FF2B5EF4-FFF2-40B4-BE49-F238E27FC236}">
                  <a16:creationId xmlns:a16="http://schemas.microsoft.com/office/drawing/2014/main" id="{9B2BCC82-D8D8-D92A-84BA-A0D59FE41087}"/>
                </a:ext>
              </a:extLst>
            </p:cNvPr>
            <p:cNvSpPr/>
            <p:nvPr userDrawn="1"/>
          </p:nvSpPr>
          <p:spPr>
            <a:xfrm>
              <a:off x="356915" y="4589820"/>
              <a:ext cx="5869251" cy="1611488"/>
            </a:xfrm>
            <a:custGeom>
              <a:avLst/>
              <a:gdLst>
                <a:gd name="connsiteX0" fmla="*/ 572649 w 5869251"/>
                <a:gd name="connsiteY0" fmla="*/ 9328 h 1611488"/>
                <a:gd name="connsiteX1" fmla="*/ 570237 w 5869251"/>
                <a:gd name="connsiteY1" fmla="*/ 12702 h 1611488"/>
                <a:gd name="connsiteX2" fmla="*/ 571510 w 5869251"/>
                <a:gd name="connsiteY2" fmla="*/ 9330 h 1611488"/>
                <a:gd name="connsiteX3" fmla="*/ 5869251 w 5869251"/>
                <a:gd name="connsiteY3" fmla="*/ 0 h 1611488"/>
                <a:gd name="connsiteX4" fmla="*/ 0 w 5869251"/>
                <a:gd name="connsiteY4" fmla="*/ 1611488 h 1611488"/>
                <a:gd name="connsiteX5" fmla="*/ 238257 w 5869251"/>
                <a:gd name="connsiteY5" fmla="*/ 937921 h 1611488"/>
                <a:gd name="connsiteX6" fmla="*/ 573159 w 5869251"/>
                <a:gd name="connsiteY6" fmla="*/ 9327 h 1611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869251" h="1611488">
                  <a:moveTo>
                    <a:pt x="572649" y="9328"/>
                  </a:moveTo>
                  <a:lnTo>
                    <a:pt x="570237" y="12702"/>
                  </a:lnTo>
                  <a:lnTo>
                    <a:pt x="571510" y="9330"/>
                  </a:lnTo>
                  <a:close/>
                  <a:moveTo>
                    <a:pt x="5869251" y="0"/>
                  </a:moveTo>
                  <a:lnTo>
                    <a:pt x="0" y="1611488"/>
                  </a:lnTo>
                  <a:lnTo>
                    <a:pt x="238257" y="937921"/>
                  </a:lnTo>
                  <a:lnTo>
                    <a:pt x="573159" y="9327"/>
                  </a:lnTo>
                  <a:close/>
                </a:path>
              </a:pathLst>
            </a:custGeom>
            <a:solidFill>
              <a:srgbClr val="FF3EB5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 dirty="0"/>
            </a:p>
          </p:txBody>
        </p:sp>
        <p:sp>
          <p:nvSpPr>
            <p:cNvPr id="25" name="Freihandform: Form 24">
              <a:extLst>
                <a:ext uri="{FF2B5EF4-FFF2-40B4-BE49-F238E27FC236}">
                  <a16:creationId xmlns:a16="http://schemas.microsoft.com/office/drawing/2014/main" id="{FE18F161-788C-179C-3A31-C8C7384B0528}"/>
                </a:ext>
              </a:extLst>
            </p:cNvPr>
            <p:cNvSpPr/>
            <p:nvPr userDrawn="1"/>
          </p:nvSpPr>
          <p:spPr>
            <a:xfrm>
              <a:off x="936638" y="440668"/>
              <a:ext cx="6666764" cy="4159638"/>
            </a:xfrm>
            <a:custGeom>
              <a:avLst/>
              <a:gdLst>
                <a:gd name="connsiteX0" fmla="*/ 0 w 6666764"/>
                <a:gd name="connsiteY0" fmla="*/ 0 h 4159638"/>
                <a:gd name="connsiteX1" fmla="*/ 6666764 w 6666764"/>
                <a:gd name="connsiteY1" fmla="*/ 0 h 4159638"/>
                <a:gd name="connsiteX2" fmla="*/ 6666764 w 6666764"/>
                <a:gd name="connsiteY2" fmla="*/ 3216515 h 4159638"/>
                <a:gd name="connsiteX3" fmla="*/ 5287621 w 6666764"/>
                <a:gd name="connsiteY3" fmla="*/ 4159638 h 4159638"/>
                <a:gd name="connsiteX4" fmla="*/ 0 w 6666764"/>
                <a:gd name="connsiteY4" fmla="*/ 4159638 h 41596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6764" h="4159638">
                  <a:moveTo>
                    <a:pt x="0" y="0"/>
                  </a:moveTo>
                  <a:lnTo>
                    <a:pt x="6666764" y="0"/>
                  </a:lnTo>
                  <a:lnTo>
                    <a:pt x="6666764" y="3216515"/>
                  </a:lnTo>
                  <a:lnTo>
                    <a:pt x="5287621" y="4159638"/>
                  </a:lnTo>
                  <a:lnTo>
                    <a:pt x="0" y="4159638"/>
                  </a:lnTo>
                  <a:close/>
                </a:path>
              </a:pathLst>
            </a:custGeom>
            <a:solidFill>
              <a:srgbClr val="FFFFFF"/>
            </a:solidFill>
            <a:ln w="3175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 dirty="0">
                <a:solidFill>
                  <a:srgbClr val="FFAD00"/>
                </a:solidFill>
              </a:endParaRPr>
            </a:p>
          </p:txBody>
        </p:sp>
      </p:grpSp>
      <p:sp>
        <p:nvSpPr>
          <p:cNvPr id="3" name="Bild-Platzhalter">
            <a:extLst>
              <a:ext uri="{FF2B5EF4-FFF2-40B4-BE49-F238E27FC236}">
                <a16:creationId xmlns:a16="http://schemas.microsoft.com/office/drawing/2014/main" id="{8BD1A78E-41E4-1192-8B8B-EDAC2DF849C1}"/>
              </a:ext>
            </a:extLst>
          </p:cNvPr>
          <p:cNvSpPr>
            <a:spLocks noGrp="1"/>
          </p:cNvSpPr>
          <p:nvPr userDrawn="1">
            <p:ph type="pic" sz="quarter" idx="26" hasCustomPrompt="1"/>
          </p:nvPr>
        </p:nvSpPr>
        <p:spPr>
          <a:xfrm>
            <a:off x="-3294" y="-3"/>
            <a:ext cx="12192989" cy="6858003"/>
          </a:xfrm>
          <a:custGeom>
            <a:avLst/>
            <a:gdLst>
              <a:gd name="connsiteX0" fmla="*/ 939930 w 12192989"/>
              <a:gd name="connsiteY0" fmla="*/ 505096 h 6858003"/>
              <a:gd name="connsiteX1" fmla="*/ 939930 w 12192989"/>
              <a:gd name="connsiteY1" fmla="*/ 505097 h 6858003"/>
              <a:gd name="connsiteX2" fmla="*/ 934404 w 12192989"/>
              <a:gd name="connsiteY2" fmla="*/ 505097 h 6858003"/>
              <a:gd name="connsiteX3" fmla="*/ 410704 w 12192989"/>
              <a:gd name="connsiteY3" fmla="*/ 1027607 h 6858003"/>
              <a:gd name="connsiteX4" fmla="*/ 410704 w 12192989"/>
              <a:gd name="connsiteY4" fmla="*/ 6040812 h 6858003"/>
              <a:gd name="connsiteX5" fmla="*/ 410706 w 12192989"/>
              <a:gd name="connsiteY5" fmla="*/ 6040812 h 6858003"/>
              <a:gd name="connsiteX6" fmla="*/ 410706 w 12192989"/>
              <a:gd name="connsiteY6" fmla="*/ 6040813 h 6858003"/>
              <a:gd name="connsiteX7" fmla="*/ 419318 w 12192989"/>
              <a:gd name="connsiteY7" fmla="*/ 6038787 h 6858003"/>
              <a:gd name="connsiteX8" fmla="*/ 416006 w 12192989"/>
              <a:gd name="connsiteY8" fmla="*/ 6048109 h 6858003"/>
              <a:gd name="connsiteX9" fmla="*/ 425767 w 12192989"/>
              <a:gd name="connsiteY9" fmla="*/ 6045617 h 6858003"/>
              <a:gd name="connsiteX10" fmla="*/ 424882 w 12192989"/>
              <a:gd name="connsiteY10" fmla="*/ 6048108 h 6858003"/>
              <a:gd name="connsiteX11" fmla="*/ 6095432 w 12192989"/>
              <a:gd name="connsiteY11" fmla="*/ 4600308 h 6858003"/>
              <a:gd name="connsiteX12" fmla="*/ 6084867 w 12192989"/>
              <a:gd name="connsiteY12" fmla="*/ 4600308 h 6858003"/>
              <a:gd name="connsiteX13" fmla="*/ 7513412 w 12192989"/>
              <a:gd name="connsiteY13" fmla="*/ 3642276 h 6858003"/>
              <a:gd name="connsiteX14" fmla="*/ 7513412 w 12192989"/>
              <a:gd name="connsiteY14" fmla="*/ 505097 h 6858003"/>
              <a:gd name="connsiteX15" fmla="*/ 7513410 w 12192989"/>
              <a:gd name="connsiteY15" fmla="*/ 505097 h 6858003"/>
              <a:gd name="connsiteX16" fmla="*/ 7513410 w 12192989"/>
              <a:gd name="connsiteY16" fmla="*/ 505096 h 6858003"/>
              <a:gd name="connsiteX17" fmla="*/ 0 w 12192989"/>
              <a:gd name="connsiteY17" fmla="*/ 0 h 6858003"/>
              <a:gd name="connsiteX18" fmla="*/ 12192989 w 12192989"/>
              <a:gd name="connsiteY18" fmla="*/ 0 h 6858003"/>
              <a:gd name="connsiteX19" fmla="*/ 12192989 w 12192989"/>
              <a:gd name="connsiteY19" fmla="*/ 6858003 h 6858003"/>
              <a:gd name="connsiteX20" fmla="*/ 0 w 12192989"/>
              <a:gd name="connsiteY20" fmla="*/ 6858003 h 6858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2192989" h="6858003">
                <a:moveTo>
                  <a:pt x="939930" y="505096"/>
                </a:moveTo>
                <a:lnTo>
                  <a:pt x="939930" y="505097"/>
                </a:lnTo>
                <a:lnTo>
                  <a:pt x="934404" y="505097"/>
                </a:lnTo>
                <a:lnTo>
                  <a:pt x="410704" y="1027607"/>
                </a:lnTo>
                <a:lnTo>
                  <a:pt x="410704" y="6040812"/>
                </a:lnTo>
                <a:lnTo>
                  <a:pt x="410706" y="6040812"/>
                </a:lnTo>
                <a:lnTo>
                  <a:pt x="410706" y="6040813"/>
                </a:lnTo>
                <a:lnTo>
                  <a:pt x="419318" y="6038787"/>
                </a:lnTo>
                <a:lnTo>
                  <a:pt x="416006" y="6048109"/>
                </a:lnTo>
                <a:lnTo>
                  <a:pt x="425767" y="6045617"/>
                </a:lnTo>
                <a:lnTo>
                  <a:pt x="424882" y="6048108"/>
                </a:lnTo>
                <a:lnTo>
                  <a:pt x="6095432" y="4600308"/>
                </a:lnTo>
                <a:lnTo>
                  <a:pt x="6084867" y="4600308"/>
                </a:lnTo>
                <a:lnTo>
                  <a:pt x="7513412" y="3642276"/>
                </a:lnTo>
                <a:lnTo>
                  <a:pt x="7513412" y="505097"/>
                </a:lnTo>
                <a:lnTo>
                  <a:pt x="7513410" y="505097"/>
                </a:lnTo>
                <a:lnTo>
                  <a:pt x="7513410" y="505096"/>
                </a:lnTo>
                <a:close/>
                <a:moveTo>
                  <a:pt x="0" y="0"/>
                </a:moveTo>
                <a:lnTo>
                  <a:pt x="12192989" y="0"/>
                </a:lnTo>
                <a:lnTo>
                  <a:pt x="12192989" y="6858003"/>
                </a:lnTo>
                <a:lnTo>
                  <a:pt x="0" y="6858003"/>
                </a:lnTo>
                <a:close/>
              </a:path>
            </a:pathLst>
          </a:custGeom>
          <a:solidFill>
            <a:srgbClr val="F0F3F7"/>
          </a:solidFill>
        </p:spPr>
        <p:txBody>
          <a:bodyPr wrap="square" rIns="1908000" anchor="ctr" anchorCtr="0">
            <a:noAutofit/>
          </a:bodyPr>
          <a:lstStyle>
            <a:lvl1pPr marL="0" indent="0" algn="r">
              <a:buFontTx/>
              <a:buNone/>
              <a:defRPr b="1">
                <a:solidFill>
                  <a:srgbClr val="FF3EB5"/>
                </a:solidFill>
              </a:defRPr>
            </a:lvl1pPr>
          </a:lstStyle>
          <a:p>
            <a:r>
              <a:rPr lang="de-DE" dirty="0"/>
              <a:t>Hier Bild einfügen</a:t>
            </a:r>
          </a:p>
        </p:txBody>
      </p:sp>
      <p:sp>
        <p:nvSpPr>
          <p:cNvPr id="22" name="Bild-Nachweis">
            <a:extLst>
              <a:ext uri="{FF2B5EF4-FFF2-40B4-BE49-F238E27FC236}">
                <a16:creationId xmlns:a16="http://schemas.microsoft.com/office/drawing/2014/main" id="{EC184E46-47D4-4C9C-B889-8D92474B36E9}"/>
              </a:ext>
            </a:extLst>
          </p:cNvPr>
          <p:cNvSpPr>
            <a:spLocks noGrp="1"/>
          </p:cNvSpPr>
          <p:nvPr userDrawn="1">
            <p:ph type="body" sz="quarter" idx="25" hasCustomPrompt="1"/>
          </p:nvPr>
        </p:nvSpPr>
        <p:spPr>
          <a:xfrm>
            <a:off x="0" y="6642000"/>
            <a:ext cx="4326081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chemeClr val="bg1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6" name="Logo-Platzhalter">
            <a:extLst>
              <a:ext uri="{FF2B5EF4-FFF2-40B4-BE49-F238E27FC236}">
                <a16:creationId xmlns:a16="http://schemas.microsoft.com/office/drawing/2014/main" id="{47665E48-E26E-24F2-85E5-F149AA2FAC96}"/>
              </a:ext>
            </a:extLst>
          </p:cNvPr>
          <p:cNvSpPr>
            <a:spLocks noGrp="1" noChangeAspect="1"/>
          </p:cNvSpPr>
          <p:nvPr userDrawn="1">
            <p:ph type="pic" sz="quarter" idx="27" hasCustomPrompt="1"/>
          </p:nvPr>
        </p:nvSpPr>
        <p:spPr>
          <a:xfrm>
            <a:off x="10392000" y="5486400"/>
            <a:ext cx="1800000" cy="1371600"/>
          </a:xfrm>
        </p:spPr>
        <p:txBody>
          <a:bodyPr tIns="108000" anchor="t" anchorCtr="0"/>
          <a:lstStyle>
            <a:lvl1pPr marL="0" indent="0" algn="ctr">
              <a:buNone/>
              <a:defRPr sz="2000">
                <a:solidFill>
                  <a:srgbClr val="10065A"/>
                </a:solidFill>
              </a:defRPr>
            </a:lvl1pPr>
          </a:lstStyle>
          <a:p>
            <a:r>
              <a:rPr lang="de-DE" dirty="0"/>
              <a:t>Logo (</a:t>
            </a:r>
            <a:r>
              <a:rPr lang="de-DE" dirty="0" err="1"/>
              <a:t>o.Claim</a:t>
            </a:r>
            <a:r>
              <a:rPr lang="de-DE" dirty="0"/>
              <a:t>) einfügen!</a:t>
            </a:r>
          </a:p>
        </p:txBody>
      </p:sp>
      <p:sp>
        <p:nvSpPr>
          <p:cNvPr id="14" name="Datum">
            <a:extLst>
              <a:ext uri="{FF2B5EF4-FFF2-40B4-BE49-F238E27FC236}">
                <a16:creationId xmlns:a16="http://schemas.microsoft.com/office/drawing/2014/main" id="{5C925C1E-4C03-9068-9416-6E2EB601066C}"/>
              </a:ext>
            </a:extLst>
          </p:cNvPr>
          <p:cNvSpPr>
            <a:spLocks noGrp="1"/>
          </p:cNvSpPr>
          <p:nvPr userDrawn="1">
            <p:ph type="dt" sz="half" idx="2"/>
          </p:nvPr>
        </p:nvSpPr>
        <p:spPr>
          <a:xfrm>
            <a:off x="1363921" y="4154408"/>
            <a:ext cx="3928185" cy="264454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600" b="0" i="0">
                <a:solidFill>
                  <a:srgbClr val="10065A"/>
                </a:solidFill>
                <a:latin typeface="Source Sans Pro" panose="020B0503030403020204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15" name="Titel">
            <a:extLst>
              <a:ext uri="{FF2B5EF4-FFF2-40B4-BE49-F238E27FC236}">
                <a16:creationId xmlns:a16="http://schemas.microsoft.com/office/drawing/2014/main" id="{A3AF548F-F28E-8DCE-BD22-EAFF714734AF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1363921" y="1378862"/>
            <a:ext cx="5812199" cy="2617917"/>
          </a:xfrm>
        </p:spPr>
        <p:txBody>
          <a:bodyPr anchor="t" anchorCtr="0"/>
          <a:lstStyle>
            <a:lvl1pPr>
              <a:defRPr sz="3200" spc="50" baseline="0">
                <a:solidFill>
                  <a:srgbClr val="10065A"/>
                </a:solidFill>
              </a:defRPr>
            </a:lvl1pPr>
          </a:lstStyle>
          <a:p>
            <a:r>
              <a:rPr lang="de-DE" dirty="0"/>
              <a:t>Präsentations-Titel oder Zwischentitel</a:t>
            </a:r>
            <a:br>
              <a:rPr lang="de-DE" dirty="0"/>
            </a:br>
            <a:br>
              <a:rPr lang="de-DE" dirty="0"/>
            </a:br>
            <a:br>
              <a:rPr lang="de-DE" dirty="0"/>
            </a:br>
            <a:br>
              <a:rPr lang="de-DE" dirty="0"/>
            </a:br>
            <a:endParaRPr lang="de-DE" dirty="0"/>
          </a:p>
        </p:txBody>
      </p:sp>
      <p:sp>
        <p:nvSpPr>
          <p:cNvPr id="11" name="Dachzeile">
            <a:extLst>
              <a:ext uri="{FF2B5EF4-FFF2-40B4-BE49-F238E27FC236}">
                <a16:creationId xmlns:a16="http://schemas.microsoft.com/office/drawing/2014/main" id="{C3FB2B13-2346-4892-983B-6BC336FAE66B}"/>
              </a:ext>
            </a:extLst>
          </p:cNvPr>
          <p:cNvSpPr>
            <a:spLocks noGrp="1"/>
          </p:cNvSpPr>
          <p:nvPr userDrawn="1">
            <p:ph type="subTitle" idx="1" hasCustomPrompt="1"/>
          </p:nvPr>
        </p:nvSpPr>
        <p:spPr>
          <a:xfrm>
            <a:off x="1363921" y="1016768"/>
            <a:ext cx="5812199" cy="324000"/>
          </a:xfrm>
        </p:spPr>
        <p:txBody>
          <a:bodyPr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SzPct val="150000"/>
              <a:buFontTx/>
              <a:buNone/>
              <a:defRPr sz="2000" b="1" cap="none" spc="150" baseline="0">
                <a:solidFill>
                  <a:srgbClr val="FF3EB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Dachzeile</a:t>
            </a:r>
          </a:p>
        </p:txBody>
      </p:sp>
    </p:spTree>
    <p:extLst>
      <p:ext uri="{BB962C8B-B14F-4D97-AF65-F5344CB8AC3E}">
        <p14:creationId xmlns:p14="http://schemas.microsoft.com/office/powerpoint/2010/main" val="115943722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ART V1 / Gruß | Violett/Dunkelblau">
    <p:bg>
      <p:bgPr>
        <a:solidFill>
          <a:srgbClr val="1006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ihandform: Form 2">
            <a:extLst>
              <a:ext uri="{FF2B5EF4-FFF2-40B4-BE49-F238E27FC236}">
                <a16:creationId xmlns:a16="http://schemas.microsoft.com/office/drawing/2014/main" id="{5AD65CD3-0C39-5E09-2B52-B2725792D9FB}"/>
              </a:ext>
            </a:extLst>
          </p:cNvPr>
          <p:cNvSpPr/>
          <p:nvPr userDrawn="1"/>
        </p:nvSpPr>
        <p:spPr>
          <a:xfrm flipH="1">
            <a:off x="9592633" y="3796751"/>
            <a:ext cx="2599367" cy="2756801"/>
          </a:xfrm>
          <a:custGeom>
            <a:avLst/>
            <a:gdLst>
              <a:gd name="connsiteX0" fmla="*/ 0 w 2599367"/>
              <a:gd name="connsiteY0" fmla="*/ 0 h 2756801"/>
              <a:gd name="connsiteX1" fmla="*/ 0 w 2599367"/>
              <a:gd name="connsiteY1" fmla="*/ 2756801 h 2756801"/>
              <a:gd name="connsiteX2" fmla="*/ 2599367 w 2599367"/>
              <a:gd name="connsiteY2" fmla="*/ 2756801 h 27568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599367" h="2756801">
                <a:moveTo>
                  <a:pt x="0" y="0"/>
                </a:moveTo>
                <a:lnTo>
                  <a:pt x="0" y="2756801"/>
                </a:lnTo>
                <a:lnTo>
                  <a:pt x="2599367" y="2756801"/>
                </a:lnTo>
                <a:close/>
              </a:path>
            </a:pathLst>
          </a:custGeom>
          <a:solidFill>
            <a:srgbClr val="8C3E9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 dirty="0">
              <a:latin typeface="Montserrat" pitchFamily="2" charset="0"/>
            </a:endParaRPr>
          </a:p>
        </p:txBody>
      </p:sp>
      <p:sp>
        <p:nvSpPr>
          <p:cNvPr id="10" name="Bild-Platzhalter">
            <a:extLst>
              <a:ext uri="{FF2B5EF4-FFF2-40B4-BE49-F238E27FC236}">
                <a16:creationId xmlns:a16="http://schemas.microsoft.com/office/drawing/2014/main" id="{5A54012B-6140-0B0F-F472-6FB0A4D01FB7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0" y="0"/>
            <a:ext cx="12184549" cy="6892124"/>
          </a:xfrm>
          <a:custGeom>
            <a:avLst/>
            <a:gdLst>
              <a:gd name="connsiteX0" fmla="*/ 0 w 12184549"/>
              <a:gd name="connsiteY0" fmla="*/ 6525347 h 6892124"/>
              <a:gd name="connsiteX1" fmla="*/ 20776 w 12184549"/>
              <a:gd name="connsiteY1" fmla="*/ 6525347 h 6892124"/>
              <a:gd name="connsiteX2" fmla="*/ 20776 w 12184549"/>
              <a:gd name="connsiteY2" fmla="*/ 6535870 h 6892124"/>
              <a:gd name="connsiteX3" fmla="*/ 12184549 w 12184549"/>
              <a:gd name="connsiteY3" fmla="*/ 6535870 h 6892124"/>
              <a:gd name="connsiteX4" fmla="*/ 12184549 w 12184549"/>
              <a:gd name="connsiteY4" fmla="*/ 6892124 h 6892124"/>
              <a:gd name="connsiteX5" fmla="*/ 1352 w 12184549"/>
              <a:gd name="connsiteY5" fmla="*/ 6892124 h 6892124"/>
              <a:gd name="connsiteX6" fmla="*/ 1352 w 12184549"/>
              <a:gd name="connsiteY6" fmla="*/ 6858003 h 6892124"/>
              <a:gd name="connsiteX7" fmla="*/ 0 w 12184549"/>
              <a:gd name="connsiteY7" fmla="*/ 6858003 h 6892124"/>
              <a:gd name="connsiteX8" fmla="*/ 0 w 12184549"/>
              <a:gd name="connsiteY8" fmla="*/ 0 h 6892124"/>
              <a:gd name="connsiteX9" fmla="*/ 10906801 w 12184549"/>
              <a:gd name="connsiteY9" fmla="*/ 0 h 6892124"/>
              <a:gd name="connsiteX10" fmla="*/ 7667849 w 12184549"/>
              <a:gd name="connsiteY10" fmla="*/ 3748957 h 6892124"/>
              <a:gd name="connsiteX11" fmla="*/ 20776 w 12184549"/>
              <a:gd name="connsiteY11" fmla="*/ 3748957 h 6892124"/>
              <a:gd name="connsiteX12" fmla="*/ 20776 w 12184549"/>
              <a:gd name="connsiteY12" fmla="*/ 3753039 h 6892124"/>
              <a:gd name="connsiteX13" fmla="*/ 0 w 12184549"/>
              <a:gd name="connsiteY13" fmla="*/ 3753039 h 68921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2184549" h="6892124">
                <a:moveTo>
                  <a:pt x="0" y="6525347"/>
                </a:moveTo>
                <a:lnTo>
                  <a:pt x="20776" y="6525347"/>
                </a:lnTo>
                <a:lnTo>
                  <a:pt x="20776" y="6535870"/>
                </a:lnTo>
                <a:lnTo>
                  <a:pt x="12184549" y="6535870"/>
                </a:lnTo>
                <a:lnTo>
                  <a:pt x="12184549" y="6892124"/>
                </a:lnTo>
                <a:lnTo>
                  <a:pt x="1352" y="6892124"/>
                </a:lnTo>
                <a:lnTo>
                  <a:pt x="1352" y="6858003"/>
                </a:lnTo>
                <a:lnTo>
                  <a:pt x="0" y="6858003"/>
                </a:lnTo>
                <a:close/>
                <a:moveTo>
                  <a:pt x="0" y="0"/>
                </a:moveTo>
                <a:lnTo>
                  <a:pt x="10906801" y="0"/>
                </a:lnTo>
                <a:lnTo>
                  <a:pt x="7667849" y="3748957"/>
                </a:lnTo>
                <a:lnTo>
                  <a:pt x="20776" y="3748957"/>
                </a:lnTo>
                <a:lnTo>
                  <a:pt x="20776" y="3753039"/>
                </a:lnTo>
                <a:lnTo>
                  <a:pt x="0" y="3753039"/>
                </a:lnTo>
                <a:close/>
              </a:path>
            </a:pathLst>
          </a:custGeom>
          <a:solidFill>
            <a:srgbClr val="F0F3F7"/>
          </a:solidFill>
        </p:spPr>
        <p:txBody>
          <a:bodyPr wrap="square" rIns="0" bIns="1260000" anchor="ctr" anchorCtr="1">
            <a:noAutofit/>
          </a:bodyPr>
          <a:lstStyle>
            <a:lvl1pPr marL="0" indent="0" algn="r">
              <a:buFontTx/>
              <a:buNone/>
              <a:defRPr b="1">
                <a:solidFill>
                  <a:srgbClr val="8C3E9F"/>
                </a:solidFill>
              </a:defRPr>
            </a:lvl1pPr>
          </a:lstStyle>
          <a:p>
            <a:r>
              <a:rPr lang="de-DE" dirty="0"/>
              <a:t>Hier Bild einfügen</a:t>
            </a:r>
          </a:p>
        </p:txBody>
      </p:sp>
      <p:sp>
        <p:nvSpPr>
          <p:cNvPr id="25" name="Bild-Nachweis">
            <a:extLst>
              <a:ext uri="{FF2B5EF4-FFF2-40B4-BE49-F238E27FC236}">
                <a16:creationId xmlns:a16="http://schemas.microsoft.com/office/drawing/2014/main" id="{3D29FA97-D64E-B910-D641-F122D8E4E870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0" y="6624556"/>
            <a:ext cx="4326081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pic>
        <p:nvPicPr>
          <p:cNvPr id="11" name="Logo">
            <a:extLst>
              <a:ext uri="{FF2B5EF4-FFF2-40B4-BE49-F238E27FC236}">
                <a16:creationId xmlns:a16="http://schemas.microsoft.com/office/drawing/2014/main" id="{BCB04E0C-D33C-6880-70E2-C48C495B7AB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425259" y="966418"/>
            <a:ext cx="2765859" cy="2107960"/>
          </a:xfrm>
          <a:prstGeom prst="rect">
            <a:avLst/>
          </a:prstGeom>
        </p:spPr>
      </p:pic>
      <p:sp>
        <p:nvSpPr>
          <p:cNvPr id="22" name="Zusatztext">
            <a:extLst>
              <a:ext uri="{FF2B5EF4-FFF2-40B4-BE49-F238E27FC236}">
                <a16:creationId xmlns:a16="http://schemas.microsoft.com/office/drawing/2014/main" id="{80EDA830-97D5-DEF3-D298-792D8AE9DF54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16001" y="5783343"/>
            <a:ext cx="9684455" cy="396000"/>
          </a:xfrm>
          <a:ln>
            <a:noFill/>
          </a:ln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lang="de-DE" sz="2800" b="1" dirty="0">
                <a:solidFill>
                  <a:srgbClr val="FFFFFF"/>
                </a:solidFill>
                <a:ea typeface="Source Sans Pro" panose="020B0503030403020204" pitchFamily="34" charset="0"/>
              </a:defRPr>
            </a:lvl1pPr>
          </a:lstStyle>
          <a:p>
            <a:pPr marL="0" lvl="0"/>
            <a:r>
              <a:rPr lang="de-DE" dirty="0"/>
              <a:t>ggf. Zusatz-Text</a:t>
            </a:r>
          </a:p>
        </p:txBody>
      </p:sp>
      <p:sp>
        <p:nvSpPr>
          <p:cNvPr id="20" name="Titel">
            <a:extLst>
              <a:ext uri="{FF2B5EF4-FFF2-40B4-BE49-F238E27FC236}">
                <a16:creationId xmlns:a16="http://schemas.microsoft.com/office/drawing/2014/main" id="{40918B5D-518B-65CF-89B4-3E7634163BB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6001" y="4797152"/>
            <a:ext cx="10440539" cy="756000"/>
          </a:xfrm>
        </p:spPr>
        <p:txBody>
          <a:bodyPr vert="horz" lIns="0" tIns="36000" rIns="0" bIns="36000" rtlCol="0" anchor="ctr" anchorCtr="0">
            <a:noAutofit/>
          </a:bodyPr>
          <a:lstStyle>
            <a:lvl1pPr>
              <a:defRPr lang="de-DE" sz="4000">
                <a:solidFill>
                  <a:srgbClr val="8C3E9F"/>
                </a:solidFill>
                <a:latin typeface="Montserrat Black" pitchFamily="2" charset="0"/>
              </a:defRPr>
            </a:lvl1pPr>
          </a:lstStyle>
          <a:p>
            <a:pPr marL="0" lvl="0">
              <a:lnSpc>
                <a:spcPts val="6100"/>
              </a:lnSpc>
            </a:pPr>
            <a:r>
              <a:rPr lang="de-DE" dirty="0"/>
              <a:t>Veranstaltungs-Titel</a:t>
            </a:r>
          </a:p>
        </p:txBody>
      </p:sp>
      <p:sp>
        <p:nvSpPr>
          <p:cNvPr id="28" name="Willkommen-Platzhalter">
            <a:extLst>
              <a:ext uri="{FF2B5EF4-FFF2-40B4-BE49-F238E27FC236}">
                <a16:creationId xmlns:a16="http://schemas.microsoft.com/office/drawing/2014/main" id="{5C41DC56-6FE9-65A0-C628-BB1C086C364E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516001" y="4041148"/>
            <a:ext cx="10792718" cy="720000"/>
          </a:xfrm>
        </p:spPr>
        <p:txBody>
          <a:bodyPr anchor="ctr" anchorCtr="0"/>
          <a:lstStyle>
            <a:lvl1pPr marL="0" indent="0">
              <a:buFontTx/>
              <a:buNone/>
              <a:defRPr sz="4800" cap="all" spc="50" baseline="0">
                <a:solidFill>
                  <a:srgbClr val="FFFFFF"/>
                </a:solidFill>
                <a:latin typeface="Montserrat Black" pitchFamily="2" charset="0"/>
              </a:defRPr>
            </a:lvl1pPr>
            <a:lvl2pPr marL="287338" indent="0">
              <a:buFontTx/>
              <a:buNone/>
              <a:defRPr sz="6000">
                <a:solidFill>
                  <a:srgbClr val="FFFFFF"/>
                </a:solidFill>
                <a:latin typeface="Gotham Black" panose="02000603040000020004" pitchFamily="2" charset="0"/>
              </a:defRPr>
            </a:lvl2pPr>
            <a:lvl3pPr marL="719138" indent="0">
              <a:buFontTx/>
              <a:buNone/>
              <a:defRPr sz="6000">
                <a:solidFill>
                  <a:srgbClr val="FFFFFF"/>
                </a:solidFill>
                <a:latin typeface="Gotham Black" panose="02000603040000020004" pitchFamily="2" charset="0"/>
              </a:defRPr>
            </a:lvl3pPr>
            <a:lvl4pPr marL="1160462" indent="0">
              <a:buFontTx/>
              <a:buNone/>
              <a:defRPr sz="6000">
                <a:solidFill>
                  <a:srgbClr val="FFFFFF"/>
                </a:solidFill>
                <a:latin typeface="Gotham Black" panose="02000603040000020004" pitchFamily="2" charset="0"/>
              </a:defRPr>
            </a:lvl4pPr>
            <a:lvl5pPr marL="1611312" indent="0">
              <a:buFontTx/>
              <a:buNone/>
              <a:defRPr sz="6000">
                <a:solidFill>
                  <a:srgbClr val="FFFFFF"/>
                </a:solidFill>
                <a:latin typeface="Gotham Black" panose="02000603040000020004" pitchFamily="2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10065A"/>
              </a:buClr>
              <a:buSzTx/>
              <a:buFontTx/>
              <a:buNone/>
              <a:tabLst/>
              <a:defRPr/>
            </a:pPr>
            <a:r>
              <a:rPr lang="de-DE" dirty="0"/>
              <a:t>Grußwort</a:t>
            </a:r>
          </a:p>
        </p:txBody>
      </p:sp>
    </p:spTree>
    <p:extLst>
      <p:ext uri="{BB962C8B-B14F-4D97-AF65-F5344CB8AC3E}">
        <p14:creationId xmlns:p14="http://schemas.microsoft.com/office/powerpoint/2010/main" val="417631762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V5 | Pink/Bl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uppieren 41">
            <a:extLst>
              <a:ext uri="{FF2B5EF4-FFF2-40B4-BE49-F238E27FC236}">
                <a16:creationId xmlns:a16="http://schemas.microsoft.com/office/drawing/2014/main" id="{81FFD5FF-C942-9FEC-196B-42ED6E8831D0}"/>
              </a:ext>
            </a:extLst>
          </p:cNvPr>
          <p:cNvGrpSpPr/>
          <p:nvPr userDrawn="1"/>
        </p:nvGrpSpPr>
        <p:grpSpPr>
          <a:xfrm>
            <a:off x="352702" y="440668"/>
            <a:ext cx="7250700" cy="5787322"/>
            <a:chOff x="352702" y="440668"/>
            <a:chExt cx="7250700" cy="5787322"/>
          </a:xfrm>
        </p:grpSpPr>
        <p:sp>
          <p:nvSpPr>
            <p:cNvPr id="41" name="Freihandform: Form 40">
              <a:extLst>
                <a:ext uri="{FF2B5EF4-FFF2-40B4-BE49-F238E27FC236}">
                  <a16:creationId xmlns:a16="http://schemas.microsoft.com/office/drawing/2014/main" id="{01FCB943-79E4-F988-AA2B-0C3414286FBE}"/>
                </a:ext>
              </a:extLst>
            </p:cNvPr>
            <p:cNvSpPr/>
            <p:nvPr userDrawn="1"/>
          </p:nvSpPr>
          <p:spPr>
            <a:xfrm flipH="1">
              <a:off x="352702" y="463854"/>
              <a:ext cx="575299" cy="5764136"/>
            </a:xfrm>
            <a:custGeom>
              <a:avLst/>
              <a:gdLst>
                <a:gd name="connsiteX0" fmla="*/ 345 w 575299"/>
                <a:gd name="connsiteY0" fmla="*/ 4154307 h 5764136"/>
                <a:gd name="connsiteX1" fmla="*/ 1484 w 575299"/>
                <a:gd name="connsiteY1" fmla="*/ 4154309 h 5764136"/>
                <a:gd name="connsiteX2" fmla="*/ 2757 w 575299"/>
                <a:gd name="connsiteY2" fmla="*/ 4157710 h 5764136"/>
                <a:gd name="connsiteX3" fmla="*/ 0 w 575299"/>
                <a:gd name="connsiteY3" fmla="*/ 0 h 5764136"/>
                <a:gd name="connsiteX4" fmla="*/ 0 w 575299"/>
                <a:gd name="connsiteY4" fmla="*/ 4154768 h 5764136"/>
                <a:gd name="connsiteX5" fmla="*/ 334737 w 575299"/>
                <a:gd name="connsiteY5" fmla="*/ 5090937 h 5764136"/>
                <a:gd name="connsiteX6" fmla="*/ 570821 w 575299"/>
                <a:gd name="connsiteY6" fmla="*/ 5764136 h 5764136"/>
                <a:gd name="connsiteX7" fmla="*/ 575299 w 575299"/>
                <a:gd name="connsiteY7" fmla="*/ 5764136 h 5764136"/>
                <a:gd name="connsiteX8" fmla="*/ 575299 w 575299"/>
                <a:gd name="connsiteY8" fmla="*/ 549851 h 5764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75299" h="5764136">
                  <a:moveTo>
                    <a:pt x="345" y="4154307"/>
                  </a:moveTo>
                  <a:lnTo>
                    <a:pt x="1484" y="4154309"/>
                  </a:lnTo>
                  <a:lnTo>
                    <a:pt x="2757" y="4157710"/>
                  </a:lnTo>
                  <a:close/>
                  <a:moveTo>
                    <a:pt x="0" y="0"/>
                  </a:moveTo>
                  <a:lnTo>
                    <a:pt x="0" y="4154768"/>
                  </a:lnTo>
                  <a:lnTo>
                    <a:pt x="334737" y="5090937"/>
                  </a:lnTo>
                  <a:lnTo>
                    <a:pt x="570821" y="5764136"/>
                  </a:lnTo>
                  <a:lnTo>
                    <a:pt x="575299" y="5764136"/>
                  </a:lnTo>
                  <a:lnTo>
                    <a:pt x="575299" y="549851"/>
                  </a:lnTo>
                  <a:close/>
                </a:path>
              </a:pathLst>
            </a:custGeom>
            <a:solidFill>
              <a:srgbClr val="10069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 dirty="0"/>
            </a:p>
          </p:txBody>
        </p:sp>
        <p:sp>
          <p:nvSpPr>
            <p:cNvPr id="27" name="Freihandform: Form 26">
              <a:extLst>
                <a:ext uri="{FF2B5EF4-FFF2-40B4-BE49-F238E27FC236}">
                  <a16:creationId xmlns:a16="http://schemas.microsoft.com/office/drawing/2014/main" id="{9B2BCC82-D8D8-D92A-84BA-A0D59FE41087}"/>
                </a:ext>
              </a:extLst>
            </p:cNvPr>
            <p:cNvSpPr/>
            <p:nvPr userDrawn="1"/>
          </p:nvSpPr>
          <p:spPr>
            <a:xfrm>
              <a:off x="356915" y="4589820"/>
              <a:ext cx="5869251" cy="1611488"/>
            </a:xfrm>
            <a:custGeom>
              <a:avLst/>
              <a:gdLst>
                <a:gd name="connsiteX0" fmla="*/ 572649 w 5869251"/>
                <a:gd name="connsiteY0" fmla="*/ 9328 h 1611488"/>
                <a:gd name="connsiteX1" fmla="*/ 570237 w 5869251"/>
                <a:gd name="connsiteY1" fmla="*/ 12702 h 1611488"/>
                <a:gd name="connsiteX2" fmla="*/ 571510 w 5869251"/>
                <a:gd name="connsiteY2" fmla="*/ 9330 h 1611488"/>
                <a:gd name="connsiteX3" fmla="*/ 5869251 w 5869251"/>
                <a:gd name="connsiteY3" fmla="*/ 0 h 1611488"/>
                <a:gd name="connsiteX4" fmla="*/ 0 w 5869251"/>
                <a:gd name="connsiteY4" fmla="*/ 1611488 h 1611488"/>
                <a:gd name="connsiteX5" fmla="*/ 238257 w 5869251"/>
                <a:gd name="connsiteY5" fmla="*/ 937921 h 1611488"/>
                <a:gd name="connsiteX6" fmla="*/ 573159 w 5869251"/>
                <a:gd name="connsiteY6" fmla="*/ 9327 h 1611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869251" h="1611488">
                  <a:moveTo>
                    <a:pt x="572649" y="9328"/>
                  </a:moveTo>
                  <a:lnTo>
                    <a:pt x="570237" y="12702"/>
                  </a:lnTo>
                  <a:lnTo>
                    <a:pt x="571510" y="9330"/>
                  </a:lnTo>
                  <a:close/>
                  <a:moveTo>
                    <a:pt x="5869251" y="0"/>
                  </a:moveTo>
                  <a:lnTo>
                    <a:pt x="0" y="1611488"/>
                  </a:lnTo>
                  <a:lnTo>
                    <a:pt x="238257" y="937921"/>
                  </a:lnTo>
                  <a:lnTo>
                    <a:pt x="573159" y="9327"/>
                  </a:lnTo>
                  <a:close/>
                </a:path>
              </a:pathLst>
            </a:custGeom>
            <a:solidFill>
              <a:srgbClr val="FF3EB5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 dirty="0"/>
            </a:p>
          </p:txBody>
        </p:sp>
        <p:sp>
          <p:nvSpPr>
            <p:cNvPr id="25" name="Freihandform: Form 24">
              <a:extLst>
                <a:ext uri="{FF2B5EF4-FFF2-40B4-BE49-F238E27FC236}">
                  <a16:creationId xmlns:a16="http://schemas.microsoft.com/office/drawing/2014/main" id="{FE18F161-788C-179C-3A31-C8C7384B0528}"/>
                </a:ext>
              </a:extLst>
            </p:cNvPr>
            <p:cNvSpPr/>
            <p:nvPr userDrawn="1"/>
          </p:nvSpPr>
          <p:spPr>
            <a:xfrm>
              <a:off x="936638" y="440668"/>
              <a:ext cx="6666764" cy="4159638"/>
            </a:xfrm>
            <a:custGeom>
              <a:avLst/>
              <a:gdLst>
                <a:gd name="connsiteX0" fmla="*/ 0 w 6666764"/>
                <a:gd name="connsiteY0" fmla="*/ 0 h 4159638"/>
                <a:gd name="connsiteX1" fmla="*/ 6666764 w 6666764"/>
                <a:gd name="connsiteY1" fmla="*/ 0 h 4159638"/>
                <a:gd name="connsiteX2" fmla="*/ 6666764 w 6666764"/>
                <a:gd name="connsiteY2" fmla="*/ 3216515 h 4159638"/>
                <a:gd name="connsiteX3" fmla="*/ 5287621 w 6666764"/>
                <a:gd name="connsiteY3" fmla="*/ 4159638 h 4159638"/>
                <a:gd name="connsiteX4" fmla="*/ 0 w 6666764"/>
                <a:gd name="connsiteY4" fmla="*/ 4159638 h 41596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6764" h="4159638">
                  <a:moveTo>
                    <a:pt x="0" y="0"/>
                  </a:moveTo>
                  <a:lnTo>
                    <a:pt x="6666764" y="0"/>
                  </a:lnTo>
                  <a:lnTo>
                    <a:pt x="6666764" y="3216515"/>
                  </a:lnTo>
                  <a:lnTo>
                    <a:pt x="5287621" y="4159638"/>
                  </a:lnTo>
                  <a:lnTo>
                    <a:pt x="0" y="4159638"/>
                  </a:lnTo>
                  <a:close/>
                </a:path>
              </a:pathLst>
            </a:custGeom>
            <a:solidFill>
              <a:srgbClr val="FFFFFF"/>
            </a:solidFill>
            <a:ln w="3175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 dirty="0">
                <a:solidFill>
                  <a:srgbClr val="FFAD00"/>
                </a:solidFill>
              </a:endParaRPr>
            </a:p>
          </p:txBody>
        </p:sp>
      </p:grpSp>
      <p:sp>
        <p:nvSpPr>
          <p:cNvPr id="3" name="Bild-Platzhalter">
            <a:extLst>
              <a:ext uri="{FF2B5EF4-FFF2-40B4-BE49-F238E27FC236}">
                <a16:creationId xmlns:a16="http://schemas.microsoft.com/office/drawing/2014/main" id="{8BD1A78E-41E4-1192-8B8B-EDAC2DF849C1}"/>
              </a:ext>
            </a:extLst>
          </p:cNvPr>
          <p:cNvSpPr>
            <a:spLocks noGrp="1"/>
          </p:cNvSpPr>
          <p:nvPr userDrawn="1">
            <p:ph type="pic" sz="quarter" idx="26" hasCustomPrompt="1"/>
          </p:nvPr>
        </p:nvSpPr>
        <p:spPr>
          <a:xfrm>
            <a:off x="-3294" y="-3"/>
            <a:ext cx="12192989" cy="6858003"/>
          </a:xfrm>
          <a:custGeom>
            <a:avLst/>
            <a:gdLst>
              <a:gd name="connsiteX0" fmla="*/ 939930 w 12192989"/>
              <a:gd name="connsiteY0" fmla="*/ 505096 h 6858003"/>
              <a:gd name="connsiteX1" fmla="*/ 939930 w 12192989"/>
              <a:gd name="connsiteY1" fmla="*/ 505097 h 6858003"/>
              <a:gd name="connsiteX2" fmla="*/ 934404 w 12192989"/>
              <a:gd name="connsiteY2" fmla="*/ 505097 h 6858003"/>
              <a:gd name="connsiteX3" fmla="*/ 410704 w 12192989"/>
              <a:gd name="connsiteY3" fmla="*/ 1027607 h 6858003"/>
              <a:gd name="connsiteX4" fmla="*/ 410704 w 12192989"/>
              <a:gd name="connsiteY4" fmla="*/ 6040812 h 6858003"/>
              <a:gd name="connsiteX5" fmla="*/ 410706 w 12192989"/>
              <a:gd name="connsiteY5" fmla="*/ 6040812 h 6858003"/>
              <a:gd name="connsiteX6" fmla="*/ 410706 w 12192989"/>
              <a:gd name="connsiteY6" fmla="*/ 6040813 h 6858003"/>
              <a:gd name="connsiteX7" fmla="*/ 419318 w 12192989"/>
              <a:gd name="connsiteY7" fmla="*/ 6038787 h 6858003"/>
              <a:gd name="connsiteX8" fmla="*/ 416006 w 12192989"/>
              <a:gd name="connsiteY8" fmla="*/ 6048109 h 6858003"/>
              <a:gd name="connsiteX9" fmla="*/ 425767 w 12192989"/>
              <a:gd name="connsiteY9" fmla="*/ 6045617 h 6858003"/>
              <a:gd name="connsiteX10" fmla="*/ 424882 w 12192989"/>
              <a:gd name="connsiteY10" fmla="*/ 6048108 h 6858003"/>
              <a:gd name="connsiteX11" fmla="*/ 6095432 w 12192989"/>
              <a:gd name="connsiteY11" fmla="*/ 4600308 h 6858003"/>
              <a:gd name="connsiteX12" fmla="*/ 6084867 w 12192989"/>
              <a:gd name="connsiteY12" fmla="*/ 4600308 h 6858003"/>
              <a:gd name="connsiteX13" fmla="*/ 7513412 w 12192989"/>
              <a:gd name="connsiteY13" fmla="*/ 3642276 h 6858003"/>
              <a:gd name="connsiteX14" fmla="*/ 7513412 w 12192989"/>
              <a:gd name="connsiteY14" fmla="*/ 505097 h 6858003"/>
              <a:gd name="connsiteX15" fmla="*/ 7513410 w 12192989"/>
              <a:gd name="connsiteY15" fmla="*/ 505097 h 6858003"/>
              <a:gd name="connsiteX16" fmla="*/ 7513410 w 12192989"/>
              <a:gd name="connsiteY16" fmla="*/ 505096 h 6858003"/>
              <a:gd name="connsiteX17" fmla="*/ 0 w 12192989"/>
              <a:gd name="connsiteY17" fmla="*/ 0 h 6858003"/>
              <a:gd name="connsiteX18" fmla="*/ 12192989 w 12192989"/>
              <a:gd name="connsiteY18" fmla="*/ 0 h 6858003"/>
              <a:gd name="connsiteX19" fmla="*/ 12192989 w 12192989"/>
              <a:gd name="connsiteY19" fmla="*/ 6858003 h 6858003"/>
              <a:gd name="connsiteX20" fmla="*/ 0 w 12192989"/>
              <a:gd name="connsiteY20" fmla="*/ 6858003 h 6858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2192989" h="6858003">
                <a:moveTo>
                  <a:pt x="939930" y="505096"/>
                </a:moveTo>
                <a:lnTo>
                  <a:pt x="939930" y="505097"/>
                </a:lnTo>
                <a:lnTo>
                  <a:pt x="934404" y="505097"/>
                </a:lnTo>
                <a:lnTo>
                  <a:pt x="410704" y="1027607"/>
                </a:lnTo>
                <a:lnTo>
                  <a:pt x="410704" y="6040812"/>
                </a:lnTo>
                <a:lnTo>
                  <a:pt x="410706" y="6040812"/>
                </a:lnTo>
                <a:lnTo>
                  <a:pt x="410706" y="6040813"/>
                </a:lnTo>
                <a:lnTo>
                  <a:pt x="419318" y="6038787"/>
                </a:lnTo>
                <a:lnTo>
                  <a:pt x="416006" y="6048109"/>
                </a:lnTo>
                <a:lnTo>
                  <a:pt x="425767" y="6045617"/>
                </a:lnTo>
                <a:lnTo>
                  <a:pt x="424882" y="6048108"/>
                </a:lnTo>
                <a:lnTo>
                  <a:pt x="6095432" y="4600308"/>
                </a:lnTo>
                <a:lnTo>
                  <a:pt x="6084867" y="4600308"/>
                </a:lnTo>
                <a:lnTo>
                  <a:pt x="7513412" y="3642276"/>
                </a:lnTo>
                <a:lnTo>
                  <a:pt x="7513412" y="505097"/>
                </a:lnTo>
                <a:lnTo>
                  <a:pt x="7513410" y="505097"/>
                </a:lnTo>
                <a:lnTo>
                  <a:pt x="7513410" y="505096"/>
                </a:lnTo>
                <a:close/>
                <a:moveTo>
                  <a:pt x="0" y="0"/>
                </a:moveTo>
                <a:lnTo>
                  <a:pt x="12192989" y="0"/>
                </a:lnTo>
                <a:lnTo>
                  <a:pt x="12192989" y="6858003"/>
                </a:lnTo>
                <a:lnTo>
                  <a:pt x="0" y="6858003"/>
                </a:lnTo>
                <a:close/>
              </a:path>
            </a:pathLst>
          </a:custGeom>
          <a:solidFill>
            <a:srgbClr val="F0F3F7"/>
          </a:solidFill>
        </p:spPr>
        <p:txBody>
          <a:bodyPr wrap="square" rIns="1908000" anchor="ctr" anchorCtr="0">
            <a:noAutofit/>
          </a:bodyPr>
          <a:lstStyle>
            <a:lvl1pPr marL="0" indent="0" algn="r">
              <a:buFontTx/>
              <a:buNone/>
              <a:defRPr b="1">
                <a:solidFill>
                  <a:srgbClr val="FF3EB5"/>
                </a:solidFill>
              </a:defRPr>
            </a:lvl1pPr>
          </a:lstStyle>
          <a:p>
            <a:r>
              <a:rPr lang="de-DE" dirty="0"/>
              <a:t>Hier Bild einfügen</a:t>
            </a:r>
          </a:p>
        </p:txBody>
      </p:sp>
      <p:sp>
        <p:nvSpPr>
          <p:cNvPr id="22" name="Bild-Nachweis">
            <a:extLst>
              <a:ext uri="{FF2B5EF4-FFF2-40B4-BE49-F238E27FC236}">
                <a16:creationId xmlns:a16="http://schemas.microsoft.com/office/drawing/2014/main" id="{EC184E46-47D4-4C9C-B889-8D92474B36E9}"/>
              </a:ext>
            </a:extLst>
          </p:cNvPr>
          <p:cNvSpPr>
            <a:spLocks noGrp="1"/>
          </p:cNvSpPr>
          <p:nvPr userDrawn="1">
            <p:ph type="body" sz="quarter" idx="25" hasCustomPrompt="1"/>
          </p:nvPr>
        </p:nvSpPr>
        <p:spPr>
          <a:xfrm>
            <a:off x="0" y="6642000"/>
            <a:ext cx="4326081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chemeClr val="bg1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6" name="Logo-Platzhalter">
            <a:extLst>
              <a:ext uri="{FF2B5EF4-FFF2-40B4-BE49-F238E27FC236}">
                <a16:creationId xmlns:a16="http://schemas.microsoft.com/office/drawing/2014/main" id="{47665E48-E26E-24F2-85E5-F149AA2FAC96}"/>
              </a:ext>
            </a:extLst>
          </p:cNvPr>
          <p:cNvSpPr>
            <a:spLocks noGrp="1" noChangeAspect="1"/>
          </p:cNvSpPr>
          <p:nvPr userDrawn="1">
            <p:ph type="pic" sz="quarter" idx="27" hasCustomPrompt="1"/>
          </p:nvPr>
        </p:nvSpPr>
        <p:spPr>
          <a:xfrm>
            <a:off x="10392000" y="5486400"/>
            <a:ext cx="1800000" cy="1371600"/>
          </a:xfrm>
        </p:spPr>
        <p:txBody>
          <a:bodyPr tIns="108000" anchor="t" anchorCtr="0"/>
          <a:lstStyle>
            <a:lvl1pPr marL="0" indent="0" algn="ctr">
              <a:buNone/>
              <a:defRPr sz="2000">
                <a:solidFill>
                  <a:srgbClr val="10065A"/>
                </a:solidFill>
              </a:defRPr>
            </a:lvl1pPr>
          </a:lstStyle>
          <a:p>
            <a:r>
              <a:rPr lang="de-DE" dirty="0"/>
              <a:t>Logo (</a:t>
            </a:r>
            <a:r>
              <a:rPr lang="de-DE" dirty="0" err="1"/>
              <a:t>o.Claim</a:t>
            </a:r>
            <a:r>
              <a:rPr lang="de-DE" dirty="0"/>
              <a:t>) einfügen!</a:t>
            </a:r>
          </a:p>
        </p:txBody>
      </p:sp>
      <p:sp>
        <p:nvSpPr>
          <p:cNvPr id="14" name="Datum">
            <a:extLst>
              <a:ext uri="{FF2B5EF4-FFF2-40B4-BE49-F238E27FC236}">
                <a16:creationId xmlns:a16="http://schemas.microsoft.com/office/drawing/2014/main" id="{5C925C1E-4C03-9068-9416-6E2EB601066C}"/>
              </a:ext>
            </a:extLst>
          </p:cNvPr>
          <p:cNvSpPr>
            <a:spLocks noGrp="1"/>
          </p:cNvSpPr>
          <p:nvPr userDrawn="1">
            <p:ph type="dt" sz="half" idx="2"/>
          </p:nvPr>
        </p:nvSpPr>
        <p:spPr>
          <a:xfrm>
            <a:off x="1363921" y="4154408"/>
            <a:ext cx="3928185" cy="264454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600" b="0" i="0">
                <a:solidFill>
                  <a:srgbClr val="10069F"/>
                </a:solidFill>
                <a:latin typeface="Source Sans Pro" panose="020B0503030403020204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15" name="Titel">
            <a:extLst>
              <a:ext uri="{FF2B5EF4-FFF2-40B4-BE49-F238E27FC236}">
                <a16:creationId xmlns:a16="http://schemas.microsoft.com/office/drawing/2014/main" id="{A3AF548F-F28E-8DCE-BD22-EAFF714734AF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1363921" y="1378862"/>
            <a:ext cx="5812199" cy="2617917"/>
          </a:xfrm>
        </p:spPr>
        <p:txBody>
          <a:bodyPr anchor="t" anchorCtr="0"/>
          <a:lstStyle>
            <a:lvl1pPr>
              <a:defRPr sz="3200" spc="50" baseline="0">
                <a:solidFill>
                  <a:srgbClr val="10069F"/>
                </a:solidFill>
              </a:defRPr>
            </a:lvl1pPr>
          </a:lstStyle>
          <a:p>
            <a:r>
              <a:rPr lang="de-DE" dirty="0"/>
              <a:t>Präsentations-Titel oder Zwischentitel</a:t>
            </a:r>
            <a:br>
              <a:rPr lang="de-DE" dirty="0"/>
            </a:br>
            <a:br>
              <a:rPr lang="de-DE" dirty="0"/>
            </a:br>
            <a:br>
              <a:rPr lang="de-DE" dirty="0"/>
            </a:br>
            <a:br>
              <a:rPr lang="de-DE" dirty="0"/>
            </a:br>
            <a:endParaRPr lang="de-DE" dirty="0"/>
          </a:p>
        </p:txBody>
      </p:sp>
      <p:sp>
        <p:nvSpPr>
          <p:cNvPr id="11" name="Dachzeile">
            <a:extLst>
              <a:ext uri="{FF2B5EF4-FFF2-40B4-BE49-F238E27FC236}">
                <a16:creationId xmlns:a16="http://schemas.microsoft.com/office/drawing/2014/main" id="{C3FB2B13-2346-4892-983B-6BC336FAE66B}"/>
              </a:ext>
            </a:extLst>
          </p:cNvPr>
          <p:cNvSpPr>
            <a:spLocks noGrp="1"/>
          </p:cNvSpPr>
          <p:nvPr userDrawn="1">
            <p:ph type="subTitle" idx="1" hasCustomPrompt="1"/>
          </p:nvPr>
        </p:nvSpPr>
        <p:spPr>
          <a:xfrm>
            <a:off x="1363921" y="1016768"/>
            <a:ext cx="5812199" cy="324000"/>
          </a:xfrm>
        </p:spPr>
        <p:txBody>
          <a:bodyPr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SzPct val="150000"/>
              <a:buFontTx/>
              <a:buNone/>
              <a:defRPr sz="2000" b="1" cap="none" spc="150" baseline="0">
                <a:solidFill>
                  <a:srgbClr val="FF3EB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Dachzeile</a:t>
            </a:r>
          </a:p>
        </p:txBody>
      </p:sp>
    </p:spTree>
    <p:extLst>
      <p:ext uri="{BB962C8B-B14F-4D97-AF65-F5344CB8AC3E}">
        <p14:creationId xmlns:p14="http://schemas.microsoft.com/office/powerpoint/2010/main" val="268296702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V5 | Türkis/Dunkelbl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uppieren 41">
            <a:extLst>
              <a:ext uri="{FF2B5EF4-FFF2-40B4-BE49-F238E27FC236}">
                <a16:creationId xmlns:a16="http://schemas.microsoft.com/office/drawing/2014/main" id="{81FFD5FF-C942-9FEC-196B-42ED6E8831D0}"/>
              </a:ext>
            </a:extLst>
          </p:cNvPr>
          <p:cNvGrpSpPr/>
          <p:nvPr userDrawn="1"/>
        </p:nvGrpSpPr>
        <p:grpSpPr>
          <a:xfrm>
            <a:off x="352702" y="440668"/>
            <a:ext cx="7250700" cy="5787322"/>
            <a:chOff x="352702" y="440668"/>
            <a:chExt cx="7250700" cy="5787322"/>
          </a:xfrm>
        </p:grpSpPr>
        <p:sp>
          <p:nvSpPr>
            <p:cNvPr id="41" name="Freihandform: Form 40">
              <a:extLst>
                <a:ext uri="{FF2B5EF4-FFF2-40B4-BE49-F238E27FC236}">
                  <a16:creationId xmlns:a16="http://schemas.microsoft.com/office/drawing/2014/main" id="{01FCB943-79E4-F988-AA2B-0C3414286FBE}"/>
                </a:ext>
              </a:extLst>
            </p:cNvPr>
            <p:cNvSpPr/>
            <p:nvPr userDrawn="1"/>
          </p:nvSpPr>
          <p:spPr>
            <a:xfrm flipH="1">
              <a:off x="352702" y="463854"/>
              <a:ext cx="575299" cy="5764136"/>
            </a:xfrm>
            <a:custGeom>
              <a:avLst/>
              <a:gdLst>
                <a:gd name="connsiteX0" fmla="*/ 345 w 575299"/>
                <a:gd name="connsiteY0" fmla="*/ 4154307 h 5764136"/>
                <a:gd name="connsiteX1" fmla="*/ 1484 w 575299"/>
                <a:gd name="connsiteY1" fmla="*/ 4154309 h 5764136"/>
                <a:gd name="connsiteX2" fmla="*/ 2757 w 575299"/>
                <a:gd name="connsiteY2" fmla="*/ 4157710 h 5764136"/>
                <a:gd name="connsiteX3" fmla="*/ 0 w 575299"/>
                <a:gd name="connsiteY3" fmla="*/ 0 h 5764136"/>
                <a:gd name="connsiteX4" fmla="*/ 0 w 575299"/>
                <a:gd name="connsiteY4" fmla="*/ 4154768 h 5764136"/>
                <a:gd name="connsiteX5" fmla="*/ 334737 w 575299"/>
                <a:gd name="connsiteY5" fmla="*/ 5090937 h 5764136"/>
                <a:gd name="connsiteX6" fmla="*/ 570821 w 575299"/>
                <a:gd name="connsiteY6" fmla="*/ 5764136 h 5764136"/>
                <a:gd name="connsiteX7" fmla="*/ 575299 w 575299"/>
                <a:gd name="connsiteY7" fmla="*/ 5764136 h 5764136"/>
                <a:gd name="connsiteX8" fmla="*/ 575299 w 575299"/>
                <a:gd name="connsiteY8" fmla="*/ 549851 h 5764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75299" h="5764136">
                  <a:moveTo>
                    <a:pt x="345" y="4154307"/>
                  </a:moveTo>
                  <a:lnTo>
                    <a:pt x="1484" y="4154309"/>
                  </a:lnTo>
                  <a:lnTo>
                    <a:pt x="2757" y="4157710"/>
                  </a:lnTo>
                  <a:close/>
                  <a:moveTo>
                    <a:pt x="0" y="0"/>
                  </a:moveTo>
                  <a:lnTo>
                    <a:pt x="0" y="4154768"/>
                  </a:lnTo>
                  <a:lnTo>
                    <a:pt x="334737" y="5090937"/>
                  </a:lnTo>
                  <a:lnTo>
                    <a:pt x="570821" y="5764136"/>
                  </a:lnTo>
                  <a:lnTo>
                    <a:pt x="575299" y="5764136"/>
                  </a:lnTo>
                  <a:lnTo>
                    <a:pt x="575299" y="549851"/>
                  </a:lnTo>
                  <a:close/>
                </a:path>
              </a:pathLst>
            </a:custGeom>
            <a:solidFill>
              <a:srgbClr val="10065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 dirty="0"/>
            </a:p>
          </p:txBody>
        </p:sp>
        <p:sp>
          <p:nvSpPr>
            <p:cNvPr id="27" name="Freihandform: Form 26">
              <a:extLst>
                <a:ext uri="{FF2B5EF4-FFF2-40B4-BE49-F238E27FC236}">
                  <a16:creationId xmlns:a16="http://schemas.microsoft.com/office/drawing/2014/main" id="{9B2BCC82-D8D8-D92A-84BA-A0D59FE41087}"/>
                </a:ext>
              </a:extLst>
            </p:cNvPr>
            <p:cNvSpPr/>
            <p:nvPr userDrawn="1"/>
          </p:nvSpPr>
          <p:spPr>
            <a:xfrm>
              <a:off x="356915" y="4589820"/>
              <a:ext cx="5869251" cy="1611488"/>
            </a:xfrm>
            <a:custGeom>
              <a:avLst/>
              <a:gdLst>
                <a:gd name="connsiteX0" fmla="*/ 572649 w 5869251"/>
                <a:gd name="connsiteY0" fmla="*/ 9328 h 1611488"/>
                <a:gd name="connsiteX1" fmla="*/ 570237 w 5869251"/>
                <a:gd name="connsiteY1" fmla="*/ 12702 h 1611488"/>
                <a:gd name="connsiteX2" fmla="*/ 571510 w 5869251"/>
                <a:gd name="connsiteY2" fmla="*/ 9330 h 1611488"/>
                <a:gd name="connsiteX3" fmla="*/ 5869251 w 5869251"/>
                <a:gd name="connsiteY3" fmla="*/ 0 h 1611488"/>
                <a:gd name="connsiteX4" fmla="*/ 0 w 5869251"/>
                <a:gd name="connsiteY4" fmla="*/ 1611488 h 1611488"/>
                <a:gd name="connsiteX5" fmla="*/ 238257 w 5869251"/>
                <a:gd name="connsiteY5" fmla="*/ 937921 h 1611488"/>
                <a:gd name="connsiteX6" fmla="*/ 573159 w 5869251"/>
                <a:gd name="connsiteY6" fmla="*/ 9327 h 1611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869251" h="1611488">
                  <a:moveTo>
                    <a:pt x="572649" y="9328"/>
                  </a:moveTo>
                  <a:lnTo>
                    <a:pt x="570237" y="12702"/>
                  </a:lnTo>
                  <a:lnTo>
                    <a:pt x="571510" y="9330"/>
                  </a:lnTo>
                  <a:close/>
                  <a:moveTo>
                    <a:pt x="5869251" y="0"/>
                  </a:moveTo>
                  <a:lnTo>
                    <a:pt x="0" y="1611488"/>
                  </a:lnTo>
                  <a:lnTo>
                    <a:pt x="238257" y="937921"/>
                  </a:lnTo>
                  <a:lnTo>
                    <a:pt x="573159" y="9327"/>
                  </a:lnTo>
                  <a:close/>
                </a:path>
              </a:pathLst>
            </a:custGeom>
            <a:solidFill>
              <a:srgbClr val="10ADA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 dirty="0"/>
            </a:p>
          </p:txBody>
        </p:sp>
        <p:sp>
          <p:nvSpPr>
            <p:cNvPr id="25" name="Freihandform: Form 24">
              <a:extLst>
                <a:ext uri="{FF2B5EF4-FFF2-40B4-BE49-F238E27FC236}">
                  <a16:creationId xmlns:a16="http://schemas.microsoft.com/office/drawing/2014/main" id="{FE18F161-788C-179C-3A31-C8C7384B0528}"/>
                </a:ext>
              </a:extLst>
            </p:cNvPr>
            <p:cNvSpPr/>
            <p:nvPr userDrawn="1"/>
          </p:nvSpPr>
          <p:spPr>
            <a:xfrm>
              <a:off x="936638" y="440668"/>
              <a:ext cx="6666764" cy="4159638"/>
            </a:xfrm>
            <a:custGeom>
              <a:avLst/>
              <a:gdLst>
                <a:gd name="connsiteX0" fmla="*/ 0 w 6666764"/>
                <a:gd name="connsiteY0" fmla="*/ 0 h 4159638"/>
                <a:gd name="connsiteX1" fmla="*/ 6666764 w 6666764"/>
                <a:gd name="connsiteY1" fmla="*/ 0 h 4159638"/>
                <a:gd name="connsiteX2" fmla="*/ 6666764 w 6666764"/>
                <a:gd name="connsiteY2" fmla="*/ 3216515 h 4159638"/>
                <a:gd name="connsiteX3" fmla="*/ 5287621 w 6666764"/>
                <a:gd name="connsiteY3" fmla="*/ 4159638 h 4159638"/>
                <a:gd name="connsiteX4" fmla="*/ 0 w 6666764"/>
                <a:gd name="connsiteY4" fmla="*/ 4159638 h 41596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6764" h="4159638">
                  <a:moveTo>
                    <a:pt x="0" y="0"/>
                  </a:moveTo>
                  <a:lnTo>
                    <a:pt x="6666764" y="0"/>
                  </a:lnTo>
                  <a:lnTo>
                    <a:pt x="6666764" y="3216515"/>
                  </a:lnTo>
                  <a:lnTo>
                    <a:pt x="5287621" y="4159638"/>
                  </a:lnTo>
                  <a:lnTo>
                    <a:pt x="0" y="4159638"/>
                  </a:lnTo>
                  <a:close/>
                </a:path>
              </a:pathLst>
            </a:custGeom>
            <a:solidFill>
              <a:srgbClr val="FFFFFF"/>
            </a:solidFill>
            <a:ln w="3175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 dirty="0">
                <a:solidFill>
                  <a:srgbClr val="FFAD00"/>
                </a:solidFill>
              </a:endParaRPr>
            </a:p>
          </p:txBody>
        </p:sp>
      </p:grpSp>
      <p:sp>
        <p:nvSpPr>
          <p:cNvPr id="3" name="Bild-Platzhalter">
            <a:extLst>
              <a:ext uri="{FF2B5EF4-FFF2-40B4-BE49-F238E27FC236}">
                <a16:creationId xmlns:a16="http://schemas.microsoft.com/office/drawing/2014/main" id="{8BD1A78E-41E4-1192-8B8B-EDAC2DF849C1}"/>
              </a:ext>
            </a:extLst>
          </p:cNvPr>
          <p:cNvSpPr>
            <a:spLocks noGrp="1"/>
          </p:cNvSpPr>
          <p:nvPr userDrawn="1">
            <p:ph type="pic" sz="quarter" idx="26" hasCustomPrompt="1"/>
          </p:nvPr>
        </p:nvSpPr>
        <p:spPr>
          <a:xfrm>
            <a:off x="-3294" y="-3"/>
            <a:ext cx="12192989" cy="6858003"/>
          </a:xfrm>
          <a:custGeom>
            <a:avLst/>
            <a:gdLst>
              <a:gd name="connsiteX0" fmla="*/ 939930 w 12192989"/>
              <a:gd name="connsiteY0" fmla="*/ 505096 h 6858003"/>
              <a:gd name="connsiteX1" fmla="*/ 939930 w 12192989"/>
              <a:gd name="connsiteY1" fmla="*/ 505097 h 6858003"/>
              <a:gd name="connsiteX2" fmla="*/ 934404 w 12192989"/>
              <a:gd name="connsiteY2" fmla="*/ 505097 h 6858003"/>
              <a:gd name="connsiteX3" fmla="*/ 410704 w 12192989"/>
              <a:gd name="connsiteY3" fmla="*/ 1027607 h 6858003"/>
              <a:gd name="connsiteX4" fmla="*/ 410704 w 12192989"/>
              <a:gd name="connsiteY4" fmla="*/ 6040812 h 6858003"/>
              <a:gd name="connsiteX5" fmla="*/ 410706 w 12192989"/>
              <a:gd name="connsiteY5" fmla="*/ 6040812 h 6858003"/>
              <a:gd name="connsiteX6" fmla="*/ 410706 w 12192989"/>
              <a:gd name="connsiteY6" fmla="*/ 6040813 h 6858003"/>
              <a:gd name="connsiteX7" fmla="*/ 419318 w 12192989"/>
              <a:gd name="connsiteY7" fmla="*/ 6038787 h 6858003"/>
              <a:gd name="connsiteX8" fmla="*/ 416006 w 12192989"/>
              <a:gd name="connsiteY8" fmla="*/ 6048109 h 6858003"/>
              <a:gd name="connsiteX9" fmla="*/ 425767 w 12192989"/>
              <a:gd name="connsiteY9" fmla="*/ 6045617 h 6858003"/>
              <a:gd name="connsiteX10" fmla="*/ 424882 w 12192989"/>
              <a:gd name="connsiteY10" fmla="*/ 6048108 h 6858003"/>
              <a:gd name="connsiteX11" fmla="*/ 6095432 w 12192989"/>
              <a:gd name="connsiteY11" fmla="*/ 4600308 h 6858003"/>
              <a:gd name="connsiteX12" fmla="*/ 6084867 w 12192989"/>
              <a:gd name="connsiteY12" fmla="*/ 4600308 h 6858003"/>
              <a:gd name="connsiteX13" fmla="*/ 7513412 w 12192989"/>
              <a:gd name="connsiteY13" fmla="*/ 3642276 h 6858003"/>
              <a:gd name="connsiteX14" fmla="*/ 7513412 w 12192989"/>
              <a:gd name="connsiteY14" fmla="*/ 505097 h 6858003"/>
              <a:gd name="connsiteX15" fmla="*/ 7513410 w 12192989"/>
              <a:gd name="connsiteY15" fmla="*/ 505097 h 6858003"/>
              <a:gd name="connsiteX16" fmla="*/ 7513410 w 12192989"/>
              <a:gd name="connsiteY16" fmla="*/ 505096 h 6858003"/>
              <a:gd name="connsiteX17" fmla="*/ 0 w 12192989"/>
              <a:gd name="connsiteY17" fmla="*/ 0 h 6858003"/>
              <a:gd name="connsiteX18" fmla="*/ 12192989 w 12192989"/>
              <a:gd name="connsiteY18" fmla="*/ 0 h 6858003"/>
              <a:gd name="connsiteX19" fmla="*/ 12192989 w 12192989"/>
              <a:gd name="connsiteY19" fmla="*/ 6858003 h 6858003"/>
              <a:gd name="connsiteX20" fmla="*/ 0 w 12192989"/>
              <a:gd name="connsiteY20" fmla="*/ 6858003 h 6858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2192989" h="6858003">
                <a:moveTo>
                  <a:pt x="939930" y="505096"/>
                </a:moveTo>
                <a:lnTo>
                  <a:pt x="939930" y="505097"/>
                </a:lnTo>
                <a:lnTo>
                  <a:pt x="934404" y="505097"/>
                </a:lnTo>
                <a:lnTo>
                  <a:pt x="410704" y="1027607"/>
                </a:lnTo>
                <a:lnTo>
                  <a:pt x="410704" y="6040812"/>
                </a:lnTo>
                <a:lnTo>
                  <a:pt x="410706" y="6040812"/>
                </a:lnTo>
                <a:lnTo>
                  <a:pt x="410706" y="6040813"/>
                </a:lnTo>
                <a:lnTo>
                  <a:pt x="419318" y="6038787"/>
                </a:lnTo>
                <a:lnTo>
                  <a:pt x="416006" y="6048109"/>
                </a:lnTo>
                <a:lnTo>
                  <a:pt x="425767" y="6045617"/>
                </a:lnTo>
                <a:lnTo>
                  <a:pt x="424882" y="6048108"/>
                </a:lnTo>
                <a:lnTo>
                  <a:pt x="6095432" y="4600308"/>
                </a:lnTo>
                <a:lnTo>
                  <a:pt x="6084867" y="4600308"/>
                </a:lnTo>
                <a:lnTo>
                  <a:pt x="7513412" y="3642276"/>
                </a:lnTo>
                <a:lnTo>
                  <a:pt x="7513412" y="505097"/>
                </a:lnTo>
                <a:lnTo>
                  <a:pt x="7513410" y="505097"/>
                </a:lnTo>
                <a:lnTo>
                  <a:pt x="7513410" y="505096"/>
                </a:lnTo>
                <a:close/>
                <a:moveTo>
                  <a:pt x="0" y="0"/>
                </a:moveTo>
                <a:lnTo>
                  <a:pt x="12192989" y="0"/>
                </a:lnTo>
                <a:lnTo>
                  <a:pt x="12192989" y="6858003"/>
                </a:lnTo>
                <a:lnTo>
                  <a:pt x="0" y="6858003"/>
                </a:lnTo>
                <a:close/>
              </a:path>
            </a:pathLst>
          </a:custGeom>
          <a:solidFill>
            <a:srgbClr val="F0F3F7"/>
          </a:solidFill>
        </p:spPr>
        <p:txBody>
          <a:bodyPr wrap="square" rIns="1908000" anchor="ctr" anchorCtr="0">
            <a:noAutofit/>
          </a:bodyPr>
          <a:lstStyle>
            <a:lvl1pPr marL="0" indent="0" algn="r">
              <a:buFontTx/>
              <a:buNone/>
              <a:defRPr b="1">
                <a:solidFill>
                  <a:srgbClr val="10ADAA"/>
                </a:solidFill>
              </a:defRPr>
            </a:lvl1pPr>
          </a:lstStyle>
          <a:p>
            <a:r>
              <a:rPr lang="de-DE" dirty="0"/>
              <a:t>Hier Bild einfügen</a:t>
            </a:r>
          </a:p>
        </p:txBody>
      </p:sp>
      <p:sp>
        <p:nvSpPr>
          <p:cNvPr id="22" name="Bild-Nachweis">
            <a:extLst>
              <a:ext uri="{FF2B5EF4-FFF2-40B4-BE49-F238E27FC236}">
                <a16:creationId xmlns:a16="http://schemas.microsoft.com/office/drawing/2014/main" id="{EC184E46-47D4-4C9C-B889-8D92474B36E9}"/>
              </a:ext>
            </a:extLst>
          </p:cNvPr>
          <p:cNvSpPr>
            <a:spLocks noGrp="1"/>
          </p:cNvSpPr>
          <p:nvPr userDrawn="1">
            <p:ph type="body" sz="quarter" idx="25" hasCustomPrompt="1"/>
          </p:nvPr>
        </p:nvSpPr>
        <p:spPr>
          <a:xfrm>
            <a:off x="0" y="6642000"/>
            <a:ext cx="4326081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chemeClr val="bg1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6" name="Logo-Platzhalter">
            <a:extLst>
              <a:ext uri="{FF2B5EF4-FFF2-40B4-BE49-F238E27FC236}">
                <a16:creationId xmlns:a16="http://schemas.microsoft.com/office/drawing/2014/main" id="{47665E48-E26E-24F2-85E5-F149AA2FAC96}"/>
              </a:ext>
            </a:extLst>
          </p:cNvPr>
          <p:cNvSpPr>
            <a:spLocks noGrp="1" noChangeAspect="1"/>
          </p:cNvSpPr>
          <p:nvPr userDrawn="1">
            <p:ph type="pic" sz="quarter" idx="27" hasCustomPrompt="1"/>
          </p:nvPr>
        </p:nvSpPr>
        <p:spPr>
          <a:xfrm>
            <a:off x="10392000" y="5486400"/>
            <a:ext cx="1800000" cy="1371600"/>
          </a:xfrm>
        </p:spPr>
        <p:txBody>
          <a:bodyPr tIns="108000" anchor="t" anchorCtr="0"/>
          <a:lstStyle>
            <a:lvl1pPr marL="0" indent="0" algn="ctr">
              <a:buNone/>
              <a:defRPr sz="2000">
                <a:solidFill>
                  <a:srgbClr val="10065A"/>
                </a:solidFill>
              </a:defRPr>
            </a:lvl1pPr>
          </a:lstStyle>
          <a:p>
            <a:r>
              <a:rPr lang="de-DE" dirty="0"/>
              <a:t>Logo (</a:t>
            </a:r>
            <a:r>
              <a:rPr lang="de-DE" dirty="0" err="1"/>
              <a:t>o.Claim</a:t>
            </a:r>
            <a:r>
              <a:rPr lang="de-DE" dirty="0"/>
              <a:t>) einfügen!</a:t>
            </a:r>
          </a:p>
        </p:txBody>
      </p:sp>
      <p:sp>
        <p:nvSpPr>
          <p:cNvPr id="14" name="Datum">
            <a:extLst>
              <a:ext uri="{FF2B5EF4-FFF2-40B4-BE49-F238E27FC236}">
                <a16:creationId xmlns:a16="http://schemas.microsoft.com/office/drawing/2014/main" id="{5C925C1E-4C03-9068-9416-6E2EB601066C}"/>
              </a:ext>
            </a:extLst>
          </p:cNvPr>
          <p:cNvSpPr>
            <a:spLocks noGrp="1"/>
          </p:cNvSpPr>
          <p:nvPr userDrawn="1">
            <p:ph type="dt" sz="half" idx="2"/>
          </p:nvPr>
        </p:nvSpPr>
        <p:spPr>
          <a:xfrm>
            <a:off x="1363921" y="4154408"/>
            <a:ext cx="3928185" cy="264454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600" b="0" i="0">
                <a:solidFill>
                  <a:srgbClr val="10065A"/>
                </a:solidFill>
                <a:latin typeface="Source Sans Pro" panose="020B0503030403020204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15" name="Titel">
            <a:extLst>
              <a:ext uri="{FF2B5EF4-FFF2-40B4-BE49-F238E27FC236}">
                <a16:creationId xmlns:a16="http://schemas.microsoft.com/office/drawing/2014/main" id="{A3AF548F-F28E-8DCE-BD22-EAFF714734AF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1363921" y="1378862"/>
            <a:ext cx="5812199" cy="2617917"/>
          </a:xfrm>
        </p:spPr>
        <p:txBody>
          <a:bodyPr anchor="t" anchorCtr="0"/>
          <a:lstStyle>
            <a:lvl1pPr>
              <a:defRPr sz="3200" spc="50" baseline="0">
                <a:solidFill>
                  <a:srgbClr val="10065A"/>
                </a:solidFill>
              </a:defRPr>
            </a:lvl1pPr>
          </a:lstStyle>
          <a:p>
            <a:r>
              <a:rPr lang="de-DE" dirty="0"/>
              <a:t>Präsentations-Titel oder Zwischentitel</a:t>
            </a:r>
            <a:br>
              <a:rPr lang="de-DE" dirty="0"/>
            </a:br>
            <a:br>
              <a:rPr lang="de-DE" dirty="0"/>
            </a:br>
            <a:br>
              <a:rPr lang="de-DE" dirty="0"/>
            </a:br>
            <a:br>
              <a:rPr lang="de-DE" dirty="0"/>
            </a:br>
            <a:endParaRPr lang="de-DE" dirty="0"/>
          </a:p>
        </p:txBody>
      </p:sp>
      <p:sp>
        <p:nvSpPr>
          <p:cNvPr id="11" name="Dachzeile">
            <a:extLst>
              <a:ext uri="{FF2B5EF4-FFF2-40B4-BE49-F238E27FC236}">
                <a16:creationId xmlns:a16="http://schemas.microsoft.com/office/drawing/2014/main" id="{C3FB2B13-2346-4892-983B-6BC336FAE66B}"/>
              </a:ext>
            </a:extLst>
          </p:cNvPr>
          <p:cNvSpPr>
            <a:spLocks noGrp="1"/>
          </p:cNvSpPr>
          <p:nvPr userDrawn="1">
            <p:ph type="subTitle" idx="1" hasCustomPrompt="1"/>
          </p:nvPr>
        </p:nvSpPr>
        <p:spPr>
          <a:xfrm>
            <a:off x="1363921" y="1016768"/>
            <a:ext cx="5812199" cy="324000"/>
          </a:xfrm>
        </p:spPr>
        <p:txBody>
          <a:bodyPr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SzPct val="150000"/>
              <a:buFontTx/>
              <a:buNone/>
              <a:defRPr sz="2000" b="1" cap="none" spc="150" baseline="0">
                <a:solidFill>
                  <a:srgbClr val="10ADAA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Dachzeile</a:t>
            </a:r>
          </a:p>
        </p:txBody>
      </p:sp>
    </p:spTree>
    <p:extLst>
      <p:ext uri="{BB962C8B-B14F-4D97-AF65-F5344CB8AC3E}">
        <p14:creationId xmlns:p14="http://schemas.microsoft.com/office/powerpoint/2010/main" val="187935268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V5 | Türkis/Bl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uppieren 41">
            <a:extLst>
              <a:ext uri="{FF2B5EF4-FFF2-40B4-BE49-F238E27FC236}">
                <a16:creationId xmlns:a16="http://schemas.microsoft.com/office/drawing/2014/main" id="{81FFD5FF-C942-9FEC-196B-42ED6E8831D0}"/>
              </a:ext>
            </a:extLst>
          </p:cNvPr>
          <p:cNvGrpSpPr/>
          <p:nvPr userDrawn="1"/>
        </p:nvGrpSpPr>
        <p:grpSpPr>
          <a:xfrm>
            <a:off x="352702" y="440668"/>
            <a:ext cx="7250700" cy="5787322"/>
            <a:chOff x="352702" y="440668"/>
            <a:chExt cx="7250700" cy="5787322"/>
          </a:xfrm>
        </p:grpSpPr>
        <p:sp>
          <p:nvSpPr>
            <p:cNvPr id="41" name="Freihandform: Form 40">
              <a:extLst>
                <a:ext uri="{FF2B5EF4-FFF2-40B4-BE49-F238E27FC236}">
                  <a16:creationId xmlns:a16="http://schemas.microsoft.com/office/drawing/2014/main" id="{01FCB943-79E4-F988-AA2B-0C3414286FBE}"/>
                </a:ext>
              </a:extLst>
            </p:cNvPr>
            <p:cNvSpPr/>
            <p:nvPr userDrawn="1"/>
          </p:nvSpPr>
          <p:spPr>
            <a:xfrm flipH="1">
              <a:off x="352702" y="463854"/>
              <a:ext cx="575299" cy="5764136"/>
            </a:xfrm>
            <a:custGeom>
              <a:avLst/>
              <a:gdLst>
                <a:gd name="connsiteX0" fmla="*/ 345 w 575299"/>
                <a:gd name="connsiteY0" fmla="*/ 4154307 h 5764136"/>
                <a:gd name="connsiteX1" fmla="*/ 1484 w 575299"/>
                <a:gd name="connsiteY1" fmla="*/ 4154309 h 5764136"/>
                <a:gd name="connsiteX2" fmla="*/ 2757 w 575299"/>
                <a:gd name="connsiteY2" fmla="*/ 4157710 h 5764136"/>
                <a:gd name="connsiteX3" fmla="*/ 0 w 575299"/>
                <a:gd name="connsiteY3" fmla="*/ 0 h 5764136"/>
                <a:gd name="connsiteX4" fmla="*/ 0 w 575299"/>
                <a:gd name="connsiteY4" fmla="*/ 4154768 h 5764136"/>
                <a:gd name="connsiteX5" fmla="*/ 334737 w 575299"/>
                <a:gd name="connsiteY5" fmla="*/ 5090937 h 5764136"/>
                <a:gd name="connsiteX6" fmla="*/ 570821 w 575299"/>
                <a:gd name="connsiteY6" fmla="*/ 5764136 h 5764136"/>
                <a:gd name="connsiteX7" fmla="*/ 575299 w 575299"/>
                <a:gd name="connsiteY7" fmla="*/ 5764136 h 5764136"/>
                <a:gd name="connsiteX8" fmla="*/ 575299 w 575299"/>
                <a:gd name="connsiteY8" fmla="*/ 549851 h 5764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75299" h="5764136">
                  <a:moveTo>
                    <a:pt x="345" y="4154307"/>
                  </a:moveTo>
                  <a:lnTo>
                    <a:pt x="1484" y="4154309"/>
                  </a:lnTo>
                  <a:lnTo>
                    <a:pt x="2757" y="4157710"/>
                  </a:lnTo>
                  <a:close/>
                  <a:moveTo>
                    <a:pt x="0" y="0"/>
                  </a:moveTo>
                  <a:lnTo>
                    <a:pt x="0" y="4154768"/>
                  </a:lnTo>
                  <a:lnTo>
                    <a:pt x="334737" y="5090937"/>
                  </a:lnTo>
                  <a:lnTo>
                    <a:pt x="570821" y="5764136"/>
                  </a:lnTo>
                  <a:lnTo>
                    <a:pt x="575299" y="5764136"/>
                  </a:lnTo>
                  <a:lnTo>
                    <a:pt x="575299" y="549851"/>
                  </a:lnTo>
                  <a:close/>
                </a:path>
              </a:pathLst>
            </a:custGeom>
            <a:solidFill>
              <a:srgbClr val="10069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 dirty="0">
                <a:solidFill>
                  <a:srgbClr val="10069F"/>
                </a:solidFill>
              </a:endParaRPr>
            </a:p>
          </p:txBody>
        </p:sp>
        <p:sp>
          <p:nvSpPr>
            <p:cNvPr id="27" name="Freihandform: Form 26">
              <a:extLst>
                <a:ext uri="{FF2B5EF4-FFF2-40B4-BE49-F238E27FC236}">
                  <a16:creationId xmlns:a16="http://schemas.microsoft.com/office/drawing/2014/main" id="{9B2BCC82-D8D8-D92A-84BA-A0D59FE41087}"/>
                </a:ext>
              </a:extLst>
            </p:cNvPr>
            <p:cNvSpPr/>
            <p:nvPr userDrawn="1"/>
          </p:nvSpPr>
          <p:spPr>
            <a:xfrm>
              <a:off x="356915" y="4589820"/>
              <a:ext cx="5869251" cy="1611488"/>
            </a:xfrm>
            <a:custGeom>
              <a:avLst/>
              <a:gdLst>
                <a:gd name="connsiteX0" fmla="*/ 572649 w 5869251"/>
                <a:gd name="connsiteY0" fmla="*/ 9328 h 1611488"/>
                <a:gd name="connsiteX1" fmla="*/ 570237 w 5869251"/>
                <a:gd name="connsiteY1" fmla="*/ 12702 h 1611488"/>
                <a:gd name="connsiteX2" fmla="*/ 571510 w 5869251"/>
                <a:gd name="connsiteY2" fmla="*/ 9330 h 1611488"/>
                <a:gd name="connsiteX3" fmla="*/ 5869251 w 5869251"/>
                <a:gd name="connsiteY3" fmla="*/ 0 h 1611488"/>
                <a:gd name="connsiteX4" fmla="*/ 0 w 5869251"/>
                <a:gd name="connsiteY4" fmla="*/ 1611488 h 1611488"/>
                <a:gd name="connsiteX5" fmla="*/ 238257 w 5869251"/>
                <a:gd name="connsiteY5" fmla="*/ 937921 h 1611488"/>
                <a:gd name="connsiteX6" fmla="*/ 573159 w 5869251"/>
                <a:gd name="connsiteY6" fmla="*/ 9327 h 1611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869251" h="1611488">
                  <a:moveTo>
                    <a:pt x="572649" y="9328"/>
                  </a:moveTo>
                  <a:lnTo>
                    <a:pt x="570237" y="12702"/>
                  </a:lnTo>
                  <a:lnTo>
                    <a:pt x="571510" y="9330"/>
                  </a:lnTo>
                  <a:close/>
                  <a:moveTo>
                    <a:pt x="5869251" y="0"/>
                  </a:moveTo>
                  <a:lnTo>
                    <a:pt x="0" y="1611488"/>
                  </a:lnTo>
                  <a:lnTo>
                    <a:pt x="238257" y="937921"/>
                  </a:lnTo>
                  <a:lnTo>
                    <a:pt x="573159" y="9327"/>
                  </a:lnTo>
                  <a:close/>
                </a:path>
              </a:pathLst>
            </a:custGeom>
            <a:solidFill>
              <a:srgbClr val="10ADA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 dirty="0">
                <a:solidFill>
                  <a:srgbClr val="10069F"/>
                </a:solidFill>
              </a:endParaRPr>
            </a:p>
          </p:txBody>
        </p:sp>
        <p:sp>
          <p:nvSpPr>
            <p:cNvPr id="25" name="Freihandform: Form 24">
              <a:extLst>
                <a:ext uri="{FF2B5EF4-FFF2-40B4-BE49-F238E27FC236}">
                  <a16:creationId xmlns:a16="http://schemas.microsoft.com/office/drawing/2014/main" id="{FE18F161-788C-179C-3A31-C8C7384B0528}"/>
                </a:ext>
              </a:extLst>
            </p:cNvPr>
            <p:cNvSpPr/>
            <p:nvPr userDrawn="1"/>
          </p:nvSpPr>
          <p:spPr>
            <a:xfrm>
              <a:off x="936638" y="440668"/>
              <a:ext cx="6666764" cy="4159638"/>
            </a:xfrm>
            <a:custGeom>
              <a:avLst/>
              <a:gdLst>
                <a:gd name="connsiteX0" fmla="*/ 0 w 6666764"/>
                <a:gd name="connsiteY0" fmla="*/ 0 h 4159638"/>
                <a:gd name="connsiteX1" fmla="*/ 6666764 w 6666764"/>
                <a:gd name="connsiteY1" fmla="*/ 0 h 4159638"/>
                <a:gd name="connsiteX2" fmla="*/ 6666764 w 6666764"/>
                <a:gd name="connsiteY2" fmla="*/ 3216515 h 4159638"/>
                <a:gd name="connsiteX3" fmla="*/ 5287621 w 6666764"/>
                <a:gd name="connsiteY3" fmla="*/ 4159638 h 4159638"/>
                <a:gd name="connsiteX4" fmla="*/ 0 w 6666764"/>
                <a:gd name="connsiteY4" fmla="*/ 4159638 h 41596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6764" h="4159638">
                  <a:moveTo>
                    <a:pt x="0" y="0"/>
                  </a:moveTo>
                  <a:lnTo>
                    <a:pt x="6666764" y="0"/>
                  </a:lnTo>
                  <a:lnTo>
                    <a:pt x="6666764" y="3216515"/>
                  </a:lnTo>
                  <a:lnTo>
                    <a:pt x="5287621" y="4159638"/>
                  </a:lnTo>
                  <a:lnTo>
                    <a:pt x="0" y="4159638"/>
                  </a:lnTo>
                  <a:close/>
                </a:path>
              </a:pathLst>
            </a:custGeom>
            <a:solidFill>
              <a:srgbClr val="FFFFFF"/>
            </a:solidFill>
            <a:ln w="3175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 dirty="0">
                <a:solidFill>
                  <a:srgbClr val="10069F"/>
                </a:solidFill>
              </a:endParaRPr>
            </a:p>
          </p:txBody>
        </p:sp>
      </p:grpSp>
      <p:sp>
        <p:nvSpPr>
          <p:cNvPr id="3" name="Bild-Platzhalter">
            <a:extLst>
              <a:ext uri="{FF2B5EF4-FFF2-40B4-BE49-F238E27FC236}">
                <a16:creationId xmlns:a16="http://schemas.microsoft.com/office/drawing/2014/main" id="{8BD1A78E-41E4-1192-8B8B-EDAC2DF849C1}"/>
              </a:ext>
            </a:extLst>
          </p:cNvPr>
          <p:cNvSpPr>
            <a:spLocks noGrp="1"/>
          </p:cNvSpPr>
          <p:nvPr userDrawn="1">
            <p:ph type="pic" sz="quarter" idx="26" hasCustomPrompt="1"/>
          </p:nvPr>
        </p:nvSpPr>
        <p:spPr>
          <a:xfrm>
            <a:off x="-3294" y="-3"/>
            <a:ext cx="12192989" cy="6858003"/>
          </a:xfrm>
          <a:custGeom>
            <a:avLst/>
            <a:gdLst>
              <a:gd name="connsiteX0" fmla="*/ 939930 w 12192989"/>
              <a:gd name="connsiteY0" fmla="*/ 505096 h 6858003"/>
              <a:gd name="connsiteX1" fmla="*/ 939930 w 12192989"/>
              <a:gd name="connsiteY1" fmla="*/ 505097 h 6858003"/>
              <a:gd name="connsiteX2" fmla="*/ 934404 w 12192989"/>
              <a:gd name="connsiteY2" fmla="*/ 505097 h 6858003"/>
              <a:gd name="connsiteX3" fmla="*/ 410704 w 12192989"/>
              <a:gd name="connsiteY3" fmla="*/ 1027607 h 6858003"/>
              <a:gd name="connsiteX4" fmla="*/ 410704 w 12192989"/>
              <a:gd name="connsiteY4" fmla="*/ 6040812 h 6858003"/>
              <a:gd name="connsiteX5" fmla="*/ 410706 w 12192989"/>
              <a:gd name="connsiteY5" fmla="*/ 6040812 h 6858003"/>
              <a:gd name="connsiteX6" fmla="*/ 410706 w 12192989"/>
              <a:gd name="connsiteY6" fmla="*/ 6040813 h 6858003"/>
              <a:gd name="connsiteX7" fmla="*/ 419318 w 12192989"/>
              <a:gd name="connsiteY7" fmla="*/ 6038787 h 6858003"/>
              <a:gd name="connsiteX8" fmla="*/ 416006 w 12192989"/>
              <a:gd name="connsiteY8" fmla="*/ 6048109 h 6858003"/>
              <a:gd name="connsiteX9" fmla="*/ 425767 w 12192989"/>
              <a:gd name="connsiteY9" fmla="*/ 6045617 h 6858003"/>
              <a:gd name="connsiteX10" fmla="*/ 424882 w 12192989"/>
              <a:gd name="connsiteY10" fmla="*/ 6048108 h 6858003"/>
              <a:gd name="connsiteX11" fmla="*/ 6095432 w 12192989"/>
              <a:gd name="connsiteY11" fmla="*/ 4600308 h 6858003"/>
              <a:gd name="connsiteX12" fmla="*/ 6084867 w 12192989"/>
              <a:gd name="connsiteY12" fmla="*/ 4600308 h 6858003"/>
              <a:gd name="connsiteX13" fmla="*/ 7513412 w 12192989"/>
              <a:gd name="connsiteY13" fmla="*/ 3642276 h 6858003"/>
              <a:gd name="connsiteX14" fmla="*/ 7513412 w 12192989"/>
              <a:gd name="connsiteY14" fmla="*/ 505097 h 6858003"/>
              <a:gd name="connsiteX15" fmla="*/ 7513410 w 12192989"/>
              <a:gd name="connsiteY15" fmla="*/ 505097 h 6858003"/>
              <a:gd name="connsiteX16" fmla="*/ 7513410 w 12192989"/>
              <a:gd name="connsiteY16" fmla="*/ 505096 h 6858003"/>
              <a:gd name="connsiteX17" fmla="*/ 0 w 12192989"/>
              <a:gd name="connsiteY17" fmla="*/ 0 h 6858003"/>
              <a:gd name="connsiteX18" fmla="*/ 12192989 w 12192989"/>
              <a:gd name="connsiteY18" fmla="*/ 0 h 6858003"/>
              <a:gd name="connsiteX19" fmla="*/ 12192989 w 12192989"/>
              <a:gd name="connsiteY19" fmla="*/ 6858003 h 6858003"/>
              <a:gd name="connsiteX20" fmla="*/ 0 w 12192989"/>
              <a:gd name="connsiteY20" fmla="*/ 6858003 h 6858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2192989" h="6858003">
                <a:moveTo>
                  <a:pt x="939930" y="505096"/>
                </a:moveTo>
                <a:lnTo>
                  <a:pt x="939930" y="505097"/>
                </a:lnTo>
                <a:lnTo>
                  <a:pt x="934404" y="505097"/>
                </a:lnTo>
                <a:lnTo>
                  <a:pt x="410704" y="1027607"/>
                </a:lnTo>
                <a:lnTo>
                  <a:pt x="410704" y="6040812"/>
                </a:lnTo>
                <a:lnTo>
                  <a:pt x="410706" y="6040812"/>
                </a:lnTo>
                <a:lnTo>
                  <a:pt x="410706" y="6040813"/>
                </a:lnTo>
                <a:lnTo>
                  <a:pt x="419318" y="6038787"/>
                </a:lnTo>
                <a:lnTo>
                  <a:pt x="416006" y="6048109"/>
                </a:lnTo>
                <a:lnTo>
                  <a:pt x="425767" y="6045617"/>
                </a:lnTo>
                <a:lnTo>
                  <a:pt x="424882" y="6048108"/>
                </a:lnTo>
                <a:lnTo>
                  <a:pt x="6095432" y="4600308"/>
                </a:lnTo>
                <a:lnTo>
                  <a:pt x="6084867" y="4600308"/>
                </a:lnTo>
                <a:lnTo>
                  <a:pt x="7513412" y="3642276"/>
                </a:lnTo>
                <a:lnTo>
                  <a:pt x="7513412" y="505097"/>
                </a:lnTo>
                <a:lnTo>
                  <a:pt x="7513410" y="505097"/>
                </a:lnTo>
                <a:lnTo>
                  <a:pt x="7513410" y="505096"/>
                </a:lnTo>
                <a:close/>
                <a:moveTo>
                  <a:pt x="0" y="0"/>
                </a:moveTo>
                <a:lnTo>
                  <a:pt x="12192989" y="0"/>
                </a:lnTo>
                <a:lnTo>
                  <a:pt x="12192989" y="6858003"/>
                </a:lnTo>
                <a:lnTo>
                  <a:pt x="0" y="6858003"/>
                </a:lnTo>
                <a:close/>
              </a:path>
            </a:pathLst>
          </a:custGeom>
          <a:solidFill>
            <a:srgbClr val="F0F3F7"/>
          </a:solidFill>
        </p:spPr>
        <p:txBody>
          <a:bodyPr wrap="square" rIns="1908000" anchor="ctr" anchorCtr="0">
            <a:noAutofit/>
          </a:bodyPr>
          <a:lstStyle>
            <a:lvl1pPr marL="0" indent="0" algn="r">
              <a:buFontTx/>
              <a:buNone/>
              <a:defRPr b="1">
                <a:solidFill>
                  <a:srgbClr val="10ADAA"/>
                </a:solidFill>
              </a:defRPr>
            </a:lvl1pPr>
          </a:lstStyle>
          <a:p>
            <a:r>
              <a:rPr lang="de-DE" dirty="0"/>
              <a:t>Hier Bild einfügen</a:t>
            </a:r>
          </a:p>
        </p:txBody>
      </p:sp>
      <p:sp>
        <p:nvSpPr>
          <p:cNvPr id="22" name="Bild-Nachweis">
            <a:extLst>
              <a:ext uri="{FF2B5EF4-FFF2-40B4-BE49-F238E27FC236}">
                <a16:creationId xmlns:a16="http://schemas.microsoft.com/office/drawing/2014/main" id="{EC184E46-47D4-4C9C-B889-8D92474B36E9}"/>
              </a:ext>
            </a:extLst>
          </p:cNvPr>
          <p:cNvSpPr>
            <a:spLocks noGrp="1"/>
          </p:cNvSpPr>
          <p:nvPr userDrawn="1">
            <p:ph type="body" sz="quarter" idx="25" hasCustomPrompt="1"/>
          </p:nvPr>
        </p:nvSpPr>
        <p:spPr>
          <a:xfrm>
            <a:off x="0" y="6642000"/>
            <a:ext cx="4326081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chemeClr val="bg1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6" name="Logo-Platzhalter">
            <a:extLst>
              <a:ext uri="{FF2B5EF4-FFF2-40B4-BE49-F238E27FC236}">
                <a16:creationId xmlns:a16="http://schemas.microsoft.com/office/drawing/2014/main" id="{47665E48-E26E-24F2-85E5-F149AA2FAC96}"/>
              </a:ext>
            </a:extLst>
          </p:cNvPr>
          <p:cNvSpPr>
            <a:spLocks noGrp="1" noChangeAspect="1"/>
          </p:cNvSpPr>
          <p:nvPr userDrawn="1">
            <p:ph type="pic" sz="quarter" idx="27" hasCustomPrompt="1"/>
          </p:nvPr>
        </p:nvSpPr>
        <p:spPr>
          <a:xfrm>
            <a:off x="10392000" y="5486400"/>
            <a:ext cx="1800000" cy="1371600"/>
          </a:xfrm>
        </p:spPr>
        <p:txBody>
          <a:bodyPr tIns="108000" anchor="t" anchorCtr="0"/>
          <a:lstStyle>
            <a:lvl1pPr marL="0" indent="0" algn="ctr">
              <a:buNone/>
              <a:defRPr sz="2000">
                <a:solidFill>
                  <a:srgbClr val="10065A"/>
                </a:solidFill>
              </a:defRPr>
            </a:lvl1pPr>
          </a:lstStyle>
          <a:p>
            <a:r>
              <a:rPr lang="de-DE" dirty="0"/>
              <a:t>Logo (</a:t>
            </a:r>
            <a:r>
              <a:rPr lang="de-DE" dirty="0" err="1"/>
              <a:t>o.Claim</a:t>
            </a:r>
            <a:r>
              <a:rPr lang="de-DE" dirty="0"/>
              <a:t>) einfügen!</a:t>
            </a:r>
          </a:p>
        </p:txBody>
      </p:sp>
      <p:sp>
        <p:nvSpPr>
          <p:cNvPr id="14" name="Datum">
            <a:extLst>
              <a:ext uri="{FF2B5EF4-FFF2-40B4-BE49-F238E27FC236}">
                <a16:creationId xmlns:a16="http://schemas.microsoft.com/office/drawing/2014/main" id="{5C925C1E-4C03-9068-9416-6E2EB601066C}"/>
              </a:ext>
            </a:extLst>
          </p:cNvPr>
          <p:cNvSpPr>
            <a:spLocks noGrp="1"/>
          </p:cNvSpPr>
          <p:nvPr userDrawn="1">
            <p:ph type="dt" sz="half" idx="2"/>
          </p:nvPr>
        </p:nvSpPr>
        <p:spPr>
          <a:xfrm>
            <a:off x="1363921" y="4154408"/>
            <a:ext cx="3928185" cy="264454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600" b="0" i="0">
                <a:solidFill>
                  <a:srgbClr val="10069F"/>
                </a:solidFill>
                <a:latin typeface="Source Sans Pro" panose="020B0503030403020204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15" name="Titel">
            <a:extLst>
              <a:ext uri="{FF2B5EF4-FFF2-40B4-BE49-F238E27FC236}">
                <a16:creationId xmlns:a16="http://schemas.microsoft.com/office/drawing/2014/main" id="{A3AF548F-F28E-8DCE-BD22-EAFF714734AF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1363921" y="1378862"/>
            <a:ext cx="5812199" cy="2617917"/>
          </a:xfrm>
        </p:spPr>
        <p:txBody>
          <a:bodyPr anchor="t" anchorCtr="0"/>
          <a:lstStyle>
            <a:lvl1pPr>
              <a:defRPr sz="3200" spc="50" baseline="0">
                <a:solidFill>
                  <a:srgbClr val="10069F"/>
                </a:solidFill>
              </a:defRPr>
            </a:lvl1pPr>
          </a:lstStyle>
          <a:p>
            <a:r>
              <a:rPr lang="de-DE" dirty="0"/>
              <a:t>Präsentations-Titel oder Zwischentitel</a:t>
            </a:r>
            <a:br>
              <a:rPr lang="de-DE" dirty="0"/>
            </a:br>
            <a:br>
              <a:rPr lang="de-DE" dirty="0"/>
            </a:br>
            <a:br>
              <a:rPr lang="de-DE" dirty="0"/>
            </a:br>
            <a:br>
              <a:rPr lang="de-DE" dirty="0"/>
            </a:br>
            <a:endParaRPr lang="de-DE" dirty="0"/>
          </a:p>
        </p:txBody>
      </p:sp>
      <p:sp>
        <p:nvSpPr>
          <p:cNvPr id="11" name="Dachzeile">
            <a:extLst>
              <a:ext uri="{FF2B5EF4-FFF2-40B4-BE49-F238E27FC236}">
                <a16:creationId xmlns:a16="http://schemas.microsoft.com/office/drawing/2014/main" id="{C3FB2B13-2346-4892-983B-6BC336FAE66B}"/>
              </a:ext>
            </a:extLst>
          </p:cNvPr>
          <p:cNvSpPr>
            <a:spLocks noGrp="1"/>
          </p:cNvSpPr>
          <p:nvPr userDrawn="1">
            <p:ph type="subTitle" idx="1" hasCustomPrompt="1"/>
          </p:nvPr>
        </p:nvSpPr>
        <p:spPr>
          <a:xfrm>
            <a:off x="1363921" y="1016768"/>
            <a:ext cx="5812199" cy="324000"/>
          </a:xfrm>
        </p:spPr>
        <p:txBody>
          <a:bodyPr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SzPct val="150000"/>
              <a:buFontTx/>
              <a:buNone/>
              <a:defRPr sz="2000" b="1" cap="none" spc="150" baseline="0">
                <a:solidFill>
                  <a:srgbClr val="10ADAA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Dachzeile</a:t>
            </a:r>
          </a:p>
        </p:txBody>
      </p:sp>
    </p:spTree>
    <p:extLst>
      <p:ext uri="{BB962C8B-B14F-4D97-AF65-F5344CB8AC3E}">
        <p14:creationId xmlns:p14="http://schemas.microsoft.com/office/powerpoint/2010/main" val="366558793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V5 | Violett/Dunkelbl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uppieren 41">
            <a:extLst>
              <a:ext uri="{FF2B5EF4-FFF2-40B4-BE49-F238E27FC236}">
                <a16:creationId xmlns:a16="http://schemas.microsoft.com/office/drawing/2014/main" id="{81FFD5FF-C942-9FEC-196B-42ED6E8831D0}"/>
              </a:ext>
            </a:extLst>
          </p:cNvPr>
          <p:cNvGrpSpPr/>
          <p:nvPr userDrawn="1"/>
        </p:nvGrpSpPr>
        <p:grpSpPr>
          <a:xfrm>
            <a:off x="352702" y="440668"/>
            <a:ext cx="7250700" cy="5787322"/>
            <a:chOff x="352702" y="440668"/>
            <a:chExt cx="7250700" cy="5787322"/>
          </a:xfrm>
        </p:grpSpPr>
        <p:sp>
          <p:nvSpPr>
            <p:cNvPr id="41" name="Freihandform: Form 40">
              <a:extLst>
                <a:ext uri="{FF2B5EF4-FFF2-40B4-BE49-F238E27FC236}">
                  <a16:creationId xmlns:a16="http://schemas.microsoft.com/office/drawing/2014/main" id="{01FCB943-79E4-F988-AA2B-0C3414286FBE}"/>
                </a:ext>
              </a:extLst>
            </p:cNvPr>
            <p:cNvSpPr/>
            <p:nvPr userDrawn="1"/>
          </p:nvSpPr>
          <p:spPr>
            <a:xfrm flipH="1">
              <a:off x="352702" y="463854"/>
              <a:ext cx="575299" cy="5764136"/>
            </a:xfrm>
            <a:custGeom>
              <a:avLst/>
              <a:gdLst>
                <a:gd name="connsiteX0" fmla="*/ 345 w 575299"/>
                <a:gd name="connsiteY0" fmla="*/ 4154307 h 5764136"/>
                <a:gd name="connsiteX1" fmla="*/ 1484 w 575299"/>
                <a:gd name="connsiteY1" fmla="*/ 4154309 h 5764136"/>
                <a:gd name="connsiteX2" fmla="*/ 2757 w 575299"/>
                <a:gd name="connsiteY2" fmla="*/ 4157710 h 5764136"/>
                <a:gd name="connsiteX3" fmla="*/ 0 w 575299"/>
                <a:gd name="connsiteY3" fmla="*/ 0 h 5764136"/>
                <a:gd name="connsiteX4" fmla="*/ 0 w 575299"/>
                <a:gd name="connsiteY4" fmla="*/ 4154768 h 5764136"/>
                <a:gd name="connsiteX5" fmla="*/ 334737 w 575299"/>
                <a:gd name="connsiteY5" fmla="*/ 5090937 h 5764136"/>
                <a:gd name="connsiteX6" fmla="*/ 570821 w 575299"/>
                <a:gd name="connsiteY6" fmla="*/ 5764136 h 5764136"/>
                <a:gd name="connsiteX7" fmla="*/ 575299 w 575299"/>
                <a:gd name="connsiteY7" fmla="*/ 5764136 h 5764136"/>
                <a:gd name="connsiteX8" fmla="*/ 575299 w 575299"/>
                <a:gd name="connsiteY8" fmla="*/ 549851 h 5764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75299" h="5764136">
                  <a:moveTo>
                    <a:pt x="345" y="4154307"/>
                  </a:moveTo>
                  <a:lnTo>
                    <a:pt x="1484" y="4154309"/>
                  </a:lnTo>
                  <a:lnTo>
                    <a:pt x="2757" y="4157710"/>
                  </a:lnTo>
                  <a:close/>
                  <a:moveTo>
                    <a:pt x="0" y="0"/>
                  </a:moveTo>
                  <a:lnTo>
                    <a:pt x="0" y="4154768"/>
                  </a:lnTo>
                  <a:lnTo>
                    <a:pt x="334737" y="5090937"/>
                  </a:lnTo>
                  <a:lnTo>
                    <a:pt x="570821" y="5764136"/>
                  </a:lnTo>
                  <a:lnTo>
                    <a:pt x="575299" y="5764136"/>
                  </a:lnTo>
                  <a:lnTo>
                    <a:pt x="575299" y="549851"/>
                  </a:lnTo>
                  <a:close/>
                </a:path>
              </a:pathLst>
            </a:custGeom>
            <a:solidFill>
              <a:srgbClr val="10065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 dirty="0"/>
            </a:p>
          </p:txBody>
        </p:sp>
        <p:sp>
          <p:nvSpPr>
            <p:cNvPr id="27" name="Freihandform: Form 26">
              <a:extLst>
                <a:ext uri="{FF2B5EF4-FFF2-40B4-BE49-F238E27FC236}">
                  <a16:creationId xmlns:a16="http://schemas.microsoft.com/office/drawing/2014/main" id="{9B2BCC82-D8D8-D92A-84BA-A0D59FE41087}"/>
                </a:ext>
              </a:extLst>
            </p:cNvPr>
            <p:cNvSpPr/>
            <p:nvPr userDrawn="1"/>
          </p:nvSpPr>
          <p:spPr>
            <a:xfrm>
              <a:off x="356915" y="4589820"/>
              <a:ext cx="5869251" cy="1611488"/>
            </a:xfrm>
            <a:custGeom>
              <a:avLst/>
              <a:gdLst>
                <a:gd name="connsiteX0" fmla="*/ 572649 w 5869251"/>
                <a:gd name="connsiteY0" fmla="*/ 9328 h 1611488"/>
                <a:gd name="connsiteX1" fmla="*/ 570237 w 5869251"/>
                <a:gd name="connsiteY1" fmla="*/ 12702 h 1611488"/>
                <a:gd name="connsiteX2" fmla="*/ 571510 w 5869251"/>
                <a:gd name="connsiteY2" fmla="*/ 9330 h 1611488"/>
                <a:gd name="connsiteX3" fmla="*/ 5869251 w 5869251"/>
                <a:gd name="connsiteY3" fmla="*/ 0 h 1611488"/>
                <a:gd name="connsiteX4" fmla="*/ 0 w 5869251"/>
                <a:gd name="connsiteY4" fmla="*/ 1611488 h 1611488"/>
                <a:gd name="connsiteX5" fmla="*/ 238257 w 5869251"/>
                <a:gd name="connsiteY5" fmla="*/ 937921 h 1611488"/>
                <a:gd name="connsiteX6" fmla="*/ 573159 w 5869251"/>
                <a:gd name="connsiteY6" fmla="*/ 9327 h 1611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869251" h="1611488">
                  <a:moveTo>
                    <a:pt x="572649" y="9328"/>
                  </a:moveTo>
                  <a:lnTo>
                    <a:pt x="570237" y="12702"/>
                  </a:lnTo>
                  <a:lnTo>
                    <a:pt x="571510" y="9330"/>
                  </a:lnTo>
                  <a:close/>
                  <a:moveTo>
                    <a:pt x="5869251" y="0"/>
                  </a:moveTo>
                  <a:lnTo>
                    <a:pt x="0" y="1611488"/>
                  </a:lnTo>
                  <a:lnTo>
                    <a:pt x="238257" y="937921"/>
                  </a:lnTo>
                  <a:lnTo>
                    <a:pt x="573159" y="9327"/>
                  </a:lnTo>
                  <a:close/>
                </a:path>
              </a:pathLst>
            </a:custGeom>
            <a:solidFill>
              <a:srgbClr val="8C3E9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 dirty="0"/>
            </a:p>
          </p:txBody>
        </p:sp>
        <p:sp>
          <p:nvSpPr>
            <p:cNvPr id="25" name="Freihandform: Form 24">
              <a:extLst>
                <a:ext uri="{FF2B5EF4-FFF2-40B4-BE49-F238E27FC236}">
                  <a16:creationId xmlns:a16="http://schemas.microsoft.com/office/drawing/2014/main" id="{FE18F161-788C-179C-3A31-C8C7384B0528}"/>
                </a:ext>
              </a:extLst>
            </p:cNvPr>
            <p:cNvSpPr/>
            <p:nvPr userDrawn="1"/>
          </p:nvSpPr>
          <p:spPr>
            <a:xfrm>
              <a:off x="936638" y="440668"/>
              <a:ext cx="6666764" cy="4159638"/>
            </a:xfrm>
            <a:custGeom>
              <a:avLst/>
              <a:gdLst>
                <a:gd name="connsiteX0" fmla="*/ 0 w 6666764"/>
                <a:gd name="connsiteY0" fmla="*/ 0 h 4159638"/>
                <a:gd name="connsiteX1" fmla="*/ 6666764 w 6666764"/>
                <a:gd name="connsiteY1" fmla="*/ 0 h 4159638"/>
                <a:gd name="connsiteX2" fmla="*/ 6666764 w 6666764"/>
                <a:gd name="connsiteY2" fmla="*/ 3216515 h 4159638"/>
                <a:gd name="connsiteX3" fmla="*/ 5287621 w 6666764"/>
                <a:gd name="connsiteY3" fmla="*/ 4159638 h 4159638"/>
                <a:gd name="connsiteX4" fmla="*/ 0 w 6666764"/>
                <a:gd name="connsiteY4" fmla="*/ 4159638 h 41596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6764" h="4159638">
                  <a:moveTo>
                    <a:pt x="0" y="0"/>
                  </a:moveTo>
                  <a:lnTo>
                    <a:pt x="6666764" y="0"/>
                  </a:lnTo>
                  <a:lnTo>
                    <a:pt x="6666764" y="3216515"/>
                  </a:lnTo>
                  <a:lnTo>
                    <a:pt x="5287621" y="4159638"/>
                  </a:lnTo>
                  <a:lnTo>
                    <a:pt x="0" y="4159638"/>
                  </a:lnTo>
                  <a:close/>
                </a:path>
              </a:pathLst>
            </a:custGeom>
            <a:solidFill>
              <a:srgbClr val="FFFFFF"/>
            </a:solidFill>
            <a:ln w="3175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 dirty="0">
                <a:solidFill>
                  <a:srgbClr val="FFAD00"/>
                </a:solidFill>
              </a:endParaRPr>
            </a:p>
          </p:txBody>
        </p:sp>
      </p:grpSp>
      <p:sp>
        <p:nvSpPr>
          <p:cNvPr id="3" name="Bild-Platzhalter">
            <a:extLst>
              <a:ext uri="{FF2B5EF4-FFF2-40B4-BE49-F238E27FC236}">
                <a16:creationId xmlns:a16="http://schemas.microsoft.com/office/drawing/2014/main" id="{8BD1A78E-41E4-1192-8B8B-EDAC2DF849C1}"/>
              </a:ext>
            </a:extLst>
          </p:cNvPr>
          <p:cNvSpPr>
            <a:spLocks noGrp="1"/>
          </p:cNvSpPr>
          <p:nvPr userDrawn="1">
            <p:ph type="pic" sz="quarter" idx="26" hasCustomPrompt="1"/>
          </p:nvPr>
        </p:nvSpPr>
        <p:spPr>
          <a:xfrm>
            <a:off x="-3294" y="-3"/>
            <a:ext cx="12192989" cy="6858003"/>
          </a:xfrm>
          <a:custGeom>
            <a:avLst/>
            <a:gdLst>
              <a:gd name="connsiteX0" fmla="*/ 939930 w 12192989"/>
              <a:gd name="connsiteY0" fmla="*/ 505096 h 6858003"/>
              <a:gd name="connsiteX1" fmla="*/ 939930 w 12192989"/>
              <a:gd name="connsiteY1" fmla="*/ 505097 h 6858003"/>
              <a:gd name="connsiteX2" fmla="*/ 934404 w 12192989"/>
              <a:gd name="connsiteY2" fmla="*/ 505097 h 6858003"/>
              <a:gd name="connsiteX3" fmla="*/ 410704 w 12192989"/>
              <a:gd name="connsiteY3" fmla="*/ 1027607 h 6858003"/>
              <a:gd name="connsiteX4" fmla="*/ 410704 w 12192989"/>
              <a:gd name="connsiteY4" fmla="*/ 6040812 h 6858003"/>
              <a:gd name="connsiteX5" fmla="*/ 410706 w 12192989"/>
              <a:gd name="connsiteY5" fmla="*/ 6040812 h 6858003"/>
              <a:gd name="connsiteX6" fmla="*/ 410706 w 12192989"/>
              <a:gd name="connsiteY6" fmla="*/ 6040813 h 6858003"/>
              <a:gd name="connsiteX7" fmla="*/ 419318 w 12192989"/>
              <a:gd name="connsiteY7" fmla="*/ 6038787 h 6858003"/>
              <a:gd name="connsiteX8" fmla="*/ 416006 w 12192989"/>
              <a:gd name="connsiteY8" fmla="*/ 6048109 h 6858003"/>
              <a:gd name="connsiteX9" fmla="*/ 425767 w 12192989"/>
              <a:gd name="connsiteY9" fmla="*/ 6045617 h 6858003"/>
              <a:gd name="connsiteX10" fmla="*/ 424882 w 12192989"/>
              <a:gd name="connsiteY10" fmla="*/ 6048108 h 6858003"/>
              <a:gd name="connsiteX11" fmla="*/ 6095432 w 12192989"/>
              <a:gd name="connsiteY11" fmla="*/ 4600308 h 6858003"/>
              <a:gd name="connsiteX12" fmla="*/ 6084867 w 12192989"/>
              <a:gd name="connsiteY12" fmla="*/ 4600308 h 6858003"/>
              <a:gd name="connsiteX13" fmla="*/ 7513412 w 12192989"/>
              <a:gd name="connsiteY13" fmla="*/ 3642276 h 6858003"/>
              <a:gd name="connsiteX14" fmla="*/ 7513412 w 12192989"/>
              <a:gd name="connsiteY14" fmla="*/ 505097 h 6858003"/>
              <a:gd name="connsiteX15" fmla="*/ 7513410 w 12192989"/>
              <a:gd name="connsiteY15" fmla="*/ 505097 h 6858003"/>
              <a:gd name="connsiteX16" fmla="*/ 7513410 w 12192989"/>
              <a:gd name="connsiteY16" fmla="*/ 505096 h 6858003"/>
              <a:gd name="connsiteX17" fmla="*/ 0 w 12192989"/>
              <a:gd name="connsiteY17" fmla="*/ 0 h 6858003"/>
              <a:gd name="connsiteX18" fmla="*/ 12192989 w 12192989"/>
              <a:gd name="connsiteY18" fmla="*/ 0 h 6858003"/>
              <a:gd name="connsiteX19" fmla="*/ 12192989 w 12192989"/>
              <a:gd name="connsiteY19" fmla="*/ 6858003 h 6858003"/>
              <a:gd name="connsiteX20" fmla="*/ 0 w 12192989"/>
              <a:gd name="connsiteY20" fmla="*/ 6858003 h 6858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2192989" h="6858003">
                <a:moveTo>
                  <a:pt x="939930" y="505096"/>
                </a:moveTo>
                <a:lnTo>
                  <a:pt x="939930" y="505097"/>
                </a:lnTo>
                <a:lnTo>
                  <a:pt x="934404" y="505097"/>
                </a:lnTo>
                <a:lnTo>
                  <a:pt x="410704" y="1027607"/>
                </a:lnTo>
                <a:lnTo>
                  <a:pt x="410704" y="6040812"/>
                </a:lnTo>
                <a:lnTo>
                  <a:pt x="410706" y="6040812"/>
                </a:lnTo>
                <a:lnTo>
                  <a:pt x="410706" y="6040813"/>
                </a:lnTo>
                <a:lnTo>
                  <a:pt x="419318" y="6038787"/>
                </a:lnTo>
                <a:lnTo>
                  <a:pt x="416006" y="6048109"/>
                </a:lnTo>
                <a:lnTo>
                  <a:pt x="425767" y="6045617"/>
                </a:lnTo>
                <a:lnTo>
                  <a:pt x="424882" y="6048108"/>
                </a:lnTo>
                <a:lnTo>
                  <a:pt x="6095432" y="4600308"/>
                </a:lnTo>
                <a:lnTo>
                  <a:pt x="6084867" y="4600308"/>
                </a:lnTo>
                <a:lnTo>
                  <a:pt x="7513412" y="3642276"/>
                </a:lnTo>
                <a:lnTo>
                  <a:pt x="7513412" y="505097"/>
                </a:lnTo>
                <a:lnTo>
                  <a:pt x="7513410" y="505097"/>
                </a:lnTo>
                <a:lnTo>
                  <a:pt x="7513410" y="505096"/>
                </a:lnTo>
                <a:close/>
                <a:moveTo>
                  <a:pt x="0" y="0"/>
                </a:moveTo>
                <a:lnTo>
                  <a:pt x="12192989" y="0"/>
                </a:lnTo>
                <a:lnTo>
                  <a:pt x="12192989" y="6858003"/>
                </a:lnTo>
                <a:lnTo>
                  <a:pt x="0" y="6858003"/>
                </a:lnTo>
                <a:close/>
              </a:path>
            </a:pathLst>
          </a:custGeom>
          <a:solidFill>
            <a:srgbClr val="F0F3F7"/>
          </a:solidFill>
        </p:spPr>
        <p:txBody>
          <a:bodyPr wrap="square" rIns="1908000" anchor="ctr" anchorCtr="0">
            <a:noAutofit/>
          </a:bodyPr>
          <a:lstStyle>
            <a:lvl1pPr marL="0" indent="0" algn="r">
              <a:buFontTx/>
              <a:buNone/>
              <a:defRPr b="1">
                <a:solidFill>
                  <a:srgbClr val="8C3E9F"/>
                </a:solidFill>
              </a:defRPr>
            </a:lvl1pPr>
          </a:lstStyle>
          <a:p>
            <a:r>
              <a:rPr lang="de-DE" dirty="0"/>
              <a:t>Hier Bild einfügen</a:t>
            </a:r>
          </a:p>
        </p:txBody>
      </p:sp>
      <p:sp>
        <p:nvSpPr>
          <p:cNvPr id="22" name="Bild-Nachweis">
            <a:extLst>
              <a:ext uri="{FF2B5EF4-FFF2-40B4-BE49-F238E27FC236}">
                <a16:creationId xmlns:a16="http://schemas.microsoft.com/office/drawing/2014/main" id="{EC184E46-47D4-4C9C-B889-8D92474B36E9}"/>
              </a:ext>
            </a:extLst>
          </p:cNvPr>
          <p:cNvSpPr>
            <a:spLocks noGrp="1"/>
          </p:cNvSpPr>
          <p:nvPr userDrawn="1">
            <p:ph type="body" sz="quarter" idx="25" hasCustomPrompt="1"/>
          </p:nvPr>
        </p:nvSpPr>
        <p:spPr>
          <a:xfrm>
            <a:off x="0" y="6642000"/>
            <a:ext cx="4326081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chemeClr val="bg1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6" name="Logo-Platzhalter">
            <a:extLst>
              <a:ext uri="{FF2B5EF4-FFF2-40B4-BE49-F238E27FC236}">
                <a16:creationId xmlns:a16="http://schemas.microsoft.com/office/drawing/2014/main" id="{47665E48-E26E-24F2-85E5-F149AA2FAC96}"/>
              </a:ext>
            </a:extLst>
          </p:cNvPr>
          <p:cNvSpPr>
            <a:spLocks noGrp="1" noChangeAspect="1"/>
          </p:cNvSpPr>
          <p:nvPr userDrawn="1">
            <p:ph type="pic" sz="quarter" idx="27" hasCustomPrompt="1"/>
          </p:nvPr>
        </p:nvSpPr>
        <p:spPr>
          <a:xfrm>
            <a:off x="10392000" y="5486400"/>
            <a:ext cx="1800000" cy="1371600"/>
          </a:xfrm>
        </p:spPr>
        <p:txBody>
          <a:bodyPr tIns="108000" anchor="t" anchorCtr="0"/>
          <a:lstStyle>
            <a:lvl1pPr marL="0" indent="0" algn="ctr">
              <a:buNone/>
              <a:defRPr sz="2000">
                <a:solidFill>
                  <a:srgbClr val="10065A"/>
                </a:solidFill>
              </a:defRPr>
            </a:lvl1pPr>
          </a:lstStyle>
          <a:p>
            <a:r>
              <a:rPr lang="de-DE" dirty="0"/>
              <a:t>Logo (</a:t>
            </a:r>
            <a:r>
              <a:rPr lang="de-DE" dirty="0" err="1"/>
              <a:t>o.Claim</a:t>
            </a:r>
            <a:r>
              <a:rPr lang="de-DE" dirty="0"/>
              <a:t>) einfügen!</a:t>
            </a:r>
          </a:p>
        </p:txBody>
      </p:sp>
      <p:sp>
        <p:nvSpPr>
          <p:cNvPr id="14" name="Datum">
            <a:extLst>
              <a:ext uri="{FF2B5EF4-FFF2-40B4-BE49-F238E27FC236}">
                <a16:creationId xmlns:a16="http://schemas.microsoft.com/office/drawing/2014/main" id="{5C925C1E-4C03-9068-9416-6E2EB601066C}"/>
              </a:ext>
            </a:extLst>
          </p:cNvPr>
          <p:cNvSpPr>
            <a:spLocks noGrp="1"/>
          </p:cNvSpPr>
          <p:nvPr userDrawn="1">
            <p:ph type="dt" sz="half" idx="2"/>
          </p:nvPr>
        </p:nvSpPr>
        <p:spPr>
          <a:xfrm>
            <a:off x="1363921" y="4154408"/>
            <a:ext cx="3928185" cy="264454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600" b="0" i="0">
                <a:solidFill>
                  <a:srgbClr val="10065A"/>
                </a:solidFill>
                <a:latin typeface="Source Sans Pro" panose="020B0503030403020204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15" name="Titel">
            <a:extLst>
              <a:ext uri="{FF2B5EF4-FFF2-40B4-BE49-F238E27FC236}">
                <a16:creationId xmlns:a16="http://schemas.microsoft.com/office/drawing/2014/main" id="{A3AF548F-F28E-8DCE-BD22-EAFF714734AF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1363921" y="1378862"/>
            <a:ext cx="5812199" cy="2617917"/>
          </a:xfrm>
        </p:spPr>
        <p:txBody>
          <a:bodyPr anchor="t" anchorCtr="0"/>
          <a:lstStyle>
            <a:lvl1pPr>
              <a:defRPr sz="3200" spc="50" baseline="0">
                <a:solidFill>
                  <a:srgbClr val="10065A"/>
                </a:solidFill>
              </a:defRPr>
            </a:lvl1pPr>
          </a:lstStyle>
          <a:p>
            <a:r>
              <a:rPr lang="de-DE" dirty="0"/>
              <a:t>Präsentations-Titel oder Zwischentitel</a:t>
            </a:r>
            <a:br>
              <a:rPr lang="de-DE" dirty="0"/>
            </a:br>
            <a:br>
              <a:rPr lang="de-DE" dirty="0"/>
            </a:br>
            <a:br>
              <a:rPr lang="de-DE" dirty="0"/>
            </a:br>
            <a:br>
              <a:rPr lang="de-DE" dirty="0"/>
            </a:br>
            <a:endParaRPr lang="de-DE" dirty="0"/>
          </a:p>
        </p:txBody>
      </p:sp>
      <p:sp>
        <p:nvSpPr>
          <p:cNvPr id="11" name="Dachzeile">
            <a:extLst>
              <a:ext uri="{FF2B5EF4-FFF2-40B4-BE49-F238E27FC236}">
                <a16:creationId xmlns:a16="http://schemas.microsoft.com/office/drawing/2014/main" id="{C3FB2B13-2346-4892-983B-6BC336FAE66B}"/>
              </a:ext>
            </a:extLst>
          </p:cNvPr>
          <p:cNvSpPr>
            <a:spLocks noGrp="1"/>
          </p:cNvSpPr>
          <p:nvPr userDrawn="1">
            <p:ph type="subTitle" idx="1" hasCustomPrompt="1"/>
          </p:nvPr>
        </p:nvSpPr>
        <p:spPr>
          <a:xfrm>
            <a:off x="1363921" y="1016768"/>
            <a:ext cx="5812199" cy="324000"/>
          </a:xfrm>
        </p:spPr>
        <p:txBody>
          <a:bodyPr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SzPct val="150000"/>
              <a:buFontTx/>
              <a:buNone/>
              <a:defRPr sz="2000" b="1" cap="none" spc="150" baseline="0">
                <a:solidFill>
                  <a:srgbClr val="8C3E9F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Dachzeile</a:t>
            </a:r>
          </a:p>
        </p:txBody>
      </p:sp>
    </p:spTree>
    <p:extLst>
      <p:ext uri="{BB962C8B-B14F-4D97-AF65-F5344CB8AC3E}">
        <p14:creationId xmlns:p14="http://schemas.microsoft.com/office/powerpoint/2010/main" val="35230252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V5 | Violett/Bl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uppieren 41">
            <a:extLst>
              <a:ext uri="{FF2B5EF4-FFF2-40B4-BE49-F238E27FC236}">
                <a16:creationId xmlns:a16="http://schemas.microsoft.com/office/drawing/2014/main" id="{81FFD5FF-C942-9FEC-196B-42ED6E8831D0}"/>
              </a:ext>
            </a:extLst>
          </p:cNvPr>
          <p:cNvGrpSpPr/>
          <p:nvPr userDrawn="1"/>
        </p:nvGrpSpPr>
        <p:grpSpPr>
          <a:xfrm>
            <a:off x="352702" y="440668"/>
            <a:ext cx="7250700" cy="5787322"/>
            <a:chOff x="352702" y="440668"/>
            <a:chExt cx="7250700" cy="5787322"/>
          </a:xfrm>
        </p:grpSpPr>
        <p:sp>
          <p:nvSpPr>
            <p:cNvPr id="41" name="Freihandform: Form 40">
              <a:extLst>
                <a:ext uri="{FF2B5EF4-FFF2-40B4-BE49-F238E27FC236}">
                  <a16:creationId xmlns:a16="http://schemas.microsoft.com/office/drawing/2014/main" id="{01FCB943-79E4-F988-AA2B-0C3414286FBE}"/>
                </a:ext>
              </a:extLst>
            </p:cNvPr>
            <p:cNvSpPr/>
            <p:nvPr userDrawn="1"/>
          </p:nvSpPr>
          <p:spPr>
            <a:xfrm flipH="1">
              <a:off x="352702" y="463854"/>
              <a:ext cx="575299" cy="5764136"/>
            </a:xfrm>
            <a:custGeom>
              <a:avLst/>
              <a:gdLst>
                <a:gd name="connsiteX0" fmla="*/ 345 w 575299"/>
                <a:gd name="connsiteY0" fmla="*/ 4154307 h 5764136"/>
                <a:gd name="connsiteX1" fmla="*/ 1484 w 575299"/>
                <a:gd name="connsiteY1" fmla="*/ 4154309 h 5764136"/>
                <a:gd name="connsiteX2" fmla="*/ 2757 w 575299"/>
                <a:gd name="connsiteY2" fmla="*/ 4157710 h 5764136"/>
                <a:gd name="connsiteX3" fmla="*/ 0 w 575299"/>
                <a:gd name="connsiteY3" fmla="*/ 0 h 5764136"/>
                <a:gd name="connsiteX4" fmla="*/ 0 w 575299"/>
                <a:gd name="connsiteY4" fmla="*/ 4154768 h 5764136"/>
                <a:gd name="connsiteX5" fmla="*/ 334737 w 575299"/>
                <a:gd name="connsiteY5" fmla="*/ 5090937 h 5764136"/>
                <a:gd name="connsiteX6" fmla="*/ 570821 w 575299"/>
                <a:gd name="connsiteY6" fmla="*/ 5764136 h 5764136"/>
                <a:gd name="connsiteX7" fmla="*/ 575299 w 575299"/>
                <a:gd name="connsiteY7" fmla="*/ 5764136 h 5764136"/>
                <a:gd name="connsiteX8" fmla="*/ 575299 w 575299"/>
                <a:gd name="connsiteY8" fmla="*/ 549851 h 5764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75299" h="5764136">
                  <a:moveTo>
                    <a:pt x="345" y="4154307"/>
                  </a:moveTo>
                  <a:lnTo>
                    <a:pt x="1484" y="4154309"/>
                  </a:lnTo>
                  <a:lnTo>
                    <a:pt x="2757" y="4157710"/>
                  </a:lnTo>
                  <a:close/>
                  <a:moveTo>
                    <a:pt x="0" y="0"/>
                  </a:moveTo>
                  <a:lnTo>
                    <a:pt x="0" y="4154768"/>
                  </a:lnTo>
                  <a:lnTo>
                    <a:pt x="334737" y="5090937"/>
                  </a:lnTo>
                  <a:lnTo>
                    <a:pt x="570821" y="5764136"/>
                  </a:lnTo>
                  <a:lnTo>
                    <a:pt x="575299" y="5764136"/>
                  </a:lnTo>
                  <a:lnTo>
                    <a:pt x="575299" y="549851"/>
                  </a:lnTo>
                  <a:close/>
                </a:path>
              </a:pathLst>
            </a:custGeom>
            <a:solidFill>
              <a:srgbClr val="10069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 dirty="0"/>
            </a:p>
          </p:txBody>
        </p:sp>
        <p:sp>
          <p:nvSpPr>
            <p:cNvPr id="27" name="Freihandform: Form 26">
              <a:extLst>
                <a:ext uri="{FF2B5EF4-FFF2-40B4-BE49-F238E27FC236}">
                  <a16:creationId xmlns:a16="http://schemas.microsoft.com/office/drawing/2014/main" id="{9B2BCC82-D8D8-D92A-84BA-A0D59FE41087}"/>
                </a:ext>
              </a:extLst>
            </p:cNvPr>
            <p:cNvSpPr/>
            <p:nvPr userDrawn="1"/>
          </p:nvSpPr>
          <p:spPr>
            <a:xfrm>
              <a:off x="356915" y="4589820"/>
              <a:ext cx="5869251" cy="1611488"/>
            </a:xfrm>
            <a:custGeom>
              <a:avLst/>
              <a:gdLst>
                <a:gd name="connsiteX0" fmla="*/ 572649 w 5869251"/>
                <a:gd name="connsiteY0" fmla="*/ 9328 h 1611488"/>
                <a:gd name="connsiteX1" fmla="*/ 570237 w 5869251"/>
                <a:gd name="connsiteY1" fmla="*/ 12702 h 1611488"/>
                <a:gd name="connsiteX2" fmla="*/ 571510 w 5869251"/>
                <a:gd name="connsiteY2" fmla="*/ 9330 h 1611488"/>
                <a:gd name="connsiteX3" fmla="*/ 5869251 w 5869251"/>
                <a:gd name="connsiteY3" fmla="*/ 0 h 1611488"/>
                <a:gd name="connsiteX4" fmla="*/ 0 w 5869251"/>
                <a:gd name="connsiteY4" fmla="*/ 1611488 h 1611488"/>
                <a:gd name="connsiteX5" fmla="*/ 238257 w 5869251"/>
                <a:gd name="connsiteY5" fmla="*/ 937921 h 1611488"/>
                <a:gd name="connsiteX6" fmla="*/ 573159 w 5869251"/>
                <a:gd name="connsiteY6" fmla="*/ 9327 h 1611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869251" h="1611488">
                  <a:moveTo>
                    <a:pt x="572649" y="9328"/>
                  </a:moveTo>
                  <a:lnTo>
                    <a:pt x="570237" y="12702"/>
                  </a:lnTo>
                  <a:lnTo>
                    <a:pt x="571510" y="9330"/>
                  </a:lnTo>
                  <a:close/>
                  <a:moveTo>
                    <a:pt x="5869251" y="0"/>
                  </a:moveTo>
                  <a:lnTo>
                    <a:pt x="0" y="1611488"/>
                  </a:lnTo>
                  <a:lnTo>
                    <a:pt x="238257" y="937921"/>
                  </a:lnTo>
                  <a:lnTo>
                    <a:pt x="573159" y="9327"/>
                  </a:lnTo>
                  <a:close/>
                </a:path>
              </a:pathLst>
            </a:custGeom>
            <a:solidFill>
              <a:srgbClr val="8C3E9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 dirty="0"/>
            </a:p>
          </p:txBody>
        </p:sp>
        <p:sp>
          <p:nvSpPr>
            <p:cNvPr id="25" name="Freihandform: Form 24">
              <a:extLst>
                <a:ext uri="{FF2B5EF4-FFF2-40B4-BE49-F238E27FC236}">
                  <a16:creationId xmlns:a16="http://schemas.microsoft.com/office/drawing/2014/main" id="{FE18F161-788C-179C-3A31-C8C7384B0528}"/>
                </a:ext>
              </a:extLst>
            </p:cNvPr>
            <p:cNvSpPr/>
            <p:nvPr userDrawn="1"/>
          </p:nvSpPr>
          <p:spPr>
            <a:xfrm>
              <a:off x="936638" y="440668"/>
              <a:ext cx="6666764" cy="4159638"/>
            </a:xfrm>
            <a:custGeom>
              <a:avLst/>
              <a:gdLst>
                <a:gd name="connsiteX0" fmla="*/ 0 w 6666764"/>
                <a:gd name="connsiteY0" fmla="*/ 0 h 4159638"/>
                <a:gd name="connsiteX1" fmla="*/ 6666764 w 6666764"/>
                <a:gd name="connsiteY1" fmla="*/ 0 h 4159638"/>
                <a:gd name="connsiteX2" fmla="*/ 6666764 w 6666764"/>
                <a:gd name="connsiteY2" fmla="*/ 3216515 h 4159638"/>
                <a:gd name="connsiteX3" fmla="*/ 5287621 w 6666764"/>
                <a:gd name="connsiteY3" fmla="*/ 4159638 h 4159638"/>
                <a:gd name="connsiteX4" fmla="*/ 0 w 6666764"/>
                <a:gd name="connsiteY4" fmla="*/ 4159638 h 41596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6764" h="4159638">
                  <a:moveTo>
                    <a:pt x="0" y="0"/>
                  </a:moveTo>
                  <a:lnTo>
                    <a:pt x="6666764" y="0"/>
                  </a:lnTo>
                  <a:lnTo>
                    <a:pt x="6666764" y="3216515"/>
                  </a:lnTo>
                  <a:lnTo>
                    <a:pt x="5287621" y="4159638"/>
                  </a:lnTo>
                  <a:lnTo>
                    <a:pt x="0" y="4159638"/>
                  </a:lnTo>
                  <a:close/>
                </a:path>
              </a:pathLst>
            </a:custGeom>
            <a:solidFill>
              <a:srgbClr val="FFFFFF"/>
            </a:solidFill>
            <a:ln w="3175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 dirty="0">
                <a:solidFill>
                  <a:srgbClr val="FFAD00"/>
                </a:solidFill>
              </a:endParaRPr>
            </a:p>
          </p:txBody>
        </p:sp>
      </p:grpSp>
      <p:sp>
        <p:nvSpPr>
          <p:cNvPr id="3" name="Bild-Platzhalter">
            <a:extLst>
              <a:ext uri="{FF2B5EF4-FFF2-40B4-BE49-F238E27FC236}">
                <a16:creationId xmlns:a16="http://schemas.microsoft.com/office/drawing/2014/main" id="{8BD1A78E-41E4-1192-8B8B-EDAC2DF849C1}"/>
              </a:ext>
            </a:extLst>
          </p:cNvPr>
          <p:cNvSpPr>
            <a:spLocks noGrp="1"/>
          </p:cNvSpPr>
          <p:nvPr userDrawn="1">
            <p:ph type="pic" sz="quarter" idx="26" hasCustomPrompt="1"/>
          </p:nvPr>
        </p:nvSpPr>
        <p:spPr>
          <a:xfrm>
            <a:off x="-3294" y="-3"/>
            <a:ext cx="12192989" cy="6858003"/>
          </a:xfrm>
          <a:custGeom>
            <a:avLst/>
            <a:gdLst>
              <a:gd name="connsiteX0" fmla="*/ 939930 w 12192989"/>
              <a:gd name="connsiteY0" fmla="*/ 505096 h 6858003"/>
              <a:gd name="connsiteX1" fmla="*/ 939930 w 12192989"/>
              <a:gd name="connsiteY1" fmla="*/ 505097 h 6858003"/>
              <a:gd name="connsiteX2" fmla="*/ 934404 w 12192989"/>
              <a:gd name="connsiteY2" fmla="*/ 505097 h 6858003"/>
              <a:gd name="connsiteX3" fmla="*/ 410704 w 12192989"/>
              <a:gd name="connsiteY3" fmla="*/ 1027607 h 6858003"/>
              <a:gd name="connsiteX4" fmla="*/ 410704 w 12192989"/>
              <a:gd name="connsiteY4" fmla="*/ 6040812 h 6858003"/>
              <a:gd name="connsiteX5" fmla="*/ 410706 w 12192989"/>
              <a:gd name="connsiteY5" fmla="*/ 6040812 h 6858003"/>
              <a:gd name="connsiteX6" fmla="*/ 410706 w 12192989"/>
              <a:gd name="connsiteY6" fmla="*/ 6040813 h 6858003"/>
              <a:gd name="connsiteX7" fmla="*/ 419318 w 12192989"/>
              <a:gd name="connsiteY7" fmla="*/ 6038787 h 6858003"/>
              <a:gd name="connsiteX8" fmla="*/ 416006 w 12192989"/>
              <a:gd name="connsiteY8" fmla="*/ 6048109 h 6858003"/>
              <a:gd name="connsiteX9" fmla="*/ 425767 w 12192989"/>
              <a:gd name="connsiteY9" fmla="*/ 6045617 h 6858003"/>
              <a:gd name="connsiteX10" fmla="*/ 424882 w 12192989"/>
              <a:gd name="connsiteY10" fmla="*/ 6048108 h 6858003"/>
              <a:gd name="connsiteX11" fmla="*/ 6095432 w 12192989"/>
              <a:gd name="connsiteY11" fmla="*/ 4600308 h 6858003"/>
              <a:gd name="connsiteX12" fmla="*/ 6084867 w 12192989"/>
              <a:gd name="connsiteY12" fmla="*/ 4600308 h 6858003"/>
              <a:gd name="connsiteX13" fmla="*/ 7513412 w 12192989"/>
              <a:gd name="connsiteY13" fmla="*/ 3642276 h 6858003"/>
              <a:gd name="connsiteX14" fmla="*/ 7513412 w 12192989"/>
              <a:gd name="connsiteY14" fmla="*/ 505097 h 6858003"/>
              <a:gd name="connsiteX15" fmla="*/ 7513410 w 12192989"/>
              <a:gd name="connsiteY15" fmla="*/ 505097 h 6858003"/>
              <a:gd name="connsiteX16" fmla="*/ 7513410 w 12192989"/>
              <a:gd name="connsiteY16" fmla="*/ 505096 h 6858003"/>
              <a:gd name="connsiteX17" fmla="*/ 0 w 12192989"/>
              <a:gd name="connsiteY17" fmla="*/ 0 h 6858003"/>
              <a:gd name="connsiteX18" fmla="*/ 12192989 w 12192989"/>
              <a:gd name="connsiteY18" fmla="*/ 0 h 6858003"/>
              <a:gd name="connsiteX19" fmla="*/ 12192989 w 12192989"/>
              <a:gd name="connsiteY19" fmla="*/ 6858003 h 6858003"/>
              <a:gd name="connsiteX20" fmla="*/ 0 w 12192989"/>
              <a:gd name="connsiteY20" fmla="*/ 6858003 h 6858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2192989" h="6858003">
                <a:moveTo>
                  <a:pt x="939930" y="505096"/>
                </a:moveTo>
                <a:lnTo>
                  <a:pt x="939930" y="505097"/>
                </a:lnTo>
                <a:lnTo>
                  <a:pt x="934404" y="505097"/>
                </a:lnTo>
                <a:lnTo>
                  <a:pt x="410704" y="1027607"/>
                </a:lnTo>
                <a:lnTo>
                  <a:pt x="410704" y="6040812"/>
                </a:lnTo>
                <a:lnTo>
                  <a:pt x="410706" y="6040812"/>
                </a:lnTo>
                <a:lnTo>
                  <a:pt x="410706" y="6040813"/>
                </a:lnTo>
                <a:lnTo>
                  <a:pt x="419318" y="6038787"/>
                </a:lnTo>
                <a:lnTo>
                  <a:pt x="416006" y="6048109"/>
                </a:lnTo>
                <a:lnTo>
                  <a:pt x="425767" y="6045617"/>
                </a:lnTo>
                <a:lnTo>
                  <a:pt x="424882" y="6048108"/>
                </a:lnTo>
                <a:lnTo>
                  <a:pt x="6095432" y="4600308"/>
                </a:lnTo>
                <a:lnTo>
                  <a:pt x="6084867" y="4600308"/>
                </a:lnTo>
                <a:lnTo>
                  <a:pt x="7513412" y="3642276"/>
                </a:lnTo>
                <a:lnTo>
                  <a:pt x="7513412" y="505097"/>
                </a:lnTo>
                <a:lnTo>
                  <a:pt x="7513410" y="505097"/>
                </a:lnTo>
                <a:lnTo>
                  <a:pt x="7513410" y="505096"/>
                </a:lnTo>
                <a:close/>
                <a:moveTo>
                  <a:pt x="0" y="0"/>
                </a:moveTo>
                <a:lnTo>
                  <a:pt x="12192989" y="0"/>
                </a:lnTo>
                <a:lnTo>
                  <a:pt x="12192989" y="6858003"/>
                </a:lnTo>
                <a:lnTo>
                  <a:pt x="0" y="6858003"/>
                </a:lnTo>
                <a:close/>
              </a:path>
            </a:pathLst>
          </a:custGeom>
          <a:solidFill>
            <a:srgbClr val="F0F3F7"/>
          </a:solidFill>
        </p:spPr>
        <p:txBody>
          <a:bodyPr wrap="square" rIns="1908000" anchor="ctr" anchorCtr="0">
            <a:noAutofit/>
          </a:bodyPr>
          <a:lstStyle>
            <a:lvl1pPr marL="0" indent="0" algn="r">
              <a:buFontTx/>
              <a:buNone/>
              <a:defRPr b="1">
                <a:solidFill>
                  <a:srgbClr val="8C3E9F"/>
                </a:solidFill>
              </a:defRPr>
            </a:lvl1pPr>
          </a:lstStyle>
          <a:p>
            <a:r>
              <a:rPr lang="de-DE" dirty="0"/>
              <a:t>Hier Bild einfügen</a:t>
            </a:r>
          </a:p>
        </p:txBody>
      </p:sp>
      <p:sp>
        <p:nvSpPr>
          <p:cNvPr id="22" name="Bild-Nachweis">
            <a:extLst>
              <a:ext uri="{FF2B5EF4-FFF2-40B4-BE49-F238E27FC236}">
                <a16:creationId xmlns:a16="http://schemas.microsoft.com/office/drawing/2014/main" id="{EC184E46-47D4-4C9C-B889-8D92474B36E9}"/>
              </a:ext>
            </a:extLst>
          </p:cNvPr>
          <p:cNvSpPr>
            <a:spLocks noGrp="1"/>
          </p:cNvSpPr>
          <p:nvPr userDrawn="1">
            <p:ph type="body" sz="quarter" idx="25" hasCustomPrompt="1"/>
          </p:nvPr>
        </p:nvSpPr>
        <p:spPr>
          <a:xfrm>
            <a:off x="0" y="6642000"/>
            <a:ext cx="4326081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chemeClr val="bg1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6" name="Logo-Platzhalter">
            <a:extLst>
              <a:ext uri="{FF2B5EF4-FFF2-40B4-BE49-F238E27FC236}">
                <a16:creationId xmlns:a16="http://schemas.microsoft.com/office/drawing/2014/main" id="{47665E48-E26E-24F2-85E5-F149AA2FAC96}"/>
              </a:ext>
            </a:extLst>
          </p:cNvPr>
          <p:cNvSpPr>
            <a:spLocks noGrp="1" noChangeAspect="1"/>
          </p:cNvSpPr>
          <p:nvPr userDrawn="1">
            <p:ph type="pic" sz="quarter" idx="27" hasCustomPrompt="1"/>
          </p:nvPr>
        </p:nvSpPr>
        <p:spPr>
          <a:xfrm>
            <a:off x="10392000" y="5486400"/>
            <a:ext cx="1800000" cy="1371600"/>
          </a:xfrm>
        </p:spPr>
        <p:txBody>
          <a:bodyPr tIns="108000" anchor="t" anchorCtr="0"/>
          <a:lstStyle>
            <a:lvl1pPr marL="0" indent="0" algn="ctr">
              <a:buNone/>
              <a:defRPr sz="2000">
                <a:solidFill>
                  <a:srgbClr val="10065A"/>
                </a:solidFill>
              </a:defRPr>
            </a:lvl1pPr>
          </a:lstStyle>
          <a:p>
            <a:r>
              <a:rPr lang="de-DE" dirty="0"/>
              <a:t>Logo (</a:t>
            </a:r>
            <a:r>
              <a:rPr lang="de-DE" dirty="0" err="1"/>
              <a:t>o.Claim</a:t>
            </a:r>
            <a:r>
              <a:rPr lang="de-DE" dirty="0"/>
              <a:t>) einfügen!</a:t>
            </a:r>
          </a:p>
        </p:txBody>
      </p:sp>
      <p:sp>
        <p:nvSpPr>
          <p:cNvPr id="14" name="Datum">
            <a:extLst>
              <a:ext uri="{FF2B5EF4-FFF2-40B4-BE49-F238E27FC236}">
                <a16:creationId xmlns:a16="http://schemas.microsoft.com/office/drawing/2014/main" id="{5C925C1E-4C03-9068-9416-6E2EB601066C}"/>
              </a:ext>
            </a:extLst>
          </p:cNvPr>
          <p:cNvSpPr>
            <a:spLocks noGrp="1"/>
          </p:cNvSpPr>
          <p:nvPr userDrawn="1">
            <p:ph type="dt" sz="half" idx="2"/>
          </p:nvPr>
        </p:nvSpPr>
        <p:spPr>
          <a:xfrm>
            <a:off x="1363921" y="4154408"/>
            <a:ext cx="3928185" cy="264454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600" b="0" i="0">
                <a:solidFill>
                  <a:srgbClr val="10069F"/>
                </a:solidFill>
                <a:latin typeface="Source Sans Pro" panose="020B0503030403020204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15" name="Titel">
            <a:extLst>
              <a:ext uri="{FF2B5EF4-FFF2-40B4-BE49-F238E27FC236}">
                <a16:creationId xmlns:a16="http://schemas.microsoft.com/office/drawing/2014/main" id="{A3AF548F-F28E-8DCE-BD22-EAFF714734AF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1363921" y="1378862"/>
            <a:ext cx="5812199" cy="2617917"/>
          </a:xfrm>
        </p:spPr>
        <p:txBody>
          <a:bodyPr anchor="t" anchorCtr="0"/>
          <a:lstStyle>
            <a:lvl1pPr>
              <a:defRPr sz="3200" spc="50" baseline="0">
                <a:solidFill>
                  <a:srgbClr val="10069F"/>
                </a:solidFill>
              </a:defRPr>
            </a:lvl1pPr>
          </a:lstStyle>
          <a:p>
            <a:r>
              <a:rPr lang="de-DE" dirty="0"/>
              <a:t>Präsentations-Titel oder Zwischentitel</a:t>
            </a:r>
            <a:br>
              <a:rPr lang="de-DE" dirty="0"/>
            </a:br>
            <a:br>
              <a:rPr lang="de-DE" dirty="0"/>
            </a:br>
            <a:br>
              <a:rPr lang="de-DE" dirty="0"/>
            </a:br>
            <a:br>
              <a:rPr lang="de-DE" dirty="0"/>
            </a:br>
            <a:endParaRPr lang="de-DE" dirty="0"/>
          </a:p>
        </p:txBody>
      </p:sp>
      <p:sp>
        <p:nvSpPr>
          <p:cNvPr id="11" name="Dachzeile">
            <a:extLst>
              <a:ext uri="{FF2B5EF4-FFF2-40B4-BE49-F238E27FC236}">
                <a16:creationId xmlns:a16="http://schemas.microsoft.com/office/drawing/2014/main" id="{C3FB2B13-2346-4892-983B-6BC336FAE66B}"/>
              </a:ext>
            </a:extLst>
          </p:cNvPr>
          <p:cNvSpPr>
            <a:spLocks noGrp="1"/>
          </p:cNvSpPr>
          <p:nvPr userDrawn="1">
            <p:ph type="subTitle" idx="1" hasCustomPrompt="1"/>
          </p:nvPr>
        </p:nvSpPr>
        <p:spPr>
          <a:xfrm>
            <a:off x="1363921" y="1016768"/>
            <a:ext cx="5812199" cy="324000"/>
          </a:xfrm>
        </p:spPr>
        <p:txBody>
          <a:bodyPr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SzPct val="150000"/>
              <a:buFontTx/>
              <a:buNone/>
              <a:defRPr sz="2000" b="1" cap="none" spc="150" baseline="0">
                <a:solidFill>
                  <a:srgbClr val="8C3E9F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Dachzeile</a:t>
            </a:r>
          </a:p>
        </p:txBody>
      </p:sp>
    </p:spTree>
    <p:extLst>
      <p:ext uri="{BB962C8B-B14F-4D97-AF65-F5344CB8AC3E}">
        <p14:creationId xmlns:p14="http://schemas.microsoft.com/office/powerpoint/2010/main" val="151127974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V5 | Orange/Dunkelbl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uppieren 41">
            <a:extLst>
              <a:ext uri="{FF2B5EF4-FFF2-40B4-BE49-F238E27FC236}">
                <a16:creationId xmlns:a16="http://schemas.microsoft.com/office/drawing/2014/main" id="{81FFD5FF-C942-9FEC-196B-42ED6E8831D0}"/>
              </a:ext>
            </a:extLst>
          </p:cNvPr>
          <p:cNvGrpSpPr/>
          <p:nvPr userDrawn="1"/>
        </p:nvGrpSpPr>
        <p:grpSpPr>
          <a:xfrm>
            <a:off x="352702" y="440668"/>
            <a:ext cx="7250700" cy="5787322"/>
            <a:chOff x="352702" y="440668"/>
            <a:chExt cx="7250700" cy="5787322"/>
          </a:xfrm>
        </p:grpSpPr>
        <p:sp>
          <p:nvSpPr>
            <p:cNvPr id="41" name="Freihandform: Form 40">
              <a:extLst>
                <a:ext uri="{FF2B5EF4-FFF2-40B4-BE49-F238E27FC236}">
                  <a16:creationId xmlns:a16="http://schemas.microsoft.com/office/drawing/2014/main" id="{01FCB943-79E4-F988-AA2B-0C3414286FBE}"/>
                </a:ext>
              </a:extLst>
            </p:cNvPr>
            <p:cNvSpPr/>
            <p:nvPr userDrawn="1"/>
          </p:nvSpPr>
          <p:spPr>
            <a:xfrm flipH="1">
              <a:off x="352702" y="463854"/>
              <a:ext cx="575299" cy="5764136"/>
            </a:xfrm>
            <a:custGeom>
              <a:avLst/>
              <a:gdLst>
                <a:gd name="connsiteX0" fmla="*/ 345 w 575299"/>
                <a:gd name="connsiteY0" fmla="*/ 4154307 h 5764136"/>
                <a:gd name="connsiteX1" fmla="*/ 1484 w 575299"/>
                <a:gd name="connsiteY1" fmla="*/ 4154309 h 5764136"/>
                <a:gd name="connsiteX2" fmla="*/ 2757 w 575299"/>
                <a:gd name="connsiteY2" fmla="*/ 4157710 h 5764136"/>
                <a:gd name="connsiteX3" fmla="*/ 0 w 575299"/>
                <a:gd name="connsiteY3" fmla="*/ 0 h 5764136"/>
                <a:gd name="connsiteX4" fmla="*/ 0 w 575299"/>
                <a:gd name="connsiteY4" fmla="*/ 4154768 h 5764136"/>
                <a:gd name="connsiteX5" fmla="*/ 334737 w 575299"/>
                <a:gd name="connsiteY5" fmla="*/ 5090937 h 5764136"/>
                <a:gd name="connsiteX6" fmla="*/ 570821 w 575299"/>
                <a:gd name="connsiteY6" fmla="*/ 5764136 h 5764136"/>
                <a:gd name="connsiteX7" fmla="*/ 575299 w 575299"/>
                <a:gd name="connsiteY7" fmla="*/ 5764136 h 5764136"/>
                <a:gd name="connsiteX8" fmla="*/ 575299 w 575299"/>
                <a:gd name="connsiteY8" fmla="*/ 549851 h 5764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75299" h="5764136">
                  <a:moveTo>
                    <a:pt x="345" y="4154307"/>
                  </a:moveTo>
                  <a:lnTo>
                    <a:pt x="1484" y="4154309"/>
                  </a:lnTo>
                  <a:lnTo>
                    <a:pt x="2757" y="4157710"/>
                  </a:lnTo>
                  <a:close/>
                  <a:moveTo>
                    <a:pt x="0" y="0"/>
                  </a:moveTo>
                  <a:lnTo>
                    <a:pt x="0" y="4154768"/>
                  </a:lnTo>
                  <a:lnTo>
                    <a:pt x="334737" y="5090937"/>
                  </a:lnTo>
                  <a:lnTo>
                    <a:pt x="570821" y="5764136"/>
                  </a:lnTo>
                  <a:lnTo>
                    <a:pt x="575299" y="5764136"/>
                  </a:lnTo>
                  <a:lnTo>
                    <a:pt x="575299" y="549851"/>
                  </a:lnTo>
                  <a:close/>
                </a:path>
              </a:pathLst>
            </a:custGeom>
            <a:solidFill>
              <a:srgbClr val="10065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 dirty="0"/>
            </a:p>
          </p:txBody>
        </p:sp>
        <p:sp>
          <p:nvSpPr>
            <p:cNvPr id="27" name="Freihandform: Form 26">
              <a:extLst>
                <a:ext uri="{FF2B5EF4-FFF2-40B4-BE49-F238E27FC236}">
                  <a16:creationId xmlns:a16="http://schemas.microsoft.com/office/drawing/2014/main" id="{9B2BCC82-D8D8-D92A-84BA-A0D59FE41087}"/>
                </a:ext>
              </a:extLst>
            </p:cNvPr>
            <p:cNvSpPr/>
            <p:nvPr userDrawn="1"/>
          </p:nvSpPr>
          <p:spPr>
            <a:xfrm>
              <a:off x="356915" y="4589820"/>
              <a:ext cx="5869251" cy="1611488"/>
            </a:xfrm>
            <a:custGeom>
              <a:avLst/>
              <a:gdLst>
                <a:gd name="connsiteX0" fmla="*/ 572649 w 5869251"/>
                <a:gd name="connsiteY0" fmla="*/ 9328 h 1611488"/>
                <a:gd name="connsiteX1" fmla="*/ 570237 w 5869251"/>
                <a:gd name="connsiteY1" fmla="*/ 12702 h 1611488"/>
                <a:gd name="connsiteX2" fmla="*/ 571510 w 5869251"/>
                <a:gd name="connsiteY2" fmla="*/ 9330 h 1611488"/>
                <a:gd name="connsiteX3" fmla="*/ 5869251 w 5869251"/>
                <a:gd name="connsiteY3" fmla="*/ 0 h 1611488"/>
                <a:gd name="connsiteX4" fmla="*/ 0 w 5869251"/>
                <a:gd name="connsiteY4" fmla="*/ 1611488 h 1611488"/>
                <a:gd name="connsiteX5" fmla="*/ 238257 w 5869251"/>
                <a:gd name="connsiteY5" fmla="*/ 937921 h 1611488"/>
                <a:gd name="connsiteX6" fmla="*/ 573159 w 5869251"/>
                <a:gd name="connsiteY6" fmla="*/ 9327 h 1611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869251" h="1611488">
                  <a:moveTo>
                    <a:pt x="572649" y="9328"/>
                  </a:moveTo>
                  <a:lnTo>
                    <a:pt x="570237" y="12702"/>
                  </a:lnTo>
                  <a:lnTo>
                    <a:pt x="571510" y="9330"/>
                  </a:lnTo>
                  <a:close/>
                  <a:moveTo>
                    <a:pt x="5869251" y="0"/>
                  </a:moveTo>
                  <a:lnTo>
                    <a:pt x="0" y="1611488"/>
                  </a:lnTo>
                  <a:lnTo>
                    <a:pt x="238257" y="937921"/>
                  </a:lnTo>
                  <a:lnTo>
                    <a:pt x="573159" y="9327"/>
                  </a:lnTo>
                  <a:close/>
                </a:path>
              </a:pathLst>
            </a:custGeom>
            <a:solidFill>
              <a:srgbClr val="FF4414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 dirty="0"/>
            </a:p>
          </p:txBody>
        </p:sp>
        <p:sp>
          <p:nvSpPr>
            <p:cNvPr id="25" name="Freihandform: Form 24">
              <a:extLst>
                <a:ext uri="{FF2B5EF4-FFF2-40B4-BE49-F238E27FC236}">
                  <a16:creationId xmlns:a16="http://schemas.microsoft.com/office/drawing/2014/main" id="{FE18F161-788C-179C-3A31-C8C7384B0528}"/>
                </a:ext>
              </a:extLst>
            </p:cNvPr>
            <p:cNvSpPr/>
            <p:nvPr userDrawn="1"/>
          </p:nvSpPr>
          <p:spPr>
            <a:xfrm>
              <a:off x="936638" y="440668"/>
              <a:ext cx="6666764" cy="4159638"/>
            </a:xfrm>
            <a:custGeom>
              <a:avLst/>
              <a:gdLst>
                <a:gd name="connsiteX0" fmla="*/ 0 w 6666764"/>
                <a:gd name="connsiteY0" fmla="*/ 0 h 4159638"/>
                <a:gd name="connsiteX1" fmla="*/ 6666764 w 6666764"/>
                <a:gd name="connsiteY1" fmla="*/ 0 h 4159638"/>
                <a:gd name="connsiteX2" fmla="*/ 6666764 w 6666764"/>
                <a:gd name="connsiteY2" fmla="*/ 3216515 h 4159638"/>
                <a:gd name="connsiteX3" fmla="*/ 5287621 w 6666764"/>
                <a:gd name="connsiteY3" fmla="*/ 4159638 h 4159638"/>
                <a:gd name="connsiteX4" fmla="*/ 0 w 6666764"/>
                <a:gd name="connsiteY4" fmla="*/ 4159638 h 41596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6764" h="4159638">
                  <a:moveTo>
                    <a:pt x="0" y="0"/>
                  </a:moveTo>
                  <a:lnTo>
                    <a:pt x="6666764" y="0"/>
                  </a:lnTo>
                  <a:lnTo>
                    <a:pt x="6666764" y="3216515"/>
                  </a:lnTo>
                  <a:lnTo>
                    <a:pt x="5287621" y="4159638"/>
                  </a:lnTo>
                  <a:lnTo>
                    <a:pt x="0" y="4159638"/>
                  </a:lnTo>
                  <a:close/>
                </a:path>
              </a:pathLst>
            </a:custGeom>
            <a:solidFill>
              <a:srgbClr val="FFFFFF"/>
            </a:solidFill>
            <a:ln w="3175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 dirty="0">
                <a:solidFill>
                  <a:srgbClr val="FFAD00"/>
                </a:solidFill>
              </a:endParaRPr>
            </a:p>
          </p:txBody>
        </p:sp>
      </p:grpSp>
      <p:sp>
        <p:nvSpPr>
          <p:cNvPr id="3" name="Bild-Platzhalter">
            <a:extLst>
              <a:ext uri="{FF2B5EF4-FFF2-40B4-BE49-F238E27FC236}">
                <a16:creationId xmlns:a16="http://schemas.microsoft.com/office/drawing/2014/main" id="{8BD1A78E-41E4-1192-8B8B-EDAC2DF849C1}"/>
              </a:ext>
            </a:extLst>
          </p:cNvPr>
          <p:cNvSpPr>
            <a:spLocks noGrp="1"/>
          </p:cNvSpPr>
          <p:nvPr userDrawn="1">
            <p:ph type="pic" sz="quarter" idx="26" hasCustomPrompt="1"/>
          </p:nvPr>
        </p:nvSpPr>
        <p:spPr>
          <a:xfrm>
            <a:off x="-3294" y="-3"/>
            <a:ext cx="12192989" cy="6858003"/>
          </a:xfrm>
          <a:custGeom>
            <a:avLst/>
            <a:gdLst>
              <a:gd name="connsiteX0" fmla="*/ 939930 w 12192989"/>
              <a:gd name="connsiteY0" fmla="*/ 505096 h 6858003"/>
              <a:gd name="connsiteX1" fmla="*/ 939930 w 12192989"/>
              <a:gd name="connsiteY1" fmla="*/ 505097 h 6858003"/>
              <a:gd name="connsiteX2" fmla="*/ 934404 w 12192989"/>
              <a:gd name="connsiteY2" fmla="*/ 505097 h 6858003"/>
              <a:gd name="connsiteX3" fmla="*/ 410704 w 12192989"/>
              <a:gd name="connsiteY3" fmla="*/ 1027607 h 6858003"/>
              <a:gd name="connsiteX4" fmla="*/ 410704 w 12192989"/>
              <a:gd name="connsiteY4" fmla="*/ 6040812 h 6858003"/>
              <a:gd name="connsiteX5" fmla="*/ 410706 w 12192989"/>
              <a:gd name="connsiteY5" fmla="*/ 6040812 h 6858003"/>
              <a:gd name="connsiteX6" fmla="*/ 410706 w 12192989"/>
              <a:gd name="connsiteY6" fmla="*/ 6040813 h 6858003"/>
              <a:gd name="connsiteX7" fmla="*/ 419318 w 12192989"/>
              <a:gd name="connsiteY7" fmla="*/ 6038787 h 6858003"/>
              <a:gd name="connsiteX8" fmla="*/ 416006 w 12192989"/>
              <a:gd name="connsiteY8" fmla="*/ 6048109 h 6858003"/>
              <a:gd name="connsiteX9" fmla="*/ 425767 w 12192989"/>
              <a:gd name="connsiteY9" fmla="*/ 6045617 h 6858003"/>
              <a:gd name="connsiteX10" fmla="*/ 424882 w 12192989"/>
              <a:gd name="connsiteY10" fmla="*/ 6048108 h 6858003"/>
              <a:gd name="connsiteX11" fmla="*/ 6095432 w 12192989"/>
              <a:gd name="connsiteY11" fmla="*/ 4600308 h 6858003"/>
              <a:gd name="connsiteX12" fmla="*/ 6084867 w 12192989"/>
              <a:gd name="connsiteY12" fmla="*/ 4600308 h 6858003"/>
              <a:gd name="connsiteX13" fmla="*/ 7513412 w 12192989"/>
              <a:gd name="connsiteY13" fmla="*/ 3642276 h 6858003"/>
              <a:gd name="connsiteX14" fmla="*/ 7513412 w 12192989"/>
              <a:gd name="connsiteY14" fmla="*/ 505097 h 6858003"/>
              <a:gd name="connsiteX15" fmla="*/ 7513410 w 12192989"/>
              <a:gd name="connsiteY15" fmla="*/ 505097 h 6858003"/>
              <a:gd name="connsiteX16" fmla="*/ 7513410 w 12192989"/>
              <a:gd name="connsiteY16" fmla="*/ 505096 h 6858003"/>
              <a:gd name="connsiteX17" fmla="*/ 0 w 12192989"/>
              <a:gd name="connsiteY17" fmla="*/ 0 h 6858003"/>
              <a:gd name="connsiteX18" fmla="*/ 12192989 w 12192989"/>
              <a:gd name="connsiteY18" fmla="*/ 0 h 6858003"/>
              <a:gd name="connsiteX19" fmla="*/ 12192989 w 12192989"/>
              <a:gd name="connsiteY19" fmla="*/ 6858003 h 6858003"/>
              <a:gd name="connsiteX20" fmla="*/ 0 w 12192989"/>
              <a:gd name="connsiteY20" fmla="*/ 6858003 h 6858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2192989" h="6858003">
                <a:moveTo>
                  <a:pt x="939930" y="505096"/>
                </a:moveTo>
                <a:lnTo>
                  <a:pt x="939930" y="505097"/>
                </a:lnTo>
                <a:lnTo>
                  <a:pt x="934404" y="505097"/>
                </a:lnTo>
                <a:lnTo>
                  <a:pt x="410704" y="1027607"/>
                </a:lnTo>
                <a:lnTo>
                  <a:pt x="410704" y="6040812"/>
                </a:lnTo>
                <a:lnTo>
                  <a:pt x="410706" y="6040812"/>
                </a:lnTo>
                <a:lnTo>
                  <a:pt x="410706" y="6040813"/>
                </a:lnTo>
                <a:lnTo>
                  <a:pt x="419318" y="6038787"/>
                </a:lnTo>
                <a:lnTo>
                  <a:pt x="416006" y="6048109"/>
                </a:lnTo>
                <a:lnTo>
                  <a:pt x="425767" y="6045617"/>
                </a:lnTo>
                <a:lnTo>
                  <a:pt x="424882" y="6048108"/>
                </a:lnTo>
                <a:lnTo>
                  <a:pt x="6095432" y="4600308"/>
                </a:lnTo>
                <a:lnTo>
                  <a:pt x="6084867" y="4600308"/>
                </a:lnTo>
                <a:lnTo>
                  <a:pt x="7513412" y="3642276"/>
                </a:lnTo>
                <a:lnTo>
                  <a:pt x="7513412" y="505097"/>
                </a:lnTo>
                <a:lnTo>
                  <a:pt x="7513410" y="505097"/>
                </a:lnTo>
                <a:lnTo>
                  <a:pt x="7513410" y="505096"/>
                </a:lnTo>
                <a:close/>
                <a:moveTo>
                  <a:pt x="0" y="0"/>
                </a:moveTo>
                <a:lnTo>
                  <a:pt x="12192989" y="0"/>
                </a:lnTo>
                <a:lnTo>
                  <a:pt x="12192989" y="6858003"/>
                </a:lnTo>
                <a:lnTo>
                  <a:pt x="0" y="6858003"/>
                </a:lnTo>
                <a:close/>
              </a:path>
            </a:pathLst>
          </a:custGeom>
          <a:solidFill>
            <a:srgbClr val="F0F3F7"/>
          </a:solidFill>
        </p:spPr>
        <p:txBody>
          <a:bodyPr wrap="square" rIns="1908000" anchor="ctr" anchorCtr="0">
            <a:noAutofit/>
          </a:bodyPr>
          <a:lstStyle>
            <a:lvl1pPr marL="0" indent="0" algn="r">
              <a:buFontTx/>
              <a:buNone/>
              <a:defRPr b="1">
                <a:solidFill>
                  <a:srgbClr val="FF4414"/>
                </a:solidFill>
              </a:defRPr>
            </a:lvl1pPr>
          </a:lstStyle>
          <a:p>
            <a:r>
              <a:rPr lang="de-DE" dirty="0"/>
              <a:t>Hier Bild einfügen</a:t>
            </a:r>
          </a:p>
        </p:txBody>
      </p:sp>
      <p:sp>
        <p:nvSpPr>
          <p:cNvPr id="22" name="Bild-Nachweis">
            <a:extLst>
              <a:ext uri="{FF2B5EF4-FFF2-40B4-BE49-F238E27FC236}">
                <a16:creationId xmlns:a16="http://schemas.microsoft.com/office/drawing/2014/main" id="{EC184E46-47D4-4C9C-B889-8D92474B36E9}"/>
              </a:ext>
            </a:extLst>
          </p:cNvPr>
          <p:cNvSpPr>
            <a:spLocks noGrp="1"/>
          </p:cNvSpPr>
          <p:nvPr userDrawn="1">
            <p:ph type="body" sz="quarter" idx="25" hasCustomPrompt="1"/>
          </p:nvPr>
        </p:nvSpPr>
        <p:spPr>
          <a:xfrm>
            <a:off x="0" y="6642000"/>
            <a:ext cx="4326081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chemeClr val="bg1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6" name="Logo-Platzhalter">
            <a:extLst>
              <a:ext uri="{FF2B5EF4-FFF2-40B4-BE49-F238E27FC236}">
                <a16:creationId xmlns:a16="http://schemas.microsoft.com/office/drawing/2014/main" id="{47665E48-E26E-24F2-85E5-F149AA2FAC96}"/>
              </a:ext>
            </a:extLst>
          </p:cNvPr>
          <p:cNvSpPr>
            <a:spLocks noGrp="1" noChangeAspect="1"/>
          </p:cNvSpPr>
          <p:nvPr userDrawn="1">
            <p:ph type="pic" sz="quarter" idx="27" hasCustomPrompt="1"/>
          </p:nvPr>
        </p:nvSpPr>
        <p:spPr>
          <a:xfrm>
            <a:off x="10392000" y="5486400"/>
            <a:ext cx="1800000" cy="1371600"/>
          </a:xfrm>
        </p:spPr>
        <p:txBody>
          <a:bodyPr tIns="108000" anchor="t" anchorCtr="0"/>
          <a:lstStyle>
            <a:lvl1pPr marL="0" indent="0" algn="ctr">
              <a:buNone/>
              <a:defRPr sz="2000">
                <a:solidFill>
                  <a:srgbClr val="10065A"/>
                </a:solidFill>
              </a:defRPr>
            </a:lvl1pPr>
          </a:lstStyle>
          <a:p>
            <a:r>
              <a:rPr lang="de-DE" dirty="0"/>
              <a:t>Logo (</a:t>
            </a:r>
            <a:r>
              <a:rPr lang="de-DE" dirty="0" err="1"/>
              <a:t>o.Claim</a:t>
            </a:r>
            <a:r>
              <a:rPr lang="de-DE" dirty="0"/>
              <a:t>) einfügen!</a:t>
            </a:r>
          </a:p>
        </p:txBody>
      </p:sp>
      <p:sp>
        <p:nvSpPr>
          <p:cNvPr id="14" name="Datum">
            <a:extLst>
              <a:ext uri="{FF2B5EF4-FFF2-40B4-BE49-F238E27FC236}">
                <a16:creationId xmlns:a16="http://schemas.microsoft.com/office/drawing/2014/main" id="{5C925C1E-4C03-9068-9416-6E2EB601066C}"/>
              </a:ext>
            </a:extLst>
          </p:cNvPr>
          <p:cNvSpPr>
            <a:spLocks noGrp="1"/>
          </p:cNvSpPr>
          <p:nvPr userDrawn="1">
            <p:ph type="dt" sz="half" idx="2"/>
          </p:nvPr>
        </p:nvSpPr>
        <p:spPr>
          <a:xfrm>
            <a:off x="1363921" y="4154408"/>
            <a:ext cx="3928185" cy="264454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600" b="0" i="0">
                <a:solidFill>
                  <a:srgbClr val="10065A"/>
                </a:solidFill>
                <a:latin typeface="Source Sans Pro" panose="020B0503030403020204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15" name="Titel">
            <a:extLst>
              <a:ext uri="{FF2B5EF4-FFF2-40B4-BE49-F238E27FC236}">
                <a16:creationId xmlns:a16="http://schemas.microsoft.com/office/drawing/2014/main" id="{A3AF548F-F28E-8DCE-BD22-EAFF714734AF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1363921" y="1378862"/>
            <a:ext cx="5812199" cy="2617917"/>
          </a:xfrm>
        </p:spPr>
        <p:txBody>
          <a:bodyPr anchor="t" anchorCtr="0"/>
          <a:lstStyle>
            <a:lvl1pPr>
              <a:defRPr sz="3200" spc="50" baseline="0">
                <a:solidFill>
                  <a:srgbClr val="10065A"/>
                </a:solidFill>
              </a:defRPr>
            </a:lvl1pPr>
          </a:lstStyle>
          <a:p>
            <a:r>
              <a:rPr lang="de-DE" dirty="0"/>
              <a:t>Präsentations-Titel oder Zwischentitel</a:t>
            </a:r>
            <a:br>
              <a:rPr lang="de-DE" dirty="0"/>
            </a:br>
            <a:br>
              <a:rPr lang="de-DE" dirty="0"/>
            </a:br>
            <a:br>
              <a:rPr lang="de-DE" dirty="0"/>
            </a:br>
            <a:br>
              <a:rPr lang="de-DE" dirty="0"/>
            </a:br>
            <a:endParaRPr lang="de-DE" dirty="0"/>
          </a:p>
        </p:txBody>
      </p:sp>
      <p:sp>
        <p:nvSpPr>
          <p:cNvPr id="11" name="Dachzeile">
            <a:extLst>
              <a:ext uri="{FF2B5EF4-FFF2-40B4-BE49-F238E27FC236}">
                <a16:creationId xmlns:a16="http://schemas.microsoft.com/office/drawing/2014/main" id="{C3FB2B13-2346-4892-983B-6BC336FAE66B}"/>
              </a:ext>
            </a:extLst>
          </p:cNvPr>
          <p:cNvSpPr>
            <a:spLocks noGrp="1"/>
          </p:cNvSpPr>
          <p:nvPr userDrawn="1">
            <p:ph type="subTitle" idx="1" hasCustomPrompt="1"/>
          </p:nvPr>
        </p:nvSpPr>
        <p:spPr>
          <a:xfrm>
            <a:off x="1363921" y="1016768"/>
            <a:ext cx="5812199" cy="324000"/>
          </a:xfrm>
        </p:spPr>
        <p:txBody>
          <a:bodyPr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SzPct val="150000"/>
              <a:buFontTx/>
              <a:buNone/>
              <a:defRPr sz="2000" b="1" cap="none" spc="150" baseline="0">
                <a:solidFill>
                  <a:srgbClr val="FF4414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Dachzeile</a:t>
            </a:r>
          </a:p>
        </p:txBody>
      </p:sp>
    </p:spTree>
    <p:extLst>
      <p:ext uri="{BB962C8B-B14F-4D97-AF65-F5344CB8AC3E}">
        <p14:creationId xmlns:p14="http://schemas.microsoft.com/office/powerpoint/2010/main" val="247863947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V5 | Orange/Bl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uppieren 41">
            <a:extLst>
              <a:ext uri="{FF2B5EF4-FFF2-40B4-BE49-F238E27FC236}">
                <a16:creationId xmlns:a16="http://schemas.microsoft.com/office/drawing/2014/main" id="{81FFD5FF-C942-9FEC-196B-42ED6E8831D0}"/>
              </a:ext>
            </a:extLst>
          </p:cNvPr>
          <p:cNvGrpSpPr/>
          <p:nvPr userDrawn="1"/>
        </p:nvGrpSpPr>
        <p:grpSpPr>
          <a:xfrm>
            <a:off x="352702" y="440668"/>
            <a:ext cx="7250700" cy="5787322"/>
            <a:chOff x="352702" y="440668"/>
            <a:chExt cx="7250700" cy="5787322"/>
          </a:xfrm>
        </p:grpSpPr>
        <p:sp>
          <p:nvSpPr>
            <p:cNvPr id="41" name="Freihandform: Form 40">
              <a:extLst>
                <a:ext uri="{FF2B5EF4-FFF2-40B4-BE49-F238E27FC236}">
                  <a16:creationId xmlns:a16="http://schemas.microsoft.com/office/drawing/2014/main" id="{01FCB943-79E4-F988-AA2B-0C3414286FBE}"/>
                </a:ext>
              </a:extLst>
            </p:cNvPr>
            <p:cNvSpPr/>
            <p:nvPr userDrawn="1"/>
          </p:nvSpPr>
          <p:spPr>
            <a:xfrm flipH="1">
              <a:off x="352702" y="463854"/>
              <a:ext cx="575299" cy="5764136"/>
            </a:xfrm>
            <a:custGeom>
              <a:avLst/>
              <a:gdLst>
                <a:gd name="connsiteX0" fmla="*/ 345 w 575299"/>
                <a:gd name="connsiteY0" fmla="*/ 4154307 h 5764136"/>
                <a:gd name="connsiteX1" fmla="*/ 1484 w 575299"/>
                <a:gd name="connsiteY1" fmla="*/ 4154309 h 5764136"/>
                <a:gd name="connsiteX2" fmla="*/ 2757 w 575299"/>
                <a:gd name="connsiteY2" fmla="*/ 4157710 h 5764136"/>
                <a:gd name="connsiteX3" fmla="*/ 0 w 575299"/>
                <a:gd name="connsiteY3" fmla="*/ 0 h 5764136"/>
                <a:gd name="connsiteX4" fmla="*/ 0 w 575299"/>
                <a:gd name="connsiteY4" fmla="*/ 4154768 h 5764136"/>
                <a:gd name="connsiteX5" fmla="*/ 334737 w 575299"/>
                <a:gd name="connsiteY5" fmla="*/ 5090937 h 5764136"/>
                <a:gd name="connsiteX6" fmla="*/ 570821 w 575299"/>
                <a:gd name="connsiteY6" fmla="*/ 5764136 h 5764136"/>
                <a:gd name="connsiteX7" fmla="*/ 575299 w 575299"/>
                <a:gd name="connsiteY7" fmla="*/ 5764136 h 5764136"/>
                <a:gd name="connsiteX8" fmla="*/ 575299 w 575299"/>
                <a:gd name="connsiteY8" fmla="*/ 549851 h 5764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75299" h="5764136">
                  <a:moveTo>
                    <a:pt x="345" y="4154307"/>
                  </a:moveTo>
                  <a:lnTo>
                    <a:pt x="1484" y="4154309"/>
                  </a:lnTo>
                  <a:lnTo>
                    <a:pt x="2757" y="4157710"/>
                  </a:lnTo>
                  <a:close/>
                  <a:moveTo>
                    <a:pt x="0" y="0"/>
                  </a:moveTo>
                  <a:lnTo>
                    <a:pt x="0" y="4154768"/>
                  </a:lnTo>
                  <a:lnTo>
                    <a:pt x="334737" y="5090937"/>
                  </a:lnTo>
                  <a:lnTo>
                    <a:pt x="570821" y="5764136"/>
                  </a:lnTo>
                  <a:lnTo>
                    <a:pt x="575299" y="5764136"/>
                  </a:lnTo>
                  <a:lnTo>
                    <a:pt x="575299" y="549851"/>
                  </a:lnTo>
                  <a:close/>
                </a:path>
              </a:pathLst>
            </a:custGeom>
            <a:solidFill>
              <a:srgbClr val="10069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 dirty="0"/>
            </a:p>
          </p:txBody>
        </p:sp>
        <p:sp>
          <p:nvSpPr>
            <p:cNvPr id="27" name="Freihandform: Form 26">
              <a:extLst>
                <a:ext uri="{FF2B5EF4-FFF2-40B4-BE49-F238E27FC236}">
                  <a16:creationId xmlns:a16="http://schemas.microsoft.com/office/drawing/2014/main" id="{9B2BCC82-D8D8-D92A-84BA-A0D59FE41087}"/>
                </a:ext>
              </a:extLst>
            </p:cNvPr>
            <p:cNvSpPr/>
            <p:nvPr userDrawn="1"/>
          </p:nvSpPr>
          <p:spPr>
            <a:xfrm>
              <a:off x="356915" y="4589820"/>
              <a:ext cx="5869251" cy="1611488"/>
            </a:xfrm>
            <a:custGeom>
              <a:avLst/>
              <a:gdLst>
                <a:gd name="connsiteX0" fmla="*/ 572649 w 5869251"/>
                <a:gd name="connsiteY0" fmla="*/ 9328 h 1611488"/>
                <a:gd name="connsiteX1" fmla="*/ 570237 w 5869251"/>
                <a:gd name="connsiteY1" fmla="*/ 12702 h 1611488"/>
                <a:gd name="connsiteX2" fmla="*/ 571510 w 5869251"/>
                <a:gd name="connsiteY2" fmla="*/ 9330 h 1611488"/>
                <a:gd name="connsiteX3" fmla="*/ 5869251 w 5869251"/>
                <a:gd name="connsiteY3" fmla="*/ 0 h 1611488"/>
                <a:gd name="connsiteX4" fmla="*/ 0 w 5869251"/>
                <a:gd name="connsiteY4" fmla="*/ 1611488 h 1611488"/>
                <a:gd name="connsiteX5" fmla="*/ 238257 w 5869251"/>
                <a:gd name="connsiteY5" fmla="*/ 937921 h 1611488"/>
                <a:gd name="connsiteX6" fmla="*/ 573159 w 5869251"/>
                <a:gd name="connsiteY6" fmla="*/ 9327 h 1611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869251" h="1611488">
                  <a:moveTo>
                    <a:pt x="572649" y="9328"/>
                  </a:moveTo>
                  <a:lnTo>
                    <a:pt x="570237" y="12702"/>
                  </a:lnTo>
                  <a:lnTo>
                    <a:pt x="571510" y="9330"/>
                  </a:lnTo>
                  <a:close/>
                  <a:moveTo>
                    <a:pt x="5869251" y="0"/>
                  </a:moveTo>
                  <a:lnTo>
                    <a:pt x="0" y="1611488"/>
                  </a:lnTo>
                  <a:lnTo>
                    <a:pt x="238257" y="937921"/>
                  </a:lnTo>
                  <a:lnTo>
                    <a:pt x="573159" y="9327"/>
                  </a:lnTo>
                  <a:close/>
                </a:path>
              </a:pathLst>
            </a:custGeom>
            <a:solidFill>
              <a:srgbClr val="FF4414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 dirty="0"/>
            </a:p>
          </p:txBody>
        </p:sp>
        <p:sp>
          <p:nvSpPr>
            <p:cNvPr id="25" name="Freihandform: Form 24">
              <a:extLst>
                <a:ext uri="{FF2B5EF4-FFF2-40B4-BE49-F238E27FC236}">
                  <a16:creationId xmlns:a16="http://schemas.microsoft.com/office/drawing/2014/main" id="{FE18F161-788C-179C-3A31-C8C7384B0528}"/>
                </a:ext>
              </a:extLst>
            </p:cNvPr>
            <p:cNvSpPr/>
            <p:nvPr userDrawn="1"/>
          </p:nvSpPr>
          <p:spPr>
            <a:xfrm>
              <a:off x="936638" y="440668"/>
              <a:ext cx="6666764" cy="4159638"/>
            </a:xfrm>
            <a:custGeom>
              <a:avLst/>
              <a:gdLst>
                <a:gd name="connsiteX0" fmla="*/ 0 w 6666764"/>
                <a:gd name="connsiteY0" fmla="*/ 0 h 4159638"/>
                <a:gd name="connsiteX1" fmla="*/ 6666764 w 6666764"/>
                <a:gd name="connsiteY1" fmla="*/ 0 h 4159638"/>
                <a:gd name="connsiteX2" fmla="*/ 6666764 w 6666764"/>
                <a:gd name="connsiteY2" fmla="*/ 3216515 h 4159638"/>
                <a:gd name="connsiteX3" fmla="*/ 5287621 w 6666764"/>
                <a:gd name="connsiteY3" fmla="*/ 4159638 h 4159638"/>
                <a:gd name="connsiteX4" fmla="*/ 0 w 6666764"/>
                <a:gd name="connsiteY4" fmla="*/ 4159638 h 41596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6764" h="4159638">
                  <a:moveTo>
                    <a:pt x="0" y="0"/>
                  </a:moveTo>
                  <a:lnTo>
                    <a:pt x="6666764" y="0"/>
                  </a:lnTo>
                  <a:lnTo>
                    <a:pt x="6666764" y="3216515"/>
                  </a:lnTo>
                  <a:lnTo>
                    <a:pt x="5287621" y="4159638"/>
                  </a:lnTo>
                  <a:lnTo>
                    <a:pt x="0" y="4159638"/>
                  </a:lnTo>
                  <a:close/>
                </a:path>
              </a:pathLst>
            </a:custGeom>
            <a:solidFill>
              <a:srgbClr val="FFFFFF"/>
            </a:solidFill>
            <a:ln w="3175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 dirty="0">
                <a:solidFill>
                  <a:srgbClr val="FFAD00"/>
                </a:solidFill>
              </a:endParaRPr>
            </a:p>
          </p:txBody>
        </p:sp>
      </p:grpSp>
      <p:sp>
        <p:nvSpPr>
          <p:cNvPr id="3" name="Bild-Platzhalter">
            <a:extLst>
              <a:ext uri="{FF2B5EF4-FFF2-40B4-BE49-F238E27FC236}">
                <a16:creationId xmlns:a16="http://schemas.microsoft.com/office/drawing/2014/main" id="{8BD1A78E-41E4-1192-8B8B-EDAC2DF849C1}"/>
              </a:ext>
            </a:extLst>
          </p:cNvPr>
          <p:cNvSpPr>
            <a:spLocks noGrp="1"/>
          </p:cNvSpPr>
          <p:nvPr userDrawn="1">
            <p:ph type="pic" sz="quarter" idx="26" hasCustomPrompt="1"/>
          </p:nvPr>
        </p:nvSpPr>
        <p:spPr>
          <a:xfrm>
            <a:off x="-3294" y="-3"/>
            <a:ext cx="12192989" cy="6858003"/>
          </a:xfrm>
          <a:custGeom>
            <a:avLst/>
            <a:gdLst>
              <a:gd name="connsiteX0" fmla="*/ 939930 w 12192989"/>
              <a:gd name="connsiteY0" fmla="*/ 505096 h 6858003"/>
              <a:gd name="connsiteX1" fmla="*/ 939930 w 12192989"/>
              <a:gd name="connsiteY1" fmla="*/ 505097 h 6858003"/>
              <a:gd name="connsiteX2" fmla="*/ 934404 w 12192989"/>
              <a:gd name="connsiteY2" fmla="*/ 505097 h 6858003"/>
              <a:gd name="connsiteX3" fmla="*/ 410704 w 12192989"/>
              <a:gd name="connsiteY3" fmla="*/ 1027607 h 6858003"/>
              <a:gd name="connsiteX4" fmla="*/ 410704 w 12192989"/>
              <a:gd name="connsiteY4" fmla="*/ 6040812 h 6858003"/>
              <a:gd name="connsiteX5" fmla="*/ 410706 w 12192989"/>
              <a:gd name="connsiteY5" fmla="*/ 6040812 h 6858003"/>
              <a:gd name="connsiteX6" fmla="*/ 410706 w 12192989"/>
              <a:gd name="connsiteY6" fmla="*/ 6040813 h 6858003"/>
              <a:gd name="connsiteX7" fmla="*/ 419318 w 12192989"/>
              <a:gd name="connsiteY7" fmla="*/ 6038787 h 6858003"/>
              <a:gd name="connsiteX8" fmla="*/ 416006 w 12192989"/>
              <a:gd name="connsiteY8" fmla="*/ 6048109 h 6858003"/>
              <a:gd name="connsiteX9" fmla="*/ 425767 w 12192989"/>
              <a:gd name="connsiteY9" fmla="*/ 6045617 h 6858003"/>
              <a:gd name="connsiteX10" fmla="*/ 424882 w 12192989"/>
              <a:gd name="connsiteY10" fmla="*/ 6048108 h 6858003"/>
              <a:gd name="connsiteX11" fmla="*/ 6095432 w 12192989"/>
              <a:gd name="connsiteY11" fmla="*/ 4600308 h 6858003"/>
              <a:gd name="connsiteX12" fmla="*/ 6084867 w 12192989"/>
              <a:gd name="connsiteY12" fmla="*/ 4600308 h 6858003"/>
              <a:gd name="connsiteX13" fmla="*/ 7513412 w 12192989"/>
              <a:gd name="connsiteY13" fmla="*/ 3642276 h 6858003"/>
              <a:gd name="connsiteX14" fmla="*/ 7513412 w 12192989"/>
              <a:gd name="connsiteY14" fmla="*/ 505097 h 6858003"/>
              <a:gd name="connsiteX15" fmla="*/ 7513410 w 12192989"/>
              <a:gd name="connsiteY15" fmla="*/ 505097 h 6858003"/>
              <a:gd name="connsiteX16" fmla="*/ 7513410 w 12192989"/>
              <a:gd name="connsiteY16" fmla="*/ 505096 h 6858003"/>
              <a:gd name="connsiteX17" fmla="*/ 0 w 12192989"/>
              <a:gd name="connsiteY17" fmla="*/ 0 h 6858003"/>
              <a:gd name="connsiteX18" fmla="*/ 12192989 w 12192989"/>
              <a:gd name="connsiteY18" fmla="*/ 0 h 6858003"/>
              <a:gd name="connsiteX19" fmla="*/ 12192989 w 12192989"/>
              <a:gd name="connsiteY19" fmla="*/ 6858003 h 6858003"/>
              <a:gd name="connsiteX20" fmla="*/ 0 w 12192989"/>
              <a:gd name="connsiteY20" fmla="*/ 6858003 h 6858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2192989" h="6858003">
                <a:moveTo>
                  <a:pt x="939930" y="505096"/>
                </a:moveTo>
                <a:lnTo>
                  <a:pt x="939930" y="505097"/>
                </a:lnTo>
                <a:lnTo>
                  <a:pt x="934404" y="505097"/>
                </a:lnTo>
                <a:lnTo>
                  <a:pt x="410704" y="1027607"/>
                </a:lnTo>
                <a:lnTo>
                  <a:pt x="410704" y="6040812"/>
                </a:lnTo>
                <a:lnTo>
                  <a:pt x="410706" y="6040812"/>
                </a:lnTo>
                <a:lnTo>
                  <a:pt x="410706" y="6040813"/>
                </a:lnTo>
                <a:lnTo>
                  <a:pt x="419318" y="6038787"/>
                </a:lnTo>
                <a:lnTo>
                  <a:pt x="416006" y="6048109"/>
                </a:lnTo>
                <a:lnTo>
                  <a:pt x="425767" y="6045617"/>
                </a:lnTo>
                <a:lnTo>
                  <a:pt x="424882" y="6048108"/>
                </a:lnTo>
                <a:lnTo>
                  <a:pt x="6095432" y="4600308"/>
                </a:lnTo>
                <a:lnTo>
                  <a:pt x="6084867" y="4600308"/>
                </a:lnTo>
                <a:lnTo>
                  <a:pt x="7513412" y="3642276"/>
                </a:lnTo>
                <a:lnTo>
                  <a:pt x="7513412" y="505097"/>
                </a:lnTo>
                <a:lnTo>
                  <a:pt x="7513410" y="505097"/>
                </a:lnTo>
                <a:lnTo>
                  <a:pt x="7513410" y="505096"/>
                </a:lnTo>
                <a:close/>
                <a:moveTo>
                  <a:pt x="0" y="0"/>
                </a:moveTo>
                <a:lnTo>
                  <a:pt x="12192989" y="0"/>
                </a:lnTo>
                <a:lnTo>
                  <a:pt x="12192989" y="6858003"/>
                </a:lnTo>
                <a:lnTo>
                  <a:pt x="0" y="6858003"/>
                </a:lnTo>
                <a:close/>
              </a:path>
            </a:pathLst>
          </a:custGeom>
          <a:solidFill>
            <a:srgbClr val="F0F3F7"/>
          </a:solidFill>
        </p:spPr>
        <p:txBody>
          <a:bodyPr wrap="square" rIns="1908000" anchor="ctr" anchorCtr="0">
            <a:noAutofit/>
          </a:bodyPr>
          <a:lstStyle>
            <a:lvl1pPr marL="0" indent="0" algn="r">
              <a:buFontTx/>
              <a:buNone/>
              <a:defRPr b="1">
                <a:solidFill>
                  <a:srgbClr val="FF4414"/>
                </a:solidFill>
              </a:defRPr>
            </a:lvl1pPr>
          </a:lstStyle>
          <a:p>
            <a:r>
              <a:rPr lang="de-DE" dirty="0"/>
              <a:t>Hier Bild einfügen</a:t>
            </a:r>
          </a:p>
        </p:txBody>
      </p:sp>
      <p:sp>
        <p:nvSpPr>
          <p:cNvPr id="22" name="Bild-Nachweis">
            <a:extLst>
              <a:ext uri="{FF2B5EF4-FFF2-40B4-BE49-F238E27FC236}">
                <a16:creationId xmlns:a16="http://schemas.microsoft.com/office/drawing/2014/main" id="{EC184E46-47D4-4C9C-B889-8D92474B36E9}"/>
              </a:ext>
            </a:extLst>
          </p:cNvPr>
          <p:cNvSpPr>
            <a:spLocks noGrp="1"/>
          </p:cNvSpPr>
          <p:nvPr userDrawn="1">
            <p:ph type="body" sz="quarter" idx="25" hasCustomPrompt="1"/>
          </p:nvPr>
        </p:nvSpPr>
        <p:spPr>
          <a:xfrm>
            <a:off x="0" y="6642000"/>
            <a:ext cx="4326081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chemeClr val="bg1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6" name="Logo-Platzhalter">
            <a:extLst>
              <a:ext uri="{FF2B5EF4-FFF2-40B4-BE49-F238E27FC236}">
                <a16:creationId xmlns:a16="http://schemas.microsoft.com/office/drawing/2014/main" id="{47665E48-E26E-24F2-85E5-F149AA2FAC96}"/>
              </a:ext>
            </a:extLst>
          </p:cNvPr>
          <p:cNvSpPr>
            <a:spLocks noGrp="1" noChangeAspect="1"/>
          </p:cNvSpPr>
          <p:nvPr userDrawn="1">
            <p:ph type="pic" sz="quarter" idx="27" hasCustomPrompt="1"/>
          </p:nvPr>
        </p:nvSpPr>
        <p:spPr>
          <a:xfrm>
            <a:off x="10392000" y="5486400"/>
            <a:ext cx="1800000" cy="1371600"/>
          </a:xfrm>
        </p:spPr>
        <p:txBody>
          <a:bodyPr tIns="108000" anchor="t" anchorCtr="0"/>
          <a:lstStyle>
            <a:lvl1pPr marL="0" indent="0" algn="ctr">
              <a:buNone/>
              <a:defRPr sz="2000">
                <a:solidFill>
                  <a:srgbClr val="10065A"/>
                </a:solidFill>
              </a:defRPr>
            </a:lvl1pPr>
          </a:lstStyle>
          <a:p>
            <a:r>
              <a:rPr lang="de-DE" dirty="0"/>
              <a:t>Logo (</a:t>
            </a:r>
            <a:r>
              <a:rPr lang="de-DE" dirty="0" err="1"/>
              <a:t>o.Claim</a:t>
            </a:r>
            <a:r>
              <a:rPr lang="de-DE" dirty="0"/>
              <a:t>) einfügen!</a:t>
            </a:r>
          </a:p>
        </p:txBody>
      </p:sp>
      <p:sp>
        <p:nvSpPr>
          <p:cNvPr id="14" name="Datum">
            <a:extLst>
              <a:ext uri="{FF2B5EF4-FFF2-40B4-BE49-F238E27FC236}">
                <a16:creationId xmlns:a16="http://schemas.microsoft.com/office/drawing/2014/main" id="{5C925C1E-4C03-9068-9416-6E2EB601066C}"/>
              </a:ext>
            </a:extLst>
          </p:cNvPr>
          <p:cNvSpPr>
            <a:spLocks noGrp="1"/>
          </p:cNvSpPr>
          <p:nvPr userDrawn="1">
            <p:ph type="dt" sz="half" idx="2"/>
          </p:nvPr>
        </p:nvSpPr>
        <p:spPr>
          <a:xfrm>
            <a:off x="1363921" y="4154408"/>
            <a:ext cx="3928185" cy="264454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600" b="0" i="0">
                <a:solidFill>
                  <a:srgbClr val="10069F"/>
                </a:solidFill>
                <a:latin typeface="Source Sans Pro" panose="020B0503030403020204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15" name="Titel">
            <a:extLst>
              <a:ext uri="{FF2B5EF4-FFF2-40B4-BE49-F238E27FC236}">
                <a16:creationId xmlns:a16="http://schemas.microsoft.com/office/drawing/2014/main" id="{A3AF548F-F28E-8DCE-BD22-EAFF714734AF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1363921" y="1378862"/>
            <a:ext cx="5812199" cy="2617917"/>
          </a:xfrm>
        </p:spPr>
        <p:txBody>
          <a:bodyPr anchor="t" anchorCtr="0"/>
          <a:lstStyle>
            <a:lvl1pPr>
              <a:defRPr sz="3200" spc="50" baseline="0">
                <a:solidFill>
                  <a:srgbClr val="10069F"/>
                </a:solidFill>
              </a:defRPr>
            </a:lvl1pPr>
          </a:lstStyle>
          <a:p>
            <a:r>
              <a:rPr lang="de-DE" dirty="0"/>
              <a:t>Präsentations-Titel oder Zwischentitel</a:t>
            </a:r>
            <a:br>
              <a:rPr lang="de-DE" dirty="0"/>
            </a:br>
            <a:br>
              <a:rPr lang="de-DE" dirty="0"/>
            </a:br>
            <a:br>
              <a:rPr lang="de-DE" dirty="0"/>
            </a:br>
            <a:br>
              <a:rPr lang="de-DE" dirty="0"/>
            </a:br>
            <a:endParaRPr lang="de-DE" dirty="0"/>
          </a:p>
        </p:txBody>
      </p:sp>
      <p:sp>
        <p:nvSpPr>
          <p:cNvPr id="11" name="Dachzeile">
            <a:extLst>
              <a:ext uri="{FF2B5EF4-FFF2-40B4-BE49-F238E27FC236}">
                <a16:creationId xmlns:a16="http://schemas.microsoft.com/office/drawing/2014/main" id="{C3FB2B13-2346-4892-983B-6BC336FAE66B}"/>
              </a:ext>
            </a:extLst>
          </p:cNvPr>
          <p:cNvSpPr>
            <a:spLocks noGrp="1"/>
          </p:cNvSpPr>
          <p:nvPr userDrawn="1">
            <p:ph type="subTitle" idx="1" hasCustomPrompt="1"/>
          </p:nvPr>
        </p:nvSpPr>
        <p:spPr>
          <a:xfrm>
            <a:off x="1363921" y="1016768"/>
            <a:ext cx="5812199" cy="324000"/>
          </a:xfrm>
        </p:spPr>
        <p:txBody>
          <a:bodyPr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SzPct val="150000"/>
              <a:buFontTx/>
              <a:buNone/>
              <a:defRPr sz="2000" b="1" cap="none" spc="150" baseline="0">
                <a:solidFill>
                  <a:srgbClr val="FF4414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Dachzeile</a:t>
            </a:r>
          </a:p>
        </p:txBody>
      </p:sp>
    </p:spTree>
    <p:extLst>
      <p:ext uri="{BB962C8B-B14F-4D97-AF65-F5344CB8AC3E}">
        <p14:creationId xmlns:p14="http://schemas.microsoft.com/office/powerpoint/2010/main" val="273856628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V5 | Grün/Dunkelbl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uppieren 41">
            <a:extLst>
              <a:ext uri="{FF2B5EF4-FFF2-40B4-BE49-F238E27FC236}">
                <a16:creationId xmlns:a16="http://schemas.microsoft.com/office/drawing/2014/main" id="{81FFD5FF-C942-9FEC-196B-42ED6E8831D0}"/>
              </a:ext>
            </a:extLst>
          </p:cNvPr>
          <p:cNvGrpSpPr/>
          <p:nvPr userDrawn="1"/>
        </p:nvGrpSpPr>
        <p:grpSpPr>
          <a:xfrm>
            <a:off x="352702" y="440668"/>
            <a:ext cx="7250700" cy="5787322"/>
            <a:chOff x="352702" y="440668"/>
            <a:chExt cx="7250700" cy="5787322"/>
          </a:xfrm>
        </p:grpSpPr>
        <p:sp>
          <p:nvSpPr>
            <p:cNvPr id="41" name="Freihandform: Form 40">
              <a:extLst>
                <a:ext uri="{FF2B5EF4-FFF2-40B4-BE49-F238E27FC236}">
                  <a16:creationId xmlns:a16="http://schemas.microsoft.com/office/drawing/2014/main" id="{01FCB943-79E4-F988-AA2B-0C3414286FBE}"/>
                </a:ext>
              </a:extLst>
            </p:cNvPr>
            <p:cNvSpPr/>
            <p:nvPr userDrawn="1"/>
          </p:nvSpPr>
          <p:spPr>
            <a:xfrm flipH="1">
              <a:off x="352702" y="463854"/>
              <a:ext cx="575299" cy="5764136"/>
            </a:xfrm>
            <a:custGeom>
              <a:avLst/>
              <a:gdLst>
                <a:gd name="connsiteX0" fmla="*/ 345 w 575299"/>
                <a:gd name="connsiteY0" fmla="*/ 4154307 h 5764136"/>
                <a:gd name="connsiteX1" fmla="*/ 1484 w 575299"/>
                <a:gd name="connsiteY1" fmla="*/ 4154309 h 5764136"/>
                <a:gd name="connsiteX2" fmla="*/ 2757 w 575299"/>
                <a:gd name="connsiteY2" fmla="*/ 4157710 h 5764136"/>
                <a:gd name="connsiteX3" fmla="*/ 0 w 575299"/>
                <a:gd name="connsiteY3" fmla="*/ 0 h 5764136"/>
                <a:gd name="connsiteX4" fmla="*/ 0 w 575299"/>
                <a:gd name="connsiteY4" fmla="*/ 4154768 h 5764136"/>
                <a:gd name="connsiteX5" fmla="*/ 334737 w 575299"/>
                <a:gd name="connsiteY5" fmla="*/ 5090937 h 5764136"/>
                <a:gd name="connsiteX6" fmla="*/ 570821 w 575299"/>
                <a:gd name="connsiteY6" fmla="*/ 5764136 h 5764136"/>
                <a:gd name="connsiteX7" fmla="*/ 575299 w 575299"/>
                <a:gd name="connsiteY7" fmla="*/ 5764136 h 5764136"/>
                <a:gd name="connsiteX8" fmla="*/ 575299 w 575299"/>
                <a:gd name="connsiteY8" fmla="*/ 549851 h 5764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75299" h="5764136">
                  <a:moveTo>
                    <a:pt x="345" y="4154307"/>
                  </a:moveTo>
                  <a:lnTo>
                    <a:pt x="1484" y="4154309"/>
                  </a:lnTo>
                  <a:lnTo>
                    <a:pt x="2757" y="4157710"/>
                  </a:lnTo>
                  <a:close/>
                  <a:moveTo>
                    <a:pt x="0" y="0"/>
                  </a:moveTo>
                  <a:lnTo>
                    <a:pt x="0" y="4154768"/>
                  </a:lnTo>
                  <a:lnTo>
                    <a:pt x="334737" y="5090937"/>
                  </a:lnTo>
                  <a:lnTo>
                    <a:pt x="570821" y="5764136"/>
                  </a:lnTo>
                  <a:lnTo>
                    <a:pt x="575299" y="5764136"/>
                  </a:lnTo>
                  <a:lnTo>
                    <a:pt x="575299" y="549851"/>
                  </a:lnTo>
                  <a:close/>
                </a:path>
              </a:pathLst>
            </a:custGeom>
            <a:solidFill>
              <a:srgbClr val="10065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 dirty="0"/>
            </a:p>
          </p:txBody>
        </p:sp>
        <p:sp>
          <p:nvSpPr>
            <p:cNvPr id="27" name="Freihandform: Form 26">
              <a:extLst>
                <a:ext uri="{FF2B5EF4-FFF2-40B4-BE49-F238E27FC236}">
                  <a16:creationId xmlns:a16="http://schemas.microsoft.com/office/drawing/2014/main" id="{9B2BCC82-D8D8-D92A-84BA-A0D59FE41087}"/>
                </a:ext>
              </a:extLst>
            </p:cNvPr>
            <p:cNvSpPr/>
            <p:nvPr userDrawn="1"/>
          </p:nvSpPr>
          <p:spPr>
            <a:xfrm>
              <a:off x="356915" y="4589820"/>
              <a:ext cx="5869251" cy="1611488"/>
            </a:xfrm>
            <a:custGeom>
              <a:avLst/>
              <a:gdLst>
                <a:gd name="connsiteX0" fmla="*/ 572649 w 5869251"/>
                <a:gd name="connsiteY0" fmla="*/ 9328 h 1611488"/>
                <a:gd name="connsiteX1" fmla="*/ 570237 w 5869251"/>
                <a:gd name="connsiteY1" fmla="*/ 12702 h 1611488"/>
                <a:gd name="connsiteX2" fmla="*/ 571510 w 5869251"/>
                <a:gd name="connsiteY2" fmla="*/ 9330 h 1611488"/>
                <a:gd name="connsiteX3" fmla="*/ 5869251 w 5869251"/>
                <a:gd name="connsiteY3" fmla="*/ 0 h 1611488"/>
                <a:gd name="connsiteX4" fmla="*/ 0 w 5869251"/>
                <a:gd name="connsiteY4" fmla="*/ 1611488 h 1611488"/>
                <a:gd name="connsiteX5" fmla="*/ 238257 w 5869251"/>
                <a:gd name="connsiteY5" fmla="*/ 937921 h 1611488"/>
                <a:gd name="connsiteX6" fmla="*/ 573159 w 5869251"/>
                <a:gd name="connsiteY6" fmla="*/ 9327 h 1611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869251" h="1611488">
                  <a:moveTo>
                    <a:pt x="572649" y="9328"/>
                  </a:moveTo>
                  <a:lnTo>
                    <a:pt x="570237" y="12702"/>
                  </a:lnTo>
                  <a:lnTo>
                    <a:pt x="571510" y="9330"/>
                  </a:lnTo>
                  <a:close/>
                  <a:moveTo>
                    <a:pt x="5869251" y="0"/>
                  </a:moveTo>
                  <a:lnTo>
                    <a:pt x="0" y="1611488"/>
                  </a:lnTo>
                  <a:lnTo>
                    <a:pt x="238257" y="937921"/>
                  </a:lnTo>
                  <a:lnTo>
                    <a:pt x="573159" y="9327"/>
                  </a:lnTo>
                  <a:close/>
                </a:path>
              </a:pathLst>
            </a:custGeom>
            <a:solidFill>
              <a:srgbClr val="10AD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 dirty="0"/>
            </a:p>
          </p:txBody>
        </p:sp>
        <p:sp>
          <p:nvSpPr>
            <p:cNvPr id="25" name="Freihandform: Form 24">
              <a:extLst>
                <a:ext uri="{FF2B5EF4-FFF2-40B4-BE49-F238E27FC236}">
                  <a16:creationId xmlns:a16="http://schemas.microsoft.com/office/drawing/2014/main" id="{FE18F161-788C-179C-3A31-C8C7384B0528}"/>
                </a:ext>
              </a:extLst>
            </p:cNvPr>
            <p:cNvSpPr/>
            <p:nvPr userDrawn="1"/>
          </p:nvSpPr>
          <p:spPr>
            <a:xfrm>
              <a:off x="936638" y="440668"/>
              <a:ext cx="6666764" cy="4159638"/>
            </a:xfrm>
            <a:custGeom>
              <a:avLst/>
              <a:gdLst>
                <a:gd name="connsiteX0" fmla="*/ 0 w 6666764"/>
                <a:gd name="connsiteY0" fmla="*/ 0 h 4159638"/>
                <a:gd name="connsiteX1" fmla="*/ 6666764 w 6666764"/>
                <a:gd name="connsiteY1" fmla="*/ 0 h 4159638"/>
                <a:gd name="connsiteX2" fmla="*/ 6666764 w 6666764"/>
                <a:gd name="connsiteY2" fmla="*/ 3216515 h 4159638"/>
                <a:gd name="connsiteX3" fmla="*/ 5287621 w 6666764"/>
                <a:gd name="connsiteY3" fmla="*/ 4159638 h 4159638"/>
                <a:gd name="connsiteX4" fmla="*/ 0 w 6666764"/>
                <a:gd name="connsiteY4" fmla="*/ 4159638 h 41596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6764" h="4159638">
                  <a:moveTo>
                    <a:pt x="0" y="0"/>
                  </a:moveTo>
                  <a:lnTo>
                    <a:pt x="6666764" y="0"/>
                  </a:lnTo>
                  <a:lnTo>
                    <a:pt x="6666764" y="3216515"/>
                  </a:lnTo>
                  <a:lnTo>
                    <a:pt x="5287621" y="4159638"/>
                  </a:lnTo>
                  <a:lnTo>
                    <a:pt x="0" y="4159638"/>
                  </a:lnTo>
                  <a:close/>
                </a:path>
              </a:pathLst>
            </a:custGeom>
            <a:solidFill>
              <a:srgbClr val="FFFFFF"/>
            </a:solidFill>
            <a:ln w="3175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 dirty="0">
                <a:solidFill>
                  <a:srgbClr val="FFAD00"/>
                </a:solidFill>
              </a:endParaRPr>
            </a:p>
          </p:txBody>
        </p:sp>
      </p:grpSp>
      <p:sp>
        <p:nvSpPr>
          <p:cNvPr id="3" name="Bild-Platzhalter">
            <a:extLst>
              <a:ext uri="{FF2B5EF4-FFF2-40B4-BE49-F238E27FC236}">
                <a16:creationId xmlns:a16="http://schemas.microsoft.com/office/drawing/2014/main" id="{8BD1A78E-41E4-1192-8B8B-EDAC2DF849C1}"/>
              </a:ext>
            </a:extLst>
          </p:cNvPr>
          <p:cNvSpPr>
            <a:spLocks noGrp="1"/>
          </p:cNvSpPr>
          <p:nvPr userDrawn="1">
            <p:ph type="pic" sz="quarter" idx="26" hasCustomPrompt="1"/>
          </p:nvPr>
        </p:nvSpPr>
        <p:spPr>
          <a:xfrm>
            <a:off x="-3294" y="-3"/>
            <a:ext cx="12192989" cy="6858003"/>
          </a:xfrm>
          <a:custGeom>
            <a:avLst/>
            <a:gdLst>
              <a:gd name="connsiteX0" fmla="*/ 939930 w 12192989"/>
              <a:gd name="connsiteY0" fmla="*/ 505096 h 6858003"/>
              <a:gd name="connsiteX1" fmla="*/ 939930 w 12192989"/>
              <a:gd name="connsiteY1" fmla="*/ 505097 h 6858003"/>
              <a:gd name="connsiteX2" fmla="*/ 934404 w 12192989"/>
              <a:gd name="connsiteY2" fmla="*/ 505097 h 6858003"/>
              <a:gd name="connsiteX3" fmla="*/ 410704 w 12192989"/>
              <a:gd name="connsiteY3" fmla="*/ 1027607 h 6858003"/>
              <a:gd name="connsiteX4" fmla="*/ 410704 w 12192989"/>
              <a:gd name="connsiteY4" fmla="*/ 6040812 h 6858003"/>
              <a:gd name="connsiteX5" fmla="*/ 410706 w 12192989"/>
              <a:gd name="connsiteY5" fmla="*/ 6040812 h 6858003"/>
              <a:gd name="connsiteX6" fmla="*/ 410706 w 12192989"/>
              <a:gd name="connsiteY6" fmla="*/ 6040813 h 6858003"/>
              <a:gd name="connsiteX7" fmla="*/ 419318 w 12192989"/>
              <a:gd name="connsiteY7" fmla="*/ 6038787 h 6858003"/>
              <a:gd name="connsiteX8" fmla="*/ 416006 w 12192989"/>
              <a:gd name="connsiteY8" fmla="*/ 6048109 h 6858003"/>
              <a:gd name="connsiteX9" fmla="*/ 425767 w 12192989"/>
              <a:gd name="connsiteY9" fmla="*/ 6045617 h 6858003"/>
              <a:gd name="connsiteX10" fmla="*/ 424882 w 12192989"/>
              <a:gd name="connsiteY10" fmla="*/ 6048108 h 6858003"/>
              <a:gd name="connsiteX11" fmla="*/ 6095432 w 12192989"/>
              <a:gd name="connsiteY11" fmla="*/ 4600308 h 6858003"/>
              <a:gd name="connsiteX12" fmla="*/ 6084867 w 12192989"/>
              <a:gd name="connsiteY12" fmla="*/ 4600308 h 6858003"/>
              <a:gd name="connsiteX13" fmla="*/ 7513412 w 12192989"/>
              <a:gd name="connsiteY13" fmla="*/ 3642276 h 6858003"/>
              <a:gd name="connsiteX14" fmla="*/ 7513412 w 12192989"/>
              <a:gd name="connsiteY14" fmla="*/ 505097 h 6858003"/>
              <a:gd name="connsiteX15" fmla="*/ 7513410 w 12192989"/>
              <a:gd name="connsiteY15" fmla="*/ 505097 h 6858003"/>
              <a:gd name="connsiteX16" fmla="*/ 7513410 w 12192989"/>
              <a:gd name="connsiteY16" fmla="*/ 505096 h 6858003"/>
              <a:gd name="connsiteX17" fmla="*/ 0 w 12192989"/>
              <a:gd name="connsiteY17" fmla="*/ 0 h 6858003"/>
              <a:gd name="connsiteX18" fmla="*/ 12192989 w 12192989"/>
              <a:gd name="connsiteY18" fmla="*/ 0 h 6858003"/>
              <a:gd name="connsiteX19" fmla="*/ 12192989 w 12192989"/>
              <a:gd name="connsiteY19" fmla="*/ 6858003 h 6858003"/>
              <a:gd name="connsiteX20" fmla="*/ 0 w 12192989"/>
              <a:gd name="connsiteY20" fmla="*/ 6858003 h 6858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2192989" h="6858003">
                <a:moveTo>
                  <a:pt x="939930" y="505096"/>
                </a:moveTo>
                <a:lnTo>
                  <a:pt x="939930" y="505097"/>
                </a:lnTo>
                <a:lnTo>
                  <a:pt x="934404" y="505097"/>
                </a:lnTo>
                <a:lnTo>
                  <a:pt x="410704" y="1027607"/>
                </a:lnTo>
                <a:lnTo>
                  <a:pt x="410704" y="6040812"/>
                </a:lnTo>
                <a:lnTo>
                  <a:pt x="410706" y="6040812"/>
                </a:lnTo>
                <a:lnTo>
                  <a:pt x="410706" y="6040813"/>
                </a:lnTo>
                <a:lnTo>
                  <a:pt x="419318" y="6038787"/>
                </a:lnTo>
                <a:lnTo>
                  <a:pt x="416006" y="6048109"/>
                </a:lnTo>
                <a:lnTo>
                  <a:pt x="425767" y="6045617"/>
                </a:lnTo>
                <a:lnTo>
                  <a:pt x="424882" y="6048108"/>
                </a:lnTo>
                <a:lnTo>
                  <a:pt x="6095432" y="4600308"/>
                </a:lnTo>
                <a:lnTo>
                  <a:pt x="6084867" y="4600308"/>
                </a:lnTo>
                <a:lnTo>
                  <a:pt x="7513412" y="3642276"/>
                </a:lnTo>
                <a:lnTo>
                  <a:pt x="7513412" y="505097"/>
                </a:lnTo>
                <a:lnTo>
                  <a:pt x="7513410" y="505097"/>
                </a:lnTo>
                <a:lnTo>
                  <a:pt x="7513410" y="505096"/>
                </a:lnTo>
                <a:close/>
                <a:moveTo>
                  <a:pt x="0" y="0"/>
                </a:moveTo>
                <a:lnTo>
                  <a:pt x="12192989" y="0"/>
                </a:lnTo>
                <a:lnTo>
                  <a:pt x="12192989" y="6858003"/>
                </a:lnTo>
                <a:lnTo>
                  <a:pt x="0" y="6858003"/>
                </a:lnTo>
                <a:close/>
              </a:path>
            </a:pathLst>
          </a:custGeom>
          <a:solidFill>
            <a:srgbClr val="F0F3F7"/>
          </a:solidFill>
        </p:spPr>
        <p:txBody>
          <a:bodyPr wrap="square" rIns="1908000" anchor="ctr" anchorCtr="0">
            <a:noAutofit/>
          </a:bodyPr>
          <a:lstStyle>
            <a:lvl1pPr marL="0" indent="0" algn="r">
              <a:buFontTx/>
              <a:buNone/>
              <a:defRPr b="1">
                <a:solidFill>
                  <a:srgbClr val="10AD00"/>
                </a:solidFill>
              </a:defRPr>
            </a:lvl1pPr>
          </a:lstStyle>
          <a:p>
            <a:r>
              <a:rPr lang="de-DE" dirty="0"/>
              <a:t>Hier Bild einfügen</a:t>
            </a:r>
          </a:p>
        </p:txBody>
      </p:sp>
      <p:sp>
        <p:nvSpPr>
          <p:cNvPr id="22" name="Bild-Nachweis">
            <a:extLst>
              <a:ext uri="{FF2B5EF4-FFF2-40B4-BE49-F238E27FC236}">
                <a16:creationId xmlns:a16="http://schemas.microsoft.com/office/drawing/2014/main" id="{EC184E46-47D4-4C9C-B889-8D92474B36E9}"/>
              </a:ext>
            </a:extLst>
          </p:cNvPr>
          <p:cNvSpPr>
            <a:spLocks noGrp="1"/>
          </p:cNvSpPr>
          <p:nvPr userDrawn="1">
            <p:ph type="body" sz="quarter" idx="25" hasCustomPrompt="1"/>
          </p:nvPr>
        </p:nvSpPr>
        <p:spPr>
          <a:xfrm>
            <a:off x="0" y="6642000"/>
            <a:ext cx="4326081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chemeClr val="bg1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6" name="Logo-Platzhalter">
            <a:extLst>
              <a:ext uri="{FF2B5EF4-FFF2-40B4-BE49-F238E27FC236}">
                <a16:creationId xmlns:a16="http://schemas.microsoft.com/office/drawing/2014/main" id="{47665E48-E26E-24F2-85E5-F149AA2FAC96}"/>
              </a:ext>
            </a:extLst>
          </p:cNvPr>
          <p:cNvSpPr>
            <a:spLocks noGrp="1" noChangeAspect="1"/>
          </p:cNvSpPr>
          <p:nvPr userDrawn="1">
            <p:ph type="pic" sz="quarter" idx="27" hasCustomPrompt="1"/>
          </p:nvPr>
        </p:nvSpPr>
        <p:spPr>
          <a:xfrm>
            <a:off x="10392000" y="5486400"/>
            <a:ext cx="1800000" cy="1371600"/>
          </a:xfrm>
        </p:spPr>
        <p:txBody>
          <a:bodyPr tIns="108000" anchor="t" anchorCtr="0"/>
          <a:lstStyle>
            <a:lvl1pPr marL="0" indent="0" algn="ctr">
              <a:buNone/>
              <a:defRPr sz="2000">
                <a:solidFill>
                  <a:srgbClr val="10065A"/>
                </a:solidFill>
              </a:defRPr>
            </a:lvl1pPr>
          </a:lstStyle>
          <a:p>
            <a:r>
              <a:rPr lang="de-DE" dirty="0"/>
              <a:t>Logo (</a:t>
            </a:r>
            <a:r>
              <a:rPr lang="de-DE" dirty="0" err="1"/>
              <a:t>o.Claim</a:t>
            </a:r>
            <a:r>
              <a:rPr lang="de-DE" dirty="0"/>
              <a:t>) einfügen!</a:t>
            </a:r>
          </a:p>
        </p:txBody>
      </p:sp>
      <p:sp>
        <p:nvSpPr>
          <p:cNvPr id="14" name="Datum">
            <a:extLst>
              <a:ext uri="{FF2B5EF4-FFF2-40B4-BE49-F238E27FC236}">
                <a16:creationId xmlns:a16="http://schemas.microsoft.com/office/drawing/2014/main" id="{5C925C1E-4C03-9068-9416-6E2EB601066C}"/>
              </a:ext>
            </a:extLst>
          </p:cNvPr>
          <p:cNvSpPr>
            <a:spLocks noGrp="1"/>
          </p:cNvSpPr>
          <p:nvPr userDrawn="1">
            <p:ph type="dt" sz="half" idx="2"/>
          </p:nvPr>
        </p:nvSpPr>
        <p:spPr>
          <a:xfrm>
            <a:off x="1363921" y="4154408"/>
            <a:ext cx="3928185" cy="264454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600" b="0" i="0">
                <a:solidFill>
                  <a:srgbClr val="10065A"/>
                </a:solidFill>
                <a:latin typeface="Source Sans Pro" panose="020B0503030403020204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15" name="Titel">
            <a:extLst>
              <a:ext uri="{FF2B5EF4-FFF2-40B4-BE49-F238E27FC236}">
                <a16:creationId xmlns:a16="http://schemas.microsoft.com/office/drawing/2014/main" id="{A3AF548F-F28E-8DCE-BD22-EAFF714734AF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1363921" y="1378862"/>
            <a:ext cx="5812199" cy="2617917"/>
          </a:xfrm>
        </p:spPr>
        <p:txBody>
          <a:bodyPr anchor="t" anchorCtr="0"/>
          <a:lstStyle>
            <a:lvl1pPr>
              <a:defRPr sz="3200" spc="50" baseline="0">
                <a:solidFill>
                  <a:srgbClr val="10065A"/>
                </a:solidFill>
              </a:defRPr>
            </a:lvl1pPr>
          </a:lstStyle>
          <a:p>
            <a:r>
              <a:rPr lang="de-DE" dirty="0"/>
              <a:t>Präsentations-Titel oder Zwischentitel</a:t>
            </a:r>
            <a:br>
              <a:rPr lang="de-DE" dirty="0"/>
            </a:br>
            <a:br>
              <a:rPr lang="de-DE" dirty="0"/>
            </a:br>
            <a:br>
              <a:rPr lang="de-DE" dirty="0"/>
            </a:br>
            <a:br>
              <a:rPr lang="de-DE" dirty="0"/>
            </a:br>
            <a:endParaRPr lang="de-DE" dirty="0"/>
          </a:p>
        </p:txBody>
      </p:sp>
      <p:sp>
        <p:nvSpPr>
          <p:cNvPr id="11" name="Dachzeile">
            <a:extLst>
              <a:ext uri="{FF2B5EF4-FFF2-40B4-BE49-F238E27FC236}">
                <a16:creationId xmlns:a16="http://schemas.microsoft.com/office/drawing/2014/main" id="{C3FB2B13-2346-4892-983B-6BC336FAE66B}"/>
              </a:ext>
            </a:extLst>
          </p:cNvPr>
          <p:cNvSpPr>
            <a:spLocks noGrp="1"/>
          </p:cNvSpPr>
          <p:nvPr userDrawn="1">
            <p:ph type="subTitle" idx="1" hasCustomPrompt="1"/>
          </p:nvPr>
        </p:nvSpPr>
        <p:spPr>
          <a:xfrm>
            <a:off x="1363921" y="1016768"/>
            <a:ext cx="5812199" cy="324000"/>
          </a:xfrm>
        </p:spPr>
        <p:txBody>
          <a:bodyPr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SzPct val="150000"/>
              <a:buFontTx/>
              <a:buNone/>
              <a:defRPr sz="2000" b="1" cap="none" spc="150" baseline="0">
                <a:solidFill>
                  <a:srgbClr val="10AD0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Dachzeile</a:t>
            </a:r>
          </a:p>
        </p:txBody>
      </p:sp>
    </p:spTree>
    <p:extLst>
      <p:ext uri="{BB962C8B-B14F-4D97-AF65-F5344CB8AC3E}">
        <p14:creationId xmlns:p14="http://schemas.microsoft.com/office/powerpoint/2010/main" val="37308459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V5 | Grün/Bl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uppieren 41">
            <a:extLst>
              <a:ext uri="{FF2B5EF4-FFF2-40B4-BE49-F238E27FC236}">
                <a16:creationId xmlns:a16="http://schemas.microsoft.com/office/drawing/2014/main" id="{81FFD5FF-C942-9FEC-196B-42ED6E8831D0}"/>
              </a:ext>
            </a:extLst>
          </p:cNvPr>
          <p:cNvGrpSpPr/>
          <p:nvPr userDrawn="1"/>
        </p:nvGrpSpPr>
        <p:grpSpPr>
          <a:xfrm>
            <a:off x="352702" y="440668"/>
            <a:ext cx="7250700" cy="5787322"/>
            <a:chOff x="352702" y="440668"/>
            <a:chExt cx="7250700" cy="5787322"/>
          </a:xfrm>
        </p:grpSpPr>
        <p:sp>
          <p:nvSpPr>
            <p:cNvPr id="41" name="Freihandform: Form 40">
              <a:extLst>
                <a:ext uri="{FF2B5EF4-FFF2-40B4-BE49-F238E27FC236}">
                  <a16:creationId xmlns:a16="http://schemas.microsoft.com/office/drawing/2014/main" id="{01FCB943-79E4-F988-AA2B-0C3414286FBE}"/>
                </a:ext>
              </a:extLst>
            </p:cNvPr>
            <p:cNvSpPr/>
            <p:nvPr userDrawn="1"/>
          </p:nvSpPr>
          <p:spPr>
            <a:xfrm flipH="1">
              <a:off x="352702" y="463854"/>
              <a:ext cx="575299" cy="5764136"/>
            </a:xfrm>
            <a:custGeom>
              <a:avLst/>
              <a:gdLst>
                <a:gd name="connsiteX0" fmla="*/ 345 w 575299"/>
                <a:gd name="connsiteY0" fmla="*/ 4154307 h 5764136"/>
                <a:gd name="connsiteX1" fmla="*/ 1484 w 575299"/>
                <a:gd name="connsiteY1" fmla="*/ 4154309 h 5764136"/>
                <a:gd name="connsiteX2" fmla="*/ 2757 w 575299"/>
                <a:gd name="connsiteY2" fmla="*/ 4157710 h 5764136"/>
                <a:gd name="connsiteX3" fmla="*/ 0 w 575299"/>
                <a:gd name="connsiteY3" fmla="*/ 0 h 5764136"/>
                <a:gd name="connsiteX4" fmla="*/ 0 w 575299"/>
                <a:gd name="connsiteY4" fmla="*/ 4154768 h 5764136"/>
                <a:gd name="connsiteX5" fmla="*/ 334737 w 575299"/>
                <a:gd name="connsiteY5" fmla="*/ 5090937 h 5764136"/>
                <a:gd name="connsiteX6" fmla="*/ 570821 w 575299"/>
                <a:gd name="connsiteY6" fmla="*/ 5764136 h 5764136"/>
                <a:gd name="connsiteX7" fmla="*/ 575299 w 575299"/>
                <a:gd name="connsiteY7" fmla="*/ 5764136 h 5764136"/>
                <a:gd name="connsiteX8" fmla="*/ 575299 w 575299"/>
                <a:gd name="connsiteY8" fmla="*/ 549851 h 5764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75299" h="5764136">
                  <a:moveTo>
                    <a:pt x="345" y="4154307"/>
                  </a:moveTo>
                  <a:lnTo>
                    <a:pt x="1484" y="4154309"/>
                  </a:lnTo>
                  <a:lnTo>
                    <a:pt x="2757" y="4157710"/>
                  </a:lnTo>
                  <a:close/>
                  <a:moveTo>
                    <a:pt x="0" y="0"/>
                  </a:moveTo>
                  <a:lnTo>
                    <a:pt x="0" y="4154768"/>
                  </a:lnTo>
                  <a:lnTo>
                    <a:pt x="334737" y="5090937"/>
                  </a:lnTo>
                  <a:lnTo>
                    <a:pt x="570821" y="5764136"/>
                  </a:lnTo>
                  <a:lnTo>
                    <a:pt x="575299" y="5764136"/>
                  </a:lnTo>
                  <a:lnTo>
                    <a:pt x="575299" y="549851"/>
                  </a:lnTo>
                  <a:close/>
                </a:path>
              </a:pathLst>
            </a:custGeom>
            <a:solidFill>
              <a:srgbClr val="10069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 dirty="0"/>
            </a:p>
          </p:txBody>
        </p:sp>
        <p:sp>
          <p:nvSpPr>
            <p:cNvPr id="27" name="Freihandform: Form 26">
              <a:extLst>
                <a:ext uri="{FF2B5EF4-FFF2-40B4-BE49-F238E27FC236}">
                  <a16:creationId xmlns:a16="http://schemas.microsoft.com/office/drawing/2014/main" id="{9B2BCC82-D8D8-D92A-84BA-A0D59FE41087}"/>
                </a:ext>
              </a:extLst>
            </p:cNvPr>
            <p:cNvSpPr/>
            <p:nvPr userDrawn="1"/>
          </p:nvSpPr>
          <p:spPr>
            <a:xfrm>
              <a:off x="356915" y="4589820"/>
              <a:ext cx="5869251" cy="1611488"/>
            </a:xfrm>
            <a:custGeom>
              <a:avLst/>
              <a:gdLst>
                <a:gd name="connsiteX0" fmla="*/ 572649 w 5869251"/>
                <a:gd name="connsiteY0" fmla="*/ 9328 h 1611488"/>
                <a:gd name="connsiteX1" fmla="*/ 570237 w 5869251"/>
                <a:gd name="connsiteY1" fmla="*/ 12702 h 1611488"/>
                <a:gd name="connsiteX2" fmla="*/ 571510 w 5869251"/>
                <a:gd name="connsiteY2" fmla="*/ 9330 h 1611488"/>
                <a:gd name="connsiteX3" fmla="*/ 5869251 w 5869251"/>
                <a:gd name="connsiteY3" fmla="*/ 0 h 1611488"/>
                <a:gd name="connsiteX4" fmla="*/ 0 w 5869251"/>
                <a:gd name="connsiteY4" fmla="*/ 1611488 h 1611488"/>
                <a:gd name="connsiteX5" fmla="*/ 238257 w 5869251"/>
                <a:gd name="connsiteY5" fmla="*/ 937921 h 1611488"/>
                <a:gd name="connsiteX6" fmla="*/ 573159 w 5869251"/>
                <a:gd name="connsiteY6" fmla="*/ 9327 h 1611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869251" h="1611488">
                  <a:moveTo>
                    <a:pt x="572649" y="9328"/>
                  </a:moveTo>
                  <a:lnTo>
                    <a:pt x="570237" y="12702"/>
                  </a:lnTo>
                  <a:lnTo>
                    <a:pt x="571510" y="9330"/>
                  </a:lnTo>
                  <a:close/>
                  <a:moveTo>
                    <a:pt x="5869251" y="0"/>
                  </a:moveTo>
                  <a:lnTo>
                    <a:pt x="0" y="1611488"/>
                  </a:lnTo>
                  <a:lnTo>
                    <a:pt x="238257" y="937921"/>
                  </a:lnTo>
                  <a:lnTo>
                    <a:pt x="573159" y="9327"/>
                  </a:lnTo>
                  <a:close/>
                </a:path>
              </a:pathLst>
            </a:custGeom>
            <a:solidFill>
              <a:srgbClr val="10AD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 dirty="0"/>
            </a:p>
          </p:txBody>
        </p:sp>
        <p:sp>
          <p:nvSpPr>
            <p:cNvPr id="25" name="Freihandform: Form 24">
              <a:extLst>
                <a:ext uri="{FF2B5EF4-FFF2-40B4-BE49-F238E27FC236}">
                  <a16:creationId xmlns:a16="http://schemas.microsoft.com/office/drawing/2014/main" id="{FE18F161-788C-179C-3A31-C8C7384B0528}"/>
                </a:ext>
              </a:extLst>
            </p:cNvPr>
            <p:cNvSpPr/>
            <p:nvPr userDrawn="1"/>
          </p:nvSpPr>
          <p:spPr>
            <a:xfrm>
              <a:off x="936638" y="440668"/>
              <a:ext cx="6666764" cy="4159638"/>
            </a:xfrm>
            <a:custGeom>
              <a:avLst/>
              <a:gdLst>
                <a:gd name="connsiteX0" fmla="*/ 0 w 6666764"/>
                <a:gd name="connsiteY0" fmla="*/ 0 h 4159638"/>
                <a:gd name="connsiteX1" fmla="*/ 6666764 w 6666764"/>
                <a:gd name="connsiteY1" fmla="*/ 0 h 4159638"/>
                <a:gd name="connsiteX2" fmla="*/ 6666764 w 6666764"/>
                <a:gd name="connsiteY2" fmla="*/ 3216515 h 4159638"/>
                <a:gd name="connsiteX3" fmla="*/ 5287621 w 6666764"/>
                <a:gd name="connsiteY3" fmla="*/ 4159638 h 4159638"/>
                <a:gd name="connsiteX4" fmla="*/ 0 w 6666764"/>
                <a:gd name="connsiteY4" fmla="*/ 4159638 h 41596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6764" h="4159638">
                  <a:moveTo>
                    <a:pt x="0" y="0"/>
                  </a:moveTo>
                  <a:lnTo>
                    <a:pt x="6666764" y="0"/>
                  </a:lnTo>
                  <a:lnTo>
                    <a:pt x="6666764" y="3216515"/>
                  </a:lnTo>
                  <a:lnTo>
                    <a:pt x="5287621" y="4159638"/>
                  </a:lnTo>
                  <a:lnTo>
                    <a:pt x="0" y="4159638"/>
                  </a:lnTo>
                  <a:close/>
                </a:path>
              </a:pathLst>
            </a:custGeom>
            <a:solidFill>
              <a:srgbClr val="FFFFFF"/>
            </a:solidFill>
            <a:ln w="3175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 dirty="0">
                <a:solidFill>
                  <a:srgbClr val="FFAD00"/>
                </a:solidFill>
              </a:endParaRPr>
            </a:p>
          </p:txBody>
        </p:sp>
      </p:grpSp>
      <p:sp>
        <p:nvSpPr>
          <p:cNvPr id="3" name="Bild-Platzhalter">
            <a:extLst>
              <a:ext uri="{FF2B5EF4-FFF2-40B4-BE49-F238E27FC236}">
                <a16:creationId xmlns:a16="http://schemas.microsoft.com/office/drawing/2014/main" id="{8BD1A78E-41E4-1192-8B8B-EDAC2DF849C1}"/>
              </a:ext>
            </a:extLst>
          </p:cNvPr>
          <p:cNvSpPr>
            <a:spLocks noGrp="1"/>
          </p:cNvSpPr>
          <p:nvPr userDrawn="1">
            <p:ph type="pic" sz="quarter" idx="26" hasCustomPrompt="1"/>
          </p:nvPr>
        </p:nvSpPr>
        <p:spPr>
          <a:xfrm>
            <a:off x="-3294" y="-3"/>
            <a:ext cx="12192989" cy="6858003"/>
          </a:xfrm>
          <a:custGeom>
            <a:avLst/>
            <a:gdLst>
              <a:gd name="connsiteX0" fmla="*/ 939930 w 12192989"/>
              <a:gd name="connsiteY0" fmla="*/ 505096 h 6858003"/>
              <a:gd name="connsiteX1" fmla="*/ 939930 w 12192989"/>
              <a:gd name="connsiteY1" fmla="*/ 505097 h 6858003"/>
              <a:gd name="connsiteX2" fmla="*/ 934404 w 12192989"/>
              <a:gd name="connsiteY2" fmla="*/ 505097 h 6858003"/>
              <a:gd name="connsiteX3" fmla="*/ 410704 w 12192989"/>
              <a:gd name="connsiteY3" fmla="*/ 1027607 h 6858003"/>
              <a:gd name="connsiteX4" fmla="*/ 410704 w 12192989"/>
              <a:gd name="connsiteY4" fmla="*/ 6040812 h 6858003"/>
              <a:gd name="connsiteX5" fmla="*/ 410706 w 12192989"/>
              <a:gd name="connsiteY5" fmla="*/ 6040812 h 6858003"/>
              <a:gd name="connsiteX6" fmla="*/ 410706 w 12192989"/>
              <a:gd name="connsiteY6" fmla="*/ 6040813 h 6858003"/>
              <a:gd name="connsiteX7" fmla="*/ 419318 w 12192989"/>
              <a:gd name="connsiteY7" fmla="*/ 6038787 h 6858003"/>
              <a:gd name="connsiteX8" fmla="*/ 416006 w 12192989"/>
              <a:gd name="connsiteY8" fmla="*/ 6048109 h 6858003"/>
              <a:gd name="connsiteX9" fmla="*/ 425767 w 12192989"/>
              <a:gd name="connsiteY9" fmla="*/ 6045617 h 6858003"/>
              <a:gd name="connsiteX10" fmla="*/ 424882 w 12192989"/>
              <a:gd name="connsiteY10" fmla="*/ 6048108 h 6858003"/>
              <a:gd name="connsiteX11" fmla="*/ 6095432 w 12192989"/>
              <a:gd name="connsiteY11" fmla="*/ 4600308 h 6858003"/>
              <a:gd name="connsiteX12" fmla="*/ 6084867 w 12192989"/>
              <a:gd name="connsiteY12" fmla="*/ 4600308 h 6858003"/>
              <a:gd name="connsiteX13" fmla="*/ 7513412 w 12192989"/>
              <a:gd name="connsiteY13" fmla="*/ 3642276 h 6858003"/>
              <a:gd name="connsiteX14" fmla="*/ 7513412 w 12192989"/>
              <a:gd name="connsiteY14" fmla="*/ 505097 h 6858003"/>
              <a:gd name="connsiteX15" fmla="*/ 7513410 w 12192989"/>
              <a:gd name="connsiteY15" fmla="*/ 505097 h 6858003"/>
              <a:gd name="connsiteX16" fmla="*/ 7513410 w 12192989"/>
              <a:gd name="connsiteY16" fmla="*/ 505096 h 6858003"/>
              <a:gd name="connsiteX17" fmla="*/ 0 w 12192989"/>
              <a:gd name="connsiteY17" fmla="*/ 0 h 6858003"/>
              <a:gd name="connsiteX18" fmla="*/ 12192989 w 12192989"/>
              <a:gd name="connsiteY18" fmla="*/ 0 h 6858003"/>
              <a:gd name="connsiteX19" fmla="*/ 12192989 w 12192989"/>
              <a:gd name="connsiteY19" fmla="*/ 6858003 h 6858003"/>
              <a:gd name="connsiteX20" fmla="*/ 0 w 12192989"/>
              <a:gd name="connsiteY20" fmla="*/ 6858003 h 6858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2192989" h="6858003">
                <a:moveTo>
                  <a:pt x="939930" y="505096"/>
                </a:moveTo>
                <a:lnTo>
                  <a:pt x="939930" y="505097"/>
                </a:lnTo>
                <a:lnTo>
                  <a:pt x="934404" y="505097"/>
                </a:lnTo>
                <a:lnTo>
                  <a:pt x="410704" y="1027607"/>
                </a:lnTo>
                <a:lnTo>
                  <a:pt x="410704" y="6040812"/>
                </a:lnTo>
                <a:lnTo>
                  <a:pt x="410706" y="6040812"/>
                </a:lnTo>
                <a:lnTo>
                  <a:pt x="410706" y="6040813"/>
                </a:lnTo>
                <a:lnTo>
                  <a:pt x="419318" y="6038787"/>
                </a:lnTo>
                <a:lnTo>
                  <a:pt x="416006" y="6048109"/>
                </a:lnTo>
                <a:lnTo>
                  <a:pt x="425767" y="6045617"/>
                </a:lnTo>
                <a:lnTo>
                  <a:pt x="424882" y="6048108"/>
                </a:lnTo>
                <a:lnTo>
                  <a:pt x="6095432" y="4600308"/>
                </a:lnTo>
                <a:lnTo>
                  <a:pt x="6084867" y="4600308"/>
                </a:lnTo>
                <a:lnTo>
                  <a:pt x="7513412" y="3642276"/>
                </a:lnTo>
                <a:lnTo>
                  <a:pt x="7513412" y="505097"/>
                </a:lnTo>
                <a:lnTo>
                  <a:pt x="7513410" y="505097"/>
                </a:lnTo>
                <a:lnTo>
                  <a:pt x="7513410" y="505096"/>
                </a:lnTo>
                <a:close/>
                <a:moveTo>
                  <a:pt x="0" y="0"/>
                </a:moveTo>
                <a:lnTo>
                  <a:pt x="12192989" y="0"/>
                </a:lnTo>
                <a:lnTo>
                  <a:pt x="12192989" y="6858003"/>
                </a:lnTo>
                <a:lnTo>
                  <a:pt x="0" y="6858003"/>
                </a:lnTo>
                <a:close/>
              </a:path>
            </a:pathLst>
          </a:custGeom>
          <a:solidFill>
            <a:srgbClr val="F0F3F7"/>
          </a:solidFill>
        </p:spPr>
        <p:txBody>
          <a:bodyPr wrap="square" rIns="1908000" anchor="ctr" anchorCtr="0">
            <a:noAutofit/>
          </a:bodyPr>
          <a:lstStyle>
            <a:lvl1pPr marL="0" indent="0" algn="r">
              <a:buFontTx/>
              <a:buNone/>
              <a:defRPr b="1">
                <a:solidFill>
                  <a:srgbClr val="10AD00"/>
                </a:solidFill>
              </a:defRPr>
            </a:lvl1pPr>
          </a:lstStyle>
          <a:p>
            <a:r>
              <a:rPr lang="de-DE" dirty="0"/>
              <a:t>Hier Bild einfügen</a:t>
            </a:r>
          </a:p>
        </p:txBody>
      </p:sp>
      <p:sp>
        <p:nvSpPr>
          <p:cNvPr id="22" name="Bild-Nachweis">
            <a:extLst>
              <a:ext uri="{FF2B5EF4-FFF2-40B4-BE49-F238E27FC236}">
                <a16:creationId xmlns:a16="http://schemas.microsoft.com/office/drawing/2014/main" id="{EC184E46-47D4-4C9C-B889-8D92474B36E9}"/>
              </a:ext>
            </a:extLst>
          </p:cNvPr>
          <p:cNvSpPr>
            <a:spLocks noGrp="1"/>
          </p:cNvSpPr>
          <p:nvPr userDrawn="1">
            <p:ph type="body" sz="quarter" idx="25" hasCustomPrompt="1"/>
          </p:nvPr>
        </p:nvSpPr>
        <p:spPr>
          <a:xfrm>
            <a:off x="0" y="6642000"/>
            <a:ext cx="4326081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chemeClr val="bg1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6" name="Logo-Platzhalter">
            <a:extLst>
              <a:ext uri="{FF2B5EF4-FFF2-40B4-BE49-F238E27FC236}">
                <a16:creationId xmlns:a16="http://schemas.microsoft.com/office/drawing/2014/main" id="{47665E48-E26E-24F2-85E5-F149AA2FAC96}"/>
              </a:ext>
            </a:extLst>
          </p:cNvPr>
          <p:cNvSpPr>
            <a:spLocks noGrp="1" noChangeAspect="1"/>
          </p:cNvSpPr>
          <p:nvPr userDrawn="1">
            <p:ph type="pic" sz="quarter" idx="27" hasCustomPrompt="1"/>
          </p:nvPr>
        </p:nvSpPr>
        <p:spPr>
          <a:xfrm>
            <a:off x="10392000" y="5486400"/>
            <a:ext cx="1800000" cy="1371600"/>
          </a:xfrm>
        </p:spPr>
        <p:txBody>
          <a:bodyPr tIns="108000" anchor="t" anchorCtr="0"/>
          <a:lstStyle>
            <a:lvl1pPr marL="0" indent="0" algn="ctr">
              <a:buNone/>
              <a:defRPr sz="2000">
                <a:solidFill>
                  <a:srgbClr val="10065A"/>
                </a:solidFill>
              </a:defRPr>
            </a:lvl1pPr>
          </a:lstStyle>
          <a:p>
            <a:r>
              <a:rPr lang="de-DE" dirty="0"/>
              <a:t>Logo (</a:t>
            </a:r>
            <a:r>
              <a:rPr lang="de-DE" dirty="0" err="1"/>
              <a:t>o.Claim</a:t>
            </a:r>
            <a:r>
              <a:rPr lang="de-DE" dirty="0"/>
              <a:t>) einfügen!</a:t>
            </a:r>
          </a:p>
        </p:txBody>
      </p:sp>
      <p:sp>
        <p:nvSpPr>
          <p:cNvPr id="14" name="Datum">
            <a:extLst>
              <a:ext uri="{FF2B5EF4-FFF2-40B4-BE49-F238E27FC236}">
                <a16:creationId xmlns:a16="http://schemas.microsoft.com/office/drawing/2014/main" id="{5C925C1E-4C03-9068-9416-6E2EB601066C}"/>
              </a:ext>
            </a:extLst>
          </p:cNvPr>
          <p:cNvSpPr>
            <a:spLocks noGrp="1"/>
          </p:cNvSpPr>
          <p:nvPr userDrawn="1">
            <p:ph type="dt" sz="half" idx="2"/>
          </p:nvPr>
        </p:nvSpPr>
        <p:spPr>
          <a:xfrm>
            <a:off x="1363921" y="4154408"/>
            <a:ext cx="3928185" cy="264454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600" b="0" i="0">
                <a:solidFill>
                  <a:srgbClr val="10069F"/>
                </a:solidFill>
                <a:latin typeface="Source Sans Pro" panose="020B0503030403020204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15" name="Titel">
            <a:extLst>
              <a:ext uri="{FF2B5EF4-FFF2-40B4-BE49-F238E27FC236}">
                <a16:creationId xmlns:a16="http://schemas.microsoft.com/office/drawing/2014/main" id="{A3AF548F-F28E-8DCE-BD22-EAFF714734AF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1363921" y="1378862"/>
            <a:ext cx="5812199" cy="2617917"/>
          </a:xfrm>
        </p:spPr>
        <p:txBody>
          <a:bodyPr anchor="t" anchorCtr="0"/>
          <a:lstStyle>
            <a:lvl1pPr>
              <a:defRPr sz="3200" spc="50" baseline="0">
                <a:solidFill>
                  <a:srgbClr val="10069F"/>
                </a:solidFill>
              </a:defRPr>
            </a:lvl1pPr>
          </a:lstStyle>
          <a:p>
            <a:r>
              <a:rPr lang="de-DE" dirty="0"/>
              <a:t>Präsentations-Titel oder Zwischentitel</a:t>
            </a:r>
            <a:br>
              <a:rPr lang="de-DE" dirty="0"/>
            </a:br>
            <a:br>
              <a:rPr lang="de-DE" dirty="0"/>
            </a:br>
            <a:br>
              <a:rPr lang="de-DE" dirty="0"/>
            </a:br>
            <a:br>
              <a:rPr lang="de-DE" dirty="0"/>
            </a:br>
            <a:endParaRPr lang="de-DE" dirty="0"/>
          </a:p>
        </p:txBody>
      </p:sp>
      <p:sp>
        <p:nvSpPr>
          <p:cNvPr id="11" name="Dachzeile">
            <a:extLst>
              <a:ext uri="{FF2B5EF4-FFF2-40B4-BE49-F238E27FC236}">
                <a16:creationId xmlns:a16="http://schemas.microsoft.com/office/drawing/2014/main" id="{C3FB2B13-2346-4892-983B-6BC336FAE66B}"/>
              </a:ext>
            </a:extLst>
          </p:cNvPr>
          <p:cNvSpPr>
            <a:spLocks noGrp="1"/>
          </p:cNvSpPr>
          <p:nvPr userDrawn="1">
            <p:ph type="subTitle" idx="1" hasCustomPrompt="1"/>
          </p:nvPr>
        </p:nvSpPr>
        <p:spPr>
          <a:xfrm>
            <a:off x="1363921" y="1016768"/>
            <a:ext cx="5812199" cy="324000"/>
          </a:xfrm>
        </p:spPr>
        <p:txBody>
          <a:bodyPr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SzPct val="150000"/>
              <a:buFontTx/>
              <a:buNone/>
              <a:defRPr sz="2000" b="1" cap="none" spc="150" baseline="0">
                <a:solidFill>
                  <a:srgbClr val="10AD0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Dachzeile</a:t>
            </a:r>
          </a:p>
        </p:txBody>
      </p:sp>
    </p:spTree>
    <p:extLst>
      <p:ext uri="{BB962C8B-B14F-4D97-AF65-F5344CB8AC3E}">
        <p14:creationId xmlns:p14="http://schemas.microsoft.com/office/powerpoint/2010/main" val="150318129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V6a | Dunkelblau">
    <p:bg>
      <p:bgPr>
        <a:solidFill>
          <a:srgbClr val="1006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ild-Platzhalter">
            <a:extLst>
              <a:ext uri="{FF2B5EF4-FFF2-40B4-BE49-F238E27FC236}">
                <a16:creationId xmlns:a16="http://schemas.microsoft.com/office/drawing/2014/main" id="{8A3E3742-BC75-B51E-9A18-BA705E401F98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4223792" y="0"/>
            <a:ext cx="7968208" cy="6858000"/>
          </a:xfrm>
          <a:custGeom>
            <a:avLst/>
            <a:gdLst>
              <a:gd name="connsiteX0" fmla="*/ 1872208 w 7968208"/>
              <a:gd name="connsiteY0" fmla="*/ 0 h 6858000"/>
              <a:gd name="connsiteX1" fmla="*/ 7968208 w 7968208"/>
              <a:gd name="connsiteY1" fmla="*/ 0 h 6858000"/>
              <a:gd name="connsiteX2" fmla="*/ 7968208 w 7968208"/>
              <a:gd name="connsiteY2" fmla="*/ 6858000 h 6858000"/>
              <a:gd name="connsiteX3" fmla="*/ 1872208 w 7968208"/>
              <a:gd name="connsiteY3" fmla="*/ 6858000 h 6858000"/>
              <a:gd name="connsiteX4" fmla="*/ 0 w 7968208"/>
              <a:gd name="connsiteY4" fmla="*/ 6858000 h 6858000"/>
              <a:gd name="connsiteX5" fmla="*/ 1872208 w 7968208"/>
              <a:gd name="connsiteY5" fmla="*/ 566124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68208" h="6858000">
                <a:moveTo>
                  <a:pt x="1872208" y="0"/>
                </a:moveTo>
                <a:lnTo>
                  <a:pt x="7968208" y="0"/>
                </a:lnTo>
                <a:lnTo>
                  <a:pt x="7968208" y="6858000"/>
                </a:lnTo>
                <a:lnTo>
                  <a:pt x="1872208" y="6858000"/>
                </a:lnTo>
                <a:lnTo>
                  <a:pt x="0" y="6858000"/>
                </a:lnTo>
                <a:lnTo>
                  <a:pt x="1872208" y="5661248"/>
                </a:lnTo>
                <a:close/>
              </a:path>
            </a:pathLst>
          </a:custGeom>
          <a:solidFill>
            <a:srgbClr val="F0F3F7"/>
          </a:solidFill>
        </p:spPr>
        <p:txBody>
          <a:bodyPr vert="horz" wrap="square" lIns="0" rIns="1224000" anchor="ctr" anchorCtr="0">
            <a:noAutofit/>
          </a:bodyPr>
          <a:lstStyle>
            <a:lvl1pPr marL="0" indent="0" algn="r">
              <a:buFontTx/>
              <a:buNone/>
              <a:defRPr b="1">
                <a:solidFill>
                  <a:srgbClr val="FF3EB5"/>
                </a:solidFill>
              </a:defRPr>
            </a:lvl1pPr>
          </a:lstStyle>
          <a:p>
            <a:r>
              <a:rPr lang="de-DE" dirty="0"/>
              <a:t>Hier Bild einfügen</a:t>
            </a:r>
          </a:p>
        </p:txBody>
      </p:sp>
      <p:sp>
        <p:nvSpPr>
          <p:cNvPr id="2" name="Bild-Nachweis">
            <a:extLst>
              <a:ext uri="{FF2B5EF4-FFF2-40B4-BE49-F238E27FC236}">
                <a16:creationId xmlns:a16="http://schemas.microsoft.com/office/drawing/2014/main" id="{9C4B5F6D-5216-9702-2DE4-D459EB5F0A2C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7896200" y="6637844"/>
            <a:ext cx="4248472" cy="216000"/>
          </a:xfrm>
        </p:spPr>
        <p:txBody>
          <a:bodyPr lIns="0" tIns="0" rIns="0" bIns="0" anchor="t" anchorCtr="0"/>
          <a:lstStyle>
            <a:lvl1pPr marL="0" indent="0" algn="r">
              <a:spcAft>
                <a:spcPts val="0"/>
              </a:spcAft>
              <a:buFontTx/>
              <a:buNone/>
              <a:defRPr sz="1000">
                <a:solidFill>
                  <a:schemeClr val="bg1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pic>
        <p:nvPicPr>
          <p:cNvPr id="3" name="Logo">
            <a:extLst>
              <a:ext uri="{FF2B5EF4-FFF2-40B4-BE49-F238E27FC236}">
                <a16:creationId xmlns:a16="http://schemas.microsoft.com/office/drawing/2014/main" id="{890693D4-A196-5978-FDC2-3C00CE250DD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259" y="5390657"/>
            <a:ext cx="1925301" cy="1467342"/>
          </a:xfrm>
          <a:prstGeom prst="rect">
            <a:avLst/>
          </a:prstGeom>
        </p:spPr>
      </p:pic>
      <p:sp>
        <p:nvSpPr>
          <p:cNvPr id="12" name="Titel">
            <a:extLst>
              <a:ext uri="{FF2B5EF4-FFF2-40B4-BE49-F238E27FC236}">
                <a16:creationId xmlns:a16="http://schemas.microsoft.com/office/drawing/2014/main" id="{7541A82D-9AF4-E99E-44DC-86F90A01F5D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7368" y="1196752"/>
            <a:ext cx="5472608" cy="3675189"/>
          </a:xfrm>
        </p:spPr>
        <p:txBody>
          <a:bodyPr tIns="0" bIns="0" anchor="t" anchorCtr="0"/>
          <a:lstStyle>
            <a:lvl1pPr>
              <a:lnSpc>
                <a:spcPct val="110000"/>
              </a:lnSpc>
              <a:defRPr sz="3600">
                <a:solidFill>
                  <a:srgbClr val="FFFFFF"/>
                </a:solidFill>
              </a:defRPr>
            </a:lvl1pPr>
          </a:lstStyle>
          <a:p>
            <a:r>
              <a:rPr lang="de-DE" dirty="0"/>
              <a:t>Titel </a:t>
            </a:r>
            <a:br>
              <a:rPr lang="de-DE" dirty="0"/>
            </a:br>
            <a:r>
              <a:rPr lang="de-DE" dirty="0"/>
              <a:t>oder Zwischentitel</a:t>
            </a:r>
          </a:p>
        </p:txBody>
      </p:sp>
      <p:sp>
        <p:nvSpPr>
          <p:cNvPr id="7" name="Dachzeile">
            <a:extLst>
              <a:ext uri="{FF2B5EF4-FFF2-40B4-BE49-F238E27FC236}">
                <a16:creationId xmlns:a16="http://schemas.microsoft.com/office/drawing/2014/main" id="{F9F2D556-CA53-4AE2-FB46-C63C3C6718C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07368" y="850763"/>
            <a:ext cx="5472608" cy="294135"/>
          </a:xfrm>
        </p:spPr>
        <p:txBody>
          <a:bodyPr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SzPct val="150000"/>
              <a:buFontTx/>
              <a:buNone/>
              <a:defRPr sz="2000" b="1" cap="none" spc="150" baseline="0">
                <a:solidFill>
                  <a:srgbClr val="FF3EB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Dachzeile</a:t>
            </a:r>
          </a:p>
        </p:txBody>
      </p:sp>
    </p:spTree>
    <p:extLst>
      <p:ext uri="{BB962C8B-B14F-4D97-AF65-F5344CB8AC3E}">
        <p14:creationId xmlns:p14="http://schemas.microsoft.com/office/powerpoint/2010/main" val="403760816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ART V1 / Gruß | Violett/Blau">
    <p:bg>
      <p:bgPr>
        <a:solidFill>
          <a:srgbClr val="10069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ihandform: Form 2">
            <a:extLst>
              <a:ext uri="{FF2B5EF4-FFF2-40B4-BE49-F238E27FC236}">
                <a16:creationId xmlns:a16="http://schemas.microsoft.com/office/drawing/2014/main" id="{5AD65CD3-0C39-5E09-2B52-B2725792D9FB}"/>
              </a:ext>
            </a:extLst>
          </p:cNvPr>
          <p:cNvSpPr/>
          <p:nvPr userDrawn="1"/>
        </p:nvSpPr>
        <p:spPr>
          <a:xfrm flipH="1">
            <a:off x="9592633" y="3796751"/>
            <a:ext cx="2599367" cy="2756801"/>
          </a:xfrm>
          <a:custGeom>
            <a:avLst/>
            <a:gdLst>
              <a:gd name="connsiteX0" fmla="*/ 0 w 2599367"/>
              <a:gd name="connsiteY0" fmla="*/ 0 h 2756801"/>
              <a:gd name="connsiteX1" fmla="*/ 0 w 2599367"/>
              <a:gd name="connsiteY1" fmla="*/ 2756801 h 2756801"/>
              <a:gd name="connsiteX2" fmla="*/ 2599367 w 2599367"/>
              <a:gd name="connsiteY2" fmla="*/ 2756801 h 27568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599367" h="2756801">
                <a:moveTo>
                  <a:pt x="0" y="0"/>
                </a:moveTo>
                <a:lnTo>
                  <a:pt x="0" y="2756801"/>
                </a:lnTo>
                <a:lnTo>
                  <a:pt x="2599367" y="2756801"/>
                </a:lnTo>
                <a:close/>
              </a:path>
            </a:pathLst>
          </a:custGeom>
          <a:solidFill>
            <a:srgbClr val="8C3E9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 dirty="0">
              <a:latin typeface="Montserrat" pitchFamily="2" charset="0"/>
            </a:endParaRPr>
          </a:p>
        </p:txBody>
      </p:sp>
      <p:sp>
        <p:nvSpPr>
          <p:cNvPr id="10" name="Bild-Platzhalter">
            <a:extLst>
              <a:ext uri="{FF2B5EF4-FFF2-40B4-BE49-F238E27FC236}">
                <a16:creationId xmlns:a16="http://schemas.microsoft.com/office/drawing/2014/main" id="{5A54012B-6140-0B0F-F472-6FB0A4D01FB7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0" y="0"/>
            <a:ext cx="12184549" cy="6892124"/>
          </a:xfrm>
          <a:custGeom>
            <a:avLst/>
            <a:gdLst>
              <a:gd name="connsiteX0" fmla="*/ 0 w 12184549"/>
              <a:gd name="connsiteY0" fmla="*/ 6525347 h 6892124"/>
              <a:gd name="connsiteX1" fmla="*/ 20776 w 12184549"/>
              <a:gd name="connsiteY1" fmla="*/ 6525347 h 6892124"/>
              <a:gd name="connsiteX2" fmla="*/ 20776 w 12184549"/>
              <a:gd name="connsiteY2" fmla="*/ 6535870 h 6892124"/>
              <a:gd name="connsiteX3" fmla="*/ 12184549 w 12184549"/>
              <a:gd name="connsiteY3" fmla="*/ 6535870 h 6892124"/>
              <a:gd name="connsiteX4" fmla="*/ 12184549 w 12184549"/>
              <a:gd name="connsiteY4" fmla="*/ 6892124 h 6892124"/>
              <a:gd name="connsiteX5" fmla="*/ 1352 w 12184549"/>
              <a:gd name="connsiteY5" fmla="*/ 6892124 h 6892124"/>
              <a:gd name="connsiteX6" fmla="*/ 1352 w 12184549"/>
              <a:gd name="connsiteY6" fmla="*/ 6858003 h 6892124"/>
              <a:gd name="connsiteX7" fmla="*/ 0 w 12184549"/>
              <a:gd name="connsiteY7" fmla="*/ 6858003 h 6892124"/>
              <a:gd name="connsiteX8" fmla="*/ 0 w 12184549"/>
              <a:gd name="connsiteY8" fmla="*/ 0 h 6892124"/>
              <a:gd name="connsiteX9" fmla="*/ 10906801 w 12184549"/>
              <a:gd name="connsiteY9" fmla="*/ 0 h 6892124"/>
              <a:gd name="connsiteX10" fmla="*/ 7667849 w 12184549"/>
              <a:gd name="connsiteY10" fmla="*/ 3748957 h 6892124"/>
              <a:gd name="connsiteX11" fmla="*/ 20776 w 12184549"/>
              <a:gd name="connsiteY11" fmla="*/ 3748957 h 6892124"/>
              <a:gd name="connsiteX12" fmla="*/ 20776 w 12184549"/>
              <a:gd name="connsiteY12" fmla="*/ 3753039 h 6892124"/>
              <a:gd name="connsiteX13" fmla="*/ 0 w 12184549"/>
              <a:gd name="connsiteY13" fmla="*/ 3753039 h 68921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2184549" h="6892124">
                <a:moveTo>
                  <a:pt x="0" y="6525347"/>
                </a:moveTo>
                <a:lnTo>
                  <a:pt x="20776" y="6525347"/>
                </a:lnTo>
                <a:lnTo>
                  <a:pt x="20776" y="6535870"/>
                </a:lnTo>
                <a:lnTo>
                  <a:pt x="12184549" y="6535870"/>
                </a:lnTo>
                <a:lnTo>
                  <a:pt x="12184549" y="6892124"/>
                </a:lnTo>
                <a:lnTo>
                  <a:pt x="1352" y="6892124"/>
                </a:lnTo>
                <a:lnTo>
                  <a:pt x="1352" y="6858003"/>
                </a:lnTo>
                <a:lnTo>
                  <a:pt x="0" y="6858003"/>
                </a:lnTo>
                <a:close/>
                <a:moveTo>
                  <a:pt x="0" y="0"/>
                </a:moveTo>
                <a:lnTo>
                  <a:pt x="10906801" y="0"/>
                </a:lnTo>
                <a:lnTo>
                  <a:pt x="7667849" y="3748957"/>
                </a:lnTo>
                <a:lnTo>
                  <a:pt x="20776" y="3748957"/>
                </a:lnTo>
                <a:lnTo>
                  <a:pt x="20776" y="3753039"/>
                </a:lnTo>
                <a:lnTo>
                  <a:pt x="0" y="3753039"/>
                </a:lnTo>
                <a:close/>
              </a:path>
            </a:pathLst>
          </a:custGeom>
          <a:solidFill>
            <a:srgbClr val="F0F3F7"/>
          </a:solidFill>
        </p:spPr>
        <p:txBody>
          <a:bodyPr wrap="square" rIns="0" bIns="1260000" anchor="ctr" anchorCtr="1">
            <a:noAutofit/>
          </a:bodyPr>
          <a:lstStyle>
            <a:lvl1pPr marL="0" indent="0" algn="r">
              <a:buFontTx/>
              <a:buNone/>
              <a:defRPr b="1">
                <a:solidFill>
                  <a:srgbClr val="8C3E9F"/>
                </a:solidFill>
              </a:defRPr>
            </a:lvl1pPr>
          </a:lstStyle>
          <a:p>
            <a:r>
              <a:rPr lang="de-DE" dirty="0"/>
              <a:t>Hier Bild einfügen</a:t>
            </a:r>
          </a:p>
        </p:txBody>
      </p:sp>
      <p:sp>
        <p:nvSpPr>
          <p:cNvPr id="25" name="Bild-Nachweis">
            <a:extLst>
              <a:ext uri="{FF2B5EF4-FFF2-40B4-BE49-F238E27FC236}">
                <a16:creationId xmlns:a16="http://schemas.microsoft.com/office/drawing/2014/main" id="{3D29FA97-D64E-B910-D641-F122D8E4E870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0" y="6624556"/>
            <a:ext cx="4326081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rgbClr val="FFFFFF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pic>
        <p:nvPicPr>
          <p:cNvPr id="11" name="Logo">
            <a:extLst>
              <a:ext uri="{FF2B5EF4-FFF2-40B4-BE49-F238E27FC236}">
                <a16:creationId xmlns:a16="http://schemas.microsoft.com/office/drawing/2014/main" id="{BCB04E0C-D33C-6880-70E2-C48C495B7AB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425259" y="966418"/>
            <a:ext cx="2765859" cy="2107960"/>
          </a:xfrm>
          <a:prstGeom prst="rect">
            <a:avLst/>
          </a:prstGeom>
        </p:spPr>
      </p:pic>
      <p:sp>
        <p:nvSpPr>
          <p:cNvPr id="22" name="Zusatztext">
            <a:extLst>
              <a:ext uri="{FF2B5EF4-FFF2-40B4-BE49-F238E27FC236}">
                <a16:creationId xmlns:a16="http://schemas.microsoft.com/office/drawing/2014/main" id="{80EDA830-97D5-DEF3-D298-792D8AE9DF54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16001" y="5783343"/>
            <a:ext cx="9684455" cy="396000"/>
          </a:xfrm>
          <a:ln>
            <a:noFill/>
          </a:ln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lang="de-DE" sz="2800" b="1" dirty="0">
                <a:solidFill>
                  <a:srgbClr val="FFFFFF"/>
                </a:solidFill>
                <a:ea typeface="Source Sans Pro" panose="020B0503030403020204" pitchFamily="34" charset="0"/>
              </a:defRPr>
            </a:lvl1pPr>
          </a:lstStyle>
          <a:p>
            <a:pPr marL="0" lvl="0"/>
            <a:r>
              <a:rPr lang="de-DE" dirty="0"/>
              <a:t>ggf. Zusatz-Text</a:t>
            </a:r>
          </a:p>
        </p:txBody>
      </p:sp>
      <p:sp>
        <p:nvSpPr>
          <p:cNvPr id="20" name="Titel">
            <a:extLst>
              <a:ext uri="{FF2B5EF4-FFF2-40B4-BE49-F238E27FC236}">
                <a16:creationId xmlns:a16="http://schemas.microsoft.com/office/drawing/2014/main" id="{40918B5D-518B-65CF-89B4-3E7634163BB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6001" y="4797152"/>
            <a:ext cx="10440539" cy="756000"/>
          </a:xfrm>
        </p:spPr>
        <p:txBody>
          <a:bodyPr vert="horz" lIns="0" tIns="36000" rIns="0" bIns="36000" rtlCol="0" anchor="ctr" anchorCtr="0">
            <a:noAutofit/>
          </a:bodyPr>
          <a:lstStyle>
            <a:lvl1pPr>
              <a:defRPr lang="de-DE" sz="4000">
                <a:solidFill>
                  <a:srgbClr val="8C3E9F"/>
                </a:solidFill>
                <a:latin typeface="Montserrat Black" pitchFamily="2" charset="0"/>
              </a:defRPr>
            </a:lvl1pPr>
          </a:lstStyle>
          <a:p>
            <a:pPr marL="0" lvl="0">
              <a:lnSpc>
                <a:spcPts val="6100"/>
              </a:lnSpc>
            </a:pPr>
            <a:r>
              <a:rPr lang="de-DE" dirty="0"/>
              <a:t>Veranstaltungs-Titel</a:t>
            </a:r>
          </a:p>
        </p:txBody>
      </p:sp>
      <p:sp>
        <p:nvSpPr>
          <p:cNvPr id="28" name="Willkommen-Platzhalter">
            <a:extLst>
              <a:ext uri="{FF2B5EF4-FFF2-40B4-BE49-F238E27FC236}">
                <a16:creationId xmlns:a16="http://schemas.microsoft.com/office/drawing/2014/main" id="{5C41DC56-6FE9-65A0-C628-BB1C086C364E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516001" y="4041148"/>
            <a:ext cx="10792718" cy="720000"/>
          </a:xfrm>
        </p:spPr>
        <p:txBody>
          <a:bodyPr anchor="ctr" anchorCtr="0"/>
          <a:lstStyle>
            <a:lvl1pPr marL="0" indent="0">
              <a:buFontTx/>
              <a:buNone/>
              <a:defRPr sz="4800" cap="all" spc="50" baseline="0">
                <a:solidFill>
                  <a:srgbClr val="FFFFFF"/>
                </a:solidFill>
                <a:latin typeface="Montserrat Black" pitchFamily="2" charset="0"/>
              </a:defRPr>
            </a:lvl1pPr>
            <a:lvl2pPr marL="287338" indent="0">
              <a:buFontTx/>
              <a:buNone/>
              <a:defRPr sz="6000">
                <a:solidFill>
                  <a:srgbClr val="FFFFFF"/>
                </a:solidFill>
                <a:latin typeface="Gotham Black" panose="02000603040000020004" pitchFamily="2" charset="0"/>
              </a:defRPr>
            </a:lvl2pPr>
            <a:lvl3pPr marL="719138" indent="0">
              <a:buFontTx/>
              <a:buNone/>
              <a:defRPr sz="6000">
                <a:solidFill>
                  <a:srgbClr val="FFFFFF"/>
                </a:solidFill>
                <a:latin typeface="Gotham Black" panose="02000603040000020004" pitchFamily="2" charset="0"/>
              </a:defRPr>
            </a:lvl3pPr>
            <a:lvl4pPr marL="1160462" indent="0">
              <a:buFontTx/>
              <a:buNone/>
              <a:defRPr sz="6000">
                <a:solidFill>
                  <a:srgbClr val="FFFFFF"/>
                </a:solidFill>
                <a:latin typeface="Gotham Black" panose="02000603040000020004" pitchFamily="2" charset="0"/>
              </a:defRPr>
            </a:lvl4pPr>
            <a:lvl5pPr marL="1611312" indent="0">
              <a:buFontTx/>
              <a:buNone/>
              <a:defRPr sz="6000">
                <a:solidFill>
                  <a:srgbClr val="FFFFFF"/>
                </a:solidFill>
                <a:latin typeface="Gotham Black" panose="02000603040000020004" pitchFamily="2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10065A"/>
              </a:buClr>
              <a:buSzTx/>
              <a:buFontTx/>
              <a:buNone/>
              <a:tabLst/>
              <a:defRPr/>
            </a:pPr>
            <a:r>
              <a:rPr lang="de-DE" dirty="0"/>
              <a:t>Grußwort</a:t>
            </a:r>
          </a:p>
        </p:txBody>
      </p:sp>
    </p:spTree>
    <p:extLst>
      <p:ext uri="{BB962C8B-B14F-4D97-AF65-F5344CB8AC3E}">
        <p14:creationId xmlns:p14="http://schemas.microsoft.com/office/powerpoint/2010/main" val="118245149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V6a | Weiß/Dunkelblau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Logo">
            <a:extLst>
              <a:ext uri="{FF2B5EF4-FFF2-40B4-BE49-F238E27FC236}">
                <a16:creationId xmlns:a16="http://schemas.microsoft.com/office/drawing/2014/main" id="{890693D4-A196-5978-FDC2-3C00CE250DD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259" y="5391124"/>
            <a:ext cx="1925301" cy="1466406"/>
          </a:xfrm>
          <a:prstGeom prst="rect">
            <a:avLst/>
          </a:prstGeom>
        </p:spPr>
      </p:pic>
      <p:sp>
        <p:nvSpPr>
          <p:cNvPr id="4" name="Bild-Platzhalter">
            <a:extLst>
              <a:ext uri="{FF2B5EF4-FFF2-40B4-BE49-F238E27FC236}">
                <a16:creationId xmlns:a16="http://schemas.microsoft.com/office/drawing/2014/main" id="{8A3E3742-BC75-B51E-9A18-BA705E401F98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4223792" y="0"/>
            <a:ext cx="7968208" cy="6858000"/>
          </a:xfrm>
          <a:custGeom>
            <a:avLst/>
            <a:gdLst>
              <a:gd name="connsiteX0" fmla="*/ 1872208 w 7968208"/>
              <a:gd name="connsiteY0" fmla="*/ 0 h 6858000"/>
              <a:gd name="connsiteX1" fmla="*/ 7968208 w 7968208"/>
              <a:gd name="connsiteY1" fmla="*/ 0 h 6858000"/>
              <a:gd name="connsiteX2" fmla="*/ 7968208 w 7968208"/>
              <a:gd name="connsiteY2" fmla="*/ 6858000 h 6858000"/>
              <a:gd name="connsiteX3" fmla="*/ 1872208 w 7968208"/>
              <a:gd name="connsiteY3" fmla="*/ 6858000 h 6858000"/>
              <a:gd name="connsiteX4" fmla="*/ 0 w 7968208"/>
              <a:gd name="connsiteY4" fmla="*/ 6858000 h 6858000"/>
              <a:gd name="connsiteX5" fmla="*/ 1872208 w 7968208"/>
              <a:gd name="connsiteY5" fmla="*/ 566124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68208" h="6858000">
                <a:moveTo>
                  <a:pt x="1872208" y="0"/>
                </a:moveTo>
                <a:lnTo>
                  <a:pt x="7968208" y="0"/>
                </a:lnTo>
                <a:lnTo>
                  <a:pt x="7968208" y="6858000"/>
                </a:lnTo>
                <a:lnTo>
                  <a:pt x="1872208" y="6858000"/>
                </a:lnTo>
                <a:lnTo>
                  <a:pt x="0" y="6858000"/>
                </a:lnTo>
                <a:lnTo>
                  <a:pt x="1872208" y="5661248"/>
                </a:lnTo>
                <a:close/>
              </a:path>
            </a:pathLst>
          </a:custGeom>
          <a:solidFill>
            <a:srgbClr val="F0F3F7"/>
          </a:solidFill>
        </p:spPr>
        <p:txBody>
          <a:bodyPr vert="horz" wrap="square" lIns="0" rIns="1224000" anchor="ctr" anchorCtr="0">
            <a:noAutofit/>
          </a:bodyPr>
          <a:lstStyle>
            <a:lvl1pPr marL="0" indent="0" algn="r">
              <a:buFontTx/>
              <a:buNone/>
              <a:defRPr b="1">
                <a:solidFill>
                  <a:srgbClr val="FF3EB5"/>
                </a:solidFill>
              </a:defRPr>
            </a:lvl1pPr>
          </a:lstStyle>
          <a:p>
            <a:r>
              <a:rPr lang="de-DE" dirty="0"/>
              <a:t>Hier Bild einfügen</a:t>
            </a:r>
          </a:p>
        </p:txBody>
      </p:sp>
      <p:sp>
        <p:nvSpPr>
          <p:cNvPr id="2" name="Bild-Nachweis">
            <a:extLst>
              <a:ext uri="{FF2B5EF4-FFF2-40B4-BE49-F238E27FC236}">
                <a16:creationId xmlns:a16="http://schemas.microsoft.com/office/drawing/2014/main" id="{9C4B5F6D-5216-9702-2DE4-D459EB5F0A2C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7896200" y="6637844"/>
            <a:ext cx="4248472" cy="216000"/>
          </a:xfrm>
        </p:spPr>
        <p:txBody>
          <a:bodyPr lIns="0" tIns="0" rIns="0" bIns="0" anchor="t" anchorCtr="0"/>
          <a:lstStyle>
            <a:lvl1pPr marL="0" indent="0" algn="r">
              <a:spcAft>
                <a:spcPts val="0"/>
              </a:spcAft>
              <a:buFontTx/>
              <a:buNone/>
              <a:defRPr sz="1000">
                <a:solidFill>
                  <a:schemeClr val="bg1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12" name="Titel">
            <a:extLst>
              <a:ext uri="{FF2B5EF4-FFF2-40B4-BE49-F238E27FC236}">
                <a16:creationId xmlns:a16="http://schemas.microsoft.com/office/drawing/2014/main" id="{7541A82D-9AF4-E99E-44DC-86F90A01F5D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7368" y="1196752"/>
            <a:ext cx="5472608" cy="3675189"/>
          </a:xfrm>
        </p:spPr>
        <p:txBody>
          <a:bodyPr tIns="0" bIns="0" anchor="t" anchorCtr="0"/>
          <a:lstStyle>
            <a:lvl1pPr>
              <a:lnSpc>
                <a:spcPct val="110000"/>
              </a:lnSpc>
              <a:defRPr sz="3600">
                <a:solidFill>
                  <a:srgbClr val="10065A"/>
                </a:solidFill>
              </a:defRPr>
            </a:lvl1pPr>
          </a:lstStyle>
          <a:p>
            <a:r>
              <a:rPr lang="de-DE" dirty="0"/>
              <a:t>Titel </a:t>
            </a:r>
            <a:br>
              <a:rPr lang="de-DE" dirty="0"/>
            </a:br>
            <a:r>
              <a:rPr lang="de-DE" dirty="0"/>
              <a:t>oder Zwischentitel</a:t>
            </a:r>
          </a:p>
        </p:txBody>
      </p:sp>
      <p:sp>
        <p:nvSpPr>
          <p:cNvPr id="7" name="Dachzeile">
            <a:extLst>
              <a:ext uri="{FF2B5EF4-FFF2-40B4-BE49-F238E27FC236}">
                <a16:creationId xmlns:a16="http://schemas.microsoft.com/office/drawing/2014/main" id="{F9F2D556-CA53-4AE2-FB46-C63C3C6718C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07368" y="850763"/>
            <a:ext cx="5472608" cy="294135"/>
          </a:xfrm>
        </p:spPr>
        <p:txBody>
          <a:bodyPr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SzPct val="150000"/>
              <a:buFontTx/>
              <a:buNone/>
              <a:defRPr sz="2000" b="1" cap="none" spc="150" baseline="0">
                <a:solidFill>
                  <a:srgbClr val="FF3EB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Dachzeile</a:t>
            </a:r>
          </a:p>
        </p:txBody>
      </p:sp>
    </p:spTree>
    <p:extLst>
      <p:ext uri="{BB962C8B-B14F-4D97-AF65-F5344CB8AC3E}">
        <p14:creationId xmlns:p14="http://schemas.microsoft.com/office/powerpoint/2010/main" val="249386146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V6a | Blau">
    <p:bg>
      <p:bgPr>
        <a:solidFill>
          <a:srgbClr val="10069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Logo">
            <a:extLst>
              <a:ext uri="{FF2B5EF4-FFF2-40B4-BE49-F238E27FC236}">
                <a16:creationId xmlns:a16="http://schemas.microsoft.com/office/drawing/2014/main" id="{890693D4-A196-5978-FDC2-3C00CE250DD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259" y="5390657"/>
            <a:ext cx="1925301" cy="1467342"/>
          </a:xfrm>
          <a:prstGeom prst="rect">
            <a:avLst/>
          </a:prstGeom>
        </p:spPr>
      </p:pic>
      <p:sp>
        <p:nvSpPr>
          <p:cNvPr id="4" name="Bild-Platzhalter">
            <a:extLst>
              <a:ext uri="{FF2B5EF4-FFF2-40B4-BE49-F238E27FC236}">
                <a16:creationId xmlns:a16="http://schemas.microsoft.com/office/drawing/2014/main" id="{8A3E3742-BC75-B51E-9A18-BA705E401F98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4223792" y="0"/>
            <a:ext cx="7968208" cy="6858000"/>
          </a:xfrm>
          <a:custGeom>
            <a:avLst/>
            <a:gdLst>
              <a:gd name="connsiteX0" fmla="*/ 1872208 w 7968208"/>
              <a:gd name="connsiteY0" fmla="*/ 0 h 6858000"/>
              <a:gd name="connsiteX1" fmla="*/ 7968208 w 7968208"/>
              <a:gd name="connsiteY1" fmla="*/ 0 h 6858000"/>
              <a:gd name="connsiteX2" fmla="*/ 7968208 w 7968208"/>
              <a:gd name="connsiteY2" fmla="*/ 6858000 h 6858000"/>
              <a:gd name="connsiteX3" fmla="*/ 1872208 w 7968208"/>
              <a:gd name="connsiteY3" fmla="*/ 6858000 h 6858000"/>
              <a:gd name="connsiteX4" fmla="*/ 0 w 7968208"/>
              <a:gd name="connsiteY4" fmla="*/ 6858000 h 6858000"/>
              <a:gd name="connsiteX5" fmla="*/ 1872208 w 7968208"/>
              <a:gd name="connsiteY5" fmla="*/ 566124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68208" h="6858000">
                <a:moveTo>
                  <a:pt x="1872208" y="0"/>
                </a:moveTo>
                <a:lnTo>
                  <a:pt x="7968208" y="0"/>
                </a:lnTo>
                <a:lnTo>
                  <a:pt x="7968208" y="6858000"/>
                </a:lnTo>
                <a:lnTo>
                  <a:pt x="1872208" y="6858000"/>
                </a:lnTo>
                <a:lnTo>
                  <a:pt x="0" y="6858000"/>
                </a:lnTo>
                <a:lnTo>
                  <a:pt x="1872208" y="5661248"/>
                </a:lnTo>
                <a:close/>
              </a:path>
            </a:pathLst>
          </a:custGeom>
          <a:solidFill>
            <a:srgbClr val="F0F3F7"/>
          </a:solidFill>
        </p:spPr>
        <p:txBody>
          <a:bodyPr vert="horz" wrap="square" lIns="0" rIns="1224000" anchor="ctr" anchorCtr="0">
            <a:noAutofit/>
          </a:bodyPr>
          <a:lstStyle>
            <a:lvl1pPr marL="0" indent="0" algn="r">
              <a:buFontTx/>
              <a:buNone/>
              <a:defRPr b="1">
                <a:solidFill>
                  <a:srgbClr val="FF3EB5"/>
                </a:solidFill>
              </a:defRPr>
            </a:lvl1pPr>
          </a:lstStyle>
          <a:p>
            <a:r>
              <a:rPr lang="de-DE" dirty="0"/>
              <a:t>Hier Bild einfügen</a:t>
            </a:r>
          </a:p>
        </p:txBody>
      </p:sp>
      <p:sp>
        <p:nvSpPr>
          <p:cNvPr id="2" name="Bild-Nachweis">
            <a:extLst>
              <a:ext uri="{FF2B5EF4-FFF2-40B4-BE49-F238E27FC236}">
                <a16:creationId xmlns:a16="http://schemas.microsoft.com/office/drawing/2014/main" id="{9C4B5F6D-5216-9702-2DE4-D459EB5F0A2C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7896200" y="6637844"/>
            <a:ext cx="4248472" cy="216000"/>
          </a:xfrm>
        </p:spPr>
        <p:txBody>
          <a:bodyPr lIns="0" tIns="0" rIns="0" bIns="0" anchor="t" anchorCtr="0"/>
          <a:lstStyle>
            <a:lvl1pPr marL="0" indent="0" algn="r">
              <a:spcAft>
                <a:spcPts val="0"/>
              </a:spcAft>
              <a:buFontTx/>
              <a:buNone/>
              <a:defRPr sz="1000">
                <a:solidFill>
                  <a:schemeClr val="bg1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12" name="Titel">
            <a:extLst>
              <a:ext uri="{FF2B5EF4-FFF2-40B4-BE49-F238E27FC236}">
                <a16:creationId xmlns:a16="http://schemas.microsoft.com/office/drawing/2014/main" id="{7541A82D-9AF4-E99E-44DC-86F90A01F5D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7368" y="1196752"/>
            <a:ext cx="5472608" cy="3675189"/>
          </a:xfrm>
        </p:spPr>
        <p:txBody>
          <a:bodyPr tIns="0" bIns="0" anchor="t" anchorCtr="0"/>
          <a:lstStyle>
            <a:lvl1pPr>
              <a:lnSpc>
                <a:spcPct val="110000"/>
              </a:lnSpc>
              <a:defRPr sz="3600">
                <a:solidFill>
                  <a:srgbClr val="FFFFFF"/>
                </a:solidFill>
              </a:defRPr>
            </a:lvl1pPr>
          </a:lstStyle>
          <a:p>
            <a:r>
              <a:rPr lang="de-DE" dirty="0"/>
              <a:t>Titel </a:t>
            </a:r>
            <a:br>
              <a:rPr lang="de-DE" dirty="0"/>
            </a:br>
            <a:r>
              <a:rPr lang="de-DE" dirty="0"/>
              <a:t>oder Zwischentitel</a:t>
            </a:r>
          </a:p>
        </p:txBody>
      </p:sp>
      <p:sp>
        <p:nvSpPr>
          <p:cNvPr id="7" name="Dachzeile">
            <a:extLst>
              <a:ext uri="{FF2B5EF4-FFF2-40B4-BE49-F238E27FC236}">
                <a16:creationId xmlns:a16="http://schemas.microsoft.com/office/drawing/2014/main" id="{F9F2D556-CA53-4AE2-FB46-C63C3C6718C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07368" y="850763"/>
            <a:ext cx="5472608" cy="294135"/>
          </a:xfrm>
        </p:spPr>
        <p:txBody>
          <a:bodyPr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SzPct val="150000"/>
              <a:buFontTx/>
              <a:buNone/>
              <a:defRPr sz="2000" b="1" cap="none" spc="150" baseline="0">
                <a:solidFill>
                  <a:srgbClr val="FF3EB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Dachzeile</a:t>
            </a:r>
          </a:p>
        </p:txBody>
      </p:sp>
    </p:spTree>
    <p:extLst>
      <p:ext uri="{BB962C8B-B14F-4D97-AF65-F5344CB8AC3E}">
        <p14:creationId xmlns:p14="http://schemas.microsoft.com/office/powerpoint/2010/main" val="102538259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V6a | Weiß/Blau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Logo">
            <a:extLst>
              <a:ext uri="{FF2B5EF4-FFF2-40B4-BE49-F238E27FC236}">
                <a16:creationId xmlns:a16="http://schemas.microsoft.com/office/drawing/2014/main" id="{890693D4-A196-5978-FDC2-3C00CE250DD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259" y="5390657"/>
            <a:ext cx="1925301" cy="1467341"/>
          </a:xfrm>
          <a:prstGeom prst="rect">
            <a:avLst/>
          </a:prstGeom>
        </p:spPr>
      </p:pic>
      <p:sp>
        <p:nvSpPr>
          <p:cNvPr id="4" name="Bild-Platzhalter">
            <a:extLst>
              <a:ext uri="{FF2B5EF4-FFF2-40B4-BE49-F238E27FC236}">
                <a16:creationId xmlns:a16="http://schemas.microsoft.com/office/drawing/2014/main" id="{8A3E3742-BC75-B51E-9A18-BA705E401F98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4223792" y="0"/>
            <a:ext cx="7968208" cy="6858000"/>
          </a:xfrm>
          <a:custGeom>
            <a:avLst/>
            <a:gdLst>
              <a:gd name="connsiteX0" fmla="*/ 1872208 w 7968208"/>
              <a:gd name="connsiteY0" fmla="*/ 0 h 6858000"/>
              <a:gd name="connsiteX1" fmla="*/ 7968208 w 7968208"/>
              <a:gd name="connsiteY1" fmla="*/ 0 h 6858000"/>
              <a:gd name="connsiteX2" fmla="*/ 7968208 w 7968208"/>
              <a:gd name="connsiteY2" fmla="*/ 6858000 h 6858000"/>
              <a:gd name="connsiteX3" fmla="*/ 1872208 w 7968208"/>
              <a:gd name="connsiteY3" fmla="*/ 6858000 h 6858000"/>
              <a:gd name="connsiteX4" fmla="*/ 0 w 7968208"/>
              <a:gd name="connsiteY4" fmla="*/ 6858000 h 6858000"/>
              <a:gd name="connsiteX5" fmla="*/ 1872208 w 7968208"/>
              <a:gd name="connsiteY5" fmla="*/ 566124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68208" h="6858000">
                <a:moveTo>
                  <a:pt x="1872208" y="0"/>
                </a:moveTo>
                <a:lnTo>
                  <a:pt x="7968208" y="0"/>
                </a:lnTo>
                <a:lnTo>
                  <a:pt x="7968208" y="6858000"/>
                </a:lnTo>
                <a:lnTo>
                  <a:pt x="1872208" y="6858000"/>
                </a:lnTo>
                <a:lnTo>
                  <a:pt x="0" y="6858000"/>
                </a:lnTo>
                <a:lnTo>
                  <a:pt x="1872208" y="5661248"/>
                </a:lnTo>
                <a:close/>
              </a:path>
            </a:pathLst>
          </a:custGeom>
          <a:solidFill>
            <a:srgbClr val="F0F3F7"/>
          </a:solidFill>
        </p:spPr>
        <p:txBody>
          <a:bodyPr vert="horz" wrap="square" lIns="0" rIns="1224000" anchor="ctr" anchorCtr="0">
            <a:noAutofit/>
          </a:bodyPr>
          <a:lstStyle>
            <a:lvl1pPr marL="0" indent="0" algn="r">
              <a:buFontTx/>
              <a:buNone/>
              <a:defRPr b="1">
                <a:solidFill>
                  <a:srgbClr val="FF3EB5"/>
                </a:solidFill>
              </a:defRPr>
            </a:lvl1pPr>
          </a:lstStyle>
          <a:p>
            <a:r>
              <a:rPr lang="de-DE" dirty="0"/>
              <a:t>Hier Bild einfügen</a:t>
            </a:r>
          </a:p>
        </p:txBody>
      </p:sp>
      <p:sp>
        <p:nvSpPr>
          <p:cNvPr id="2" name="Bild-Nachweis">
            <a:extLst>
              <a:ext uri="{FF2B5EF4-FFF2-40B4-BE49-F238E27FC236}">
                <a16:creationId xmlns:a16="http://schemas.microsoft.com/office/drawing/2014/main" id="{9C4B5F6D-5216-9702-2DE4-D459EB5F0A2C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7896200" y="6637844"/>
            <a:ext cx="4248472" cy="216000"/>
          </a:xfrm>
        </p:spPr>
        <p:txBody>
          <a:bodyPr lIns="0" tIns="0" rIns="0" bIns="0" anchor="t" anchorCtr="0"/>
          <a:lstStyle>
            <a:lvl1pPr marL="0" indent="0" algn="r">
              <a:spcAft>
                <a:spcPts val="0"/>
              </a:spcAft>
              <a:buFontTx/>
              <a:buNone/>
              <a:defRPr sz="1000">
                <a:solidFill>
                  <a:schemeClr val="bg1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12" name="Titel">
            <a:extLst>
              <a:ext uri="{FF2B5EF4-FFF2-40B4-BE49-F238E27FC236}">
                <a16:creationId xmlns:a16="http://schemas.microsoft.com/office/drawing/2014/main" id="{7541A82D-9AF4-E99E-44DC-86F90A01F5D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7368" y="1196752"/>
            <a:ext cx="5472608" cy="3675189"/>
          </a:xfrm>
        </p:spPr>
        <p:txBody>
          <a:bodyPr tIns="0" bIns="0" anchor="t" anchorCtr="0"/>
          <a:lstStyle>
            <a:lvl1pPr>
              <a:lnSpc>
                <a:spcPct val="110000"/>
              </a:lnSpc>
              <a:defRPr sz="3600">
                <a:solidFill>
                  <a:srgbClr val="10069F"/>
                </a:solidFill>
              </a:defRPr>
            </a:lvl1pPr>
          </a:lstStyle>
          <a:p>
            <a:r>
              <a:rPr lang="de-DE" dirty="0"/>
              <a:t>Titel </a:t>
            </a:r>
            <a:br>
              <a:rPr lang="de-DE" dirty="0"/>
            </a:br>
            <a:r>
              <a:rPr lang="de-DE" dirty="0"/>
              <a:t>oder Zwischentitel</a:t>
            </a:r>
          </a:p>
        </p:txBody>
      </p:sp>
      <p:sp>
        <p:nvSpPr>
          <p:cNvPr id="7" name="Dachzeile">
            <a:extLst>
              <a:ext uri="{FF2B5EF4-FFF2-40B4-BE49-F238E27FC236}">
                <a16:creationId xmlns:a16="http://schemas.microsoft.com/office/drawing/2014/main" id="{F9F2D556-CA53-4AE2-FB46-C63C3C6718C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07368" y="850763"/>
            <a:ext cx="5472608" cy="294135"/>
          </a:xfrm>
        </p:spPr>
        <p:txBody>
          <a:bodyPr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SzPct val="150000"/>
              <a:buFontTx/>
              <a:buNone/>
              <a:defRPr sz="2000" b="1" cap="none" spc="150" baseline="0">
                <a:solidFill>
                  <a:srgbClr val="FF3EB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Dachzeile</a:t>
            </a:r>
          </a:p>
        </p:txBody>
      </p:sp>
    </p:spTree>
    <p:extLst>
      <p:ext uri="{BB962C8B-B14F-4D97-AF65-F5344CB8AC3E}">
        <p14:creationId xmlns:p14="http://schemas.microsoft.com/office/powerpoint/2010/main" val="331193152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V6a | Pink">
    <p:bg>
      <p:bgPr>
        <a:solidFill>
          <a:srgbClr val="FF3EB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Logo">
            <a:extLst>
              <a:ext uri="{FF2B5EF4-FFF2-40B4-BE49-F238E27FC236}">
                <a16:creationId xmlns:a16="http://schemas.microsoft.com/office/drawing/2014/main" id="{890693D4-A196-5978-FDC2-3C00CE250DD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259" y="5390657"/>
            <a:ext cx="1925300" cy="1467341"/>
          </a:xfrm>
          <a:prstGeom prst="rect">
            <a:avLst/>
          </a:prstGeom>
        </p:spPr>
      </p:pic>
      <p:sp>
        <p:nvSpPr>
          <p:cNvPr id="4" name="Bild-Platzhalter">
            <a:extLst>
              <a:ext uri="{FF2B5EF4-FFF2-40B4-BE49-F238E27FC236}">
                <a16:creationId xmlns:a16="http://schemas.microsoft.com/office/drawing/2014/main" id="{8A3E3742-BC75-B51E-9A18-BA705E401F98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4223792" y="0"/>
            <a:ext cx="7968208" cy="6858000"/>
          </a:xfrm>
          <a:custGeom>
            <a:avLst/>
            <a:gdLst>
              <a:gd name="connsiteX0" fmla="*/ 1872208 w 7968208"/>
              <a:gd name="connsiteY0" fmla="*/ 0 h 6858000"/>
              <a:gd name="connsiteX1" fmla="*/ 7968208 w 7968208"/>
              <a:gd name="connsiteY1" fmla="*/ 0 h 6858000"/>
              <a:gd name="connsiteX2" fmla="*/ 7968208 w 7968208"/>
              <a:gd name="connsiteY2" fmla="*/ 6858000 h 6858000"/>
              <a:gd name="connsiteX3" fmla="*/ 1872208 w 7968208"/>
              <a:gd name="connsiteY3" fmla="*/ 6858000 h 6858000"/>
              <a:gd name="connsiteX4" fmla="*/ 0 w 7968208"/>
              <a:gd name="connsiteY4" fmla="*/ 6858000 h 6858000"/>
              <a:gd name="connsiteX5" fmla="*/ 1872208 w 7968208"/>
              <a:gd name="connsiteY5" fmla="*/ 566124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68208" h="6858000">
                <a:moveTo>
                  <a:pt x="1872208" y="0"/>
                </a:moveTo>
                <a:lnTo>
                  <a:pt x="7968208" y="0"/>
                </a:lnTo>
                <a:lnTo>
                  <a:pt x="7968208" y="6858000"/>
                </a:lnTo>
                <a:lnTo>
                  <a:pt x="1872208" y="6858000"/>
                </a:lnTo>
                <a:lnTo>
                  <a:pt x="0" y="6858000"/>
                </a:lnTo>
                <a:lnTo>
                  <a:pt x="1872208" y="5661248"/>
                </a:lnTo>
                <a:close/>
              </a:path>
            </a:pathLst>
          </a:custGeom>
          <a:solidFill>
            <a:srgbClr val="F0F3F7"/>
          </a:solidFill>
        </p:spPr>
        <p:txBody>
          <a:bodyPr vert="horz" wrap="square" lIns="0" rIns="1224000" anchor="ctr" anchorCtr="0">
            <a:noAutofit/>
          </a:bodyPr>
          <a:lstStyle>
            <a:lvl1pPr marL="0" indent="0" algn="r">
              <a:buFontTx/>
              <a:buNone/>
              <a:defRPr b="1">
                <a:solidFill>
                  <a:srgbClr val="FF3EB5"/>
                </a:solidFill>
              </a:defRPr>
            </a:lvl1pPr>
          </a:lstStyle>
          <a:p>
            <a:r>
              <a:rPr lang="de-DE" dirty="0"/>
              <a:t>Hier Bild einfügen</a:t>
            </a:r>
          </a:p>
        </p:txBody>
      </p:sp>
      <p:sp>
        <p:nvSpPr>
          <p:cNvPr id="2" name="Bild-Nachweis">
            <a:extLst>
              <a:ext uri="{FF2B5EF4-FFF2-40B4-BE49-F238E27FC236}">
                <a16:creationId xmlns:a16="http://schemas.microsoft.com/office/drawing/2014/main" id="{9C4B5F6D-5216-9702-2DE4-D459EB5F0A2C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7896200" y="6637844"/>
            <a:ext cx="4248472" cy="216000"/>
          </a:xfrm>
        </p:spPr>
        <p:txBody>
          <a:bodyPr lIns="0" tIns="0" rIns="0" bIns="0" anchor="t" anchorCtr="0"/>
          <a:lstStyle>
            <a:lvl1pPr marL="0" indent="0" algn="r">
              <a:spcAft>
                <a:spcPts val="0"/>
              </a:spcAft>
              <a:buFontTx/>
              <a:buNone/>
              <a:defRPr sz="1000">
                <a:solidFill>
                  <a:schemeClr val="bg1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  <p:sp>
        <p:nvSpPr>
          <p:cNvPr id="12" name="Titel">
            <a:extLst>
              <a:ext uri="{FF2B5EF4-FFF2-40B4-BE49-F238E27FC236}">
                <a16:creationId xmlns:a16="http://schemas.microsoft.com/office/drawing/2014/main" id="{7541A82D-9AF4-E99E-44DC-86F90A01F5D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7368" y="1196752"/>
            <a:ext cx="5472608" cy="3675189"/>
          </a:xfrm>
        </p:spPr>
        <p:txBody>
          <a:bodyPr tIns="0" bIns="0" anchor="t" anchorCtr="0"/>
          <a:lstStyle>
            <a:lvl1pPr>
              <a:lnSpc>
                <a:spcPct val="110000"/>
              </a:lnSpc>
              <a:defRPr sz="3600">
                <a:solidFill>
                  <a:srgbClr val="FFFFFF"/>
                </a:solidFill>
              </a:defRPr>
            </a:lvl1pPr>
          </a:lstStyle>
          <a:p>
            <a:r>
              <a:rPr lang="de-DE" dirty="0"/>
              <a:t>Titel </a:t>
            </a:r>
            <a:br>
              <a:rPr lang="de-DE" dirty="0"/>
            </a:br>
            <a:r>
              <a:rPr lang="de-DE" dirty="0"/>
              <a:t>oder Zwischentitel</a:t>
            </a:r>
          </a:p>
        </p:txBody>
      </p:sp>
      <p:sp>
        <p:nvSpPr>
          <p:cNvPr id="7" name="Dachzeile">
            <a:extLst>
              <a:ext uri="{FF2B5EF4-FFF2-40B4-BE49-F238E27FC236}">
                <a16:creationId xmlns:a16="http://schemas.microsoft.com/office/drawing/2014/main" id="{F9F2D556-CA53-4AE2-FB46-C63C3C6718C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07368" y="850763"/>
            <a:ext cx="5472608" cy="294135"/>
          </a:xfrm>
        </p:spPr>
        <p:txBody>
          <a:bodyPr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SzPct val="150000"/>
              <a:buFontTx/>
              <a:buNone/>
              <a:defRPr sz="2000" b="1" cap="none" spc="150" baseline="0">
                <a:solidFill>
                  <a:srgbClr val="10069F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Dachzeile</a:t>
            </a:r>
          </a:p>
        </p:txBody>
      </p:sp>
    </p:spTree>
    <p:extLst>
      <p:ext uri="{BB962C8B-B14F-4D97-AF65-F5344CB8AC3E}">
        <p14:creationId xmlns:p14="http://schemas.microsoft.com/office/powerpoint/2010/main" val="333654080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V6a | Türkis">
    <p:bg>
      <p:bgPr>
        <a:solidFill>
          <a:srgbClr val="10ADA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Logo">
            <a:extLst>
              <a:ext uri="{FF2B5EF4-FFF2-40B4-BE49-F238E27FC236}">
                <a16:creationId xmlns:a16="http://schemas.microsoft.com/office/drawing/2014/main" id="{890693D4-A196-5978-FDC2-3C00CE250DD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259" y="5391124"/>
            <a:ext cx="1925301" cy="1466406"/>
          </a:xfrm>
          <a:prstGeom prst="rect">
            <a:avLst/>
          </a:prstGeom>
        </p:spPr>
      </p:pic>
      <p:sp>
        <p:nvSpPr>
          <p:cNvPr id="4" name="Bild-Platzhalter">
            <a:extLst>
              <a:ext uri="{FF2B5EF4-FFF2-40B4-BE49-F238E27FC236}">
                <a16:creationId xmlns:a16="http://schemas.microsoft.com/office/drawing/2014/main" id="{8A3E3742-BC75-B51E-9A18-BA705E401F98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4223792" y="0"/>
            <a:ext cx="7968208" cy="6858000"/>
          </a:xfrm>
          <a:custGeom>
            <a:avLst/>
            <a:gdLst>
              <a:gd name="connsiteX0" fmla="*/ 1872208 w 7968208"/>
              <a:gd name="connsiteY0" fmla="*/ 0 h 6858000"/>
              <a:gd name="connsiteX1" fmla="*/ 7968208 w 7968208"/>
              <a:gd name="connsiteY1" fmla="*/ 0 h 6858000"/>
              <a:gd name="connsiteX2" fmla="*/ 7968208 w 7968208"/>
              <a:gd name="connsiteY2" fmla="*/ 6858000 h 6858000"/>
              <a:gd name="connsiteX3" fmla="*/ 1872208 w 7968208"/>
              <a:gd name="connsiteY3" fmla="*/ 6858000 h 6858000"/>
              <a:gd name="connsiteX4" fmla="*/ 0 w 7968208"/>
              <a:gd name="connsiteY4" fmla="*/ 6858000 h 6858000"/>
              <a:gd name="connsiteX5" fmla="*/ 1872208 w 7968208"/>
              <a:gd name="connsiteY5" fmla="*/ 566124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68208" h="6858000">
                <a:moveTo>
                  <a:pt x="1872208" y="0"/>
                </a:moveTo>
                <a:lnTo>
                  <a:pt x="7968208" y="0"/>
                </a:lnTo>
                <a:lnTo>
                  <a:pt x="7968208" y="6858000"/>
                </a:lnTo>
                <a:lnTo>
                  <a:pt x="1872208" y="6858000"/>
                </a:lnTo>
                <a:lnTo>
                  <a:pt x="0" y="6858000"/>
                </a:lnTo>
                <a:lnTo>
                  <a:pt x="1872208" y="5661248"/>
                </a:lnTo>
                <a:close/>
              </a:path>
            </a:pathLst>
          </a:custGeom>
          <a:solidFill>
            <a:srgbClr val="F0F3F7"/>
          </a:solidFill>
        </p:spPr>
        <p:txBody>
          <a:bodyPr vert="horz" wrap="square" lIns="0" rIns="1224000" anchor="ctr" anchorCtr="0">
            <a:noAutofit/>
          </a:bodyPr>
          <a:lstStyle>
            <a:lvl1pPr marL="0" indent="0" algn="r">
              <a:buFontTx/>
              <a:buNone/>
              <a:defRPr b="1">
                <a:solidFill>
                  <a:srgbClr val="10ADAA"/>
                </a:solidFill>
              </a:defRPr>
            </a:lvl1pPr>
          </a:lstStyle>
          <a:p>
            <a:r>
              <a:rPr lang="de-DE" dirty="0"/>
              <a:t>Hier Bild einfügen</a:t>
            </a:r>
          </a:p>
        </p:txBody>
      </p:sp>
      <p:sp>
        <p:nvSpPr>
          <p:cNvPr id="12" name="Titel">
            <a:extLst>
              <a:ext uri="{FF2B5EF4-FFF2-40B4-BE49-F238E27FC236}">
                <a16:creationId xmlns:a16="http://schemas.microsoft.com/office/drawing/2014/main" id="{7541A82D-9AF4-E99E-44DC-86F90A01F5D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7368" y="1196752"/>
            <a:ext cx="5472608" cy="3675189"/>
          </a:xfrm>
        </p:spPr>
        <p:txBody>
          <a:bodyPr tIns="0" bIns="0" anchor="t" anchorCtr="0"/>
          <a:lstStyle>
            <a:lvl1pPr>
              <a:lnSpc>
                <a:spcPct val="110000"/>
              </a:lnSpc>
              <a:defRPr sz="3600">
                <a:solidFill>
                  <a:srgbClr val="FFFFFF"/>
                </a:solidFill>
              </a:defRPr>
            </a:lvl1pPr>
          </a:lstStyle>
          <a:p>
            <a:r>
              <a:rPr lang="de-DE" dirty="0"/>
              <a:t>Titel </a:t>
            </a:r>
            <a:br>
              <a:rPr lang="de-DE" dirty="0"/>
            </a:br>
            <a:r>
              <a:rPr lang="de-DE" dirty="0"/>
              <a:t>oder Zwischentitel</a:t>
            </a:r>
          </a:p>
        </p:txBody>
      </p:sp>
      <p:sp>
        <p:nvSpPr>
          <p:cNvPr id="7" name="Dachzeile">
            <a:extLst>
              <a:ext uri="{FF2B5EF4-FFF2-40B4-BE49-F238E27FC236}">
                <a16:creationId xmlns:a16="http://schemas.microsoft.com/office/drawing/2014/main" id="{F9F2D556-CA53-4AE2-FB46-C63C3C6718C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07368" y="850763"/>
            <a:ext cx="5472608" cy="294135"/>
          </a:xfrm>
        </p:spPr>
        <p:txBody>
          <a:bodyPr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SzPct val="150000"/>
              <a:buFontTx/>
              <a:buNone/>
              <a:defRPr sz="2000" b="1" cap="none" spc="150" baseline="0">
                <a:solidFill>
                  <a:srgbClr val="10065A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Dachzeile</a:t>
            </a:r>
          </a:p>
        </p:txBody>
      </p:sp>
      <p:sp>
        <p:nvSpPr>
          <p:cNvPr id="2" name="Bild-Nachweis">
            <a:extLst>
              <a:ext uri="{FF2B5EF4-FFF2-40B4-BE49-F238E27FC236}">
                <a16:creationId xmlns:a16="http://schemas.microsoft.com/office/drawing/2014/main" id="{9C4B5F6D-5216-9702-2DE4-D459EB5F0A2C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7896200" y="6637844"/>
            <a:ext cx="4248472" cy="216000"/>
          </a:xfrm>
        </p:spPr>
        <p:txBody>
          <a:bodyPr lIns="0" tIns="0" rIns="0" bIns="0" anchor="t" anchorCtr="0"/>
          <a:lstStyle>
            <a:lvl1pPr marL="0" indent="0" algn="r">
              <a:spcAft>
                <a:spcPts val="0"/>
              </a:spcAft>
              <a:buFontTx/>
              <a:buNone/>
              <a:defRPr sz="1000">
                <a:solidFill>
                  <a:schemeClr val="bg1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</p:spTree>
    <p:extLst>
      <p:ext uri="{BB962C8B-B14F-4D97-AF65-F5344CB8AC3E}">
        <p14:creationId xmlns:p14="http://schemas.microsoft.com/office/powerpoint/2010/main" val="31260548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V6a | Violett">
    <p:bg>
      <p:bgPr>
        <a:solidFill>
          <a:srgbClr val="8C3E9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Logo">
            <a:extLst>
              <a:ext uri="{FF2B5EF4-FFF2-40B4-BE49-F238E27FC236}">
                <a16:creationId xmlns:a16="http://schemas.microsoft.com/office/drawing/2014/main" id="{890693D4-A196-5978-FDC2-3C00CE250DD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259" y="5390657"/>
            <a:ext cx="1925300" cy="1467340"/>
          </a:xfrm>
          <a:prstGeom prst="rect">
            <a:avLst/>
          </a:prstGeom>
        </p:spPr>
      </p:pic>
      <p:sp>
        <p:nvSpPr>
          <p:cNvPr id="4" name="Bild-Platzhalter">
            <a:extLst>
              <a:ext uri="{FF2B5EF4-FFF2-40B4-BE49-F238E27FC236}">
                <a16:creationId xmlns:a16="http://schemas.microsoft.com/office/drawing/2014/main" id="{8A3E3742-BC75-B51E-9A18-BA705E401F98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4223792" y="0"/>
            <a:ext cx="7968208" cy="6858000"/>
          </a:xfrm>
          <a:custGeom>
            <a:avLst/>
            <a:gdLst>
              <a:gd name="connsiteX0" fmla="*/ 1872208 w 7968208"/>
              <a:gd name="connsiteY0" fmla="*/ 0 h 6858000"/>
              <a:gd name="connsiteX1" fmla="*/ 7968208 w 7968208"/>
              <a:gd name="connsiteY1" fmla="*/ 0 h 6858000"/>
              <a:gd name="connsiteX2" fmla="*/ 7968208 w 7968208"/>
              <a:gd name="connsiteY2" fmla="*/ 6858000 h 6858000"/>
              <a:gd name="connsiteX3" fmla="*/ 1872208 w 7968208"/>
              <a:gd name="connsiteY3" fmla="*/ 6858000 h 6858000"/>
              <a:gd name="connsiteX4" fmla="*/ 0 w 7968208"/>
              <a:gd name="connsiteY4" fmla="*/ 6858000 h 6858000"/>
              <a:gd name="connsiteX5" fmla="*/ 1872208 w 7968208"/>
              <a:gd name="connsiteY5" fmla="*/ 566124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68208" h="6858000">
                <a:moveTo>
                  <a:pt x="1872208" y="0"/>
                </a:moveTo>
                <a:lnTo>
                  <a:pt x="7968208" y="0"/>
                </a:lnTo>
                <a:lnTo>
                  <a:pt x="7968208" y="6858000"/>
                </a:lnTo>
                <a:lnTo>
                  <a:pt x="1872208" y="6858000"/>
                </a:lnTo>
                <a:lnTo>
                  <a:pt x="0" y="6858000"/>
                </a:lnTo>
                <a:lnTo>
                  <a:pt x="1872208" y="5661248"/>
                </a:lnTo>
                <a:close/>
              </a:path>
            </a:pathLst>
          </a:custGeom>
          <a:solidFill>
            <a:srgbClr val="F0F3F7"/>
          </a:solidFill>
        </p:spPr>
        <p:txBody>
          <a:bodyPr vert="horz" wrap="square" lIns="0" rIns="1224000" anchor="ctr" anchorCtr="0">
            <a:noAutofit/>
          </a:bodyPr>
          <a:lstStyle>
            <a:lvl1pPr marL="0" indent="0" algn="r">
              <a:buFontTx/>
              <a:buNone/>
              <a:defRPr b="1">
                <a:solidFill>
                  <a:srgbClr val="8C3E9F"/>
                </a:solidFill>
              </a:defRPr>
            </a:lvl1pPr>
          </a:lstStyle>
          <a:p>
            <a:r>
              <a:rPr lang="de-DE" dirty="0"/>
              <a:t>Hier Bild einfügen</a:t>
            </a:r>
          </a:p>
        </p:txBody>
      </p:sp>
      <p:sp>
        <p:nvSpPr>
          <p:cNvPr id="12" name="Titel">
            <a:extLst>
              <a:ext uri="{FF2B5EF4-FFF2-40B4-BE49-F238E27FC236}">
                <a16:creationId xmlns:a16="http://schemas.microsoft.com/office/drawing/2014/main" id="{7541A82D-9AF4-E99E-44DC-86F90A01F5D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7368" y="1196752"/>
            <a:ext cx="5472608" cy="3675189"/>
          </a:xfrm>
        </p:spPr>
        <p:txBody>
          <a:bodyPr tIns="0" bIns="0" anchor="t" anchorCtr="0"/>
          <a:lstStyle>
            <a:lvl1pPr>
              <a:lnSpc>
                <a:spcPct val="110000"/>
              </a:lnSpc>
              <a:defRPr sz="3600">
                <a:solidFill>
                  <a:srgbClr val="FFFFFF"/>
                </a:solidFill>
              </a:defRPr>
            </a:lvl1pPr>
          </a:lstStyle>
          <a:p>
            <a:r>
              <a:rPr lang="de-DE" dirty="0"/>
              <a:t>Titel </a:t>
            </a:r>
            <a:br>
              <a:rPr lang="de-DE" dirty="0"/>
            </a:br>
            <a:r>
              <a:rPr lang="de-DE" dirty="0"/>
              <a:t>oder Zwischentitel</a:t>
            </a:r>
          </a:p>
        </p:txBody>
      </p:sp>
      <p:sp>
        <p:nvSpPr>
          <p:cNvPr id="7" name="Dachzeile">
            <a:extLst>
              <a:ext uri="{FF2B5EF4-FFF2-40B4-BE49-F238E27FC236}">
                <a16:creationId xmlns:a16="http://schemas.microsoft.com/office/drawing/2014/main" id="{F9F2D556-CA53-4AE2-FB46-C63C3C6718C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07368" y="850763"/>
            <a:ext cx="5472608" cy="294135"/>
          </a:xfrm>
        </p:spPr>
        <p:txBody>
          <a:bodyPr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SzPct val="150000"/>
              <a:buFontTx/>
              <a:buNone/>
              <a:defRPr sz="2000" b="1" cap="none" spc="150" baseline="0">
                <a:solidFill>
                  <a:srgbClr val="10AD0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Dachzeile</a:t>
            </a:r>
          </a:p>
        </p:txBody>
      </p:sp>
      <p:sp>
        <p:nvSpPr>
          <p:cNvPr id="2" name="Bild-Nachweis">
            <a:extLst>
              <a:ext uri="{FF2B5EF4-FFF2-40B4-BE49-F238E27FC236}">
                <a16:creationId xmlns:a16="http://schemas.microsoft.com/office/drawing/2014/main" id="{9C4B5F6D-5216-9702-2DE4-D459EB5F0A2C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7896200" y="6637844"/>
            <a:ext cx="4248472" cy="216000"/>
          </a:xfrm>
        </p:spPr>
        <p:txBody>
          <a:bodyPr lIns="0" tIns="0" rIns="0" bIns="0" anchor="t" anchorCtr="0"/>
          <a:lstStyle>
            <a:lvl1pPr marL="0" indent="0" algn="r">
              <a:spcAft>
                <a:spcPts val="0"/>
              </a:spcAft>
              <a:buFontTx/>
              <a:buNone/>
              <a:defRPr sz="1000">
                <a:solidFill>
                  <a:schemeClr val="bg1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</p:spTree>
    <p:extLst>
      <p:ext uri="{BB962C8B-B14F-4D97-AF65-F5344CB8AC3E}">
        <p14:creationId xmlns:p14="http://schemas.microsoft.com/office/powerpoint/2010/main" val="209289389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V6a | Orange">
    <p:bg>
      <p:bgPr>
        <a:solidFill>
          <a:srgbClr val="FF441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Logo">
            <a:extLst>
              <a:ext uri="{FF2B5EF4-FFF2-40B4-BE49-F238E27FC236}">
                <a16:creationId xmlns:a16="http://schemas.microsoft.com/office/drawing/2014/main" id="{890693D4-A196-5978-FDC2-3C00CE250DD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259" y="5390657"/>
            <a:ext cx="1925301" cy="1467341"/>
          </a:xfrm>
          <a:prstGeom prst="rect">
            <a:avLst/>
          </a:prstGeom>
        </p:spPr>
      </p:pic>
      <p:sp>
        <p:nvSpPr>
          <p:cNvPr id="4" name="Bild-Platzhalter">
            <a:extLst>
              <a:ext uri="{FF2B5EF4-FFF2-40B4-BE49-F238E27FC236}">
                <a16:creationId xmlns:a16="http://schemas.microsoft.com/office/drawing/2014/main" id="{8A3E3742-BC75-B51E-9A18-BA705E401F98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4223792" y="0"/>
            <a:ext cx="7968208" cy="6858000"/>
          </a:xfrm>
          <a:custGeom>
            <a:avLst/>
            <a:gdLst>
              <a:gd name="connsiteX0" fmla="*/ 1872208 w 7968208"/>
              <a:gd name="connsiteY0" fmla="*/ 0 h 6858000"/>
              <a:gd name="connsiteX1" fmla="*/ 7968208 w 7968208"/>
              <a:gd name="connsiteY1" fmla="*/ 0 h 6858000"/>
              <a:gd name="connsiteX2" fmla="*/ 7968208 w 7968208"/>
              <a:gd name="connsiteY2" fmla="*/ 6858000 h 6858000"/>
              <a:gd name="connsiteX3" fmla="*/ 1872208 w 7968208"/>
              <a:gd name="connsiteY3" fmla="*/ 6858000 h 6858000"/>
              <a:gd name="connsiteX4" fmla="*/ 0 w 7968208"/>
              <a:gd name="connsiteY4" fmla="*/ 6858000 h 6858000"/>
              <a:gd name="connsiteX5" fmla="*/ 1872208 w 7968208"/>
              <a:gd name="connsiteY5" fmla="*/ 566124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68208" h="6858000">
                <a:moveTo>
                  <a:pt x="1872208" y="0"/>
                </a:moveTo>
                <a:lnTo>
                  <a:pt x="7968208" y="0"/>
                </a:lnTo>
                <a:lnTo>
                  <a:pt x="7968208" y="6858000"/>
                </a:lnTo>
                <a:lnTo>
                  <a:pt x="1872208" y="6858000"/>
                </a:lnTo>
                <a:lnTo>
                  <a:pt x="0" y="6858000"/>
                </a:lnTo>
                <a:lnTo>
                  <a:pt x="1872208" y="5661248"/>
                </a:lnTo>
                <a:close/>
              </a:path>
            </a:pathLst>
          </a:custGeom>
          <a:solidFill>
            <a:srgbClr val="F0F3F7"/>
          </a:solidFill>
        </p:spPr>
        <p:txBody>
          <a:bodyPr vert="horz" wrap="square" lIns="0" rIns="1224000" anchor="ctr" anchorCtr="0">
            <a:noAutofit/>
          </a:bodyPr>
          <a:lstStyle>
            <a:lvl1pPr marL="0" indent="0" algn="r">
              <a:buFontTx/>
              <a:buNone/>
              <a:defRPr b="1">
                <a:solidFill>
                  <a:srgbClr val="FF4414"/>
                </a:solidFill>
              </a:defRPr>
            </a:lvl1pPr>
          </a:lstStyle>
          <a:p>
            <a:r>
              <a:rPr lang="de-DE" dirty="0"/>
              <a:t>Hier Bild einfügen</a:t>
            </a:r>
          </a:p>
        </p:txBody>
      </p:sp>
      <p:sp>
        <p:nvSpPr>
          <p:cNvPr id="12" name="Titel">
            <a:extLst>
              <a:ext uri="{FF2B5EF4-FFF2-40B4-BE49-F238E27FC236}">
                <a16:creationId xmlns:a16="http://schemas.microsoft.com/office/drawing/2014/main" id="{7541A82D-9AF4-E99E-44DC-86F90A01F5D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7368" y="1196752"/>
            <a:ext cx="5472608" cy="3675189"/>
          </a:xfrm>
        </p:spPr>
        <p:txBody>
          <a:bodyPr tIns="0" bIns="0" anchor="t" anchorCtr="0"/>
          <a:lstStyle>
            <a:lvl1pPr>
              <a:lnSpc>
                <a:spcPct val="110000"/>
              </a:lnSpc>
              <a:defRPr sz="3600">
                <a:solidFill>
                  <a:srgbClr val="FFFFFF"/>
                </a:solidFill>
              </a:defRPr>
            </a:lvl1pPr>
          </a:lstStyle>
          <a:p>
            <a:r>
              <a:rPr lang="de-DE" dirty="0"/>
              <a:t>Titel </a:t>
            </a:r>
            <a:br>
              <a:rPr lang="de-DE" dirty="0"/>
            </a:br>
            <a:r>
              <a:rPr lang="de-DE" dirty="0"/>
              <a:t>oder Zwischentitel</a:t>
            </a:r>
          </a:p>
        </p:txBody>
      </p:sp>
      <p:sp>
        <p:nvSpPr>
          <p:cNvPr id="7" name="Dachzeile">
            <a:extLst>
              <a:ext uri="{FF2B5EF4-FFF2-40B4-BE49-F238E27FC236}">
                <a16:creationId xmlns:a16="http://schemas.microsoft.com/office/drawing/2014/main" id="{F9F2D556-CA53-4AE2-FB46-C63C3C6718C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07368" y="850763"/>
            <a:ext cx="5472608" cy="294135"/>
          </a:xfrm>
        </p:spPr>
        <p:txBody>
          <a:bodyPr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SzPct val="150000"/>
              <a:buFontTx/>
              <a:buNone/>
              <a:defRPr sz="2000" b="1" cap="none" spc="150" baseline="0">
                <a:solidFill>
                  <a:srgbClr val="10069F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Dachzeile</a:t>
            </a:r>
          </a:p>
        </p:txBody>
      </p:sp>
      <p:sp>
        <p:nvSpPr>
          <p:cNvPr id="2" name="Bild-Nachweis">
            <a:extLst>
              <a:ext uri="{FF2B5EF4-FFF2-40B4-BE49-F238E27FC236}">
                <a16:creationId xmlns:a16="http://schemas.microsoft.com/office/drawing/2014/main" id="{9C4B5F6D-5216-9702-2DE4-D459EB5F0A2C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7896200" y="6637844"/>
            <a:ext cx="4248472" cy="216000"/>
          </a:xfrm>
        </p:spPr>
        <p:txBody>
          <a:bodyPr lIns="0" tIns="0" rIns="0" bIns="0" anchor="t" anchorCtr="0"/>
          <a:lstStyle>
            <a:lvl1pPr marL="0" indent="0" algn="r">
              <a:spcAft>
                <a:spcPts val="0"/>
              </a:spcAft>
              <a:buFontTx/>
              <a:buNone/>
              <a:defRPr sz="1000">
                <a:solidFill>
                  <a:schemeClr val="bg1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</p:spTree>
    <p:extLst>
      <p:ext uri="{BB962C8B-B14F-4D97-AF65-F5344CB8AC3E}">
        <p14:creationId xmlns:p14="http://schemas.microsoft.com/office/powerpoint/2010/main" val="115018478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V6a | Gold">
    <p:bg>
      <p:bgPr>
        <a:solidFill>
          <a:srgbClr val="FFAD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Logo">
            <a:extLst>
              <a:ext uri="{FF2B5EF4-FFF2-40B4-BE49-F238E27FC236}">
                <a16:creationId xmlns:a16="http://schemas.microsoft.com/office/drawing/2014/main" id="{890693D4-A196-5978-FDC2-3C00CE250DD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259" y="5390657"/>
            <a:ext cx="1925300" cy="1467340"/>
          </a:xfrm>
          <a:prstGeom prst="rect">
            <a:avLst/>
          </a:prstGeom>
        </p:spPr>
      </p:pic>
      <p:sp>
        <p:nvSpPr>
          <p:cNvPr id="4" name="Bild-Platzhalter">
            <a:extLst>
              <a:ext uri="{FF2B5EF4-FFF2-40B4-BE49-F238E27FC236}">
                <a16:creationId xmlns:a16="http://schemas.microsoft.com/office/drawing/2014/main" id="{8A3E3742-BC75-B51E-9A18-BA705E401F98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4223792" y="0"/>
            <a:ext cx="7968208" cy="6858000"/>
          </a:xfrm>
          <a:custGeom>
            <a:avLst/>
            <a:gdLst>
              <a:gd name="connsiteX0" fmla="*/ 1872208 w 7968208"/>
              <a:gd name="connsiteY0" fmla="*/ 0 h 6858000"/>
              <a:gd name="connsiteX1" fmla="*/ 7968208 w 7968208"/>
              <a:gd name="connsiteY1" fmla="*/ 0 h 6858000"/>
              <a:gd name="connsiteX2" fmla="*/ 7968208 w 7968208"/>
              <a:gd name="connsiteY2" fmla="*/ 6858000 h 6858000"/>
              <a:gd name="connsiteX3" fmla="*/ 1872208 w 7968208"/>
              <a:gd name="connsiteY3" fmla="*/ 6858000 h 6858000"/>
              <a:gd name="connsiteX4" fmla="*/ 0 w 7968208"/>
              <a:gd name="connsiteY4" fmla="*/ 6858000 h 6858000"/>
              <a:gd name="connsiteX5" fmla="*/ 1872208 w 7968208"/>
              <a:gd name="connsiteY5" fmla="*/ 566124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68208" h="6858000">
                <a:moveTo>
                  <a:pt x="1872208" y="0"/>
                </a:moveTo>
                <a:lnTo>
                  <a:pt x="7968208" y="0"/>
                </a:lnTo>
                <a:lnTo>
                  <a:pt x="7968208" y="6858000"/>
                </a:lnTo>
                <a:lnTo>
                  <a:pt x="1872208" y="6858000"/>
                </a:lnTo>
                <a:lnTo>
                  <a:pt x="0" y="6858000"/>
                </a:lnTo>
                <a:lnTo>
                  <a:pt x="1872208" y="5661248"/>
                </a:lnTo>
                <a:close/>
              </a:path>
            </a:pathLst>
          </a:custGeom>
          <a:solidFill>
            <a:srgbClr val="F0F3F7"/>
          </a:solidFill>
        </p:spPr>
        <p:txBody>
          <a:bodyPr vert="horz" wrap="square" lIns="0" rIns="1224000" anchor="ctr" anchorCtr="0">
            <a:noAutofit/>
          </a:bodyPr>
          <a:lstStyle>
            <a:lvl1pPr marL="0" indent="0" algn="r">
              <a:buFontTx/>
              <a:buNone/>
              <a:defRPr b="1">
                <a:solidFill>
                  <a:srgbClr val="8C3E9F"/>
                </a:solidFill>
              </a:defRPr>
            </a:lvl1pPr>
          </a:lstStyle>
          <a:p>
            <a:r>
              <a:rPr lang="de-DE" dirty="0"/>
              <a:t>Hier Bild einfügen</a:t>
            </a:r>
          </a:p>
        </p:txBody>
      </p:sp>
      <p:sp>
        <p:nvSpPr>
          <p:cNvPr id="12" name="Titel">
            <a:extLst>
              <a:ext uri="{FF2B5EF4-FFF2-40B4-BE49-F238E27FC236}">
                <a16:creationId xmlns:a16="http://schemas.microsoft.com/office/drawing/2014/main" id="{7541A82D-9AF4-E99E-44DC-86F90A01F5D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7368" y="1196752"/>
            <a:ext cx="5472608" cy="3675189"/>
          </a:xfrm>
        </p:spPr>
        <p:txBody>
          <a:bodyPr tIns="0" bIns="0" anchor="t" anchorCtr="0"/>
          <a:lstStyle>
            <a:lvl1pPr>
              <a:lnSpc>
                <a:spcPct val="110000"/>
              </a:lnSpc>
              <a:defRPr sz="3600">
                <a:solidFill>
                  <a:srgbClr val="FFFFFF"/>
                </a:solidFill>
              </a:defRPr>
            </a:lvl1pPr>
          </a:lstStyle>
          <a:p>
            <a:r>
              <a:rPr lang="de-DE" dirty="0"/>
              <a:t>Titel </a:t>
            </a:r>
            <a:br>
              <a:rPr lang="de-DE" dirty="0"/>
            </a:br>
            <a:r>
              <a:rPr lang="de-DE" dirty="0"/>
              <a:t>oder Zwischentitel</a:t>
            </a:r>
          </a:p>
        </p:txBody>
      </p:sp>
      <p:sp>
        <p:nvSpPr>
          <p:cNvPr id="7" name="Dachzeile">
            <a:extLst>
              <a:ext uri="{FF2B5EF4-FFF2-40B4-BE49-F238E27FC236}">
                <a16:creationId xmlns:a16="http://schemas.microsoft.com/office/drawing/2014/main" id="{F9F2D556-CA53-4AE2-FB46-C63C3C6718C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07368" y="850763"/>
            <a:ext cx="5472608" cy="294135"/>
          </a:xfrm>
        </p:spPr>
        <p:txBody>
          <a:bodyPr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SzPct val="150000"/>
              <a:buFontTx/>
              <a:buNone/>
              <a:defRPr sz="2000" b="1" cap="none" spc="150" baseline="0">
                <a:solidFill>
                  <a:srgbClr val="8C3E9F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Dachzeile</a:t>
            </a:r>
          </a:p>
        </p:txBody>
      </p:sp>
      <p:sp>
        <p:nvSpPr>
          <p:cNvPr id="2" name="Bild-Nachweis">
            <a:extLst>
              <a:ext uri="{FF2B5EF4-FFF2-40B4-BE49-F238E27FC236}">
                <a16:creationId xmlns:a16="http://schemas.microsoft.com/office/drawing/2014/main" id="{9C4B5F6D-5216-9702-2DE4-D459EB5F0A2C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7896200" y="6637844"/>
            <a:ext cx="4248472" cy="216000"/>
          </a:xfrm>
        </p:spPr>
        <p:txBody>
          <a:bodyPr lIns="0" tIns="0" rIns="0" bIns="0" anchor="t" anchorCtr="0"/>
          <a:lstStyle>
            <a:lvl1pPr marL="0" indent="0" algn="r">
              <a:spcAft>
                <a:spcPts val="0"/>
              </a:spcAft>
              <a:buFontTx/>
              <a:buNone/>
              <a:defRPr sz="1000">
                <a:solidFill>
                  <a:schemeClr val="bg1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</p:spTree>
    <p:extLst>
      <p:ext uri="{BB962C8B-B14F-4D97-AF65-F5344CB8AC3E}">
        <p14:creationId xmlns:p14="http://schemas.microsoft.com/office/powerpoint/2010/main" val="135127466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V6a | Grün">
    <p:bg>
      <p:bgPr>
        <a:solidFill>
          <a:srgbClr val="10AD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Logo">
            <a:extLst>
              <a:ext uri="{FF2B5EF4-FFF2-40B4-BE49-F238E27FC236}">
                <a16:creationId xmlns:a16="http://schemas.microsoft.com/office/drawing/2014/main" id="{890693D4-A196-5978-FDC2-3C00CE250DD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259" y="5390657"/>
            <a:ext cx="1925300" cy="1467341"/>
          </a:xfrm>
          <a:prstGeom prst="rect">
            <a:avLst/>
          </a:prstGeom>
        </p:spPr>
      </p:pic>
      <p:sp>
        <p:nvSpPr>
          <p:cNvPr id="4" name="Bild-Platzhalter">
            <a:extLst>
              <a:ext uri="{FF2B5EF4-FFF2-40B4-BE49-F238E27FC236}">
                <a16:creationId xmlns:a16="http://schemas.microsoft.com/office/drawing/2014/main" id="{8A3E3742-BC75-B51E-9A18-BA705E401F98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4223792" y="0"/>
            <a:ext cx="7968208" cy="6858000"/>
          </a:xfrm>
          <a:custGeom>
            <a:avLst/>
            <a:gdLst>
              <a:gd name="connsiteX0" fmla="*/ 1872208 w 7968208"/>
              <a:gd name="connsiteY0" fmla="*/ 0 h 6858000"/>
              <a:gd name="connsiteX1" fmla="*/ 7968208 w 7968208"/>
              <a:gd name="connsiteY1" fmla="*/ 0 h 6858000"/>
              <a:gd name="connsiteX2" fmla="*/ 7968208 w 7968208"/>
              <a:gd name="connsiteY2" fmla="*/ 6858000 h 6858000"/>
              <a:gd name="connsiteX3" fmla="*/ 1872208 w 7968208"/>
              <a:gd name="connsiteY3" fmla="*/ 6858000 h 6858000"/>
              <a:gd name="connsiteX4" fmla="*/ 0 w 7968208"/>
              <a:gd name="connsiteY4" fmla="*/ 6858000 h 6858000"/>
              <a:gd name="connsiteX5" fmla="*/ 1872208 w 7968208"/>
              <a:gd name="connsiteY5" fmla="*/ 566124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68208" h="6858000">
                <a:moveTo>
                  <a:pt x="1872208" y="0"/>
                </a:moveTo>
                <a:lnTo>
                  <a:pt x="7968208" y="0"/>
                </a:lnTo>
                <a:lnTo>
                  <a:pt x="7968208" y="6858000"/>
                </a:lnTo>
                <a:lnTo>
                  <a:pt x="1872208" y="6858000"/>
                </a:lnTo>
                <a:lnTo>
                  <a:pt x="0" y="6858000"/>
                </a:lnTo>
                <a:lnTo>
                  <a:pt x="1872208" y="5661248"/>
                </a:lnTo>
                <a:close/>
              </a:path>
            </a:pathLst>
          </a:custGeom>
          <a:solidFill>
            <a:srgbClr val="F0F3F7"/>
          </a:solidFill>
        </p:spPr>
        <p:txBody>
          <a:bodyPr vert="horz" wrap="square" lIns="0" rIns="1224000" anchor="ctr" anchorCtr="0">
            <a:noAutofit/>
          </a:bodyPr>
          <a:lstStyle>
            <a:lvl1pPr marL="0" indent="0" algn="r">
              <a:buFontTx/>
              <a:buNone/>
              <a:defRPr b="1">
                <a:solidFill>
                  <a:srgbClr val="10AD00"/>
                </a:solidFill>
              </a:defRPr>
            </a:lvl1pPr>
          </a:lstStyle>
          <a:p>
            <a:r>
              <a:rPr lang="de-DE" dirty="0"/>
              <a:t>Hier Bild einfügen</a:t>
            </a:r>
          </a:p>
        </p:txBody>
      </p:sp>
      <p:sp>
        <p:nvSpPr>
          <p:cNvPr id="12" name="Titel">
            <a:extLst>
              <a:ext uri="{FF2B5EF4-FFF2-40B4-BE49-F238E27FC236}">
                <a16:creationId xmlns:a16="http://schemas.microsoft.com/office/drawing/2014/main" id="{7541A82D-9AF4-E99E-44DC-86F90A01F5D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7368" y="1196752"/>
            <a:ext cx="5472608" cy="3675189"/>
          </a:xfrm>
        </p:spPr>
        <p:txBody>
          <a:bodyPr tIns="0" bIns="0" anchor="t" anchorCtr="0"/>
          <a:lstStyle>
            <a:lvl1pPr>
              <a:lnSpc>
                <a:spcPct val="110000"/>
              </a:lnSpc>
              <a:defRPr sz="3600">
                <a:solidFill>
                  <a:srgbClr val="FFFFFF"/>
                </a:solidFill>
              </a:defRPr>
            </a:lvl1pPr>
          </a:lstStyle>
          <a:p>
            <a:r>
              <a:rPr lang="de-DE" dirty="0"/>
              <a:t>Titel </a:t>
            </a:r>
            <a:br>
              <a:rPr lang="de-DE" dirty="0"/>
            </a:br>
            <a:r>
              <a:rPr lang="de-DE" dirty="0"/>
              <a:t>oder Zwischentitel</a:t>
            </a:r>
          </a:p>
        </p:txBody>
      </p:sp>
      <p:sp>
        <p:nvSpPr>
          <p:cNvPr id="7" name="Dachzeile">
            <a:extLst>
              <a:ext uri="{FF2B5EF4-FFF2-40B4-BE49-F238E27FC236}">
                <a16:creationId xmlns:a16="http://schemas.microsoft.com/office/drawing/2014/main" id="{F9F2D556-CA53-4AE2-FB46-C63C3C6718C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07368" y="850763"/>
            <a:ext cx="5472608" cy="294135"/>
          </a:xfrm>
        </p:spPr>
        <p:txBody>
          <a:bodyPr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SzPct val="150000"/>
              <a:buFontTx/>
              <a:buNone/>
              <a:defRPr sz="2000" b="1" cap="none" spc="150" baseline="0">
                <a:solidFill>
                  <a:srgbClr val="10069F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Dachzeile</a:t>
            </a:r>
          </a:p>
        </p:txBody>
      </p:sp>
      <p:sp>
        <p:nvSpPr>
          <p:cNvPr id="2" name="Bild-Nachweis">
            <a:extLst>
              <a:ext uri="{FF2B5EF4-FFF2-40B4-BE49-F238E27FC236}">
                <a16:creationId xmlns:a16="http://schemas.microsoft.com/office/drawing/2014/main" id="{9C4B5F6D-5216-9702-2DE4-D459EB5F0A2C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7896200" y="6637844"/>
            <a:ext cx="4248472" cy="216000"/>
          </a:xfrm>
        </p:spPr>
        <p:txBody>
          <a:bodyPr lIns="0" tIns="0" rIns="0" bIns="0" anchor="t" anchorCtr="0"/>
          <a:lstStyle>
            <a:lvl1pPr marL="0" indent="0" algn="r">
              <a:spcAft>
                <a:spcPts val="0"/>
              </a:spcAft>
              <a:buFontTx/>
              <a:buNone/>
              <a:defRPr sz="1000">
                <a:solidFill>
                  <a:schemeClr val="bg1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</p:spTree>
    <p:extLst>
      <p:ext uri="{BB962C8B-B14F-4D97-AF65-F5344CB8AC3E}">
        <p14:creationId xmlns:p14="http://schemas.microsoft.com/office/powerpoint/2010/main" val="128847250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V6b | Dunkelblau">
    <p:bg>
      <p:bgPr>
        <a:solidFill>
          <a:srgbClr val="1006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ild-platzhalte">
            <a:extLst>
              <a:ext uri="{FF2B5EF4-FFF2-40B4-BE49-F238E27FC236}">
                <a16:creationId xmlns:a16="http://schemas.microsoft.com/office/drawing/2014/main" id="{D18B794D-902B-AA65-381D-28ABB5C845B5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0" y="0"/>
            <a:ext cx="6374506" cy="6858000"/>
          </a:xfrm>
          <a:custGeom>
            <a:avLst/>
            <a:gdLst>
              <a:gd name="connsiteX0" fmla="*/ 0 w 6374506"/>
              <a:gd name="connsiteY0" fmla="*/ 0 h 6858000"/>
              <a:gd name="connsiteX1" fmla="*/ 4151783 w 6374506"/>
              <a:gd name="connsiteY1" fmla="*/ 0 h 6858000"/>
              <a:gd name="connsiteX2" fmla="*/ 4151783 w 6374506"/>
              <a:gd name="connsiteY2" fmla="*/ 5379552 h 6858000"/>
              <a:gd name="connsiteX3" fmla="*/ 6374506 w 6374506"/>
              <a:gd name="connsiteY3" fmla="*/ 6858000 h 6858000"/>
              <a:gd name="connsiteX4" fmla="*/ 4151783 w 6374506"/>
              <a:gd name="connsiteY4" fmla="*/ 6858000 h 6858000"/>
              <a:gd name="connsiteX5" fmla="*/ 4142258 w 6374506"/>
              <a:gd name="connsiteY5" fmla="*/ 6858000 h 6858000"/>
              <a:gd name="connsiteX6" fmla="*/ 0 w 6374506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374506" h="6858000">
                <a:moveTo>
                  <a:pt x="0" y="0"/>
                </a:moveTo>
                <a:lnTo>
                  <a:pt x="4151783" y="0"/>
                </a:lnTo>
                <a:lnTo>
                  <a:pt x="4151783" y="5379552"/>
                </a:lnTo>
                <a:lnTo>
                  <a:pt x="6374506" y="6858000"/>
                </a:lnTo>
                <a:lnTo>
                  <a:pt x="4151783" y="6858000"/>
                </a:lnTo>
                <a:lnTo>
                  <a:pt x="4142258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F0F3F7"/>
          </a:solidFill>
        </p:spPr>
        <p:txBody>
          <a:bodyPr vert="horz" wrap="square" lIns="0" rIns="3420000" anchor="ctr" anchorCtr="0">
            <a:noAutofit/>
          </a:bodyPr>
          <a:lstStyle>
            <a:lvl1pPr marL="0" indent="0" algn="r">
              <a:buFontTx/>
              <a:buNone/>
              <a:defRPr b="1">
                <a:solidFill>
                  <a:srgbClr val="10065A"/>
                </a:solidFill>
              </a:defRPr>
            </a:lvl1pPr>
          </a:lstStyle>
          <a:p>
            <a:r>
              <a:rPr lang="de-DE" dirty="0"/>
              <a:t>Hier Bild einfügen</a:t>
            </a:r>
          </a:p>
        </p:txBody>
      </p:sp>
      <p:pic>
        <p:nvPicPr>
          <p:cNvPr id="2" name="Logo">
            <a:extLst>
              <a:ext uri="{FF2B5EF4-FFF2-40B4-BE49-F238E27FC236}">
                <a16:creationId xmlns:a16="http://schemas.microsoft.com/office/drawing/2014/main" id="{7BE055E1-B7C3-048D-84E0-D9A7E4B2432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45793" y="5391146"/>
            <a:ext cx="1925303" cy="1467343"/>
          </a:xfrm>
          <a:prstGeom prst="rect">
            <a:avLst/>
          </a:prstGeom>
        </p:spPr>
      </p:pic>
      <p:sp>
        <p:nvSpPr>
          <p:cNvPr id="12" name="Titel">
            <a:extLst>
              <a:ext uri="{FF2B5EF4-FFF2-40B4-BE49-F238E27FC236}">
                <a16:creationId xmlns:a16="http://schemas.microsoft.com/office/drawing/2014/main" id="{7541A82D-9AF4-E99E-44DC-86F90A01F5D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39817" y="1265979"/>
            <a:ext cx="7272807" cy="3675189"/>
          </a:xfrm>
        </p:spPr>
        <p:txBody>
          <a:bodyPr tIns="0" bIns="0" anchor="t" anchorCtr="0"/>
          <a:lstStyle>
            <a:lvl1pPr>
              <a:lnSpc>
                <a:spcPct val="110000"/>
              </a:lnSpc>
              <a:defRPr sz="3600">
                <a:solidFill>
                  <a:srgbClr val="FFFFFF"/>
                </a:solidFill>
              </a:defRPr>
            </a:lvl1pPr>
          </a:lstStyle>
          <a:p>
            <a:r>
              <a:rPr lang="de-DE" dirty="0"/>
              <a:t>TITEL oder Zwischentitel</a:t>
            </a:r>
          </a:p>
        </p:txBody>
      </p:sp>
      <p:sp>
        <p:nvSpPr>
          <p:cNvPr id="7" name="Dachzeile">
            <a:extLst>
              <a:ext uri="{FF2B5EF4-FFF2-40B4-BE49-F238E27FC236}">
                <a16:creationId xmlns:a16="http://schemas.microsoft.com/office/drawing/2014/main" id="{F9F2D556-CA53-4AE2-FB46-C63C3C6718C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439816" y="919990"/>
            <a:ext cx="7272807" cy="294135"/>
          </a:xfrm>
        </p:spPr>
        <p:txBody>
          <a:bodyPr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SzPct val="150000"/>
              <a:buFontTx/>
              <a:buNone/>
              <a:defRPr sz="2000" b="1" cap="none" spc="150" baseline="0">
                <a:solidFill>
                  <a:srgbClr val="FF3EB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Dachzeile</a:t>
            </a:r>
          </a:p>
        </p:txBody>
      </p:sp>
      <p:sp>
        <p:nvSpPr>
          <p:cNvPr id="22" name="Bild-Nachweis">
            <a:extLst>
              <a:ext uri="{FF2B5EF4-FFF2-40B4-BE49-F238E27FC236}">
                <a16:creationId xmlns:a16="http://schemas.microsoft.com/office/drawing/2014/main" id="{EC184E46-47D4-4C9C-B889-8D92474B36E9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0" y="6642000"/>
            <a:ext cx="4068000" cy="216000"/>
          </a:xfrm>
        </p:spPr>
        <p:txBody>
          <a:bodyPr lIns="0" tIns="0" rIns="0" bIns="0" anchor="t" anchorCtr="0"/>
          <a:lstStyle>
            <a:lvl1pPr marL="0" indent="0" algn="l">
              <a:spcAft>
                <a:spcPts val="0"/>
              </a:spcAft>
              <a:buFontTx/>
              <a:buNone/>
              <a:defRPr sz="1000">
                <a:solidFill>
                  <a:schemeClr val="bg1"/>
                </a:solidFill>
              </a:defRPr>
            </a:lvl1pPr>
            <a:lvl2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FontTx/>
              <a:buNone/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0" lvl="0" indent="0">
              <a:spcAft>
                <a:spcPts val="0"/>
              </a:spcAft>
            </a:pPr>
            <a:r>
              <a:rPr lang="de-DE" dirty="0"/>
              <a:t> © Bildnachweis hier eingeben</a:t>
            </a:r>
          </a:p>
        </p:txBody>
      </p:sp>
    </p:spTree>
    <p:extLst>
      <p:ext uri="{BB962C8B-B14F-4D97-AF65-F5344CB8AC3E}">
        <p14:creationId xmlns:p14="http://schemas.microsoft.com/office/powerpoint/2010/main" val="59275597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117" Type="http://schemas.openxmlformats.org/officeDocument/2006/relationships/slideLayout" Target="../slideLayouts/slideLayout117.xml"/><Relationship Id="rId299" Type="http://schemas.openxmlformats.org/officeDocument/2006/relationships/slideLayout" Target="../slideLayouts/slideLayout299.xml"/><Relationship Id="rId21" Type="http://schemas.openxmlformats.org/officeDocument/2006/relationships/slideLayout" Target="../slideLayouts/slideLayout21.xml"/><Relationship Id="rId63" Type="http://schemas.openxmlformats.org/officeDocument/2006/relationships/slideLayout" Target="../slideLayouts/slideLayout63.xml"/><Relationship Id="rId159" Type="http://schemas.openxmlformats.org/officeDocument/2006/relationships/slideLayout" Target="../slideLayouts/slideLayout159.xml"/><Relationship Id="rId324" Type="http://schemas.openxmlformats.org/officeDocument/2006/relationships/slideLayout" Target="../slideLayouts/slideLayout324.xml"/><Relationship Id="rId366" Type="http://schemas.openxmlformats.org/officeDocument/2006/relationships/slideLayout" Target="../slideLayouts/slideLayout366.xml"/><Relationship Id="rId170" Type="http://schemas.openxmlformats.org/officeDocument/2006/relationships/slideLayout" Target="../slideLayouts/slideLayout170.xml"/><Relationship Id="rId226" Type="http://schemas.openxmlformats.org/officeDocument/2006/relationships/slideLayout" Target="../slideLayouts/slideLayout226.xml"/><Relationship Id="rId268" Type="http://schemas.openxmlformats.org/officeDocument/2006/relationships/slideLayout" Target="../slideLayouts/slideLayout268.xml"/><Relationship Id="rId32" Type="http://schemas.openxmlformats.org/officeDocument/2006/relationships/slideLayout" Target="../slideLayouts/slideLayout32.xml"/><Relationship Id="rId74" Type="http://schemas.openxmlformats.org/officeDocument/2006/relationships/slideLayout" Target="../slideLayouts/slideLayout74.xml"/><Relationship Id="rId128" Type="http://schemas.openxmlformats.org/officeDocument/2006/relationships/slideLayout" Target="../slideLayouts/slideLayout128.xml"/><Relationship Id="rId335" Type="http://schemas.openxmlformats.org/officeDocument/2006/relationships/slideLayout" Target="../slideLayouts/slideLayout335.xml"/><Relationship Id="rId377" Type="http://schemas.openxmlformats.org/officeDocument/2006/relationships/slideLayout" Target="../slideLayouts/slideLayout377.xml"/><Relationship Id="rId5" Type="http://schemas.openxmlformats.org/officeDocument/2006/relationships/slideLayout" Target="../slideLayouts/slideLayout5.xml"/><Relationship Id="rId181" Type="http://schemas.openxmlformats.org/officeDocument/2006/relationships/slideLayout" Target="../slideLayouts/slideLayout181.xml"/><Relationship Id="rId237" Type="http://schemas.openxmlformats.org/officeDocument/2006/relationships/slideLayout" Target="../slideLayouts/slideLayout237.xml"/><Relationship Id="rId279" Type="http://schemas.openxmlformats.org/officeDocument/2006/relationships/slideLayout" Target="../slideLayouts/slideLayout279.xml"/><Relationship Id="rId43" Type="http://schemas.openxmlformats.org/officeDocument/2006/relationships/slideLayout" Target="../slideLayouts/slideLayout43.xml"/><Relationship Id="rId139" Type="http://schemas.openxmlformats.org/officeDocument/2006/relationships/slideLayout" Target="../slideLayouts/slideLayout139.xml"/><Relationship Id="rId290" Type="http://schemas.openxmlformats.org/officeDocument/2006/relationships/slideLayout" Target="../slideLayouts/slideLayout290.xml"/><Relationship Id="rId304" Type="http://schemas.openxmlformats.org/officeDocument/2006/relationships/slideLayout" Target="../slideLayouts/slideLayout304.xml"/><Relationship Id="rId346" Type="http://schemas.openxmlformats.org/officeDocument/2006/relationships/slideLayout" Target="../slideLayouts/slideLayout346.xml"/><Relationship Id="rId388" Type="http://schemas.openxmlformats.org/officeDocument/2006/relationships/slideLayout" Target="../slideLayouts/slideLayout388.xml"/><Relationship Id="rId85" Type="http://schemas.openxmlformats.org/officeDocument/2006/relationships/slideLayout" Target="../slideLayouts/slideLayout85.xml"/><Relationship Id="rId150" Type="http://schemas.openxmlformats.org/officeDocument/2006/relationships/slideLayout" Target="../slideLayouts/slideLayout150.xml"/><Relationship Id="rId192" Type="http://schemas.openxmlformats.org/officeDocument/2006/relationships/slideLayout" Target="../slideLayouts/slideLayout192.xml"/><Relationship Id="rId206" Type="http://schemas.openxmlformats.org/officeDocument/2006/relationships/slideLayout" Target="../slideLayouts/slideLayout206.xml"/><Relationship Id="rId248" Type="http://schemas.openxmlformats.org/officeDocument/2006/relationships/slideLayout" Target="../slideLayouts/slideLayout248.xml"/><Relationship Id="rId12" Type="http://schemas.openxmlformats.org/officeDocument/2006/relationships/slideLayout" Target="../slideLayouts/slideLayout12.xml"/><Relationship Id="rId108" Type="http://schemas.openxmlformats.org/officeDocument/2006/relationships/slideLayout" Target="../slideLayouts/slideLayout108.xml"/><Relationship Id="rId315" Type="http://schemas.openxmlformats.org/officeDocument/2006/relationships/slideLayout" Target="../slideLayouts/slideLayout315.xml"/><Relationship Id="rId357" Type="http://schemas.openxmlformats.org/officeDocument/2006/relationships/slideLayout" Target="../slideLayouts/slideLayout357.xml"/><Relationship Id="rId54" Type="http://schemas.openxmlformats.org/officeDocument/2006/relationships/slideLayout" Target="../slideLayouts/slideLayout54.xml"/><Relationship Id="rId96" Type="http://schemas.openxmlformats.org/officeDocument/2006/relationships/slideLayout" Target="../slideLayouts/slideLayout96.xml"/><Relationship Id="rId161" Type="http://schemas.openxmlformats.org/officeDocument/2006/relationships/slideLayout" Target="../slideLayouts/slideLayout161.xml"/><Relationship Id="rId217" Type="http://schemas.openxmlformats.org/officeDocument/2006/relationships/slideLayout" Target="../slideLayouts/slideLayout217.xml"/><Relationship Id="rId259" Type="http://schemas.openxmlformats.org/officeDocument/2006/relationships/slideLayout" Target="../slideLayouts/slideLayout259.xml"/><Relationship Id="rId23" Type="http://schemas.openxmlformats.org/officeDocument/2006/relationships/slideLayout" Target="../slideLayouts/slideLayout23.xml"/><Relationship Id="rId119" Type="http://schemas.openxmlformats.org/officeDocument/2006/relationships/slideLayout" Target="../slideLayouts/slideLayout119.xml"/><Relationship Id="rId270" Type="http://schemas.openxmlformats.org/officeDocument/2006/relationships/slideLayout" Target="../slideLayouts/slideLayout270.xml"/><Relationship Id="rId326" Type="http://schemas.openxmlformats.org/officeDocument/2006/relationships/slideLayout" Target="../slideLayouts/slideLayout326.xml"/><Relationship Id="rId65" Type="http://schemas.openxmlformats.org/officeDocument/2006/relationships/slideLayout" Target="../slideLayouts/slideLayout65.xml"/><Relationship Id="rId130" Type="http://schemas.openxmlformats.org/officeDocument/2006/relationships/slideLayout" Target="../slideLayouts/slideLayout130.xml"/><Relationship Id="rId368" Type="http://schemas.openxmlformats.org/officeDocument/2006/relationships/slideLayout" Target="../slideLayouts/slideLayout368.xml"/><Relationship Id="rId172" Type="http://schemas.openxmlformats.org/officeDocument/2006/relationships/slideLayout" Target="../slideLayouts/slideLayout172.xml"/><Relationship Id="rId228" Type="http://schemas.openxmlformats.org/officeDocument/2006/relationships/slideLayout" Target="../slideLayouts/slideLayout228.xml"/><Relationship Id="rId281" Type="http://schemas.openxmlformats.org/officeDocument/2006/relationships/slideLayout" Target="../slideLayouts/slideLayout281.xml"/><Relationship Id="rId337" Type="http://schemas.openxmlformats.org/officeDocument/2006/relationships/slideLayout" Target="../slideLayouts/slideLayout337.xml"/><Relationship Id="rId34" Type="http://schemas.openxmlformats.org/officeDocument/2006/relationships/slideLayout" Target="../slideLayouts/slideLayout34.xml"/><Relationship Id="rId76" Type="http://schemas.openxmlformats.org/officeDocument/2006/relationships/slideLayout" Target="../slideLayouts/slideLayout76.xml"/><Relationship Id="rId141" Type="http://schemas.openxmlformats.org/officeDocument/2006/relationships/slideLayout" Target="../slideLayouts/slideLayout141.xml"/><Relationship Id="rId379" Type="http://schemas.openxmlformats.org/officeDocument/2006/relationships/slideLayout" Target="../slideLayouts/slideLayout379.xml"/><Relationship Id="rId7" Type="http://schemas.openxmlformats.org/officeDocument/2006/relationships/slideLayout" Target="../slideLayouts/slideLayout7.xml"/><Relationship Id="rId183" Type="http://schemas.openxmlformats.org/officeDocument/2006/relationships/slideLayout" Target="../slideLayouts/slideLayout183.xml"/><Relationship Id="rId239" Type="http://schemas.openxmlformats.org/officeDocument/2006/relationships/slideLayout" Target="../slideLayouts/slideLayout239.xml"/><Relationship Id="rId390" Type="http://schemas.openxmlformats.org/officeDocument/2006/relationships/slideLayout" Target="../slideLayouts/slideLayout390.xml"/><Relationship Id="rId250" Type="http://schemas.openxmlformats.org/officeDocument/2006/relationships/slideLayout" Target="../slideLayouts/slideLayout250.xml"/><Relationship Id="rId292" Type="http://schemas.openxmlformats.org/officeDocument/2006/relationships/slideLayout" Target="../slideLayouts/slideLayout292.xml"/><Relationship Id="rId306" Type="http://schemas.openxmlformats.org/officeDocument/2006/relationships/slideLayout" Target="../slideLayouts/slideLayout306.xml"/><Relationship Id="rId45" Type="http://schemas.openxmlformats.org/officeDocument/2006/relationships/slideLayout" Target="../slideLayouts/slideLayout45.xml"/><Relationship Id="rId87" Type="http://schemas.openxmlformats.org/officeDocument/2006/relationships/slideLayout" Target="../slideLayouts/slideLayout87.xml"/><Relationship Id="rId110" Type="http://schemas.openxmlformats.org/officeDocument/2006/relationships/slideLayout" Target="../slideLayouts/slideLayout110.xml"/><Relationship Id="rId348" Type="http://schemas.openxmlformats.org/officeDocument/2006/relationships/slideLayout" Target="../slideLayouts/slideLayout348.xml"/><Relationship Id="rId152" Type="http://schemas.openxmlformats.org/officeDocument/2006/relationships/slideLayout" Target="../slideLayouts/slideLayout152.xml"/><Relationship Id="rId194" Type="http://schemas.openxmlformats.org/officeDocument/2006/relationships/slideLayout" Target="../slideLayouts/slideLayout194.xml"/><Relationship Id="rId208" Type="http://schemas.openxmlformats.org/officeDocument/2006/relationships/slideLayout" Target="../slideLayouts/slideLayout208.xml"/><Relationship Id="rId261" Type="http://schemas.openxmlformats.org/officeDocument/2006/relationships/slideLayout" Target="../slideLayouts/slideLayout261.xml"/><Relationship Id="rId14" Type="http://schemas.openxmlformats.org/officeDocument/2006/relationships/slideLayout" Target="../slideLayouts/slideLayout14.xml"/><Relationship Id="rId56" Type="http://schemas.openxmlformats.org/officeDocument/2006/relationships/slideLayout" Target="../slideLayouts/slideLayout56.xml"/><Relationship Id="rId317" Type="http://schemas.openxmlformats.org/officeDocument/2006/relationships/slideLayout" Target="../slideLayouts/slideLayout317.xml"/><Relationship Id="rId359" Type="http://schemas.openxmlformats.org/officeDocument/2006/relationships/slideLayout" Target="../slideLayouts/slideLayout359.xml"/><Relationship Id="rId98" Type="http://schemas.openxmlformats.org/officeDocument/2006/relationships/slideLayout" Target="../slideLayouts/slideLayout98.xml"/><Relationship Id="rId121" Type="http://schemas.openxmlformats.org/officeDocument/2006/relationships/slideLayout" Target="../slideLayouts/slideLayout121.xml"/><Relationship Id="rId163" Type="http://schemas.openxmlformats.org/officeDocument/2006/relationships/slideLayout" Target="../slideLayouts/slideLayout163.xml"/><Relationship Id="rId219" Type="http://schemas.openxmlformats.org/officeDocument/2006/relationships/slideLayout" Target="../slideLayouts/slideLayout219.xml"/><Relationship Id="rId370" Type="http://schemas.openxmlformats.org/officeDocument/2006/relationships/slideLayout" Target="../slideLayouts/slideLayout370.xml"/><Relationship Id="rId230" Type="http://schemas.openxmlformats.org/officeDocument/2006/relationships/slideLayout" Target="../slideLayouts/slideLayout230.xml"/><Relationship Id="rId25" Type="http://schemas.openxmlformats.org/officeDocument/2006/relationships/slideLayout" Target="../slideLayouts/slideLayout25.xml"/><Relationship Id="rId67" Type="http://schemas.openxmlformats.org/officeDocument/2006/relationships/slideLayout" Target="../slideLayouts/slideLayout67.xml"/><Relationship Id="rId272" Type="http://schemas.openxmlformats.org/officeDocument/2006/relationships/slideLayout" Target="../slideLayouts/slideLayout272.xml"/><Relationship Id="rId328" Type="http://schemas.openxmlformats.org/officeDocument/2006/relationships/slideLayout" Target="../slideLayouts/slideLayout328.xml"/><Relationship Id="rId132" Type="http://schemas.openxmlformats.org/officeDocument/2006/relationships/slideLayout" Target="../slideLayouts/slideLayout132.xml"/><Relationship Id="rId174" Type="http://schemas.openxmlformats.org/officeDocument/2006/relationships/slideLayout" Target="../slideLayouts/slideLayout174.xml"/><Relationship Id="rId381" Type="http://schemas.openxmlformats.org/officeDocument/2006/relationships/slideLayout" Target="../slideLayouts/slideLayout381.xml"/><Relationship Id="rId241" Type="http://schemas.openxmlformats.org/officeDocument/2006/relationships/slideLayout" Target="../slideLayouts/slideLayout241.xml"/><Relationship Id="rId36" Type="http://schemas.openxmlformats.org/officeDocument/2006/relationships/slideLayout" Target="../slideLayouts/slideLayout36.xml"/><Relationship Id="rId283" Type="http://schemas.openxmlformats.org/officeDocument/2006/relationships/slideLayout" Target="../slideLayouts/slideLayout283.xml"/><Relationship Id="rId339" Type="http://schemas.openxmlformats.org/officeDocument/2006/relationships/slideLayout" Target="../slideLayouts/slideLayout339.xml"/><Relationship Id="rId78" Type="http://schemas.openxmlformats.org/officeDocument/2006/relationships/slideLayout" Target="../slideLayouts/slideLayout78.xml"/><Relationship Id="rId101" Type="http://schemas.openxmlformats.org/officeDocument/2006/relationships/slideLayout" Target="../slideLayouts/slideLayout101.xml"/><Relationship Id="rId143" Type="http://schemas.openxmlformats.org/officeDocument/2006/relationships/slideLayout" Target="../slideLayouts/slideLayout143.xml"/><Relationship Id="rId185" Type="http://schemas.openxmlformats.org/officeDocument/2006/relationships/slideLayout" Target="../slideLayouts/slideLayout185.xml"/><Relationship Id="rId350" Type="http://schemas.openxmlformats.org/officeDocument/2006/relationships/slideLayout" Target="../slideLayouts/slideLayout350.xml"/><Relationship Id="rId9" Type="http://schemas.openxmlformats.org/officeDocument/2006/relationships/slideLayout" Target="../slideLayouts/slideLayout9.xml"/><Relationship Id="rId210" Type="http://schemas.openxmlformats.org/officeDocument/2006/relationships/slideLayout" Target="../slideLayouts/slideLayout210.xml"/><Relationship Id="rId392" Type="http://schemas.openxmlformats.org/officeDocument/2006/relationships/theme" Target="../theme/theme1.xml"/><Relationship Id="rId252" Type="http://schemas.openxmlformats.org/officeDocument/2006/relationships/slideLayout" Target="../slideLayouts/slideLayout252.xml"/><Relationship Id="rId294" Type="http://schemas.openxmlformats.org/officeDocument/2006/relationships/slideLayout" Target="../slideLayouts/slideLayout294.xml"/><Relationship Id="rId308" Type="http://schemas.openxmlformats.org/officeDocument/2006/relationships/slideLayout" Target="../slideLayouts/slideLayout308.xml"/><Relationship Id="rId47" Type="http://schemas.openxmlformats.org/officeDocument/2006/relationships/slideLayout" Target="../slideLayouts/slideLayout47.xml"/><Relationship Id="rId89" Type="http://schemas.openxmlformats.org/officeDocument/2006/relationships/slideLayout" Target="../slideLayouts/slideLayout89.xml"/><Relationship Id="rId112" Type="http://schemas.openxmlformats.org/officeDocument/2006/relationships/slideLayout" Target="../slideLayouts/slideLayout112.xml"/><Relationship Id="rId154" Type="http://schemas.openxmlformats.org/officeDocument/2006/relationships/slideLayout" Target="../slideLayouts/slideLayout154.xml"/><Relationship Id="rId361" Type="http://schemas.openxmlformats.org/officeDocument/2006/relationships/slideLayout" Target="../slideLayouts/slideLayout361.xml"/><Relationship Id="rId196" Type="http://schemas.openxmlformats.org/officeDocument/2006/relationships/slideLayout" Target="../slideLayouts/slideLayout196.xml"/><Relationship Id="rId16" Type="http://schemas.openxmlformats.org/officeDocument/2006/relationships/slideLayout" Target="../slideLayouts/slideLayout16.xml"/><Relationship Id="rId221" Type="http://schemas.openxmlformats.org/officeDocument/2006/relationships/slideLayout" Target="../slideLayouts/slideLayout221.xml"/><Relationship Id="rId242" Type="http://schemas.openxmlformats.org/officeDocument/2006/relationships/slideLayout" Target="../slideLayouts/slideLayout242.xml"/><Relationship Id="rId263" Type="http://schemas.openxmlformats.org/officeDocument/2006/relationships/slideLayout" Target="../slideLayouts/slideLayout263.xml"/><Relationship Id="rId284" Type="http://schemas.openxmlformats.org/officeDocument/2006/relationships/slideLayout" Target="../slideLayouts/slideLayout284.xml"/><Relationship Id="rId319" Type="http://schemas.openxmlformats.org/officeDocument/2006/relationships/slideLayout" Target="../slideLayouts/slideLayout319.xml"/><Relationship Id="rId37" Type="http://schemas.openxmlformats.org/officeDocument/2006/relationships/slideLayout" Target="../slideLayouts/slideLayout37.xml"/><Relationship Id="rId58" Type="http://schemas.openxmlformats.org/officeDocument/2006/relationships/slideLayout" Target="../slideLayouts/slideLayout58.xml"/><Relationship Id="rId79" Type="http://schemas.openxmlformats.org/officeDocument/2006/relationships/slideLayout" Target="../slideLayouts/slideLayout79.xml"/><Relationship Id="rId102" Type="http://schemas.openxmlformats.org/officeDocument/2006/relationships/slideLayout" Target="../slideLayouts/slideLayout102.xml"/><Relationship Id="rId123" Type="http://schemas.openxmlformats.org/officeDocument/2006/relationships/slideLayout" Target="../slideLayouts/slideLayout123.xml"/><Relationship Id="rId144" Type="http://schemas.openxmlformats.org/officeDocument/2006/relationships/slideLayout" Target="../slideLayouts/slideLayout144.xml"/><Relationship Id="rId330" Type="http://schemas.openxmlformats.org/officeDocument/2006/relationships/slideLayout" Target="../slideLayouts/slideLayout330.xml"/><Relationship Id="rId90" Type="http://schemas.openxmlformats.org/officeDocument/2006/relationships/slideLayout" Target="../slideLayouts/slideLayout90.xml"/><Relationship Id="rId165" Type="http://schemas.openxmlformats.org/officeDocument/2006/relationships/slideLayout" Target="../slideLayouts/slideLayout165.xml"/><Relationship Id="rId186" Type="http://schemas.openxmlformats.org/officeDocument/2006/relationships/slideLayout" Target="../slideLayouts/slideLayout186.xml"/><Relationship Id="rId351" Type="http://schemas.openxmlformats.org/officeDocument/2006/relationships/slideLayout" Target="../slideLayouts/slideLayout351.xml"/><Relationship Id="rId372" Type="http://schemas.openxmlformats.org/officeDocument/2006/relationships/slideLayout" Target="../slideLayouts/slideLayout372.xml"/><Relationship Id="rId393" Type="http://schemas.openxmlformats.org/officeDocument/2006/relationships/tags" Target="../tags/tag1.xml"/><Relationship Id="rId211" Type="http://schemas.openxmlformats.org/officeDocument/2006/relationships/slideLayout" Target="../slideLayouts/slideLayout211.xml"/><Relationship Id="rId232" Type="http://schemas.openxmlformats.org/officeDocument/2006/relationships/slideLayout" Target="../slideLayouts/slideLayout232.xml"/><Relationship Id="rId253" Type="http://schemas.openxmlformats.org/officeDocument/2006/relationships/slideLayout" Target="../slideLayouts/slideLayout253.xml"/><Relationship Id="rId274" Type="http://schemas.openxmlformats.org/officeDocument/2006/relationships/slideLayout" Target="../slideLayouts/slideLayout274.xml"/><Relationship Id="rId295" Type="http://schemas.openxmlformats.org/officeDocument/2006/relationships/slideLayout" Target="../slideLayouts/slideLayout295.xml"/><Relationship Id="rId309" Type="http://schemas.openxmlformats.org/officeDocument/2006/relationships/slideLayout" Target="../slideLayouts/slideLayout309.xml"/><Relationship Id="rId27" Type="http://schemas.openxmlformats.org/officeDocument/2006/relationships/slideLayout" Target="../slideLayouts/slideLayout27.xml"/><Relationship Id="rId48" Type="http://schemas.openxmlformats.org/officeDocument/2006/relationships/slideLayout" Target="../slideLayouts/slideLayout48.xml"/><Relationship Id="rId69" Type="http://schemas.openxmlformats.org/officeDocument/2006/relationships/slideLayout" Target="../slideLayouts/slideLayout69.xml"/><Relationship Id="rId113" Type="http://schemas.openxmlformats.org/officeDocument/2006/relationships/slideLayout" Target="../slideLayouts/slideLayout113.xml"/><Relationship Id="rId134" Type="http://schemas.openxmlformats.org/officeDocument/2006/relationships/slideLayout" Target="../slideLayouts/slideLayout134.xml"/><Relationship Id="rId320" Type="http://schemas.openxmlformats.org/officeDocument/2006/relationships/slideLayout" Target="../slideLayouts/slideLayout320.xml"/><Relationship Id="rId80" Type="http://schemas.openxmlformats.org/officeDocument/2006/relationships/slideLayout" Target="../slideLayouts/slideLayout80.xml"/><Relationship Id="rId155" Type="http://schemas.openxmlformats.org/officeDocument/2006/relationships/slideLayout" Target="../slideLayouts/slideLayout155.xml"/><Relationship Id="rId176" Type="http://schemas.openxmlformats.org/officeDocument/2006/relationships/slideLayout" Target="../slideLayouts/slideLayout176.xml"/><Relationship Id="rId197" Type="http://schemas.openxmlformats.org/officeDocument/2006/relationships/slideLayout" Target="../slideLayouts/slideLayout197.xml"/><Relationship Id="rId341" Type="http://schemas.openxmlformats.org/officeDocument/2006/relationships/slideLayout" Target="../slideLayouts/slideLayout341.xml"/><Relationship Id="rId362" Type="http://schemas.openxmlformats.org/officeDocument/2006/relationships/slideLayout" Target="../slideLayouts/slideLayout362.xml"/><Relationship Id="rId383" Type="http://schemas.openxmlformats.org/officeDocument/2006/relationships/slideLayout" Target="../slideLayouts/slideLayout383.xml"/><Relationship Id="rId201" Type="http://schemas.openxmlformats.org/officeDocument/2006/relationships/slideLayout" Target="../slideLayouts/slideLayout201.xml"/><Relationship Id="rId222" Type="http://schemas.openxmlformats.org/officeDocument/2006/relationships/slideLayout" Target="../slideLayouts/slideLayout222.xml"/><Relationship Id="rId243" Type="http://schemas.openxmlformats.org/officeDocument/2006/relationships/slideLayout" Target="../slideLayouts/slideLayout243.xml"/><Relationship Id="rId264" Type="http://schemas.openxmlformats.org/officeDocument/2006/relationships/slideLayout" Target="../slideLayouts/slideLayout264.xml"/><Relationship Id="rId285" Type="http://schemas.openxmlformats.org/officeDocument/2006/relationships/slideLayout" Target="../slideLayouts/slideLayout285.xml"/><Relationship Id="rId17" Type="http://schemas.openxmlformats.org/officeDocument/2006/relationships/slideLayout" Target="../slideLayouts/slideLayout17.xml"/><Relationship Id="rId38" Type="http://schemas.openxmlformats.org/officeDocument/2006/relationships/slideLayout" Target="../slideLayouts/slideLayout38.xml"/><Relationship Id="rId59" Type="http://schemas.openxmlformats.org/officeDocument/2006/relationships/slideLayout" Target="../slideLayouts/slideLayout59.xml"/><Relationship Id="rId103" Type="http://schemas.openxmlformats.org/officeDocument/2006/relationships/slideLayout" Target="../slideLayouts/slideLayout103.xml"/><Relationship Id="rId124" Type="http://schemas.openxmlformats.org/officeDocument/2006/relationships/slideLayout" Target="../slideLayouts/slideLayout124.xml"/><Relationship Id="rId310" Type="http://schemas.openxmlformats.org/officeDocument/2006/relationships/slideLayout" Target="../slideLayouts/slideLayout310.xml"/><Relationship Id="rId70" Type="http://schemas.openxmlformats.org/officeDocument/2006/relationships/slideLayout" Target="../slideLayouts/slideLayout70.xml"/><Relationship Id="rId91" Type="http://schemas.openxmlformats.org/officeDocument/2006/relationships/slideLayout" Target="../slideLayouts/slideLayout91.xml"/><Relationship Id="rId145" Type="http://schemas.openxmlformats.org/officeDocument/2006/relationships/slideLayout" Target="../slideLayouts/slideLayout145.xml"/><Relationship Id="rId166" Type="http://schemas.openxmlformats.org/officeDocument/2006/relationships/slideLayout" Target="../slideLayouts/slideLayout166.xml"/><Relationship Id="rId187" Type="http://schemas.openxmlformats.org/officeDocument/2006/relationships/slideLayout" Target="../slideLayouts/slideLayout187.xml"/><Relationship Id="rId331" Type="http://schemas.openxmlformats.org/officeDocument/2006/relationships/slideLayout" Target="../slideLayouts/slideLayout331.xml"/><Relationship Id="rId352" Type="http://schemas.openxmlformats.org/officeDocument/2006/relationships/slideLayout" Target="../slideLayouts/slideLayout352.xml"/><Relationship Id="rId373" Type="http://schemas.openxmlformats.org/officeDocument/2006/relationships/slideLayout" Target="../slideLayouts/slideLayout373.xml"/><Relationship Id="rId394" Type="http://schemas.openxmlformats.org/officeDocument/2006/relationships/oleObject" Target="../embeddings/oleObject1.bin"/><Relationship Id="rId1" Type="http://schemas.openxmlformats.org/officeDocument/2006/relationships/slideLayout" Target="../slideLayouts/slideLayout1.xml"/><Relationship Id="rId212" Type="http://schemas.openxmlformats.org/officeDocument/2006/relationships/slideLayout" Target="../slideLayouts/slideLayout212.xml"/><Relationship Id="rId233" Type="http://schemas.openxmlformats.org/officeDocument/2006/relationships/slideLayout" Target="../slideLayouts/slideLayout233.xml"/><Relationship Id="rId254" Type="http://schemas.openxmlformats.org/officeDocument/2006/relationships/slideLayout" Target="../slideLayouts/slideLayout254.xml"/><Relationship Id="rId28" Type="http://schemas.openxmlformats.org/officeDocument/2006/relationships/slideLayout" Target="../slideLayouts/slideLayout28.xml"/><Relationship Id="rId49" Type="http://schemas.openxmlformats.org/officeDocument/2006/relationships/slideLayout" Target="../slideLayouts/slideLayout49.xml"/><Relationship Id="rId114" Type="http://schemas.openxmlformats.org/officeDocument/2006/relationships/slideLayout" Target="../slideLayouts/slideLayout114.xml"/><Relationship Id="rId275" Type="http://schemas.openxmlformats.org/officeDocument/2006/relationships/slideLayout" Target="../slideLayouts/slideLayout275.xml"/><Relationship Id="rId296" Type="http://schemas.openxmlformats.org/officeDocument/2006/relationships/slideLayout" Target="../slideLayouts/slideLayout296.xml"/><Relationship Id="rId300" Type="http://schemas.openxmlformats.org/officeDocument/2006/relationships/slideLayout" Target="../slideLayouts/slideLayout300.xml"/><Relationship Id="rId60" Type="http://schemas.openxmlformats.org/officeDocument/2006/relationships/slideLayout" Target="../slideLayouts/slideLayout60.xml"/><Relationship Id="rId81" Type="http://schemas.openxmlformats.org/officeDocument/2006/relationships/slideLayout" Target="../slideLayouts/slideLayout81.xml"/><Relationship Id="rId135" Type="http://schemas.openxmlformats.org/officeDocument/2006/relationships/slideLayout" Target="../slideLayouts/slideLayout135.xml"/><Relationship Id="rId156" Type="http://schemas.openxmlformats.org/officeDocument/2006/relationships/slideLayout" Target="../slideLayouts/slideLayout156.xml"/><Relationship Id="rId177" Type="http://schemas.openxmlformats.org/officeDocument/2006/relationships/slideLayout" Target="../slideLayouts/slideLayout177.xml"/><Relationship Id="rId198" Type="http://schemas.openxmlformats.org/officeDocument/2006/relationships/slideLayout" Target="../slideLayouts/slideLayout198.xml"/><Relationship Id="rId321" Type="http://schemas.openxmlformats.org/officeDocument/2006/relationships/slideLayout" Target="../slideLayouts/slideLayout321.xml"/><Relationship Id="rId342" Type="http://schemas.openxmlformats.org/officeDocument/2006/relationships/slideLayout" Target="../slideLayouts/slideLayout342.xml"/><Relationship Id="rId363" Type="http://schemas.openxmlformats.org/officeDocument/2006/relationships/slideLayout" Target="../slideLayouts/slideLayout363.xml"/><Relationship Id="rId384" Type="http://schemas.openxmlformats.org/officeDocument/2006/relationships/slideLayout" Target="../slideLayouts/slideLayout384.xml"/><Relationship Id="rId202" Type="http://schemas.openxmlformats.org/officeDocument/2006/relationships/slideLayout" Target="../slideLayouts/slideLayout202.xml"/><Relationship Id="rId223" Type="http://schemas.openxmlformats.org/officeDocument/2006/relationships/slideLayout" Target="../slideLayouts/slideLayout223.xml"/><Relationship Id="rId244" Type="http://schemas.openxmlformats.org/officeDocument/2006/relationships/slideLayout" Target="../slideLayouts/slideLayout244.xml"/><Relationship Id="rId18" Type="http://schemas.openxmlformats.org/officeDocument/2006/relationships/slideLayout" Target="../slideLayouts/slideLayout18.xml"/><Relationship Id="rId39" Type="http://schemas.openxmlformats.org/officeDocument/2006/relationships/slideLayout" Target="../slideLayouts/slideLayout39.xml"/><Relationship Id="rId265" Type="http://schemas.openxmlformats.org/officeDocument/2006/relationships/slideLayout" Target="../slideLayouts/slideLayout265.xml"/><Relationship Id="rId286" Type="http://schemas.openxmlformats.org/officeDocument/2006/relationships/slideLayout" Target="../slideLayouts/slideLayout286.xml"/><Relationship Id="rId50" Type="http://schemas.openxmlformats.org/officeDocument/2006/relationships/slideLayout" Target="../slideLayouts/slideLayout50.xml"/><Relationship Id="rId104" Type="http://schemas.openxmlformats.org/officeDocument/2006/relationships/slideLayout" Target="../slideLayouts/slideLayout104.xml"/><Relationship Id="rId125" Type="http://schemas.openxmlformats.org/officeDocument/2006/relationships/slideLayout" Target="../slideLayouts/slideLayout125.xml"/><Relationship Id="rId146" Type="http://schemas.openxmlformats.org/officeDocument/2006/relationships/slideLayout" Target="../slideLayouts/slideLayout146.xml"/><Relationship Id="rId167" Type="http://schemas.openxmlformats.org/officeDocument/2006/relationships/slideLayout" Target="../slideLayouts/slideLayout167.xml"/><Relationship Id="rId188" Type="http://schemas.openxmlformats.org/officeDocument/2006/relationships/slideLayout" Target="../slideLayouts/slideLayout188.xml"/><Relationship Id="rId311" Type="http://schemas.openxmlformats.org/officeDocument/2006/relationships/slideLayout" Target="../slideLayouts/slideLayout311.xml"/><Relationship Id="rId332" Type="http://schemas.openxmlformats.org/officeDocument/2006/relationships/slideLayout" Target="../slideLayouts/slideLayout332.xml"/><Relationship Id="rId353" Type="http://schemas.openxmlformats.org/officeDocument/2006/relationships/slideLayout" Target="../slideLayouts/slideLayout353.xml"/><Relationship Id="rId374" Type="http://schemas.openxmlformats.org/officeDocument/2006/relationships/slideLayout" Target="../slideLayouts/slideLayout374.xml"/><Relationship Id="rId395" Type="http://schemas.openxmlformats.org/officeDocument/2006/relationships/image" Target="../media/image1.emf"/><Relationship Id="rId71" Type="http://schemas.openxmlformats.org/officeDocument/2006/relationships/slideLayout" Target="../slideLayouts/slideLayout71.xml"/><Relationship Id="rId92" Type="http://schemas.openxmlformats.org/officeDocument/2006/relationships/slideLayout" Target="../slideLayouts/slideLayout92.xml"/><Relationship Id="rId213" Type="http://schemas.openxmlformats.org/officeDocument/2006/relationships/slideLayout" Target="../slideLayouts/slideLayout213.xml"/><Relationship Id="rId234" Type="http://schemas.openxmlformats.org/officeDocument/2006/relationships/slideLayout" Target="../slideLayouts/slideLayout234.xml"/><Relationship Id="rId2" Type="http://schemas.openxmlformats.org/officeDocument/2006/relationships/slideLayout" Target="../slideLayouts/slideLayout2.xml"/><Relationship Id="rId29" Type="http://schemas.openxmlformats.org/officeDocument/2006/relationships/slideLayout" Target="../slideLayouts/slideLayout29.xml"/><Relationship Id="rId255" Type="http://schemas.openxmlformats.org/officeDocument/2006/relationships/slideLayout" Target="../slideLayouts/slideLayout255.xml"/><Relationship Id="rId276" Type="http://schemas.openxmlformats.org/officeDocument/2006/relationships/slideLayout" Target="../slideLayouts/slideLayout276.xml"/><Relationship Id="rId297" Type="http://schemas.openxmlformats.org/officeDocument/2006/relationships/slideLayout" Target="../slideLayouts/slideLayout297.xml"/><Relationship Id="rId40" Type="http://schemas.openxmlformats.org/officeDocument/2006/relationships/slideLayout" Target="../slideLayouts/slideLayout40.xml"/><Relationship Id="rId115" Type="http://schemas.openxmlformats.org/officeDocument/2006/relationships/slideLayout" Target="../slideLayouts/slideLayout115.xml"/><Relationship Id="rId136" Type="http://schemas.openxmlformats.org/officeDocument/2006/relationships/slideLayout" Target="../slideLayouts/slideLayout136.xml"/><Relationship Id="rId157" Type="http://schemas.openxmlformats.org/officeDocument/2006/relationships/slideLayout" Target="../slideLayouts/slideLayout157.xml"/><Relationship Id="rId178" Type="http://schemas.openxmlformats.org/officeDocument/2006/relationships/slideLayout" Target="../slideLayouts/slideLayout178.xml"/><Relationship Id="rId301" Type="http://schemas.openxmlformats.org/officeDocument/2006/relationships/slideLayout" Target="../slideLayouts/slideLayout301.xml"/><Relationship Id="rId322" Type="http://schemas.openxmlformats.org/officeDocument/2006/relationships/slideLayout" Target="../slideLayouts/slideLayout322.xml"/><Relationship Id="rId343" Type="http://schemas.openxmlformats.org/officeDocument/2006/relationships/slideLayout" Target="../slideLayouts/slideLayout343.xml"/><Relationship Id="rId364" Type="http://schemas.openxmlformats.org/officeDocument/2006/relationships/slideLayout" Target="../slideLayouts/slideLayout364.xml"/><Relationship Id="rId61" Type="http://schemas.openxmlformats.org/officeDocument/2006/relationships/slideLayout" Target="../slideLayouts/slideLayout61.xml"/><Relationship Id="rId82" Type="http://schemas.openxmlformats.org/officeDocument/2006/relationships/slideLayout" Target="../slideLayouts/slideLayout82.xml"/><Relationship Id="rId199" Type="http://schemas.openxmlformats.org/officeDocument/2006/relationships/slideLayout" Target="../slideLayouts/slideLayout199.xml"/><Relationship Id="rId203" Type="http://schemas.openxmlformats.org/officeDocument/2006/relationships/slideLayout" Target="../slideLayouts/slideLayout203.xml"/><Relationship Id="rId385" Type="http://schemas.openxmlformats.org/officeDocument/2006/relationships/slideLayout" Target="../slideLayouts/slideLayout385.xml"/><Relationship Id="rId19" Type="http://schemas.openxmlformats.org/officeDocument/2006/relationships/slideLayout" Target="../slideLayouts/slideLayout19.xml"/><Relationship Id="rId224" Type="http://schemas.openxmlformats.org/officeDocument/2006/relationships/slideLayout" Target="../slideLayouts/slideLayout224.xml"/><Relationship Id="rId245" Type="http://schemas.openxmlformats.org/officeDocument/2006/relationships/slideLayout" Target="../slideLayouts/slideLayout245.xml"/><Relationship Id="rId266" Type="http://schemas.openxmlformats.org/officeDocument/2006/relationships/slideLayout" Target="../slideLayouts/slideLayout266.xml"/><Relationship Id="rId287" Type="http://schemas.openxmlformats.org/officeDocument/2006/relationships/slideLayout" Target="../slideLayouts/slideLayout287.xml"/><Relationship Id="rId30" Type="http://schemas.openxmlformats.org/officeDocument/2006/relationships/slideLayout" Target="../slideLayouts/slideLayout30.xml"/><Relationship Id="rId105" Type="http://schemas.openxmlformats.org/officeDocument/2006/relationships/slideLayout" Target="../slideLayouts/slideLayout105.xml"/><Relationship Id="rId126" Type="http://schemas.openxmlformats.org/officeDocument/2006/relationships/slideLayout" Target="../slideLayouts/slideLayout126.xml"/><Relationship Id="rId147" Type="http://schemas.openxmlformats.org/officeDocument/2006/relationships/slideLayout" Target="../slideLayouts/slideLayout147.xml"/><Relationship Id="rId168" Type="http://schemas.openxmlformats.org/officeDocument/2006/relationships/slideLayout" Target="../slideLayouts/slideLayout168.xml"/><Relationship Id="rId312" Type="http://schemas.openxmlformats.org/officeDocument/2006/relationships/slideLayout" Target="../slideLayouts/slideLayout312.xml"/><Relationship Id="rId333" Type="http://schemas.openxmlformats.org/officeDocument/2006/relationships/slideLayout" Target="../slideLayouts/slideLayout333.xml"/><Relationship Id="rId354" Type="http://schemas.openxmlformats.org/officeDocument/2006/relationships/slideLayout" Target="../slideLayouts/slideLayout354.xml"/><Relationship Id="rId51" Type="http://schemas.openxmlformats.org/officeDocument/2006/relationships/slideLayout" Target="../slideLayouts/slideLayout51.xml"/><Relationship Id="rId72" Type="http://schemas.openxmlformats.org/officeDocument/2006/relationships/slideLayout" Target="../slideLayouts/slideLayout72.xml"/><Relationship Id="rId93" Type="http://schemas.openxmlformats.org/officeDocument/2006/relationships/slideLayout" Target="../slideLayouts/slideLayout93.xml"/><Relationship Id="rId189" Type="http://schemas.openxmlformats.org/officeDocument/2006/relationships/slideLayout" Target="../slideLayouts/slideLayout189.xml"/><Relationship Id="rId375" Type="http://schemas.openxmlformats.org/officeDocument/2006/relationships/slideLayout" Target="../slideLayouts/slideLayout375.xml"/><Relationship Id="rId396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214" Type="http://schemas.openxmlformats.org/officeDocument/2006/relationships/slideLayout" Target="../slideLayouts/slideLayout214.xml"/><Relationship Id="rId235" Type="http://schemas.openxmlformats.org/officeDocument/2006/relationships/slideLayout" Target="../slideLayouts/slideLayout235.xml"/><Relationship Id="rId256" Type="http://schemas.openxmlformats.org/officeDocument/2006/relationships/slideLayout" Target="../slideLayouts/slideLayout256.xml"/><Relationship Id="rId277" Type="http://schemas.openxmlformats.org/officeDocument/2006/relationships/slideLayout" Target="../slideLayouts/slideLayout277.xml"/><Relationship Id="rId298" Type="http://schemas.openxmlformats.org/officeDocument/2006/relationships/slideLayout" Target="../slideLayouts/slideLayout298.xml"/><Relationship Id="rId116" Type="http://schemas.openxmlformats.org/officeDocument/2006/relationships/slideLayout" Target="../slideLayouts/slideLayout116.xml"/><Relationship Id="rId137" Type="http://schemas.openxmlformats.org/officeDocument/2006/relationships/slideLayout" Target="../slideLayouts/slideLayout137.xml"/><Relationship Id="rId158" Type="http://schemas.openxmlformats.org/officeDocument/2006/relationships/slideLayout" Target="../slideLayouts/slideLayout158.xml"/><Relationship Id="rId302" Type="http://schemas.openxmlformats.org/officeDocument/2006/relationships/slideLayout" Target="../slideLayouts/slideLayout302.xml"/><Relationship Id="rId323" Type="http://schemas.openxmlformats.org/officeDocument/2006/relationships/slideLayout" Target="../slideLayouts/slideLayout323.xml"/><Relationship Id="rId344" Type="http://schemas.openxmlformats.org/officeDocument/2006/relationships/slideLayout" Target="../slideLayouts/slideLayout344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62" Type="http://schemas.openxmlformats.org/officeDocument/2006/relationships/slideLayout" Target="../slideLayouts/slideLayout62.xml"/><Relationship Id="rId83" Type="http://schemas.openxmlformats.org/officeDocument/2006/relationships/slideLayout" Target="../slideLayouts/slideLayout83.xml"/><Relationship Id="rId179" Type="http://schemas.openxmlformats.org/officeDocument/2006/relationships/slideLayout" Target="../slideLayouts/slideLayout179.xml"/><Relationship Id="rId365" Type="http://schemas.openxmlformats.org/officeDocument/2006/relationships/slideLayout" Target="../slideLayouts/slideLayout365.xml"/><Relationship Id="rId386" Type="http://schemas.openxmlformats.org/officeDocument/2006/relationships/slideLayout" Target="../slideLayouts/slideLayout386.xml"/><Relationship Id="rId190" Type="http://schemas.openxmlformats.org/officeDocument/2006/relationships/slideLayout" Target="../slideLayouts/slideLayout190.xml"/><Relationship Id="rId204" Type="http://schemas.openxmlformats.org/officeDocument/2006/relationships/slideLayout" Target="../slideLayouts/slideLayout204.xml"/><Relationship Id="rId225" Type="http://schemas.openxmlformats.org/officeDocument/2006/relationships/slideLayout" Target="../slideLayouts/slideLayout225.xml"/><Relationship Id="rId246" Type="http://schemas.openxmlformats.org/officeDocument/2006/relationships/slideLayout" Target="../slideLayouts/slideLayout246.xml"/><Relationship Id="rId267" Type="http://schemas.openxmlformats.org/officeDocument/2006/relationships/slideLayout" Target="../slideLayouts/slideLayout267.xml"/><Relationship Id="rId288" Type="http://schemas.openxmlformats.org/officeDocument/2006/relationships/slideLayout" Target="../slideLayouts/slideLayout288.xml"/><Relationship Id="rId106" Type="http://schemas.openxmlformats.org/officeDocument/2006/relationships/slideLayout" Target="../slideLayouts/slideLayout106.xml"/><Relationship Id="rId127" Type="http://schemas.openxmlformats.org/officeDocument/2006/relationships/slideLayout" Target="../slideLayouts/slideLayout127.xml"/><Relationship Id="rId313" Type="http://schemas.openxmlformats.org/officeDocument/2006/relationships/slideLayout" Target="../slideLayouts/slideLayout313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52" Type="http://schemas.openxmlformats.org/officeDocument/2006/relationships/slideLayout" Target="../slideLayouts/slideLayout52.xml"/><Relationship Id="rId73" Type="http://schemas.openxmlformats.org/officeDocument/2006/relationships/slideLayout" Target="../slideLayouts/slideLayout73.xml"/><Relationship Id="rId94" Type="http://schemas.openxmlformats.org/officeDocument/2006/relationships/slideLayout" Target="../slideLayouts/slideLayout94.xml"/><Relationship Id="rId148" Type="http://schemas.openxmlformats.org/officeDocument/2006/relationships/slideLayout" Target="../slideLayouts/slideLayout148.xml"/><Relationship Id="rId169" Type="http://schemas.openxmlformats.org/officeDocument/2006/relationships/slideLayout" Target="../slideLayouts/slideLayout169.xml"/><Relationship Id="rId334" Type="http://schemas.openxmlformats.org/officeDocument/2006/relationships/slideLayout" Target="../slideLayouts/slideLayout334.xml"/><Relationship Id="rId355" Type="http://schemas.openxmlformats.org/officeDocument/2006/relationships/slideLayout" Target="../slideLayouts/slideLayout355.xml"/><Relationship Id="rId376" Type="http://schemas.openxmlformats.org/officeDocument/2006/relationships/slideLayout" Target="../slideLayouts/slideLayout376.xml"/><Relationship Id="rId4" Type="http://schemas.openxmlformats.org/officeDocument/2006/relationships/slideLayout" Target="../slideLayouts/slideLayout4.xml"/><Relationship Id="rId180" Type="http://schemas.openxmlformats.org/officeDocument/2006/relationships/slideLayout" Target="../slideLayouts/slideLayout180.xml"/><Relationship Id="rId215" Type="http://schemas.openxmlformats.org/officeDocument/2006/relationships/slideLayout" Target="../slideLayouts/slideLayout215.xml"/><Relationship Id="rId236" Type="http://schemas.openxmlformats.org/officeDocument/2006/relationships/slideLayout" Target="../slideLayouts/slideLayout236.xml"/><Relationship Id="rId257" Type="http://schemas.openxmlformats.org/officeDocument/2006/relationships/slideLayout" Target="../slideLayouts/slideLayout257.xml"/><Relationship Id="rId278" Type="http://schemas.openxmlformats.org/officeDocument/2006/relationships/slideLayout" Target="../slideLayouts/slideLayout278.xml"/><Relationship Id="rId303" Type="http://schemas.openxmlformats.org/officeDocument/2006/relationships/slideLayout" Target="../slideLayouts/slideLayout303.xml"/><Relationship Id="rId42" Type="http://schemas.openxmlformats.org/officeDocument/2006/relationships/slideLayout" Target="../slideLayouts/slideLayout42.xml"/><Relationship Id="rId84" Type="http://schemas.openxmlformats.org/officeDocument/2006/relationships/slideLayout" Target="../slideLayouts/slideLayout84.xml"/><Relationship Id="rId138" Type="http://schemas.openxmlformats.org/officeDocument/2006/relationships/slideLayout" Target="../slideLayouts/slideLayout138.xml"/><Relationship Id="rId345" Type="http://schemas.openxmlformats.org/officeDocument/2006/relationships/slideLayout" Target="../slideLayouts/slideLayout345.xml"/><Relationship Id="rId387" Type="http://schemas.openxmlformats.org/officeDocument/2006/relationships/slideLayout" Target="../slideLayouts/slideLayout387.xml"/><Relationship Id="rId191" Type="http://schemas.openxmlformats.org/officeDocument/2006/relationships/slideLayout" Target="../slideLayouts/slideLayout191.xml"/><Relationship Id="rId205" Type="http://schemas.openxmlformats.org/officeDocument/2006/relationships/slideLayout" Target="../slideLayouts/slideLayout205.xml"/><Relationship Id="rId247" Type="http://schemas.openxmlformats.org/officeDocument/2006/relationships/slideLayout" Target="../slideLayouts/slideLayout247.xml"/><Relationship Id="rId107" Type="http://schemas.openxmlformats.org/officeDocument/2006/relationships/slideLayout" Target="../slideLayouts/slideLayout107.xml"/><Relationship Id="rId289" Type="http://schemas.openxmlformats.org/officeDocument/2006/relationships/slideLayout" Target="../slideLayouts/slideLayout289.xml"/><Relationship Id="rId11" Type="http://schemas.openxmlformats.org/officeDocument/2006/relationships/slideLayout" Target="../slideLayouts/slideLayout11.xml"/><Relationship Id="rId53" Type="http://schemas.openxmlformats.org/officeDocument/2006/relationships/slideLayout" Target="../slideLayouts/slideLayout53.xml"/><Relationship Id="rId149" Type="http://schemas.openxmlformats.org/officeDocument/2006/relationships/slideLayout" Target="../slideLayouts/slideLayout149.xml"/><Relationship Id="rId314" Type="http://schemas.openxmlformats.org/officeDocument/2006/relationships/slideLayout" Target="../slideLayouts/slideLayout314.xml"/><Relationship Id="rId356" Type="http://schemas.openxmlformats.org/officeDocument/2006/relationships/slideLayout" Target="../slideLayouts/slideLayout356.xml"/><Relationship Id="rId95" Type="http://schemas.openxmlformats.org/officeDocument/2006/relationships/slideLayout" Target="../slideLayouts/slideLayout95.xml"/><Relationship Id="rId160" Type="http://schemas.openxmlformats.org/officeDocument/2006/relationships/slideLayout" Target="../slideLayouts/slideLayout160.xml"/><Relationship Id="rId216" Type="http://schemas.openxmlformats.org/officeDocument/2006/relationships/slideLayout" Target="../slideLayouts/slideLayout216.xml"/><Relationship Id="rId258" Type="http://schemas.openxmlformats.org/officeDocument/2006/relationships/slideLayout" Target="../slideLayouts/slideLayout258.xml"/><Relationship Id="rId22" Type="http://schemas.openxmlformats.org/officeDocument/2006/relationships/slideLayout" Target="../slideLayouts/slideLayout22.xml"/><Relationship Id="rId64" Type="http://schemas.openxmlformats.org/officeDocument/2006/relationships/slideLayout" Target="../slideLayouts/slideLayout64.xml"/><Relationship Id="rId118" Type="http://schemas.openxmlformats.org/officeDocument/2006/relationships/slideLayout" Target="../slideLayouts/slideLayout118.xml"/><Relationship Id="rId325" Type="http://schemas.openxmlformats.org/officeDocument/2006/relationships/slideLayout" Target="../slideLayouts/slideLayout325.xml"/><Relationship Id="rId367" Type="http://schemas.openxmlformats.org/officeDocument/2006/relationships/slideLayout" Target="../slideLayouts/slideLayout367.xml"/><Relationship Id="rId171" Type="http://schemas.openxmlformats.org/officeDocument/2006/relationships/slideLayout" Target="../slideLayouts/slideLayout171.xml"/><Relationship Id="rId227" Type="http://schemas.openxmlformats.org/officeDocument/2006/relationships/slideLayout" Target="../slideLayouts/slideLayout227.xml"/><Relationship Id="rId269" Type="http://schemas.openxmlformats.org/officeDocument/2006/relationships/slideLayout" Target="../slideLayouts/slideLayout269.xml"/><Relationship Id="rId33" Type="http://schemas.openxmlformats.org/officeDocument/2006/relationships/slideLayout" Target="../slideLayouts/slideLayout33.xml"/><Relationship Id="rId129" Type="http://schemas.openxmlformats.org/officeDocument/2006/relationships/slideLayout" Target="../slideLayouts/slideLayout129.xml"/><Relationship Id="rId280" Type="http://schemas.openxmlformats.org/officeDocument/2006/relationships/slideLayout" Target="../slideLayouts/slideLayout280.xml"/><Relationship Id="rId336" Type="http://schemas.openxmlformats.org/officeDocument/2006/relationships/slideLayout" Target="../slideLayouts/slideLayout336.xml"/><Relationship Id="rId75" Type="http://schemas.openxmlformats.org/officeDocument/2006/relationships/slideLayout" Target="../slideLayouts/slideLayout75.xml"/><Relationship Id="rId140" Type="http://schemas.openxmlformats.org/officeDocument/2006/relationships/slideLayout" Target="../slideLayouts/slideLayout140.xml"/><Relationship Id="rId182" Type="http://schemas.openxmlformats.org/officeDocument/2006/relationships/slideLayout" Target="../slideLayouts/slideLayout182.xml"/><Relationship Id="rId378" Type="http://schemas.openxmlformats.org/officeDocument/2006/relationships/slideLayout" Target="../slideLayouts/slideLayout378.xml"/><Relationship Id="rId6" Type="http://schemas.openxmlformats.org/officeDocument/2006/relationships/slideLayout" Target="../slideLayouts/slideLayout6.xml"/><Relationship Id="rId238" Type="http://schemas.openxmlformats.org/officeDocument/2006/relationships/slideLayout" Target="../slideLayouts/slideLayout238.xml"/><Relationship Id="rId291" Type="http://schemas.openxmlformats.org/officeDocument/2006/relationships/slideLayout" Target="../slideLayouts/slideLayout291.xml"/><Relationship Id="rId305" Type="http://schemas.openxmlformats.org/officeDocument/2006/relationships/slideLayout" Target="../slideLayouts/slideLayout305.xml"/><Relationship Id="rId347" Type="http://schemas.openxmlformats.org/officeDocument/2006/relationships/slideLayout" Target="../slideLayouts/slideLayout347.xml"/><Relationship Id="rId44" Type="http://schemas.openxmlformats.org/officeDocument/2006/relationships/slideLayout" Target="../slideLayouts/slideLayout44.xml"/><Relationship Id="rId86" Type="http://schemas.openxmlformats.org/officeDocument/2006/relationships/slideLayout" Target="../slideLayouts/slideLayout86.xml"/><Relationship Id="rId151" Type="http://schemas.openxmlformats.org/officeDocument/2006/relationships/slideLayout" Target="../slideLayouts/slideLayout151.xml"/><Relationship Id="rId389" Type="http://schemas.openxmlformats.org/officeDocument/2006/relationships/slideLayout" Target="../slideLayouts/slideLayout389.xml"/><Relationship Id="rId193" Type="http://schemas.openxmlformats.org/officeDocument/2006/relationships/slideLayout" Target="../slideLayouts/slideLayout193.xml"/><Relationship Id="rId207" Type="http://schemas.openxmlformats.org/officeDocument/2006/relationships/slideLayout" Target="../slideLayouts/slideLayout207.xml"/><Relationship Id="rId249" Type="http://schemas.openxmlformats.org/officeDocument/2006/relationships/slideLayout" Target="../slideLayouts/slideLayout249.xml"/><Relationship Id="rId13" Type="http://schemas.openxmlformats.org/officeDocument/2006/relationships/slideLayout" Target="../slideLayouts/slideLayout13.xml"/><Relationship Id="rId109" Type="http://schemas.openxmlformats.org/officeDocument/2006/relationships/slideLayout" Target="../slideLayouts/slideLayout109.xml"/><Relationship Id="rId260" Type="http://schemas.openxmlformats.org/officeDocument/2006/relationships/slideLayout" Target="../slideLayouts/slideLayout260.xml"/><Relationship Id="rId316" Type="http://schemas.openxmlformats.org/officeDocument/2006/relationships/slideLayout" Target="../slideLayouts/slideLayout316.xml"/><Relationship Id="rId55" Type="http://schemas.openxmlformats.org/officeDocument/2006/relationships/slideLayout" Target="../slideLayouts/slideLayout55.xml"/><Relationship Id="rId97" Type="http://schemas.openxmlformats.org/officeDocument/2006/relationships/slideLayout" Target="../slideLayouts/slideLayout97.xml"/><Relationship Id="rId120" Type="http://schemas.openxmlformats.org/officeDocument/2006/relationships/slideLayout" Target="../slideLayouts/slideLayout120.xml"/><Relationship Id="rId358" Type="http://schemas.openxmlformats.org/officeDocument/2006/relationships/slideLayout" Target="../slideLayouts/slideLayout358.xml"/><Relationship Id="rId162" Type="http://schemas.openxmlformats.org/officeDocument/2006/relationships/slideLayout" Target="../slideLayouts/slideLayout162.xml"/><Relationship Id="rId218" Type="http://schemas.openxmlformats.org/officeDocument/2006/relationships/slideLayout" Target="../slideLayouts/slideLayout218.xml"/><Relationship Id="rId271" Type="http://schemas.openxmlformats.org/officeDocument/2006/relationships/slideLayout" Target="../slideLayouts/slideLayout271.xml"/><Relationship Id="rId24" Type="http://schemas.openxmlformats.org/officeDocument/2006/relationships/slideLayout" Target="../slideLayouts/slideLayout24.xml"/><Relationship Id="rId66" Type="http://schemas.openxmlformats.org/officeDocument/2006/relationships/slideLayout" Target="../slideLayouts/slideLayout66.xml"/><Relationship Id="rId131" Type="http://schemas.openxmlformats.org/officeDocument/2006/relationships/slideLayout" Target="../slideLayouts/slideLayout131.xml"/><Relationship Id="rId327" Type="http://schemas.openxmlformats.org/officeDocument/2006/relationships/slideLayout" Target="../slideLayouts/slideLayout327.xml"/><Relationship Id="rId369" Type="http://schemas.openxmlformats.org/officeDocument/2006/relationships/slideLayout" Target="../slideLayouts/slideLayout369.xml"/><Relationship Id="rId173" Type="http://schemas.openxmlformats.org/officeDocument/2006/relationships/slideLayout" Target="../slideLayouts/slideLayout173.xml"/><Relationship Id="rId229" Type="http://schemas.openxmlformats.org/officeDocument/2006/relationships/slideLayout" Target="../slideLayouts/slideLayout229.xml"/><Relationship Id="rId380" Type="http://schemas.openxmlformats.org/officeDocument/2006/relationships/slideLayout" Target="../slideLayouts/slideLayout380.xml"/><Relationship Id="rId240" Type="http://schemas.openxmlformats.org/officeDocument/2006/relationships/slideLayout" Target="../slideLayouts/slideLayout240.xml"/><Relationship Id="rId35" Type="http://schemas.openxmlformats.org/officeDocument/2006/relationships/slideLayout" Target="../slideLayouts/slideLayout35.xml"/><Relationship Id="rId77" Type="http://schemas.openxmlformats.org/officeDocument/2006/relationships/slideLayout" Target="../slideLayouts/slideLayout77.xml"/><Relationship Id="rId100" Type="http://schemas.openxmlformats.org/officeDocument/2006/relationships/slideLayout" Target="../slideLayouts/slideLayout100.xml"/><Relationship Id="rId282" Type="http://schemas.openxmlformats.org/officeDocument/2006/relationships/slideLayout" Target="../slideLayouts/slideLayout282.xml"/><Relationship Id="rId338" Type="http://schemas.openxmlformats.org/officeDocument/2006/relationships/slideLayout" Target="../slideLayouts/slideLayout338.xml"/><Relationship Id="rId8" Type="http://schemas.openxmlformats.org/officeDocument/2006/relationships/slideLayout" Target="../slideLayouts/slideLayout8.xml"/><Relationship Id="rId142" Type="http://schemas.openxmlformats.org/officeDocument/2006/relationships/slideLayout" Target="../slideLayouts/slideLayout142.xml"/><Relationship Id="rId184" Type="http://schemas.openxmlformats.org/officeDocument/2006/relationships/slideLayout" Target="../slideLayouts/slideLayout184.xml"/><Relationship Id="rId391" Type="http://schemas.openxmlformats.org/officeDocument/2006/relationships/slideLayout" Target="../slideLayouts/slideLayout391.xml"/><Relationship Id="rId251" Type="http://schemas.openxmlformats.org/officeDocument/2006/relationships/slideLayout" Target="../slideLayouts/slideLayout251.xml"/><Relationship Id="rId46" Type="http://schemas.openxmlformats.org/officeDocument/2006/relationships/slideLayout" Target="../slideLayouts/slideLayout46.xml"/><Relationship Id="rId293" Type="http://schemas.openxmlformats.org/officeDocument/2006/relationships/slideLayout" Target="../slideLayouts/slideLayout293.xml"/><Relationship Id="rId307" Type="http://schemas.openxmlformats.org/officeDocument/2006/relationships/slideLayout" Target="../slideLayouts/slideLayout307.xml"/><Relationship Id="rId349" Type="http://schemas.openxmlformats.org/officeDocument/2006/relationships/slideLayout" Target="../slideLayouts/slideLayout349.xml"/><Relationship Id="rId88" Type="http://schemas.openxmlformats.org/officeDocument/2006/relationships/slideLayout" Target="../slideLayouts/slideLayout88.xml"/><Relationship Id="rId111" Type="http://schemas.openxmlformats.org/officeDocument/2006/relationships/slideLayout" Target="../slideLayouts/slideLayout111.xml"/><Relationship Id="rId153" Type="http://schemas.openxmlformats.org/officeDocument/2006/relationships/slideLayout" Target="../slideLayouts/slideLayout153.xml"/><Relationship Id="rId195" Type="http://schemas.openxmlformats.org/officeDocument/2006/relationships/slideLayout" Target="../slideLayouts/slideLayout195.xml"/><Relationship Id="rId209" Type="http://schemas.openxmlformats.org/officeDocument/2006/relationships/slideLayout" Target="../slideLayouts/slideLayout209.xml"/><Relationship Id="rId360" Type="http://schemas.openxmlformats.org/officeDocument/2006/relationships/slideLayout" Target="../slideLayouts/slideLayout360.xml"/><Relationship Id="rId220" Type="http://schemas.openxmlformats.org/officeDocument/2006/relationships/slideLayout" Target="../slideLayouts/slideLayout220.xml"/><Relationship Id="rId15" Type="http://schemas.openxmlformats.org/officeDocument/2006/relationships/slideLayout" Target="../slideLayouts/slideLayout15.xml"/><Relationship Id="rId57" Type="http://schemas.openxmlformats.org/officeDocument/2006/relationships/slideLayout" Target="../slideLayouts/slideLayout57.xml"/><Relationship Id="rId262" Type="http://schemas.openxmlformats.org/officeDocument/2006/relationships/slideLayout" Target="../slideLayouts/slideLayout262.xml"/><Relationship Id="rId318" Type="http://schemas.openxmlformats.org/officeDocument/2006/relationships/slideLayout" Target="../slideLayouts/slideLayout318.xml"/><Relationship Id="rId99" Type="http://schemas.openxmlformats.org/officeDocument/2006/relationships/slideLayout" Target="../slideLayouts/slideLayout99.xml"/><Relationship Id="rId122" Type="http://schemas.openxmlformats.org/officeDocument/2006/relationships/slideLayout" Target="../slideLayouts/slideLayout122.xml"/><Relationship Id="rId164" Type="http://schemas.openxmlformats.org/officeDocument/2006/relationships/slideLayout" Target="../slideLayouts/slideLayout164.xml"/><Relationship Id="rId371" Type="http://schemas.openxmlformats.org/officeDocument/2006/relationships/slideLayout" Target="../slideLayouts/slideLayout371.xml"/><Relationship Id="rId26" Type="http://schemas.openxmlformats.org/officeDocument/2006/relationships/slideLayout" Target="../slideLayouts/slideLayout26.xml"/><Relationship Id="rId231" Type="http://schemas.openxmlformats.org/officeDocument/2006/relationships/slideLayout" Target="../slideLayouts/slideLayout231.xml"/><Relationship Id="rId273" Type="http://schemas.openxmlformats.org/officeDocument/2006/relationships/slideLayout" Target="../slideLayouts/slideLayout273.xml"/><Relationship Id="rId329" Type="http://schemas.openxmlformats.org/officeDocument/2006/relationships/slideLayout" Target="../slideLayouts/slideLayout329.xml"/><Relationship Id="rId68" Type="http://schemas.openxmlformats.org/officeDocument/2006/relationships/slideLayout" Target="../slideLayouts/slideLayout68.xml"/><Relationship Id="rId133" Type="http://schemas.openxmlformats.org/officeDocument/2006/relationships/slideLayout" Target="../slideLayouts/slideLayout133.xml"/><Relationship Id="rId175" Type="http://schemas.openxmlformats.org/officeDocument/2006/relationships/slideLayout" Target="../slideLayouts/slideLayout175.xml"/><Relationship Id="rId340" Type="http://schemas.openxmlformats.org/officeDocument/2006/relationships/slideLayout" Target="../slideLayouts/slideLayout340.xml"/><Relationship Id="rId200" Type="http://schemas.openxmlformats.org/officeDocument/2006/relationships/slideLayout" Target="../slideLayouts/slideLayout200.xml"/><Relationship Id="rId382" Type="http://schemas.openxmlformats.org/officeDocument/2006/relationships/slideLayout" Target="../slideLayouts/slideLayout38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hink-cell data - do not delete" hidden="1">
            <a:extLst>
              <a:ext uri="{FF2B5EF4-FFF2-40B4-BE49-F238E27FC236}">
                <a16:creationId xmlns:a16="http://schemas.microsoft.com/office/drawing/2014/main" id="{E35B3E14-F56C-D37E-ACE7-1763CDF2890A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393"/>
            </p:custDataLst>
            <p:extLst>
              <p:ext uri="{D42A27DB-BD31-4B8C-83A1-F6EECF244321}">
                <p14:modId xmlns:p14="http://schemas.microsoft.com/office/powerpoint/2010/main" val="29214022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94" imgW="345" imgH="343" progId="TCLayout.ActiveDocument.1">
                  <p:embed/>
                </p:oleObj>
              </mc:Choice>
              <mc:Fallback>
                <p:oleObj name="think-cell Folie" r:id="rId394" imgW="345" imgH="343" progId="TCLayout.ActiveDocument.1">
                  <p:embed/>
                  <p:pic>
                    <p:nvPicPr>
                      <p:cNvPr id="6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E35B3E14-F56C-D37E-ACE7-1763CDF2890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9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" name="Logo">
            <a:extLst>
              <a:ext uri="{FF2B5EF4-FFF2-40B4-BE49-F238E27FC236}">
                <a16:creationId xmlns:a16="http://schemas.microsoft.com/office/drawing/2014/main" id="{B6229E85-D44A-F17D-0438-79252CC07BBB}"/>
              </a:ext>
            </a:extLst>
          </p:cNvPr>
          <p:cNvPicPr>
            <a:picLocks noChangeAspect="1"/>
          </p:cNvPicPr>
          <p:nvPr userDrawn="1"/>
        </p:nvPicPr>
        <p:blipFill>
          <a:blip r:embed="rId39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591321" y="5814333"/>
            <a:ext cx="1369834" cy="1043334"/>
          </a:xfrm>
          <a:prstGeom prst="rect">
            <a:avLst/>
          </a:prstGeom>
        </p:spPr>
      </p:pic>
      <p:sp>
        <p:nvSpPr>
          <p:cNvPr id="19" name="Foliennummer">
            <a:extLst>
              <a:ext uri="{FF2B5EF4-FFF2-40B4-BE49-F238E27FC236}">
                <a16:creationId xmlns:a16="http://schemas.microsoft.com/office/drawing/2014/main" id="{8E176C43-5B30-EA06-C375-F517743461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826000" y="6290675"/>
            <a:ext cx="540000" cy="252000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algn="ctr">
              <a:defRPr lang="de-DE" sz="1100" b="1" smtClean="0">
                <a:solidFill>
                  <a:srgbClr val="10065A"/>
                </a:solidFill>
                <a:latin typeface="Source Sans Pro" panose="020B0503030403020204" pitchFamily="34" charset="0"/>
              </a:defRPr>
            </a:lvl1pPr>
          </a:lstStyle>
          <a:p>
            <a:fld id="{0EDB35FF-48FE-4539-886A-6B3E6CAB12DA}" type="slidenum">
              <a:rPr lang="de-DE" smtClean="0"/>
              <a:t>‹Nr.›</a:t>
            </a:fld>
            <a:endParaRPr lang="de-DE" dirty="0"/>
          </a:p>
        </p:txBody>
      </p:sp>
      <p:sp>
        <p:nvSpPr>
          <p:cNvPr id="18" name="Datum">
            <a:extLst>
              <a:ext uri="{FF2B5EF4-FFF2-40B4-BE49-F238E27FC236}">
                <a16:creationId xmlns:a16="http://schemas.microsoft.com/office/drawing/2014/main" id="{5E46C341-41CE-C4D4-DE6F-044546EAB12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40000" y="6290675"/>
            <a:ext cx="1800000" cy="252000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algn="l">
              <a:defRPr lang="de-DE" sz="1100" smtClean="0">
                <a:solidFill>
                  <a:srgbClr val="10065A"/>
                </a:solidFill>
                <a:latin typeface="Source Sans Pro" panose="020B0503030403020204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3" name="Inhalt">
            <a:extLst>
              <a:ext uri="{FF2B5EF4-FFF2-40B4-BE49-F238E27FC236}">
                <a16:creationId xmlns:a16="http://schemas.microsoft.com/office/drawing/2014/main" id="{BF95CF52-85E7-61B8-06DF-6A87115411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40000" y="1206000"/>
            <a:ext cx="11160000" cy="4752000"/>
          </a:xfrm>
          <a:prstGeom prst="rect">
            <a:avLst/>
          </a:prstGeom>
        </p:spPr>
        <p:txBody>
          <a:bodyPr vert="horz" lIns="0" tIns="36000" rIns="0" bIns="36000" rtlCol="0">
            <a:noAutofit/>
          </a:bodyPr>
          <a:lstStyle/>
          <a:p>
            <a:pPr lvl="0"/>
            <a:r>
              <a:rPr lang="de-DE" dirty="0"/>
              <a:t>Text – first level</a:t>
            </a:r>
          </a:p>
          <a:p>
            <a:pPr lvl="1"/>
            <a:r>
              <a:rPr lang="de-DE" dirty="0"/>
              <a:t>Text – second level</a:t>
            </a:r>
          </a:p>
          <a:p>
            <a:pPr lvl="2"/>
            <a:r>
              <a:rPr lang="de-DE" dirty="0"/>
              <a:t>Text – third level</a:t>
            </a:r>
          </a:p>
          <a:p>
            <a:pPr lvl="3"/>
            <a:r>
              <a:rPr lang="de-DE" dirty="0"/>
              <a:t>Text – fourth level</a:t>
            </a:r>
          </a:p>
          <a:p>
            <a:pPr lvl="4"/>
            <a:r>
              <a:rPr lang="de-DE" dirty="0"/>
              <a:t>Text – fifth level</a:t>
            </a:r>
          </a:p>
        </p:txBody>
      </p:sp>
      <p:sp>
        <p:nvSpPr>
          <p:cNvPr id="2" name="Titel">
            <a:extLst>
              <a:ext uri="{FF2B5EF4-FFF2-40B4-BE49-F238E27FC236}">
                <a16:creationId xmlns:a16="http://schemas.microsoft.com/office/drawing/2014/main" id="{F625BCA2-ADA8-5693-3BC1-A1C032A2E1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00" y="139663"/>
            <a:ext cx="11160000" cy="900000"/>
          </a:xfrm>
          <a:prstGeom prst="rect">
            <a:avLst/>
          </a:prstGeom>
        </p:spPr>
        <p:txBody>
          <a:bodyPr vert="horz" lIns="0" tIns="36000" rIns="0" bIns="36000" rtlCol="0" anchor="ctr" anchorCtr="0">
            <a:noAutofit/>
          </a:bodyPr>
          <a:lstStyle/>
          <a:p>
            <a:r>
              <a:rPr lang="de-DE" dirty="0"/>
              <a:t>Slide title</a:t>
            </a:r>
          </a:p>
        </p:txBody>
      </p:sp>
    </p:spTree>
    <p:extLst>
      <p:ext uri="{BB962C8B-B14F-4D97-AF65-F5344CB8AC3E}">
        <p14:creationId xmlns:p14="http://schemas.microsoft.com/office/powerpoint/2010/main" val="22883151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7" r:id="rId1"/>
    <p:sldLayoutId id="2147483916" r:id="rId2"/>
    <p:sldLayoutId id="2147484074" r:id="rId3"/>
    <p:sldLayoutId id="2147483910" r:id="rId4"/>
    <p:sldLayoutId id="2147484075" r:id="rId5"/>
    <p:sldLayoutId id="2147484039" r:id="rId6"/>
    <p:sldLayoutId id="2147484076" r:id="rId7"/>
    <p:sldLayoutId id="2147483917" r:id="rId8"/>
    <p:sldLayoutId id="2147484077" r:id="rId9"/>
    <p:sldLayoutId id="2147483918" r:id="rId10"/>
    <p:sldLayoutId id="2147484078" r:id="rId11"/>
    <p:sldLayoutId id="2147483919" r:id="rId12"/>
    <p:sldLayoutId id="2147484079" r:id="rId13"/>
    <p:sldLayoutId id="2147483927" r:id="rId14"/>
    <p:sldLayoutId id="2147484096" r:id="rId15"/>
    <p:sldLayoutId id="2147483926" r:id="rId16"/>
    <p:sldLayoutId id="2147484097" r:id="rId17"/>
    <p:sldLayoutId id="2147484040" r:id="rId18"/>
    <p:sldLayoutId id="2147484098" r:id="rId19"/>
    <p:sldLayoutId id="2147483925" r:id="rId20"/>
    <p:sldLayoutId id="2147484099" r:id="rId21"/>
    <p:sldLayoutId id="2147483924" r:id="rId22"/>
    <p:sldLayoutId id="2147484100" r:id="rId23"/>
    <p:sldLayoutId id="2147483912" r:id="rId24"/>
    <p:sldLayoutId id="2147484101" r:id="rId25"/>
    <p:sldLayoutId id="2147483789" r:id="rId26"/>
    <p:sldLayoutId id="2147484102" r:id="rId27"/>
    <p:sldLayoutId id="2147483666" r:id="rId28"/>
    <p:sldLayoutId id="2147484103" r:id="rId29"/>
    <p:sldLayoutId id="2147483784" r:id="rId30"/>
    <p:sldLayoutId id="2147484104" r:id="rId31"/>
    <p:sldLayoutId id="2147483786" r:id="rId32"/>
    <p:sldLayoutId id="2147484105" r:id="rId33"/>
    <p:sldLayoutId id="2147483785" r:id="rId34"/>
    <p:sldLayoutId id="2147484106" r:id="rId35"/>
    <p:sldLayoutId id="2147483788" r:id="rId36"/>
    <p:sldLayoutId id="2147484107" r:id="rId37"/>
    <p:sldLayoutId id="2147483824" r:id="rId38"/>
    <p:sldLayoutId id="2147483823" r:id="rId39"/>
    <p:sldLayoutId id="2147483675" r:id="rId40"/>
    <p:sldLayoutId id="2147483794" r:id="rId41"/>
    <p:sldLayoutId id="2147484108" r:id="rId42"/>
    <p:sldLayoutId id="2147483897" r:id="rId43"/>
    <p:sldLayoutId id="2147484041" r:id="rId44"/>
    <p:sldLayoutId id="2147484109" r:id="rId45"/>
    <p:sldLayoutId id="2147483792" r:id="rId46"/>
    <p:sldLayoutId id="2147484110" r:id="rId47"/>
    <p:sldLayoutId id="2147483793" r:id="rId48"/>
    <p:sldLayoutId id="2147484111" r:id="rId49"/>
    <p:sldLayoutId id="2147483810" r:id="rId50"/>
    <p:sldLayoutId id="2147484112" r:id="rId51"/>
    <p:sldLayoutId id="2147483790" r:id="rId52"/>
    <p:sldLayoutId id="2147484113" r:id="rId53"/>
    <p:sldLayoutId id="2147483791" r:id="rId54"/>
    <p:sldLayoutId id="2147484114" r:id="rId55"/>
    <p:sldLayoutId id="2147483709" r:id="rId56"/>
    <p:sldLayoutId id="2147483848" r:id="rId57"/>
    <p:sldLayoutId id="2147483846" r:id="rId58"/>
    <p:sldLayoutId id="2147483710" r:id="rId59"/>
    <p:sldLayoutId id="2147483898" r:id="rId60"/>
    <p:sldLayoutId id="2147483899" r:id="rId61"/>
    <p:sldLayoutId id="2147483895" r:id="rId62"/>
    <p:sldLayoutId id="2147483847" r:id="rId63"/>
    <p:sldLayoutId id="2147483768" r:id="rId64"/>
    <p:sldLayoutId id="2147483769" r:id="rId65"/>
    <p:sldLayoutId id="2147483845" r:id="rId66"/>
    <p:sldLayoutId id="2147484080" r:id="rId67"/>
    <p:sldLayoutId id="2147483844" r:id="rId68"/>
    <p:sldLayoutId id="2147484081" r:id="rId69"/>
    <p:sldLayoutId id="2147483770" r:id="rId70"/>
    <p:sldLayoutId id="2147484082" r:id="rId71"/>
    <p:sldLayoutId id="2147483896" r:id="rId72"/>
    <p:sldLayoutId id="2147484089" r:id="rId73"/>
    <p:sldLayoutId id="2147483685" r:id="rId74"/>
    <p:sldLayoutId id="2147484090" r:id="rId75"/>
    <p:sldLayoutId id="2147483711" r:id="rId76"/>
    <p:sldLayoutId id="2147484091" r:id="rId77"/>
    <p:sldLayoutId id="2147483881" r:id="rId78"/>
    <p:sldLayoutId id="2147483883" r:id="rId79"/>
    <p:sldLayoutId id="2147483882" r:id="rId80"/>
    <p:sldLayoutId id="2147483884" r:id="rId81"/>
    <p:sldLayoutId id="2147484092" r:id="rId82"/>
    <p:sldLayoutId id="2147483885" r:id="rId83"/>
    <p:sldLayoutId id="2147484093" r:id="rId84"/>
    <p:sldLayoutId id="2147483886" r:id="rId85"/>
    <p:sldLayoutId id="2147484094" r:id="rId86"/>
    <p:sldLayoutId id="2147483887" r:id="rId87"/>
    <p:sldLayoutId id="2147484095" r:id="rId88"/>
    <p:sldLayoutId id="2147483796" r:id="rId89"/>
    <p:sldLayoutId id="2147484043" r:id="rId90"/>
    <p:sldLayoutId id="2147483698" r:id="rId91"/>
    <p:sldLayoutId id="2147484048" r:id="rId92"/>
    <p:sldLayoutId id="2147483774" r:id="rId93"/>
    <p:sldLayoutId id="2147483772" r:id="rId94"/>
    <p:sldLayoutId id="2147483718" r:id="rId95"/>
    <p:sldLayoutId id="2147483773" r:id="rId96"/>
    <p:sldLayoutId id="2147483776" r:id="rId97"/>
    <p:sldLayoutId id="2147483775" r:id="rId98"/>
    <p:sldLayoutId id="2147483777" r:id="rId99"/>
    <p:sldLayoutId id="2147484045" r:id="rId100"/>
    <p:sldLayoutId id="2147483700" r:id="rId101"/>
    <p:sldLayoutId id="2147484044" r:id="rId102"/>
    <p:sldLayoutId id="2147483778" r:id="rId103"/>
    <p:sldLayoutId id="2147483720" r:id="rId104"/>
    <p:sldLayoutId id="2147483781" r:id="rId105"/>
    <p:sldLayoutId id="2147483780" r:id="rId106"/>
    <p:sldLayoutId id="2147483779" r:id="rId107"/>
    <p:sldLayoutId id="2147483782" r:id="rId108"/>
    <p:sldLayoutId id="2147483676" r:id="rId109"/>
    <p:sldLayoutId id="2147483783" r:id="rId110"/>
    <p:sldLayoutId id="2147483830" r:id="rId111"/>
    <p:sldLayoutId id="2147483831" r:id="rId112"/>
    <p:sldLayoutId id="2147483716" r:id="rId113"/>
    <p:sldLayoutId id="2147483705" r:id="rId114"/>
    <p:sldLayoutId id="2147483833" r:id="rId115"/>
    <p:sldLayoutId id="2147483834" r:id="rId116"/>
    <p:sldLayoutId id="2147483832" r:id="rId117"/>
    <p:sldLayoutId id="2147483717" r:id="rId118"/>
    <p:sldLayoutId id="2147483721" r:id="rId119"/>
    <p:sldLayoutId id="2147484042" r:id="rId120"/>
    <p:sldLayoutId id="2147483849" r:id="rId121"/>
    <p:sldLayoutId id="2147484046" r:id="rId122"/>
    <p:sldLayoutId id="2147483850" r:id="rId123"/>
    <p:sldLayoutId id="2147483853" r:id="rId124"/>
    <p:sldLayoutId id="2147483851" r:id="rId125"/>
    <p:sldLayoutId id="2147483854" r:id="rId126"/>
    <p:sldLayoutId id="2147483723" r:id="rId127"/>
    <p:sldLayoutId id="2147483852" r:id="rId128"/>
    <p:sldLayoutId id="2147483724" r:id="rId129"/>
    <p:sldLayoutId id="2147483726" r:id="rId130"/>
    <p:sldLayoutId id="2147483855" r:id="rId131"/>
    <p:sldLayoutId id="2147484047" r:id="rId132"/>
    <p:sldLayoutId id="2147483856" r:id="rId133"/>
    <p:sldLayoutId id="2147483857" r:id="rId134"/>
    <p:sldLayoutId id="2147483725" r:id="rId135"/>
    <p:sldLayoutId id="2147483860" r:id="rId136"/>
    <p:sldLayoutId id="2147483858" r:id="rId137"/>
    <p:sldLayoutId id="2147483859" r:id="rId138"/>
    <p:sldLayoutId id="2147483928" r:id="rId139"/>
    <p:sldLayoutId id="2147484083" r:id="rId140"/>
    <p:sldLayoutId id="2147483906" r:id="rId141"/>
    <p:sldLayoutId id="2147484084" r:id="rId142"/>
    <p:sldLayoutId id="2147483929" r:id="rId143"/>
    <p:sldLayoutId id="2147484115" r:id="rId144"/>
    <p:sldLayoutId id="2147484116" r:id="rId145"/>
    <p:sldLayoutId id="2147483930" r:id="rId146"/>
    <p:sldLayoutId id="2147483931" r:id="rId147"/>
    <p:sldLayoutId id="2147484117" r:id="rId148"/>
    <p:sldLayoutId id="2147483933" r:id="rId149"/>
    <p:sldLayoutId id="2147484049" r:id="rId150"/>
    <p:sldLayoutId id="2147483907" r:id="rId151"/>
    <p:sldLayoutId id="2147484050" r:id="rId152"/>
    <p:sldLayoutId id="2147483934" r:id="rId153"/>
    <p:sldLayoutId id="2147484051" r:id="rId154"/>
    <p:sldLayoutId id="2147483935" r:id="rId155"/>
    <p:sldLayoutId id="2147484052" r:id="rId156"/>
    <p:sldLayoutId id="2147483932" r:id="rId157"/>
    <p:sldLayoutId id="2147484053" r:id="rId158"/>
    <p:sldLayoutId id="2147483937" r:id="rId159"/>
    <p:sldLayoutId id="2147484054" r:id="rId160"/>
    <p:sldLayoutId id="2147483820" r:id="rId161"/>
    <p:sldLayoutId id="2147483819" r:id="rId162"/>
    <p:sldLayoutId id="2147484055" r:id="rId163"/>
    <p:sldLayoutId id="2147483818" r:id="rId164"/>
    <p:sldLayoutId id="2147484136" r:id="rId165"/>
    <p:sldLayoutId id="2147483729" r:id="rId166"/>
    <p:sldLayoutId id="2147483728" r:id="rId167"/>
    <p:sldLayoutId id="2147483817" r:id="rId168"/>
    <p:sldLayoutId id="2147483822" r:id="rId169"/>
    <p:sldLayoutId id="2147483821" r:id="rId170"/>
    <p:sldLayoutId id="2147483938" r:id="rId171"/>
    <p:sldLayoutId id="2147483913" r:id="rId172"/>
    <p:sldLayoutId id="2147484018" r:id="rId173"/>
    <p:sldLayoutId id="2147484019" r:id="rId174"/>
    <p:sldLayoutId id="2147484020" r:id="rId175"/>
    <p:sldLayoutId id="2147484021" r:id="rId176"/>
    <p:sldLayoutId id="2147484022" r:id="rId177"/>
    <p:sldLayoutId id="2147484024" r:id="rId178"/>
    <p:sldLayoutId id="2147484023" r:id="rId179"/>
    <p:sldLayoutId id="2147484025" r:id="rId180"/>
    <p:sldLayoutId id="2147484026" r:id="rId181"/>
    <p:sldLayoutId id="2147484027" r:id="rId182"/>
    <p:sldLayoutId id="2147483914" r:id="rId183"/>
    <p:sldLayoutId id="2147484028" r:id="rId184"/>
    <p:sldLayoutId id="2147484029" r:id="rId185"/>
    <p:sldLayoutId id="2147484030" r:id="rId186"/>
    <p:sldLayoutId id="2147484031" r:id="rId187"/>
    <p:sldLayoutId id="2147484032" r:id="rId188"/>
    <p:sldLayoutId id="2147484034" r:id="rId189"/>
    <p:sldLayoutId id="2147484033" r:id="rId190"/>
    <p:sldLayoutId id="2147484035" r:id="rId191"/>
    <p:sldLayoutId id="2147483915" r:id="rId192"/>
    <p:sldLayoutId id="2147484036" r:id="rId193"/>
    <p:sldLayoutId id="2147484037" r:id="rId194"/>
    <p:sldLayoutId id="2147484038" r:id="rId195"/>
    <p:sldLayoutId id="2147483939" r:id="rId196"/>
    <p:sldLayoutId id="2147484085" r:id="rId197"/>
    <p:sldLayoutId id="2147483909" r:id="rId198"/>
    <p:sldLayoutId id="2147484086" r:id="rId199"/>
    <p:sldLayoutId id="2147483940" r:id="rId200"/>
    <p:sldLayoutId id="2147484118" r:id="rId201"/>
    <p:sldLayoutId id="2147483941" r:id="rId202"/>
    <p:sldLayoutId id="2147484119" r:id="rId203"/>
    <p:sldLayoutId id="2147483944" r:id="rId204"/>
    <p:sldLayoutId id="2147484120" r:id="rId205"/>
    <p:sldLayoutId id="2147483947" r:id="rId206"/>
    <p:sldLayoutId id="2147484087" r:id="rId207"/>
    <p:sldLayoutId id="2147483908" r:id="rId208"/>
    <p:sldLayoutId id="2147484088" r:id="rId209"/>
    <p:sldLayoutId id="2147483942" r:id="rId210"/>
    <p:sldLayoutId id="2147484121" r:id="rId211"/>
    <p:sldLayoutId id="2147483943" r:id="rId212"/>
    <p:sldLayoutId id="2147484122" r:id="rId213"/>
    <p:sldLayoutId id="2147483946" r:id="rId214"/>
    <p:sldLayoutId id="2147483945" r:id="rId215"/>
    <p:sldLayoutId id="2147483948" r:id="rId216"/>
    <p:sldLayoutId id="2147483759" r:id="rId217"/>
    <p:sldLayoutId id="2147484056" r:id="rId218"/>
    <p:sldLayoutId id="2147483865" r:id="rId219"/>
    <p:sldLayoutId id="2147483867" r:id="rId220"/>
    <p:sldLayoutId id="2147483868" r:id="rId221"/>
    <p:sldLayoutId id="2147483869" r:id="rId222"/>
    <p:sldLayoutId id="2147483870" r:id="rId223"/>
    <p:sldLayoutId id="2147483871" r:id="rId224"/>
    <p:sldLayoutId id="2147483872" r:id="rId225"/>
    <p:sldLayoutId id="2147483889" r:id="rId226"/>
    <p:sldLayoutId id="2147483737" r:id="rId227"/>
    <p:sldLayoutId id="2147483890" r:id="rId228"/>
    <p:sldLayoutId id="2147483842" r:id="rId229"/>
    <p:sldLayoutId id="2147483862" r:id="rId230"/>
    <p:sldLayoutId id="2147483891" r:id="rId231"/>
    <p:sldLayoutId id="2147483863" r:id="rId232"/>
    <p:sldLayoutId id="2147483900" r:id="rId233"/>
    <p:sldLayoutId id="2147483960" r:id="rId234"/>
    <p:sldLayoutId id="2147483864" r:id="rId235"/>
    <p:sldLayoutId id="2147483950" r:id="rId236"/>
    <p:sldLayoutId id="2147483953" r:id="rId237"/>
    <p:sldLayoutId id="2147483954" r:id="rId238"/>
    <p:sldLayoutId id="2147483892" r:id="rId239"/>
    <p:sldLayoutId id="2147483843" r:id="rId240"/>
    <p:sldLayoutId id="2147483955" r:id="rId241"/>
    <p:sldLayoutId id="2147483956" r:id="rId242"/>
    <p:sldLayoutId id="2147483957" r:id="rId243"/>
    <p:sldLayoutId id="2147483958" r:id="rId244"/>
    <p:sldLayoutId id="2147483965" r:id="rId245"/>
    <p:sldLayoutId id="2147484058" r:id="rId246"/>
    <p:sldLayoutId id="2147483964" r:id="rId247"/>
    <p:sldLayoutId id="2147484059" r:id="rId248"/>
    <p:sldLayoutId id="2147483959" r:id="rId249"/>
    <p:sldLayoutId id="2147483962" r:id="rId250"/>
    <p:sldLayoutId id="2147483738" r:id="rId251"/>
    <p:sldLayoutId id="2147483963" r:id="rId252"/>
    <p:sldLayoutId id="2147483967" r:id="rId253"/>
    <p:sldLayoutId id="2147483758" r:id="rId254"/>
    <p:sldLayoutId id="2147484057" r:id="rId255"/>
    <p:sldLayoutId id="2147483866" r:id="rId256"/>
    <p:sldLayoutId id="2147483874" r:id="rId257"/>
    <p:sldLayoutId id="2147483875" r:id="rId258"/>
    <p:sldLayoutId id="2147483876" r:id="rId259"/>
    <p:sldLayoutId id="2147483877" r:id="rId260"/>
    <p:sldLayoutId id="2147483878" r:id="rId261"/>
    <p:sldLayoutId id="2147483880" r:id="rId262"/>
    <p:sldLayoutId id="2147483740" r:id="rId263"/>
    <p:sldLayoutId id="2147484060" r:id="rId264"/>
    <p:sldLayoutId id="2147483968" r:id="rId265"/>
    <p:sldLayoutId id="2147484061" r:id="rId266"/>
    <p:sldLayoutId id="2147483969" r:id="rId267"/>
    <p:sldLayoutId id="2147483970" r:id="rId268"/>
    <p:sldLayoutId id="2147483971" r:id="rId269"/>
    <p:sldLayoutId id="2147483973" r:id="rId270"/>
    <p:sldLayoutId id="2147483974" r:id="rId271"/>
    <p:sldLayoutId id="2147483893" r:id="rId272"/>
    <p:sldLayoutId id="2147483975" r:id="rId273"/>
    <p:sldLayoutId id="2147483894" r:id="rId274"/>
    <p:sldLayoutId id="2147483976" r:id="rId275"/>
    <p:sldLayoutId id="2147483977" r:id="rId276"/>
    <p:sldLayoutId id="2147483979" r:id="rId277"/>
    <p:sldLayoutId id="2147483978" r:id="rId278"/>
    <p:sldLayoutId id="2147483980" r:id="rId279"/>
    <p:sldLayoutId id="2147483949" r:id="rId280"/>
    <p:sldLayoutId id="2147483733" r:id="rId281"/>
    <p:sldLayoutId id="2147483732" r:id="rId282"/>
    <p:sldLayoutId id="2147483734" r:id="rId283"/>
    <p:sldLayoutId id="2147483797" r:id="rId284"/>
    <p:sldLayoutId id="2147483736" r:id="rId285"/>
    <p:sldLayoutId id="2147483798" r:id="rId286"/>
    <p:sldLayoutId id="2147483802" r:id="rId287"/>
    <p:sldLayoutId id="2147483800" r:id="rId288"/>
    <p:sldLayoutId id="2147483735" r:id="rId289"/>
    <p:sldLayoutId id="2147483799" r:id="rId290"/>
    <p:sldLayoutId id="2147483981" r:id="rId291"/>
    <p:sldLayoutId id="2147483749" r:id="rId292"/>
    <p:sldLayoutId id="2147484062" r:id="rId293"/>
    <p:sldLayoutId id="2147483982" r:id="rId294"/>
    <p:sldLayoutId id="2147484063" r:id="rId295"/>
    <p:sldLayoutId id="2147483985" r:id="rId296"/>
    <p:sldLayoutId id="2147484064" r:id="rId297"/>
    <p:sldLayoutId id="2147483987" r:id="rId298"/>
    <p:sldLayoutId id="2147484065" r:id="rId299"/>
    <p:sldLayoutId id="2147483984" r:id="rId300"/>
    <p:sldLayoutId id="2147484137" r:id="rId301"/>
    <p:sldLayoutId id="2147483750" r:id="rId302"/>
    <p:sldLayoutId id="2147483983" r:id="rId303"/>
    <p:sldLayoutId id="2147483989" r:id="rId304"/>
    <p:sldLayoutId id="2147483986" r:id="rId305"/>
    <p:sldLayoutId id="2147483990" r:id="rId306"/>
    <p:sldLayoutId id="2147483988" r:id="rId307"/>
    <p:sldLayoutId id="2147483991" r:id="rId308"/>
    <p:sldLayoutId id="2147484066" r:id="rId309"/>
    <p:sldLayoutId id="2147483751" r:id="rId310"/>
    <p:sldLayoutId id="2147484067" r:id="rId311"/>
    <p:sldLayoutId id="2147483993" r:id="rId312"/>
    <p:sldLayoutId id="2147484068" r:id="rId313"/>
    <p:sldLayoutId id="2147483995" r:id="rId314"/>
    <p:sldLayoutId id="2147484069" r:id="rId315"/>
    <p:sldLayoutId id="2147483997" r:id="rId316"/>
    <p:sldLayoutId id="2147484138" r:id="rId317"/>
    <p:sldLayoutId id="2147483992" r:id="rId318"/>
    <p:sldLayoutId id="2147483752" r:id="rId319"/>
    <p:sldLayoutId id="2147483998" r:id="rId320"/>
    <p:sldLayoutId id="2147483994" r:id="rId321"/>
    <p:sldLayoutId id="2147483999" r:id="rId322"/>
    <p:sldLayoutId id="2147483996" r:id="rId323"/>
    <p:sldLayoutId id="2147484000" r:id="rId324"/>
    <p:sldLayoutId id="2147484070" r:id="rId325"/>
    <p:sldLayoutId id="2147484003" r:id="rId326"/>
    <p:sldLayoutId id="2147484071" r:id="rId327"/>
    <p:sldLayoutId id="2147484002" r:id="rId328"/>
    <p:sldLayoutId id="2147484072" r:id="rId329"/>
    <p:sldLayoutId id="2147483754" r:id="rId330"/>
    <p:sldLayoutId id="2147484073" r:id="rId331"/>
    <p:sldLayoutId id="2147484005" r:id="rId332"/>
    <p:sldLayoutId id="2147484139" r:id="rId333"/>
    <p:sldLayoutId id="2147484001" r:id="rId334"/>
    <p:sldLayoutId id="2147484004" r:id="rId335"/>
    <p:sldLayoutId id="2147484006" r:id="rId336"/>
    <p:sldLayoutId id="2147483753" r:id="rId337"/>
    <p:sldLayoutId id="2147484007" r:id="rId338"/>
    <p:sldLayoutId id="2147484008" r:id="rId339"/>
    <p:sldLayoutId id="2147484141" r:id="rId340"/>
    <p:sldLayoutId id="2147484143" r:id="rId341"/>
    <p:sldLayoutId id="2147484144" r:id="rId342"/>
    <p:sldLayoutId id="2147484145" r:id="rId343"/>
    <p:sldLayoutId id="2147484009" r:id="rId344"/>
    <p:sldLayoutId id="2147483730" r:id="rId345"/>
    <p:sldLayoutId id="2147484123" r:id="rId346"/>
    <p:sldLayoutId id="2147483901" r:id="rId347"/>
    <p:sldLayoutId id="2147484124" r:id="rId348"/>
    <p:sldLayoutId id="2147483902" r:id="rId349"/>
    <p:sldLayoutId id="2147484125" r:id="rId350"/>
    <p:sldLayoutId id="2147483904" r:id="rId351"/>
    <p:sldLayoutId id="2147484126" r:id="rId352"/>
    <p:sldLayoutId id="2147483905" r:id="rId353"/>
    <p:sldLayoutId id="2147484127" r:id="rId354"/>
    <p:sldLayoutId id="2147483731" r:id="rId355"/>
    <p:sldLayoutId id="2147484128" r:id="rId356"/>
    <p:sldLayoutId id="2147483803" r:id="rId357"/>
    <p:sldLayoutId id="2147484129" r:id="rId358"/>
    <p:sldLayoutId id="2147484010" r:id="rId359"/>
    <p:sldLayoutId id="2147484130" r:id="rId360"/>
    <p:sldLayoutId id="2147483811" r:id="rId361"/>
    <p:sldLayoutId id="2147483812" r:id="rId362"/>
    <p:sldLayoutId id="2147483807" r:id="rId363"/>
    <p:sldLayoutId id="2147483813" r:id="rId364"/>
    <p:sldLayoutId id="2147483814" r:id="rId365"/>
    <p:sldLayoutId id="2147483815" r:id="rId366"/>
    <p:sldLayoutId id="2147484011" r:id="rId367"/>
    <p:sldLayoutId id="2147484012" r:id="rId368"/>
    <p:sldLayoutId id="2147484013" r:id="rId369"/>
    <p:sldLayoutId id="2147484014" r:id="rId370"/>
    <p:sldLayoutId id="2147483809" r:id="rId371"/>
    <p:sldLayoutId id="2147483861" r:id="rId372"/>
    <p:sldLayoutId id="2147484131" r:id="rId373"/>
    <p:sldLayoutId id="2147484132" r:id="rId374"/>
    <p:sldLayoutId id="2147484015" r:id="rId375"/>
    <p:sldLayoutId id="2147484133" r:id="rId376"/>
    <p:sldLayoutId id="2147484135" r:id="rId377"/>
    <p:sldLayoutId id="2147484134" r:id="rId378"/>
    <p:sldLayoutId id="2147483816" r:id="rId379"/>
    <p:sldLayoutId id="2147484140" r:id="rId380"/>
    <p:sldLayoutId id="2147484016" r:id="rId381"/>
    <p:sldLayoutId id="2147483743" r:id="rId382"/>
    <p:sldLayoutId id="2147483756" r:id="rId383"/>
    <p:sldLayoutId id="2147483742" r:id="rId384"/>
    <p:sldLayoutId id="2147483888" r:id="rId385"/>
    <p:sldLayoutId id="2147484147" r:id="rId386"/>
    <p:sldLayoutId id="2147484149" r:id="rId387"/>
    <p:sldLayoutId id="2147484150" r:id="rId388"/>
    <p:sldLayoutId id="2147484151" r:id="rId389"/>
    <p:sldLayoutId id="2147484152" r:id="rId390"/>
    <p:sldLayoutId id="2147484153" r:id="rId391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2800" b="0" kern="1200" cap="all" spc="30" baseline="0">
          <a:solidFill>
            <a:srgbClr val="10065A"/>
          </a:solidFill>
          <a:latin typeface="Montserrat Black" pitchFamily="2" charset="0"/>
          <a:ea typeface="+mj-ea"/>
          <a:cs typeface="+mj-cs"/>
        </a:defRPr>
      </a:lvl1pPr>
    </p:titleStyle>
    <p:bodyStyle>
      <a:lvl1pPr marL="263525" indent="-263525" algn="l" defTabSz="914400" rtl="0" eaLnBrk="1" latinLnBrk="0" hangingPunct="1">
        <a:lnSpc>
          <a:spcPct val="100000"/>
        </a:lnSpc>
        <a:spcBef>
          <a:spcPts val="1000"/>
        </a:spcBef>
        <a:spcAft>
          <a:spcPts val="0"/>
        </a:spcAft>
        <a:buClr>
          <a:srgbClr val="10065A"/>
        </a:buClr>
        <a:buFont typeface="VCI_Symbole" panose="02000503000000000000" pitchFamily="2" charset="2"/>
        <a:buChar char=""/>
        <a:defRPr sz="2400" kern="1200">
          <a:solidFill>
            <a:srgbClr val="10065A"/>
          </a:solidFill>
          <a:latin typeface="Source Sans Pro" panose="020B0503030403020204" pitchFamily="34" charset="0"/>
          <a:ea typeface="+mn-ea"/>
          <a:cs typeface="+mn-cs"/>
        </a:defRPr>
      </a:lvl1pPr>
      <a:lvl2pPr marL="719138" indent="-431800" algn="l" defTabSz="914400" rtl="0" eaLnBrk="1" latinLnBrk="0" hangingPunct="1">
        <a:lnSpc>
          <a:spcPct val="100000"/>
        </a:lnSpc>
        <a:spcBef>
          <a:spcPts val="500"/>
        </a:spcBef>
        <a:buClr>
          <a:srgbClr val="10065A"/>
        </a:buClr>
        <a:buFont typeface="VCI_Symbole" panose="02000503000000000000" pitchFamily="2" charset="2"/>
        <a:buChar char=""/>
        <a:defRPr lang="de-DE" sz="2400" kern="1200" dirty="0">
          <a:solidFill>
            <a:srgbClr val="10065A"/>
          </a:solidFill>
          <a:latin typeface="Source Sans Pro" panose="020B0503030403020204" pitchFamily="34" charset="0"/>
          <a:ea typeface="+mn-ea"/>
          <a:cs typeface="+mn-cs"/>
        </a:defRPr>
      </a:lvl2pPr>
      <a:lvl3pPr marL="1160463" indent="-441325" algn="l" defTabSz="914400" rtl="0" eaLnBrk="1" latinLnBrk="0" hangingPunct="1">
        <a:lnSpc>
          <a:spcPct val="100000"/>
        </a:lnSpc>
        <a:spcBef>
          <a:spcPts val="500"/>
        </a:spcBef>
        <a:buClr>
          <a:srgbClr val="10065A"/>
        </a:buClr>
        <a:buFont typeface="VCI_Symbole" panose="02000503000000000000" pitchFamily="2" charset="2"/>
        <a:buChar char=""/>
        <a:defRPr lang="de-DE" sz="2400" kern="1200" dirty="0">
          <a:solidFill>
            <a:srgbClr val="10065A"/>
          </a:solidFill>
          <a:latin typeface="Source Sans Pro" panose="020B0503030403020204" pitchFamily="34" charset="0"/>
          <a:ea typeface="+mn-ea"/>
          <a:cs typeface="+mn-cs"/>
        </a:defRPr>
      </a:lvl3pPr>
      <a:lvl4pPr marL="1612900" indent="-452438" algn="l" defTabSz="914400" rtl="0" eaLnBrk="1" latinLnBrk="0" hangingPunct="1">
        <a:lnSpc>
          <a:spcPct val="100000"/>
        </a:lnSpc>
        <a:spcBef>
          <a:spcPts val="500"/>
        </a:spcBef>
        <a:buClr>
          <a:srgbClr val="10065A"/>
        </a:buClr>
        <a:buFont typeface="VCI_Symbole" panose="02000503000000000000" pitchFamily="2" charset="2"/>
        <a:buChar char=""/>
        <a:defRPr lang="de-DE" sz="2400" kern="1200" dirty="0">
          <a:solidFill>
            <a:srgbClr val="10065A"/>
          </a:solidFill>
          <a:latin typeface="Source Sans Pro" panose="020B0503030403020204" pitchFamily="34" charset="0"/>
          <a:ea typeface="+mn-ea"/>
          <a:cs typeface="+mn-cs"/>
        </a:defRPr>
      </a:lvl4pPr>
      <a:lvl5pPr marL="2057400" indent="-446088" algn="l" defTabSz="914400" rtl="0" eaLnBrk="1" latinLnBrk="0" hangingPunct="1">
        <a:lnSpc>
          <a:spcPct val="90000"/>
        </a:lnSpc>
        <a:spcBef>
          <a:spcPts val="500"/>
        </a:spcBef>
        <a:buClr>
          <a:srgbClr val="10065A"/>
        </a:buClr>
        <a:buFont typeface="VCI_Symbole" panose="02000503000000000000" pitchFamily="2" charset="2"/>
        <a:buChar char=""/>
        <a:defRPr lang="de-DE" sz="2400" kern="1200" dirty="0">
          <a:solidFill>
            <a:schemeClr val="tx1"/>
          </a:solidFill>
          <a:latin typeface="Source Sans Pro" panose="020B0503030403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40.xml"/><Relationship Id="rId1" Type="http://schemas.openxmlformats.org/officeDocument/2006/relationships/tags" Target="../tags/tag2.xml"/><Relationship Id="rId4" Type="http://schemas.openxmlformats.org/officeDocument/2006/relationships/image" Target="../media/image1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chart" Target="../charts/chart4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90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82.xml"/><Relationship Id="rId7" Type="http://schemas.openxmlformats.org/officeDocument/2006/relationships/image" Target="../media/image94.png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microsoft.com/office/2014/relationships/chartEx" Target="../charts/chartEx1.xml"/><Relationship Id="rId5" Type="http://schemas.openxmlformats.org/officeDocument/2006/relationships/image" Target="../media/image93.emf"/><Relationship Id="rId4" Type="http://schemas.openxmlformats.org/officeDocument/2006/relationships/oleObject" Target="../embeddings/oleObject6.bin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7" Type="http://schemas.openxmlformats.org/officeDocument/2006/relationships/image" Target="../media/image96.jpg"/><Relationship Id="rId2" Type="http://schemas.openxmlformats.org/officeDocument/2006/relationships/slideLayout" Target="../slideLayouts/slideLayout241.xml"/><Relationship Id="rId1" Type="http://schemas.openxmlformats.org/officeDocument/2006/relationships/tags" Target="../tags/tag9.xml"/><Relationship Id="rId6" Type="http://schemas.openxmlformats.org/officeDocument/2006/relationships/image" Target="../media/image95.jpg"/><Relationship Id="rId5" Type="http://schemas.openxmlformats.org/officeDocument/2006/relationships/image" Target="../media/image53.jpg"/><Relationship Id="rId4" Type="http://schemas.openxmlformats.org/officeDocument/2006/relationships/image" Target="../media/image1.emf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svg"/><Relationship Id="rId3" Type="http://schemas.openxmlformats.org/officeDocument/2006/relationships/image" Target="../media/image58.svg"/><Relationship Id="rId7" Type="http://schemas.openxmlformats.org/officeDocument/2006/relationships/image" Target="../media/image61.svg"/><Relationship Id="rId2" Type="http://schemas.openxmlformats.org/officeDocument/2006/relationships/image" Target="../media/image57.svg"/><Relationship Id="rId1" Type="http://schemas.openxmlformats.org/officeDocument/2006/relationships/slideLayout" Target="../slideLayouts/slideLayout225.xml"/><Relationship Id="rId6" Type="http://schemas.openxmlformats.org/officeDocument/2006/relationships/hyperlink" Target="https://svgsilh.com/ko/image/2718284.html" TargetMode="External"/><Relationship Id="rId5" Type="http://schemas.openxmlformats.org/officeDocument/2006/relationships/image" Target="../media/image63.svg"/><Relationship Id="rId4" Type="http://schemas.openxmlformats.org/officeDocument/2006/relationships/image" Target="../media/image59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288.xml"/><Relationship Id="rId1" Type="http://schemas.openxmlformats.org/officeDocument/2006/relationships/tags" Target="../tags/tag10.xml"/><Relationship Id="rId6" Type="http://schemas.openxmlformats.org/officeDocument/2006/relationships/chart" Target="../charts/chart6.xml"/><Relationship Id="rId5" Type="http://schemas.openxmlformats.org/officeDocument/2006/relationships/chart" Target="../charts/chart5.xml"/><Relationship Id="rId4" Type="http://schemas.openxmlformats.org/officeDocument/2006/relationships/image" Target="../media/image81.emf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2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7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vci.de/die-branche/zahlen-berichte/vci-statistik-grafiken-energie-klima-rohstoffe-chemie.jsp" TargetMode="External"/><Relationship Id="rId3" Type="http://schemas.openxmlformats.org/officeDocument/2006/relationships/oleObject" Target="../embeddings/oleObject9.bin"/><Relationship Id="rId7" Type="http://schemas.openxmlformats.org/officeDocument/2006/relationships/hyperlink" Target="https://www.vci.de/die-branche/zahlen-berichte/daten-fakten-forschung-entwicklung-bildung-innovationsstandort-deutschland-im-nationalen-und-internationalen-vergleich.jsp" TargetMode="External"/><Relationship Id="rId2" Type="http://schemas.openxmlformats.org/officeDocument/2006/relationships/slideLayout" Target="../slideLayouts/slideLayout161.xml"/><Relationship Id="rId1" Type="http://schemas.openxmlformats.org/officeDocument/2006/relationships/tags" Target="../tags/tag11.xml"/><Relationship Id="rId6" Type="http://schemas.openxmlformats.org/officeDocument/2006/relationships/hyperlink" Target="https://www.vci.de/die-branche/zahlen-berichte/vci-statistik-grafiken-bericht-investitionen-chemische-industrie-gesamtwirtschaft.jsp" TargetMode="External"/><Relationship Id="rId11" Type="http://schemas.openxmlformats.org/officeDocument/2006/relationships/hyperlink" Target="https://www.vci.de/die-branche/zahlen-berichte/chemiewirtschaft-wichtiger-laender-laenderberichte-und-laenderkurzberichte.jsp" TargetMode="External"/><Relationship Id="rId5" Type="http://schemas.openxmlformats.org/officeDocument/2006/relationships/image" Target="../media/image98.jpg"/><Relationship Id="rId10" Type="http://schemas.openxmlformats.org/officeDocument/2006/relationships/hyperlink" Target="https://www.vci.de/die-branche/berichte-zahlen/chemie-mittelstand.jsp" TargetMode="External"/><Relationship Id="rId4" Type="http://schemas.openxmlformats.org/officeDocument/2006/relationships/image" Target="../media/image1.emf"/><Relationship Id="rId9" Type="http://schemas.openxmlformats.org/officeDocument/2006/relationships/hyperlink" Target="https://www.vci.de/die-branche/zahlen-berichte/chemiemaerkte-weltweit-deutsche-chemie-weltweit-vci-analyse.jsp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1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361.xml"/><Relationship Id="rId1" Type="http://schemas.openxmlformats.org/officeDocument/2006/relationships/tags" Target="../tags/tag12.xml"/><Relationship Id="rId4" Type="http://schemas.openxmlformats.org/officeDocument/2006/relationships/image" Target="../media/image81.em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svg"/><Relationship Id="rId3" Type="http://schemas.openxmlformats.org/officeDocument/2006/relationships/image" Target="../media/image58.svg"/><Relationship Id="rId7" Type="http://schemas.openxmlformats.org/officeDocument/2006/relationships/image" Target="../media/image62.svg"/><Relationship Id="rId2" Type="http://schemas.openxmlformats.org/officeDocument/2006/relationships/image" Target="../media/image57.svg"/><Relationship Id="rId1" Type="http://schemas.openxmlformats.org/officeDocument/2006/relationships/slideLayout" Target="../slideLayouts/slideLayout221.xml"/><Relationship Id="rId6" Type="http://schemas.openxmlformats.org/officeDocument/2006/relationships/image" Target="../media/image61.svg"/><Relationship Id="rId5" Type="http://schemas.openxmlformats.org/officeDocument/2006/relationships/image" Target="../media/image60.svg"/><Relationship Id="rId10" Type="http://schemas.openxmlformats.org/officeDocument/2006/relationships/image" Target="../media/image64.svg"/><Relationship Id="rId4" Type="http://schemas.openxmlformats.org/officeDocument/2006/relationships/image" Target="../media/image59.svg"/><Relationship Id="rId9" Type="http://schemas.openxmlformats.org/officeDocument/2006/relationships/hyperlink" Target="https://svgsilh.com/ko/image/2718284.html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svg"/><Relationship Id="rId3" Type="http://schemas.openxmlformats.org/officeDocument/2006/relationships/image" Target="../media/image66.svg"/><Relationship Id="rId7" Type="http://schemas.openxmlformats.org/officeDocument/2006/relationships/image" Target="../media/image70.svg"/><Relationship Id="rId2" Type="http://schemas.openxmlformats.org/officeDocument/2006/relationships/image" Target="../media/image65.svg"/><Relationship Id="rId1" Type="http://schemas.openxmlformats.org/officeDocument/2006/relationships/slideLayout" Target="../slideLayouts/slideLayout220.xml"/><Relationship Id="rId6" Type="http://schemas.openxmlformats.org/officeDocument/2006/relationships/image" Target="../media/image69.svg"/><Relationship Id="rId5" Type="http://schemas.openxmlformats.org/officeDocument/2006/relationships/image" Target="../media/image68.svg"/><Relationship Id="rId10" Type="http://schemas.openxmlformats.org/officeDocument/2006/relationships/image" Target="../media/image72.svg"/><Relationship Id="rId4" Type="http://schemas.openxmlformats.org/officeDocument/2006/relationships/image" Target="../media/image67.svg"/><Relationship Id="rId9" Type="http://schemas.openxmlformats.org/officeDocument/2006/relationships/hyperlink" Target="https://svgsilh.com/ko/image/2718284.html" TargetMode="Externa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svg"/><Relationship Id="rId3" Type="http://schemas.openxmlformats.org/officeDocument/2006/relationships/image" Target="../media/image74.svg"/><Relationship Id="rId7" Type="http://schemas.openxmlformats.org/officeDocument/2006/relationships/image" Target="../media/image78.svg"/><Relationship Id="rId2" Type="http://schemas.openxmlformats.org/officeDocument/2006/relationships/image" Target="../media/image73.svg"/><Relationship Id="rId1" Type="http://schemas.openxmlformats.org/officeDocument/2006/relationships/slideLayout" Target="../slideLayouts/slideLayout224.xml"/><Relationship Id="rId6" Type="http://schemas.openxmlformats.org/officeDocument/2006/relationships/image" Target="../media/image77.svg"/><Relationship Id="rId5" Type="http://schemas.openxmlformats.org/officeDocument/2006/relationships/image" Target="../media/image76.svg"/><Relationship Id="rId10" Type="http://schemas.openxmlformats.org/officeDocument/2006/relationships/image" Target="../media/image80.svg"/><Relationship Id="rId4" Type="http://schemas.openxmlformats.org/officeDocument/2006/relationships/image" Target="../media/image75.svg"/><Relationship Id="rId9" Type="http://schemas.openxmlformats.org/officeDocument/2006/relationships/hyperlink" Target="https://svgsilh.com/ko/image/2718284.html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17.xml"/><Relationship Id="rId1" Type="http://schemas.openxmlformats.org/officeDocument/2006/relationships/tags" Target="../tags/tag3.xml"/><Relationship Id="rId4" Type="http://schemas.openxmlformats.org/officeDocument/2006/relationships/image" Target="../media/image81.em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8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84.xml"/><Relationship Id="rId1" Type="http://schemas.openxmlformats.org/officeDocument/2006/relationships/tags" Target="../tags/tag4.xml"/><Relationship Id="rId5" Type="http://schemas.openxmlformats.org/officeDocument/2006/relationships/chart" Target="../charts/chart2.xml"/><Relationship Id="rId4" Type="http://schemas.openxmlformats.org/officeDocument/2006/relationships/image" Target="../media/image1.e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0.jpg"/><Relationship Id="rId3" Type="http://schemas.openxmlformats.org/officeDocument/2006/relationships/slideLayout" Target="../slideLayouts/slideLayout290.xml"/><Relationship Id="rId7" Type="http://schemas.openxmlformats.org/officeDocument/2006/relationships/image" Target="../media/image89.jpg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6" Type="http://schemas.openxmlformats.org/officeDocument/2006/relationships/image" Target="../media/image88.jpg"/><Relationship Id="rId5" Type="http://schemas.openxmlformats.org/officeDocument/2006/relationships/image" Target="../media/image87.emf"/><Relationship Id="rId4" Type="http://schemas.openxmlformats.org/officeDocument/2006/relationships/oleObject" Target="../embeddings/oleObject5.bin"/><Relationship Id="rId9" Type="http://schemas.openxmlformats.org/officeDocument/2006/relationships/chart" Target="../charts/char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think-cell data - do not delete" hidden="1">
            <a:extLst>
              <a:ext uri="{FF2B5EF4-FFF2-40B4-BE49-F238E27FC236}">
                <a16:creationId xmlns:a16="http://schemas.microsoft.com/office/drawing/2014/main" id="{2D8DC701-3CBD-3B08-BAD1-68BFF1D01DBC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72483261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345" imgH="343" progId="TCLayout.ActiveDocument.1">
                  <p:embed/>
                </p:oleObj>
              </mc:Choice>
              <mc:Fallback>
                <p:oleObj name="think-cell Folie" r:id="rId3" imgW="345" imgH="343" progId="TCLayout.ActiveDocument.1">
                  <p:embed/>
                  <p:pic>
                    <p:nvPicPr>
                      <p:cNvPr id="10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2D8DC701-3CBD-3B08-BAD1-68BFF1D01DB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itel 5">
            <a:extLst>
              <a:ext uri="{FF2B5EF4-FFF2-40B4-BE49-F238E27FC236}">
                <a16:creationId xmlns:a16="http://schemas.microsoft.com/office/drawing/2014/main" id="{78B2BBEC-725B-B93E-860B-9AB9382A65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79576" y="1591256"/>
            <a:ext cx="8928000" cy="2097343"/>
          </a:xfrm>
        </p:spPr>
        <p:txBody>
          <a:bodyPr vert="horz"/>
          <a:lstStyle/>
          <a:p>
            <a:r>
              <a:rPr lang="de-DE" dirty="0"/>
              <a:t>Chemicals &amp; </a:t>
            </a:r>
            <a:r>
              <a:rPr lang="de-DE" dirty="0" err="1"/>
              <a:t>Pharmaceuticals </a:t>
            </a:r>
            <a:r>
              <a:rPr lang="de-DE" dirty="0"/>
              <a:t>– A Key Sector for Industry, Innovation and Transformation</a:t>
            </a:r>
          </a:p>
        </p:txBody>
      </p:sp>
      <p:sp>
        <p:nvSpPr>
          <p:cNvPr id="2" name="Untertitel 1">
            <a:extLst>
              <a:ext uri="{FF2B5EF4-FFF2-40B4-BE49-F238E27FC236}">
                <a16:creationId xmlns:a16="http://schemas.microsoft.com/office/drawing/2014/main" id="{4BB9E6B8-83D6-CEBD-B003-C144878EE9A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DE" dirty="0"/>
              <a:t>Sector Profile July 2026</a:t>
            </a:r>
          </a:p>
        </p:txBody>
      </p:sp>
    </p:spTree>
    <p:extLst>
      <p:ext uri="{BB962C8B-B14F-4D97-AF65-F5344CB8AC3E}">
        <p14:creationId xmlns:p14="http://schemas.microsoft.com/office/powerpoint/2010/main" val="40949198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6E43D2B5-EB22-579D-BF9E-83086A190FE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DB35FF-48FE-4539-886A-6B3E6CAB12DA}" type="slidenum">
              <a:rPr lang="de-DE" smtClean="0"/>
              <a:t>10</a:t>
            </a:fld>
            <a:endParaRPr lang="de-DE" dirty="0"/>
          </a:p>
        </p:txBody>
      </p:sp>
      <p:graphicFrame>
        <p:nvGraphicFramePr>
          <p:cNvPr id="9" name="Inhaltsplatzhalter 8">
            <a:extLst>
              <a:ext uri="{FF2B5EF4-FFF2-40B4-BE49-F238E27FC236}">
                <a16:creationId xmlns:a16="http://schemas.microsoft.com/office/drawing/2014/main" id="{32EB1A5E-1FF6-1950-0E4F-19D93DCEC64A}"/>
              </a:ext>
            </a:extLst>
          </p:cNvPr>
          <p:cNvGraphicFramePr>
            <a:graphicFrameLocks noGrp="1"/>
          </p:cNvGraphicFramePr>
          <p:nvPr>
            <p:ph sz="quarter" idx="42"/>
            <p:extLst>
              <p:ext uri="{D42A27DB-BD31-4B8C-83A1-F6EECF244321}">
                <p14:modId xmlns:p14="http://schemas.microsoft.com/office/powerpoint/2010/main" val="1236032989"/>
              </p:ext>
            </p:extLst>
          </p:nvPr>
        </p:nvGraphicFramePr>
        <p:xfrm>
          <a:off x="6311900" y="1762125"/>
          <a:ext cx="5387975" cy="40322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extplatzhalter 3">
            <a:extLst>
              <a:ext uri="{FF2B5EF4-FFF2-40B4-BE49-F238E27FC236}">
                <a16:creationId xmlns:a16="http://schemas.microsoft.com/office/drawing/2014/main" id="{B711350B-C41A-453A-44F6-D001F9BE3AB1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/>
        <p:txBody>
          <a:bodyPr/>
          <a:lstStyle/>
          <a:p>
            <a:r>
              <a:rPr lang="de-DE" dirty="0">
                <a:solidFill>
                  <a:srgbClr val="10065A"/>
                </a:solidFill>
              </a:rPr>
              <a:t>Sources: Destatis, VCI</a:t>
            </a:r>
          </a:p>
          <a:p>
            <a:endParaRPr lang="de-DE" dirty="0">
              <a:solidFill>
                <a:srgbClr val="10065A"/>
              </a:solidFill>
            </a:endParaRP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A0E234CC-AD92-AD27-2E6A-46BED59DFDB8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40000" y="1399449"/>
            <a:ext cx="5483992" cy="252000"/>
          </a:xfrm>
        </p:spPr>
        <p:txBody>
          <a:bodyPr/>
          <a:lstStyle/>
          <a:p>
            <a:r>
              <a:rPr lang="de-DE" dirty="0">
                <a:solidFill>
                  <a:srgbClr val="10065A"/>
                </a:solidFill>
              </a:rPr>
              <a:t>2025, percentages</a:t>
            </a:r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53D56F01-2832-72F1-6DA5-55CFA3EB1A2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40000" y="1090901"/>
            <a:ext cx="5556000" cy="288000"/>
          </a:xfrm>
        </p:spPr>
        <p:txBody>
          <a:bodyPr/>
          <a:lstStyle/>
          <a:p>
            <a:r>
              <a:rPr lang="de-DE" dirty="0"/>
              <a:t>Size structure of the sector</a:t>
            </a:r>
          </a:p>
        </p:txBody>
      </p:sp>
      <p:sp>
        <p:nvSpPr>
          <p:cNvPr id="8" name="Titel 7">
            <a:extLst>
              <a:ext uri="{FF2B5EF4-FFF2-40B4-BE49-F238E27FC236}">
                <a16:creationId xmlns:a16="http://schemas.microsoft.com/office/drawing/2014/main" id="{551494EC-B340-E75E-1647-67A7452009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Strong SME sector</a:t>
            </a:r>
          </a:p>
        </p:txBody>
      </p:sp>
      <p:graphicFrame>
        <p:nvGraphicFramePr>
          <p:cNvPr id="10" name="Diagrammplatzhalter 9">
            <a:extLst>
              <a:ext uri="{FF2B5EF4-FFF2-40B4-BE49-F238E27FC236}">
                <a16:creationId xmlns:a16="http://schemas.microsoft.com/office/drawing/2014/main" id="{AB8B08F4-C8AE-4349-9DE1-FDCC79248C33}"/>
              </a:ext>
            </a:extLst>
          </p:cNvPr>
          <p:cNvGraphicFramePr>
            <a:graphicFrameLocks noGrp="1"/>
          </p:cNvGraphicFramePr>
          <p:nvPr>
            <p:ph type="chart" sz="quarter" idx="18"/>
            <p:extLst>
              <p:ext uri="{D42A27DB-BD31-4B8C-83A1-F6EECF244321}">
                <p14:modId xmlns:p14="http://schemas.microsoft.com/office/powerpoint/2010/main" val="1004115633"/>
              </p:ext>
            </p:extLst>
          </p:nvPr>
        </p:nvGraphicFramePr>
        <p:xfrm>
          <a:off x="623888" y="1871663"/>
          <a:ext cx="5291137" cy="39243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5" name="Inhaltsplatzhalter 5">
            <a:extLst>
              <a:ext uri="{FF2B5EF4-FFF2-40B4-BE49-F238E27FC236}">
                <a16:creationId xmlns:a16="http://schemas.microsoft.com/office/drawing/2014/main" id="{C0D8E392-F545-BD20-08CA-9FFB4907E496}"/>
              </a:ext>
            </a:extLst>
          </p:cNvPr>
          <p:cNvSpPr txBox="1">
            <a:spLocks/>
          </p:cNvSpPr>
          <p:nvPr/>
        </p:nvSpPr>
        <p:spPr>
          <a:xfrm>
            <a:off x="6529214" y="5736446"/>
            <a:ext cx="4116520" cy="11585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0065A"/>
              </a:buClr>
              <a:buFontTx/>
              <a:buNone/>
              <a:defRPr sz="800" kern="1200">
                <a:solidFill>
                  <a:srgbClr val="8C3E9F"/>
                </a:solidFill>
                <a:latin typeface="Source Sans Pro" panose="020B0503030403020204" pitchFamily="34" charset="0"/>
                <a:ea typeface="+mn-ea"/>
                <a:cs typeface="+mn-cs"/>
              </a:defRPr>
            </a:lvl1pPr>
            <a:lvl2pPr marL="719138" indent="-4318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10065A"/>
              </a:buClr>
              <a:buFont typeface="VCI_Symbole" panose="02000503000000000000" pitchFamily="2" charset="2"/>
              <a:buChar char=""/>
              <a:defRPr lang="de-DE" sz="800" kern="1200">
                <a:solidFill>
                  <a:schemeClr val="tx1">
                    <a:lumMod val="60000"/>
                    <a:lumOff val="40000"/>
                  </a:schemeClr>
                </a:solidFill>
                <a:latin typeface="Source Sans Pro" panose="020B0503030403020204" pitchFamily="34" charset="0"/>
                <a:ea typeface="+mn-ea"/>
                <a:cs typeface="+mn-cs"/>
              </a:defRPr>
            </a:lvl2pPr>
            <a:lvl3pPr marL="1160463" indent="-4413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10065A"/>
              </a:buClr>
              <a:buFont typeface="VCI_Symbole" panose="02000503000000000000" pitchFamily="2" charset="2"/>
              <a:buChar char=""/>
              <a:defRPr lang="de-DE" sz="800" kern="1200">
                <a:solidFill>
                  <a:schemeClr val="tx1">
                    <a:lumMod val="60000"/>
                    <a:lumOff val="40000"/>
                  </a:schemeClr>
                </a:solidFill>
                <a:latin typeface="Source Sans Pro" panose="020B0503030403020204" pitchFamily="34" charset="0"/>
                <a:ea typeface="+mn-ea"/>
                <a:cs typeface="+mn-cs"/>
              </a:defRPr>
            </a:lvl3pPr>
            <a:lvl4pPr marL="1612900" indent="-452438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10065A"/>
              </a:buClr>
              <a:buFont typeface="VCI_Symbole" panose="02000503000000000000" pitchFamily="2" charset="2"/>
              <a:buChar char=""/>
              <a:defRPr lang="de-DE" sz="800" kern="1200">
                <a:solidFill>
                  <a:schemeClr val="tx1">
                    <a:lumMod val="60000"/>
                    <a:lumOff val="40000"/>
                  </a:schemeClr>
                </a:solidFill>
                <a:latin typeface="Source Sans Pro" panose="020B0503030403020204" pitchFamily="34" charset="0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0065A"/>
              </a:buClr>
              <a:buFontTx/>
              <a:buNone/>
              <a:defRPr lang="de-DE" sz="800" kern="1200">
                <a:solidFill>
                  <a:schemeClr val="tx1">
                    <a:lumMod val="60000"/>
                    <a:lumOff val="40000"/>
                  </a:schemeClr>
                </a:solidFill>
                <a:latin typeface="Source Sans Pro" panose="020B0503030403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>
                <a:solidFill>
                  <a:srgbClr val="10065A"/>
                </a:solidFill>
              </a:rPr>
              <a:t>© qualitystockarts/stock.adobe.com; </a:t>
            </a:r>
            <a:r>
              <a:rPr lang="de-DE" dirty="0" err="1">
                <a:solidFill>
                  <a:srgbClr val="10065A"/>
                </a:solidFill>
              </a:rPr>
              <a:t>Gyro </a:t>
            </a:r>
            <a:r>
              <a:rPr lang="de-DE" dirty="0">
                <a:solidFill>
                  <a:srgbClr val="10065A"/>
                </a:solidFill>
              </a:rPr>
              <a:t>Photography/stock.adobe.com</a:t>
            </a:r>
          </a:p>
        </p:txBody>
      </p:sp>
    </p:spTree>
    <p:extLst>
      <p:ext uri="{BB962C8B-B14F-4D97-AF65-F5344CB8AC3E}">
        <p14:creationId xmlns:p14="http://schemas.microsoft.com/office/powerpoint/2010/main" val="9707647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kt 4" hidden="1"/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67037955"/>
              </p:ext>
            </p:extLst>
          </p:nvPr>
        </p:nvGraphicFramePr>
        <p:xfrm>
          <a:off x="1525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4" imgW="324" imgH="324" progId="TCLayout.ActiveDocument.1">
                  <p:embed/>
                </p:oleObj>
              </mc:Choice>
              <mc:Fallback>
                <p:oleObj name="think-cell Folie" r:id="rId4" imgW="324" imgH="324" progId="TCLayout.ActiveDocument.1">
                  <p:embed/>
                  <p:pic>
                    <p:nvPicPr>
                      <p:cNvPr id="5" name="Objekt 4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25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hteck 3" hidden="1"/>
          <p:cNvSpPr/>
          <p:nvPr>
            <p:custDataLst>
              <p:tags r:id="rId2"/>
            </p:custDataLst>
          </p:nvPr>
        </p:nvSpPr>
        <p:spPr>
          <a:xfrm>
            <a:off x="1524000" y="0"/>
            <a:ext cx="158750" cy="158750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endParaRPr lang="de-DE" sz="2200" b="1" dirty="0" err="1">
              <a:solidFill>
                <a:schemeClr val="tx1"/>
              </a:solidFill>
              <a:latin typeface="Bahnschrift SemiBold" panose="020B0502040204020203" pitchFamily="34" charset="0"/>
              <a:ea typeface="+mj-ea"/>
              <a:cs typeface="+mj-cs"/>
              <a:sym typeface="Bahnschrift SemiBold" panose="020B0502040204020203" pitchFamily="34" charset="0"/>
            </a:endParaRPr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6DDB9D-7441-498E-B0A4-DF53F6EEAD47}" type="slidenum">
              <a:rPr lang="de-DE" smtClean="0"/>
              <a:t>11</a:t>
            </a:fld>
            <a:endParaRPr lang="de-DE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504B2953-7E7E-1D50-845E-160E2CB611D6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/>
        <p:txBody>
          <a:bodyPr/>
          <a:lstStyle/>
          <a:p>
            <a:r>
              <a:rPr lang="de-DE" sz="800" dirty="0">
                <a:solidFill>
                  <a:srgbClr val="10065A"/>
                </a:solidFill>
              </a:rPr>
              <a:t>Sources: Federal Statistical Office, VCI</a:t>
            </a: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3D299D1C-3668-64AE-2FAC-D2599EE4224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de-DE" dirty="0">
                <a:solidFill>
                  <a:srgbClr val="10065A"/>
                </a:solidFill>
              </a:rPr>
              <a:t>Share of each sector in the industry’s production value, 2025</a:t>
            </a:r>
          </a:p>
        </p:txBody>
      </p:sp>
      <p:sp>
        <p:nvSpPr>
          <p:cNvPr id="12" name="Textplatzhalter 11">
            <a:extLst>
              <a:ext uri="{FF2B5EF4-FFF2-40B4-BE49-F238E27FC236}">
                <a16:creationId xmlns:a16="http://schemas.microsoft.com/office/drawing/2014/main" id="{DD37572B-66E5-451D-B613-52F8D1D54C6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e-DE" dirty="0"/>
              <a:t>Product range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noFill/>
        </p:spPr>
        <p:txBody>
          <a:bodyPr vert="horz"/>
          <a:lstStyle/>
          <a:p>
            <a:r>
              <a:rPr lang="de-DE" dirty="0"/>
              <a:t>Wide product range</a:t>
            </a:r>
          </a:p>
        </p:txBody>
      </p:sp>
      <mc:AlternateContent xmlns:mc="http://schemas.openxmlformats.org/markup-compatibility/2006">
        <mc:Choice xmlns:cx1="http://schemas.microsoft.com/office/drawing/2015/9/8/chartex" Requires="cx1">
          <p:graphicFrame>
            <p:nvGraphicFramePr>
              <p:cNvPr id="10" name="Diagrammplatzhalter 15">
                <a:extLst>
                  <a:ext uri="{FF2B5EF4-FFF2-40B4-BE49-F238E27FC236}">
                    <a16:creationId xmlns:a16="http://schemas.microsoft.com/office/drawing/2014/main" id="{67716890-EAB1-4966-8854-EE2B16F0AB77}"/>
                  </a:ext>
                </a:extLst>
              </p:cNvPr>
              <p:cNvGraphicFramePr>
                <a:graphicFrameLocks noGrp="1"/>
              </p:cNvGraphicFramePr>
              <p:nvPr>
                <p:ph type="chart" sz="quarter" idx="18"/>
              </p:nvPr>
            </p:nvGraphicFramePr>
            <p:xfrm>
              <a:off x="539750" y="1871663"/>
              <a:ext cx="11160125" cy="4032250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6"/>
              </a:graphicData>
            </a:graphic>
          </p:graphicFrame>
        </mc:Choice>
        <mc:Fallback>
          <p:pic>
            <p:nvPicPr>
              <p:cNvPr id="10" name="Diagrammplatzhalter 15">
                <a:extLst>
                  <a:ext uri="{FF2B5EF4-FFF2-40B4-BE49-F238E27FC236}">
                    <a16:creationId xmlns:a16="http://schemas.microsoft.com/office/drawing/2014/main" id="{67716890-EAB1-4966-8854-EE2B16F0AB77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539750" y="1871663"/>
                <a:ext cx="11160125" cy="403225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3429798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wrap="square">
            <a:noAutofit/>
          </a:bodyPr>
          <a:lstStyle/>
          <a:p>
            <a:pPr algn="l"/>
            <a:r>
              <a:rPr sz="2600" dirty="0"/>
              <a:t>CHEMICALS </a:t>
            </a:r>
            <a:r>
              <a:rPr lang="de-DE" sz="2600" dirty="0"/>
              <a:t>&amp; </a:t>
            </a:r>
            <a:r>
              <a:rPr lang="de-DE" sz="2600" dirty="0" err="1"/>
              <a:t>PHARMACEUTICALS </a:t>
            </a:r>
            <a:r>
              <a:rPr sz="2600" dirty="0"/>
              <a:t>CONNECT GERMANY’S VALUE CHAINS WITH THE WORLD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4294967295"/>
          </p:nvPr>
        </p:nvSpPr>
        <p:spPr>
          <a:xfrm>
            <a:off x="630936" y="5998717"/>
            <a:ext cx="9875838" cy="146050"/>
          </a:xfrm>
        </p:spPr>
        <p:txBody>
          <a:bodyPr wrap="square">
            <a:noAutofit/>
          </a:bodyPr>
          <a:lstStyle/>
          <a:p>
            <a:pPr marL="0" indent="0" algn="l">
              <a:buNone/>
            </a:pPr>
            <a:r>
              <a:rPr sz="800" b="0" dirty="0">
                <a:latin typeface="Source Sans Pro"/>
              </a:rPr>
              <a:t>Source: </a:t>
            </a:r>
            <a:r>
              <a:rPr sz="800" b="0" dirty="0" err="1">
                <a:latin typeface="Source Sans Pro"/>
              </a:rPr>
              <a:t>Destatis</a:t>
            </a:r>
            <a:r>
              <a:rPr sz="800" b="0" dirty="0">
                <a:latin typeface="Source Sans Pro"/>
              </a:rPr>
              <a:t>, VCI </a:t>
            </a:r>
            <a:r>
              <a:rPr lang="de-DE" sz="800" b="0" dirty="0">
                <a:latin typeface="Source Sans Pro"/>
              </a:rPr>
              <a:t>       Data as at: 2023</a:t>
            </a:r>
            <a:r>
              <a:rPr sz="800" b="0" dirty="0">
                <a:latin typeface="Source Sans Pro"/>
              </a:rPr>
              <a:t> </a:t>
            </a:r>
          </a:p>
        </p:txBody>
      </p:sp>
      <p:sp>
        <p:nvSpPr>
          <p:cNvPr id="9" name="Rectangle 8"/>
          <p:cNvSpPr/>
          <p:nvPr/>
        </p:nvSpPr>
        <p:spPr>
          <a:xfrm>
            <a:off x="3850036" y="1591056"/>
            <a:ext cx="13716" cy="3255264"/>
          </a:xfrm>
          <a:prstGeom prst="rect">
            <a:avLst/>
          </a:prstGeom>
          <a:solidFill>
            <a:srgbClr val="D8DE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7450436" y="1591056"/>
            <a:ext cx="13716" cy="3255264"/>
          </a:xfrm>
          <a:prstGeom prst="rect">
            <a:avLst/>
          </a:prstGeom>
          <a:solidFill>
            <a:srgbClr val="D8DE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540000" y="1536192"/>
            <a:ext cx="3062736" cy="347472"/>
          </a:xfrm>
          <a:prstGeom prst="rect">
            <a:avLst/>
          </a:prstGeom>
          <a:noFill/>
        </p:spPr>
        <p:txBody>
          <a:bodyPr wrap="square" lIns="18288" tIns="18288" rIns="18288" bIns="18288" anchor="t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500" b="1" dirty="0">
                <a:solidFill>
                  <a:srgbClr val="10065A"/>
                </a:solidFill>
                <a:latin typeface="Montserrat"/>
              </a:rPr>
              <a:t>INTERNATIONALLY CONNECTED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58368" y="2011680"/>
            <a:ext cx="1600200" cy="512064"/>
          </a:xfrm>
          <a:prstGeom prst="rect">
            <a:avLst/>
          </a:prstGeom>
          <a:noFill/>
        </p:spPr>
        <p:txBody>
          <a:bodyPr wrap="square" lIns="18288" tIns="18288" rIns="18288" bIns="18288" anchor="t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3100" b="1" dirty="0">
                <a:solidFill>
                  <a:srgbClr val="10065A"/>
                </a:solidFill>
                <a:latin typeface="Montserrat"/>
              </a:rPr>
              <a:t>50 %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775520" y="2066543"/>
            <a:ext cx="1417320" cy="457200"/>
          </a:xfrm>
          <a:prstGeom prst="rect">
            <a:avLst/>
          </a:prstGeom>
          <a:noFill/>
        </p:spPr>
        <p:txBody>
          <a:bodyPr wrap="square" lIns="18288" tIns="18288" rIns="18288" bIns="18288" anchor="t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lang="de-DE" sz="1400" b="0" dirty="0" err="1">
                <a:solidFill>
                  <a:schemeClr val="tx2"/>
                </a:solidFill>
                <a:latin typeface="Source Sans Pro"/>
              </a:rPr>
              <a:t>Overseas sales</a:t>
            </a:r>
            <a:endParaRPr sz="1400" b="0" dirty="0">
              <a:solidFill>
                <a:schemeClr val="tx2"/>
              </a:solidFill>
              <a:latin typeface="Source Sans Pro"/>
            </a:endParaRPr>
          </a:p>
        </p:txBody>
      </p:sp>
      <p:sp>
        <p:nvSpPr>
          <p:cNvPr id="15" name="Chevron 14"/>
          <p:cNvSpPr/>
          <p:nvPr/>
        </p:nvSpPr>
        <p:spPr>
          <a:xfrm>
            <a:off x="3143673" y="2139696"/>
            <a:ext cx="256032" cy="274320"/>
          </a:xfrm>
          <a:prstGeom prst="chevron">
            <a:avLst/>
          </a:prstGeom>
          <a:solidFill>
            <a:srgbClr val="FF3EB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658368" y="2926080"/>
            <a:ext cx="1600200" cy="512064"/>
          </a:xfrm>
          <a:prstGeom prst="rect">
            <a:avLst/>
          </a:prstGeom>
          <a:noFill/>
        </p:spPr>
        <p:txBody>
          <a:bodyPr wrap="square" lIns="18288" tIns="18288" rIns="18288" bIns="18288" anchor="t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lang="de-DE" sz="3100" b="1" dirty="0">
                <a:solidFill>
                  <a:srgbClr val="10ADAA"/>
                </a:solidFill>
                <a:latin typeface="Montserrat"/>
              </a:rPr>
              <a:t>24 </a:t>
            </a:r>
            <a:r>
              <a:rPr sz="3100" b="1" dirty="0">
                <a:solidFill>
                  <a:srgbClr val="10ADAA"/>
                </a:solidFill>
                <a:latin typeface="Montserrat"/>
              </a:rPr>
              <a:t>%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775520" y="2980944"/>
            <a:ext cx="1417320" cy="457200"/>
          </a:xfrm>
          <a:prstGeom prst="rect">
            <a:avLst/>
          </a:prstGeom>
          <a:noFill/>
        </p:spPr>
        <p:txBody>
          <a:bodyPr wrap="square" lIns="18288" tIns="18288" rIns="18288" bIns="18288" anchor="t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lang="de-DE" sz="1400" b="0" dirty="0">
                <a:solidFill>
                  <a:schemeClr val="tx2"/>
                </a:solidFill>
                <a:latin typeface="Source Sans Pro"/>
              </a:rPr>
              <a:t>Imported intermediate inputs</a:t>
            </a:r>
            <a:endParaRPr sz="1400" b="0" dirty="0">
              <a:solidFill>
                <a:schemeClr val="tx2"/>
              </a:solidFill>
              <a:latin typeface="Source Sans Pro"/>
            </a:endParaRPr>
          </a:p>
        </p:txBody>
      </p:sp>
      <p:sp>
        <p:nvSpPr>
          <p:cNvPr id="18" name="Chevron 17"/>
          <p:cNvSpPr/>
          <p:nvPr/>
        </p:nvSpPr>
        <p:spPr>
          <a:xfrm rot="10800000">
            <a:off x="3143673" y="3054096"/>
            <a:ext cx="256032" cy="274320"/>
          </a:xfrm>
          <a:prstGeom prst="chevron">
            <a:avLst/>
          </a:prstGeom>
          <a:solidFill>
            <a:srgbClr val="10ADA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TextBox 18"/>
          <p:cNvSpPr txBox="1"/>
          <p:nvPr/>
        </p:nvSpPr>
        <p:spPr>
          <a:xfrm>
            <a:off x="658368" y="3922776"/>
            <a:ext cx="2944368" cy="566928"/>
          </a:xfrm>
          <a:prstGeom prst="rect">
            <a:avLst/>
          </a:prstGeom>
          <a:noFill/>
        </p:spPr>
        <p:txBody>
          <a:bodyPr wrap="square" lIns="18288" tIns="18288" rIns="18288" bIns="18288" anchor="t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400" b="1" dirty="0" err="1">
                <a:solidFill>
                  <a:srgbClr val="10065A"/>
                </a:solidFill>
                <a:latin typeface="Source Sans Pro"/>
              </a:rPr>
              <a:t>Global sourcing </a:t>
            </a:r>
            <a:r>
              <a:rPr sz="1400" b="1" dirty="0">
                <a:solidFill>
                  <a:srgbClr val="10065A"/>
                </a:solidFill>
                <a:latin typeface="Source Sans Pro"/>
              </a:rPr>
              <a:t>and </a:t>
            </a:r>
            <a:r>
              <a:rPr sz="1400" b="1" dirty="0" err="1">
                <a:solidFill>
                  <a:srgbClr val="10065A"/>
                </a:solidFill>
                <a:latin typeface="Source Sans Pro"/>
              </a:rPr>
              <a:t>sales</a:t>
            </a:r>
            <a:r>
              <a:rPr sz="1400" b="1" dirty="0">
                <a:solidFill>
                  <a:srgbClr val="10065A"/>
                </a:solidFill>
                <a:latin typeface="Source Sans Pro"/>
              </a:rPr>
              <a:t>
</a:t>
            </a:r>
            <a:r>
              <a:rPr sz="1400" b="1" dirty="0" err="1">
                <a:solidFill>
                  <a:srgbClr val="10065A"/>
                </a:solidFill>
                <a:latin typeface="Source Sans Pro"/>
              </a:rPr>
              <a:t>connect </a:t>
            </a:r>
            <a:r>
              <a:rPr lang="de-DE" sz="1400" b="1" dirty="0">
                <a:solidFill>
                  <a:srgbClr val="10065A"/>
                </a:solidFill>
                <a:latin typeface="Source Sans Pro"/>
              </a:rPr>
              <a:t>the German chemical and pharmaceutical industry </a:t>
            </a:r>
            <a:r>
              <a:rPr sz="1400" b="1" dirty="0">
                <a:solidFill>
                  <a:srgbClr val="10065A"/>
                </a:solidFill>
                <a:latin typeface="Source Sans Pro"/>
              </a:rPr>
              <a:t>with the world.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101083" y="1536192"/>
            <a:ext cx="2628901" cy="347472"/>
          </a:xfrm>
          <a:prstGeom prst="rect">
            <a:avLst/>
          </a:prstGeom>
          <a:noFill/>
        </p:spPr>
        <p:txBody>
          <a:bodyPr wrap="square" lIns="18288" tIns="18288" rIns="18288" bIns="18288" anchor="t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500" b="1" dirty="0">
                <a:solidFill>
                  <a:srgbClr val="10065A"/>
                </a:solidFill>
                <a:latin typeface="Montserrat"/>
              </a:rPr>
              <a:t>HIGH LEVEL OF IN-HOUSE MANUFACTURING</a:t>
            </a:r>
          </a:p>
        </p:txBody>
      </p:sp>
      <p:sp>
        <p:nvSpPr>
          <p:cNvPr id="22" name="Oval 21"/>
          <p:cNvSpPr/>
          <p:nvPr/>
        </p:nvSpPr>
        <p:spPr>
          <a:xfrm>
            <a:off x="4160520" y="2121408"/>
            <a:ext cx="1207008" cy="1207008"/>
          </a:xfrm>
          <a:prstGeom prst="rect">
            <a:avLst/>
          </a:prstGeom>
          <a:solidFill>
            <a:srgbClr val="FF3EB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sp>
        <p:nvSpPr>
          <p:cNvPr id="23" name="Oval 22"/>
          <p:cNvSpPr/>
          <p:nvPr/>
        </p:nvSpPr>
        <p:spPr>
          <a:xfrm>
            <a:off x="4389120" y="2350008"/>
            <a:ext cx="749808" cy="74980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45720" tIns="18288" rIns="45720" bIns="18288" rtlCol="0" anchor="ctr">
            <a:noAutofit/>
          </a:bodyPr>
          <a:lstStyle/>
          <a:p>
            <a:pPr algn="ctr"/>
            <a:r>
              <a:rPr lang="de-DE" sz="2200" b="1" dirty="0">
                <a:solidFill>
                  <a:srgbClr val="10065A"/>
                </a:solidFill>
                <a:latin typeface="Montserrat"/>
              </a:rPr>
              <a:t>52</a:t>
            </a:r>
            <a:r>
              <a:rPr sz="2200" b="1" dirty="0">
                <a:solidFill>
                  <a:srgbClr val="10065A"/>
                </a:solidFill>
                <a:latin typeface="Montserrat"/>
              </a:rPr>
              <a:t>%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563348" y="2139696"/>
            <a:ext cx="1455405" cy="841248"/>
          </a:xfrm>
          <a:prstGeom prst="rect">
            <a:avLst/>
          </a:prstGeom>
          <a:noFill/>
        </p:spPr>
        <p:txBody>
          <a:bodyPr wrap="square" lIns="18288" tIns="18288" rIns="18288" bIns="18288" anchor="t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400" b="0" dirty="0">
                <a:solidFill>
                  <a:schemeClr val="tx2"/>
                </a:solidFill>
                <a:latin typeface="Source Sans Pro"/>
              </a:rPr>
              <a:t>of </a:t>
            </a:r>
            <a:r>
              <a:rPr lang="de-DE" sz="1400" dirty="0">
                <a:solidFill>
                  <a:schemeClr val="tx2"/>
                </a:solidFill>
                <a:latin typeface="Source Sans Pro"/>
              </a:rPr>
              <a:t>domestic </a:t>
            </a:r>
            <a:r>
              <a:rPr sz="1400" b="0" dirty="0" err="1">
                <a:solidFill>
                  <a:schemeClr val="tx2"/>
                </a:solidFill>
                <a:latin typeface="Source Sans Pro"/>
              </a:rPr>
              <a:t>intermediate inputs</a:t>
            </a:r>
            <a:r>
              <a:rPr sz="1400" b="0" dirty="0">
                <a:solidFill>
                  <a:schemeClr val="tx2"/>
                </a:solidFill>
                <a:latin typeface="Source Sans Pro"/>
              </a:rPr>
              <a:t>
</a:t>
            </a:r>
            <a:r>
              <a:rPr sz="1400" b="0" dirty="0" err="1">
                <a:solidFill>
                  <a:schemeClr val="tx2"/>
                </a:solidFill>
                <a:latin typeface="Source Sans Pro"/>
              </a:rPr>
              <a:t>come from </a:t>
            </a:r>
            <a:r>
              <a:rPr lang="de-DE" sz="1400" b="0" dirty="0">
                <a:solidFill>
                  <a:schemeClr val="tx2"/>
                </a:solidFill>
                <a:latin typeface="Source Sans Pro"/>
              </a:rPr>
              <a:t>the chemical and </a:t>
            </a:r>
            <a:r>
              <a:rPr lang="de-DE" sz="1400" b="0" dirty="0" err="1">
                <a:solidFill>
                  <a:schemeClr val="tx2"/>
                </a:solidFill>
                <a:latin typeface="Source Sans Pro"/>
              </a:rPr>
              <a:t>pharmaceutical </a:t>
            </a:r>
            <a:r>
              <a:rPr sz="1400" b="0" dirty="0">
                <a:solidFill>
                  <a:schemeClr val="tx2"/>
                </a:solidFill>
                <a:latin typeface="Source Sans Pro"/>
              </a:rPr>
              <a:t>sectors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101083" y="3703320"/>
            <a:ext cx="1627632" cy="457200"/>
          </a:xfrm>
          <a:prstGeom prst="rect">
            <a:avLst/>
          </a:prstGeom>
          <a:noFill/>
        </p:spPr>
        <p:txBody>
          <a:bodyPr wrap="square" lIns="18288" tIns="18288" rIns="18288" bIns="18288" anchor="t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lang="de-DE" sz="2800" b="1" dirty="0">
                <a:solidFill>
                  <a:srgbClr val="10ADAA"/>
                </a:solidFill>
                <a:latin typeface="Montserrat"/>
              </a:rPr>
              <a:t>&gt;50 </a:t>
            </a:r>
            <a:r>
              <a:rPr sz="2800" b="1" dirty="0">
                <a:solidFill>
                  <a:srgbClr val="10ADAA"/>
                </a:solidFill>
                <a:latin typeface="Montserrat"/>
              </a:rPr>
              <a:t>per cent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5572582" y="3714750"/>
            <a:ext cx="1723487" cy="763524"/>
          </a:xfrm>
          <a:prstGeom prst="rect">
            <a:avLst/>
          </a:prstGeom>
          <a:noFill/>
        </p:spPr>
        <p:txBody>
          <a:bodyPr wrap="square" lIns="18288" tIns="18288" rIns="18288" bIns="18288" anchor="t">
            <a:noAutofit/>
          </a:bodyPr>
          <a:lstStyle>
            <a:defPPr>
              <a:defRPr lang="de-DE"/>
            </a:defPPr>
            <a:lvl1pPr>
              <a:spcBef>
                <a:spcPts val="0"/>
              </a:spcBef>
              <a:spcAft>
                <a:spcPts val="0"/>
              </a:spcAft>
              <a:defRPr sz="1400" b="0">
                <a:solidFill>
                  <a:srgbClr val="564A3E"/>
                </a:solidFill>
                <a:latin typeface="Source Sans Pro"/>
              </a:defRPr>
            </a:lvl1pPr>
          </a:lstStyle>
          <a:p>
            <a:r>
              <a:rPr lang="de-DE" dirty="0">
                <a:solidFill>
                  <a:schemeClr val="tx2"/>
                </a:solidFill>
              </a:rPr>
              <a:t>of domestic sales go </a:t>
            </a:r>
            <a:r>
              <a:rPr dirty="0">
                <a:solidFill>
                  <a:schemeClr val="tx2"/>
                </a:solidFill>
              </a:rPr>
              <a:t>to the chemical </a:t>
            </a:r>
            <a:r>
              <a:rPr lang="de-DE" dirty="0">
                <a:solidFill>
                  <a:schemeClr val="tx2"/>
                </a:solidFill>
              </a:rPr>
              <a:t>and </a:t>
            </a:r>
            <a:r>
              <a:rPr dirty="0">
                <a:solidFill>
                  <a:schemeClr val="tx2"/>
                </a:solidFill>
              </a:rPr>
              <a:t>pharmaceutical sectors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7716692" y="1536192"/>
            <a:ext cx="4283964" cy="347472"/>
          </a:xfrm>
          <a:prstGeom prst="rect">
            <a:avLst/>
          </a:prstGeom>
          <a:noFill/>
        </p:spPr>
        <p:txBody>
          <a:bodyPr wrap="square" lIns="18288" tIns="18288" rIns="18288" bIns="18288" anchor="t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500" b="1" dirty="0">
                <a:solidFill>
                  <a:srgbClr val="10065A"/>
                </a:solidFill>
                <a:latin typeface="Montserrat"/>
              </a:rPr>
              <a:t>AN INDISPENSABLE SUPPLIER </a:t>
            </a:r>
            <a:r>
              <a:rPr lang="de-DE" sz="1500" b="1" dirty="0">
                <a:solidFill>
                  <a:srgbClr val="10065A"/>
                </a:solidFill>
                <a:latin typeface="Montserrat"/>
              </a:rPr>
              <a:t>to industry and society</a:t>
            </a:r>
            <a:endParaRPr sz="1500" b="1" dirty="0">
              <a:solidFill>
                <a:srgbClr val="10065A"/>
              </a:solidFill>
              <a:latin typeface="Montserrat"/>
            </a:endParaRPr>
          </a:p>
        </p:txBody>
      </p:sp>
      <p:sp>
        <p:nvSpPr>
          <p:cNvPr id="30" name="Oval 29"/>
          <p:cNvSpPr/>
          <p:nvPr/>
        </p:nvSpPr>
        <p:spPr>
          <a:xfrm>
            <a:off x="7697324" y="2596895"/>
            <a:ext cx="1102932" cy="1042413"/>
          </a:xfrm>
          <a:prstGeom prst="rect">
            <a:avLst/>
          </a:prstGeom>
          <a:solidFill>
            <a:srgbClr val="1006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45720" tIns="18288" rIns="45720" bIns="18288" rtlCol="0" anchor="ctr">
            <a:noAutofit/>
          </a:bodyPr>
          <a:lstStyle/>
          <a:p>
            <a:pPr algn="ctr"/>
            <a:r>
              <a:rPr sz="1100" b="1" dirty="0">
                <a:solidFill>
                  <a:srgbClr val="FFFFFF"/>
                </a:solidFill>
                <a:latin typeface="Montserrat Black" panose="00000A00000000000000" pitchFamily="50" charset="0"/>
              </a:rPr>
              <a:t>CHEMICALS </a:t>
            </a:r>
            <a:r>
              <a:rPr lang="de-DE" sz="1100" b="1" dirty="0">
                <a:solidFill>
                  <a:srgbClr val="FFFFFF"/>
                </a:solidFill>
                <a:latin typeface="Montserrat Black" panose="00000A00000000000000" pitchFamily="50" charset="0"/>
              </a:rPr>
              <a:t>&amp; PHARMACEUTICALS</a:t>
            </a:r>
            <a:endParaRPr sz="1100" b="1" dirty="0">
              <a:solidFill>
                <a:srgbClr val="FFFFFF"/>
              </a:solidFill>
              <a:latin typeface="Montserrat Black" panose="00000A00000000000000" pitchFamily="50" charset="0"/>
            </a:endParaRPr>
          </a:p>
        </p:txBody>
      </p:sp>
      <p:cxnSp>
        <p:nvCxnSpPr>
          <p:cNvPr id="31" name="Connector 30"/>
          <p:cNvCxnSpPr/>
          <p:nvPr/>
        </p:nvCxnSpPr>
        <p:spPr>
          <a:xfrm>
            <a:off x="8800256" y="3099816"/>
            <a:ext cx="365760" cy="0"/>
          </a:xfrm>
          <a:prstGeom prst="line">
            <a:avLst/>
          </a:prstGeom>
          <a:ln w="38100">
            <a:solidFill>
              <a:srgbClr val="FF3EB5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Connector 31"/>
          <p:cNvCxnSpPr/>
          <p:nvPr/>
        </p:nvCxnSpPr>
        <p:spPr>
          <a:xfrm>
            <a:off x="9166016" y="2395728"/>
            <a:ext cx="0" cy="1536192"/>
          </a:xfrm>
          <a:prstGeom prst="line">
            <a:avLst/>
          </a:prstGeom>
          <a:ln w="25400">
            <a:solidFill>
              <a:srgbClr val="FF3EB5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Connector 32"/>
          <p:cNvCxnSpPr/>
          <p:nvPr/>
        </p:nvCxnSpPr>
        <p:spPr>
          <a:xfrm>
            <a:off x="9166016" y="2414016"/>
            <a:ext cx="310896" cy="0"/>
          </a:xfrm>
          <a:prstGeom prst="line">
            <a:avLst/>
          </a:prstGeom>
          <a:ln w="25400">
            <a:solidFill>
              <a:srgbClr val="10AD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9568352" y="2276856"/>
            <a:ext cx="2240280" cy="283464"/>
          </a:xfrm>
          <a:prstGeom prst="rect">
            <a:avLst/>
          </a:prstGeom>
          <a:noFill/>
        </p:spPr>
        <p:txBody>
          <a:bodyPr wrap="square" lIns="18288" tIns="18288" rIns="18288" bIns="18288" anchor="ctr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400" b="1">
                <a:solidFill>
                  <a:srgbClr val="10065A"/>
                </a:solidFill>
                <a:latin typeface="Source Sans Pro"/>
              </a:rPr>
              <a:t>Plastics processing</a:t>
            </a:r>
          </a:p>
        </p:txBody>
      </p:sp>
      <p:cxnSp>
        <p:nvCxnSpPr>
          <p:cNvPr id="35" name="Connector 34"/>
          <p:cNvCxnSpPr/>
          <p:nvPr/>
        </p:nvCxnSpPr>
        <p:spPr>
          <a:xfrm>
            <a:off x="9166016" y="2926080"/>
            <a:ext cx="310896" cy="0"/>
          </a:xfrm>
          <a:prstGeom prst="line">
            <a:avLst/>
          </a:prstGeom>
          <a:ln w="25400">
            <a:solidFill>
              <a:srgbClr val="10AD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9568352" y="2788920"/>
            <a:ext cx="2240280" cy="283464"/>
          </a:xfrm>
          <a:prstGeom prst="rect">
            <a:avLst/>
          </a:prstGeom>
          <a:noFill/>
        </p:spPr>
        <p:txBody>
          <a:bodyPr wrap="square" lIns="18288" tIns="18288" rIns="18288" bIns="18288" anchor="ctr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400" b="1">
                <a:solidFill>
                  <a:srgbClr val="10065A"/>
                </a:solidFill>
                <a:latin typeface="Source Sans Pro"/>
              </a:rPr>
              <a:t>Construction</a:t>
            </a:r>
          </a:p>
        </p:txBody>
      </p:sp>
      <p:cxnSp>
        <p:nvCxnSpPr>
          <p:cNvPr id="37" name="Connector 36"/>
          <p:cNvCxnSpPr/>
          <p:nvPr/>
        </p:nvCxnSpPr>
        <p:spPr>
          <a:xfrm>
            <a:off x="9166016" y="3438144"/>
            <a:ext cx="310896" cy="0"/>
          </a:xfrm>
          <a:prstGeom prst="line">
            <a:avLst/>
          </a:prstGeom>
          <a:ln w="25400">
            <a:solidFill>
              <a:srgbClr val="10AD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9568352" y="3300984"/>
            <a:ext cx="2240280" cy="283464"/>
          </a:xfrm>
          <a:prstGeom prst="rect">
            <a:avLst/>
          </a:prstGeom>
          <a:noFill/>
        </p:spPr>
        <p:txBody>
          <a:bodyPr wrap="square" lIns="18288" tIns="18288" rIns="18288" bIns="18288" anchor="ctr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400" b="1" dirty="0" err="1">
                <a:solidFill>
                  <a:srgbClr val="10065A"/>
                </a:solidFill>
                <a:latin typeface="Source Sans Pro"/>
              </a:rPr>
              <a:t>Automotive</a:t>
            </a:r>
            <a:endParaRPr sz="1400" b="1" dirty="0">
              <a:solidFill>
                <a:srgbClr val="10065A"/>
              </a:solidFill>
              <a:latin typeface="Source Sans Pro"/>
            </a:endParaRPr>
          </a:p>
        </p:txBody>
      </p:sp>
      <p:cxnSp>
        <p:nvCxnSpPr>
          <p:cNvPr id="39" name="Connector 38"/>
          <p:cNvCxnSpPr/>
          <p:nvPr/>
        </p:nvCxnSpPr>
        <p:spPr>
          <a:xfrm>
            <a:off x="9166016" y="3950208"/>
            <a:ext cx="310896" cy="0"/>
          </a:xfrm>
          <a:prstGeom prst="line">
            <a:avLst/>
          </a:prstGeom>
          <a:ln w="25400">
            <a:solidFill>
              <a:srgbClr val="10AD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9568352" y="3813048"/>
            <a:ext cx="2240280" cy="283464"/>
          </a:xfrm>
          <a:prstGeom prst="rect">
            <a:avLst/>
          </a:prstGeom>
          <a:noFill/>
        </p:spPr>
        <p:txBody>
          <a:bodyPr wrap="square" lIns="18288" tIns="18288" rIns="18288" bIns="18288" anchor="ctr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lang="de-DE" sz="1400" b="1" dirty="0">
                <a:solidFill>
                  <a:srgbClr val="10065A"/>
                </a:solidFill>
                <a:latin typeface="Source Sans Pro"/>
              </a:rPr>
              <a:t>Healthcare…</a:t>
            </a:r>
            <a:endParaRPr sz="1400" b="1" dirty="0">
              <a:solidFill>
                <a:srgbClr val="10065A"/>
              </a:solidFill>
              <a:latin typeface="Source Sans Pro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7739552" y="4315968"/>
            <a:ext cx="4160520" cy="438912"/>
          </a:xfrm>
          <a:prstGeom prst="rect">
            <a:avLst/>
          </a:prstGeom>
          <a:noFill/>
        </p:spPr>
        <p:txBody>
          <a:bodyPr wrap="square" lIns="18288" tIns="18288" rIns="18288" bIns="18288" anchor="t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400" b="1" dirty="0">
                <a:solidFill>
                  <a:srgbClr val="FF3EB5"/>
                </a:solidFill>
                <a:latin typeface="Source Sans Pro"/>
              </a:rPr>
              <a:t>The </a:t>
            </a:r>
            <a:r>
              <a:rPr sz="1400" b="1" dirty="0" err="1">
                <a:solidFill>
                  <a:srgbClr val="FF3EB5"/>
                </a:solidFill>
                <a:latin typeface="Source Sans Pro"/>
              </a:rPr>
              <a:t>significance extends far beyond direct</a:t>
            </a:r>
            <a:r>
              <a:rPr sz="1400" b="1" dirty="0">
                <a:solidFill>
                  <a:srgbClr val="FF3EB5"/>
                </a:solidFill>
                <a:latin typeface="Source Sans Pro"/>
              </a:rPr>
              <a:t>
</a:t>
            </a:r>
            <a:r>
              <a:rPr sz="1400" b="1" dirty="0" err="1">
                <a:solidFill>
                  <a:srgbClr val="FF3EB5"/>
                </a:solidFill>
                <a:latin typeface="Source Sans Pro"/>
              </a:rPr>
              <a:t>supply relationships</a:t>
            </a:r>
            <a:r>
              <a:rPr sz="1400" b="1" dirty="0">
                <a:solidFill>
                  <a:srgbClr val="FF3EB5"/>
                </a:solidFill>
                <a:latin typeface="Source Sans Pro"/>
              </a:rPr>
              <a:t>.</a:t>
            </a:r>
          </a:p>
        </p:txBody>
      </p:sp>
      <p:sp>
        <p:nvSpPr>
          <p:cNvPr id="42" name="Rectangle 41"/>
          <p:cNvSpPr/>
          <p:nvPr/>
        </p:nvSpPr>
        <p:spPr>
          <a:xfrm>
            <a:off x="0" y="4992624"/>
            <a:ext cx="12191695" cy="932688"/>
          </a:xfrm>
          <a:prstGeom prst="rect">
            <a:avLst/>
          </a:prstGeom>
          <a:solidFill>
            <a:srgbClr val="1006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3" name="TextBox 42"/>
          <p:cNvSpPr txBox="1"/>
          <p:nvPr/>
        </p:nvSpPr>
        <p:spPr>
          <a:xfrm>
            <a:off x="630936" y="5129784"/>
            <a:ext cx="11561064" cy="667512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>
              <a:spcAft>
                <a:spcPts val="0"/>
              </a:spcAft>
            </a:pPr>
            <a:r>
              <a:rPr sz="1900" b="1" dirty="0" err="1">
                <a:solidFill>
                  <a:srgbClr val="FF3EB5"/>
                </a:solidFill>
                <a:latin typeface="Montserrat"/>
              </a:rPr>
              <a:t>One in every two </a:t>
            </a:r>
            <a:r>
              <a:rPr sz="1900" b="1" dirty="0">
                <a:solidFill>
                  <a:srgbClr val="FF3EB5"/>
                </a:solidFill>
                <a:latin typeface="Montserrat"/>
              </a:rPr>
              <a:t>euros generated by </a:t>
            </a:r>
            <a:r>
              <a:rPr sz="1900" b="1" dirty="0">
                <a:solidFill>
                  <a:srgbClr val="FFFFFF"/>
                </a:solidFill>
                <a:latin typeface="Montserrat"/>
              </a:rPr>
              <a:t>the </a:t>
            </a:r>
            <a:r>
              <a:rPr sz="1900" b="1" dirty="0" err="1">
                <a:solidFill>
                  <a:srgbClr val="FFFFFF"/>
                </a:solidFill>
                <a:latin typeface="Montserrat"/>
              </a:rPr>
              <a:t>chemical </a:t>
            </a:r>
            <a:r>
              <a:rPr sz="1900" b="1" dirty="0">
                <a:solidFill>
                  <a:srgbClr val="FFFFFF"/>
                </a:solidFill>
                <a:latin typeface="Montserrat"/>
              </a:rPr>
              <a:t>industry </a:t>
            </a:r>
            <a:r>
              <a:rPr sz="1900" b="1" dirty="0" err="1">
                <a:solidFill>
                  <a:srgbClr val="FFFFFF"/>
                </a:solidFill>
                <a:latin typeface="Montserrat"/>
              </a:rPr>
              <a:t>is exported</a:t>
            </a:r>
            <a:r>
              <a:rPr sz="1900" b="1" dirty="0">
                <a:solidFill>
                  <a:srgbClr val="FFFFFF"/>
                </a:solidFill>
                <a:latin typeface="Montserrat"/>
              </a:rPr>
              <a:t>. The </a:t>
            </a:r>
            <a:r>
              <a:rPr sz="1900" b="1" dirty="0" err="1">
                <a:solidFill>
                  <a:srgbClr val="FFFFFF"/>
                </a:solidFill>
                <a:latin typeface="Montserrat"/>
              </a:rPr>
              <a:t>other half forms </a:t>
            </a:r>
            <a:r>
              <a:rPr sz="1900" b="1" dirty="0">
                <a:solidFill>
                  <a:srgbClr val="FFFFFF"/>
                </a:solidFill>
                <a:latin typeface="Montserrat"/>
              </a:rPr>
              <a:t>the foundation </a:t>
            </a:r>
            <a:r>
              <a:rPr lang="de-DE" sz="1900" b="1" dirty="0">
                <a:solidFill>
                  <a:srgbClr val="FFFFFF"/>
                </a:solidFill>
                <a:latin typeface="Montserrat"/>
              </a:rPr>
              <a:t>of </a:t>
            </a:r>
            <a:r>
              <a:rPr sz="1900" b="1" dirty="0" err="1">
                <a:solidFill>
                  <a:schemeClr val="accent1"/>
                </a:solidFill>
                <a:latin typeface="Montserrat"/>
              </a:rPr>
              <a:t>value creation </a:t>
            </a:r>
            <a:r>
              <a:rPr lang="de-DE" sz="1900" b="1" dirty="0">
                <a:solidFill>
                  <a:srgbClr val="FFFFFF"/>
                </a:solidFill>
                <a:latin typeface="Montserrat"/>
              </a:rPr>
              <a:t>and </a:t>
            </a:r>
            <a:r>
              <a:rPr lang="de-DE" sz="1900" b="1" dirty="0">
                <a:solidFill>
                  <a:schemeClr val="accent1"/>
                </a:solidFill>
                <a:latin typeface="Montserrat"/>
              </a:rPr>
              <a:t>public health </a:t>
            </a:r>
            <a:r>
              <a:rPr sz="1900" b="1" dirty="0">
                <a:solidFill>
                  <a:srgbClr val="FFFFFF"/>
                </a:solidFill>
                <a:latin typeface="Montserrat"/>
              </a:rPr>
              <a:t>in </a:t>
            </a:r>
            <a:r>
              <a:rPr lang="de-DE" sz="1900" b="1" dirty="0" err="1">
                <a:solidFill>
                  <a:srgbClr val="FFFFFF"/>
                </a:solidFill>
                <a:latin typeface="Montserrat"/>
              </a:rPr>
              <a:t>Germany</a:t>
            </a:r>
            <a:r>
              <a:rPr lang="de-DE" sz="1900" b="1" dirty="0">
                <a:solidFill>
                  <a:srgbClr val="FFFFFF"/>
                </a:solidFill>
                <a:latin typeface="Montserrat"/>
              </a:rPr>
              <a:t>.</a:t>
            </a:r>
            <a:endParaRPr sz="1900" b="1" dirty="0">
              <a:solidFill>
                <a:srgbClr val="FFFFFF"/>
              </a:solidFill>
              <a:latin typeface="Montserrat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hink-cell data - do not delete" hidden="1">
            <a:extLst>
              <a:ext uri="{FF2B5EF4-FFF2-40B4-BE49-F238E27FC236}">
                <a16:creationId xmlns:a16="http://schemas.microsoft.com/office/drawing/2014/main" id="{DEDA1ECC-1B23-9BFA-37DA-235349543349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3977828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345" imgH="343" progId="TCLayout.ActiveDocument.1">
                  <p:embed/>
                </p:oleObj>
              </mc:Choice>
              <mc:Fallback>
                <p:oleObj name="think-cell Folie" r:id="rId3" imgW="345" imgH="343" progId="TCLayout.ActiveDocument.1">
                  <p:embed/>
                  <p:pic>
                    <p:nvPicPr>
                      <p:cNvPr id="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DEDA1ECC-1B23-9BFA-37DA-23534954334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2A22D39F-FCA8-47FB-B94F-2D507F14C53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2D4303-B7FF-7540-9F33-74BBD7018147}" type="slidenum">
              <a:rPr lang="de-DE" smtClean="0"/>
              <a:t>13</a:t>
            </a:fld>
            <a:endParaRPr lang="de-DE" dirty="0"/>
          </a:p>
        </p:txBody>
      </p:sp>
      <p:sp>
        <p:nvSpPr>
          <p:cNvPr id="17" name="Titel 16">
            <a:extLst>
              <a:ext uri="{FF2B5EF4-FFF2-40B4-BE49-F238E27FC236}">
                <a16:creationId xmlns:a16="http://schemas.microsoft.com/office/drawing/2014/main" id="{B46E3B55-CB86-45D6-9F67-1F68FD4AAF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de-DE" sz="2600" dirty="0">
                <a:solidFill>
                  <a:srgbClr val="10065A"/>
                </a:solidFill>
              </a:rPr>
              <a:t>Chemistry makes the future possible</a:t>
            </a:r>
          </a:p>
        </p:txBody>
      </p:sp>
      <p:sp>
        <p:nvSpPr>
          <p:cNvPr id="18" name="Inhaltsplatzhalter 25">
            <a:extLst>
              <a:ext uri="{FF2B5EF4-FFF2-40B4-BE49-F238E27FC236}">
                <a16:creationId xmlns:a16="http://schemas.microsoft.com/office/drawing/2014/main" id="{17F858AB-0C3D-4688-BBC5-3A8914106B9D}"/>
              </a:ext>
            </a:extLst>
          </p:cNvPr>
          <p:cNvSpPr txBox="1">
            <a:spLocks/>
          </p:cNvSpPr>
          <p:nvPr/>
        </p:nvSpPr>
        <p:spPr bwMode="gray">
          <a:xfrm>
            <a:off x="527144" y="3328147"/>
            <a:ext cx="3607200" cy="2585291"/>
          </a:xfrm>
          <a:prstGeom prst="rect">
            <a:avLst/>
          </a:prstGeom>
          <a:solidFill>
            <a:srgbClr val="10069F"/>
          </a:solidFill>
        </p:spPr>
        <p:txBody>
          <a:bodyPr vert="horz" lIns="108000" tIns="72000" rIns="108000" bIns="7200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 lang="de-DE" sz="2000" kern="1200" noProof="0" dirty="0" smtClean="0">
                <a:solidFill>
                  <a:schemeClr val="accent5"/>
                </a:solidFill>
                <a:latin typeface="+mn-lt"/>
                <a:ea typeface="+mn-ea"/>
                <a:cs typeface="+mn-cs"/>
              </a:defRPr>
            </a:lvl1pPr>
            <a:lvl2pPr marL="720000" indent="-27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2"/>
              </a:buClr>
              <a:buSzPct val="90000"/>
              <a:buFont typeface="Wingdings 3" panose="05040102010807070707" pitchFamily="18" charset="2"/>
              <a:buChar char=""/>
              <a:defRPr lang="de-DE" sz="1800" kern="1200" noProof="0" dirty="0" smtClean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080000" indent="-27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2"/>
              </a:buClr>
              <a:buSzPct val="90000"/>
              <a:buFont typeface="Wingdings 3" panose="05040102010807070707" pitchFamily="18" charset="2"/>
              <a:buChar char=""/>
              <a:defRPr lang="de-DE" sz="1800" kern="1200" noProof="0" dirty="0" smtClean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1440000" indent="-27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2"/>
              </a:buClr>
              <a:buSzPct val="90000"/>
              <a:buFont typeface="Wingdings 3" panose="05040102010807070707" pitchFamily="18" charset="2"/>
              <a:buChar char=""/>
              <a:defRPr lang="de-DE" sz="1800" kern="1200" baseline="0" noProof="0" dirty="0" smtClean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70000" marR="0" indent="-2700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+mj-lt"/>
              <a:buAutoNum type="arabicPeriod"/>
              <a:tabLst/>
              <a:defRPr sz="1800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720000" indent="-27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+mj-lt"/>
              <a:buAutoNum type="arabicPeriod"/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6pPr>
            <a:lvl7pPr marL="1080000" indent="-27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+mj-lt"/>
              <a:buAutoNum type="arabicPeriod"/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7pPr>
            <a:lvl8pPr marL="1440000" indent="-27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+mj-lt"/>
              <a:buAutoNum type="arabicPeriod"/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</a:pPr>
            <a:r>
              <a:rPr lang="de-DE" sz="1800" b="1" dirty="0">
                <a:solidFill>
                  <a:schemeClr val="bg1"/>
                </a:solidFill>
              </a:rPr>
              <a:t>Chemistry:</a:t>
            </a:r>
          </a:p>
          <a:p>
            <a:pPr>
              <a:spcAft>
                <a:spcPts val="600"/>
              </a:spcAft>
            </a:pPr>
            <a:r>
              <a:rPr lang="de-DE" sz="1800" dirty="0">
                <a:solidFill>
                  <a:schemeClr val="bg1"/>
                </a:solidFill>
              </a:rPr>
              <a:t>A driver of growth and innovation</a:t>
            </a:r>
          </a:p>
          <a:p>
            <a:pPr>
              <a:spcAft>
                <a:spcPts val="600"/>
              </a:spcAft>
            </a:pPr>
            <a:r>
              <a:rPr lang="de-DE" sz="1800" dirty="0">
                <a:solidFill>
                  <a:schemeClr val="bg1"/>
                </a:solidFill>
              </a:rPr>
              <a:t>At the start of global value chains</a:t>
            </a:r>
          </a:p>
          <a:p>
            <a:pPr>
              <a:spcAft>
                <a:spcPts val="600"/>
              </a:spcAft>
            </a:pPr>
            <a:r>
              <a:rPr lang="de-DE" sz="1800" dirty="0">
                <a:solidFill>
                  <a:schemeClr val="bg1"/>
                </a:solidFill>
              </a:rPr>
              <a:t>Products are used in almost every sector</a:t>
            </a:r>
          </a:p>
        </p:txBody>
      </p:sp>
      <p:sp>
        <p:nvSpPr>
          <p:cNvPr id="19" name="Inhaltsplatzhalter 28">
            <a:extLst>
              <a:ext uri="{FF2B5EF4-FFF2-40B4-BE49-F238E27FC236}">
                <a16:creationId xmlns:a16="http://schemas.microsoft.com/office/drawing/2014/main" id="{461874A5-3C98-4E2A-B88A-48B5F14BBC1B}"/>
              </a:ext>
            </a:extLst>
          </p:cNvPr>
          <p:cNvSpPr txBox="1">
            <a:spLocks/>
          </p:cNvSpPr>
          <p:nvPr/>
        </p:nvSpPr>
        <p:spPr bwMode="gray">
          <a:xfrm>
            <a:off x="4284975" y="3328147"/>
            <a:ext cx="3607200" cy="2585291"/>
          </a:xfrm>
          <a:prstGeom prst="rect">
            <a:avLst/>
          </a:prstGeom>
          <a:solidFill>
            <a:srgbClr val="FF3EB5"/>
          </a:solidFill>
        </p:spPr>
        <p:txBody>
          <a:bodyPr vert="horz" lIns="108000" tIns="72000" rIns="108000" bIns="7200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 lang="de-DE" sz="2000" kern="1200" noProof="0" dirty="0" smtClean="0">
                <a:solidFill>
                  <a:schemeClr val="accent6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20000" indent="-27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2"/>
              </a:buClr>
              <a:buSzPct val="90000"/>
              <a:buFont typeface="Wingdings 3" panose="05040102010807070707" pitchFamily="18" charset="2"/>
              <a:buChar char=""/>
              <a:defRPr lang="de-DE" sz="1800" kern="1200" noProof="0" dirty="0" smtClean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080000" indent="-27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2"/>
              </a:buClr>
              <a:buSzPct val="90000"/>
              <a:buFont typeface="Wingdings 3" panose="05040102010807070707" pitchFamily="18" charset="2"/>
              <a:buChar char=""/>
              <a:defRPr lang="de-DE" sz="1800" kern="1200" noProof="0" dirty="0" smtClean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1440000" indent="-27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2"/>
              </a:buClr>
              <a:buSzPct val="90000"/>
              <a:buFont typeface="Wingdings 3" panose="05040102010807070707" pitchFamily="18" charset="2"/>
              <a:buChar char=""/>
              <a:defRPr lang="de-DE" sz="1800" kern="1200" baseline="0" noProof="0" dirty="0" smtClean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70000" marR="0" indent="-2700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+mj-lt"/>
              <a:buAutoNum type="arabicPeriod"/>
              <a:tabLst/>
              <a:defRPr sz="1800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720000" indent="-27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+mj-lt"/>
              <a:buAutoNum type="arabicPeriod"/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6pPr>
            <a:lvl7pPr marL="1080000" indent="-27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+mj-lt"/>
              <a:buAutoNum type="arabicPeriod"/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7pPr>
            <a:lvl8pPr marL="1440000" indent="-27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+mj-lt"/>
              <a:buAutoNum type="arabicPeriod"/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800" b="1" dirty="0">
                <a:solidFill>
                  <a:schemeClr val="bg1"/>
                </a:solidFill>
              </a:rPr>
              <a:t>Chemistry:</a:t>
            </a:r>
          </a:p>
          <a:p>
            <a:r>
              <a:rPr lang="de-DE" sz="1800" dirty="0" err="1">
                <a:solidFill>
                  <a:schemeClr val="bg1"/>
                </a:solidFill>
              </a:rPr>
              <a:t>Enabler </a:t>
            </a:r>
            <a:r>
              <a:rPr lang="de-DE" sz="1800" dirty="0">
                <a:solidFill>
                  <a:schemeClr val="bg1"/>
                </a:solidFill>
              </a:rPr>
              <a:t>of the circular economy</a:t>
            </a:r>
          </a:p>
          <a:p>
            <a:r>
              <a:rPr lang="de-DE" sz="1800" dirty="0">
                <a:solidFill>
                  <a:schemeClr val="bg1"/>
                </a:solidFill>
              </a:rPr>
              <a:t>Efficient and climate-friendly production</a:t>
            </a:r>
          </a:p>
          <a:p>
            <a:r>
              <a:rPr lang="de-DE" sz="1800" dirty="0">
                <a:solidFill>
                  <a:schemeClr val="bg1"/>
                </a:solidFill>
              </a:rPr>
              <a:t>An essential part of global value cycles</a:t>
            </a:r>
          </a:p>
        </p:txBody>
      </p:sp>
      <p:sp>
        <p:nvSpPr>
          <p:cNvPr id="20" name="Inhaltsplatzhalter 29">
            <a:extLst>
              <a:ext uri="{FF2B5EF4-FFF2-40B4-BE49-F238E27FC236}">
                <a16:creationId xmlns:a16="http://schemas.microsoft.com/office/drawing/2014/main" id="{DFC46386-679C-4293-90D7-864E025FEECD}"/>
              </a:ext>
            </a:extLst>
          </p:cNvPr>
          <p:cNvSpPr txBox="1">
            <a:spLocks/>
          </p:cNvSpPr>
          <p:nvPr/>
        </p:nvSpPr>
        <p:spPr bwMode="gray">
          <a:xfrm>
            <a:off x="8072460" y="3328147"/>
            <a:ext cx="3607200" cy="2585291"/>
          </a:xfrm>
          <a:prstGeom prst="rect">
            <a:avLst/>
          </a:prstGeom>
          <a:solidFill>
            <a:schemeClr val="accent2"/>
          </a:solidFill>
          <a:ln w="19050">
            <a:noFill/>
          </a:ln>
        </p:spPr>
        <p:txBody>
          <a:bodyPr vert="horz" lIns="108000" tIns="72000" rIns="108000" bIns="7200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 lang="de-DE" sz="2000" kern="1200" noProof="0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720000" indent="-27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2"/>
              </a:buClr>
              <a:buSzPct val="90000"/>
              <a:buFont typeface="Wingdings 3" panose="05040102010807070707" pitchFamily="18" charset="2"/>
              <a:buChar char=""/>
              <a:defRPr lang="de-DE" sz="1800" kern="1200" noProof="0" dirty="0" smtClean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080000" indent="-27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2"/>
              </a:buClr>
              <a:buSzPct val="90000"/>
              <a:buFont typeface="Wingdings 3" panose="05040102010807070707" pitchFamily="18" charset="2"/>
              <a:buChar char=""/>
              <a:defRPr lang="de-DE" sz="1800" kern="1200" noProof="0" dirty="0" smtClean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1440000" indent="-27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2"/>
              </a:buClr>
              <a:buSzPct val="90000"/>
              <a:buFont typeface="Wingdings 3" panose="05040102010807070707" pitchFamily="18" charset="2"/>
              <a:buChar char=""/>
              <a:defRPr lang="de-DE" sz="1800" kern="1200" baseline="0" noProof="0" dirty="0" smtClean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70000" marR="0" indent="-2700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+mj-lt"/>
              <a:buAutoNum type="arabicPeriod"/>
              <a:tabLst/>
              <a:defRPr sz="1800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720000" indent="-27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+mj-lt"/>
              <a:buAutoNum type="arabicPeriod"/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6pPr>
            <a:lvl7pPr marL="1080000" indent="-27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+mj-lt"/>
              <a:buAutoNum type="arabicPeriod"/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7pPr>
            <a:lvl8pPr marL="1440000" indent="-27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+mj-lt"/>
              <a:buAutoNum type="arabicPeriod"/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</a:pPr>
            <a:r>
              <a:rPr lang="de-DE" sz="1800" b="1" dirty="0">
                <a:solidFill>
                  <a:schemeClr val="bg1"/>
                </a:solidFill>
              </a:rPr>
              <a:t>Chemicals:</a:t>
            </a:r>
          </a:p>
          <a:p>
            <a:pPr>
              <a:spcAft>
                <a:spcPts val="600"/>
              </a:spcAft>
            </a:pPr>
            <a:r>
              <a:rPr lang="de-DE" sz="1800" dirty="0">
                <a:solidFill>
                  <a:schemeClr val="bg1"/>
                </a:solidFill>
              </a:rPr>
              <a:t>capitalises on the opportunities offered by digitalisation</a:t>
            </a:r>
          </a:p>
          <a:p>
            <a:pPr>
              <a:spcAft>
                <a:spcPts val="600"/>
              </a:spcAft>
            </a:pPr>
            <a:r>
              <a:rPr lang="de-DE" sz="1800" dirty="0">
                <a:solidFill>
                  <a:schemeClr val="bg1"/>
                </a:solidFill>
              </a:rPr>
              <a:t>develops new business models</a:t>
            </a:r>
          </a:p>
          <a:p>
            <a:pPr>
              <a:spcAft>
                <a:spcPts val="600"/>
              </a:spcAft>
            </a:pPr>
            <a:r>
              <a:rPr lang="de-DE" sz="1800" dirty="0">
                <a:solidFill>
                  <a:schemeClr val="bg1"/>
                </a:solidFill>
              </a:rPr>
              <a:t>new division of roles in global value creation networks</a:t>
            </a:r>
            <a:br>
              <a:rPr lang="de-DE" sz="1800" dirty="0">
                <a:solidFill>
                  <a:schemeClr val="bg1"/>
                </a:solidFill>
              </a:rPr>
            </a:br>
            <a:endParaRPr lang="de-DE" sz="1800" dirty="0">
              <a:solidFill>
                <a:schemeClr val="bg1"/>
              </a:solidFill>
            </a:endParaRPr>
          </a:p>
        </p:txBody>
      </p:sp>
      <p:sp>
        <p:nvSpPr>
          <p:cNvPr id="27" name="Inhaltsplatzhalter 25">
            <a:extLst>
              <a:ext uri="{FF2B5EF4-FFF2-40B4-BE49-F238E27FC236}">
                <a16:creationId xmlns:a16="http://schemas.microsoft.com/office/drawing/2014/main" id="{A38E1EA6-9B4A-4844-9E80-2DFEACC06F31}"/>
              </a:ext>
            </a:extLst>
          </p:cNvPr>
          <p:cNvSpPr txBox="1">
            <a:spLocks/>
          </p:cNvSpPr>
          <p:nvPr/>
        </p:nvSpPr>
        <p:spPr bwMode="gray">
          <a:xfrm>
            <a:off x="527144" y="2947326"/>
            <a:ext cx="3607200" cy="347492"/>
          </a:xfrm>
          <a:prstGeom prst="rect">
            <a:avLst/>
          </a:prstGeom>
          <a:noFill/>
        </p:spPr>
        <p:txBody>
          <a:bodyPr vert="horz" lIns="0" tIns="0" rIns="0" bIns="0" rtlCol="0" anchor="ctr" anchorCtr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 lang="de-DE" sz="2000" kern="1200" noProof="0" dirty="0" smtClean="0">
                <a:solidFill>
                  <a:schemeClr val="accent5"/>
                </a:solidFill>
                <a:latin typeface="+mn-lt"/>
                <a:ea typeface="+mn-ea"/>
                <a:cs typeface="+mn-cs"/>
              </a:defRPr>
            </a:lvl1pPr>
            <a:lvl2pPr marL="720000" indent="-27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2"/>
              </a:buClr>
              <a:buSzPct val="90000"/>
              <a:buFont typeface="Wingdings 3" panose="05040102010807070707" pitchFamily="18" charset="2"/>
              <a:buChar char=""/>
              <a:defRPr lang="de-DE" sz="1800" kern="1200" noProof="0" dirty="0" smtClean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080000" indent="-27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2"/>
              </a:buClr>
              <a:buSzPct val="90000"/>
              <a:buFont typeface="Wingdings 3" panose="05040102010807070707" pitchFamily="18" charset="2"/>
              <a:buChar char=""/>
              <a:defRPr lang="de-DE" sz="1800" kern="1200" noProof="0" dirty="0" smtClean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1440000" indent="-27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2"/>
              </a:buClr>
              <a:buSzPct val="90000"/>
              <a:buFont typeface="Wingdings 3" panose="05040102010807070707" pitchFamily="18" charset="2"/>
              <a:buChar char=""/>
              <a:defRPr lang="de-DE" sz="1800" kern="1200" baseline="0" noProof="0" dirty="0" smtClean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70000" marR="0" indent="-2700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+mj-lt"/>
              <a:buAutoNum type="arabicPeriod"/>
              <a:tabLst/>
              <a:defRPr sz="1800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720000" indent="-27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+mj-lt"/>
              <a:buAutoNum type="arabicPeriod"/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6pPr>
            <a:lvl7pPr marL="1080000" indent="-27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+mj-lt"/>
              <a:buAutoNum type="arabicPeriod"/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7pPr>
            <a:lvl8pPr marL="1440000" indent="-27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+mj-lt"/>
              <a:buAutoNum type="arabicPeriod"/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Aft>
                <a:spcPts val="600"/>
              </a:spcAft>
            </a:pPr>
            <a:r>
              <a:rPr lang="de-DE" sz="1400" b="1" cap="all" dirty="0">
                <a:solidFill>
                  <a:srgbClr val="10069F"/>
                </a:solidFill>
                <a:latin typeface="Montserrat Black" panose="00000A00000000000000" pitchFamily="50" charset="0"/>
              </a:rPr>
              <a:t>Global value chains</a:t>
            </a:r>
          </a:p>
        </p:txBody>
      </p:sp>
      <p:sp>
        <p:nvSpPr>
          <p:cNvPr id="28" name="Inhaltsplatzhalter 25">
            <a:extLst>
              <a:ext uri="{FF2B5EF4-FFF2-40B4-BE49-F238E27FC236}">
                <a16:creationId xmlns:a16="http://schemas.microsoft.com/office/drawing/2014/main" id="{A560A67B-DE2B-4287-943C-33380A572D39}"/>
              </a:ext>
            </a:extLst>
          </p:cNvPr>
          <p:cNvSpPr txBox="1">
            <a:spLocks/>
          </p:cNvSpPr>
          <p:nvPr/>
        </p:nvSpPr>
        <p:spPr bwMode="gray">
          <a:xfrm>
            <a:off x="4284975" y="2947326"/>
            <a:ext cx="3607200" cy="347492"/>
          </a:xfrm>
          <a:prstGeom prst="rect">
            <a:avLst/>
          </a:prstGeom>
          <a:noFill/>
        </p:spPr>
        <p:txBody>
          <a:bodyPr vert="horz" lIns="0" tIns="0" rIns="0" bIns="0" rtlCol="0" anchor="ctr" anchorCtr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 lang="de-DE" sz="2000" kern="1200" noProof="0" dirty="0" smtClean="0">
                <a:solidFill>
                  <a:schemeClr val="accent5"/>
                </a:solidFill>
                <a:latin typeface="+mn-lt"/>
                <a:ea typeface="+mn-ea"/>
                <a:cs typeface="+mn-cs"/>
              </a:defRPr>
            </a:lvl1pPr>
            <a:lvl2pPr marL="720000" indent="-27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2"/>
              </a:buClr>
              <a:buSzPct val="90000"/>
              <a:buFont typeface="Wingdings 3" panose="05040102010807070707" pitchFamily="18" charset="2"/>
              <a:buChar char=""/>
              <a:defRPr lang="de-DE" sz="1800" kern="1200" noProof="0" dirty="0" smtClean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080000" indent="-27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2"/>
              </a:buClr>
              <a:buSzPct val="90000"/>
              <a:buFont typeface="Wingdings 3" panose="05040102010807070707" pitchFamily="18" charset="2"/>
              <a:buChar char=""/>
              <a:defRPr lang="de-DE" sz="1800" kern="1200" noProof="0" dirty="0" smtClean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1440000" indent="-27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2"/>
              </a:buClr>
              <a:buSzPct val="90000"/>
              <a:buFont typeface="Wingdings 3" panose="05040102010807070707" pitchFamily="18" charset="2"/>
              <a:buChar char=""/>
              <a:defRPr lang="de-DE" sz="1800" kern="1200" baseline="0" noProof="0" dirty="0" smtClean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70000" marR="0" indent="-2700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+mj-lt"/>
              <a:buAutoNum type="arabicPeriod"/>
              <a:tabLst/>
              <a:defRPr sz="1800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720000" indent="-27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+mj-lt"/>
              <a:buAutoNum type="arabicPeriod"/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6pPr>
            <a:lvl7pPr marL="1080000" indent="-27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+mj-lt"/>
              <a:buAutoNum type="arabicPeriod"/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7pPr>
            <a:lvl8pPr marL="1440000" indent="-27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+mj-lt"/>
              <a:buAutoNum type="arabicPeriod"/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Aft>
                <a:spcPts val="600"/>
              </a:spcAft>
            </a:pPr>
            <a:r>
              <a:rPr lang="de-DE" sz="1800" b="1" cap="all" dirty="0">
                <a:solidFill>
                  <a:schemeClr val="accent1"/>
                </a:solidFill>
                <a:latin typeface="Montserrat Black" panose="00000A00000000000000" pitchFamily="50" charset="0"/>
              </a:rPr>
              <a:t>Circular economy</a:t>
            </a:r>
          </a:p>
        </p:txBody>
      </p:sp>
      <p:sp>
        <p:nvSpPr>
          <p:cNvPr id="29" name="Inhaltsplatzhalter 25">
            <a:extLst>
              <a:ext uri="{FF2B5EF4-FFF2-40B4-BE49-F238E27FC236}">
                <a16:creationId xmlns:a16="http://schemas.microsoft.com/office/drawing/2014/main" id="{13BF3971-CC0D-48E7-BB8F-AFBB5B609B24}"/>
              </a:ext>
            </a:extLst>
          </p:cNvPr>
          <p:cNvSpPr txBox="1">
            <a:spLocks/>
          </p:cNvSpPr>
          <p:nvPr/>
        </p:nvSpPr>
        <p:spPr bwMode="gray">
          <a:xfrm>
            <a:off x="8072460" y="2947326"/>
            <a:ext cx="3607200" cy="347492"/>
          </a:xfrm>
          <a:prstGeom prst="rect">
            <a:avLst/>
          </a:prstGeom>
          <a:noFill/>
        </p:spPr>
        <p:txBody>
          <a:bodyPr vert="horz" lIns="0" tIns="0" rIns="0" bIns="0" rtlCol="0" anchor="ctr" anchorCtr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 lang="de-DE" sz="2000" kern="1200" noProof="0" dirty="0" smtClean="0">
                <a:solidFill>
                  <a:schemeClr val="accent5"/>
                </a:solidFill>
                <a:latin typeface="+mn-lt"/>
                <a:ea typeface="+mn-ea"/>
                <a:cs typeface="+mn-cs"/>
              </a:defRPr>
            </a:lvl1pPr>
            <a:lvl2pPr marL="720000" indent="-27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2"/>
              </a:buClr>
              <a:buSzPct val="90000"/>
              <a:buFont typeface="Wingdings 3" panose="05040102010807070707" pitchFamily="18" charset="2"/>
              <a:buChar char=""/>
              <a:defRPr lang="de-DE" sz="1800" kern="1200" noProof="0" dirty="0" smtClean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080000" indent="-27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2"/>
              </a:buClr>
              <a:buSzPct val="90000"/>
              <a:buFont typeface="Wingdings 3" panose="05040102010807070707" pitchFamily="18" charset="2"/>
              <a:buChar char=""/>
              <a:defRPr lang="de-DE" sz="1800" kern="1200" noProof="0" dirty="0" smtClean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1440000" indent="-27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2"/>
              </a:buClr>
              <a:buSzPct val="90000"/>
              <a:buFont typeface="Wingdings 3" panose="05040102010807070707" pitchFamily="18" charset="2"/>
              <a:buChar char=""/>
              <a:defRPr lang="de-DE" sz="1800" kern="1200" baseline="0" noProof="0" dirty="0" smtClean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70000" marR="0" indent="-2700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+mj-lt"/>
              <a:buAutoNum type="arabicPeriod"/>
              <a:tabLst/>
              <a:defRPr sz="1800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720000" indent="-27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+mj-lt"/>
              <a:buAutoNum type="arabicPeriod"/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6pPr>
            <a:lvl7pPr marL="1080000" indent="-27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+mj-lt"/>
              <a:buAutoNum type="arabicPeriod"/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7pPr>
            <a:lvl8pPr marL="1440000" indent="-27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+mj-lt"/>
              <a:buAutoNum type="arabicPeriod"/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Aft>
                <a:spcPts val="600"/>
              </a:spcAft>
            </a:pPr>
            <a:r>
              <a:rPr lang="de-DE" sz="1400" b="1" cap="all" dirty="0">
                <a:solidFill>
                  <a:schemeClr val="accent2"/>
                </a:solidFill>
                <a:latin typeface="Montserrat Black" panose="00000A00000000000000" pitchFamily="50" charset="0"/>
              </a:rPr>
              <a:t>Digitalisation and connectivity</a:t>
            </a:r>
          </a:p>
        </p:txBody>
      </p:sp>
      <p:sp>
        <p:nvSpPr>
          <p:cNvPr id="23" name="Rechteck 22">
            <a:extLst>
              <a:ext uri="{FF2B5EF4-FFF2-40B4-BE49-F238E27FC236}">
                <a16:creationId xmlns:a16="http://schemas.microsoft.com/office/drawing/2014/main" id="{AA56F1D2-24A8-3231-B163-FD5807BC2824}"/>
              </a:ext>
            </a:extLst>
          </p:cNvPr>
          <p:cNvSpPr/>
          <p:nvPr/>
        </p:nvSpPr>
        <p:spPr>
          <a:xfrm>
            <a:off x="540000" y="1124744"/>
            <a:ext cx="3594344" cy="1789253"/>
          </a:xfrm>
          <a:prstGeom prst="rect">
            <a:avLst/>
          </a:prstGeom>
          <a:blipFill>
            <a:blip r:embed="rId5"/>
            <a:srcRect/>
            <a:stretch>
              <a:fillRect l="-12774" r="-12774"/>
            </a:stretch>
          </a:blip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 err="1"/>
          </a:p>
        </p:txBody>
      </p:sp>
      <p:sp>
        <p:nvSpPr>
          <p:cNvPr id="25" name="Rechteck 24">
            <a:extLst>
              <a:ext uri="{FF2B5EF4-FFF2-40B4-BE49-F238E27FC236}">
                <a16:creationId xmlns:a16="http://schemas.microsoft.com/office/drawing/2014/main" id="{360715EF-6E4B-BC1B-01A5-5FFBDBBFFC1D}"/>
              </a:ext>
            </a:extLst>
          </p:cNvPr>
          <p:cNvSpPr/>
          <p:nvPr/>
        </p:nvSpPr>
        <p:spPr>
          <a:xfrm>
            <a:off x="4298828" y="1124743"/>
            <a:ext cx="3594344" cy="1789253"/>
          </a:xfrm>
          <a:prstGeom prst="rect">
            <a:avLst/>
          </a:prstGeom>
          <a:blipFill>
            <a:blip r:embed="rId6"/>
            <a:srcRect/>
            <a:stretch>
              <a:fillRect l="-528" t="-55055" r="528" b="-45831"/>
            </a:stretch>
          </a:blip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 err="1"/>
          </a:p>
        </p:txBody>
      </p:sp>
      <p:sp>
        <p:nvSpPr>
          <p:cNvPr id="30" name="Rechteck 29">
            <a:extLst>
              <a:ext uri="{FF2B5EF4-FFF2-40B4-BE49-F238E27FC236}">
                <a16:creationId xmlns:a16="http://schemas.microsoft.com/office/drawing/2014/main" id="{C1E78BA7-9AD5-2318-FB89-4295623392F4}"/>
              </a:ext>
            </a:extLst>
          </p:cNvPr>
          <p:cNvSpPr/>
          <p:nvPr/>
        </p:nvSpPr>
        <p:spPr>
          <a:xfrm>
            <a:off x="8088007" y="1114533"/>
            <a:ext cx="3594344" cy="1789253"/>
          </a:xfrm>
          <a:prstGeom prst="rect">
            <a:avLst/>
          </a:prstGeom>
          <a:blipFill>
            <a:blip r:embed="rId7"/>
            <a:stretch>
              <a:fillRect/>
            </a:stretch>
          </a:blip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 err="1"/>
          </a:p>
        </p:txBody>
      </p:sp>
      <p:sp>
        <p:nvSpPr>
          <p:cNvPr id="3" name="Inhaltsplatzhalter 5">
            <a:extLst>
              <a:ext uri="{FF2B5EF4-FFF2-40B4-BE49-F238E27FC236}">
                <a16:creationId xmlns:a16="http://schemas.microsoft.com/office/drawing/2014/main" id="{00AA4AB5-1BD1-9839-FE88-B746D919C56E}"/>
              </a:ext>
            </a:extLst>
          </p:cNvPr>
          <p:cNvSpPr txBox="1">
            <a:spLocks/>
          </p:cNvSpPr>
          <p:nvPr/>
        </p:nvSpPr>
        <p:spPr>
          <a:xfrm>
            <a:off x="623392" y="5980588"/>
            <a:ext cx="4116520" cy="11585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0065A"/>
              </a:buClr>
              <a:buFontTx/>
              <a:buNone/>
              <a:defRPr sz="800" kern="1200">
                <a:solidFill>
                  <a:srgbClr val="8C3E9F"/>
                </a:solidFill>
                <a:latin typeface="Source Sans Pro" panose="020B0503030403020204" pitchFamily="34" charset="0"/>
                <a:ea typeface="+mn-ea"/>
                <a:cs typeface="+mn-cs"/>
              </a:defRPr>
            </a:lvl1pPr>
            <a:lvl2pPr marL="719138" indent="-4318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10065A"/>
              </a:buClr>
              <a:buFont typeface="VCI_Symbole" panose="02000503000000000000" pitchFamily="2" charset="2"/>
              <a:buChar char=""/>
              <a:defRPr lang="de-DE" sz="800" kern="1200">
                <a:solidFill>
                  <a:schemeClr val="tx1">
                    <a:lumMod val="60000"/>
                    <a:lumOff val="40000"/>
                  </a:schemeClr>
                </a:solidFill>
                <a:latin typeface="Source Sans Pro" panose="020B0503030403020204" pitchFamily="34" charset="0"/>
                <a:ea typeface="+mn-ea"/>
                <a:cs typeface="+mn-cs"/>
              </a:defRPr>
            </a:lvl2pPr>
            <a:lvl3pPr marL="1160463" indent="-4413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10065A"/>
              </a:buClr>
              <a:buFont typeface="VCI_Symbole" panose="02000503000000000000" pitchFamily="2" charset="2"/>
              <a:buChar char=""/>
              <a:defRPr lang="de-DE" sz="800" kern="1200">
                <a:solidFill>
                  <a:schemeClr val="tx1">
                    <a:lumMod val="60000"/>
                    <a:lumOff val="40000"/>
                  </a:schemeClr>
                </a:solidFill>
                <a:latin typeface="Source Sans Pro" panose="020B0503030403020204" pitchFamily="34" charset="0"/>
                <a:ea typeface="+mn-ea"/>
                <a:cs typeface="+mn-cs"/>
              </a:defRPr>
            </a:lvl3pPr>
            <a:lvl4pPr marL="1612900" indent="-452438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10065A"/>
              </a:buClr>
              <a:buFont typeface="VCI_Symbole" panose="02000503000000000000" pitchFamily="2" charset="2"/>
              <a:buChar char=""/>
              <a:defRPr lang="de-DE" sz="800" kern="1200">
                <a:solidFill>
                  <a:schemeClr val="tx1">
                    <a:lumMod val="60000"/>
                    <a:lumOff val="40000"/>
                  </a:schemeClr>
                </a:solidFill>
                <a:latin typeface="Source Sans Pro" panose="020B0503030403020204" pitchFamily="34" charset="0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0065A"/>
              </a:buClr>
              <a:buFontTx/>
              <a:buNone/>
              <a:defRPr lang="de-DE" sz="800" kern="1200">
                <a:solidFill>
                  <a:schemeClr val="tx1">
                    <a:lumMod val="60000"/>
                    <a:lumOff val="40000"/>
                  </a:schemeClr>
                </a:solidFill>
                <a:latin typeface="Source Sans Pro" panose="020B0503030403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>
                <a:solidFill>
                  <a:srgbClr val="10065A"/>
                </a:solidFill>
              </a:rPr>
              <a:t>© djem/fotolia.com; narawit/stock.adobe.com; metamoreworks/stock.adobe.com</a:t>
            </a:r>
          </a:p>
        </p:txBody>
      </p:sp>
    </p:spTree>
    <p:extLst>
      <p:ext uri="{BB962C8B-B14F-4D97-AF65-F5344CB8AC3E}">
        <p14:creationId xmlns:p14="http://schemas.microsoft.com/office/powerpoint/2010/main" val="42643417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ABA1282C-0314-D198-B32C-226DA7249D6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DB35FF-48FE-4539-886A-6B3E6CAB12DA}" type="slidenum">
              <a:rPr lang="de-DE" smtClean="0"/>
              <a:t>14</a:t>
            </a:fld>
            <a:endParaRPr lang="de-DE" dirty="0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170C9431-1FD1-0585-3796-204E38E440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Strong in research</a:t>
            </a:r>
            <a:endParaRPr lang="de-DE" dirty="0">
              <a:latin typeface="+mn-lt"/>
            </a:endParaRPr>
          </a:p>
        </p:txBody>
      </p:sp>
      <p:grpSp>
        <p:nvGrpSpPr>
          <p:cNvPr id="24" name="Gruppieren 23">
            <a:extLst>
              <a:ext uri="{FF2B5EF4-FFF2-40B4-BE49-F238E27FC236}">
                <a16:creationId xmlns:a16="http://schemas.microsoft.com/office/drawing/2014/main" id="{A8D20026-E551-95A4-7180-D8D3D796325F}"/>
              </a:ext>
            </a:extLst>
          </p:cNvPr>
          <p:cNvGrpSpPr/>
          <p:nvPr/>
        </p:nvGrpSpPr>
        <p:grpSpPr>
          <a:xfrm>
            <a:off x="539999" y="1340768"/>
            <a:ext cx="2668411" cy="2102982"/>
            <a:chOff x="540000" y="1326018"/>
            <a:chExt cx="2668411" cy="2102982"/>
          </a:xfrm>
        </p:grpSpPr>
        <p:sp>
          <p:nvSpPr>
            <p:cNvPr id="9" name="Rechteck: abgerundete Ecken 8">
              <a:extLst>
                <a:ext uri="{FF2B5EF4-FFF2-40B4-BE49-F238E27FC236}">
                  <a16:creationId xmlns:a16="http://schemas.microsoft.com/office/drawing/2014/main" id="{3B2E6B25-1C79-2C9E-E8EB-47C05AEDE79B}"/>
                </a:ext>
              </a:extLst>
            </p:cNvPr>
            <p:cNvSpPr/>
            <p:nvPr/>
          </p:nvSpPr>
          <p:spPr>
            <a:xfrm>
              <a:off x="540000" y="1326018"/>
              <a:ext cx="2668411" cy="2102982"/>
            </a:xfrm>
            <a:prstGeom prst="snip1Rect">
              <a:avLst/>
            </a:prstGeom>
            <a:solidFill>
              <a:schemeClr val="accent6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08000" tIns="108000" rIns="108000" bIns="247650" numCol="1" spcCol="1270" anchor="t" anchorCtr="0">
              <a:noAutofit/>
            </a:bodyPr>
            <a:lstStyle/>
            <a:p>
              <a:pPr marL="0" lvl="0" indent="0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de-DE" sz="3200" b="1" kern="1200" dirty="0"/>
                <a:t>€16 billion</a:t>
              </a:r>
              <a:br>
                <a:rPr lang="de-DE" sz="3200" b="1" kern="1200" dirty="0"/>
              </a:br>
              <a:r>
                <a:rPr lang="de-DE" sz="2000" kern="1200" dirty="0"/>
                <a:t>Expenditure on research and development </a:t>
              </a:r>
              <a:br>
                <a:rPr lang="de-DE" sz="2000" kern="1200" dirty="0"/>
              </a:br>
              <a:r>
                <a:rPr lang="de-DE" sz="2000" kern="1200" dirty="0"/>
                <a:t>(R&amp;D) in 2025</a:t>
              </a:r>
            </a:p>
          </p:txBody>
        </p:sp>
        <p:pic>
          <p:nvPicPr>
            <p:cNvPr id="19" name="Grafik 18" descr="Euro mit einfarbiger Füllung">
              <a:extLst>
                <a:ext uri="{FF2B5EF4-FFF2-40B4-BE49-F238E27FC236}">
                  <a16:creationId xmlns:a16="http://schemas.microsoft.com/office/drawing/2014/main" id="{3327E409-D835-9AF0-C5E0-6EE2689B806C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2250598" y="2467585"/>
              <a:ext cx="914400" cy="914400"/>
            </a:xfrm>
            <a:prstGeom prst="snip1Rect">
              <a:avLst/>
            </a:prstGeom>
          </p:spPr>
        </p:pic>
      </p:grpSp>
      <p:grpSp>
        <p:nvGrpSpPr>
          <p:cNvPr id="16" name="Gruppieren 15">
            <a:extLst>
              <a:ext uri="{FF2B5EF4-FFF2-40B4-BE49-F238E27FC236}">
                <a16:creationId xmlns:a16="http://schemas.microsoft.com/office/drawing/2014/main" id="{A305FBEA-F826-F616-9B24-A245604C4264}"/>
              </a:ext>
            </a:extLst>
          </p:cNvPr>
          <p:cNvGrpSpPr/>
          <p:nvPr/>
        </p:nvGrpSpPr>
        <p:grpSpPr>
          <a:xfrm>
            <a:off x="6459022" y="3715355"/>
            <a:ext cx="2668411" cy="2102982"/>
            <a:chOff x="532045" y="3717032"/>
            <a:chExt cx="2668411" cy="2102982"/>
          </a:xfrm>
        </p:grpSpPr>
        <p:sp>
          <p:nvSpPr>
            <p:cNvPr id="22" name="Rechteck: abgerundete Ecken 21">
              <a:extLst>
                <a:ext uri="{FF2B5EF4-FFF2-40B4-BE49-F238E27FC236}">
                  <a16:creationId xmlns:a16="http://schemas.microsoft.com/office/drawing/2014/main" id="{1FDB0E2A-653C-7154-8EDF-5A8B62B1F56E}"/>
                </a:ext>
              </a:extLst>
            </p:cNvPr>
            <p:cNvSpPr/>
            <p:nvPr/>
          </p:nvSpPr>
          <p:spPr>
            <a:xfrm>
              <a:off x="532045" y="3717032"/>
              <a:ext cx="2668411" cy="2102982"/>
            </a:xfrm>
            <a:prstGeom prst="snip1Rect">
              <a:avLst/>
            </a:prstGeom>
            <a:solidFill>
              <a:schemeClr val="accent6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08000" tIns="108000" rIns="108000" bIns="247650" numCol="1" spcCol="1270" anchor="t" anchorCtr="0">
              <a:noAutofit/>
            </a:bodyPr>
            <a:lstStyle/>
            <a:p>
              <a:pPr marL="0" lvl="0" indent="0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de-DE" sz="3200" b="1" dirty="0"/>
                <a:t>No. 5</a:t>
              </a:r>
              <a:br>
                <a:rPr lang="de-DE" sz="3200" kern="1200" dirty="0"/>
              </a:br>
              <a:r>
                <a:rPr lang="de-DE" sz="2000" dirty="0"/>
                <a:t>of the world’s innovation </a:t>
              </a:r>
              <a:r>
                <a:rPr lang="de-DE" sz="2000" dirty="0" err="1"/>
                <a:t>hubs in</a:t>
              </a:r>
              <a:r>
                <a:rPr lang="de-DE" sz="2000" dirty="0"/>
                <a:t> 2025</a:t>
              </a:r>
              <a:endParaRPr lang="de-DE" sz="2000" kern="1200" dirty="0"/>
            </a:p>
          </p:txBody>
        </p:sp>
        <p:pic>
          <p:nvPicPr>
            <p:cNvPr id="23" name="Grafik 22" descr="Erdkugel: Amerika mit einfarbiger Füllung">
              <a:extLst>
                <a:ext uri="{FF2B5EF4-FFF2-40B4-BE49-F238E27FC236}">
                  <a16:creationId xmlns:a16="http://schemas.microsoft.com/office/drawing/2014/main" id="{12D1AA46-2A22-086E-3515-0195316965CB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2250599" y="4858599"/>
              <a:ext cx="914400" cy="914400"/>
            </a:xfrm>
            <a:prstGeom prst="snip1Rect">
              <a:avLst/>
            </a:prstGeom>
          </p:spPr>
        </p:pic>
      </p:grpSp>
      <p:grpSp>
        <p:nvGrpSpPr>
          <p:cNvPr id="21" name="Gruppieren 20">
            <a:extLst>
              <a:ext uri="{FF2B5EF4-FFF2-40B4-BE49-F238E27FC236}">
                <a16:creationId xmlns:a16="http://schemas.microsoft.com/office/drawing/2014/main" id="{44DE3A3C-B267-D424-EA89-E35FB09D0BAB}"/>
              </a:ext>
            </a:extLst>
          </p:cNvPr>
          <p:cNvGrpSpPr/>
          <p:nvPr/>
        </p:nvGrpSpPr>
        <p:grpSpPr>
          <a:xfrm>
            <a:off x="539999" y="3710751"/>
            <a:ext cx="2668411" cy="2107586"/>
            <a:chOff x="9320905" y="1416094"/>
            <a:chExt cx="2668411" cy="2107586"/>
          </a:xfrm>
        </p:grpSpPr>
        <p:sp>
          <p:nvSpPr>
            <p:cNvPr id="25" name="Rechteck: abgerundete Ecken 24">
              <a:extLst>
                <a:ext uri="{FF2B5EF4-FFF2-40B4-BE49-F238E27FC236}">
                  <a16:creationId xmlns:a16="http://schemas.microsoft.com/office/drawing/2014/main" id="{114382D2-DA2E-E075-7C99-76C11F268D45}"/>
                </a:ext>
              </a:extLst>
            </p:cNvPr>
            <p:cNvSpPr/>
            <p:nvPr/>
          </p:nvSpPr>
          <p:spPr>
            <a:xfrm>
              <a:off x="9320905" y="1416094"/>
              <a:ext cx="2668411" cy="2102982"/>
            </a:xfrm>
            <a:prstGeom prst="snip1Rect">
              <a:avLst/>
            </a:prstGeom>
            <a:solidFill>
              <a:schemeClr val="accent6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08000" tIns="108000" rIns="108000" bIns="247650" numCol="1" spcCol="1270" anchor="t" anchorCtr="0">
              <a:noAutofit/>
            </a:bodyPr>
            <a:lstStyle/>
            <a:p>
              <a:pPr marL="0" lvl="0" indent="0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de-DE" sz="3200" b="1" dirty="0"/>
                <a:t>47,100</a:t>
              </a:r>
              <a:br>
                <a:rPr lang="de-DE" sz="3200" kern="1200" dirty="0"/>
              </a:br>
              <a:r>
                <a:rPr lang="de-DE" sz="2000" kern="1200" dirty="0"/>
                <a:t>R&amp;D employees in 2024</a:t>
              </a:r>
              <a:endParaRPr lang="de-DE" sz="3200" kern="1200" dirty="0"/>
            </a:p>
          </p:txBody>
        </p:sp>
        <p:pic>
          <p:nvPicPr>
            <p:cNvPr id="26" name="Grafik 25" descr="Benutzer mit einfarbiger Füllung">
              <a:extLst>
                <a:ext uri="{FF2B5EF4-FFF2-40B4-BE49-F238E27FC236}">
                  <a16:creationId xmlns:a16="http://schemas.microsoft.com/office/drawing/2014/main" id="{4B1FAACE-2D72-52D5-EDA4-256CDD5D3FF3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/>
          </p:blipFill>
          <p:spPr>
            <a:xfrm>
              <a:off x="10987838" y="2609280"/>
              <a:ext cx="914400" cy="914400"/>
            </a:xfrm>
            <a:prstGeom prst="snip1Rect">
              <a:avLst/>
            </a:prstGeom>
          </p:spPr>
        </p:pic>
      </p:grpSp>
      <p:grpSp>
        <p:nvGrpSpPr>
          <p:cNvPr id="35" name="Gruppieren 34">
            <a:extLst>
              <a:ext uri="{FF2B5EF4-FFF2-40B4-BE49-F238E27FC236}">
                <a16:creationId xmlns:a16="http://schemas.microsoft.com/office/drawing/2014/main" id="{3B99B605-E1ED-4AD0-3989-11CFCBF99247}"/>
              </a:ext>
            </a:extLst>
          </p:cNvPr>
          <p:cNvGrpSpPr/>
          <p:nvPr/>
        </p:nvGrpSpPr>
        <p:grpSpPr>
          <a:xfrm>
            <a:off x="3499510" y="3715355"/>
            <a:ext cx="2668411" cy="2102982"/>
            <a:chOff x="383624" y="3717032"/>
            <a:chExt cx="2668411" cy="2102982"/>
          </a:xfrm>
        </p:grpSpPr>
        <p:sp>
          <p:nvSpPr>
            <p:cNvPr id="8" name="Rechteck: abgerundete Ecken 7">
              <a:extLst>
                <a:ext uri="{FF2B5EF4-FFF2-40B4-BE49-F238E27FC236}">
                  <a16:creationId xmlns:a16="http://schemas.microsoft.com/office/drawing/2014/main" id="{12678109-9627-AB0A-28F6-E2A2AB3C2877}"/>
                </a:ext>
              </a:extLst>
            </p:cNvPr>
            <p:cNvSpPr/>
            <p:nvPr/>
          </p:nvSpPr>
          <p:spPr>
            <a:xfrm>
              <a:off x="383624" y="3717032"/>
              <a:ext cx="2668411" cy="2102982"/>
            </a:xfrm>
            <a:prstGeom prst="snip1Rect">
              <a:avLst/>
            </a:prstGeom>
            <a:solidFill>
              <a:schemeClr val="accent6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08000" tIns="108000" rIns="108000" bIns="247650" numCol="1" spcCol="1270" anchor="t" anchorCtr="0">
              <a:noAutofit/>
            </a:bodyPr>
            <a:lstStyle/>
            <a:p>
              <a:pPr marL="0" lvl="0" indent="0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de-DE" sz="3200" b="1" dirty="0"/>
                <a:t>15.3</a:t>
              </a:r>
              <a:br>
                <a:rPr lang="de-DE" sz="3200" b="1" dirty="0"/>
              </a:br>
              <a:r>
                <a:rPr lang="de-DE" sz="2000" kern="1200" dirty="0"/>
                <a:t>R&amp;D share of </a:t>
              </a:r>
              <a:r>
                <a:rPr lang="de-DE" sz="2000" dirty="0"/>
                <a:t>the</a:t>
              </a:r>
              <a:r>
                <a:rPr lang="de-DE" sz="2000" kern="1200" dirty="0"/>
                <a:t> manufacturing </a:t>
              </a:r>
              <a:r>
                <a:rPr lang="de-DE" sz="2000" dirty="0"/>
                <a:t>sector in 2024</a:t>
              </a:r>
              <a:endParaRPr lang="de-DE" sz="2000" kern="1200" dirty="0"/>
            </a:p>
            <a:p>
              <a:pPr marL="0" lvl="0" indent="0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de-DE" sz="2000" kern="1200" dirty="0"/>
            </a:p>
          </p:txBody>
        </p:sp>
        <p:pic>
          <p:nvPicPr>
            <p:cNvPr id="14" name="Grafik 13">
              <a:extLst>
                <a:ext uri="{FF2B5EF4-FFF2-40B4-BE49-F238E27FC236}">
                  <a16:creationId xmlns:a16="http://schemas.microsoft.com/office/drawing/2014/main" id="{674E893D-8F49-5A7A-CE95-DE0E5503D97F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  <a:ext uri="{837473B0-CC2E-450A-ABE3-18F120FF3D39}">
                  <a1611:picAttrSrcUrl xmlns:a1611="http://schemas.microsoft.com/office/drawing/2016/11/main" r:id="rId6"/>
                </a:ext>
              </a:extLst>
            </a:blip>
            <a:stretch>
              <a:fillRect/>
            </a:stretch>
          </p:blipFill>
          <p:spPr>
            <a:xfrm>
              <a:off x="1984891" y="4745529"/>
              <a:ext cx="1016693" cy="1016693"/>
            </a:xfrm>
            <a:prstGeom prst="snip1Rect">
              <a:avLst/>
            </a:prstGeom>
          </p:spPr>
        </p:pic>
      </p:grpSp>
      <p:grpSp>
        <p:nvGrpSpPr>
          <p:cNvPr id="34" name="Gruppieren 33">
            <a:extLst>
              <a:ext uri="{FF2B5EF4-FFF2-40B4-BE49-F238E27FC236}">
                <a16:creationId xmlns:a16="http://schemas.microsoft.com/office/drawing/2014/main" id="{0C4F6615-28D9-8D79-F2BB-A37BFAC5334F}"/>
              </a:ext>
            </a:extLst>
          </p:cNvPr>
          <p:cNvGrpSpPr/>
          <p:nvPr/>
        </p:nvGrpSpPr>
        <p:grpSpPr>
          <a:xfrm>
            <a:off x="6459022" y="1326018"/>
            <a:ext cx="2668411" cy="2102982"/>
            <a:chOff x="6236504" y="1355726"/>
            <a:chExt cx="2668411" cy="2102982"/>
          </a:xfrm>
        </p:grpSpPr>
        <p:sp>
          <p:nvSpPr>
            <p:cNvPr id="13" name="Rechteck: abgerundete Ecken 12">
              <a:extLst>
                <a:ext uri="{FF2B5EF4-FFF2-40B4-BE49-F238E27FC236}">
                  <a16:creationId xmlns:a16="http://schemas.microsoft.com/office/drawing/2014/main" id="{7737B6F1-3B66-6928-8228-325C2BC40F09}"/>
                </a:ext>
              </a:extLst>
            </p:cNvPr>
            <p:cNvSpPr/>
            <p:nvPr/>
          </p:nvSpPr>
          <p:spPr>
            <a:xfrm>
              <a:off x="6236504" y="1355726"/>
              <a:ext cx="2668411" cy="2102982"/>
            </a:xfrm>
            <a:prstGeom prst="snip1Rect">
              <a:avLst/>
            </a:prstGeom>
            <a:solidFill>
              <a:schemeClr val="accent6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08000" tIns="108000" rIns="108000" bIns="247650" numCol="1" spcCol="1270" anchor="t" anchorCtr="0">
              <a:noAutofit/>
            </a:bodyPr>
            <a:lstStyle/>
            <a:p>
              <a:pPr marL="0" lvl="0" indent="0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de-DE" sz="3200" b="1" dirty="0"/>
                <a:t>7.3</a:t>
              </a:r>
              <a:br>
                <a:rPr lang="de-DE" sz="3200" kern="1200" dirty="0"/>
              </a:br>
              <a:r>
                <a:rPr lang="de-DE" sz="2000" kern="1200" dirty="0"/>
                <a:t>R&amp;D intensity in 2025</a:t>
              </a:r>
              <a:br>
                <a:rPr lang="de-DE" sz="2000" kern="1200" dirty="0"/>
              </a:br>
              <a:r>
                <a:rPr lang="de-DE" sz="2000" kern="1200" dirty="0"/>
                <a:t>(as a proportion of</a:t>
              </a:r>
              <a:br>
                <a:rPr lang="de-DE" sz="2000" kern="1200" dirty="0"/>
              </a:br>
              <a:r>
                <a:rPr lang="de-DE" sz="2000" kern="1200" dirty="0"/>
                <a:t>turnover)</a:t>
              </a:r>
              <a:endParaRPr lang="de-DE" sz="3200" kern="1200" dirty="0"/>
            </a:p>
          </p:txBody>
        </p:sp>
        <p:pic>
          <p:nvPicPr>
            <p:cNvPr id="18" name="Grafik 17" descr="Kolben mit einfarbiger Füllung">
              <a:extLst>
                <a:ext uri="{FF2B5EF4-FFF2-40B4-BE49-F238E27FC236}">
                  <a16:creationId xmlns:a16="http://schemas.microsoft.com/office/drawing/2014/main" id="{4896E159-4899-BD3F-76DD-AC6D452C63A3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/>
          </p:blipFill>
          <p:spPr>
            <a:xfrm>
              <a:off x="7970213" y="2467585"/>
              <a:ext cx="914400" cy="914400"/>
            </a:xfrm>
            <a:prstGeom prst="snip1Rect">
              <a:avLst/>
            </a:prstGeom>
          </p:spPr>
        </p:pic>
      </p:grpSp>
      <p:grpSp>
        <p:nvGrpSpPr>
          <p:cNvPr id="33" name="Gruppieren 32">
            <a:extLst>
              <a:ext uri="{FF2B5EF4-FFF2-40B4-BE49-F238E27FC236}">
                <a16:creationId xmlns:a16="http://schemas.microsoft.com/office/drawing/2014/main" id="{E6278555-CC82-4E0C-9ABE-001B85B47149}"/>
              </a:ext>
            </a:extLst>
          </p:cNvPr>
          <p:cNvGrpSpPr/>
          <p:nvPr/>
        </p:nvGrpSpPr>
        <p:grpSpPr>
          <a:xfrm>
            <a:off x="3499511" y="1321414"/>
            <a:ext cx="2668411" cy="2126490"/>
            <a:chOff x="3451589" y="597248"/>
            <a:chExt cx="2668411" cy="2126490"/>
          </a:xfrm>
        </p:grpSpPr>
        <p:sp>
          <p:nvSpPr>
            <p:cNvPr id="5" name="Rechteck: abgerundete Ecken 4">
              <a:extLst>
                <a:ext uri="{FF2B5EF4-FFF2-40B4-BE49-F238E27FC236}">
                  <a16:creationId xmlns:a16="http://schemas.microsoft.com/office/drawing/2014/main" id="{56D3109A-C4AF-326E-CE35-2C0AE23C725A}"/>
                </a:ext>
              </a:extLst>
            </p:cNvPr>
            <p:cNvSpPr/>
            <p:nvPr/>
          </p:nvSpPr>
          <p:spPr>
            <a:xfrm>
              <a:off x="3451589" y="597248"/>
              <a:ext cx="2668411" cy="2102982"/>
            </a:xfrm>
            <a:prstGeom prst="snip1Rect">
              <a:avLst/>
            </a:prstGeom>
            <a:solidFill>
              <a:schemeClr val="accent6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08000" tIns="108000" rIns="108000" bIns="247650" numCol="1" spcCol="1270" anchor="t" anchorCtr="0">
              <a:noAutofit/>
            </a:bodyPr>
            <a:lstStyle/>
            <a:p>
              <a:pPr lvl="0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de-DE" sz="3200" b="1" dirty="0"/>
                <a:t>74 %</a:t>
              </a:r>
              <a:br>
                <a:rPr lang="de-DE" sz="3200" kern="1200" dirty="0"/>
              </a:br>
              <a:r>
                <a:rPr lang="de-DE" sz="2000" dirty="0"/>
                <a:t>Proportion of research-performing </a:t>
              </a:r>
              <a:r>
                <a:rPr lang="de-DE" sz="2000" dirty="0" err="1"/>
                <a:t>companies</a:t>
              </a:r>
              <a:r>
                <a:rPr lang="de-DE" sz="2000" dirty="0"/>
                <a:t> </a:t>
              </a:r>
              <a:br>
                <a:rPr lang="de-DE" sz="2000" dirty="0"/>
              </a:br>
              <a:r>
                <a:rPr lang="de-DE" sz="2000" dirty="0"/>
                <a:t>in 2024</a:t>
              </a:r>
              <a:endParaRPr lang="de-DE" sz="3200" kern="1200" dirty="0"/>
            </a:p>
          </p:txBody>
        </p:sp>
        <p:pic>
          <p:nvPicPr>
            <p:cNvPr id="30" name="Grafik 29" descr="Fabrik Silhouette">
              <a:extLst>
                <a:ext uri="{FF2B5EF4-FFF2-40B4-BE49-F238E27FC236}">
                  <a16:creationId xmlns:a16="http://schemas.microsoft.com/office/drawing/2014/main" id="{58C1D865-94C2-F5F5-BFA8-4911F0015F06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rcRect/>
            <a:stretch/>
          </p:blipFill>
          <p:spPr>
            <a:xfrm>
              <a:off x="5162187" y="1809338"/>
              <a:ext cx="914400" cy="914400"/>
            </a:xfrm>
            <a:prstGeom prst="snip1Rect">
              <a:avLst/>
            </a:prstGeom>
          </p:spPr>
        </p:pic>
      </p:grpSp>
      <p:sp>
        <p:nvSpPr>
          <p:cNvPr id="36" name="Textplatzhalter 8">
            <a:extLst>
              <a:ext uri="{FF2B5EF4-FFF2-40B4-BE49-F238E27FC236}">
                <a16:creationId xmlns:a16="http://schemas.microsoft.com/office/drawing/2014/main" id="{15F18AF1-1FDF-E555-5631-77C41B0DD07D}"/>
              </a:ext>
            </a:extLst>
          </p:cNvPr>
          <p:cNvSpPr txBox="1">
            <a:spLocks/>
          </p:cNvSpPr>
          <p:nvPr/>
        </p:nvSpPr>
        <p:spPr>
          <a:xfrm>
            <a:off x="540000" y="5977438"/>
            <a:ext cx="10080000" cy="115858"/>
          </a:xfrm>
          <a:prstGeom prst="rect">
            <a:avLst/>
          </a:prstGeom>
        </p:spPr>
        <p:txBody>
          <a:bodyPr/>
          <a:lstStyle>
            <a:lvl1pPr marL="263525" indent="-263525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10065A"/>
              </a:buClr>
              <a:buFont typeface="VCI_Symbole" panose="02000503000000000000" pitchFamily="2" charset="2"/>
              <a:buChar char=""/>
              <a:defRPr sz="2400" kern="1200">
                <a:solidFill>
                  <a:srgbClr val="10065A"/>
                </a:solidFill>
                <a:latin typeface="Source Sans Pro" panose="020B0503030403020204" pitchFamily="34" charset="0"/>
                <a:ea typeface="+mn-ea"/>
                <a:cs typeface="+mn-cs"/>
              </a:defRPr>
            </a:lvl1pPr>
            <a:lvl2pPr marL="719138" indent="-4318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10065A"/>
              </a:buClr>
              <a:buFont typeface="VCI_Symbole" panose="02000503000000000000" pitchFamily="2" charset="2"/>
              <a:buChar char=""/>
              <a:defRPr lang="de-DE" sz="2400" kern="1200" dirty="0">
                <a:solidFill>
                  <a:srgbClr val="10065A"/>
                </a:solidFill>
                <a:latin typeface="Source Sans Pro" panose="020B0503030403020204" pitchFamily="34" charset="0"/>
                <a:ea typeface="+mn-ea"/>
                <a:cs typeface="+mn-cs"/>
              </a:defRPr>
            </a:lvl2pPr>
            <a:lvl3pPr marL="1160463" indent="-4413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10065A"/>
              </a:buClr>
              <a:buFont typeface="VCI_Symbole" panose="02000503000000000000" pitchFamily="2" charset="2"/>
              <a:buChar char=""/>
              <a:defRPr lang="de-DE" sz="2400" kern="1200" dirty="0">
                <a:solidFill>
                  <a:srgbClr val="10065A"/>
                </a:solidFill>
                <a:latin typeface="Source Sans Pro" panose="020B0503030403020204" pitchFamily="34" charset="0"/>
                <a:ea typeface="+mn-ea"/>
                <a:cs typeface="+mn-cs"/>
              </a:defRPr>
            </a:lvl3pPr>
            <a:lvl4pPr marL="1612900" indent="-452438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10065A"/>
              </a:buClr>
              <a:buFont typeface="VCI_Symbole" panose="02000503000000000000" pitchFamily="2" charset="2"/>
              <a:buChar char=""/>
              <a:defRPr lang="de-DE" sz="2400" kern="1200" dirty="0">
                <a:solidFill>
                  <a:srgbClr val="10065A"/>
                </a:solidFill>
                <a:latin typeface="Source Sans Pro" panose="020B0503030403020204" pitchFamily="34" charset="0"/>
                <a:ea typeface="+mn-ea"/>
                <a:cs typeface="+mn-cs"/>
              </a:defRPr>
            </a:lvl4pPr>
            <a:lvl5pPr marL="2057400" indent="-44608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0065A"/>
              </a:buClr>
              <a:buFont typeface="VCI_Symbole" panose="02000503000000000000" pitchFamily="2" charset="2"/>
              <a:buChar char=""/>
              <a:defRPr lang="de-DE" sz="2400" kern="1200" dirty="0">
                <a:solidFill>
                  <a:schemeClr val="tx1"/>
                </a:solidFill>
                <a:latin typeface="Source Sans Pro" panose="020B0503030403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de-DE" sz="800" dirty="0"/>
              <a:t>Source: Stifterverband, ZEW, VCI	</a:t>
            </a:r>
          </a:p>
        </p:txBody>
      </p:sp>
    </p:spTree>
    <p:extLst>
      <p:ext uri="{BB962C8B-B14F-4D97-AF65-F5344CB8AC3E}">
        <p14:creationId xmlns:p14="http://schemas.microsoft.com/office/powerpoint/2010/main" val="24479053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118D2C0A-0D19-833F-0657-40DB39CFF08F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52140442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498" imgH="499" progId="TCLayout.ActiveDocument.1">
                  <p:embed/>
                </p:oleObj>
              </mc:Choice>
              <mc:Fallback>
                <p:oleObj name="think-cell Folie" r:id="rId3" imgW="498" imgH="499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18D2C0A-0D19-833F-0657-40DB39CFF08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Foliennummernplatzhalt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F0C769-A3B6-4C2C-9EB6-BFBC1AFD31B3}" type="slidenum">
              <a:rPr lang="de-DE" smtClean="0"/>
              <a:t>15</a:t>
            </a:fld>
            <a:endParaRPr lang="de-DE" dirty="0"/>
          </a:p>
        </p:txBody>
      </p:sp>
      <p:sp>
        <p:nvSpPr>
          <p:cNvPr id="12" name="Textplatzhalter 11">
            <a:extLst>
              <a:ext uri="{FF2B5EF4-FFF2-40B4-BE49-F238E27FC236}">
                <a16:creationId xmlns:a16="http://schemas.microsoft.com/office/drawing/2014/main" id="{F2D80A73-2B9A-2DD6-B613-54F0E0F2CA75}"/>
              </a:ext>
            </a:extLst>
          </p:cNvPr>
          <p:cNvSpPr>
            <a:spLocks noGrp="1"/>
          </p:cNvSpPr>
          <p:nvPr>
            <p:ph type="body" sz="quarter" idx="44"/>
          </p:nvPr>
        </p:nvSpPr>
        <p:spPr/>
        <p:txBody>
          <a:bodyPr/>
          <a:lstStyle/>
          <a:p>
            <a:r>
              <a:rPr lang="de-DE" dirty="0">
                <a:solidFill>
                  <a:srgbClr val="10065A"/>
                </a:solidFill>
              </a:rPr>
              <a:t>Source: Deutsche Bundesbank, VCI</a:t>
            </a:r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94B30468-9722-33DC-1A57-C2B76062D8F6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/>
        <p:txBody>
          <a:bodyPr/>
          <a:lstStyle/>
          <a:p>
            <a:r>
              <a:rPr lang="de-DE" dirty="0"/>
              <a:t>Holdings in billions of euros</a:t>
            </a:r>
          </a:p>
        </p:txBody>
      </p:sp>
      <p:sp>
        <p:nvSpPr>
          <p:cNvPr id="11" name="Textplatzhalter 10">
            <a:extLst>
              <a:ext uri="{FF2B5EF4-FFF2-40B4-BE49-F238E27FC236}">
                <a16:creationId xmlns:a16="http://schemas.microsoft.com/office/drawing/2014/main" id="{84734847-4CE8-997D-9682-DF86DB5CDDDD}"/>
              </a:ext>
            </a:extLst>
          </p:cNvPr>
          <p:cNvSpPr>
            <a:spLocks noGrp="1"/>
          </p:cNvSpPr>
          <p:nvPr>
            <p:ph type="body" sz="quarter" idx="43"/>
          </p:nvPr>
        </p:nvSpPr>
        <p:spPr>
          <a:xfrm>
            <a:off x="6197824" y="1090901"/>
            <a:ext cx="5586807" cy="288000"/>
          </a:xfrm>
        </p:spPr>
        <p:txBody>
          <a:bodyPr/>
          <a:lstStyle/>
          <a:p>
            <a:r>
              <a:rPr lang="de-DE" dirty="0"/>
              <a:t>FDI in the </a:t>
            </a:r>
            <a:r>
              <a:rPr lang="de-DE" dirty="0" err="1"/>
              <a:t>chemical</a:t>
            </a:r>
            <a:r>
              <a:rPr lang="de-DE" dirty="0"/>
              <a:t> and </a:t>
            </a:r>
            <a:r>
              <a:rPr lang="de-DE" dirty="0" err="1"/>
              <a:t>pharmaceutical</a:t>
            </a:r>
            <a:r>
              <a:rPr lang="de-DE" dirty="0"/>
              <a:t> </a:t>
            </a:r>
            <a:r>
              <a:rPr lang="de-DE" dirty="0" err="1"/>
              <a:t>sector</a:t>
            </a:r>
            <a:endParaRPr lang="de-DE" dirty="0"/>
          </a:p>
        </p:txBody>
      </p:sp>
      <p:sp>
        <p:nvSpPr>
          <p:cNvPr id="7" name="Inhaltsplatzhalter 6"/>
          <p:cNvSpPr>
            <a:spLocks noGrp="1"/>
          </p:cNvSpPr>
          <p:nvPr>
            <p:ph type="body" sz="quarter" idx="40"/>
          </p:nvPr>
        </p:nvSpPr>
        <p:spPr/>
        <p:txBody>
          <a:bodyPr/>
          <a:lstStyle/>
          <a:p>
            <a:r>
              <a:rPr lang="de-DE" dirty="0">
                <a:solidFill>
                  <a:srgbClr val="10065A"/>
                </a:solidFill>
              </a:rPr>
              <a:t>Sources: Destatis, VCI		</a:t>
            </a:r>
          </a:p>
          <a:p>
            <a:endParaRPr lang="de-DE" dirty="0">
              <a:solidFill>
                <a:srgbClr val="10065A"/>
              </a:solidFill>
            </a:endParaRPr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de-DE" dirty="0"/>
              <a:t>Exports, imports and foreign trade balance in billions of euros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e-DE" dirty="0"/>
              <a:t>Foreign trade in chemical and </a:t>
            </a:r>
            <a:r>
              <a:rPr lang="de-DE" dirty="0" err="1"/>
              <a:t>pharma</a:t>
            </a:r>
            <a:r>
              <a:rPr lang="de-DE" dirty="0"/>
              <a:t> products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noFill/>
        </p:spPr>
        <p:txBody>
          <a:bodyPr vert="horz"/>
          <a:lstStyle/>
          <a:p>
            <a:r>
              <a:rPr lang="de-DE" dirty="0"/>
              <a:t>globalised</a:t>
            </a:r>
          </a:p>
        </p:txBody>
      </p:sp>
      <p:graphicFrame>
        <p:nvGraphicFramePr>
          <p:cNvPr id="15" name="Diagrammplatzhalter 11">
            <a:extLst>
              <a:ext uri="{FF2B5EF4-FFF2-40B4-BE49-F238E27FC236}">
                <a16:creationId xmlns:a16="http://schemas.microsoft.com/office/drawing/2014/main" id="{00000000-0008-0000-0400-000009000000}"/>
              </a:ext>
            </a:extLst>
          </p:cNvPr>
          <p:cNvGraphicFramePr>
            <a:graphicFrameLocks noGrp="1"/>
          </p:cNvGraphicFramePr>
          <p:nvPr>
            <p:ph type="chart" sz="quarter" idx="18"/>
          </p:nvPr>
        </p:nvGraphicFramePr>
        <p:xfrm>
          <a:off x="623888" y="1871663"/>
          <a:ext cx="5291137" cy="39243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9" name="Diagrammplatzhalter 18">
            <a:extLst>
              <a:ext uri="{FF2B5EF4-FFF2-40B4-BE49-F238E27FC236}">
                <a16:creationId xmlns:a16="http://schemas.microsoft.com/office/drawing/2014/main" id="{95AA14CF-C5F7-DE1D-A658-9C44F4E115F5}"/>
              </a:ext>
            </a:extLst>
          </p:cNvPr>
          <p:cNvGraphicFramePr>
            <a:graphicFrameLocks noGrp="1"/>
          </p:cNvGraphicFramePr>
          <p:nvPr>
            <p:ph type="chart" sz="quarter" idx="41"/>
          </p:nvPr>
        </p:nvGraphicFramePr>
        <p:xfrm>
          <a:off x="6281738" y="1871663"/>
          <a:ext cx="5291137" cy="39243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241945055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67" name="Belize">
            <a:extLst>
              <a:ext uri="{FF2B5EF4-FFF2-40B4-BE49-F238E27FC236}">
                <a16:creationId xmlns:a16="http://schemas.microsoft.com/office/drawing/2014/main" id="{79333873-224F-4643-B360-D45D9EF58361}"/>
              </a:ext>
            </a:extLst>
          </p:cNvPr>
          <p:cNvSpPr>
            <a:spLocks/>
          </p:cNvSpPr>
          <p:nvPr/>
        </p:nvSpPr>
        <p:spPr bwMode="gray">
          <a:xfrm>
            <a:off x="3211513" y="3774525"/>
            <a:ext cx="44450" cy="84137"/>
          </a:xfrm>
          <a:custGeom>
            <a:avLst/>
            <a:gdLst>
              <a:gd name="T0" fmla="*/ 2147483647 w 108"/>
              <a:gd name="T1" fmla="*/ 2147483647 h 210"/>
              <a:gd name="T2" fmla="*/ 2147483647 w 108"/>
              <a:gd name="T3" fmla="*/ 2147483647 h 210"/>
              <a:gd name="T4" fmla="*/ 2147483647 w 108"/>
              <a:gd name="T5" fmla="*/ 2147483647 h 210"/>
              <a:gd name="T6" fmla="*/ 2147483647 w 108"/>
              <a:gd name="T7" fmla="*/ 2147483647 h 210"/>
              <a:gd name="T8" fmla="*/ 2147483647 w 108"/>
              <a:gd name="T9" fmla="*/ 2147483647 h 210"/>
              <a:gd name="T10" fmla="*/ 2147483647 w 108"/>
              <a:gd name="T11" fmla="*/ 0 h 210"/>
              <a:gd name="T12" fmla="*/ 2147483647 w 108"/>
              <a:gd name="T13" fmla="*/ 2147483647 h 210"/>
              <a:gd name="T14" fmla="*/ 2147483647 w 108"/>
              <a:gd name="T15" fmla="*/ 2147483647 h 210"/>
              <a:gd name="T16" fmla="*/ 2147483647 w 108"/>
              <a:gd name="T17" fmla="*/ 2147483647 h 210"/>
              <a:gd name="T18" fmla="*/ 2147483647 w 108"/>
              <a:gd name="T19" fmla="*/ 2147483647 h 210"/>
              <a:gd name="T20" fmla="*/ 2147483647 w 108"/>
              <a:gd name="T21" fmla="*/ 2147483647 h 210"/>
              <a:gd name="T22" fmla="*/ 2147483647 w 108"/>
              <a:gd name="T23" fmla="*/ 2147483647 h 210"/>
              <a:gd name="T24" fmla="*/ 2147483647 w 108"/>
              <a:gd name="T25" fmla="*/ 2147483647 h 210"/>
              <a:gd name="T26" fmla="*/ 2147483647 w 108"/>
              <a:gd name="T27" fmla="*/ 2147483647 h 210"/>
              <a:gd name="T28" fmla="*/ 2147483647 w 108"/>
              <a:gd name="T29" fmla="*/ 2147483647 h 210"/>
              <a:gd name="T30" fmla="*/ 2147483647 w 108"/>
              <a:gd name="T31" fmla="*/ 2147483647 h 210"/>
              <a:gd name="T32" fmla="*/ 2147483647 w 108"/>
              <a:gd name="T33" fmla="*/ 2147483647 h 210"/>
              <a:gd name="T34" fmla="*/ 2147483647 w 108"/>
              <a:gd name="T35" fmla="*/ 2147483647 h 210"/>
              <a:gd name="T36" fmla="*/ 0 w 108"/>
              <a:gd name="T37" fmla="*/ 2147483647 h 210"/>
              <a:gd name="T38" fmla="*/ 2147483647 w 108"/>
              <a:gd name="T39" fmla="*/ 2147483647 h 210"/>
              <a:gd name="T40" fmla="*/ 2147483647 w 108"/>
              <a:gd name="T41" fmla="*/ 2147483647 h 210"/>
              <a:gd name="T42" fmla="*/ 2147483647 w 108"/>
              <a:gd name="T43" fmla="*/ 2147483647 h 210"/>
              <a:gd name="T44" fmla="*/ 2147483647 w 108"/>
              <a:gd name="T45" fmla="*/ 2147483647 h 210"/>
              <a:gd name="T46" fmla="*/ 2147483647 w 108"/>
              <a:gd name="T47" fmla="*/ 2147483647 h 210"/>
              <a:gd name="T48" fmla="*/ 2147483647 w 108"/>
              <a:gd name="T49" fmla="*/ 2147483647 h 210"/>
              <a:gd name="T50" fmla="*/ 2147483647 w 108"/>
              <a:gd name="T51" fmla="*/ 2147483647 h 210"/>
              <a:gd name="T52" fmla="*/ 2147483647 w 108"/>
              <a:gd name="T53" fmla="*/ 2147483647 h 210"/>
              <a:gd name="T54" fmla="*/ 2147483647 w 108"/>
              <a:gd name="T55" fmla="*/ 2147483647 h 210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w 108"/>
              <a:gd name="T85" fmla="*/ 0 h 210"/>
              <a:gd name="T86" fmla="*/ 108 w 108"/>
              <a:gd name="T87" fmla="*/ 210 h 210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T84" t="T85" r="T86" b="T87"/>
            <a:pathLst>
              <a:path w="108" h="210">
                <a:moveTo>
                  <a:pt x="108" y="30"/>
                </a:moveTo>
                <a:lnTo>
                  <a:pt x="108" y="24"/>
                </a:lnTo>
                <a:lnTo>
                  <a:pt x="102" y="24"/>
                </a:lnTo>
                <a:lnTo>
                  <a:pt x="90" y="18"/>
                </a:lnTo>
                <a:lnTo>
                  <a:pt x="84" y="12"/>
                </a:lnTo>
                <a:lnTo>
                  <a:pt x="78" y="0"/>
                </a:lnTo>
                <a:lnTo>
                  <a:pt x="78" y="6"/>
                </a:lnTo>
                <a:lnTo>
                  <a:pt x="72" y="12"/>
                </a:lnTo>
                <a:lnTo>
                  <a:pt x="72" y="24"/>
                </a:lnTo>
                <a:lnTo>
                  <a:pt x="66" y="36"/>
                </a:lnTo>
                <a:lnTo>
                  <a:pt x="54" y="42"/>
                </a:lnTo>
                <a:lnTo>
                  <a:pt x="48" y="48"/>
                </a:lnTo>
                <a:lnTo>
                  <a:pt x="42" y="48"/>
                </a:lnTo>
                <a:lnTo>
                  <a:pt x="42" y="42"/>
                </a:lnTo>
                <a:lnTo>
                  <a:pt x="36" y="36"/>
                </a:lnTo>
                <a:lnTo>
                  <a:pt x="30" y="36"/>
                </a:lnTo>
                <a:lnTo>
                  <a:pt x="30" y="42"/>
                </a:lnTo>
                <a:lnTo>
                  <a:pt x="24" y="54"/>
                </a:lnTo>
                <a:lnTo>
                  <a:pt x="0" y="210"/>
                </a:lnTo>
                <a:lnTo>
                  <a:pt x="30" y="210"/>
                </a:lnTo>
                <a:lnTo>
                  <a:pt x="42" y="168"/>
                </a:lnTo>
                <a:lnTo>
                  <a:pt x="60" y="174"/>
                </a:lnTo>
                <a:lnTo>
                  <a:pt x="84" y="150"/>
                </a:lnTo>
                <a:lnTo>
                  <a:pt x="84" y="90"/>
                </a:lnTo>
                <a:lnTo>
                  <a:pt x="90" y="78"/>
                </a:lnTo>
                <a:lnTo>
                  <a:pt x="96" y="60"/>
                </a:lnTo>
                <a:lnTo>
                  <a:pt x="108" y="36"/>
                </a:lnTo>
                <a:lnTo>
                  <a:pt x="108" y="30"/>
                </a:lnTo>
                <a:close/>
              </a:path>
            </a:pathLst>
          </a:custGeom>
          <a:solidFill>
            <a:srgbClr val="C0C0C0"/>
          </a:solidFill>
          <a:ln w="3175">
            <a:solidFill>
              <a:schemeClr val="bg1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endParaRPr lang="de-DE" altLang="de-DE" sz="180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grpSp>
        <p:nvGrpSpPr>
          <p:cNvPr id="21708" name="Group 204">
            <a:extLst>
              <a:ext uri="{FF2B5EF4-FFF2-40B4-BE49-F238E27FC236}">
                <a16:creationId xmlns:a16="http://schemas.microsoft.com/office/drawing/2014/main" id="{C4B76984-4379-3DD1-ABCC-4B43E4A31BBE}"/>
              </a:ext>
            </a:extLst>
          </p:cNvPr>
          <p:cNvGrpSpPr>
            <a:grpSpLocks/>
          </p:cNvGrpSpPr>
          <p:nvPr/>
        </p:nvGrpSpPr>
        <p:grpSpPr bwMode="auto">
          <a:xfrm>
            <a:off x="1666875" y="1842538"/>
            <a:ext cx="8856680" cy="4322766"/>
            <a:chOff x="90" y="974"/>
            <a:chExt cx="5579" cy="2723"/>
          </a:xfrm>
        </p:grpSpPr>
        <p:sp>
          <p:nvSpPr>
            <p:cNvPr id="21509" name="Zimbabwe">
              <a:extLst>
                <a:ext uri="{FF2B5EF4-FFF2-40B4-BE49-F238E27FC236}">
                  <a16:creationId xmlns:a16="http://schemas.microsoft.com/office/drawing/2014/main" id="{2A814A5B-B51C-C600-531C-EFD91104D198}"/>
                </a:ext>
              </a:extLst>
            </p:cNvPr>
            <p:cNvSpPr>
              <a:spLocks/>
            </p:cNvSpPr>
            <p:nvPr/>
          </p:nvSpPr>
          <p:spPr bwMode="gray">
            <a:xfrm>
              <a:off x="3107" y="2888"/>
              <a:ext cx="139" cy="140"/>
            </a:xfrm>
            <a:custGeom>
              <a:avLst/>
              <a:gdLst>
                <a:gd name="T0" fmla="*/ 2147483647 w 552"/>
                <a:gd name="T1" fmla="*/ 2147483647 h 552"/>
                <a:gd name="T2" fmla="*/ 2147483647 w 552"/>
                <a:gd name="T3" fmla="*/ 2147483647 h 552"/>
                <a:gd name="T4" fmla="*/ 2147483647 w 552"/>
                <a:gd name="T5" fmla="*/ 2147483647 h 552"/>
                <a:gd name="T6" fmla="*/ 2147483647 w 552"/>
                <a:gd name="T7" fmla="*/ 2147483647 h 552"/>
                <a:gd name="T8" fmla="*/ 2147483647 w 552"/>
                <a:gd name="T9" fmla="*/ 2147483647 h 552"/>
                <a:gd name="T10" fmla="*/ 2147483647 w 552"/>
                <a:gd name="T11" fmla="*/ 2147483647 h 552"/>
                <a:gd name="T12" fmla="*/ 2147483647 w 552"/>
                <a:gd name="T13" fmla="*/ 2147483647 h 552"/>
                <a:gd name="T14" fmla="*/ 2147483647 w 552"/>
                <a:gd name="T15" fmla="*/ 2147483647 h 552"/>
                <a:gd name="T16" fmla="*/ 2147483647 w 552"/>
                <a:gd name="T17" fmla="*/ 2147483647 h 552"/>
                <a:gd name="T18" fmla="*/ 2147483647 w 552"/>
                <a:gd name="T19" fmla="*/ 2147483647 h 552"/>
                <a:gd name="T20" fmla="*/ 2147483647 w 552"/>
                <a:gd name="T21" fmla="*/ 2147483647 h 552"/>
                <a:gd name="T22" fmla="*/ 2147483647 w 552"/>
                <a:gd name="T23" fmla="*/ 2147483647 h 552"/>
                <a:gd name="T24" fmla="*/ 2147483647 w 552"/>
                <a:gd name="T25" fmla="*/ 2147483647 h 552"/>
                <a:gd name="T26" fmla="*/ 2147483647 w 552"/>
                <a:gd name="T27" fmla="*/ 2147483647 h 552"/>
                <a:gd name="T28" fmla="*/ 2147483647 w 552"/>
                <a:gd name="T29" fmla="*/ 2147483647 h 552"/>
                <a:gd name="T30" fmla="*/ 2147483647 w 552"/>
                <a:gd name="T31" fmla="*/ 2147483647 h 552"/>
                <a:gd name="T32" fmla="*/ 2147483647 w 552"/>
                <a:gd name="T33" fmla="*/ 2147483647 h 552"/>
                <a:gd name="T34" fmla="*/ 2147483647 w 552"/>
                <a:gd name="T35" fmla="*/ 2147483647 h 552"/>
                <a:gd name="T36" fmla="*/ 2147483647 w 552"/>
                <a:gd name="T37" fmla="*/ 2147483647 h 552"/>
                <a:gd name="T38" fmla="*/ 2147483647 w 552"/>
                <a:gd name="T39" fmla="*/ 2147483647 h 552"/>
                <a:gd name="T40" fmla="*/ 2147483647 w 552"/>
                <a:gd name="T41" fmla="*/ 2147483647 h 552"/>
                <a:gd name="T42" fmla="*/ 2147483647 w 552"/>
                <a:gd name="T43" fmla="*/ 2147483647 h 552"/>
                <a:gd name="T44" fmla="*/ 2147483647 w 552"/>
                <a:gd name="T45" fmla="*/ 2147483647 h 552"/>
                <a:gd name="T46" fmla="*/ 2147483647 w 552"/>
                <a:gd name="T47" fmla="*/ 2147483647 h 552"/>
                <a:gd name="T48" fmla="*/ 2147483647 w 552"/>
                <a:gd name="T49" fmla="*/ 2147483647 h 552"/>
                <a:gd name="T50" fmla="*/ 2147483647 w 552"/>
                <a:gd name="T51" fmla="*/ 2147483647 h 552"/>
                <a:gd name="T52" fmla="*/ 2147483647 w 552"/>
                <a:gd name="T53" fmla="*/ 2147483647 h 552"/>
                <a:gd name="T54" fmla="*/ 2147483647 w 552"/>
                <a:gd name="T55" fmla="*/ 2147483647 h 552"/>
                <a:gd name="T56" fmla="*/ 2147483647 w 552"/>
                <a:gd name="T57" fmla="*/ 2147483647 h 552"/>
                <a:gd name="T58" fmla="*/ 2147483647 w 552"/>
                <a:gd name="T59" fmla="*/ 2147483647 h 552"/>
                <a:gd name="T60" fmla="*/ 2147483647 w 552"/>
                <a:gd name="T61" fmla="*/ 2147483647 h 552"/>
                <a:gd name="T62" fmla="*/ 2147483647 w 552"/>
                <a:gd name="T63" fmla="*/ 2147483647 h 552"/>
                <a:gd name="T64" fmla="*/ 2147483647 w 552"/>
                <a:gd name="T65" fmla="*/ 2147483647 h 552"/>
                <a:gd name="T66" fmla="*/ 2147483647 w 552"/>
                <a:gd name="T67" fmla="*/ 2147483647 h 552"/>
                <a:gd name="T68" fmla="*/ 2147483647 w 552"/>
                <a:gd name="T69" fmla="*/ 2147483647 h 552"/>
                <a:gd name="T70" fmla="*/ 2147483647 w 552"/>
                <a:gd name="T71" fmla="*/ 2147483647 h 552"/>
                <a:gd name="T72" fmla="*/ 2147483647 w 552"/>
                <a:gd name="T73" fmla="*/ 2147483647 h 552"/>
                <a:gd name="T74" fmla="*/ 2147483647 w 552"/>
                <a:gd name="T75" fmla="*/ 0 h 552"/>
                <a:gd name="T76" fmla="*/ 2147483647 w 552"/>
                <a:gd name="T77" fmla="*/ 2147483647 h 552"/>
                <a:gd name="T78" fmla="*/ 2147483647 w 552"/>
                <a:gd name="T79" fmla="*/ 2147483647 h 552"/>
                <a:gd name="T80" fmla="*/ 2147483647 w 552"/>
                <a:gd name="T81" fmla="*/ 2147483647 h 552"/>
                <a:gd name="T82" fmla="*/ 2147483647 w 552"/>
                <a:gd name="T83" fmla="*/ 2147483647 h 552"/>
                <a:gd name="T84" fmla="*/ 2147483647 w 552"/>
                <a:gd name="T85" fmla="*/ 2147483647 h 552"/>
                <a:gd name="T86" fmla="*/ 2147483647 w 552"/>
                <a:gd name="T87" fmla="*/ 2147483647 h 552"/>
                <a:gd name="T88" fmla="*/ 2147483647 w 552"/>
                <a:gd name="T89" fmla="*/ 2147483647 h 552"/>
                <a:gd name="T90" fmla="*/ 2147483647 w 552"/>
                <a:gd name="T91" fmla="*/ 2147483647 h 552"/>
                <a:gd name="T92" fmla="*/ 2147483647 w 552"/>
                <a:gd name="T93" fmla="*/ 2147483647 h 552"/>
                <a:gd name="T94" fmla="*/ 2147483647 w 552"/>
                <a:gd name="T95" fmla="*/ 2147483647 h 552"/>
                <a:gd name="T96" fmla="*/ 2147483647 w 552"/>
                <a:gd name="T97" fmla="*/ 2147483647 h 552"/>
                <a:gd name="T98" fmla="*/ 2147483647 w 552"/>
                <a:gd name="T99" fmla="*/ 2147483647 h 552"/>
                <a:gd name="T100" fmla="*/ 2147483647 w 552"/>
                <a:gd name="T101" fmla="*/ 2147483647 h 552"/>
                <a:gd name="T102" fmla="*/ 2147483647 w 552"/>
                <a:gd name="T103" fmla="*/ 2147483647 h 552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552"/>
                <a:gd name="T157" fmla="*/ 0 h 552"/>
                <a:gd name="T158" fmla="*/ 552 w 552"/>
                <a:gd name="T159" fmla="*/ 552 h 552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552" h="552">
                  <a:moveTo>
                    <a:pt x="18" y="204"/>
                  </a:moveTo>
                  <a:lnTo>
                    <a:pt x="18" y="234"/>
                  </a:lnTo>
                  <a:lnTo>
                    <a:pt x="30" y="234"/>
                  </a:lnTo>
                  <a:lnTo>
                    <a:pt x="36" y="240"/>
                  </a:lnTo>
                  <a:lnTo>
                    <a:pt x="48" y="264"/>
                  </a:lnTo>
                  <a:lnTo>
                    <a:pt x="54" y="270"/>
                  </a:lnTo>
                  <a:lnTo>
                    <a:pt x="54" y="294"/>
                  </a:lnTo>
                  <a:lnTo>
                    <a:pt x="72" y="330"/>
                  </a:lnTo>
                  <a:lnTo>
                    <a:pt x="84" y="336"/>
                  </a:lnTo>
                  <a:lnTo>
                    <a:pt x="102" y="354"/>
                  </a:lnTo>
                  <a:lnTo>
                    <a:pt x="132" y="354"/>
                  </a:lnTo>
                  <a:lnTo>
                    <a:pt x="138" y="360"/>
                  </a:lnTo>
                  <a:lnTo>
                    <a:pt x="138" y="390"/>
                  </a:lnTo>
                  <a:lnTo>
                    <a:pt x="168" y="390"/>
                  </a:lnTo>
                  <a:lnTo>
                    <a:pt x="174" y="414"/>
                  </a:lnTo>
                  <a:lnTo>
                    <a:pt x="168" y="420"/>
                  </a:lnTo>
                  <a:lnTo>
                    <a:pt x="168" y="450"/>
                  </a:lnTo>
                  <a:lnTo>
                    <a:pt x="186" y="450"/>
                  </a:lnTo>
                  <a:lnTo>
                    <a:pt x="186" y="480"/>
                  </a:lnTo>
                  <a:lnTo>
                    <a:pt x="198" y="480"/>
                  </a:lnTo>
                  <a:lnTo>
                    <a:pt x="216" y="486"/>
                  </a:lnTo>
                  <a:lnTo>
                    <a:pt x="228" y="486"/>
                  </a:lnTo>
                  <a:lnTo>
                    <a:pt x="246" y="492"/>
                  </a:lnTo>
                  <a:lnTo>
                    <a:pt x="264" y="510"/>
                  </a:lnTo>
                  <a:lnTo>
                    <a:pt x="270" y="522"/>
                  </a:lnTo>
                  <a:lnTo>
                    <a:pt x="270" y="528"/>
                  </a:lnTo>
                  <a:lnTo>
                    <a:pt x="252" y="528"/>
                  </a:lnTo>
                  <a:lnTo>
                    <a:pt x="312" y="528"/>
                  </a:lnTo>
                  <a:lnTo>
                    <a:pt x="324" y="534"/>
                  </a:lnTo>
                  <a:lnTo>
                    <a:pt x="330" y="534"/>
                  </a:lnTo>
                  <a:lnTo>
                    <a:pt x="342" y="540"/>
                  </a:lnTo>
                  <a:lnTo>
                    <a:pt x="402" y="540"/>
                  </a:lnTo>
                  <a:lnTo>
                    <a:pt x="420" y="552"/>
                  </a:lnTo>
                  <a:lnTo>
                    <a:pt x="486" y="468"/>
                  </a:lnTo>
                  <a:lnTo>
                    <a:pt x="504" y="462"/>
                  </a:lnTo>
                  <a:lnTo>
                    <a:pt x="492" y="444"/>
                  </a:lnTo>
                  <a:lnTo>
                    <a:pt x="504" y="432"/>
                  </a:lnTo>
                  <a:lnTo>
                    <a:pt x="504" y="402"/>
                  </a:lnTo>
                  <a:lnTo>
                    <a:pt x="516" y="396"/>
                  </a:lnTo>
                  <a:lnTo>
                    <a:pt x="528" y="384"/>
                  </a:lnTo>
                  <a:lnTo>
                    <a:pt x="528" y="372"/>
                  </a:lnTo>
                  <a:lnTo>
                    <a:pt x="540" y="360"/>
                  </a:lnTo>
                  <a:lnTo>
                    <a:pt x="546" y="348"/>
                  </a:lnTo>
                  <a:lnTo>
                    <a:pt x="546" y="342"/>
                  </a:lnTo>
                  <a:lnTo>
                    <a:pt x="522" y="318"/>
                  </a:lnTo>
                  <a:lnTo>
                    <a:pt x="522" y="306"/>
                  </a:lnTo>
                  <a:lnTo>
                    <a:pt x="540" y="288"/>
                  </a:lnTo>
                  <a:lnTo>
                    <a:pt x="522" y="264"/>
                  </a:lnTo>
                  <a:lnTo>
                    <a:pt x="540" y="252"/>
                  </a:lnTo>
                  <a:lnTo>
                    <a:pt x="540" y="240"/>
                  </a:lnTo>
                  <a:lnTo>
                    <a:pt x="546" y="240"/>
                  </a:lnTo>
                  <a:lnTo>
                    <a:pt x="546" y="234"/>
                  </a:lnTo>
                  <a:lnTo>
                    <a:pt x="552" y="228"/>
                  </a:lnTo>
                  <a:lnTo>
                    <a:pt x="552" y="216"/>
                  </a:lnTo>
                  <a:lnTo>
                    <a:pt x="540" y="192"/>
                  </a:lnTo>
                  <a:lnTo>
                    <a:pt x="540" y="180"/>
                  </a:lnTo>
                  <a:lnTo>
                    <a:pt x="546" y="174"/>
                  </a:lnTo>
                  <a:lnTo>
                    <a:pt x="546" y="168"/>
                  </a:lnTo>
                  <a:lnTo>
                    <a:pt x="552" y="162"/>
                  </a:lnTo>
                  <a:lnTo>
                    <a:pt x="540" y="150"/>
                  </a:lnTo>
                  <a:lnTo>
                    <a:pt x="552" y="138"/>
                  </a:lnTo>
                  <a:lnTo>
                    <a:pt x="540" y="120"/>
                  </a:lnTo>
                  <a:lnTo>
                    <a:pt x="546" y="114"/>
                  </a:lnTo>
                  <a:lnTo>
                    <a:pt x="552" y="102"/>
                  </a:lnTo>
                  <a:lnTo>
                    <a:pt x="552" y="96"/>
                  </a:lnTo>
                  <a:lnTo>
                    <a:pt x="540" y="84"/>
                  </a:lnTo>
                  <a:lnTo>
                    <a:pt x="528" y="84"/>
                  </a:lnTo>
                  <a:lnTo>
                    <a:pt x="510" y="66"/>
                  </a:lnTo>
                  <a:lnTo>
                    <a:pt x="498" y="66"/>
                  </a:lnTo>
                  <a:lnTo>
                    <a:pt x="486" y="72"/>
                  </a:lnTo>
                  <a:lnTo>
                    <a:pt x="480" y="72"/>
                  </a:lnTo>
                  <a:lnTo>
                    <a:pt x="462" y="48"/>
                  </a:lnTo>
                  <a:lnTo>
                    <a:pt x="444" y="48"/>
                  </a:lnTo>
                  <a:lnTo>
                    <a:pt x="432" y="30"/>
                  </a:lnTo>
                  <a:lnTo>
                    <a:pt x="372" y="30"/>
                  </a:lnTo>
                  <a:lnTo>
                    <a:pt x="366" y="0"/>
                  </a:lnTo>
                  <a:lnTo>
                    <a:pt x="330" y="0"/>
                  </a:lnTo>
                  <a:lnTo>
                    <a:pt x="294" y="12"/>
                  </a:lnTo>
                  <a:lnTo>
                    <a:pt x="282" y="24"/>
                  </a:lnTo>
                  <a:lnTo>
                    <a:pt x="258" y="36"/>
                  </a:lnTo>
                  <a:lnTo>
                    <a:pt x="258" y="72"/>
                  </a:lnTo>
                  <a:lnTo>
                    <a:pt x="252" y="78"/>
                  </a:lnTo>
                  <a:lnTo>
                    <a:pt x="240" y="78"/>
                  </a:lnTo>
                  <a:lnTo>
                    <a:pt x="228" y="84"/>
                  </a:lnTo>
                  <a:lnTo>
                    <a:pt x="210" y="90"/>
                  </a:lnTo>
                  <a:lnTo>
                    <a:pt x="198" y="96"/>
                  </a:lnTo>
                  <a:lnTo>
                    <a:pt x="192" y="102"/>
                  </a:lnTo>
                  <a:lnTo>
                    <a:pt x="180" y="126"/>
                  </a:lnTo>
                  <a:lnTo>
                    <a:pt x="174" y="132"/>
                  </a:lnTo>
                  <a:lnTo>
                    <a:pt x="174" y="138"/>
                  </a:lnTo>
                  <a:lnTo>
                    <a:pt x="168" y="144"/>
                  </a:lnTo>
                  <a:lnTo>
                    <a:pt x="162" y="156"/>
                  </a:lnTo>
                  <a:lnTo>
                    <a:pt x="132" y="186"/>
                  </a:lnTo>
                  <a:lnTo>
                    <a:pt x="108" y="198"/>
                  </a:lnTo>
                  <a:lnTo>
                    <a:pt x="90" y="198"/>
                  </a:lnTo>
                  <a:lnTo>
                    <a:pt x="90" y="192"/>
                  </a:lnTo>
                  <a:lnTo>
                    <a:pt x="78" y="180"/>
                  </a:lnTo>
                  <a:lnTo>
                    <a:pt x="66" y="180"/>
                  </a:lnTo>
                  <a:lnTo>
                    <a:pt x="66" y="192"/>
                  </a:lnTo>
                  <a:lnTo>
                    <a:pt x="54" y="192"/>
                  </a:lnTo>
                  <a:lnTo>
                    <a:pt x="42" y="180"/>
                  </a:lnTo>
                  <a:lnTo>
                    <a:pt x="42" y="174"/>
                  </a:lnTo>
                  <a:lnTo>
                    <a:pt x="0" y="174"/>
                  </a:lnTo>
                  <a:lnTo>
                    <a:pt x="6" y="192"/>
                  </a:lnTo>
                  <a:lnTo>
                    <a:pt x="18" y="204"/>
                  </a:lnTo>
                  <a:close/>
                </a:path>
              </a:pathLst>
            </a:custGeom>
            <a:solidFill>
              <a:srgbClr val="C0C0C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510" name="Zambia">
              <a:extLst>
                <a:ext uri="{FF2B5EF4-FFF2-40B4-BE49-F238E27FC236}">
                  <a16:creationId xmlns:a16="http://schemas.microsoft.com/office/drawing/2014/main" id="{C9C4C62F-6F72-90F3-BCE3-FFD2F8C30A4E}"/>
                </a:ext>
              </a:extLst>
            </p:cNvPr>
            <p:cNvSpPr>
              <a:spLocks/>
            </p:cNvSpPr>
            <p:nvPr/>
          </p:nvSpPr>
          <p:spPr bwMode="gray">
            <a:xfrm>
              <a:off x="3050" y="2735"/>
              <a:ext cx="211" cy="202"/>
            </a:xfrm>
            <a:custGeom>
              <a:avLst/>
              <a:gdLst>
                <a:gd name="T0" fmla="*/ 2147483647 w 834"/>
                <a:gd name="T1" fmla="*/ 2147483647 h 798"/>
                <a:gd name="T2" fmla="*/ 2147483647 w 834"/>
                <a:gd name="T3" fmla="*/ 2147483647 h 798"/>
                <a:gd name="T4" fmla="*/ 2147483647 w 834"/>
                <a:gd name="T5" fmla="*/ 2147483647 h 798"/>
                <a:gd name="T6" fmla="*/ 2147483647 w 834"/>
                <a:gd name="T7" fmla="*/ 2147483647 h 798"/>
                <a:gd name="T8" fmla="*/ 2147483647 w 834"/>
                <a:gd name="T9" fmla="*/ 2147483647 h 798"/>
                <a:gd name="T10" fmla="*/ 2147483647 w 834"/>
                <a:gd name="T11" fmla="*/ 2147483647 h 798"/>
                <a:gd name="T12" fmla="*/ 2147483647 w 834"/>
                <a:gd name="T13" fmla="*/ 2147483647 h 798"/>
                <a:gd name="T14" fmla="*/ 2147483647 w 834"/>
                <a:gd name="T15" fmla="*/ 2147483647 h 798"/>
                <a:gd name="T16" fmla="*/ 2147483647 w 834"/>
                <a:gd name="T17" fmla="*/ 2147483647 h 798"/>
                <a:gd name="T18" fmla="*/ 2147483647 w 834"/>
                <a:gd name="T19" fmla="*/ 2147483647 h 798"/>
                <a:gd name="T20" fmla="*/ 2147483647 w 834"/>
                <a:gd name="T21" fmla="*/ 2147483647 h 798"/>
                <a:gd name="T22" fmla="*/ 2147483647 w 834"/>
                <a:gd name="T23" fmla="*/ 2147483647 h 798"/>
                <a:gd name="T24" fmla="*/ 2147483647 w 834"/>
                <a:gd name="T25" fmla="*/ 2147483647 h 798"/>
                <a:gd name="T26" fmla="*/ 2147483647 w 834"/>
                <a:gd name="T27" fmla="*/ 2147483647 h 798"/>
                <a:gd name="T28" fmla="*/ 2147483647 w 834"/>
                <a:gd name="T29" fmla="*/ 2147483647 h 798"/>
                <a:gd name="T30" fmla="*/ 2147483647 w 834"/>
                <a:gd name="T31" fmla="*/ 2147483647 h 798"/>
                <a:gd name="T32" fmla="*/ 2147483647 w 834"/>
                <a:gd name="T33" fmla="*/ 2147483647 h 798"/>
                <a:gd name="T34" fmla="*/ 2147483647 w 834"/>
                <a:gd name="T35" fmla="*/ 2147483647 h 798"/>
                <a:gd name="T36" fmla="*/ 2147483647 w 834"/>
                <a:gd name="T37" fmla="*/ 2147483647 h 798"/>
                <a:gd name="T38" fmla="*/ 2147483647 w 834"/>
                <a:gd name="T39" fmla="*/ 2147483647 h 798"/>
                <a:gd name="T40" fmla="*/ 2147483647 w 834"/>
                <a:gd name="T41" fmla="*/ 2147483647 h 798"/>
                <a:gd name="T42" fmla="*/ 2147483647 w 834"/>
                <a:gd name="T43" fmla="*/ 2147483647 h 798"/>
                <a:gd name="T44" fmla="*/ 2147483647 w 834"/>
                <a:gd name="T45" fmla="*/ 2147483647 h 798"/>
                <a:gd name="T46" fmla="*/ 2147483647 w 834"/>
                <a:gd name="T47" fmla="*/ 2147483647 h 798"/>
                <a:gd name="T48" fmla="*/ 2147483647 w 834"/>
                <a:gd name="T49" fmla="*/ 2147483647 h 798"/>
                <a:gd name="T50" fmla="*/ 2147483647 w 834"/>
                <a:gd name="T51" fmla="*/ 2147483647 h 798"/>
                <a:gd name="T52" fmla="*/ 2147483647 w 834"/>
                <a:gd name="T53" fmla="*/ 2147483647 h 798"/>
                <a:gd name="T54" fmla="*/ 2147483647 w 834"/>
                <a:gd name="T55" fmla="*/ 2147483647 h 798"/>
                <a:gd name="T56" fmla="*/ 2147483647 w 834"/>
                <a:gd name="T57" fmla="*/ 2147483647 h 798"/>
                <a:gd name="T58" fmla="*/ 2147483647 w 834"/>
                <a:gd name="T59" fmla="*/ 2147483647 h 798"/>
                <a:gd name="T60" fmla="*/ 2147483647 w 834"/>
                <a:gd name="T61" fmla="*/ 2147483647 h 798"/>
                <a:gd name="T62" fmla="*/ 2147483647 w 834"/>
                <a:gd name="T63" fmla="*/ 2147483647 h 798"/>
                <a:gd name="T64" fmla="*/ 2147483647 w 834"/>
                <a:gd name="T65" fmla="*/ 2147483647 h 798"/>
                <a:gd name="T66" fmla="*/ 2147483647 w 834"/>
                <a:gd name="T67" fmla="*/ 2147483647 h 798"/>
                <a:gd name="T68" fmla="*/ 2147483647 w 834"/>
                <a:gd name="T69" fmla="*/ 2147483647 h 798"/>
                <a:gd name="T70" fmla="*/ 2147483647 w 834"/>
                <a:gd name="T71" fmla="*/ 2147483647 h 798"/>
                <a:gd name="T72" fmla="*/ 2147483647 w 834"/>
                <a:gd name="T73" fmla="*/ 2147483647 h 798"/>
                <a:gd name="T74" fmla="*/ 2147483647 w 834"/>
                <a:gd name="T75" fmla="*/ 2147483647 h 798"/>
                <a:gd name="T76" fmla="*/ 2147483647 w 834"/>
                <a:gd name="T77" fmla="*/ 2147483647 h 798"/>
                <a:gd name="T78" fmla="*/ 2147483647 w 834"/>
                <a:gd name="T79" fmla="*/ 2147483647 h 798"/>
                <a:gd name="T80" fmla="*/ 2147483647 w 834"/>
                <a:gd name="T81" fmla="*/ 2147483647 h 798"/>
                <a:gd name="T82" fmla="*/ 2147483647 w 834"/>
                <a:gd name="T83" fmla="*/ 2147483647 h 798"/>
                <a:gd name="T84" fmla="*/ 2147483647 w 834"/>
                <a:gd name="T85" fmla="*/ 2147483647 h 798"/>
                <a:gd name="T86" fmla="*/ 2147483647 w 834"/>
                <a:gd name="T87" fmla="*/ 2147483647 h 798"/>
                <a:gd name="T88" fmla="*/ 2147483647 w 834"/>
                <a:gd name="T89" fmla="*/ 2147483647 h 798"/>
                <a:gd name="T90" fmla="*/ 2147483647 w 834"/>
                <a:gd name="T91" fmla="*/ 2147483647 h 798"/>
                <a:gd name="T92" fmla="*/ 2147483647 w 834"/>
                <a:gd name="T93" fmla="*/ 2147483647 h 798"/>
                <a:gd name="T94" fmla="*/ 2147483647 w 834"/>
                <a:gd name="T95" fmla="*/ 2147483647 h 798"/>
                <a:gd name="T96" fmla="*/ 2147483647 w 834"/>
                <a:gd name="T97" fmla="*/ 2147483647 h 798"/>
                <a:gd name="T98" fmla="*/ 2147483647 w 834"/>
                <a:gd name="T99" fmla="*/ 2147483647 h 798"/>
                <a:gd name="T100" fmla="*/ 2147483647 w 834"/>
                <a:gd name="T101" fmla="*/ 2147483647 h 798"/>
                <a:gd name="T102" fmla="*/ 2147483647 w 834"/>
                <a:gd name="T103" fmla="*/ 2147483647 h 798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834"/>
                <a:gd name="T157" fmla="*/ 0 h 798"/>
                <a:gd name="T158" fmla="*/ 834 w 834"/>
                <a:gd name="T159" fmla="*/ 798 h 798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834" h="798">
                  <a:moveTo>
                    <a:pt x="822" y="186"/>
                  </a:moveTo>
                  <a:lnTo>
                    <a:pt x="822" y="162"/>
                  </a:lnTo>
                  <a:lnTo>
                    <a:pt x="816" y="168"/>
                  </a:lnTo>
                  <a:lnTo>
                    <a:pt x="810" y="168"/>
                  </a:lnTo>
                  <a:lnTo>
                    <a:pt x="810" y="126"/>
                  </a:lnTo>
                  <a:lnTo>
                    <a:pt x="798" y="114"/>
                  </a:lnTo>
                  <a:lnTo>
                    <a:pt x="786" y="114"/>
                  </a:lnTo>
                  <a:lnTo>
                    <a:pt x="786" y="102"/>
                  </a:lnTo>
                  <a:lnTo>
                    <a:pt x="768" y="90"/>
                  </a:lnTo>
                  <a:lnTo>
                    <a:pt x="750" y="90"/>
                  </a:lnTo>
                  <a:lnTo>
                    <a:pt x="750" y="72"/>
                  </a:lnTo>
                  <a:lnTo>
                    <a:pt x="738" y="78"/>
                  </a:lnTo>
                  <a:lnTo>
                    <a:pt x="726" y="78"/>
                  </a:lnTo>
                  <a:lnTo>
                    <a:pt x="708" y="60"/>
                  </a:lnTo>
                  <a:lnTo>
                    <a:pt x="690" y="60"/>
                  </a:lnTo>
                  <a:lnTo>
                    <a:pt x="684" y="54"/>
                  </a:lnTo>
                  <a:lnTo>
                    <a:pt x="684" y="36"/>
                  </a:lnTo>
                  <a:lnTo>
                    <a:pt x="672" y="42"/>
                  </a:lnTo>
                  <a:lnTo>
                    <a:pt x="654" y="42"/>
                  </a:lnTo>
                  <a:lnTo>
                    <a:pt x="648" y="54"/>
                  </a:lnTo>
                  <a:lnTo>
                    <a:pt x="642" y="60"/>
                  </a:lnTo>
                  <a:lnTo>
                    <a:pt x="636" y="60"/>
                  </a:lnTo>
                  <a:lnTo>
                    <a:pt x="624" y="48"/>
                  </a:lnTo>
                  <a:lnTo>
                    <a:pt x="624" y="36"/>
                  </a:lnTo>
                  <a:lnTo>
                    <a:pt x="618" y="30"/>
                  </a:lnTo>
                  <a:lnTo>
                    <a:pt x="606" y="30"/>
                  </a:lnTo>
                  <a:lnTo>
                    <a:pt x="600" y="24"/>
                  </a:lnTo>
                  <a:lnTo>
                    <a:pt x="594" y="24"/>
                  </a:lnTo>
                  <a:lnTo>
                    <a:pt x="594" y="6"/>
                  </a:lnTo>
                  <a:lnTo>
                    <a:pt x="600" y="0"/>
                  </a:lnTo>
                  <a:lnTo>
                    <a:pt x="576" y="12"/>
                  </a:lnTo>
                  <a:lnTo>
                    <a:pt x="558" y="12"/>
                  </a:lnTo>
                  <a:lnTo>
                    <a:pt x="546" y="18"/>
                  </a:lnTo>
                  <a:lnTo>
                    <a:pt x="528" y="18"/>
                  </a:lnTo>
                  <a:lnTo>
                    <a:pt x="510" y="24"/>
                  </a:lnTo>
                  <a:lnTo>
                    <a:pt x="498" y="24"/>
                  </a:lnTo>
                  <a:lnTo>
                    <a:pt x="498" y="54"/>
                  </a:lnTo>
                  <a:lnTo>
                    <a:pt x="480" y="72"/>
                  </a:lnTo>
                  <a:lnTo>
                    <a:pt x="468" y="78"/>
                  </a:lnTo>
                  <a:lnTo>
                    <a:pt x="462" y="84"/>
                  </a:lnTo>
                  <a:lnTo>
                    <a:pt x="456" y="84"/>
                  </a:lnTo>
                  <a:lnTo>
                    <a:pt x="468" y="96"/>
                  </a:lnTo>
                  <a:lnTo>
                    <a:pt x="468" y="102"/>
                  </a:lnTo>
                  <a:lnTo>
                    <a:pt x="474" y="108"/>
                  </a:lnTo>
                  <a:lnTo>
                    <a:pt x="474" y="114"/>
                  </a:lnTo>
                  <a:lnTo>
                    <a:pt x="480" y="120"/>
                  </a:lnTo>
                  <a:lnTo>
                    <a:pt x="480" y="144"/>
                  </a:lnTo>
                  <a:lnTo>
                    <a:pt x="486" y="162"/>
                  </a:lnTo>
                  <a:lnTo>
                    <a:pt x="486" y="216"/>
                  </a:lnTo>
                  <a:lnTo>
                    <a:pt x="474" y="228"/>
                  </a:lnTo>
                  <a:lnTo>
                    <a:pt x="468" y="240"/>
                  </a:lnTo>
                  <a:lnTo>
                    <a:pt x="462" y="258"/>
                  </a:lnTo>
                  <a:lnTo>
                    <a:pt x="456" y="270"/>
                  </a:lnTo>
                  <a:lnTo>
                    <a:pt x="456" y="294"/>
                  </a:lnTo>
                  <a:lnTo>
                    <a:pt x="468" y="306"/>
                  </a:lnTo>
                  <a:lnTo>
                    <a:pt x="474" y="306"/>
                  </a:lnTo>
                  <a:lnTo>
                    <a:pt x="474" y="312"/>
                  </a:lnTo>
                  <a:lnTo>
                    <a:pt x="480" y="312"/>
                  </a:lnTo>
                  <a:lnTo>
                    <a:pt x="510" y="342"/>
                  </a:lnTo>
                  <a:lnTo>
                    <a:pt x="522" y="348"/>
                  </a:lnTo>
                  <a:lnTo>
                    <a:pt x="528" y="348"/>
                  </a:lnTo>
                  <a:lnTo>
                    <a:pt x="534" y="342"/>
                  </a:lnTo>
                  <a:lnTo>
                    <a:pt x="534" y="324"/>
                  </a:lnTo>
                  <a:lnTo>
                    <a:pt x="558" y="324"/>
                  </a:lnTo>
                  <a:lnTo>
                    <a:pt x="558" y="372"/>
                  </a:lnTo>
                  <a:lnTo>
                    <a:pt x="552" y="408"/>
                  </a:lnTo>
                  <a:lnTo>
                    <a:pt x="546" y="426"/>
                  </a:lnTo>
                  <a:lnTo>
                    <a:pt x="540" y="426"/>
                  </a:lnTo>
                  <a:lnTo>
                    <a:pt x="540" y="420"/>
                  </a:lnTo>
                  <a:lnTo>
                    <a:pt x="534" y="408"/>
                  </a:lnTo>
                  <a:lnTo>
                    <a:pt x="516" y="420"/>
                  </a:lnTo>
                  <a:lnTo>
                    <a:pt x="498" y="420"/>
                  </a:lnTo>
                  <a:lnTo>
                    <a:pt x="498" y="408"/>
                  </a:lnTo>
                  <a:lnTo>
                    <a:pt x="492" y="396"/>
                  </a:lnTo>
                  <a:lnTo>
                    <a:pt x="492" y="384"/>
                  </a:lnTo>
                  <a:lnTo>
                    <a:pt x="480" y="372"/>
                  </a:lnTo>
                  <a:lnTo>
                    <a:pt x="468" y="372"/>
                  </a:lnTo>
                  <a:lnTo>
                    <a:pt x="462" y="360"/>
                  </a:lnTo>
                  <a:lnTo>
                    <a:pt x="462" y="354"/>
                  </a:lnTo>
                  <a:lnTo>
                    <a:pt x="456" y="342"/>
                  </a:lnTo>
                  <a:lnTo>
                    <a:pt x="450" y="336"/>
                  </a:lnTo>
                  <a:lnTo>
                    <a:pt x="444" y="336"/>
                  </a:lnTo>
                  <a:lnTo>
                    <a:pt x="438" y="342"/>
                  </a:lnTo>
                  <a:lnTo>
                    <a:pt x="426" y="342"/>
                  </a:lnTo>
                  <a:lnTo>
                    <a:pt x="426" y="330"/>
                  </a:lnTo>
                  <a:lnTo>
                    <a:pt x="420" y="324"/>
                  </a:lnTo>
                  <a:lnTo>
                    <a:pt x="390" y="324"/>
                  </a:lnTo>
                  <a:lnTo>
                    <a:pt x="390" y="312"/>
                  </a:lnTo>
                  <a:lnTo>
                    <a:pt x="396" y="312"/>
                  </a:lnTo>
                  <a:lnTo>
                    <a:pt x="396" y="300"/>
                  </a:lnTo>
                  <a:lnTo>
                    <a:pt x="384" y="300"/>
                  </a:lnTo>
                  <a:lnTo>
                    <a:pt x="378" y="294"/>
                  </a:lnTo>
                  <a:lnTo>
                    <a:pt x="378" y="282"/>
                  </a:lnTo>
                  <a:lnTo>
                    <a:pt x="366" y="270"/>
                  </a:lnTo>
                  <a:lnTo>
                    <a:pt x="360" y="270"/>
                  </a:lnTo>
                  <a:lnTo>
                    <a:pt x="354" y="276"/>
                  </a:lnTo>
                  <a:lnTo>
                    <a:pt x="354" y="294"/>
                  </a:lnTo>
                  <a:lnTo>
                    <a:pt x="348" y="300"/>
                  </a:lnTo>
                  <a:lnTo>
                    <a:pt x="348" y="306"/>
                  </a:lnTo>
                  <a:lnTo>
                    <a:pt x="330" y="306"/>
                  </a:lnTo>
                  <a:lnTo>
                    <a:pt x="300" y="300"/>
                  </a:lnTo>
                  <a:lnTo>
                    <a:pt x="264" y="294"/>
                  </a:lnTo>
                  <a:lnTo>
                    <a:pt x="246" y="282"/>
                  </a:lnTo>
                  <a:lnTo>
                    <a:pt x="240" y="276"/>
                  </a:lnTo>
                  <a:lnTo>
                    <a:pt x="234" y="264"/>
                  </a:lnTo>
                  <a:lnTo>
                    <a:pt x="234" y="246"/>
                  </a:lnTo>
                  <a:lnTo>
                    <a:pt x="192" y="252"/>
                  </a:lnTo>
                  <a:lnTo>
                    <a:pt x="198" y="258"/>
                  </a:lnTo>
                  <a:lnTo>
                    <a:pt x="198" y="264"/>
                  </a:lnTo>
                  <a:lnTo>
                    <a:pt x="180" y="264"/>
                  </a:lnTo>
                  <a:lnTo>
                    <a:pt x="174" y="258"/>
                  </a:lnTo>
                  <a:lnTo>
                    <a:pt x="174" y="228"/>
                  </a:lnTo>
                  <a:lnTo>
                    <a:pt x="156" y="228"/>
                  </a:lnTo>
                  <a:lnTo>
                    <a:pt x="150" y="216"/>
                  </a:lnTo>
                  <a:lnTo>
                    <a:pt x="144" y="234"/>
                  </a:lnTo>
                  <a:lnTo>
                    <a:pt x="144" y="240"/>
                  </a:lnTo>
                  <a:lnTo>
                    <a:pt x="156" y="252"/>
                  </a:lnTo>
                  <a:lnTo>
                    <a:pt x="156" y="270"/>
                  </a:lnTo>
                  <a:lnTo>
                    <a:pt x="150" y="276"/>
                  </a:lnTo>
                  <a:lnTo>
                    <a:pt x="144" y="276"/>
                  </a:lnTo>
                  <a:lnTo>
                    <a:pt x="144" y="330"/>
                  </a:lnTo>
                  <a:lnTo>
                    <a:pt x="156" y="342"/>
                  </a:lnTo>
                  <a:lnTo>
                    <a:pt x="138" y="348"/>
                  </a:lnTo>
                  <a:lnTo>
                    <a:pt x="138" y="354"/>
                  </a:lnTo>
                  <a:lnTo>
                    <a:pt x="144" y="360"/>
                  </a:lnTo>
                  <a:lnTo>
                    <a:pt x="144" y="384"/>
                  </a:lnTo>
                  <a:lnTo>
                    <a:pt x="132" y="396"/>
                  </a:lnTo>
                  <a:lnTo>
                    <a:pt x="126" y="396"/>
                  </a:lnTo>
                  <a:lnTo>
                    <a:pt x="0" y="390"/>
                  </a:lnTo>
                  <a:lnTo>
                    <a:pt x="0" y="642"/>
                  </a:lnTo>
                  <a:lnTo>
                    <a:pt x="6" y="654"/>
                  </a:lnTo>
                  <a:lnTo>
                    <a:pt x="6" y="672"/>
                  </a:lnTo>
                  <a:lnTo>
                    <a:pt x="96" y="762"/>
                  </a:lnTo>
                  <a:lnTo>
                    <a:pt x="114" y="768"/>
                  </a:lnTo>
                  <a:lnTo>
                    <a:pt x="138" y="756"/>
                  </a:lnTo>
                  <a:lnTo>
                    <a:pt x="144" y="756"/>
                  </a:lnTo>
                  <a:lnTo>
                    <a:pt x="150" y="750"/>
                  </a:lnTo>
                  <a:lnTo>
                    <a:pt x="168" y="750"/>
                  </a:lnTo>
                  <a:lnTo>
                    <a:pt x="174" y="756"/>
                  </a:lnTo>
                  <a:lnTo>
                    <a:pt x="174" y="762"/>
                  </a:lnTo>
                  <a:lnTo>
                    <a:pt x="204" y="756"/>
                  </a:lnTo>
                  <a:lnTo>
                    <a:pt x="222" y="774"/>
                  </a:lnTo>
                  <a:lnTo>
                    <a:pt x="264" y="774"/>
                  </a:lnTo>
                  <a:lnTo>
                    <a:pt x="264" y="780"/>
                  </a:lnTo>
                  <a:lnTo>
                    <a:pt x="276" y="792"/>
                  </a:lnTo>
                  <a:lnTo>
                    <a:pt x="288" y="792"/>
                  </a:lnTo>
                  <a:lnTo>
                    <a:pt x="288" y="780"/>
                  </a:lnTo>
                  <a:lnTo>
                    <a:pt x="300" y="780"/>
                  </a:lnTo>
                  <a:lnTo>
                    <a:pt x="312" y="792"/>
                  </a:lnTo>
                  <a:lnTo>
                    <a:pt x="312" y="798"/>
                  </a:lnTo>
                  <a:lnTo>
                    <a:pt x="330" y="798"/>
                  </a:lnTo>
                  <a:lnTo>
                    <a:pt x="354" y="786"/>
                  </a:lnTo>
                  <a:lnTo>
                    <a:pt x="384" y="756"/>
                  </a:lnTo>
                  <a:lnTo>
                    <a:pt x="390" y="744"/>
                  </a:lnTo>
                  <a:lnTo>
                    <a:pt x="396" y="738"/>
                  </a:lnTo>
                  <a:lnTo>
                    <a:pt x="396" y="732"/>
                  </a:lnTo>
                  <a:lnTo>
                    <a:pt x="402" y="726"/>
                  </a:lnTo>
                  <a:lnTo>
                    <a:pt x="414" y="702"/>
                  </a:lnTo>
                  <a:lnTo>
                    <a:pt x="420" y="696"/>
                  </a:lnTo>
                  <a:lnTo>
                    <a:pt x="432" y="690"/>
                  </a:lnTo>
                  <a:lnTo>
                    <a:pt x="450" y="684"/>
                  </a:lnTo>
                  <a:lnTo>
                    <a:pt x="462" y="678"/>
                  </a:lnTo>
                  <a:lnTo>
                    <a:pt x="474" y="678"/>
                  </a:lnTo>
                  <a:lnTo>
                    <a:pt x="480" y="672"/>
                  </a:lnTo>
                  <a:lnTo>
                    <a:pt x="480" y="636"/>
                  </a:lnTo>
                  <a:lnTo>
                    <a:pt x="504" y="624"/>
                  </a:lnTo>
                  <a:lnTo>
                    <a:pt x="516" y="612"/>
                  </a:lnTo>
                  <a:lnTo>
                    <a:pt x="552" y="600"/>
                  </a:lnTo>
                  <a:lnTo>
                    <a:pt x="588" y="600"/>
                  </a:lnTo>
                  <a:lnTo>
                    <a:pt x="588" y="576"/>
                  </a:lnTo>
                  <a:lnTo>
                    <a:pt x="570" y="558"/>
                  </a:lnTo>
                  <a:lnTo>
                    <a:pt x="582" y="546"/>
                  </a:lnTo>
                  <a:lnTo>
                    <a:pt x="612" y="546"/>
                  </a:lnTo>
                  <a:lnTo>
                    <a:pt x="630" y="528"/>
                  </a:lnTo>
                  <a:lnTo>
                    <a:pt x="642" y="528"/>
                  </a:lnTo>
                  <a:lnTo>
                    <a:pt x="654" y="522"/>
                  </a:lnTo>
                  <a:lnTo>
                    <a:pt x="672" y="522"/>
                  </a:lnTo>
                  <a:lnTo>
                    <a:pt x="690" y="516"/>
                  </a:lnTo>
                  <a:lnTo>
                    <a:pt x="702" y="510"/>
                  </a:lnTo>
                  <a:lnTo>
                    <a:pt x="708" y="510"/>
                  </a:lnTo>
                  <a:lnTo>
                    <a:pt x="732" y="498"/>
                  </a:lnTo>
                  <a:lnTo>
                    <a:pt x="750" y="486"/>
                  </a:lnTo>
                  <a:lnTo>
                    <a:pt x="762" y="480"/>
                  </a:lnTo>
                  <a:lnTo>
                    <a:pt x="780" y="474"/>
                  </a:lnTo>
                  <a:lnTo>
                    <a:pt x="786" y="468"/>
                  </a:lnTo>
                  <a:lnTo>
                    <a:pt x="792" y="468"/>
                  </a:lnTo>
                  <a:lnTo>
                    <a:pt x="780" y="462"/>
                  </a:lnTo>
                  <a:lnTo>
                    <a:pt x="768" y="450"/>
                  </a:lnTo>
                  <a:lnTo>
                    <a:pt x="756" y="444"/>
                  </a:lnTo>
                  <a:lnTo>
                    <a:pt x="756" y="438"/>
                  </a:lnTo>
                  <a:lnTo>
                    <a:pt x="762" y="432"/>
                  </a:lnTo>
                  <a:lnTo>
                    <a:pt x="768" y="420"/>
                  </a:lnTo>
                  <a:lnTo>
                    <a:pt x="774" y="414"/>
                  </a:lnTo>
                  <a:lnTo>
                    <a:pt x="780" y="402"/>
                  </a:lnTo>
                  <a:lnTo>
                    <a:pt x="774" y="366"/>
                  </a:lnTo>
                  <a:lnTo>
                    <a:pt x="780" y="366"/>
                  </a:lnTo>
                  <a:lnTo>
                    <a:pt x="786" y="360"/>
                  </a:lnTo>
                  <a:lnTo>
                    <a:pt x="798" y="354"/>
                  </a:lnTo>
                  <a:lnTo>
                    <a:pt x="816" y="336"/>
                  </a:lnTo>
                  <a:lnTo>
                    <a:pt x="816" y="330"/>
                  </a:lnTo>
                  <a:lnTo>
                    <a:pt x="804" y="330"/>
                  </a:lnTo>
                  <a:lnTo>
                    <a:pt x="804" y="258"/>
                  </a:lnTo>
                  <a:lnTo>
                    <a:pt x="810" y="240"/>
                  </a:lnTo>
                  <a:lnTo>
                    <a:pt x="798" y="234"/>
                  </a:lnTo>
                  <a:lnTo>
                    <a:pt x="798" y="216"/>
                  </a:lnTo>
                  <a:lnTo>
                    <a:pt x="804" y="216"/>
                  </a:lnTo>
                  <a:lnTo>
                    <a:pt x="810" y="210"/>
                  </a:lnTo>
                  <a:lnTo>
                    <a:pt x="834" y="198"/>
                  </a:lnTo>
                  <a:lnTo>
                    <a:pt x="834" y="186"/>
                  </a:lnTo>
                  <a:lnTo>
                    <a:pt x="822" y="186"/>
                  </a:lnTo>
                  <a:close/>
                </a:path>
              </a:pathLst>
            </a:custGeom>
            <a:solidFill>
              <a:srgbClr val="C0C0C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511" name="Yemen">
              <a:extLst>
                <a:ext uri="{FF2B5EF4-FFF2-40B4-BE49-F238E27FC236}">
                  <a16:creationId xmlns:a16="http://schemas.microsoft.com/office/drawing/2014/main" id="{0E2D8B6C-A64B-0474-9E81-ED4677C9B917}"/>
                </a:ext>
              </a:extLst>
            </p:cNvPr>
            <p:cNvSpPr>
              <a:spLocks/>
            </p:cNvSpPr>
            <p:nvPr/>
          </p:nvSpPr>
          <p:spPr bwMode="gray">
            <a:xfrm>
              <a:off x="3418" y="2180"/>
              <a:ext cx="185" cy="127"/>
            </a:xfrm>
            <a:custGeom>
              <a:avLst/>
              <a:gdLst>
                <a:gd name="T0" fmla="*/ 2147483647 w 732"/>
                <a:gd name="T1" fmla="*/ 2147483647 h 498"/>
                <a:gd name="T2" fmla="*/ 2147483647 w 732"/>
                <a:gd name="T3" fmla="*/ 2147483647 h 498"/>
                <a:gd name="T4" fmla="*/ 2147483647 w 732"/>
                <a:gd name="T5" fmla="*/ 2147483647 h 498"/>
                <a:gd name="T6" fmla="*/ 2147483647 w 732"/>
                <a:gd name="T7" fmla="*/ 2147483647 h 498"/>
                <a:gd name="T8" fmla="*/ 2147483647 w 732"/>
                <a:gd name="T9" fmla="*/ 2147483647 h 498"/>
                <a:gd name="T10" fmla="*/ 2147483647 w 732"/>
                <a:gd name="T11" fmla="*/ 2147483647 h 498"/>
                <a:gd name="T12" fmla="*/ 2147483647 w 732"/>
                <a:gd name="T13" fmla="*/ 2147483647 h 498"/>
                <a:gd name="T14" fmla="*/ 2147483647 w 732"/>
                <a:gd name="T15" fmla="*/ 2147483647 h 498"/>
                <a:gd name="T16" fmla="*/ 2147483647 w 732"/>
                <a:gd name="T17" fmla="*/ 2147483647 h 498"/>
                <a:gd name="T18" fmla="*/ 2147483647 w 732"/>
                <a:gd name="T19" fmla="*/ 2147483647 h 498"/>
                <a:gd name="T20" fmla="*/ 2147483647 w 732"/>
                <a:gd name="T21" fmla="*/ 2147483647 h 498"/>
                <a:gd name="T22" fmla="*/ 2147483647 w 732"/>
                <a:gd name="T23" fmla="*/ 2147483647 h 498"/>
                <a:gd name="T24" fmla="*/ 2147483647 w 732"/>
                <a:gd name="T25" fmla="*/ 2147483647 h 498"/>
                <a:gd name="T26" fmla="*/ 2147483647 w 732"/>
                <a:gd name="T27" fmla="*/ 2147483647 h 498"/>
                <a:gd name="T28" fmla="*/ 2147483647 w 732"/>
                <a:gd name="T29" fmla="*/ 2147483647 h 498"/>
                <a:gd name="T30" fmla="*/ 0 w 732"/>
                <a:gd name="T31" fmla="*/ 2147483647 h 498"/>
                <a:gd name="T32" fmla="*/ 2147483647 w 732"/>
                <a:gd name="T33" fmla="*/ 2147483647 h 498"/>
                <a:gd name="T34" fmla="*/ 2147483647 w 732"/>
                <a:gd name="T35" fmla="*/ 2147483647 h 498"/>
                <a:gd name="T36" fmla="*/ 2147483647 w 732"/>
                <a:gd name="T37" fmla="*/ 2147483647 h 498"/>
                <a:gd name="T38" fmla="*/ 2147483647 w 732"/>
                <a:gd name="T39" fmla="*/ 2147483647 h 498"/>
                <a:gd name="T40" fmla="*/ 2147483647 w 732"/>
                <a:gd name="T41" fmla="*/ 2147483647 h 498"/>
                <a:gd name="T42" fmla="*/ 2147483647 w 732"/>
                <a:gd name="T43" fmla="*/ 2147483647 h 498"/>
                <a:gd name="T44" fmla="*/ 2147483647 w 732"/>
                <a:gd name="T45" fmla="*/ 2147483647 h 498"/>
                <a:gd name="T46" fmla="*/ 2147483647 w 732"/>
                <a:gd name="T47" fmla="*/ 2147483647 h 498"/>
                <a:gd name="T48" fmla="*/ 2147483647 w 732"/>
                <a:gd name="T49" fmla="*/ 2147483647 h 498"/>
                <a:gd name="T50" fmla="*/ 2147483647 w 732"/>
                <a:gd name="T51" fmla="*/ 2147483647 h 498"/>
                <a:gd name="T52" fmla="*/ 2147483647 w 732"/>
                <a:gd name="T53" fmla="*/ 2147483647 h 498"/>
                <a:gd name="T54" fmla="*/ 2147483647 w 732"/>
                <a:gd name="T55" fmla="*/ 2147483647 h 498"/>
                <a:gd name="T56" fmla="*/ 2147483647 w 732"/>
                <a:gd name="T57" fmla="*/ 2147483647 h 498"/>
                <a:gd name="T58" fmla="*/ 2147483647 w 732"/>
                <a:gd name="T59" fmla="*/ 2147483647 h 498"/>
                <a:gd name="T60" fmla="*/ 2147483647 w 732"/>
                <a:gd name="T61" fmla="*/ 2147483647 h 498"/>
                <a:gd name="T62" fmla="*/ 2147483647 w 732"/>
                <a:gd name="T63" fmla="*/ 2147483647 h 498"/>
                <a:gd name="T64" fmla="*/ 2147483647 w 732"/>
                <a:gd name="T65" fmla="*/ 2147483647 h 498"/>
                <a:gd name="T66" fmla="*/ 2147483647 w 732"/>
                <a:gd name="T67" fmla="*/ 2147483647 h 498"/>
                <a:gd name="T68" fmla="*/ 2147483647 w 732"/>
                <a:gd name="T69" fmla="*/ 2147483647 h 498"/>
                <a:gd name="T70" fmla="*/ 2147483647 w 732"/>
                <a:gd name="T71" fmla="*/ 2147483647 h 498"/>
                <a:gd name="T72" fmla="*/ 2147483647 w 732"/>
                <a:gd name="T73" fmla="*/ 2147483647 h 498"/>
                <a:gd name="T74" fmla="*/ 2147483647 w 732"/>
                <a:gd name="T75" fmla="*/ 2147483647 h 498"/>
                <a:gd name="T76" fmla="*/ 2147483647 w 732"/>
                <a:gd name="T77" fmla="*/ 0 h 498"/>
                <a:gd name="T78" fmla="*/ 2147483647 w 732"/>
                <a:gd name="T79" fmla="*/ 2147483647 h 498"/>
                <a:gd name="T80" fmla="*/ 2147483647 w 732"/>
                <a:gd name="T81" fmla="*/ 2147483647 h 498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732"/>
                <a:gd name="T124" fmla="*/ 0 h 498"/>
                <a:gd name="T125" fmla="*/ 732 w 732"/>
                <a:gd name="T126" fmla="*/ 498 h 498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732" h="498">
                  <a:moveTo>
                    <a:pt x="468" y="24"/>
                  </a:moveTo>
                  <a:lnTo>
                    <a:pt x="450" y="30"/>
                  </a:lnTo>
                  <a:lnTo>
                    <a:pt x="420" y="36"/>
                  </a:lnTo>
                  <a:lnTo>
                    <a:pt x="390" y="54"/>
                  </a:lnTo>
                  <a:lnTo>
                    <a:pt x="372" y="72"/>
                  </a:lnTo>
                  <a:lnTo>
                    <a:pt x="366" y="84"/>
                  </a:lnTo>
                  <a:lnTo>
                    <a:pt x="354" y="96"/>
                  </a:lnTo>
                  <a:lnTo>
                    <a:pt x="348" y="108"/>
                  </a:lnTo>
                  <a:lnTo>
                    <a:pt x="342" y="114"/>
                  </a:lnTo>
                  <a:lnTo>
                    <a:pt x="336" y="126"/>
                  </a:lnTo>
                  <a:lnTo>
                    <a:pt x="336" y="144"/>
                  </a:lnTo>
                  <a:lnTo>
                    <a:pt x="330" y="150"/>
                  </a:lnTo>
                  <a:lnTo>
                    <a:pt x="324" y="162"/>
                  </a:lnTo>
                  <a:lnTo>
                    <a:pt x="312" y="162"/>
                  </a:lnTo>
                  <a:lnTo>
                    <a:pt x="300" y="156"/>
                  </a:lnTo>
                  <a:lnTo>
                    <a:pt x="294" y="144"/>
                  </a:lnTo>
                  <a:lnTo>
                    <a:pt x="288" y="138"/>
                  </a:lnTo>
                  <a:lnTo>
                    <a:pt x="210" y="138"/>
                  </a:lnTo>
                  <a:lnTo>
                    <a:pt x="204" y="132"/>
                  </a:lnTo>
                  <a:lnTo>
                    <a:pt x="192" y="126"/>
                  </a:lnTo>
                  <a:lnTo>
                    <a:pt x="102" y="126"/>
                  </a:lnTo>
                  <a:lnTo>
                    <a:pt x="96" y="132"/>
                  </a:lnTo>
                  <a:lnTo>
                    <a:pt x="72" y="138"/>
                  </a:lnTo>
                  <a:lnTo>
                    <a:pt x="54" y="120"/>
                  </a:lnTo>
                  <a:lnTo>
                    <a:pt x="48" y="120"/>
                  </a:lnTo>
                  <a:lnTo>
                    <a:pt x="42" y="126"/>
                  </a:lnTo>
                  <a:lnTo>
                    <a:pt x="36" y="138"/>
                  </a:lnTo>
                  <a:lnTo>
                    <a:pt x="36" y="186"/>
                  </a:lnTo>
                  <a:lnTo>
                    <a:pt x="30" y="192"/>
                  </a:lnTo>
                  <a:lnTo>
                    <a:pt x="24" y="204"/>
                  </a:lnTo>
                  <a:lnTo>
                    <a:pt x="12" y="216"/>
                  </a:lnTo>
                  <a:lnTo>
                    <a:pt x="0" y="252"/>
                  </a:lnTo>
                  <a:lnTo>
                    <a:pt x="0" y="258"/>
                  </a:lnTo>
                  <a:lnTo>
                    <a:pt x="18" y="276"/>
                  </a:lnTo>
                  <a:lnTo>
                    <a:pt x="24" y="288"/>
                  </a:lnTo>
                  <a:lnTo>
                    <a:pt x="36" y="294"/>
                  </a:lnTo>
                  <a:lnTo>
                    <a:pt x="24" y="408"/>
                  </a:lnTo>
                  <a:lnTo>
                    <a:pt x="54" y="444"/>
                  </a:lnTo>
                  <a:lnTo>
                    <a:pt x="54" y="456"/>
                  </a:lnTo>
                  <a:lnTo>
                    <a:pt x="60" y="468"/>
                  </a:lnTo>
                  <a:lnTo>
                    <a:pt x="78" y="486"/>
                  </a:lnTo>
                  <a:lnTo>
                    <a:pt x="90" y="492"/>
                  </a:lnTo>
                  <a:lnTo>
                    <a:pt x="114" y="498"/>
                  </a:lnTo>
                  <a:lnTo>
                    <a:pt x="132" y="498"/>
                  </a:lnTo>
                  <a:lnTo>
                    <a:pt x="150" y="492"/>
                  </a:lnTo>
                  <a:lnTo>
                    <a:pt x="162" y="486"/>
                  </a:lnTo>
                  <a:lnTo>
                    <a:pt x="168" y="480"/>
                  </a:lnTo>
                  <a:lnTo>
                    <a:pt x="186" y="444"/>
                  </a:lnTo>
                  <a:lnTo>
                    <a:pt x="198" y="432"/>
                  </a:lnTo>
                  <a:lnTo>
                    <a:pt x="210" y="432"/>
                  </a:lnTo>
                  <a:lnTo>
                    <a:pt x="228" y="438"/>
                  </a:lnTo>
                  <a:lnTo>
                    <a:pt x="270" y="438"/>
                  </a:lnTo>
                  <a:lnTo>
                    <a:pt x="324" y="432"/>
                  </a:lnTo>
                  <a:lnTo>
                    <a:pt x="366" y="426"/>
                  </a:lnTo>
                  <a:lnTo>
                    <a:pt x="390" y="414"/>
                  </a:lnTo>
                  <a:lnTo>
                    <a:pt x="402" y="402"/>
                  </a:lnTo>
                  <a:lnTo>
                    <a:pt x="414" y="384"/>
                  </a:lnTo>
                  <a:lnTo>
                    <a:pt x="426" y="372"/>
                  </a:lnTo>
                  <a:lnTo>
                    <a:pt x="450" y="360"/>
                  </a:lnTo>
                  <a:lnTo>
                    <a:pt x="462" y="348"/>
                  </a:lnTo>
                  <a:lnTo>
                    <a:pt x="474" y="342"/>
                  </a:lnTo>
                  <a:lnTo>
                    <a:pt x="486" y="330"/>
                  </a:lnTo>
                  <a:lnTo>
                    <a:pt x="504" y="324"/>
                  </a:lnTo>
                  <a:lnTo>
                    <a:pt x="528" y="312"/>
                  </a:lnTo>
                  <a:lnTo>
                    <a:pt x="546" y="306"/>
                  </a:lnTo>
                  <a:lnTo>
                    <a:pt x="558" y="294"/>
                  </a:lnTo>
                  <a:lnTo>
                    <a:pt x="594" y="276"/>
                  </a:lnTo>
                  <a:lnTo>
                    <a:pt x="666" y="276"/>
                  </a:lnTo>
                  <a:lnTo>
                    <a:pt x="666" y="270"/>
                  </a:lnTo>
                  <a:lnTo>
                    <a:pt x="672" y="264"/>
                  </a:lnTo>
                  <a:lnTo>
                    <a:pt x="684" y="240"/>
                  </a:lnTo>
                  <a:lnTo>
                    <a:pt x="690" y="222"/>
                  </a:lnTo>
                  <a:lnTo>
                    <a:pt x="702" y="210"/>
                  </a:lnTo>
                  <a:lnTo>
                    <a:pt x="708" y="198"/>
                  </a:lnTo>
                  <a:lnTo>
                    <a:pt x="720" y="192"/>
                  </a:lnTo>
                  <a:lnTo>
                    <a:pt x="720" y="186"/>
                  </a:lnTo>
                  <a:lnTo>
                    <a:pt x="732" y="186"/>
                  </a:lnTo>
                  <a:lnTo>
                    <a:pt x="648" y="0"/>
                  </a:lnTo>
                  <a:lnTo>
                    <a:pt x="630" y="0"/>
                  </a:lnTo>
                  <a:lnTo>
                    <a:pt x="588" y="6"/>
                  </a:lnTo>
                  <a:lnTo>
                    <a:pt x="540" y="18"/>
                  </a:lnTo>
                  <a:lnTo>
                    <a:pt x="492" y="24"/>
                  </a:lnTo>
                  <a:lnTo>
                    <a:pt x="468" y="24"/>
                  </a:lnTo>
                  <a:close/>
                </a:path>
              </a:pathLst>
            </a:custGeom>
            <a:solidFill>
              <a:srgbClr val="C0C0C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512" name="Western Sahara">
              <a:extLst>
                <a:ext uri="{FF2B5EF4-FFF2-40B4-BE49-F238E27FC236}">
                  <a16:creationId xmlns:a16="http://schemas.microsoft.com/office/drawing/2014/main" id="{5B27FEC8-25DC-0DF7-CDE1-B45254EBFA09}"/>
                </a:ext>
              </a:extLst>
            </p:cNvPr>
            <p:cNvSpPr>
              <a:spLocks/>
            </p:cNvSpPr>
            <p:nvPr/>
          </p:nvSpPr>
          <p:spPr bwMode="gray">
            <a:xfrm>
              <a:off x="2358" y="2003"/>
              <a:ext cx="152" cy="130"/>
            </a:xfrm>
            <a:custGeom>
              <a:avLst/>
              <a:gdLst>
                <a:gd name="T0" fmla="*/ 2147483647 w 600"/>
                <a:gd name="T1" fmla="*/ 0 h 510"/>
                <a:gd name="T2" fmla="*/ 2147483647 w 600"/>
                <a:gd name="T3" fmla="*/ 0 h 510"/>
                <a:gd name="T4" fmla="*/ 2147483647 w 600"/>
                <a:gd name="T5" fmla="*/ 2147483647 h 510"/>
                <a:gd name="T6" fmla="*/ 2147483647 w 600"/>
                <a:gd name="T7" fmla="*/ 2147483647 h 510"/>
                <a:gd name="T8" fmla="*/ 2147483647 w 600"/>
                <a:gd name="T9" fmla="*/ 2147483647 h 510"/>
                <a:gd name="T10" fmla="*/ 2147483647 w 600"/>
                <a:gd name="T11" fmla="*/ 2147483647 h 510"/>
                <a:gd name="T12" fmla="*/ 2147483647 w 600"/>
                <a:gd name="T13" fmla="*/ 2147483647 h 510"/>
                <a:gd name="T14" fmla="*/ 2147483647 w 600"/>
                <a:gd name="T15" fmla="*/ 2147483647 h 510"/>
                <a:gd name="T16" fmla="*/ 2147483647 w 600"/>
                <a:gd name="T17" fmla="*/ 2147483647 h 510"/>
                <a:gd name="T18" fmla="*/ 2147483647 w 600"/>
                <a:gd name="T19" fmla="*/ 2147483647 h 510"/>
                <a:gd name="T20" fmla="*/ 2147483647 w 600"/>
                <a:gd name="T21" fmla="*/ 2147483647 h 510"/>
                <a:gd name="T22" fmla="*/ 2147483647 w 600"/>
                <a:gd name="T23" fmla="*/ 2147483647 h 510"/>
                <a:gd name="T24" fmla="*/ 2147483647 w 600"/>
                <a:gd name="T25" fmla="*/ 2147483647 h 510"/>
                <a:gd name="T26" fmla="*/ 2147483647 w 600"/>
                <a:gd name="T27" fmla="*/ 2147483647 h 510"/>
                <a:gd name="T28" fmla="*/ 2147483647 w 600"/>
                <a:gd name="T29" fmla="*/ 2147483647 h 510"/>
                <a:gd name="T30" fmla="*/ 2147483647 w 600"/>
                <a:gd name="T31" fmla="*/ 2147483647 h 510"/>
                <a:gd name="T32" fmla="*/ 2147483647 w 600"/>
                <a:gd name="T33" fmla="*/ 2147483647 h 510"/>
                <a:gd name="T34" fmla="*/ 2147483647 w 600"/>
                <a:gd name="T35" fmla="*/ 2147483647 h 510"/>
                <a:gd name="T36" fmla="*/ 2147483647 w 600"/>
                <a:gd name="T37" fmla="*/ 2147483647 h 510"/>
                <a:gd name="T38" fmla="*/ 2147483647 w 600"/>
                <a:gd name="T39" fmla="*/ 2147483647 h 510"/>
                <a:gd name="T40" fmla="*/ 2147483647 w 600"/>
                <a:gd name="T41" fmla="*/ 2147483647 h 510"/>
                <a:gd name="T42" fmla="*/ 2147483647 w 600"/>
                <a:gd name="T43" fmla="*/ 2147483647 h 510"/>
                <a:gd name="T44" fmla="*/ 2147483647 w 600"/>
                <a:gd name="T45" fmla="*/ 2147483647 h 510"/>
                <a:gd name="T46" fmla="*/ 2147483647 w 600"/>
                <a:gd name="T47" fmla="*/ 2147483647 h 510"/>
                <a:gd name="T48" fmla="*/ 2147483647 w 600"/>
                <a:gd name="T49" fmla="*/ 2147483647 h 510"/>
                <a:gd name="T50" fmla="*/ 2147483647 w 600"/>
                <a:gd name="T51" fmla="*/ 2147483647 h 510"/>
                <a:gd name="T52" fmla="*/ 2147483647 w 600"/>
                <a:gd name="T53" fmla="*/ 2147483647 h 510"/>
                <a:gd name="T54" fmla="*/ 2147483647 w 600"/>
                <a:gd name="T55" fmla="*/ 2147483647 h 510"/>
                <a:gd name="T56" fmla="*/ 2147483647 w 600"/>
                <a:gd name="T57" fmla="*/ 2147483647 h 510"/>
                <a:gd name="T58" fmla="*/ 2147483647 w 600"/>
                <a:gd name="T59" fmla="*/ 2147483647 h 510"/>
                <a:gd name="T60" fmla="*/ 2147483647 w 600"/>
                <a:gd name="T61" fmla="*/ 2147483647 h 510"/>
                <a:gd name="T62" fmla="*/ 2147483647 w 600"/>
                <a:gd name="T63" fmla="*/ 2147483647 h 510"/>
                <a:gd name="T64" fmla="*/ 2147483647 w 600"/>
                <a:gd name="T65" fmla="*/ 2147483647 h 510"/>
                <a:gd name="T66" fmla="*/ 2147483647 w 600"/>
                <a:gd name="T67" fmla="*/ 2147483647 h 510"/>
                <a:gd name="T68" fmla="*/ 2147483647 w 600"/>
                <a:gd name="T69" fmla="*/ 2147483647 h 510"/>
                <a:gd name="T70" fmla="*/ 2147483647 w 600"/>
                <a:gd name="T71" fmla="*/ 2147483647 h 510"/>
                <a:gd name="T72" fmla="*/ 2147483647 w 600"/>
                <a:gd name="T73" fmla="*/ 2147483647 h 510"/>
                <a:gd name="T74" fmla="*/ 2147483647 w 600"/>
                <a:gd name="T75" fmla="*/ 2147483647 h 510"/>
                <a:gd name="T76" fmla="*/ 2147483647 w 600"/>
                <a:gd name="T77" fmla="*/ 2147483647 h 510"/>
                <a:gd name="T78" fmla="*/ 0 w 600"/>
                <a:gd name="T79" fmla="*/ 2147483647 h 510"/>
                <a:gd name="T80" fmla="*/ 0 w 600"/>
                <a:gd name="T81" fmla="*/ 2147483647 h 510"/>
                <a:gd name="T82" fmla="*/ 2147483647 w 600"/>
                <a:gd name="T83" fmla="*/ 2147483647 h 510"/>
                <a:gd name="T84" fmla="*/ 2147483647 w 600"/>
                <a:gd name="T85" fmla="*/ 2147483647 h 510"/>
                <a:gd name="T86" fmla="*/ 2147483647 w 600"/>
                <a:gd name="T87" fmla="*/ 2147483647 h 510"/>
                <a:gd name="T88" fmla="*/ 2147483647 w 600"/>
                <a:gd name="T89" fmla="*/ 2147483647 h 510"/>
                <a:gd name="T90" fmla="*/ 2147483647 w 600"/>
                <a:gd name="T91" fmla="*/ 2147483647 h 510"/>
                <a:gd name="T92" fmla="*/ 2147483647 w 600"/>
                <a:gd name="T93" fmla="*/ 2147483647 h 510"/>
                <a:gd name="T94" fmla="*/ 2147483647 w 600"/>
                <a:gd name="T95" fmla="*/ 2147483647 h 510"/>
                <a:gd name="T96" fmla="*/ 2147483647 w 600"/>
                <a:gd name="T97" fmla="*/ 2147483647 h 510"/>
                <a:gd name="T98" fmla="*/ 2147483647 w 600"/>
                <a:gd name="T99" fmla="*/ 2147483647 h 510"/>
                <a:gd name="T100" fmla="*/ 2147483647 w 600"/>
                <a:gd name="T101" fmla="*/ 2147483647 h 510"/>
                <a:gd name="T102" fmla="*/ 2147483647 w 600"/>
                <a:gd name="T103" fmla="*/ 2147483647 h 510"/>
                <a:gd name="T104" fmla="*/ 2147483647 w 600"/>
                <a:gd name="T105" fmla="*/ 2147483647 h 510"/>
                <a:gd name="T106" fmla="*/ 2147483647 w 600"/>
                <a:gd name="T107" fmla="*/ 2147483647 h 510"/>
                <a:gd name="T108" fmla="*/ 2147483647 w 600"/>
                <a:gd name="T109" fmla="*/ 2147483647 h 510"/>
                <a:gd name="T110" fmla="*/ 2147483647 w 600"/>
                <a:gd name="T111" fmla="*/ 2147483647 h 510"/>
                <a:gd name="T112" fmla="*/ 2147483647 w 600"/>
                <a:gd name="T113" fmla="*/ 0 h 510"/>
                <a:gd name="T114" fmla="*/ 2147483647 w 600"/>
                <a:gd name="T115" fmla="*/ 0 h 510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600"/>
                <a:gd name="T175" fmla="*/ 0 h 510"/>
                <a:gd name="T176" fmla="*/ 600 w 600"/>
                <a:gd name="T177" fmla="*/ 510 h 510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600" h="510">
                  <a:moveTo>
                    <a:pt x="546" y="0"/>
                  </a:moveTo>
                  <a:lnTo>
                    <a:pt x="288" y="0"/>
                  </a:lnTo>
                  <a:lnTo>
                    <a:pt x="282" y="6"/>
                  </a:lnTo>
                  <a:lnTo>
                    <a:pt x="270" y="30"/>
                  </a:lnTo>
                  <a:lnTo>
                    <a:pt x="270" y="42"/>
                  </a:lnTo>
                  <a:lnTo>
                    <a:pt x="264" y="54"/>
                  </a:lnTo>
                  <a:lnTo>
                    <a:pt x="264" y="66"/>
                  </a:lnTo>
                  <a:lnTo>
                    <a:pt x="234" y="96"/>
                  </a:lnTo>
                  <a:lnTo>
                    <a:pt x="198" y="96"/>
                  </a:lnTo>
                  <a:lnTo>
                    <a:pt x="186" y="108"/>
                  </a:lnTo>
                  <a:lnTo>
                    <a:pt x="186" y="144"/>
                  </a:lnTo>
                  <a:lnTo>
                    <a:pt x="156" y="174"/>
                  </a:lnTo>
                  <a:lnTo>
                    <a:pt x="156" y="186"/>
                  </a:lnTo>
                  <a:lnTo>
                    <a:pt x="168" y="210"/>
                  </a:lnTo>
                  <a:lnTo>
                    <a:pt x="168" y="222"/>
                  </a:lnTo>
                  <a:lnTo>
                    <a:pt x="156" y="246"/>
                  </a:lnTo>
                  <a:lnTo>
                    <a:pt x="144" y="252"/>
                  </a:lnTo>
                  <a:lnTo>
                    <a:pt x="138" y="252"/>
                  </a:lnTo>
                  <a:lnTo>
                    <a:pt x="132" y="258"/>
                  </a:lnTo>
                  <a:lnTo>
                    <a:pt x="126" y="270"/>
                  </a:lnTo>
                  <a:lnTo>
                    <a:pt x="114" y="282"/>
                  </a:lnTo>
                  <a:lnTo>
                    <a:pt x="102" y="288"/>
                  </a:lnTo>
                  <a:lnTo>
                    <a:pt x="96" y="294"/>
                  </a:lnTo>
                  <a:lnTo>
                    <a:pt x="84" y="300"/>
                  </a:lnTo>
                  <a:lnTo>
                    <a:pt x="78" y="306"/>
                  </a:lnTo>
                  <a:lnTo>
                    <a:pt x="78" y="318"/>
                  </a:lnTo>
                  <a:lnTo>
                    <a:pt x="90" y="324"/>
                  </a:lnTo>
                  <a:lnTo>
                    <a:pt x="78" y="330"/>
                  </a:lnTo>
                  <a:lnTo>
                    <a:pt x="60" y="366"/>
                  </a:lnTo>
                  <a:lnTo>
                    <a:pt x="60" y="384"/>
                  </a:lnTo>
                  <a:lnTo>
                    <a:pt x="48" y="384"/>
                  </a:lnTo>
                  <a:lnTo>
                    <a:pt x="48" y="390"/>
                  </a:lnTo>
                  <a:lnTo>
                    <a:pt x="54" y="396"/>
                  </a:lnTo>
                  <a:lnTo>
                    <a:pt x="54" y="408"/>
                  </a:lnTo>
                  <a:lnTo>
                    <a:pt x="48" y="420"/>
                  </a:lnTo>
                  <a:lnTo>
                    <a:pt x="36" y="426"/>
                  </a:lnTo>
                  <a:lnTo>
                    <a:pt x="24" y="426"/>
                  </a:lnTo>
                  <a:lnTo>
                    <a:pt x="18" y="432"/>
                  </a:lnTo>
                  <a:lnTo>
                    <a:pt x="6" y="456"/>
                  </a:lnTo>
                  <a:lnTo>
                    <a:pt x="0" y="462"/>
                  </a:lnTo>
                  <a:lnTo>
                    <a:pt x="0" y="510"/>
                  </a:lnTo>
                  <a:lnTo>
                    <a:pt x="276" y="510"/>
                  </a:lnTo>
                  <a:lnTo>
                    <a:pt x="282" y="408"/>
                  </a:lnTo>
                  <a:lnTo>
                    <a:pt x="276" y="396"/>
                  </a:lnTo>
                  <a:lnTo>
                    <a:pt x="276" y="378"/>
                  </a:lnTo>
                  <a:lnTo>
                    <a:pt x="282" y="366"/>
                  </a:lnTo>
                  <a:lnTo>
                    <a:pt x="306" y="354"/>
                  </a:lnTo>
                  <a:lnTo>
                    <a:pt x="336" y="354"/>
                  </a:lnTo>
                  <a:lnTo>
                    <a:pt x="348" y="348"/>
                  </a:lnTo>
                  <a:lnTo>
                    <a:pt x="354" y="342"/>
                  </a:lnTo>
                  <a:lnTo>
                    <a:pt x="354" y="150"/>
                  </a:lnTo>
                  <a:lnTo>
                    <a:pt x="366" y="144"/>
                  </a:lnTo>
                  <a:lnTo>
                    <a:pt x="366" y="132"/>
                  </a:lnTo>
                  <a:lnTo>
                    <a:pt x="588" y="126"/>
                  </a:lnTo>
                  <a:lnTo>
                    <a:pt x="588" y="90"/>
                  </a:lnTo>
                  <a:lnTo>
                    <a:pt x="594" y="84"/>
                  </a:lnTo>
                  <a:lnTo>
                    <a:pt x="600" y="0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C0C0C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513" name="West Bank">
              <a:extLst>
                <a:ext uri="{FF2B5EF4-FFF2-40B4-BE49-F238E27FC236}">
                  <a16:creationId xmlns:a16="http://schemas.microsoft.com/office/drawing/2014/main" id="{C401B8CC-014E-D201-F3F1-3E1B1BE5ADEC}"/>
                </a:ext>
              </a:extLst>
            </p:cNvPr>
            <p:cNvSpPr>
              <a:spLocks/>
            </p:cNvSpPr>
            <p:nvPr/>
          </p:nvSpPr>
          <p:spPr bwMode="gray">
            <a:xfrm>
              <a:off x="3266" y="1905"/>
              <a:ext cx="11" cy="24"/>
            </a:xfrm>
            <a:custGeom>
              <a:avLst/>
              <a:gdLst>
                <a:gd name="T0" fmla="*/ 2147483647 w 42"/>
                <a:gd name="T1" fmla="*/ 2147483647 h 96"/>
                <a:gd name="T2" fmla="*/ 2147483647 w 42"/>
                <a:gd name="T3" fmla="*/ 2147483647 h 96"/>
                <a:gd name="T4" fmla="*/ 2147483647 w 42"/>
                <a:gd name="T5" fmla="*/ 2147483647 h 96"/>
                <a:gd name="T6" fmla="*/ 2147483647 w 42"/>
                <a:gd name="T7" fmla="*/ 0 h 96"/>
                <a:gd name="T8" fmla="*/ 2147483647 w 42"/>
                <a:gd name="T9" fmla="*/ 0 h 96"/>
                <a:gd name="T10" fmla="*/ 0 w 42"/>
                <a:gd name="T11" fmla="*/ 2147483647 h 96"/>
                <a:gd name="T12" fmla="*/ 0 w 42"/>
                <a:gd name="T13" fmla="*/ 2147483647 h 96"/>
                <a:gd name="T14" fmla="*/ 2147483647 w 42"/>
                <a:gd name="T15" fmla="*/ 2147483647 h 96"/>
                <a:gd name="T16" fmla="*/ 2147483647 w 42"/>
                <a:gd name="T17" fmla="*/ 2147483647 h 96"/>
                <a:gd name="T18" fmla="*/ 2147483647 w 42"/>
                <a:gd name="T19" fmla="*/ 2147483647 h 96"/>
                <a:gd name="T20" fmla="*/ 2147483647 w 42"/>
                <a:gd name="T21" fmla="*/ 2147483647 h 96"/>
                <a:gd name="T22" fmla="*/ 2147483647 w 42"/>
                <a:gd name="T23" fmla="*/ 2147483647 h 9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42"/>
                <a:gd name="T37" fmla="*/ 0 h 96"/>
                <a:gd name="T38" fmla="*/ 42 w 42"/>
                <a:gd name="T39" fmla="*/ 96 h 9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42" h="96">
                  <a:moveTo>
                    <a:pt x="24" y="78"/>
                  </a:moveTo>
                  <a:lnTo>
                    <a:pt x="30" y="84"/>
                  </a:lnTo>
                  <a:lnTo>
                    <a:pt x="42" y="72"/>
                  </a:lnTo>
                  <a:lnTo>
                    <a:pt x="36" y="0"/>
                  </a:lnTo>
                  <a:lnTo>
                    <a:pt x="18" y="0"/>
                  </a:lnTo>
                  <a:lnTo>
                    <a:pt x="0" y="18"/>
                  </a:lnTo>
                  <a:lnTo>
                    <a:pt x="0" y="90"/>
                  </a:lnTo>
                  <a:lnTo>
                    <a:pt x="6" y="96"/>
                  </a:lnTo>
                  <a:lnTo>
                    <a:pt x="12" y="90"/>
                  </a:lnTo>
                  <a:lnTo>
                    <a:pt x="18" y="90"/>
                  </a:lnTo>
                  <a:lnTo>
                    <a:pt x="18" y="84"/>
                  </a:lnTo>
                  <a:lnTo>
                    <a:pt x="24" y="78"/>
                  </a:lnTo>
                  <a:close/>
                </a:path>
              </a:pathLst>
            </a:custGeom>
            <a:solidFill>
              <a:srgbClr val="C0C0C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514" name="Uzbekistan">
              <a:extLst>
                <a:ext uri="{FF2B5EF4-FFF2-40B4-BE49-F238E27FC236}">
                  <a16:creationId xmlns:a16="http://schemas.microsoft.com/office/drawing/2014/main" id="{1748B977-42E8-38C1-E249-99E3B83CEEBF}"/>
                </a:ext>
              </a:extLst>
            </p:cNvPr>
            <p:cNvSpPr>
              <a:spLocks/>
            </p:cNvSpPr>
            <p:nvPr/>
          </p:nvSpPr>
          <p:spPr bwMode="gray">
            <a:xfrm>
              <a:off x="3580" y="1640"/>
              <a:ext cx="301" cy="169"/>
            </a:xfrm>
            <a:custGeom>
              <a:avLst/>
              <a:gdLst>
                <a:gd name="T0" fmla="*/ 2147483647 w 1182"/>
                <a:gd name="T1" fmla="*/ 2147483647 h 666"/>
                <a:gd name="T2" fmla="*/ 2147483647 w 1182"/>
                <a:gd name="T3" fmla="*/ 2147483647 h 666"/>
                <a:gd name="T4" fmla="*/ 2147483647 w 1182"/>
                <a:gd name="T5" fmla="*/ 2147483647 h 666"/>
                <a:gd name="T6" fmla="*/ 2147483647 w 1182"/>
                <a:gd name="T7" fmla="*/ 2147483647 h 666"/>
                <a:gd name="T8" fmla="*/ 2147483647 w 1182"/>
                <a:gd name="T9" fmla="*/ 2147483647 h 666"/>
                <a:gd name="T10" fmla="*/ 2147483647 w 1182"/>
                <a:gd name="T11" fmla="*/ 2147483647 h 666"/>
                <a:gd name="T12" fmla="*/ 2147483647 w 1182"/>
                <a:gd name="T13" fmla="*/ 2147483647 h 666"/>
                <a:gd name="T14" fmla="*/ 2147483647 w 1182"/>
                <a:gd name="T15" fmla="*/ 2147483647 h 666"/>
                <a:gd name="T16" fmla="*/ 2147483647 w 1182"/>
                <a:gd name="T17" fmla="*/ 2147483647 h 666"/>
                <a:gd name="T18" fmla="*/ 2147483647 w 1182"/>
                <a:gd name="T19" fmla="*/ 2147483647 h 666"/>
                <a:gd name="T20" fmla="*/ 2147483647 w 1182"/>
                <a:gd name="T21" fmla="*/ 2147483647 h 666"/>
                <a:gd name="T22" fmla="*/ 2147483647 w 1182"/>
                <a:gd name="T23" fmla="*/ 2147483647 h 666"/>
                <a:gd name="T24" fmla="*/ 2147483647 w 1182"/>
                <a:gd name="T25" fmla="*/ 2147483647 h 666"/>
                <a:gd name="T26" fmla="*/ 2147483647 w 1182"/>
                <a:gd name="T27" fmla="*/ 2147483647 h 666"/>
                <a:gd name="T28" fmla="*/ 2147483647 w 1182"/>
                <a:gd name="T29" fmla="*/ 2147483647 h 666"/>
                <a:gd name="T30" fmla="*/ 2147483647 w 1182"/>
                <a:gd name="T31" fmla="*/ 2147483647 h 666"/>
                <a:gd name="T32" fmla="*/ 2147483647 w 1182"/>
                <a:gd name="T33" fmla="*/ 2147483647 h 666"/>
                <a:gd name="T34" fmla="*/ 2147483647 w 1182"/>
                <a:gd name="T35" fmla="*/ 2147483647 h 666"/>
                <a:gd name="T36" fmla="*/ 2147483647 w 1182"/>
                <a:gd name="T37" fmla="*/ 2147483647 h 666"/>
                <a:gd name="T38" fmla="*/ 2147483647 w 1182"/>
                <a:gd name="T39" fmla="*/ 2147483647 h 666"/>
                <a:gd name="T40" fmla="*/ 2147483647 w 1182"/>
                <a:gd name="T41" fmla="*/ 2147483647 h 666"/>
                <a:gd name="T42" fmla="*/ 2147483647 w 1182"/>
                <a:gd name="T43" fmla="*/ 2147483647 h 666"/>
                <a:gd name="T44" fmla="*/ 2147483647 w 1182"/>
                <a:gd name="T45" fmla="*/ 2147483647 h 666"/>
                <a:gd name="T46" fmla="*/ 2147483647 w 1182"/>
                <a:gd name="T47" fmla="*/ 2147483647 h 666"/>
                <a:gd name="T48" fmla="*/ 2147483647 w 1182"/>
                <a:gd name="T49" fmla="*/ 2147483647 h 666"/>
                <a:gd name="T50" fmla="*/ 2147483647 w 1182"/>
                <a:gd name="T51" fmla="*/ 2147483647 h 666"/>
                <a:gd name="T52" fmla="*/ 2147483647 w 1182"/>
                <a:gd name="T53" fmla="*/ 2147483647 h 666"/>
                <a:gd name="T54" fmla="*/ 2147483647 w 1182"/>
                <a:gd name="T55" fmla="*/ 2147483647 h 666"/>
                <a:gd name="T56" fmla="*/ 2147483647 w 1182"/>
                <a:gd name="T57" fmla="*/ 2147483647 h 666"/>
                <a:gd name="T58" fmla="*/ 2147483647 w 1182"/>
                <a:gd name="T59" fmla="*/ 2147483647 h 666"/>
                <a:gd name="T60" fmla="*/ 2147483647 w 1182"/>
                <a:gd name="T61" fmla="*/ 2147483647 h 666"/>
                <a:gd name="T62" fmla="*/ 2147483647 w 1182"/>
                <a:gd name="T63" fmla="*/ 2147483647 h 666"/>
                <a:gd name="T64" fmla="*/ 2147483647 w 1182"/>
                <a:gd name="T65" fmla="*/ 2147483647 h 666"/>
                <a:gd name="T66" fmla="*/ 2147483647 w 1182"/>
                <a:gd name="T67" fmla="*/ 2147483647 h 666"/>
                <a:gd name="T68" fmla="*/ 2147483647 w 1182"/>
                <a:gd name="T69" fmla="*/ 2147483647 h 666"/>
                <a:gd name="T70" fmla="*/ 2147483647 w 1182"/>
                <a:gd name="T71" fmla="*/ 2147483647 h 666"/>
                <a:gd name="T72" fmla="*/ 2147483647 w 1182"/>
                <a:gd name="T73" fmla="*/ 2147483647 h 666"/>
                <a:gd name="T74" fmla="*/ 2147483647 w 1182"/>
                <a:gd name="T75" fmla="*/ 2147483647 h 666"/>
                <a:gd name="T76" fmla="*/ 2147483647 w 1182"/>
                <a:gd name="T77" fmla="*/ 2147483647 h 666"/>
                <a:gd name="T78" fmla="*/ 2147483647 w 1182"/>
                <a:gd name="T79" fmla="*/ 2147483647 h 666"/>
                <a:gd name="T80" fmla="*/ 2147483647 w 1182"/>
                <a:gd name="T81" fmla="*/ 2147483647 h 666"/>
                <a:gd name="T82" fmla="*/ 2147483647 w 1182"/>
                <a:gd name="T83" fmla="*/ 2147483647 h 666"/>
                <a:gd name="T84" fmla="*/ 2147483647 w 1182"/>
                <a:gd name="T85" fmla="*/ 2147483647 h 666"/>
                <a:gd name="T86" fmla="*/ 2147483647 w 1182"/>
                <a:gd name="T87" fmla="*/ 2147483647 h 666"/>
                <a:gd name="T88" fmla="*/ 2147483647 w 1182"/>
                <a:gd name="T89" fmla="*/ 2147483647 h 666"/>
                <a:gd name="T90" fmla="*/ 2147483647 w 1182"/>
                <a:gd name="T91" fmla="*/ 2147483647 h 666"/>
                <a:gd name="T92" fmla="*/ 2147483647 w 1182"/>
                <a:gd name="T93" fmla="*/ 2147483647 h 666"/>
                <a:gd name="T94" fmla="*/ 2147483647 w 1182"/>
                <a:gd name="T95" fmla="*/ 2147483647 h 666"/>
                <a:gd name="T96" fmla="*/ 2147483647 w 1182"/>
                <a:gd name="T97" fmla="*/ 2147483647 h 666"/>
                <a:gd name="T98" fmla="*/ 2147483647 w 1182"/>
                <a:gd name="T99" fmla="*/ 2147483647 h 666"/>
                <a:gd name="T100" fmla="*/ 2147483647 w 1182"/>
                <a:gd name="T101" fmla="*/ 2147483647 h 666"/>
                <a:gd name="T102" fmla="*/ 2147483647 w 1182"/>
                <a:gd name="T103" fmla="*/ 2147483647 h 666"/>
                <a:gd name="T104" fmla="*/ 2147483647 w 1182"/>
                <a:gd name="T105" fmla="*/ 2147483647 h 666"/>
                <a:gd name="T106" fmla="*/ 2147483647 w 1182"/>
                <a:gd name="T107" fmla="*/ 2147483647 h 666"/>
                <a:gd name="T108" fmla="*/ 2147483647 w 1182"/>
                <a:gd name="T109" fmla="*/ 2147483647 h 666"/>
                <a:gd name="T110" fmla="*/ 2147483647 w 1182"/>
                <a:gd name="T111" fmla="*/ 2147483647 h 666"/>
                <a:gd name="T112" fmla="*/ 2147483647 w 1182"/>
                <a:gd name="T113" fmla="*/ 2147483647 h 666"/>
                <a:gd name="T114" fmla="*/ 2147483647 w 1182"/>
                <a:gd name="T115" fmla="*/ 2147483647 h 66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1182"/>
                <a:gd name="T175" fmla="*/ 0 h 666"/>
                <a:gd name="T176" fmla="*/ 1182 w 1182"/>
                <a:gd name="T177" fmla="*/ 666 h 666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1182" h="666">
                  <a:moveTo>
                    <a:pt x="1152" y="372"/>
                  </a:moveTo>
                  <a:lnTo>
                    <a:pt x="1146" y="360"/>
                  </a:lnTo>
                  <a:lnTo>
                    <a:pt x="1122" y="360"/>
                  </a:lnTo>
                  <a:lnTo>
                    <a:pt x="1116" y="342"/>
                  </a:lnTo>
                  <a:lnTo>
                    <a:pt x="1098" y="342"/>
                  </a:lnTo>
                  <a:lnTo>
                    <a:pt x="1080" y="318"/>
                  </a:lnTo>
                  <a:lnTo>
                    <a:pt x="1080" y="330"/>
                  </a:lnTo>
                  <a:lnTo>
                    <a:pt x="1068" y="330"/>
                  </a:lnTo>
                  <a:lnTo>
                    <a:pt x="1068" y="342"/>
                  </a:lnTo>
                  <a:lnTo>
                    <a:pt x="1032" y="342"/>
                  </a:lnTo>
                  <a:lnTo>
                    <a:pt x="1020" y="330"/>
                  </a:lnTo>
                  <a:lnTo>
                    <a:pt x="990" y="318"/>
                  </a:lnTo>
                  <a:lnTo>
                    <a:pt x="1038" y="270"/>
                  </a:lnTo>
                  <a:lnTo>
                    <a:pt x="1038" y="264"/>
                  </a:lnTo>
                  <a:lnTo>
                    <a:pt x="1032" y="264"/>
                  </a:lnTo>
                  <a:lnTo>
                    <a:pt x="1032" y="258"/>
                  </a:lnTo>
                  <a:lnTo>
                    <a:pt x="1002" y="276"/>
                  </a:lnTo>
                  <a:lnTo>
                    <a:pt x="978" y="276"/>
                  </a:lnTo>
                  <a:lnTo>
                    <a:pt x="966" y="300"/>
                  </a:lnTo>
                  <a:lnTo>
                    <a:pt x="960" y="300"/>
                  </a:lnTo>
                  <a:lnTo>
                    <a:pt x="954" y="306"/>
                  </a:lnTo>
                  <a:lnTo>
                    <a:pt x="942" y="306"/>
                  </a:lnTo>
                  <a:lnTo>
                    <a:pt x="930" y="312"/>
                  </a:lnTo>
                  <a:lnTo>
                    <a:pt x="918" y="324"/>
                  </a:lnTo>
                  <a:lnTo>
                    <a:pt x="918" y="342"/>
                  </a:lnTo>
                  <a:lnTo>
                    <a:pt x="912" y="342"/>
                  </a:lnTo>
                  <a:lnTo>
                    <a:pt x="906" y="348"/>
                  </a:lnTo>
                  <a:lnTo>
                    <a:pt x="894" y="354"/>
                  </a:lnTo>
                  <a:lnTo>
                    <a:pt x="882" y="366"/>
                  </a:lnTo>
                  <a:lnTo>
                    <a:pt x="882" y="378"/>
                  </a:lnTo>
                  <a:lnTo>
                    <a:pt x="888" y="384"/>
                  </a:lnTo>
                  <a:lnTo>
                    <a:pt x="888" y="396"/>
                  </a:lnTo>
                  <a:lnTo>
                    <a:pt x="882" y="390"/>
                  </a:lnTo>
                  <a:lnTo>
                    <a:pt x="870" y="390"/>
                  </a:lnTo>
                  <a:lnTo>
                    <a:pt x="858" y="384"/>
                  </a:lnTo>
                  <a:lnTo>
                    <a:pt x="852" y="384"/>
                  </a:lnTo>
                  <a:lnTo>
                    <a:pt x="852" y="372"/>
                  </a:lnTo>
                  <a:lnTo>
                    <a:pt x="858" y="366"/>
                  </a:lnTo>
                  <a:lnTo>
                    <a:pt x="858" y="348"/>
                  </a:lnTo>
                  <a:lnTo>
                    <a:pt x="840" y="342"/>
                  </a:lnTo>
                  <a:lnTo>
                    <a:pt x="762" y="342"/>
                  </a:lnTo>
                  <a:lnTo>
                    <a:pt x="732" y="282"/>
                  </a:lnTo>
                  <a:lnTo>
                    <a:pt x="726" y="276"/>
                  </a:lnTo>
                  <a:lnTo>
                    <a:pt x="714" y="276"/>
                  </a:lnTo>
                  <a:lnTo>
                    <a:pt x="708" y="282"/>
                  </a:lnTo>
                  <a:lnTo>
                    <a:pt x="702" y="282"/>
                  </a:lnTo>
                  <a:lnTo>
                    <a:pt x="696" y="276"/>
                  </a:lnTo>
                  <a:lnTo>
                    <a:pt x="696" y="234"/>
                  </a:lnTo>
                  <a:lnTo>
                    <a:pt x="690" y="216"/>
                  </a:lnTo>
                  <a:lnTo>
                    <a:pt x="690" y="204"/>
                  </a:lnTo>
                  <a:lnTo>
                    <a:pt x="660" y="204"/>
                  </a:lnTo>
                  <a:lnTo>
                    <a:pt x="654" y="192"/>
                  </a:lnTo>
                  <a:lnTo>
                    <a:pt x="642" y="186"/>
                  </a:lnTo>
                  <a:lnTo>
                    <a:pt x="636" y="168"/>
                  </a:lnTo>
                  <a:lnTo>
                    <a:pt x="618" y="150"/>
                  </a:lnTo>
                  <a:lnTo>
                    <a:pt x="612" y="138"/>
                  </a:lnTo>
                  <a:lnTo>
                    <a:pt x="600" y="138"/>
                  </a:lnTo>
                  <a:lnTo>
                    <a:pt x="576" y="150"/>
                  </a:lnTo>
                  <a:lnTo>
                    <a:pt x="570" y="156"/>
                  </a:lnTo>
                  <a:lnTo>
                    <a:pt x="552" y="156"/>
                  </a:lnTo>
                  <a:lnTo>
                    <a:pt x="534" y="150"/>
                  </a:lnTo>
                  <a:lnTo>
                    <a:pt x="474" y="150"/>
                  </a:lnTo>
                  <a:lnTo>
                    <a:pt x="456" y="156"/>
                  </a:lnTo>
                  <a:lnTo>
                    <a:pt x="420" y="156"/>
                  </a:lnTo>
                  <a:lnTo>
                    <a:pt x="414" y="162"/>
                  </a:lnTo>
                  <a:lnTo>
                    <a:pt x="408" y="162"/>
                  </a:lnTo>
                  <a:lnTo>
                    <a:pt x="330" y="90"/>
                  </a:lnTo>
                  <a:lnTo>
                    <a:pt x="264" y="54"/>
                  </a:lnTo>
                  <a:lnTo>
                    <a:pt x="270" y="66"/>
                  </a:lnTo>
                  <a:lnTo>
                    <a:pt x="270" y="90"/>
                  </a:lnTo>
                  <a:lnTo>
                    <a:pt x="264" y="102"/>
                  </a:lnTo>
                  <a:lnTo>
                    <a:pt x="258" y="108"/>
                  </a:lnTo>
                  <a:lnTo>
                    <a:pt x="240" y="108"/>
                  </a:lnTo>
                  <a:lnTo>
                    <a:pt x="228" y="102"/>
                  </a:lnTo>
                  <a:lnTo>
                    <a:pt x="222" y="96"/>
                  </a:lnTo>
                  <a:lnTo>
                    <a:pt x="222" y="78"/>
                  </a:lnTo>
                  <a:lnTo>
                    <a:pt x="210" y="54"/>
                  </a:lnTo>
                  <a:lnTo>
                    <a:pt x="216" y="36"/>
                  </a:lnTo>
                  <a:lnTo>
                    <a:pt x="162" y="12"/>
                  </a:lnTo>
                  <a:lnTo>
                    <a:pt x="156" y="30"/>
                  </a:lnTo>
                  <a:lnTo>
                    <a:pt x="168" y="36"/>
                  </a:lnTo>
                  <a:lnTo>
                    <a:pt x="174" y="48"/>
                  </a:lnTo>
                  <a:lnTo>
                    <a:pt x="174" y="72"/>
                  </a:lnTo>
                  <a:lnTo>
                    <a:pt x="168" y="78"/>
                  </a:lnTo>
                  <a:lnTo>
                    <a:pt x="156" y="84"/>
                  </a:lnTo>
                  <a:lnTo>
                    <a:pt x="150" y="84"/>
                  </a:lnTo>
                  <a:lnTo>
                    <a:pt x="144" y="78"/>
                  </a:lnTo>
                  <a:lnTo>
                    <a:pt x="144" y="60"/>
                  </a:lnTo>
                  <a:lnTo>
                    <a:pt x="132" y="48"/>
                  </a:lnTo>
                  <a:lnTo>
                    <a:pt x="132" y="42"/>
                  </a:lnTo>
                  <a:lnTo>
                    <a:pt x="144" y="30"/>
                  </a:lnTo>
                  <a:lnTo>
                    <a:pt x="150" y="6"/>
                  </a:lnTo>
                  <a:lnTo>
                    <a:pt x="144" y="0"/>
                  </a:lnTo>
                  <a:lnTo>
                    <a:pt x="0" y="42"/>
                  </a:lnTo>
                  <a:lnTo>
                    <a:pt x="48" y="324"/>
                  </a:lnTo>
                  <a:lnTo>
                    <a:pt x="60" y="324"/>
                  </a:lnTo>
                  <a:lnTo>
                    <a:pt x="72" y="336"/>
                  </a:lnTo>
                  <a:lnTo>
                    <a:pt x="138" y="336"/>
                  </a:lnTo>
                  <a:lnTo>
                    <a:pt x="132" y="324"/>
                  </a:lnTo>
                  <a:lnTo>
                    <a:pt x="120" y="318"/>
                  </a:lnTo>
                  <a:lnTo>
                    <a:pt x="114" y="300"/>
                  </a:lnTo>
                  <a:lnTo>
                    <a:pt x="114" y="288"/>
                  </a:lnTo>
                  <a:lnTo>
                    <a:pt x="132" y="270"/>
                  </a:lnTo>
                  <a:lnTo>
                    <a:pt x="144" y="264"/>
                  </a:lnTo>
                  <a:lnTo>
                    <a:pt x="156" y="264"/>
                  </a:lnTo>
                  <a:lnTo>
                    <a:pt x="162" y="258"/>
                  </a:lnTo>
                  <a:lnTo>
                    <a:pt x="168" y="258"/>
                  </a:lnTo>
                  <a:lnTo>
                    <a:pt x="168" y="246"/>
                  </a:lnTo>
                  <a:lnTo>
                    <a:pt x="174" y="240"/>
                  </a:lnTo>
                  <a:lnTo>
                    <a:pt x="180" y="240"/>
                  </a:lnTo>
                  <a:lnTo>
                    <a:pt x="186" y="246"/>
                  </a:lnTo>
                  <a:lnTo>
                    <a:pt x="198" y="246"/>
                  </a:lnTo>
                  <a:lnTo>
                    <a:pt x="204" y="252"/>
                  </a:lnTo>
                  <a:lnTo>
                    <a:pt x="174" y="222"/>
                  </a:lnTo>
                  <a:lnTo>
                    <a:pt x="204" y="228"/>
                  </a:lnTo>
                  <a:lnTo>
                    <a:pt x="210" y="216"/>
                  </a:lnTo>
                  <a:lnTo>
                    <a:pt x="228" y="240"/>
                  </a:lnTo>
                  <a:lnTo>
                    <a:pt x="252" y="240"/>
                  </a:lnTo>
                  <a:lnTo>
                    <a:pt x="252" y="252"/>
                  </a:lnTo>
                  <a:lnTo>
                    <a:pt x="264" y="258"/>
                  </a:lnTo>
                  <a:lnTo>
                    <a:pt x="300" y="258"/>
                  </a:lnTo>
                  <a:lnTo>
                    <a:pt x="306" y="264"/>
                  </a:lnTo>
                  <a:lnTo>
                    <a:pt x="312" y="276"/>
                  </a:lnTo>
                  <a:lnTo>
                    <a:pt x="312" y="288"/>
                  </a:lnTo>
                  <a:lnTo>
                    <a:pt x="324" y="294"/>
                  </a:lnTo>
                  <a:lnTo>
                    <a:pt x="312" y="306"/>
                  </a:lnTo>
                  <a:lnTo>
                    <a:pt x="312" y="318"/>
                  </a:lnTo>
                  <a:lnTo>
                    <a:pt x="330" y="336"/>
                  </a:lnTo>
                  <a:lnTo>
                    <a:pt x="360" y="336"/>
                  </a:lnTo>
                  <a:lnTo>
                    <a:pt x="414" y="342"/>
                  </a:lnTo>
                  <a:lnTo>
                    <a:pt x="414" y="336"/>
                  </a:lnTo>
                  <a:lnTo>
                    <a:pt x="450" y="354"/>
                  </a:lnTo>
                  <a:lnTo>
                    <a:pt x="468" y="384"/>
                  </a:lnTo>
                  <a:lnTo>
                    <a:pt x="486" y="402"/>
                  </a:lnTo>
                  <a:lnTo>
                    <a:pt x="486" y="408"/>
                  </a:lnTo>
                  <a:lnTo>
                    <a:pt x="492" y="414"/>
                  </a:lnTo>
                  <a:lnTo>
                    <a:pt x="510" y="450"/>
                  </a:lnTo>
                  <a:lnTo>
                    <a:pt x="522" y="462"/>
                  </a:lnTo>
                  <a:lnTo>
                    <a:pt x="534" y="468"/>
                  </a:lnTo>
                  <a:lnTo>
                    <a:pt x="552" y="468"/>
                  </a:lnTo>
                  <a:lnTo>
                    <a:pt x="564" y="474"/>
                  </a:lnTo>
                  <a:lnTo>
                    <a:pt x="570" y="474"/>
                  </a:lnTo>
                  <a:lnTo>
                    <a:pt x="582" y="486"/>
                  </a:lnTo>
                  <a:lnTo>
                    <a:pt x="588" y="498"/>
                  </a:lnTo>
                  <a:lnTo>
                    <a:pt x="594" y="504"/>
                  </a:lnTo>
                  <a:lnTo>
                    <a:pt x="624" y="522"/>
                  </a:lnTo>
                  <a:lnTo>
                    <a:pt x="648" y="522"/>
                  </a:lnTo>
                  <a:lnTo>
                    <a:pt x="666" y="534"/>
                  </a:lnTo>
                  <a:lnTo>
                    <a:pt x="690" y="546"/>
                  </a:lnTo>
                  <a:lnTo>
                    <a:pt x="696" y="552"/>
                  </a:lnTo>
                  <a:lnTo>
                    <a:pt x="708" y="558"/>
                  </a:lnTo>
                  <a:lnTo>
                    <a:pt x="720" y="570"/>
                  </a:lnTo>
                  <a:lnTo>
                    <a:pt x="732" y="570"/>
                  </a:lnTo>
                  <a:lnTo>
                    <a:pt x="744" y="582"/>
                  </a:lnTo>
                  <a:lnTo>
                    <a:pt x="750" y="582"/>
                  </a:lnTo>
                  <a:lnTo>
                    <a:pt x="774" y="576"/>
                  </a:lnTo>
                  <a:lnTo>
                    <a:pt x="822" y="606"/>
                  </a:lnTo>
                  <a:lnTo>
                    <a:pt x="816" y="612"/>
                  </a:lnTo>
                  <a:lnTo>
                    <a:pt x="816" y="630"/>
                  </a:lnTo>
                  <a:lnTo>
                    <a:pt x="828" y="642"/>
                  </a:lnTo>
                  <a:lnTo>
                    <a:pt x="828" y="654"/>
                  </a:lnTo>
                  <a:lnTo>
                    <a:pt x="840" y="654"/>
                  </a:lnTo>
                  <a:lnTo>
                    <a:pt x="852" y="642"/>
                  </a:lnTo>
                  <a:lnTo>
                    <a:pt x="870" y="666"/>
                  </a:lnTo>
                  <a:lnTo>
                    <a:pt x="882" y="660"/>
                  </a:lnTo>
                  <a:lnTo>
                    <a:pt x="894" y="660"/>
                  </a:lnTo>
                  <a:lnTo>
                    <a:pt x="900" y="666"/>
                  </a:lnTo>
                  <a:lnTo>
                    <a:pt x="906" y="666"/>
                  </a:lnTo>
                  <a:lnTo>
                    <a:pt x="900" y="666"/>
                  </a:lnTo>
                  <a:lnTo>
                    <a:pt x="900" y="642"/>
                  </a:lnTo>
                  <a:lnTo>
                    <a:pt x="906" y="636"/>
                  </a:lnTo>
                  <a:lnTo>
                    <a:pt x="912" y="624"/>
                  </a:lnTo>
                  <a:lnTo>
                    <a:pt x="924" y="618"/>
                  </a:lnTo>
                  <a:lnTo>
                    <a:pt x="930" y="606"/>
                  </a:lnTo>
                  <a:lnTo>
                    <a:pt x="930" y="588"/>
                  </a:lnTo>
                  <a:lnTo>
                    <a:pt x="918" y="576"/>
                  </a:lnTo>
                  <a:lnTo>
                    <a:pt x="906" y="570"/>
                  </a:lnTo>
                  <a:lnTo>
                    <a:pt x="900" y="564"/>
                  </a:lnTo>
                  <a:lnTo>
                    <a:pt x="900" y="546"/>
                  </a:lnTo>
                  <a:lnTo>
                    <a:pt x="906" y="540"/>
                  </a:lnTo>
                  <a:lnTo>
                    <a:pt x="906" y="534"/>
                  </a:lnTo>
                  <a:lnTo>
                    <a:pt x="894" y="522"/>
                  </a:lnTo>
                  <a:lnTo>
                    <a:pt x="882" y="522"/>
                  </a:lnTo>
                  <a:lnTo>
                    <a:pt x="876" y="516"/>
                  </a:lnTo>
                  <a:lnTo>
                    <a:pt x="870" y="516"/>
                  </a:lnTo>
                  <a:lnTo>
                    <a:pt x="858" y="504"/>
                  </a:lnTo>
                  <a:lnTo>
                    <a:pt x="840" y="504"/>
                  </a:lnTo>
                  <a:lnTo>
                    <a:pt x="840" y="486"/>
                  </a:lnTo>
                  <a:lnTo>
                    <a:pt x="846" y="480"/>
                  </a:lnTo>
                  <a:lnTo>
                    <a:pt x="894" y="480"/>
                  </a:lnTo>
                  <a:lnTo>
                    <a:pt x="918" y="468"/>
                  </a:lnTo>
                  <a:lnTo>
                    <a:pt x="918" y="456"/>
                  </a:lnTo>
                  <a:lnTo>
                    <a:pt x="912" y="456"/>
                  </a:lnTo>
                  <a:lnTo>
                    <a:pt x="930" y="444"/>
                  </a:lnTo>
                  <a:lnTo>
                    <a:pt x="906" y="420"/>
                  </a:lnTo>
                  <a:lnTo>
                    <a:pt x="948" y="420"/>
                  </a:lnTo>
                  <a:lnTo>
                    <a:pt x="948" y="414"/>
                  </a:lnTo>
                  <a:lnTo>
                    <a:pt x="936" y="402"/>
                  </a:lnTo>
                  <a:lnTo>
                    <a:pt x="936" y="390"/>
                  </a:lnTo>
                  <a:lnTo>
                    <a:pt x="942" y="384"/>
                  </a:lnTo>
                  <a:lnTo>
                    <a:pt x="942" y="372"/>
                  </a:lnTo>
                  <a:lnTo>
                    <a:pt x="954" y="372"/>
                  </a:lnTo>
                  <a:lnTo>
                    <a:pt x="972" y="390"/>
                  </a:lnTo>
                  <a:lnTo>
                    <a:pt x="978" y="390"/>
                  </a:lnTo>
                  <a:lnTo>
                    <a:pt x="984" y="378"/>
                  </a:lnTo>
                  <a:lnTo>
                    <a:pt x="996" y="372"/>
                  </a:lnTo>
                  <a:lnTo>
                    <a:pt x="1002" y="360"/>
                  </a:lnTo>
                  <a:lnTo>
                    <a:pt x="1020" y="360"/>
                  </a:lnTo>
                  <a:lnTo>
                    <a:pt x="1032" y="366"/>
                  </a:lnTo>
                  <a:lnTo>
                    <a:pt x="1038" y="372"/>
                  </a:lnTo>
                  <a:lnTo>
                    <a:pt x="1014" y="408"/>
                  </a:lnTo>
                  <a:lnTo>
                    <a:pt x="1026" y="408"/>
                  </a:lnTo>
                  <a:lnTo>
                    <a:pt x="1032" y="414"/>
                  </a:lnTo>
                  <a:lnTo>
                    <a:pt x="1044" y="414"/>
                  </a:lnTo>
                  <a:lnTo>
                    <a:pt x="1050" y="420"/>
                  </a:lnTo>
                  <a:lnTo>
                    <a:pt x="1056" y="420"/>
                  </a:lnTo>
                  <a:lnTo>
                    <a:pt x="1068" y="414"/>
                  </a:lnTo>
                  <a:lnTo>
                    <a:pt x="1086" y="414"/>
                  </a:lnTo>
                  <a:lnTo>
                    <a:pt x="1092" y="420"/>
                  </a:lnTo>
                  <a:lnTo>
                    <a:pt x="1098" y="420"/>
                  </a:lnTo>
                  <a:lnTo>
                    <a:pt x="1104" y="426"/>
                  </a:lnTo>
                  <a:lnTo>
                    <a:pt x="1110" y="426"/>
                  </a:lnTo>
                  <a:lnTo>
                    <a:pt x="1128" y="408"/>
                  </a:lnTo>
                  <a:lnTo>
                    <a:pt x="1146" y="402"/>
                  </a:lnTo>
                  <a:lnTo>
                    <a:pt x="1146" y="396"/>
                  </a:lnTo>
                  <a:lnTo>
                    <a:pt x="1158" y="396"/>
                  </a:lnTo>
                  <a:lnTo>
                    <a:pt x="1170" y="390"/>
                  </a:lnTo>
                  <a:lnTo>
                    <a:pt x="1182" y="378"/>
                  </a:lnTo>
                  <a:lnTo>
                    <a:pt x="1182" y="366"/>
                  </a:lnTo>
                  <a:lnTo>
                    <a:pt x="1170" y="366"/>
                  </a:lnTo>
                  <a:lnTo>
                    <a:pt x="1158" y="372"/>
                  </a:lnTo>
                  <a:lnTo>
                    <a:pt x="1152" y="372"/>
                  </a:lnTo>
                  <a:close/>
                </a:path>
              </a:pathLst>
            </a:custGeom>
            <a:solidFill>
              <a:srgbClr val="C0C0C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515" name="Vietnam">
              <a:extLst>
                <a:ext uri="{FF2B5EF4-FFF2-40B4-BE49-F238E27FC236}">
                  <a16:creationId xmlns:a16="http://schemas.microsoft.com/office/drawing/2014/main" id="{780F3629-411A-8D25-90B6-741869EC2DEB}"/>
                </a:ext>
              </a:extLst>
            </p:cNvPr>
            <p:cNvSpPr>
              <a:spLocks/>
            </p:cNvSpPr>
            <p:nvPr/>
          </p:nvSpPr>
          <p:spPr bwMode="gray">
            <a:xfrm>
              <a:off x="4465" y="2091"/>
              <a:ext cx="153" cy="302"/>
            </a:xfrm>
            <a:custGeom>
              <a:avLst/>
              <a:gdLst>
                <a:gd name="T0" fmla="*/ 2147483647 w 606"/>
                <a:gd name="T1" fmla="*/ 2147483647 h 1194"/>
                <a:gd name="T2" fmla="*/ 2147483647 w 606"/>
                <a:gd name="T3" fmla="*/ 2147483647 h 1194"/>
                <a:gd name="T4" fmla="*/ 2147483647 w 606"/>
                <a:gd name="T5" fmla="*/ 2147483647 h 1194"/>
                <a:gd name="T6" fmla="*/ 2147483647 w 606"/>
                <a:gd name="T7" fmla="*/ 2147483647 h 1194"/>
                <a:gd name="T8" fmla="*/ 2147483647 w 606"/>
                <a:gd name="T9" fmla="*/ 2147483647 h 1194"/>
                <a:gd name="T10" fmla="*/ 2147483647 w 606"/>
                <a:gd name="T11" fmla="*/ 2147483647 h 1194"/>
                <a:gd name="T12" fmla="*/ 2147483647 w 606"/>
                <a:gd name="T13" fmla="*/ 2147483647 h 1194"/>
                <a:gd name="T14" fmla="*/ 2147483647 w 606"/>
                <a:gd name="T15" fmla="*/ 2147483647 h 1194"/>
                <a:gd name="T16" fmla="*/ 2147483647 w 606"/>
                <a:gd name="T17" fmla="*/ 2147483647 h 1194"/>
                <a:gd name="T18" fmla="*/ 2147483647 w 606"/>
                <a:gd name="T19" fmla="*/ 2147483647 h 1194"/>
                <a:gd name="T20" fmla="*/ 2147483647 w 606"/>
                <a:gd name="T21" fmla="*/ 2147483647 h 1194"/>
                <a:gd name="T22" fmla="*/ 2147483647 w 606"/>
                <a:gd name="T23" fmla="*/ 2147483647 h 1194"/>
                <a:gd name="T24" fmla="*/ 2147483647 w 606"/>
                <a:gd name="T25" fmla="*/ 2147483647 h 1194"/>
                <a:gd name="T26" fmla="*/ 2147483647 w 606"/>
                <a:gd name="T27" fmla="*/ 2147483647 h 1194"/>
                <a:gd name="T28" fmla="*/ 2147483647 w 606"/>
                <a:gd name="T29" fmla="*/ 2147483647 h 1194"/>
                <a:gd name="T30" fmla="*/ 2147483647 w 606"/>
                <a:gd name="T31" fmla="*/ 2147483647 h 1194"/>
                <a:gd name="T32" fmla="*/ 2147483647 w 606"/>
                <a:gd name="T33" fmla="*/ 2147483647 h 1194"/>
                <a:gd name="T34" fmla="*/ 2147483647 w 606"/>
                <a:gd name="T35" fmla="*/ 2147483647 h 1194"/>
                <a:gd name="T36" fmla="*/ 2147483647 w 606"/>
                <a:gd name="T37" fmla="*/ 2147483647 h 1194"/>
                <a:gd name="T38" fmla="*/ 2147483647 w 606"/>
                <a:gd name="T39" fmla="*/ 2147483647 h 1194"/>
                <a:gd name="T40" fmla="*/ 2147483647 w 606"/>
                <a:gd name="T41" fmla="*/ 2147483647 h 1194"/>
                <a:gd name="T42" fmla="*/ 2147483647 w 606"/>
                <a:gd name="T43" fmla="*/ 2147483647 h 1194"/>
                <a:gd name="T44" fmla="*/ 2147483647 w 606"/>
                <a:gd name="T45" fmla="*/ 2147483647 h 1194"/>
                <a:gd name="T46" fmla="*/ 2147483647 w 606"/>
                <a:gd name="T47" fmla="*/ 2147483647 h 1194"/>
                <a:gd name="T48" fmla="*/ 2147483647 w 606"/>
                <a:gd name="T49" fmla="*/ 2147483647 h 1194"/>
                <a:gd name="T50" fmla="*/ 2147483647 w 606"/>
                <a:gd name="T51" fmla="*/ 2147483647 h 1194"/>
                <a:gd name="T52" fmla="*/ 2147483647 w 606"/>
                <a:gd name="T53" fmla="*/ 2147483647 h 1194"/>
                <a:gd name="T54" fmla="*/ 2147483647 w 606"/>
                <a:gd name="T55" fmla="*/ 2147483647 h 1194"/>
                <a:gd name="T56" fmla="*/ 2147483647 w 606"/>
                <a:gd name="T57" fmla="*/ 2147483647 h 1194"/>
                <a:gd name="T58" fmla="*/ 2147483647 w 606"/>
                <a:gd name="T59" fmla="*/ 2147483647 h 1194"/>
                <a:gd name="T60" fmla="*/ 2147483647 w 606"/>
                <a:gd name="T61" fmla="*/ 2147483647 h 1194"/>
                <a:gd name="T62" fmla="*/ 2147483647 w 606"/>
                <a:gd name="T63" fmla="*/ 2147483647 h 1194"/>
                <a:gd name="T64" fmla="*/ 2147483647 w 606"/>
                <a:gd name="T65" fmla="*/ 2147483647 h 1194"/>
                <a:gd name="T66" fmla="*/ 2147483647 w 606"/>
                <a:gd name="T67" fmla="*/ 2147483647 h 1194"/>
                <a:gd name="T68" fmla="*/ 2147483647 w 606"/>
                <a:gd name="T69" fmla="*/ 2147483647 h 1194"/>
                <a:gd name="T70" fmla="*/ 2147483647 w 606"/>
                <a:gd name="T71" fmla="*/ 2147483647 h 1194"/>
                <a:gd name="T72" fmla="*/ 2147483647 w 606"/>
                <a:gd name="T73" fmla="*/ 2147483647 h 1194"/>
                <a:gd name="T74" fmla="*/ 2147483647 w 606"/>
                <a:gd name="T75" fmla="*/ 2147483647 h 1194"/>
                <a:gd name="T76" fmla="*/ 2147483647 w 606"/>
                <a:gd name="T77" fmla="*/ 2147483647 h 1194"/>
                <a:gd name="T78" fmla="*/ 2147483647 w 606"/>
                <a:gd name="T79" fmla="*/ 2147483647 h 1194"/>
                <a:gd name="T80" fmla="*/ 2147483647 w 606"/>
                <a:gd name="T81" fmla="*/ 2147483647 h 1194"/>
                <a:gd name="T82" fmla="*/ 2147483647 w 606"/>
                <a:gd name="T83" fmla="*/ 2147483647 h 1194"/>
                <a:gd name="T84" fmla="*/ 2147483647 w 606"/>
                <a:gd name="T85" fmla="*/ 2147483647 h 1194"/>
                <a:gd name="T86" fmla="*/ 2147483647 w 606"/>
                <a:gd name="T87" fmla="*/ 2147483647 h 1194"/>
                <a:gd name="T88" fmla="*/ 2147483647 w 606"/>
                <a:gd name="T89" fmla="*/ 2147483647 h 1194"/>
                <a:gd name="T90" fmla="*/ 2147483647 w 606"/>
                <a:gd name="T91" fmla="*/ 2147483647 h 1194"/>
                <a:gd name="T92" fmla="*/ 2147483647 w 606"/>
                <a:gd name="T93" fmla="*/ 2147483647 h 1194"/>
                <a:gd name="T94" fmla="*/ 2147483647 w 606"/>
                <a:gd name="T95" fmla="*/ 2147483647 h 1194"/>
                <a:gd name="T96" fmla="*/ 2147483647 w 606"/>
                <a:gd name="T97" fmla="*/ 2147483647 h 1194"/>
                <a:gd name="T98" fmla="*/ 2147483647 w 606"/>
                <a:gd name="T99" fmla="*/ 2147483647 h 1194"/>
                <a:gd name="T100" fmla="*/ 2147483647 w 606"/>
                <a:gd name="T101" fmla="*/ 2147483647 h 1194"/>
                <a:gd name="T102" fmla="*/ 2147483647 w 606"/>
                <a:gd name="T103" fmla="*/ 2147483647 h 1194"/>
                <a:gd name="T104" fmla="*/ 2147483647 w 606"/>
                <a:gd name="T105" fmla="*/ 2147483647 h 1194"/>
                <a:gd name="T106" fmla="*/ 2147483647 w 606"/>
                <a:gd name="T107" fmla="*/ 2147483647 h 1194"/>
                <a:gd name="T108" fmla="*/ 2147483647 w 606"/>
                <a:gd name="T109" fmla="*/ 2147483647 h 1194"/>
                <a:gd name="T110" fmla="*/ 2147483647 w 606"/>
                <a:gd name="T111" fmla="*/ 2147483647 h 1194"/>
                <a:gd name="T112" fmla="*/ 2147483647 w 606"/>
                <a:gd name="T113" fmla="*/ 2147483647 h 1194"/>
                <a:gd name="T114" fmla="*/ 2147483647 w 606"/>
                <a:gd name="T115" fmla="*/ 2147483647 h 1194"/>
                <a:gd name="T116" fmla="*/ 2147483647 w 606"/>
                <a:gd name="T117" fmla="*/ 2147483647 h 1194"/>
                <a:gd name="T118" fmla="*/ 2147483647 w 606"/>
                <a:gd name="T119" fmla="*/ 2147483647 h 1194"/>
                <a:gd name="T120" fmla="*/ 2147483647 w 606"/>
                <a:gd name="T121" fmla="*/ 2147483647 h 1194"/>
                <a:gd name="T122" fmla="*/ 2147483647 w 606"/>
                <a:gd name="T123" fmla="*/ 2147483647 h 1194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606"/>
                <a:gd name="T187" fmla="*/ 0 h 1194"/>
                <a:gd name="T188" fmla="*/ 606 w 606"/>
                <a:gd name="T189" fmla="*/ 1194 h 1194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606" h="1194">
                  <a:moveTo>
                    <a:pt x="6" y="48"/>
                  </a:moveTo>
                  <a:lnTo>
                    <a:pt x="0" y="60"/>
                  </a:lnTo>
                  <a:lnTo>
                    <a:pt x="0" y="72"/>
                  </a:lnTo>
                  <a:lnTo>
                    <a:pt x="12" y="96"/>
                  </a:lnTo>
                  <a:lnTo>
                    <a:pt x="18" y="102"/>
                  </a:lnTo>
                  <a:lnTo>
                    <a:pt x="24" y="114"/>
                  </a:lnTo>
                  <a:lnTo>
                    <a:pt x="36" y="120"/>
                  </a:lnTo>
                  <a:lnTo>
                    <a:pt x="42" y="132"/>
                  </a:lnTo>
                  <a:lnTo>
                    <a:pt x="48" y="126"/>
                  </a:lnTo>
                  <a:lnTo>
                    <a:pt x="54" y="126"/>
                  </a:lnTo>
                  <a:lnTo>
                    <a:pt x="54" y="156"/>
                  </a:lnTo>
                  <a:lnTo>
                    <a:pt x="66" y="180"/>
                  </a:lnTo>
                  <a:lnTo>
                    <a:pt x="84" y="198"/>
                  </a:lnTo>
                  <a:lnTo>
                    <a:pt x="90" y="210"/>
                  </a:lnTo>
                  <a:lnTo>
                    <a:pt x="108" y="210"/>
                  </a:lnTo>
                  <a:lnTo>
                    <a:pt x="108" y="216"/>
                  </a:lnTo>
                  <a:lnTo>
                    <a:pt x="120" y="228"/>
                  </a:lnTo>
                  <a:lnTo>
                    <a:pt x="126" y="222"/>
                  </a:lnTo>
                  <a:lnTo>
                    <a:pt x="132" y="210"/>
                  </a:lnTo>
                  <a:lnTo>
                    <a:pt x="132" y="204"/>
                  </a:lnTo>
                  <a:lnTo>
                    <a:pt x="138" y="192"/>
                  </a:lnTo>
                  <a:lnTo>
                    <a:pt x="150" y="192"/>
                  </a:lnTo>
                  <a:lnTo>
                    <a:pt x="162" y="198"/>
                  </a:lnTo>
                  <a:lnTo>
                    <a:pt x="186" y="222"/>
                  </a:lnTo>
                  <a:lnTo>
                    <a:pt x="180" y="222"/>
                  </a:lnTo>
                  <a:lnTo>
                    <a:pt x="174" y="228"/>
                  </a:lnTo>
                  <a:lnTo>
                    <a:pt x="174" y="234"/>
                  </a:lnTo>
                  <a:lnTo>
                    <a:pt x="198" y="246"/>
                  </a:lnTo>
                  <a:lnTo>
                    <a:pt x="216" y="252"/>
                  </a:lnTo>
                  <a:lnTo>
                    <a:pt x="228" y="258"/>
                  </a:lnTo>
                  <a:lnTo>
                    <a:pt x="228" y="270"/>
                  </a:lnTo>
                  <a:lnTo>
                    <a:pt x="222" y="282"/>
                  </a:lnTo>
                  <a:lnTo>
                    <a:pt x="210" y="288"/>
                  </a:lnTo>
                  <a:lnTo>
                    <a:pt x="204" y="300"/>
                  </a:lnTo>
                  <a:lnTo>
                    <a:pt x="198" y="306"/>
                  </a:lnTo>
                  <a:lnTo>
                    <a:pt x="180" y="306"/>
                  </a:lnTo>
                  <a:lnTo>
                    <a:pt x="174" y="300"/>
                  </a:lnTo>
                  <a:lnTo>
                    <a:pt x="150" y="300"/>
                  </a:lnTo>
                  <a:lnTo>
                    <a:pt x="156" y="306"/>
                  </a:lnTo>
                  <a:lnTo>
                    <a:pt x="156" y="324"/>
                  </a:lnTo>
                  <a:lnTo>
                    <a:pt x="168" y="330"/>
                  </a:lnTo>
                  <a:lnTo>
                    <a:pt x="174" y="336"/>
                  </a:lnTo>
                  <a:lnTo>
                    <a:pt x="210" y="354"/>
                  </a:lnTo>
                  <a:lnTo>
                    <a:pt x="222" y="366"/>
                  </a:lnTo>
                  <a:lnTo>
                    <a:pt x="234" y="372"/>
                  </a:lnTo>
                  <a:lnTo>
                    <a:pt x="240" y="378"/>
                  </a:lnTo>
                  <a:lnTo>
                    <a:pt x="252" y="378"/>
                  </a:lnTo>
                  <a:lnTo>
                    <a:pt x="252" y="408"/>
                  </a:lnTo>
                  <a:lnTo>
                    <a:pt x="258" y="414"/>
                  </a:lnTo>
                  <a:lnTo>
                    <a:pt x="270" y="414"/>
                  </a:lnTo>
                  <a:lnTo>
                    <a:pt x="282" y="420"/>
                  </a:lnTo>
                  <a:lnTo>
                    <a:pt x="288" y="426"/>
                  </a:lnTo>
                  <a:lnTo>
                    <a:pt x="294" y="426"/>
                  </a:lnTo>
                  <a:lnTo>
                    <a:pt x="294" y="450"/>
                  </a:lnTo>
                  <a:lnTo>
                    <a:pt x="306" y="474"/>
                  </a:lnTo>
                  <a:lnTo>
                    <a:pt x="324" y="486"/>
                  </a:lnTo>
                  <a:lnTo>
                    <a:pt x="342" y="504"/>
                  </a:lnTo>
                  <a:lnTo>
                    <a:pt x="348" y="522"/>
                  </a:lnTo>
                  <a:lnTo>
                    <a:pt x="366" y="522"/>
                  </a:lnTo>
                  <a:lnTo>
                    <a:pt x="366" y="528"/>
                  </a:lnTo>
                  <a:lnTo>
                    <a:pt x="372" y="534"/>
                  </a:lnTo>
                  <a:lnTo>
                    <a:pt x="384" y="558"/>
                  </a:lnTo>
                  <a:lnTo>
                    <a:pt x="396" y="570"/>
                  </a:lnTo>
                  <a:lnTo>
                    <a:pt x="408" y="570"/>
                  </a:lnTo>
                  <a:lnTo>
                    <a:pt x="414" y="576"/>
                  </a:lnTo>
                  <a:lnTo>
                    <a:pt x="426" y="582"/>
                  </a:lnTo>
                  <a:lnTo>
                    <a:pt x="432" y="588"/>
                  </a:lnTo>
                  <a:lnTo>
                    <a:pt x="432" y="600"/>
                  </a:lnTo>
                  <a:lnTo>
                    <a:pt x="426" y="606"/>
                  </a:lnTo>
                  <a:lnTo>
                    <a:pt x="420" y="606"/>
                  </a:lnTo>
                  <a:lnTo>
                    <a:pt x="414" y="612"/>
                  </a:lnTo>
                  <a:lnTo>
                    <a:pt x="408" y="612"/>
                  </a:lnTo>
                  <a:lnTo>
                    <a:pt x="432" y="636"/>
                  </a:lnTo>
                  <a:lnTo>
                    <a:pt x="456" y="648"/>
                  </a:lnTo>
                  <a:lnTo>
                    <a:pt x="462" y="654"/>
                  </a:lnTo>
                  <a:lnTo>
                    <a:pt x="468" y="654"/>
                  </a:lnTo>
                  <a:lnTo>
                    <a:pt x="450" y="690"/>
                  </a:lnTo>
                  <a:lnTo>
                    <a:pt x="456" y="690"/>
                  </a:lnTo>
                  <a:lnTo>
                    <a:pt x="468" y="702"/>
                  </a:lnTo>
                  <a:lnTo>
                    <a:pt x="468" y="708"/>
                  </a:lnTo>
                  <a:lnTo>
                    <a:pt x="456" y="720"/>
                  </a:lnTo>
                  <a:lnTo>
                    <a:pt x="450" y="720"/>
                  </a:lnTo>
                  <a:lnTo>
                    <a:pt x="450" y="762"/>
                  </a:lnTo>
                  <a:lnTo>
                    <a:pt x="456" y="762"/>
                  </a:lnTo>
                  <a:lnTo>
                    <a:pt x="468" y="774"/>
                  </a:lnTo>
                  <a:lnTo>
                    <a:pt x="480" y="798"/>
                  </a:lnTo>
                  <a:lnTo>
                    <a:pt x="480" y="804"/>
                  </a:lnTo>
                  <a:lnTo>
                    <a:pt x="468" y="816"/>
                  </a:lnTo>
                  <a:lnTo>
                    <a:pt x="462" y="816"/>
                  </a:lnTo>
                  <a:lnTo>
                    <a:pt x="462" y="828"/>
                  </a:lnTo>
                  <a:lnTo>
                    <a:pt x="468" y="834"/>
                  </a:lnTo>
                  <a:lnTo>
                    <a:pt x="468" y="864"/>
                  </a:lnTo>
                  <a:lnTo>
                    <a:pt x="474" y="870"/>
                  </a:lnTo>
                  <a:lnTo>
                    <a:pt x="474" y="900"/>
                  </a:lnTo>
                  <a:lnTo>
                    <a:pt x="462" y="894"/>
                  </a:lnTo>
                  <a:lnTo>
                    <a:pt x="444" y="894"/>
                  </a:lnTo>
                  <a:lnTo>
                    <a:pt x="438" y="900"/>
                  </a:lnTo>
                  <a:lnTo>
                    <a:pt x="438" y="918"/>
                  </a:lnTo>
                  <a:lnTo>
                    <a:pt x="408" y="918"/>
                  </a:lnTo>
                  <a:lnTo>
                    <a:pt x="408" y="942"/>
                  </a:lnTo>
                  <a:lnTo>
                    <a:pt x="366" y="942"/>
                  </a:lnTo>
                  <a:lnTo>
                    <a:pt x="366" y="966"/>
                  </a:lnTo>
                  <a:lnTo>
                    <a:pt x="378" y="990"/>
                  </a:lnTo>
                  <a:lnTo>
                    <a:pt x="396" y="1008"/>
                  </a:lnTo>
                  <a:lnTo>
                    <a:pt x="396" y="1020"/>
                  </a:lnTo>
                  <a:lnTo>
                    <a:pt x="390" y="1014"/>
                  </a:lnTo>
                  <a:lnTo>
                    <a:pt x="378" y="1008"/>
                  </a:lnTo>
                  <a:lnTo>
                    <a:pt x="372" y="1002"/>
                  </a:lnTo>
                  <a:lnTo>
                    <a:pt x="360" y="996"/>
                  </a:lnTo>
                  <a:lnTo>
                    <a:pt x="348" y="996"/>
                  </a:lnTo>
                  <a:lnTo>
                    <a:pt x="342" y="1002"/>
                  </a:lnTo>
                  <a:lnTo>
                    <a:pt x="342" y="1008"/>
                  </a:lnTo>
                  <a:lnTo>
                    <a:pt x="306" y="1008"/>
                  </a:lnTo>
                  <a:lnTo>
                    <a:pt x="312" y="1014"/>
                  </a:lnTo>
                  <a:lnTo>
                    <a:pt x="318" y="1014"/>
                  </a:lnTo>
                  <a:lnTo>
                    <a:pt x="324" y="1020"/>
                  </a:lnTo>
                  <a:lnTo>
                    <a:pt x="324" y="1026"/>
                  </a:lnTo>
                  <a:lnTo>
                    <a:pt x="312" y="1032"/>
                  </a:lnTo>
                  <a:lnTo>
                    <a:pt x="294" y="1032"/>
                  </a:lnTo>
                  <a:lnTo>
                    <a:pt x="276" y="1038"/>
                  </a:lnTo>
                  <a:lnTo>
                    <a:pt x="270" y="1050"/>
                  </a:lnTo>
                  <a:lnTo>
                    <a:pt x="270" y="1056"/>
                  </a:lnTo>
                  <a:lnTo>
                    <a:pt x="288" y="1074"/>
                  </a:lnTo>
                  <a:lnTo>
                    <a:pt x="300" y="1080"/>
                  </a:lnTo>
                  <a:lnTo>
                    <a:pt x="306" y="1086"/>
                  </a:lnTo>
                  <a:lnTo>
                    <a:pt x="312" y="1086"/>
                  </a:lnTo>
                  <a:lnTo>
                    <a:pt x="294" y="1104"/>
                  </a:lnTo>
                  <a:lnTo>
                    <a:pt x="294" y="1110"/>
                  </a:lnTo>
                  <a:lnTo>
                    <a:pt x="300" y="1116"/>
                  </a:lnTo>
                  <a:lnTo>
                    <a:pt x="300" y="1128"/>
                  </a:lnTo>
                  <a:lnTo>
                    <a:pt x="306" y="1140"/>
                  </a:lnTo>
                  <a:lnTo>
                    <a:pt x="306" y="1152"/>
                  </a:lnTo>
                  <a:lnTo>
                    <a:pt x="312" y="1158"/>
                  </a:lnTo>
                  <a:lnTo>
                    <a:pt x="294" y="1176"/>
                  </a:lnTo>
                  <a:lnTo>
                    <a:pt x="294" y="1188"/>
                  </a:lnTo>
                  <a:lnTo>
                    <a:pt x="306" y="1194"/>
                  </a:lnTo>
                  <a:lnTo>
                    <a:pt x="318" y="1194"/>
                  </a:lnTo>
                  <a:lnTo>
                    <a:pt x="330" y="1188"/>
                  </a:lnTo>
                  <a:lnTo>
                    <a:pt x="354" y="1164"/>
                  </a:lnTo>
                  <a:lnTo>
                    <a:pt x="366" y="1158"/>
                  </a:lnTo>
                  <a:lnTo>
                    <a:pt x="378" y="1158"/>
                  </a:lnTo>
                  <a:lnTo>
                    <a:pt x="384" y="1134"/>
                  </a:lnTo>
                  <a:lnTo>
                    <a:pt x="384" y="1110"/>
                  </a:lnTo>
                  <a:lnTo>
                    <a:pt x="396" y="1110"/>
                  </a:lnTo>
                  <a:lnTo>
                    <a:pt x="402" y="1116"/>
                  </a:lnTo>
                  <a:lnTo>
                    <a:pt x="414" y="1116"/>
                  </a:lnTo>
                  <a:lnTo>
                    <a:pt x="426" y="1104"/>
                  </a:lnTo>
                  <a:lnTo>
                    <a:pt x="426" y="1092"/>
                  </a:lnTo>
                  <a:lnTo>
                    <a:pt x="420" y="1086"/>
                  </a:lnTo>
                  <a:lnTo>
                    <a:pt x="414" y="1074"/>
                  </a:lnTo>
                  <a:lnTo>
                    <a:pt x="408" y="1068"/>
                  </a:lnTo>
                  <a:lnTo>
                    <a:pt x="408" y="1062"/>
                  </a:lnTo>
                  <a:lnTo>
                    <a:pt x="414" y="1056"/>
                  </a:lnTo>
                  <a:lnTo>
                    <a:pt x="426" y="1056"/>
                  </a:lnTo>
                  <a:lnTo>
                    <a:pt x="438" y="1050"/>
                  </a:lnTo>
                  <a:lnTo>
                    <a:pt x="444" y="1044"/>
                  </a:lnTo>
                  <a:lnTo>
                    <a:pt x="450" y="1044"/>
                  </a:lnTo>
                  <a:lnTo>
                    <a:pt x="456" y="1050"/>
                  </a:lnTo>
                  <a:lnTo>
                    <a:pt x="468" y="1050"/>
                  </a:lnTo>
                  <a:lnTo>
                    <a:pt x="480" y="1044"/>
                  </a:lnTo>
                  <a:lnTo>
                    <a:pt x="498" y="1038"/>
                  </a:lnTo>
                  <a:lnTo>
                    <a:pt x="546" y="1014"/>
                  </a:lnTo>
                  <a:lnTo>
                    <a:pt x="582" y="978"/>
                  </a:lnTo>
                  <a:lnTo>
                    <a:pt x="588" y="960"/>
                  </a:lnTo>
                  <a:lnTo>
                    <a:pt x="594" y="936"/>
                  </a:lnTo>
                  <a:lnTo>
                    <a:pt x="606" y="876"/>
                  </a:lnTo>
                  <a:lnTo>
                    <a:pt x="606" y="846"/>
                  </a:lnTo>
                  <a:lnTo>
                    <a:pt x="600" y="834"/>
                  </a:lnTo>
                  <a:lnTo>
                    <a:pt x="576" y="810"/>
                  </a:lnTo>
                  <a:lnTo>
                    <a:pt x="594" y="804"/>
                  </a:lnTo>
                  <a:lnTo>
                    <a:pt x="594" y="774"/>
                  </a:lnTo>
                  <a:lnTo>
                    <a:pt x="588" y="756"/>
                  </a:lnTo>
                  <a:lnTo>
                    <a:pt x="588" y="744"/>
                  </a:lnTo>
                  <a:lnTo>
                    <a:pt x="570" y="708"/>
                  </a:lnTo>
                  <a:lnTo>
                    <a:pt x="564" y="690"/>
                  </a:lnTo>
                  <a:lnTo>
                    <a:pt x="558" y="684"/>
                  </a:lnTo>
                  <a:lnTo>
                    <a:pt x="552" y="672"/>
                  </a:lnTo>
                  <a:lnTo>
                    <a:pt x="558" y="666"/>
                  </a:lnTo>
                  <a:lnTo>
                    <a:pt x="558" y="642"/>
                  </a:lnTo>
                  <a:lnTo>
                    <a:pt x="522" y="606"/>
                  </a:lnTo>
                  <a:lnTo>
                    <a:pt x="486" y="576"/>
                  </a:lnTo>
                  <a:lnTo>
                    <a:pt x="456" y="552"/>
                  </a:lnTo>
                  <a:lnTo>
                    <a:pt x="432" y="534"/>
                  </a:lnTo>
                  <a:lnTo>
                    <a:pt x="420" y="528"/>
                  </a:lnTo>
                  <a:lnTo>
                    <a:pt x="402" y="516"/>
                  </a:lnTo>
                  <a:lnTo>
                    <a:pt x="390" y="510"/>
                  </a:lnTo>
                  <a:lnTo>
                    <a:pt x="384" y="504"/>
                  </a:lnTo>
                  <a:lnTo>
                    <a:pt x="384" y="468"/>
                  </a:lnTo>
                  <a:lnTo>
                    <a:pt x="336" y="420"/>
                  </a:lnTo>
                  <a:lnTo>
                    <a:pt x="306" y="384"/>
                  </a:lnTo>
                  <a:lnTo>
                    <a:pt x="288" y="354"/>
                  </a:lnTo>
                  <a:lnTo>
                    <a:pt x="282" y="336"/>
                  </a:lnTo>
                  <a:lnTo>
                    <a:pt x="282" y="318"/>
                  </a:lnTo>
                  <a:lnTo>
                    <a:pt x="276" y="306"/>
                  </a:lnTo>
                  <a:lnTo>
                    <a:pt x="276" y="282"/>
                  </a:lnTo>
                  <a:lnTo>
                    <a:pt x="282" y="276"/>
                  </a:lnTo>
                  <a:lnTo>
                    <a:pt x="294" y="252"/>
                  </a:lnTo>
                  <a:lnTo>
                    <a:pt x="294" y="240"/>
                  </a:lnTo>
                  <a:lnTo>
                    <a:pt x="300" y="240"/>
                  </a:lnTo>
                  <a:lnTo>
                    <a:pt x="312" y="228"/>
                  </a:lnTo>
                  <a:lnTo>
                    <a:pt x="324" y="222"/>
                  </a:lnTo>
                  <a:lnTo>
                    <a:pt x="336" y="210"/>
                  </a:lnTo>
                  <a:lnTo>
                    <a:pt x="336" y="204"/>
                  </a:lnTo>
                  <a:lnTo>
                    <a:pt x="342" y="198"/>
                  </a:lnTo>
                  <a:lnTo>
                    <a:pt x="372" y="198"/>
                  </a:lnTo>
                  <a:lnTo>
                    <a:pt x="384" y="186"/>
                  </a:lnTo>
                  <a:lnTo>
                    <a:pt x="390" y="174"/>
                  </a:lnTo>
                  <a:lnTo>
                    <a:pt x="390" y="156"/>
                  </a:lnTo>
                  <a:lnTo>
                    <a:pt x="396" y="144"/>
                  </a:lnTo>
                  <a:lnTo>
                    <a:pt x="390" y="144"/>
                  </a:lnTo>
                  <a:lnTo>
                    <a:pt x="384" y="138"/>
                  </a:lnTo>
                  <a:lnTo>
                    <a:pt x="354" y="138"/>
                  </a:lnTo>
                  <a:lnTo>
                    <a:pt x="342" y="132"/>
                  </a:lnTo>
                  <a:lnTo>
                    <a:pt x="336" y="120"/>
                  </a:lnTo>
                  <a:lnTo>
                    <a:pt x="330" y="114"/>
                  </a:lnTo>
                  <a:lnTo>
                    <a:pt x="312" y="114"/>
                  </a:lnTo>
                  <a:lnTo>
                    <a:pt x="312" y="96"/>
                  </a:lnTo>
                  <a:lnTo>
                    <a:pt x="300" y="90"/>
                  </a:lnTo>
                  <a:lnTo>
                    <a:pt x="294" y="72"/>
                  </a:lnTo>
                  <a:lnTo>
                    <a:pt x="312" y="54"/>
                  </a:lnTo>
                  <a:lnTo>
                    <a:pt x="312" y="48"/>
                  </a:lnTo>
                  <a:lnTo>
                    <a:pt x="306" y="42"/>
                  </a:lnTo>
                  <a:lnTo>
                    <a:pt x="276" y="42"/>
                  </a:lnTo>
                  <a:lnTo>
                    <a:pt x="264" y="30"/>
                  </a:lnTo>
                  <a:lnTo>
                    <a:pt x="234" y="36"/>
                  </a:lnTo>
                  <a:lnTo>
                    <a:pt x="204" y="0"/>
                  </a:lnTo>
                  <a:lnTo>
                    <a:pt x="198" y="0"/>
                  </a:lnTo>
                  <a:lnTo>
                    <a:pt x="192" y="6"/>
                  </a:lnTo>
                  <a:lnTo>
                    <a:pt x="180" y="12"/>
                  </a:lnTo>
                  <a:lnTo>
                    <a:pt x="174" y="18"/>
                  </a:lnTo>
                  <a:lnTo>
                    <a:pt x="174" y="30"/>
                  </a:lnTo>
                  <a:lnTo>
                    <a:pt x="168" y="42"/>
                  </a:lnTo>
                  <a:lnTo>
                    <a:pt x="168" y="48"/>
                  </a:lnTo>
                  <a:lnTo>
                    <a:pt x="150" y="48"/>
                  </a:lnTo>
                  <a:lnTo>
                    <a:pt x="144" y="54"/>
                  </a:lnTo>
                  <a:lnTo>
                    <a:pt x="138" y="48"/>
                  </a:lnTo>
                  <a:lnTo>
                    <a:pt x="120" y="48"/>
                  </a:lnTo>
                  <a:lnTo>
                    <a:pt x="132" y="60"/>
                  </a:lnTo>
                  <a:lnTo>
                    <a:pt x="132" y="72"/>
                  </a:lnTo>
                  <a:lnTo>
                    <a:pt x="114" y="72"/>
                  </a:lnTo>
                  <a:lnTo>
                    <a:pt x="108" y="66"/>
                  </a:lnTo>
                  <a:lnTo>
                    <a:pt x="96" y="48"/>
                  </a:lnTo>
                  <a:lnTo>
                    <a:pt x="90" y="48"/>
                  </a:lnTo>
                  <a:lnTo>
                    <a:pt x="90" y="66"/>
                  </a:lnTo>
                  <a:lnTo>
                    <a:pt x="72" y="48"/>
                  </a:lnTo>
                  <a:lnTo>
                    <a:pt x="66" y="54"/>
                  </a:lnTo>
                  <a:lnTo>
                    <a:pt x="60" y="66"/>
                  </a:lnTo>
                  <a:lnTo>
                    <a:pt x="54" y="72"/>
                  </a:lnTo>
                  <a:lnTo>
                    <a:pt x="42" y="72"/>
                  </a:lnTo>
                  <a:lnTo>
                    <a:pt x="18" y="48"/>
                  </a:lnTo>
                  <a:lnTo>
                    <a:pt x="6" y="48"/>
                  </a:lnTo>
                  <a:close/>
                </a:path>
              </a:pathLst>
            </a:custGeom>
            <a:solidFill>
              <a:srgbClr val="C0C0C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516" name="Venezuela">
              <a:extLst>
                <a:ext uri="{FF2B5EF4-FFF2-40B4-BE49-F238E27FC236}">
                  <a16:creationId xmlns:a16="http://schemas.microsoft.com/office/drawing/2014/main" id="{5535628C-6362-92D0-58D5-D312B148D9B9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1337" y="2320"/>
              <a:ext cx="242" cy="236"/>
            </a:xfrm>
            <a:custGeom>
              <a:avLst/>
              <a:gdLst>
                <a:gd name="T0" fmla="*/ 2147483647 w 954"/>
                <a:gd name="T1" fmla="*/ 2147483647 h 930"/>
                <a:gd name="T2" fmla="*/ 2147483647 w 954"/>
                <a:gd name="T3" fmla="*/ 2147483647 h 930"/>
                <a:gd name="T4" fmla="*/ 2147483647 w 954"/>
                <a:gd name="T5" fmla="*/ 2147483647 h 930"/>
                <a:gd name="T6" fmla="*/ 2147483647 w 954"/>
                <a:gd name="T7" fmla="*/ 2147483647 h 930"/>
                <a:gd name="T8" fmla="*/ 2147483647 w 954"/>
                <a:gd name="T9" fmla="*/ 2147483647 h 930"/>
                <a:gd name="T10" fmla="*/ 2147483647 w 954"/>
                <a:gd name="T11" fmla="*/ 2147483647 h 930"/>
                <a:gd name="T12" fmla="*/ 2147483647 w 954"/>
                <a:gd name="T13" fmla="*/ 2147483647 h 930"/>
                <a:gd name="T14" fmla="*/ 2147483647 w 954"/>
                <a:gd name="T15" fmla="*/ 2147483647 h 930"/>
                <a:gd name="T16" fmla="*/ 2147483647 w 954"/>
                <a:gd name="T17" fmla="*/ 2147483647 h 930"/>
                <a:gd name="T18" fmla="*/ 2147483647 w 954"/>
                <a:gd name="T19" fmla="*/ 2147483647 h 930"/>
                <a:gd name="T20" fmla="*/ 2147483647 w 954"/>
                <a:gd name="T21" fmla="*/ 2147483647 h 930"/>
                <a:gd name="T22" fmla="*/ 2147483647 w 954"/>
                <a:gd name="T23" fmla="*/ 2147483647 h 930"/>
                <a:gd name="T24" fmla="*/ 2147483647 w 954"/>
                <a:gd name="T25" fmla="*/ 2147483647 h 930"/>
                <a:gd name="T26" fmla="*/ 2147483647 w 954"/>
                <a:gd name="T27" fmla="*/ 2147483647 h 930"/>
                <a:gd name="T28" fmla="*/ 2147483647 w 954"/>
                <a:gd name="T29" fmla="*/ 2147483647 h 930"/>
                <a:gd name="T30" fmla="*/ 2147483647 w 954"/>
                <a:gd name="T31" fmla="*/ 2147483647 h 930"/>
                <a:gd name="T32" fmla="*/ 2147483647 w 954"/>
                <a:gd name="T33" fmla="*/ 2147483647 h 930"/>
                <a:gd name="T34" fmla="*/ 2147483647 w 954"/>
                <a:gd name="T35" fmla="*/ 2147483647 h 930"/>
                <a:gd name="T36" fmla="*/ 2147483647 w 954"/>
                <a:gd name="T37" fmla="*/ 2147483647 h 930"/>
                <a:gd name="T38" fmla="*/ 2147483647 w 954"/>
                <a:gd name="T39" fmla="*/ 2147483647 h 930"/>
                <a:gd name="T40" fmla="*/ 2147483647 w 954"/>
                <a:gd name="T41" fmla="*/ 2147483647 h 930"/>
                <a:gd name="T42" fmla="*/ 2147483647 w 954"/>
                <a:gd name="T43" fmla="*/ 2147483647 h 930"/>
                <a:gd name="T44" fmla="*/ 2147483647 w 954"/>
                <a:gd name="T45" fmla="*/ 2147483647 h 930"/>
                <a:gd name="T46" fmla="*/ 2147483647 w 954"/>
                <a:gd name="T47" fmla="*/ 2147483647 h 930"/>
                <a:gd name="T48" fmla="*/ 2147483647 w 954"/>
                <a:gd name="T49" fmla="*/ 2147483647 h 930"/>
                <a:gd name="T50" fmla="*/ 0 w 954"/>
                <a:gd name="T51" fmla="*/ 2147483647 h 930"/>
                <a:gd name="T52" fmla="*/ 2147483647 w 954"/>
                <a:gd name="T53" fmla="*/ 2147483647 h 930"/>
                <a:gd name="T54" fmla="*/ 2147483647 w 954"/>
                <a:gd name="T55" fmla="*/ 2147483647 h 930"/>
                <a:gd name="T56" fmla="*/ 2147483647 w 954"/>
                <a:gd name="T57" fmla="*/ 2147483647 h 930"/>
                <a:gd name="T58" fmla="*/ 2147483647 w 954"/>
                <a:gd name="T59" fmla="*/ 2147483647 h 930"/>
                <a:gd name="T60" fmla="*/ 2147483647 w 954"/>
                <a:gd name="T61" fmla="*/ 2147483647 h 930"/>
                <a:gd name="T62" fmla="*/ 2147483647 w 954"/>
                <a:gd name="T63" fmla="*/ 2147483647 h 930"/>
                <a:gd name="T64" fmla="*/ 2147483647 w 954"/>
                <a:gd name="T65" fmla="*/ 2147483647 h 930"/>
                <a:gd name="T66" fmla="*/ 2147483647 w 954"/>
                <a:gd name="T67" fmla="*/ 2147483647 h 930"/>
                <a:gd name="T68" fmla="*/ 2147483647 w 954"/>
                <a:gd name="T69" fmla="*/ 2147483647 h 930"/>
                <a:gd name="T70" fmla="*/ 2147483647 w 954"/>
                <a:gd name="T71" fmla="*/ 2147483647 h 930"/>
                <a:gd name="T72" fmla="*/ 2147483647 w 954"/>
                <a:gd name="T73" fmla="*/ 2147483647 h 930"/>
                <a:gd name="T74" fmla="*/ 2147483647 w 954"/>
                <a:gd name="T75" fmla="*/ 2147483647 h 930"/>
                <a:gd name="T76" fmla="*/ 2147483647 w 954"/>
                <a:gd name="T77" fmla="*/ 2147483647 h 930"/>
                <a:gd name="T78" fmla="*/ 2147483647 w 954"/>
                <a:gd name="T79" fmla="*/ 2147483647 h 930"/>
                <a:gd name="T80" fmla="*/ 2147483647 w 954"/>
                <a:gd name="T81" fmla="*/ 2147483647 h 930"/>
                <a:gd name="T82" fmla="*/ 2147483647 w 954"/>
                <a:gd name="T83" fmla="*/ 2147483647 h 930"/>
                <a:gd name="T84" fmla="*/ 2147483647 w 954"/>
                <a:gd name="T85" fmla="*/ 2147483647 h 930"/>
                <a:gd name="T86" fmla="*/ 2147483647 w 954"/>
                <a:gd name="T87" fmla="*/ 2147483647 h 930"/>
                <a:gd name="T88" fmla="*/ 2147483647 w 954"/>
                <a:gd name="T89" fmla="*/ 2147483647 h 930"/>
                <a:gd name="T90" fmla="*/ 2147483647 w 954"/>
                <a:gd name="T91" fmla="*/ 2147483647 h 930"/>
                <a:gd name="T92" fmla="*/ 2147483647 w 954"/>
                <a:gd name="T93" fmla="*/ 2147483647 h 930"/>
                <a:gd name="T94" fmla="*/ 2147483647 w 954"/>
                <a:gd name="T95" fmla="*/ 2147483647 h 930"/>
                <a:gd name="T96" fmla="*/ 2147483647 w 954"/>
                <a:gd name="T97" fmla="*/ 2147483647 h 930"/>
                <a:gd name="T98" fmla="*/ 2147483647 w 954"/>
                <a:gd name="T99" fmla="*/ 2147483647 h 930"/>
                <a:gd name="T100" fmla="*/ 2147483647 w 954"/>
                <a:gd name="T101" fmla="*/ 2147483647 h 930"/>
                <a:gd name="T102" fmla="*/ 2147483647 w 954"/>
                <a:gd name="T103" fmla="*/ 2147483647 h 930"/>
                <a:gd name="T104" fmla="*/ 2147483647 w 954"/>
                <a:gd name="T105" fmla="*/ 2147483647 h 930"/>
                <a:gd name="T106" fmla="*/ 2147483647 w 954"/>
                <a:gd name="T107" fmla="*/ 2147483647 h 930"/>
                <a:gd name="T108" fmla="*/ 2147483647 w 954"/>
                <a:gd name="T109" fmla="*/ 2147483647 h 930"/>
                <a:gd name="T110" fmla="*/ 2147483647 w 954"/>
                <a:gd name="T111" fmla="*/ 2147483647 h 930"/>
                <a:gd name="T112" fmla="*/ 2147483647 w 954"/>
                <a:gd name="T113" fmla="*/ 2147483647 h 930"/>
                <a:gd name="T114" fmla="*/ 2147483647 w 954"/>
                <a:gd name="T115" fmla="*/ 2147483647 h 930"/>
                <a:gd name="T116" fmla="*/ 2147483647 w 954"/>
                <a:gd name="T117" fmla="*/ 2147483647 h 930"/>
                <a:gd name="T118" fmla="*/ 2147483647 w 954"/>
                <a:gd name="T119" fmla="*/ 2147483647 h 930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954"/>
                <a:gd name="T181" fmla="*/ 0 h 930"/>
                <a:gd name="T182" fmla="*/ 954 w 954"/>
                <a:gd name="T183" fmla="*/ 930 h 930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954" h="930">
                  <a:moveTo>
                    <a:pt x="264" y="42"/>
                  </a:moveTo>
                  <a:lnTo>
                    <a:pt x="264" y="12"/>
                  </a:lnTo>
                  <a:lnTo>
                    <a:pt x="252" y="0"/>
                  </a:lnTo>
                  <a:lnTo>
                    <a:pt x="234" y="0"/>
                  </a:lnTo>
                  <a:lnTo>
                    <a:pt x="228" y="6"/>
                  </a:lnTo>
                  <a:lnTo>
                    <a:pt x="228" y="18"/>
                  </a:lnTo>
                  <a:lnTo>
                    <a:pt x="234" y="24"/>
                  </a:lnTo>
                  <a:lnTo>
                    <a:pt x="234" y="36"/>
                  </a:lnTo>
                  <a:lnTo>
                    <a:pt x="240" y="42"/>
                  </a:lnTo>
                  <a:lnTo>
                    <a:pt x="264" y="42"/>
                  </a:lnTo>
                  <a:close/>
                  <a:moveTo>
                    <a:pt x="936" y="276"/>
                  </a:moveTo>
                  <a:lnTo>
                    <a:pt x="930" y="276"/>
                  </a:lnTo>
                  <a:lnTo>
                    <a:pt x="924" y="282"/>
                  </a:lnTo>
                  <a:lnTo>
                    <a:pt x="912" y="288"/>
                  </a:lnTo>
                  <a:lnTo>
                    <a:pt x="906" y="294"/>
                  </a:lnTo>
                  <a:lnTo>
                    <a:pt x="900" y="288"/>
                  </a:lnTo>
                  <a:lnTo>
                    <a:pt x="888" y="288"/>
                  </a:lnTo>
                  <a:lnTo>
                    <a:pt x="882" y="282"/>
                  </a:lnTo>
                  <a:lnTo>
                    <a:pt x="876" y="282"/>
                  </a:lnTo>
                  <a:lnTo>
                    <a:pt x="852" y="306"/>
                  </a:lnTo>
                  <a:lnTo>
                    <a:pt x="822" y="282"/>
                  </a:lnTo>
                  <a:lnTo>
                    <a:pt x="846" y="282"/>
                  </a:lnTo>
                  <a:lnTo>
                    <a:pt x="858" y="276"/>
                  </a:lnTo>
                  <a:lnTo>
                    <a:pt x="864" y="276"/>
                  </a:lnTo>
                  <a:lnTo>
                    <a:pt x="870" y="264"/>
                  </a:lnTo>
                  <a:lnTo>
                    <a:pt x="870" y="246"/>
                  </a:lnTo>
                  <a:lnTo>
                    <a:pt x="882" y="234"/>
                  </a:lnTo>
                  <a:lnTo>
                    <a:pt x="888" y="222"/>
                  </a:lnTo>
                  <a:lnTo>
                    <a:pt x="876" y="210"/>
                  </a:lnTo>
                  <a:lnTo>
                    <a:pt x="846" y="210"/>
                  </a:lnTo>
                  <a:lnTo>
                    <a:pt x="846" y="204"/>
                  </a:lnTo>
                  <a:lnTo>
                    <a:pt x="840" y="198"/>
                  </a:lnTo>
                  <a:lnTo>
                    <a:pt x="840" y="192"/>
                  </a:lnTo>
                  <a:lnTo>
                    <a:pt x="834" y="186"/>
                  </a:lnTo>
                  <a:lnTo>
                    <a:pt x="828" y="186"/>
                  </a:lnTo>
                  <a:lnTo>
                    <a:pt x="822" y="192"/>
                  </a:lnTo>
                  <a:lnTo>
                    <a:pt x="822" y="210"/>
                  </a:lnTo>
                  <a:lnTo>
                    <a:pt x="816" y="198"/>
                  </a:lnTo>
                  <a:lnTo>
                    <a:pt x="816" y="180"/>
                  </a:lnTo>
                  <a:lnTo>
                    <a:pt x="792" y="180"/>
                  </a:lnTo>
                  <a:lnTo>
                    <a:pt x="786" y="210"/>
                  </a:lnTo>
                  <a:lnTo>
                    <a:pt x="780" y="204"/>
                  </a:lnTo>
                  <a:lnTo>
                    <a:pt x="774" y="192"/>
                  </a:lnTo>
                  <a:lnTo>
                    <a:pt x="774" y="186"/>
                  </a:lnTo>
                  <a:lnTo>
                    <a:pt x="768" y="180"/>
                  </a:lnTo>
                  <a:lnTo>
                    <a:pt x="768" y="156"/>
                  </a:lnTo>
                  <a:lnTo>
                    <a:pt x="738" y="168"/>
                  </a:lnTo>
                  <a:lnTo>
                    <a:pt x="744" y="162"/>
                  </a:lnTo>
                  <a:lnTo>
                    <a:pt x="756" y="156"/>
                  </a:lnTo>
                  <a:lnTo>
                    <a:pt x="762" y="156"/>
                  </a:lnTo>
                  <a:lnTo>
                    <a:pt x="762" y="144"/>
                  </a:lnTo>
                  <a:lnTo>
                    <a:pt x="750" y="138"/>
                  </a:lnTo>
                  <a:lnTo>
                    <a:pt x="744" y="138"/>
                  </a:lnTo>
                  <a:lnTo>
                    <a:pt x="744" y="132"/>
                  </a:lnTo>
                  <a:lnTo>
                    <a:pt x="750" y="132"/>
                  </a:lnTo>
                  <a:lnTo>
                    <a:pt x="762" y="126"/>
                  </a:lnTo>
                  <a:lnTo>
                    <a:pt x="774" y="126"/>
                  </a:lnTo>
                  <a:lnTo>
                    <a:pt x="792" y="120"/>
                  </a:lnTo>
                  <a:lnTo>
                    <a:pt x="804" y="120"/>
                  </a:lnTo>
                  <a:lnTo>
                    <a:pt x="810" y="114"/>
                  </a:lnTo>
                  <a:lnTo>
                    <a:pt x="726" y="114"/>
                  </a:lnTo>
                  <a:lnTo>
                    <a:pt x="690" y="120"/>
                  </a:lnTo>
                  <a:lnTo>
                    <a:pt x="678" y="120"/>
                  </a:lnTo>
                  <a:lnTo>
                    <a:pt x="690" y="132"/>
                  </a:lnTo>
                  <a:lnTo>
                    <a:pt x="678" y="132"/>
                  </a:lnTo>
                  <a:lnTo>
                    <a:pt x="666" y="138"/>
                  </a:lnTo>
                  <a:lnTo>
                    <a:pt x="654" y="138"/>
                  </a:lnTo>
                  <a:lnTo>
                    <a:pt x="642" y="144"/>
                  </a:lnTo>
                  <a:lnTo>
                    <a:pt x="636" y="144"/>
                  </a:lnTo>
                  <a:lnTo>
                    <a:pt x="624" y="150"/>
                  </a:lnTo>
                  <a:lnTo>
                    <a:pt x="606" y="168"/>
                  </a:lnTo>
                  <a:lnTo>
                    <a:pt x="594" y="174"/>
                  </a:lnTo>
                  <a:lnTo>
                    <a:pt x="576" y="174"/>
                  </a:lnTo>
                  <a:lnTo>
                    <a:pt x="564" y="162"/>
                  </a:lnTo>
                  <a:lnTo>
                    <a:pt x="546" y="156"/>
                  </a:lnTo>
                  <a:lnTo>
                    <a:pt x="534" y="144"/>
                  </a:lnTo>
                  <a:lnTo>
                    <a:pt x="522" y="138"/>
                  </a:lnTo>
                  <a:lnTo>
                    <a:pt x="510" y="126"/>
                  </a:lnTo>
                  <a:lnTo>
                    <a:pt x="492" y="126"/>
                  </a:lnTo>
                  <a:lnTo>
                    <a:pt x="450" y="132"/>
                  </a:lnTo>
                  <a:lnTo>
                    <a:pt x="372" y="132"/>
                  </a:lnTo>
                  <a:lnTo>
                    <a:pt x="360" y="120"/>
                  </a:lnTo>
                  <a:lnTo>
                    <a:pt x="354" y="108"/>
                  </a:lnTo>
                  <a:lnTo>
                    <a:pt x="354" y="84"/>
                  </a:lnTo>
                  <a:lnTo>
                    <a:pt x="348" y="72"/>
                  </a:lnTo>
                  <a:lnTo>
                    <a:pt x="336" y="60"/>
                  </a:lnTo>
                  <a:lnTo>
                    <a:pt x="324" y="54"/>
                  </a:lnTo>
                  <a:lnTo>
                    <a:pt x="276" y="54"/>
                  </a:lnTo>
                  <a:lnTo>
                    <a:pt x="240" y="60"/>
                  </a:lnTo>
                  <a:lnTo>
                    <a:pt x="222" y="72"/>
                  </a:lnTo>
                  <a:lnTo>
                    <a:pt x="210" y="78"/>
                  </a:lnTo>
                  <a:lnTo>
                    <a:pt x="204" y="78"/>
                  </a:lnTo>
                  <a:lnTo>
                    <a:pt x="180" y="90"/>
                  </a:lnTo>
                  <a:lnTo>
                    <a:pt x="162" y="96"/>
                  </a:lnTo>
                  <a:lnTo>
                    <a:pt x="144" y="108"/>
                  </a:lnTo>
                  <a:lnTo>
                    <a:pt x="138" y="120"/>
                  </a:lnTo>
                  <a:lnTo>
                    <a:pt x="138" y="144"/>
                  </a:lnTo>
                  <a:lnTo>
                    <a:pt x="150" y="168"/>
                  </a:lnTo>
                  <a:lnTo>
                    <a:pt x="156" y="186"/>
                  </a:lnTo>
                  <a:lnTo>
                    <a:pt x="162" y="198"/>
                  </a:lnTo>
                  <a:lnTo>
                    <a:pt x="156" y="210"/>
                  </a:lnTo>
                  <a:lnTo>
                    <a:pt x="150" y="228"/>
                  </a:lnTo>
                  <a:lnTo>
                    <a:pt x="138" y="234"/>
                  </a:lnTo>
                  <a:lnTo>
                    <a:pt x="132" y="246"/>
                  </a:lnTo>
                  <a:lnTo>
                    <a:pt x="126" y="252"/>
                  </a:lnTo>
                  <a:lnTo>
                    <a:pt x="120" y="252"/>
                  </a:lnTo>
                  <a:lnTo>
                    <a:pt x="126" y="222"/>
                  </a:lnTo>
                  <a:lnTo>
                    <a:pt x="114" y="222"/>
                  </a:lnTo>
                  <a:lnTo>
                    <a:pt x="108" y="216"/>
                  </a:lnTo>
                  <a:lnTo>
                    <a:pt x="96" y="210"/>
                  </a:lnTo>
                  <a:lnTo>
                    <a:pt x="90" y="204"/>
                  </a:lnTo>
                  <a:lnTo>
                    <a:pt x="84" y="192"/>
                  </a:lnTo>
                  <a:lnTo>
                    <a:pt x="96" y="168"/>
                  </a:lnTo>
                  <a:lnTo>
                    <a:pt x="108" y="156"/>
                  </a:lnTo>
                  <a:lnTo>
                    <a:pt x="120" y="132"/>
                  </a:lnTo>
                  <a:lnTo>
                    <a:pt x="120" y="78"/>
                  </a:lnTo>
                  <a:lnTo>
                    <a:pt x="114" y="66"/>
                  </a:lnTo>
                  <a:lnTo>
                    <a:pt x="114" y="54"/>
                  </a:lnTo>
                  <a:lnTo>
                    <a:pt x="108" y="48"/>
                  </a:lnTo>
                  <a:lnTo>
                    <a:pt x="108" y="54"/>
                  </a:lnTo>
                  <a:lnTo>
                    <a:pt x="102" y="66"/>
                  </a:lnTo>
                  <a:lnTo>
                    <a:pt x="90" y="78"/>
                  </a:lnTo>
                  <a:lnTo>
                    <a:pt x="72" y="84"/>
                  </a:lnTo>
                  <a:lnTo>
                    <a:pt x="48" y="108"/>
                  </a:lnTo>
                  <a:lnTo>
                    <a:pt x="36" y="144"/>
                  </a:lnTo>
                  <a:lnTo>
                    <a:pt x="36" y="162"/>
                  </a:lnTo>
                  <a:lnTo>
                    <a:pt x="30" y="168"/>
                  </a:lnTo>
                  <a:lnTo>
                    <a:pt x="30" y="192"/>
                  </a:lnTo>
                  <a:lnTo>
                    <a:pt x="6" y="216"/>
                  </a:lnTo>
                  <a:lnTo>
                    <a:pt x="0" y="228"/>
                  </a:lnTo>
                  <a:lnTo>
                    <a:pt x="0" y="240"/>
                  </a:lnTo>
                  <a:lnTo>
                    <a:pt x="6" y="246"/>
                  </a:lnTo>
                  <a:lnTo>
                    <a:pt x="6" y="240"/>
                  </a:lnTo>
                  <a:lnTo>
                    <a:pt x="18" y="228"/>
                  </a:lnTo>
                  <a:lnTo>
                    <a:pt x="24" y="228"/>
                  </a:lnTo>
                  <a:lnTo>
                    <a:pt x="36" y="240"/>
                  </a:lnTo>
                  <a:lnTo>
                    <a:pt x="42" y="252"/>
                  </a:lnTo>
                  <a:lnTo>
                    <a:pt x="42" y="288"/>
                  </a:lnTo>
                  <a:lnTo>
                    <a:pt x="48" y="294"/>
                  </a:lnTo>
                  <a:lnTo>
                    <a:pt x="60" y="300"/>
                  </a:lnTo>
                  <a:lnTo>
                    <a:pt x="66" y="306"/>
                  </a:lnTo>
                  <a:lnTo>
                    <a:pt x="66" y="318"/>
                  </a:lnTo>
                  <a:lnTo>
                    <a:pt x="54" y="342"/>
                  </a:lnTo>
                  <a:lnTo>
                    <a:pt x="54" y="384"/>
                  </a:lnTo>
                  <a:lnTo>
                    <a:pt x="66" y="384"/>
                  </a:lnTo>
                  <a:lnTo>
                    <a:pt x="66" y="396"/>
                  </a:lnTo>
                  <a:lnTo>
                    <a:pt x="72" y="408"/>
                  </a:lnTo>
                  <a:lnTo>
                    <a:pt x="78" y="414"/>
                  </a:lnTo>
                  <a:lnTo>
                    <a:pt x="102" y="414"/>
                  </a:lnTo>
                  <a:lnTo>
                    <a:pt x="108" y="408"/>
                  </a:lnTo>
                  <a:lnTo>
                    <a:pt x="120" y="408"/>
                  </a:lnTo>
                  <a:lnTo>
                    <a:pt x="132" y="414"/>
                  </a:lnTo>
                  <a:lnTo>
                    <a:pt x="138" y="414"/>
                  </a:lnTo>
                  <a:lnTo>
                    <a:pt x="150" y="420"/>
                  </a:lnTo>
                  <a:lnTo>
                    <a:pt x="162" y="420"/>
                  </a:lnTo>
                  <a:lnTo>
                    <a:pt x="168" y="414"/>
                  </a:lnTo>
                  <a:lnTo>
                    <a:pt x="168" y="408"/>
                  </a:lnTo>
                  <a:lnTo>
                    <a:pt x="180" y="408"/>
                  </a:lnTo>
                  <a:lnTo>
                    <a:pt x="186" y="414"/>
                  </a:lnTo>
                  <a:lnTo>
                    <a:pt x="198" y="420"/>
                  </a:lnTo>
                  <a:lnTo>
                    <a:pt x="222" y="420"/>
                  </a:lnTo>
                  <a:lnTo>
                    <a:pt x="222" y="426"/>
                  </a:lnTo>
                  <a:lnTo>
                    <a:pt x="228" y="432"/>
                  </a:lnTo>
                  <a:lnTo>
                    <a:pt x="234" y="444"/>
                  </a:lnTo>
                  <a:lnTo>
                    <a:pt x="240" y="462"/>
                  </a:lnTo>
                  <a:lnTo>
                    <a:pt x="264" y="486"/>
                  </a:lnTo>
                  <a:lnTo>
                    <a:pt x="288" y="486"/>
                  </a:lnTo>
                  <a:lnTo>
                    <a:pt x="288" y="480"/>
                  </a:lnTo>
                  <a:lnTo>
                    <a:pt x="306" y="480"/>
                  </a:lnTo>
                  <a:lnTo>
                    <a:pt x="312" y="486"/>
                  </a:lnTo>
                  <a:lnTo>
                    <a:pt x="336" y="486"/>
                  </a:lnTo>
                  <a:lnTo>
                    <a:pt x="342" y="480"/>
                  </a:lnTo>
                  <a:lnTo>
                    <a:pt x="366" y="486"/>
                  </a:lnTo>
                  <a:lnTo>
                    <a:pt x="372" y="480"/>
                  </a:lnTo>
                  <a:lnTo>
                    <a:pt x="384" y="474"/>
                  </a:lnTo>
                  <a:lnTo>
                    <a:pt x="402" y="474"/>
                  </a:lnTo>
                  <a:lnTo>
                    <a:pt x="408" y="480"/>
                  </a:lnTo>
                  <a:lnTo>
                    <a:pt x="408" y="492"/>
                  </a:lnTo>
                  <a:lnTo>
                    <a:pt x="390" y="510"/>
                  </a:lnTo>
                  <a:lnTo>
                    <a:pt x="390" y="534"/>
                  </a:lnTo>
                  <a:lnTo>
                    <a:pt x="384" y="540"/>
                  </a:lnTo>
                  <a:lnTo>
                    <a:pt x="378" y="540"/>
                  </a:lnTo>
                  <a:lnTo>
                    <a:pt x="366" y="552"/>
                  </a:lnTo>
                  <a:lnTo>
                    <a:pt x="366" y="576"/>
                  </a:lnTo>
                  <a:lnTo>
                    <a:pt x="372" y="588"/>
                  </a:lnTo>
                  <a:lnTo>
                    <a:pt x="372" y="618"/>
                  </a:lnTo>
                  <a:lnTo>
                    <a:pt x="366" y="630"/>
                  </a:lnTo>
                  <a:lnTo>
                    <a:pt x="366" y="642"/>
                  </a:lnTo>
                  <a:lnTo>
                    <a:pt x="372" y="648"/>
                  </a:lnTo>
                  <a:lnTo>
                    <a:pt x="384" y="648"/>
                  </a:lnTo>
                  <a:lnTo>
                    <a:pt x="384" y="672"/>
                  </a:lnTo>
                  <a:lnTo>
                    <a:pt x="390" y="684"/>
                  </a:lnTo>
                  <a:lnTo>
                    <a:pt x="402" y="690"/>
                  </a:lnTo>
                  <a:lnTo>
                    <a:pt x="408" y="702"/>
                  </a:lnTo>
                  <a:lnTo>
                    <a:pt x="408" y="708"/>
                  </a:lnTo>
                  <a:lnTo>
                    <a:pt x="402" y="720"/>
                  </a:lnTo>
                  <a:lnTo>
                    <a:pt x="372" y="750"/>
                  </a:lnTo>
                  <a:lnTo>
                    <a:pt x="366" y="750"/>
                  </a:lnTo>
                  <a:lnTo>
                    <a:pt x="390" y="762"/>
                  </a:lnTo>
                  <a:lnTo>
                    <a:pt x="402" y="774"/>
                  </a:lnTo>
                  <a:lnTo>
                    <a:pt x="414" y="774"/>
                  </a:lnTo>
                  <a:lnTo>
                    <a:pt x="414" y="798"/>
                  </a:lnTo>
                  <a:lnTo>
                    <a:pt x="420" y="804"/>
                  </a:lnTo>
                  <a:lnTo>
                    <a:pt x="420" y="822"/>
                  </a:lnTo>
                  <a:lnTo>
                    <a:pt x="426" y="828"/>
                  </a:lnTo>
                  <a:lnTo>
                    <a:pt x="426" y="846"/>
                  </a:lnTo>
                  <a:lnTo>
                    <a:pt x="432" y="858"/>
                  </a:lnTo>
                  <a:lnTo>
                    <a:pt x="432" y="876"/>
                  </a:lnTo>
                  <a:lnTo>
                    <a:pt x="444" y="888"/>
                  </a:lnTo>
                  <a:lnTo>
                    <a:pt x="450" y="900"/>
                  </a:lnTo>
                  <a:lnTo>
                    <a:pt x="450" y="906"/>
                  </a:lnTo>
                  <a:lnTo>
                    <a:pt x="462" y="918"/>
                  </a:lnTo>
                  <a:lnTo>
                    <a:pt x="468" y="918"/>
                  </a:lnTo>
                  <a:lnTo>
                    <a:pt x="480" y="924"/>
                  </a:lnTo>
                  <a:lnTo>
                    <a:pt x="486" y="924"/>
                  </a:lnTo>
                  <a:lnTo>
                    <a:pt x="498" y="918"/>
                  </a:lnTo>
                  <a:lnTo>
                    <a:pt x="504" y="912"/>
                  </a:lnTo>
                  <a:lnTo>
                    <a:pt x="516" y="906"/>
                  </a:lnTo>
                  <a:lnTo>
                    <a:pt x="522" y="900"/>
                  </a:lnTo>
                  <a:lnTo>
                    <a:pt x="528" y="906"/>
                  </a:lnTo>
                  <a:lnTo>
                    <a:pt x="528" y="930"/>
                  </a:lnTo>
                  <a:lnTo>
                    <a:pt x="534" y="930"/>
                  </a:lnTo>
                  <a:lnTo>
                    <a:pt x="546" y="918"/>
                  </a:lnTo>
                  <a:lnTo>
                    <a:pt x="558" y="894"/>
                  </a:lnTo>
                  <a:lnTo>
                    <a:pt x="570" y="882"/>
                  </a:lnTo>
                  <a:lnTo>
                    <a:pt x="588" y="882"/>
                  </a:lnTo>
                  <a:lnTo>
                    <a:pt x="594" y="876"/>
                  </a:lnTo>
                  <a:lnTo>
                    <a:pt x="630" y="858"/>
                  </a:lnTo>
                  <a:lnTo>
                    <a:pt x="636" y="846"/>
                  </a:lnTo>
                  <a:lnTo>
                    <a:pt x="636" y="816"/>
                  </a:lnTo>
                  <a:lnTo>
                    <a:pt x="678" y="816"/>
                  </a:lnTo>
                  <a:lnTo>
                    <a:pt x="684" y="810"/>
                  </a:lnTo>
                  <a:lnTo>
                    <a:pt x="690" y="798"/>
                  </a:lnTo>
                  <a:lnTo>
                    <a:pt x="690" y="792"/>
                  </a:lnTo>
                  <a:lnTo>
                    <a:pt x="684" y="786"/>
                  </a:lnTo>
                  <a:lnTo>
                    <a:pt x="636" y="780"/>
                  </a:lnTo>
                  <a:lnTo>
                    <a:pt x="636" y="750"/>
                  </a:lnTo>
                  <a:lnTo>
                    <a:pt x="630" y="738"/>
                  </a:lnTo>
                  <a:lnTo>
                    <a:pt x="618" y="726"/>
                  </a:lnTo>
                  <a:lnTo>
                    <a:pt x="624" y="720"/>
                  </a:lnTo>
                  <a:lnTo>
                    <a:pt x="624" y="690"/>
                  </a:lnTo>
                  <a:lnTo>
                    <a:pt x="618" y="684"/>
                  </a:lnTo>
                  <a:lnTo>
                    <a:pt x="606" y="678"/>
                  </a:lnTo>
                  <a:lnTo>
                    <a:pt x="588" y="660"/>
                  </a:lnTo>
                  <a:lnTo>
                    <a:pt x="588" y="630"/>
                  </a:lnTo>
                  <a:lnTo>
                    <a:pt x="594" y="636"/>
                  </a:lnTo>
                  <a:lnTo>
                    <a:pt x="594" y="642"/>
                  </a:lnTo>
                  <a:lnTo>
                    <a:pt x="636" y="642"/>
                  </a:lnTo>
                  <a:lnTo>
                    <a:pt x="642" y="648"/>
                  </a:lnTo>
                  <a:lnTo>
                    <a:pt x="642" y="666"/>
                  </a:lnTo>
                  <a:lnTo>
                    <a:pt x="654" y="666"/>
                  </a:lnTo>
                  <a:lnTo>
                    <a:pt x="666" y="660"/>
                  </a:lnTo>
                  <a:lnTo>
                    <a:pt x="678" y="666"/>
                  </a:lnTo>
                  <a:lnTo>
                    <a:pt x="684" y="660"/>
                  </a:lnTo>
                  <a:lnTo>
                    <a:pt x="696" y="660"/>
                  </a:lnTo>
                  <a:lnTo>
                    <a:pt x="702" y="666"/>
                  </a:lnTo>
                  <a:lnTo>
                    <a:pt x="708" y="678"/>
                  </a:lnTo>
                  <a:lnTo>
                    <a:pt x="720" y="690"/>
                  </a:lnTo>
                  <a:lnTo>
                    <a:pt x="732" y="696"/>
                  </a:lnTo>
                  <a:lnTo>
                    <a:pt x="738" y="690"/>
                  </a:lnTo>
                  <a:lnTo>
                    <a:pt x="738" y="672"/>
                  </a:lnTo>
                  <a:lnTo>
                    <a:pt x="744" y="660"/>
                  </a:lnTo>
                  <a:lnTo>
                    <a:pt x="744" y="648"/>
                  </a:lnTo>
                  <a:lnTo>
                    <a:pt x="750" y="642"/>
                  </a:lnTo>
                  <a:lnTo>
                    <a:pt x="768" y="642"/>
                  </a:lnTo>
                  <a:lnTo>
                    <a:pt x="774" y="648"/>
                  </a:lnTo>
                  <a:lnTo>
                    <a:pt x="792" y="648"/>
                  </a:lnTo>
                  <a:lnTo>
                    <a:pt x="804" y="642"/>
                  </a:lnTo>
                  <a:lnTo>
                    <a:pt x="828" y="618"/>
                  </a:lnTo>
                  <a:lnTo>
                    <a:pt x="840" y="612"/>
                  </a:lnTo>
                  <a:lnTo>
                    <a:pt x="864" y="612"/>
                  </a:lnTo>
                  <a:lnTo>
                    <a:pt x="864" y="600"/>
                  </a:lnTo>
                  <a:lnTo>
                    <a:pt x="876" y="600"/>
                  </a:lnTo>
                  <a:lnTo>
                    <a:pt x="882" y="594"/>
                  </a:lnTo>
                  <a:lnTo>
                    <a:pt x="882" y="558"/>
                  </a:lnTo>
                  <a:lnTo>
                    <a:pt x="846" y="522"/>
                  </a:lnTo>
                  <a:lnTo>
                    <a:pt x="840" y="510"/>
                  </a:lnTo>
                  <a:lnTo>
                    <a:pt x="834" y="504"/>
                  </a:lnTo>
                  <a:lnTo>
                    <a:pt x="834" y="492"/>
                  </a:lnTo>
                  <a:lnTo>
                    <a:pt x="846" y="486"/>
                  </a:lnTo>
                  <a:lnTo>
                    <a:pt x="852" y="486"/>
                  </a:lnTo>
                  <a:lnTo>
                    <a:pt x="864" y="480"/>
                  </a:lnTo>
                  <a:lnTo>
                    <a:pt x="864" y="462"/>
                  </a:lnTo>
                  <a:lnTo>
                    <a:pt x="846" y="444"/>
                  </a:lnTo>
                  <a:lnTo>
                    <a:pt x="846" y="438"/>
                  </a:lnTo>
                  <a:lnTo>
                    <a:pt x="876" y="438"/>
                  </a:lnTo>
                  <a:lnTo>
                    <a:pt x="888" y="432"/>
                  </a:lnTo>
                  <a:lnTo>
                    <a:pt x="900" y="432"/>
                  </a:lnTo>
                  <a:lnTo>
                    <a:pt x="912" y="426"/>
                  </a:lnTo>
                  <a:lnTo>
                    <a:pt x="918" y="420"/>
                  </a:lnTo>
                  <a:lnTo>
                    <a:pt x="918" y="402"/>
                  </a:lnTo>
                  <a:lnTo>
                    <a:pt x="894" y="402"/>
                  </a:lnTo>
                  <a:lnTo>
                    <a:pt x="894" y="360"/>
                  </a:lnTo>
                  <a:lnTo>
                    <a:pt x="906" y="348"/>
                  </a:lnTo>
                  <a:lnTo>
                    <a:pt x="918" y="348"/>
                  </a:lnTo>
                  <a:lnTo>
                    <a:pt x="924" y="342"/>
                  </a:lnTo>
                  <a:lnTo>
                    <a:pt x="930" y="342"/>
                  </a:lnTo>
                  <a:lnTo>
                    <a:pt x="936" y="336"/>
                  </a:lnTo>
                  <a:lnTo>
                    <a:pt x="954" y="300"/>
                  </a:lnTo>
                  <a:lnTo>
                    <a:pt x="948" y="294"/>
                  </a:lnTo>
                  <a:lnTo>
                    <a:pt x="942" y="282"/>
                  </a:lnTo>
                  <a:lnTo>
                    <a:pt x="936" y="276"/>
                  </a:lnTo>
                  <a:close/>
                </a:path>
              </a:pathLst>
            </a:custGeom>
            <a:solidFill>
              <a:srgbClr val="C0C0C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517" name="USA (Alaska)">
              <a:extLst>
                <a:ext uri="{FF2B5EF4-FFF2-40B4-BE49-F238E27FC236}">
                  <a16:creationId xmlns:a16="http://schemas.microsoft.com/office/drawing/2014/main" id="{F8EF5035-6C64-4780-D024-7D6DA5CF78BE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90" y="1156"/>
              <a:ext cx="779" cy="338"/>
            </a:xfrm>
            <a:custGeom>
              <a:avLst/>
              <a:gdLst>
                <a:gd name="T0" fmla="*/ 2147483647 w 3072"/>
                <a:gd name="T1" fmla="*/ 2147483647 h 1332"/>
                <a:gd name="T2" fmla="*/ 2147483647 w 3072"/>
                <a:gd name="T3" fmla="*/ 2147483647 h 1332"/>
                <a:gd name="T4" fmla="*/ 2147483647 w 3072"/>
                <a:gd name="T5" fmla="*/ 2147483647 h 1332"/>
                <a:gd name="T6" fmla="*/ 2147483647 w 3072"/>
                <a:gd name="T7" fmla="*/ 2147483647 h 1332"/>
                <a:gd name="T8" fmla="*/ 2147483647 w 3072"/>
                <a:gd name="T9" fmla="*/ 2147483647 h 1332"/>
                <a:gd name="T10" fmla="*/ 2147483647 w 3072"/>
                <a:gd name="T11" fmla="*/ 2147483647 h 1332"/>
                <a:gd name="T12" fmla="*/ 2147483647 w 3072"/>
                <a:gd name="T13" fmla="*/ 2147483647 h 1332"/>
                <a:gd name="T14" fmla="*/ 2147483647 w 3072"/>
                <a:gd name="T15" fmla="*/ 2147483647 h 1332"/>
                <a:gd name="T16" fmla="*/ 2147483647 w 3072"/>
                <a:gd name="T17" fmla="*/ 2147483647 h 1332"/>
                <a:gd name="T18" fmla="*/ 2147483647 w 3072"/>
                <a:gd name="T19" fmla="*/ 2147483647 h 1332"/>
                <a:gd name="T20" fmla="*/ 2147483647 w 3072"/>
                <a:gd name="T21" fmla="*/ 2147483647 h 1332"/>
                <a:gd name="T22" fmla="*/ 2147483647 w 3072"/>
                <a:gd name="T23" fmla="*/ 0 h 1332"/>
                <a:gd name="T24" fmla="*/ 2147483647 w 3072"/>
                <a:gd name="T25" fmla="*/ 2147483647 h 1332"/>
                <a:gd name="T26" fmla="*/ 2147483647 w 3072"/>
                <a:gd name="T27" fmla="*/ 2147483647 h 1332"/>
                <a:gd name="T28" fmla="*/ 2147483647 w 3072"/>
                <a:gd name="T29" fmla="*/ 2147483647 h 1332"/>
                <a:gd name="T30" fmla="*/ 2147483647 w 3072"/>
                <a:gd name="T31" fmla="*/ 2147483647 h 1332"/>
                <a:gd name="T32" fmla="*/ 2147483647 w 3072"/>
                <a:gd name="T33" fmla="*/ 2147483647 h 1332"/>
                <a:gd name="T34" fmla="*/ 2147483647 w 3072"/>
                <a:gd name="T35" fmla="*/ 2147483647 h 1332"/>
                <a:gd name="T36" fmla="*/ 2147483647 w 3072"/>
                <a:gd name="T37" fmla="*/ 2147483647 h 1332"/>
                <a:gd name="T38" fmla="*/ 2147483647 w 3072"/>
                <a:gd name="T39" fmla="*/ 2147483647 h 1332"/>
                <a:gd name="T40" fmla="*/ 2147483647 w 3072"/>
                <a:gd name="T41" fmla="*/ 2147483647 h 1332"/>
                <a:gd name="T42" fmla="*/ 2147483647 w 3072"/>
                <a:gd name="T43" fmla="*/ 2147483647 h 1332"/>
                <a:gd name="T44" fmla="*/ 2147483647 w 3072"/>
                <a:gd name="T45" fmla="*/ 2147483647 h 1332"/>
                <a:gd name="T46" fmla="*/ 2147483647 w 3072"/>
                <a:gd name="T47" fmla="*/ 2147483647 h 1332"/>
                <a:gd name="T48" fmla="*/ 2147483647 w 3072"/>
                <a:gd name="T49" fmla="*/ 2147483647 h 1332"/>
                <a:gd name="T50" fmla="*/ 2147483647 w 3072"/>
                <a:gd name="T51" fmla="*/ 2147483647 h 1332"/>
                <a:gd name="T52" fmla="*/ 2147483647 w 3072"/>
                <a:gd name="T53" fmla="*/ 2147483647 h 1332"/>
                <a:gd name="T54" fmla="*/ 2147483647 w 3072"/>
                <a:gd name="T55" fmla="*/ 2147483647 h 1332"/>
                <a:gd name="T56" fmla="*/ 2147483647 w 3072"/>
                <a:gd name="T57" fmla="*/ 2147483647 h 1332"/>
                <a:gd name="T58" fmla="*/ 2147483647 w 3072"/>
                <a:gd name="T59" fmla="*/ 2147483647 h 1332"/>
                <a:gd name="T60" fmla="*/ 2147483647 w 3072"/>
                <a:gd name="T61" fmla="*/ 2147483647 h 1332"/>
                <a:gd name="T62" fmla="*/ 2147483647 w 3072"/>
                <a:gd name="T63" fmla="*/ 2147483647 h 1332"/>
                <a:gd name="T64" fmla="*/ 2147483647 w 3072"/>
                <a:gd name="T65" fmla="*/ 2147483647 h 1332"/>
                <a:gd name="T66" fmla="*/ 2147483647 w 3072"/>
                <a:gd name="T67" fmla="*/ 2147483647 h 1332"/>
                <a:gd name="T68" fmla="*/ 2147483647 w 3072"/>
                <a:gd name="T69" fmla="*/ 2147483647 h 1332"/>
                <a:gd name="T70" fmla="*/ 2147483647 w 3072"/>
                <a:gd name="T71" fmla="*/ 2147483647 h 1332"/>
                <a:gd name="T72" fmla="*/ 2147483647 w 3072"/>
                <a:gd name="T73" fmla="*/ 2147483647 h 1332"/>
                <a:gd name="T74" fmla="*/ 2147483647 w 3072"/>
                <a:gd name="T75" fmla="*/ 2147483647 h 1332"/>
                <a:gd name="T76" fmla="*/ 2147483647 w 3072"/>
                <a:gd name="T77" fmla="*/ 2147483647 h 1332"/>
                <a:gd name="T78" fmla="*/ 2147483647 w 3072"/>
                <a:gd name="T79" fmla="*/ 2147483647 h 1332"/>
                <a:gd name="T80" fmla="*/ 2147483647 w 3072"/>
                <a:gd name="T81" fmla="*/ 2147483647 h 1332"/>
                <a:gd name="T82" fmla="*/ 2147483647 w 3072"/>
                <a:gd name="T83" fmla="*/ 2147483647 h 1332"/>
                <a:gd name="T84" fmla="*/ 2147483647 w 3072"/>
                <a:gd name="T85" fmla="*/ 2147483647 h 1332"/>
                <a:gd name="T86" fmla="*/ 2147483647 w 3072"/>
                <a:gd name="T87" fmla="*/ 2147483647 h 1332"/>
                <a:gd name="T88" fmla="*/ 2147483647 w 3072"/>
                <a:gd name="T89" fmla="*/ 2147483647 h 1332"/>
                <a:gd name="T90" fmla="*/ 2147483647 w 3072"/>
                <a:gd name="T91" fmla="*/ 2147483647 h 1332"/>
                <a:gd name="T92" fmla="*/ 2147483647 w 3072"/>
                <a:gd name="T93" fmla="*/ 2147483647 h 1332"/>
                <a:gd name="T94" fmla="*/ 2147483647 w 3072"/>
                <a:gd name="T95" fmla="*/ 2147483647 h 1332"/>
                <a:gd name="T96" fmla="*/ 2147483647 w 3072"/>
                <a:gd name="T97" fmla="*/ 2147483647 h 1332"/>
                <a:gd name="T98" fmla="*/ 2147483647 w 3072"/>
                <a:gd name="T99" fmla="*/ 2147483647 h 1332"/>
                <a:gd name="T100" fmla="*/ 2147483647 w 3072"/>
                <a:gd name="T101" fmla="*/ 2147483647 h 1332"/>
                <a:gd name="T102" fmla="*/ 2147483647 w 3072"/>
                <a:gd name="T103" fmla="*/ 2147483647 h 1332"/>
                <a:gd name="T104" fmla="*/ 2147483647 w 3072"/>
                <a:gd name="T105" fmla="*/ 2147483647 h 1332"/>
                <a:gd name="T106" fmla="*/ 2147483647 w 3072"/>
                <a:gd name="T107" fmla="*/ 2147483647 h 1332"/>
                <a:gd name="T108" fmla="*/ 2147483647 w 3072"/>
                <a:gd name="T109" fmla="*/ 2147483647 h 1332"/>
                <a:gd name="T110" fmla="*/ 2147483647 w 3072"/>
                <a:gd name="T111" fmla="*/ 2147483647 h 1332"/>
                <a:gd name="T112" fmla="*/ 2147483647 w 3072"/>
                <a:gd name="T113" fmla="*/ 2147483647 h 1332"/>
                <a:gd name="T114" fmla="*/ 2147483647 w 3072"/>
                <a:gd name="T115" fmla="*/ 2147483647 h 1332"/>
                <a:gd name="T116" fmla="*/ 2147483647 w 3072"/>
                <a:gd name="T117" fmla="*/ 2147483647 h 1332"/>
                <a:gd name="T118" fmla="*/ 2147483647 w 3072"/>
                <a:gd name="T119" fmla="*/ 2147483647 h 1332"/>
                <a:gd name="T120" fmla="*/ 2147483647 w 3072"/>
                <a:gd name="T121" fmla="*/ 2147483647 h 1332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3072"/>
                <a:gd name="T184" fmla="*/ 0 h 1332"/>
                <a:gd name="T185" fmla="*/ 3072 w 3072"/>
                <a:gd name="T186" fmla="*/ 1332 h 1332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3072" h="1332">
                  <a:moveTo>
                    <a:pt x="2454" y="930"/>
                  </a:moveTo>
                  <a:lnTo>
                    <a:pt x="2418" y="966"/>
                  </a:lnTo>
                  <a:lnTo>
                    <a:pt x="2400" y="1002"/>
                  </a:lnTo>
                  <a:lnTo>
                    <a:pt x="2412" y="1002"/>
                  </a:lnTo>
                  <a:lnTo>
                    <a:pt x="2448" y="984"/>
                  </a:lnTo>
                  <a:lnTo>
                    <a:pt x="2460" y="972"/>
                  </a:lnTo>
                  <a:lnTo>
                    <a:pt x="2460" y="954"/>
                  </a:lnTo>
                  <a:lnTo>
                    <a:pt x="2472" y="942"/>
                  </a:lnTo>
                  <a:lnTo>
                    <a:pt x="2460" y="930"/>
                  </a:lnTo>
                  <a:lnTo>
                    <a:pt x="2454" y="930"/>
                  </a:lnTo>
                  <a:close/>
                  <a:moveTo>
                    <a:pt x="2400" y="930"/>
                  </a:moveTo>
                  <a:lnTo>
                    <a:pt x="2388" y="930"/>
                  </a:lnTo>
                  <a:lnTo>
                    <a:pt x="2376" y="936"/>
                  </a:lnTo>
                  <a:lnTo>
                    <a:pt x="2364" y="948"/>
                  </a:lnTo>
                  <a:lnTo>
                    <a:pt x="2364" y="954"/>
                  </a:lnTo>
                  <a:lnTo>
                    <a:pt x="2370" y="966"/>
                  </a:lnTo>
                  <a:lnTo>
                    <a:pt x="2376" y="972"/>
                  </a:lnTo>
                  <a:lnTo>
                    <a:pt x="2406" y="972"/>
                  </a:lnTo>
                  <a:lnTo>
                    <a:pt x="2412" y="960"/>
                  </a:lnTo>
                  <a:lnTo>
                    <a:pt x="2418" y="954"/>
                  </a:lnTo>
                  <a:lnTo>
                    <a:pt x="2418" y="942"/>
                  </a:lnTo>
                  <a:lnTo>
                    <a:pt x="2406" y="936"/>
                  </a:lnTo>
                  <a:lnTo>
                    <a:pt x="2400" y="930"/>
                  </a:lnTo>
                  <a:close/>
                  <a:moveTo>
                    <a:pt x="2316" y="1188"/>
                  </a:moveTo>
                  <a:lnTo>
                    <a:pt x="2328" y="1188"/>
                  </a:lnTo>
                  <a:lnTo>
                    <a:pt x="2340" y="1152"/>
                  </a:lnTo>
                  <a:lnTo>
                    <a:pt x="2322" y="1158"/>
                  </a:lnTo>
                  <a:lnTo>
                    <a:pt x="2316" y="1188"/>
                  </a:lnTo>
                  <a:close/>
                  <a:moveTo>
                    <a:pt x="2388" y="1074"/>
                  </a:moveTo>
                  <a:lnTo>
                    <a:pt x="2370" y="1086"/>
                  </a:lnTo>
                  <a:lnTo>
                    <a:pt x="2382" y="1098"/>
                  </a:lnTo>
                  <a:lnTo>
                    <a:pt x="2388" y="1098"/>
                  </a:lnTo>
                  <a:lnTo>
                    <a:pt x="2382" y="1104"/>
                  </a:lnTo>
                  <a:lnTo>
                    <a:pt x="2376" y="1104"/>
                  </a:lnTo>
                  <a:lnTo>
                    <a:pt x="2364" y="1116"/>
                  </a:lnTo>
                  <a:lnTo>
                    <a:pt x="2358" y="1116"/>
                  </a:lnTo>
                  <a:lnTo>
                    <a:pt x="2352" y="1122"/>
                  </a:lnTo>
                  <a:lnTo>
                    <a:pt x="2352" y="1152"/>
                  </a:lnTo>
                  <a:lnTo>
                    <a:pt x="2358" y="1164"/>
                  </a:lnTo>
                  <a:lnTo>
                    <a:pt x="2358" y="1188"/>
                  </a:lnTo>
                  <a:lnTo>
                    <a:pt x="2370" y="1182"/>
                  </a:lnTo>
                  <a:lnTo>
                    <a:pt x="2376" y="1170"/>
                  </a:lnTo>
                  <a:lnTo>
                    <a:pt x="2388" y="1164"/>
                  </a:lnTo>
                  <a:lnTo>
                    <a:pt x="2394" y="1158"/>
                  </a:lnTo>
                  <a:lnTo>
                    <a:pt x="2394" y="1146"/>
                  </a:lnTo>
                  <a:lnTo>
                    <a:pt x="2382" y="1134"/>
                  </a:lnTo>
                  <a:lnTo>
                    <a:pt x="2394" y="1134"/>
                  </a:lnTo>
                  <a:lnTo>
                    <a:pt x="2412" y="1116"/>
                  </a:lnTo>
                  <a:lnTo>
                    <a:pt x="2412" y="1098"/>
                  </a:lnTo>
                  <a:lnTo>
                    <a:pt x="2388" y="1074"/>
                  </a:lnTo>
                  <a:close/>
                  <a:moveTo>
                    <a:pt x="2562" y="1080"/>
                  </a:moveTo>
                  <a:lnTo>
                    <a:pt x="2550" y="1080"/>
                  </a:lnTo>
                  <a:lnTo>
                    <a:pt x="2550" y="1074"/>
                  </a:lnTo>
                  <a:lnTo>
                    <a:pt x="2544" y="1068"/>
                  </a:lnTo>
                  <a:lnTo>
                    <a:pt x="2538" y="1068"/>
                  </a:lnTo>
                  <a:lnTo>
                    <a:pt x="2532" y="1062"/>
                  </a:lnTo>
                  <a:lnTo>
                    <a:pt x="2520" y="1056"/>
                  </a:lnTo>
                  <a:lnTo>
                    <a:pt x="2514" y="1050"/>
                  </a:lnTo>
                  <a:lnTo>
                    <a:pt x="2514" y="1044"/>
                  </a:lnTo>
                  <a:lnTo>
                    <a:pt x="2520" y="1032"/>
                  </a:lnTo>
                  <a:lnTo>
                    <a:pt x="2520" y="1020"/>
                  </a:lnTo>
                  <a:lnTo>
                    <a:pt x="2526" y="1008"/>
                  </a:lnTo>
                  <a:lnTo>
                    <a:pt x="2532" y="1002"/>
                  </a:lnTo>
                  <a:lnTo>
                    <a:pt x="2532" y="960"/>
                  </a:lnTo>
                  <a:lnTo>
                    <a:pt x="2550" y="924"/>
                  </a:lnTo>
                  <a:lnTo>
                    <a:pt x="2550" y="906"/>
                  </a:lnTo>
                  <a:lnTo>
                    <a:pt x="2544" y="894"/>
                  </a:lnTo>
                  <a:lnTo>
                    <a:pt x="2526" y="876"/>
                  </a:lnTo>
                  <a:lnTo>
                    <a:pt x="2538" y="864"/>
                  </a:lnTo>
                  <a:lnTo>
                    <a:pt x="2538" y="834"/>
                  </a:lnTo>
                  <a:lnTo>
                    <a:pt x="2544" y="828"/>
                  </a:lnTo>
                  <a:lnTo>
                    <a:pt x="2550" y="828"/>
                  </a:lnTo>
                  <a:lnTo>
                    <a:pt x="2556" y="822"/>
                  </a:lnTo>
                  <a:lnTo>
                    <a:pt x="2550" y="816"/>
                  </a:lnTo>
                  <a:lnTo>
                    <a:pt x="2532" y="810"/>
                  </a:lnTo>
                  <a:lnTo>
                    <a:pt x="2520" y="810"/>
                  </a:lnTo>
                  <a:lnTo>
                    <a:pt x="2502" y="816"/>
                  </a:lnTo>
                  <a:lnTo>
                    <a:pt x="2490" y="816"/>
                  </a:lnTo>
                  <a:lnTo>
                    <a:pt x="2484" y="822"/>
                  </a:lnTo>
                  <a:lnTo>
                    <a:pt x="2478" y="822"/>
                  </a:lnTo>
                  <a:lnTo>
                    <a:pt x="2478" y="834"/>
                  </a:lnTo>
                  <a:lnTo>
                    <a:pt x="2460" y="834"/>
                  </a:lnTo>
                  <a:lnTo>
                    <a:pt x="2454" y="840"/>
                  </a:lnTo>
                  <a:lnTo>
                    <a:pt x="2442" y="846"/>
                  </a:lnTo>
                  <a:lnTo>
                    <a:pt x="2430" y="846"/>
                  </a:lnTo>
                  <a:lnTo>
                    <a:pt x="2418" y="852"/>
                  </a:lnTo>
                  <a:lnTo>
                    <a:pt x="2406" y="852"/>
                  </a:lnTo>
                  <a:lnTo>
                    <a:pt x="2400" y="858"/>
                  </a:lnTo>
                  <a:lnTo>
                    <a:pt x="2394" y="858"/>
                  </a:lnTo>
                  <a:lnTo>
                    <a:pt x="2388" y="864"/>
                  </a:lnTo>
                  <a:lnTo>
                    <a:pt x="2376" y="870"/>
                  </a:lnTo>
                  <a:lnTo>
                    <a:pt x="2370" y="876"/>
                  </a:lnTo>
                  <a:lnTo>
                    <a:pt x="2364" y="876"/>
                  </a:lnTo>
                  <a:lnTo>
                    <a:pt x="2364" y="864"/>
                  </a:lnTo>
                  <a:lnTo>
                    <a:pt x="2382" y="846"/>
                  </a:lnTo>
                  <a:lnTo>
                    <a:pt x="2376" y="840"/>
                  </a:lnTo>
                  <a:lnTo>
                    <a:pt x="2364" y="834"/>
                  </a:lnTo>
                  <a:lnTo>
                    <a:pt x="2358" y="828"/>
                  </a:lnTo>
                  <a:lnTo>
                    <a:pt x="2358" y="810"/>
                  </a:lnTo>
                  <a:lnTo>
                    <a:pt x="2352" y="798"/>
                  </a:lnTo>
                  <a:lnTo>
                    <a:pt x="2352" y="792"/>
                  </a:lnTo>
                  <a:lnTo>
                    <a:pt x="2376" y="768"/>
                  </a:lnTo>
                  <a:lnTo>
                    <a:pt x="2340" y="768"/>
                  </a:lnTo>
                  <a:lnTo>
                    <a:pt x="2328" y="780"/>
                  </a:lnTo>
                  <a:lnTo>
                    <a:pt x="2274" y="780"/>
                  </a:lnTo>
                  <a:lnTo>
                    <a:pt x="2274" y="768"/>
                  </a:lnTo>
                  <a:lnTo>
                    <a:pt x="2280" y="756"/>
                  </a:lnTo>
                  <a:lnTo>
                    <a:pt x="2292" y="750"/>
                  </a:lnTo>
                  <a:lnTo>
                    <a:pt x="2298" y="744"/>
                  </a:lnTo>
                  <a:lnTo>
                    <a:pt x="3072" y="108"/>
                  </a:lnTo>
                  <a:lnTo>
                    <a:pt x="3054" y="108"/>
                  </a:lnTo>
                  <a:lnTo>
                    <a:pt x="3054" y="102"/>
                  </a:lnTo>
                  <a:lnTo>
                    <a:pt x="3048" y="90"/>
                  </a:lnTo>
                  <a:lnTo>
                    <a:pt x="3036" y="84"/>
                  </a:lnTo>
                  <a:lnTo>
                    <a:pt x="3030" y="78"/>
                  </a:lnTo>
                  <a:lnTo>
                    <a:pt x="3012" y="78"/>
                  </a:lnTo>
                  <a:lnTo>
                    <a:pt x="2988" y="84"/>
                  </a:lnTo>
                  <a:lnTo>
                    <a:pt x="2964" y="84"/>
                  </a:lnTo>
                  <a:lnTo>
                    <a:pt x="2928" y="96"/>
                  </a:lnTo>
                  <a:lnTo>
                    <a:pt x="2916" y="96"/>
                  </a:lnTo>
                  <a:lnTo>
                    <a:pt x="2892" y="84"/>
                  </a:lnTo>
                  <a:lnTo>
                    <a:pt x="2886" y="78"/>
                  </a:lnTo>
                  <a:lnTo>
                    <a:pt x="2874" y="72"/>
                  </a:lnTo>
                  <a:lnTo>
                    <a:pt x="2784" y="72"/>
                  </a:lnTo>
                  <a:lnTo>
                    <a:pt x="2772" y="66"/>
                  </a:lnTo>
                  <a:lnTo>
                    <a:pt x="2766" y="60"/>
                  </a:lnTo>
                  <a:lnTo>
                    <a:pt x="2748" y="60"/>
                  </a:lnTo>
                  <a:lnTo>
                    <a:pt x="2736" y="54"/>
                  </a:lnTo>
                  <a:lnTo>
                    <a:pt x="2598" y="54"/>
                  </a:lnTo>
                  <a:lnTo>
                    <a:pt x="2598" y="42"/>
                  </a:lnTo>
                  <a:lnTo>
                    <a:pt x="2604" y="36"/>
                  </a:lnTo>
                  <a:lnTo>
                    <a:pt x="2592" y="36"/>
                  </a:lnTo>
                  <a:lnTo>
                    <a:pt x="2574" y="30"/>
                  </a:lnTo>
                  <a:lnTo>
                    <a:pt x="2562" y="30"/>
                  </a:lnTo>
                  <a:lnTo>
                    <a:pt x="2550" y="24"/>
                  </a:lnTo>
                  <a:lnTo>
                    <a:pt x="2532" y="24"/>
                  </a:lnTo>
                  <a:lnTo>
                    <a:pt x="2520" y="30"/>
                  </a:lnTo>
                  <a:lnTo>
                    <a:pt x="2496" y="30"/>
                  </a:lnTo>
                  <a:lnTo>
                    <a:pt x="2490" y="36"/>
                  </a:lnTo>
                  <a:lnTo>
                    <a:pt x="2484" y="36"/>
                  </a:lnTo>
                  <a:lnTo>
                    <a:pt x="2514" y="0"/>
                  </a:lnTo>
                  <a:lnTo>
                    <a:pt x="2430" y="36"/>
                  </a:lnTo>
                  <a:lnTo>
                    <a:pt x="2460" y="0"/>
                  </a:lnTo>
                  <a:lnTo>
                    <a:pt x="2430" y="0"/>
                  </a:lnTo>
                  <a:lnTo>
                    <a:pt x="2418" y="6"/>
                  </a:lnTo>
                  <a:lnTo>
                    <a:pt x="2412" y="12"/>
                  </a:lnTo>
                  <a:lnTo>
                    <a:pt x="2358" y="30"/>
                  </a:lnTo>
                  <a:lnTo>
                    <a:pt x="2232" y="30"/>
                  </a:lnTo>
                  <a:lnTo>
                    <a:pt x="2214" y="36"/>
                  </a:lnTo>
                  <a:lnTo>
                    <a:pt x="2208" y="42"/>
                  </a:lnTo>
                  <a:lnTo>
                    <a:pt x="2184" y="54"/>
                  </a:lnTo>
                  <a:lnTo>
                    <a:pt x="2172" y="54"/>
                  </a:lnTo>
                  <a:lnTo>
                    <a:pt x="2166" y="60"/>
                  </a:lnTo>
                  <a:lnTo>
                    <a:pt x="2046" y="60"/>
                  </a:lnTo>
                  <a:lnTo>
                    <a:pt x="2004" y="72"/>
                  </a:lnTo>
                  <a:lnTo>
                    <a:pt x="1956" y="102"/>
                  </a:lnTo>
                  <a:lnTo>
                    <a:pt x="1902" y="132"/>
                  </a:lnTo>
                  <a:lnTo>
                    <a:pt x="1854" y="144"/>
                  </a:lnTo>
                  <a:lnTo>
                    <a:pt x="1758" y="156"/>
                  </a:lnTo>
                  <a:lnTo>
                    <a:pt x="1722" y="162"/>
                  </a:lnTo>
                  <a:lnTo>
                    <a:pt x="1704" y="162"/>
                  </a:lnTo>
                  <a:lnTo>
                    <a:pt x="1698" y="168"/>
                  </a:lnTo>
                  <a:lnTo>
                    <a:pt x="1644" y="186"/>
                  </a:lnTo>
                  <a:lnTo>
                    <a:pt x="1632" y="192"/>
                  </a:lnTo>
                  <a:lnTo>
                    <a:pt x="1620" y="192"/>
                  </a:lnTo>
                  <a:lnTo>
                    <a:pt x="1620" y="198"/>
                  </a:lnTo>
                  <a:lnTo>
                    <a:pt x="1626" y="204"/>
                  </a:lnTo>
                  <a:lnTo>
                    <a:pt x="1638" y="210"/>
                  </a:lnTo>
                  <a:lnTo>
                    <a:pt x="1650" y="222"/>
                  </a:lnTo>
                  <a:lnTo>
                    <a:pt x="1656" y="222"/>
                  </a:lnTo>
                  <a:lnTo>
                    <a:pt x="1662" y="234"/>
                  </a:lnTo>
                  <a:lnTo>
                    <a:pt x="1662" y="240"/>
                  </a:lnTo>
                  <a:lnTo>
                    <a:pt x="1668" y="252"/>
                  </a:lnTo>
                  <a:lnTo>
                    <a:pt x="1668" y="264"/>
                  </a:lnTo>
                  <a:lnTo>
                    <a:pt x="1662" y="264"/>
                  </a:lnTo>
                  <a:lnTo>
                    <a:pt x="1650" y="270"/>
                  </a:lnTo>
                  <a:lnTo>
                    <a:pt x="1644" y="282"/>
                  </a:lnTo>
                  <a:lnTo>
                    <a:pt x="1734" y="282"/>
                  </a:lnTo>
                  <a:lnTo>
                    <a:pt x="1704" y="318"/>
                  </a:lnTo>
                  <a:lnTo>
                    <a:pt x="1770" y="318"/>
                  </a:lnTo>
                  <a:lnTo>
                    <a:pt x="1764" y="336"/>
                  </a:lnTo>
                  <a:lnTo>
                    <a:pt x="1710" y="336"/>
                  </a:lnTo>
                  <a:lnTo>
                    <a:pt x="1698" y="348"/>
                  </a:lnTo>
                  <a:lnTo>
                    <a:pt x="1632" y="348"/>
                  </a:lnTo>
                  <a:lnTo>
                    <a:pt x="1614" y="354"/>
                  </a:lnTo>
                  <a:lnTo>
                    <a:pt x="1560" y="354"/>
                  </a:lnTo>
                  <a:lnTo>
                    <a:pt x="1554" y="348"/>
                  </a:lnTo>
                  <a:lnTo>
                    <a:pt x="1548" y="348"/>
                  </a:lnTo>
                  <a:lnTo>
                    <a:pt x="1554" y="342"/>
                  </a:lnTo>
                  <a:lnTo>
                    <a:pt x="1560" y="342"/>
                  </a:lnTo>
                  <a:lnTo>
                    <a:pt x="1572" y="330"/>
                  </a:lnTo>
                  <a:lnTo>
                    <a:pt x="1566" y="324"/>
                  </a:lnTo>
                  <a:lnTo>
                    <a:pt x="1458" y="324"/>
                  </a:lnTo>
                  <a:lnTo>
                    <a:pt x="1452" y="330"/>
                  </a:lnTo>
                  <a:lnTo>
                    <a:pt x="1452" y="348"/>
                  </a:lnTo>
                  <a:lnTo>
                    <a:pt x="1434" y="348"/>
                  </a:lnTo>
                  <a:lnTo>
                    <a:pt x="1422" y="354"/>
                  </a:lnTo>
                  <a:lnTo>
                    <a:pt x="1404" y="354"/>
                  </a:lnTo>
                  <a:lnTo>
                    <a:pt x="1386" y="360"/>
                  </a:lnTo>
                  <a:lnTo>
                    <a:pt x="1338" y="360"/>
                  </a:lnTo>
                  <a:lnTo>
                    <a:pt x="1308" y="366"/>
                  </a:lnTo>
                  <a:lnTo>
                    <a:pt x="1254" y="384"/>
                  </a:lnTo>
                  <a:lnTo>
                    <a:pt x="1254" y="390"/>
                  </a:lnTo>
                  <a:lnTo>
                    <a:pt x="1272" y="396"/>
                  </a:lnTo>
                  <a:lnTo>
                    <a:pt x="1284" y="402"/>
                  </a:lnTo>
                  <a:lnTo>
                    <a:pt x="1314" y="402"/>
                  </a:lnTo>
                  <a:lnTo>
                    <a:pt x="1272" y="420"/>
                  </a:lnTo>
                  <a:lnTo>
                    <a:pt x="1260" y="462"/>
                  </a:lnTo>
                  <a:lnTo>
                    <a:pt x="1272" y="462"/>
                  </a:lnTo>
                  <a:lnTo>
                    <a:pt x="1290" y="468"/>
                  </a:lnTo>
                  <a:lnTo>
                    <a:pt x="1338" y="468"/>
                  </a:lnTo>
                  <a:lnTo>
                    <a:pt x="1350" y="462"/>
                  </a:lnTo>
                  <a:lnTo>
                    <a:pt x="1362" y="462"/>
                  </a:lnTo>
                  <a:lnTo>
                    <a:pt x="1410" y="474"/>
                  </a:lnTo>
                  <a:lnTo>
                    <a:pt x="1422" y="456"/>
                  </a:lnTo>
                  <a:lnTo>
                    <a:pt x="1434" y="474"/>
                  </a:lnTo>
                  <a:lnTo>
                    <a:pt x="1446" y="468"/>
                  </a:lnTo>
                  <a:lnTo>
                    <a:pt x="1452" y="462"/>
                  </a:lnTo>
                  <a:lnTo>
                    <a:pt x="1476" y="450"/>
                  </a:lnTo>
                  <a:lnTo>
                    <a:pt x="1482" y="444"/>
                  </a:lnTo>
                  <a:lnTo>
                    <a:pt x="1494" y="444"/>
                  </a:lnTo>
                  <a:lnTo>
                    <a:pt x="1506" y="450"/>
                  </a:lnTo>
                  <a:lnTo>
                    <a:pt x="1524" y="450"/>
                  </a:lnTo>
                  <a:lnTo>
                    <a:pt x="1536" y="444"/>
                  </a:lnTo>
                  <a:lnTo>
                    <a:pt x="1542" y="438"/>
                  </a:lnTo>
                  <a:lnTo>
                    <a:pt x="1554" y="432"/>
                  </a:lnTo>
                  <a:lnTo>
                    <a:pt x="1560" y="432"/>
                  </a:lnTo>
                  <a:lnTo>
                    <a:pt x="1566" y="426"/>
                  </a:lnTo>
                  <a:lnTo>
                    <a:pt x="1566" y="450"/>
                  </a:lnTo>
                  <a:lnTo>
                    <a:pt x="1560" y="462"/>
                  </a:lnTo>
                  <a:lnTo>
                    <a:pt x="1554" y="468"/>
                  </a:lnTo>
                  <a:lnTo>
                    <a:pt x="1500" y="468"/>
                  </a:lnTo>
                  <a:lnTo>
                    <a:pt x="1506" y="498"/>
                  </a:lnTo>
                  <a:lnTo>
                    <a:pt x="1494" y="504"/>
                  </a:lnTo>
                  <a:lnTo>
                    <a:pt x="1488" y="516"/>
                  </a:lnTo>
                  <a:lnTo>
                    <a:pt x="1476" y="522"/>
                  </a:lnTo>
                  <a:lnTo>
                    <a:pt x="1464" y="534"/>
                  </a:lnTo>
                  <a:lnTo>
                    <a:pt x="1446" y="540"/>
                  </a:lnTo>
                  <a:lnTo>
                    <a:pt x="1380" y="540"/>
                  </a:lnTo>
                  <a:lnTo>
                    <a:pt x="1362" y="522"/>
                  </a:lnTo>
                  <a:lnTo>
                    <a:pt x="1344" y="534"/>
                  </a:lnTo>
                  <a:lnTo>
                    <a:pt x="1344" y="546"/>
                  </a:lnTo>
                  <a:lnTo>
                    <a:pt x="1338" y="546"/>
                  </a:lnTo>
                  <a:lnTo>
                    <a:pt x="1332" y="552"/>
                  </a:lnTo>
                  <a:lnTo>
                    <a:pt x="1320" y="558"/>
                  </a:lnTo>
                  <a:lnTo>
                    <a:pt x="1302" y="564"/>
                  </a:lnTo>
                  <a:lnTo>
                    <a:pt x="1290" y="570"/>
                  </a:lnTo>
                  <a:lnTo>
                    <a:pt x="1266" y="570"/>
                  </a:lnTo>
                  <a:lnTo>
                    <a:pt x="1242" y="558"/>
                  </a:lnTo>
                  <a:lnTo>
                    <a:pt x="1236" y="558"/>
                  </a:lnTo>
                  <a:lnTo>
                    <a:pt x="1140" y="606"/>
                  </a:lnTo>
                  <a:lnTo>
                    <a:pt x="1122" y="624"/>
                  </a:lnTo>
                  <a:lnTo>
                    <a:pt x="1116" y="606"/>
                  </a:lnTo>
                  <a:lnTo>
                    <a:pt x="1080" y="624"/>
                  </a:lnTo>
                  <a:lnTo>
                    <a:pt x="1068" y="624"/>
                  </a:lnTo>
                  <a:lnTo>
                    <a:pt x="1044" y="636"/>
                  </a:lnTo>
                  <a:lnTo>
                    <a:pt x="1020" y="660"/>
                  </a:lnTo>
                  <a:lnTo>
                    <a:pt x="990" y="648"/>
                  </a:lnTo>
                  <a:lnTo>
                    <a:pt x="990" y="672"/>
                  </a:lnTo>
                  <a:lnTo>
                    <a:pt x="984" y="666"/>
                  </a:lnTo>
                  <a:lnTo>
                    <a:pt x="972" y="666"/>
                  </a:lnTo>
                  <a:lnTo>
                    <a:pt x="966" y="672"/>
                  </a:lnTo>
                  <a:lnTo>
                    <a:pt x="966" y="690"/>
                  </a:lnTo>
                  <a:lnTo>
                    <a:pt x="954" y="708"/>
                  </a:lnTo>
                  <a:lnTo>
                    <a:pt x="1014" y="684"/>
                  </a:lnTo>
                  <a:lnTo>
                    <a:pt x="990" y="702"/>
                  </a:lnTo>
                  <a:lnTo>
                    <a:pt x="990" y="714"/>
                  </a:lnTo>
                  <a:lnTo>
                    <a:pt x="972" y="726"/>
                  </a:lnTo>
                  <a:lnTo>
                    <a:pt x="1026" y="726"/>
                  </a:lnTo>
                  <a:lnTo>
                    <a:pt x="1032" y="732"/>
                  </a:lnTo>
                  <a:lnTo>
                    <a:pt x="1032" y="738"/>
                  </a:lnTo>
                  <a:lnTo>
                    <a:pt x="1020" y="744"/>
                  </a:lnTo>
                  <a:lnTo>
                    <a:pt x="984" y="744"/>
                  </a:lnTo>
                  <a:lnTo>
                    <a:pt x="960" y="750"/>
                  </a:lnTo>
                  <a:lnTo>
                    <a:pt x="972" y="738"/>
                  </a:lnTo>
                  <a:lnTo>
                    <a:pt x="960" y="732"/>
                  </a:lnTo>
                  <a:lnTo>
                    <a:pt x="954" y="732"/>
                  </a:lnTo>
                  <a:lnTo>
                    <a:pt x="948" y="738"/>
                  </a:lnTo>
                  <a:lnTo>
                    <a:pt x="936" y="744"/>
                  </a:lnTo>
                  <a:lnTo>
                    <a:pt x="930" y="750"/>
                  </a:lnTo>
                  <a:lnTo>
                    <a:pt x="924" y="750"/>
                  </a:lnTo>
                  <a:lnTo>
                    <a:pt x="918" y="756"/>
                  </a:lnTo>
                  <a:lnTo>
                    <a:pt x="924" y="756"/>
                  </a:lnTo>
                  <a:lnTo>
                    <a:pt x="930" y="762"/>
                  </a:lnTo>
                  <a:lnTo>
                    <a:pt x="930" y="768"/>
                  </a:lnTo>
                  <a:lnTo>
                    <a:pt x="924" y="774"/>
                  </a:lnTo>
                  <a:lnTo>
                    <a:pt x="924" y="780"/>
                  </a:lnTo>
                  <a:lnTo>
                    <a:pt x="918" y="792"/>
                  </a:lnTo>
                  <a:lnTo>
                    <a:pt x="918" y="804"/>
                  </a:lnTo>
                  <a:lnTo>
                    <a:pt x="990" y="804"/>
                  </a:lnTo>
                  <a:lnTo>
                    <a:pt x="1038" y="774"/>
                  </a:lnTo>
                  <a:lnTo>
                    <a:pt x="1104" y="750"/>
                  </a:lnTo>
                  <a:lnTo>
                    <a:pt x="1098" y="750"/>
                  </a:lnTo>
                  <a:lnTo>
                    <a:pt x="1092" y="756"/>
                  </a:lnTo>
                  <a:lnTo>
                    <a:pt x="1080" y="762"/>
                  </a:lnTo>
                  <a:lnTo>
                    <a:pt x="1062" y="768"/>
                  </a:lnTo>
                  <a:lnTo>
                    <a:pt x="1050" y="780"/>
                  </a:lnTo>
                  <a:lnTo>
                    <a:pt x="1038" y="786"/>
                  </a:lnTo>
                  <a:lnTo>
                    <a:pt x="1026" y="798"/>
                  </a:lnTo>
                  <a:lnTo>
                    <a:pt x="1026" y="816"/>
                  </a:lnTo>
                  <a:lnTo>
                    <a:pt x="1020" y="828"/>
                  </a:lnTo>
                  <a:lnTo>
                    <a:pt x="990" y="828"/>
                  </a:lnTo>
                  <a:lnTo>
                    <a:pt x="978" y="834"/>
                  </a:lnTo>
                  <a:lnTo>
                    <a:pt x="972" y="852"/>
                  </a:lnTo>
                  <a:lnTo>
                    <a:pt x="966" y="864"/>
                  </a:lnTo>
                  <a:lnTo>
                    <a:pt x="954" y="870"/>
                  </a:lnTo>
                  <a:lnTo>
                    <a:pt x="942" y="882"/>
                  </a:lnTo>
                  <a:lnTo>
                    <a:pt x="930" y="888"/>
                  </a:lnTo>
                  <a:lnTo>
                    <a:pt x="924" y="894"/>
                  </a:lnTo>
                  <a:lnTo>
                    <a:pt x="978" y="888"/>
                  </a:lnTo>
                  <a:lnTo>
                    <a:pt x="972" y="906"/>
                  </a:lnTo>
                  <a:lnTo>
                    <a:pt x="978" y="894"/>
                  </a:lnTo>
                  <a:lnTo>
                    <a:pt x="990" y="888"/>
                  </a:lnTo>
                  <a:lnTo>
                    <a:pt x="1002" y="876"/>
                  </a:lnTo>
                  <a:lnTo>
                    <a:pt x="1026" y="864"/>
                  </a:lnTo>
                  <a:lnTo>
                    <a:pt x="1038" y="864"/>
                  </a:lnTo>
                  <a:lnTo>
                    <a:pt x="1050" y="870"/>
                  </a:lnTo>
                  <a:lnTo>
                    <a:pt x="1056" y="870"/>
                  </a:lnTo>
                  <a:lnTo>
                    <a:pt x="1056" y="876"/>
                  </a:lnTo>
                  <a:lnTo>
                    <a:pt x="1050" y="876"/>
                  </a:lnTo>
                  <a:lnTo>
                    <a:pt x="1074" y="870"/>
                  </a:lnTo>
                  <a:lnTo>
                    <a:pt x="1068" y="876"/>
                  </a:lnTo>
                  <a:lnTo>
                    <a:pt x="1068" y="906"/>
                  </a:lnTo>
                  <a:lnTo>
                    <a:pt x="1074" y="912"/>
                  </a:lnTo>
                  <a:lnTo>
                    <a:pt x="1092" y="912"/>
                  </a:lnTo>
                  <a:lnTo>
                    <a:pt x="1098" y="900"/>
                  </a:lnTo>
                  <a:lnTo>
                    <a:pt x="1110" y="894"/>
                  </a:lnTo>
                  <a:lnTo>
                    <a:pt x="1116" y="888"/>
                  </a:lnTo>
                  <a:lnTo>
                    <a:pt x="1122" y="876"/>
                  </a:lnTo>
                  <a:lnTo>
                    <a:pt x="1164" y="858"/>
                  </a:lnTo>
                  <a:lnTo>
                    <a:pt x="1176" y="870"/>
                  </a:lnTo>
                  <a:lnTo>
                    <a:pt x="1146" y="870"/>
                  </a:lnTo>
                  <a:lnTo>
                    <a:pt x="1140" y="876"/>
                  </a:lnTo>
                  <a:lnTo>
                    <a:pt x="1140" y="882"/>
                  </a:lnTo>
                  <a:lnTo>
                    <a:pt x="1134" y="888"/>
                  </a:lnTo>
                  <a:lnTo>
                    <a:pt x="1134" y="894"/>
                  </a:lnTo>
                  <a:lnTo>
                    <a:pt x="1152" y="894"/>
                  </a:lnTo>
                  <a:lnTo>
                    <a:pt x="1164" y="888"/>
                  </a:lnTo>
                  <a:lnTo>
                    <a:pt x="1182" y="888"/>
                  </a:lnTo>
                  <a:lnTo>
                    <a:pt x="1200" y="882"/>
                  </a:lnTo>
                  <a:lnTo>
                    <a:pt x="1218" y="882"/>
                  </a:lnTo>
                  <a:lnTo>
                    <a:pt x="1224" y="876"/>
                  </a:lnTo>
                  <a:lnTo>
                    <a:pt x="1230" y="876"/>
                  </a:lnTo>
                  <a:lnTo>
                    <a:pt x="1272" y="858"/>
                  </a:lnTo>
                  <a:lnTo>
                    <a:pt x="1224" y="882"/>
                  </a:lnTo>
                  <a:lnTo>
                    <a:pt x="1224" y="894"/>
                  </a:lnTo>
                  <a:lnTo>
                    <a:pt x="1212" y="894"/>
                  </a:lnTo>
                  <a:lnTo>
                    <a:pt x="1200" y="900"/>
                  </a:lnTo>
                  <a:lnTo>
                    <a:pt x="1188" y="900"/>
                  </a:lnTo>
                  <a:lnTo>
                    <a:pt x="1176" y="906"/>
                  </a:lnTo>
                  <a:lnTo>
                    <a:pt x="1170" y="912"/>
                  </a:lnTo>
                  <a:lnTo>
                    <a:pt x="1158" y="918"/>
                  </a:lnTo>
                  <a:lnTo>
                    <a:pt x="1152" y="930"/>
                  </a:lnTo>
                  <a:lnTo>
                    <a:pt x="1122" y="930"/>
                  </a:lnTo>
                  <a:lnTo>
                    <a:pt x="1086" y="960"/>
                  </a:lnTo>
                  <a:lnTo>
                    <a:pt x="1086" y="978"/>
                  </a:lnTo>
                  <a:lnTo>
                    <a:pt x="1038" y="978"/>
                  </a:lnTo>
                  <a:lnTo>
                    <a:pt x="1032" y="984"/>
                  </a:lnTo>
                  <a:lnTo>
                    <a:pt x="1020" y="984"/>
                  </a:lnTo>
                  <a:lnTo>
                    <a:pt x="1002" y="990"/>
                  </a:lnTo>
                  <a:lnTo>
                    <a:pt x="990" y="996"/>
                  </a:lnTo>
                  <a:lnTo>
                    <a:pt x="978" y="996"/>
                  </a:lnTo>
                  <a:lnTo>
                    <a:pt x="966" y="1008"/>
                  </a:lnTo>
                  <a:lnTo>
                    <a:pt x="966" y="1020"/>
                  </a:lnTo>
                  <a:lnTo>
                    <a:pt x="960" y="1026"/>
                  </a:lnTo>
                  <a:lnTo>
                    <a:pt x="960" y="1038"/>
                  </a:lnTo>
                  <a:lnTo>
                    <a:pt x="876" y="1038"/>
                  </a:lnTo>
                  <a:lnTo>
                    <a:pt x="858" y="1044"/>
                  </a:lnTo>
                  <a:lnTo>
                    <a:pt x="828" y="1062"/>
                  </a:lnTo>
                  <a:lnTo>
                    <a:pt x="804" y="1080"/>
                  </a:lnTo>
                  <a:lnTo>
                    <a:pt x="780" y="1092"/>
                  </a:lnTo>
                  <a:lnTo>
                    <a:pt x="774" y="1098"/>
                  </a:lnTo>
                  <a:lnTo>
                    <a:pt x="750" y="1104"/>
                  </a:lnTo>
                  <a:lnTo>
                    <a:pt x="738" y="1122"/>
                  </a:lnTo>
                  <a:lnTo>
                    <a:pt x="732" y="1104"/>
                  </a:lnTo>
                  <a:lnTo>
                    <a:pt x="672" y="1104"/>
                  </a:lnTo>
                  <a:lnTo>
                    <a:pt x="648" y="1116"/>
                  </a:lnTo>
                  <a:lnTo>
                    <a:pt x="630" y="1122"/>
                  </a:lnTo>
                  <a:lnTo>
                    <a:pt x="624" y="1128"/>
                  </a:lnTo>
                  <a:lnTo>
                    <a:pt x="606" y="1128"/>
                  </a:lnTo>
                  <a:lnTo>
                    <a:pt x="606" y="1140"/>
                  </a:lnTo>
                  <a:lnTo>
                    <a:pt x="576" y="1146"/>
                  </a:lnTo>
                  <a:lnTo>
                    <a:pt x="564" y="1152"/>
                  </a:lnTo>
                  <a:lnTo>
                    <a:pt x="540" y="1152"/>
                  </a:lnTo>
                  <a:lnTo>
                    <a:pt x="516" y="1170"/>
                  </a:lnTo>
                  <a:lnTo>
                    <a:pt x="522" y="1182"/>
                  </a:lnTo>
                  <a:lnTo>
                    <a:pt x="540" y="1164"/>
                  </a:lnTo>
                  <a:lnTo>
                    <a:pt x="558" y="1176"/>
                  </a:lnTo>
                  <a:lnTo>
                    <a:pt x="582" y="1158"/>
                  </a:lnTo>
                  <a:lnTo>
                    <a:pt x="582" y="1170"/>
                  </a:lnTo>
                  <a:lnTo>
                    <a:pt x="594" y="1170"/>
                  </a:lnTo>
                  <a:lnTo>
                    <a:pt x="606" y="1164"/>
                  </a:lnTo>
                  <a:lnTo>
                    <a:pt x="618" y="1164"/>
                  </a:lnTo>
                  <a:lnTo>
                    <a:pt x="642" y="1140"/>
                  </a:lnTo>
                  <a:lnTo>
                    <a:pt x="654" y="1134"/>
                  </a:lnTo>
                  <a:lnTo>
                    <a:pt x="666" y="1122"/>
                  </a:lnTo>
                  <a:lnTo>
                    <a:pt x="684" y="1122"/>
                  </a:lnTo>
                  <a:lnTo>
                    <a:pt x="684" y="1134"/>
                  </a:lnTo>
                  <a:lnTo>
                    <a:pt x="690" y="1140"/>
                  </a:lnTo>
                  <a:lnTo>
                    <a:pt x="708" y="1140"/>
                  </a:lnTo>
                  <a:lnTo>
                    <a:pt x="732" y="1128"/>
                  </a:lnTo>
                  <a:lnTo>
                    <a:pt x="744" y="1128"/>
                  </a:lnTo>
                  <a:lnTo>
                    <a:pt x="756" y="1122"/>
                  </a:lnTo>
                  <a:lnTo>
                    <a:pt x="762" y="1116"/>
                  </a:lnTo>
                  <a:lnTo>
                    <a:pt x="768" y="1116"/>
                  </a:lnTo>
                  <a:lnTo>
                    <a:pt x="804" y="1128"/>
                  </a:lnTo>
                  <a:lnTo>
                    <a:pt x="822" y="1110"/>
                  </a:lnTo>
                  <a:lnTo>
                    <a:pt x="834" y="1110"/>
                  </a:lnTo>
                  <a:lnTo>
                    <a:pt x="852" y="1104"/>
                  </a:lnTo>
                  <a:lnTo>
                    <a:pt x="870" y="1104"/>
                  </a:lnTo>
                  <a:lnTo>
                    <a:pt x="894" y="1092"/>
                  </a:lnTo>
                  <a:lnTo>
                    <a:pt x="918" y="1068"/>
                  </a:lnTo>
                  <a:lnTo>
                    <a:pt x="942" y="1056"/>
                  </a:lnTo>
                  <a:lnTo>
                    <a:pt x="972" y="1056"/>
                  </a:lnTo>
                  <a:lnTo>
                    <a:pt x="978" y="1044"/>
                  </a:lnTo>
                  <a:lnTo>
                    <a:pt x="1014" y="1044"/>
                  </a:lnTo>
                  <a:lnTo>
                    <a:pt x="1026" y="1038"/>
                  </a:lnTo>
                  <a:lnTo>
                    <a:pt x="1032" y="1038"/>
                  </a:lnTo>
                  <a:lnTo>
                    <a:pt x="1038" y="1032"/>
                  </a:lnTo>
                  <a:lnTo>
                    <a:pt x="1050" y="1032"/>
                  </a:lnTo>
                  <a:lnTo>
                    <a:pt x="1086" y="1020"/>
                  </a:lnTo>
                  <a:lnTo>
                    <a:pt x="1110" y="1008"/>
                  </a:lnTo>
                  <a:lnTo>
                    <a:pt x="1122" y="996"/>
                  </a:lnTo>
                  <a:lnTo>
                    <a:pt x="1134" y="990"/>
                  </a:lnTo>
                  <a:lnTo>
                    <a:pt x="1140" y="984"/>
                  </a:lnTo>
                  <a:lnTo>
                    <a:pt x="1206" y="972"/>
                  </a:lnTo>
                  <a:lnTo>
                    <a:pt x="1260" y="942"/>
                  </a:lnTo>
                  <a:lnTo>
                    <a:pt x="1296" y="942"/>
                  </a:lnTo>
                  <a:lnTo>
                    <a:pt x="1314" y="936"/>
                  </a:lnTo>
                  <a:lnTo>
                    <a:pt x="1326" y="936"/>
                  </a:lnTo>
                  <a:lnTo>
                    <a:pt x="1338" y="930"/>
                  </a:lnTo>
                  <a:lnTo>
                    <a:pt x="1368" y="900"/>
                  </a:lnTo>
                  <a:lnTo>
                    <a:pt x="1380" y="900"/>
                  </a:lnTo>
                  <a:lnTo>
                    <a:pt x="1404" y="888"/>
                  </a:lnTo>
                  <a:lnTo>
                    <a:pt x="1416" y="888"/>
                  </a:lnTo>
                  <a:lnTo>
                    <a:pt x="1428" y="882"/>
                  </a:lnTo>
                  <a:lnTo>
                    <a:pt x="1434" y="876"/>
                  </a:lnTo>
                  <a:lnTo>
                    <a:pt x="1434" y="864"/>
                  </a:lnTo>
                  <a:lnTo>
                    <a:pt x="1422" y="864"/>
                  </a:lnTo>
                  <a:lnTo>
                    <a:pt x="1428" y="858"/>
                  </a:lnTo>
                  <a:lnTo>
                    <a:pt x="1452" y="846"/>
                  </a:lnTo>
                  <a:lnTo>
                    <a:pt x="1458" y="840"/>
                  </a:lnTo>
                  <a:lnTo>
                    <a:pt x="1470" y="834"/>
                  </a:lnTo>
                  <a:lnTo>
                    <a:pt x="1476" y="828"/>
                  </a:lnTo>
                  <a:lnTo>
                    <a:pt x="1488" y="828"/>
                  </a:lnTo>
                  <a:lnTo>
                    <a:pt x="1500" y="822"/>
                  </a:lnTo>
                  <a:lnTo>
                    <a:pt x="1512" y="822"/>
                  </a:lnTo>
                  <a:lnTo>
                    <a:pt x="1518" y="816"/>
                  </a:lnTo>
                  <a:lnTo>
                    <a:pt x="1524" y="816"/>
                  </a:lnTo>
                  <a:lnTo>
                    <a:pt x="1596" y="786"/>
                  </a:lnTo>
                  <a:lnTo>
                    <a:pt x="1590" y="768"/>
                  </a:lnTo>
                  <a:lnTo>
                    <a:pt x="1602" y="768"/>
                  </a:lnTo>
                  <a:lnTo>
                    <a:pt x="1608" y="774"/>
                  </a:lnTo>
                  <a:lnTo>
                    <a:pt x="1626" y="774"/>
                  </a:lnTo>
                  <a:lnTo>
                    <a:pt x="1638" y="762"/>
                  </a:lnTo>
                  <a:lnTo>
                    <a:pt x="1650" y="762"/>
                  </a:lnTo>
                  <a:lnTo>
                    <a:pt x="1674" y="750"/>
                  </a:lnTo>
                  <a:lnTo>
                    <a:pt x="1680" y="744"/>
                  </a:lnTo>
                  <a:lnTo>
                    <a:pt x="1704" y="732"/>
                  </a:lnTo>
                  <a:lnTo>
                    <a:pt x="1740" y="720"/>
                  </a:lnTo>
                  <a:lnTo>
                    <a:pt x="1770" y="708"/>
                  </a:lnTo>
                  <a:lnTo>
                    <a:pt x="1794" y="702"/>
                  </a:lnTo>
                  <a:lnTo>
                    <a:pt x="1812" y="702"/>
                  </a:lnTo>
                  <a:lnTo>
                    <a:pt x="1818" y="708"/>
                  </a:lnTo>
                  <a:lnTo>
                    <a:pt x="1842" y="720"/>
                  </a:lnTo>
                  <a:lnTo>
                    <a:pt x="1848" y="726"/>
                  </a:lnTo>
                  <a:lnTo>
                    <a:pt x="1812" y="726"/>
                  </a:lnTo>
                  <a:lnTo>
                    <a:pt x="1794" y="714"/>
                  </a:lnTo>
                  <a:lnTo>
                    <a:pt x="1758" y="738"/>
                  </a:lnTo>
                  <a:lnTo>
                    <a:pt x="1728" y="738"/>
                  </a:lnTo>
                  <a:lnTo>
                    <a:pt x="1722" y="744"/>
                  </a:lnTo>
                  <a:lnTo>
                    <a:pt x="1710" y="750"/>
                  </a:lnTo>
                  <a:lnTo>
                    <a:pt x="1704" y="762"/>
                  </a:lnTo>
                  <a:lnTo>
                    <a:pt x="1692" y="768"/>
                  </a:lnTo>
                  <a:lnTo>
                    <a:pt x="1686" y="774"/>
                  </a:lnTo>
                  <a:lnTo>
                    <a:pt x="1680" y="774"/>
                  </a:lnTo>
                  <a:lnTo>
                    <a:pt x="1668" y="780"/>
                  </a:lnTo>
                  <a:lnTo>
                    <a:pt x="1656" y="780"/>
                  </a:lnTo>
                  <a:lnTo>
                    <a:pt x="1638" y="786"/>
                  </a:lnTo>
                  <a:lnTo>
                    <a:pt x="1614" y="798"/>
                  </a:lnTo>
                  <a:lnTo>
                    <a:pt x="1614" y="804"/>
                  </a:lnTo>
                  <a:lnTo>
                    <a:pt x="1620" y="810"/>
                  </a:lnTo>
                  <a:lnTo>
                    <a:pt x="1632" y="816"/>
                  </a:lnTo>
                  <a:lnTo>
                    <a:pt x="1650" y="816"/>
                  </a:lnTo>
                  <a:lnTo>
                    <a:pt x="1644" y="816"/>
                  </a:lnTo>
                  <a:lnTo>
                    <a:pt x="1638" y="822"/>
                  </a:lnTo>
                  <a:lnTo>
                    <a:pt x="1632" y="822"/>
                  </a:lnTo>
                  <a:lnTo>
                    <a:pt x="1620" y="828"/>
                  </a:lnTo>
                  <a:lnTo>
                    <a:pt x="1572" y="828"/>
                  </a:lnTo>
                  <a:lnTo>
                    <a:pt x="1566" y="834"/>
                  </a:lnTo>
                  <a:lnTo>
                    <a:pt x="1560" y="834"/>
                  </a:lnTo>
                  <a:lnTo>
                    <a:pt x="1560" y="846"/>
                  </a:lnTo>
                  <a:lnTo>
                    <a:pt x="1572" y="858"/>
                  </a:lnTo>
                  <a:lnTo>
                    <a:pt x="1584" y="858"/>
                  </a:lnTo>
                  <a:lnTo>
                    <a:pt x="1596" y="852"/>
                  </a:lnTo>
                  <a:lnTo>
                    <a:pt x="1638" y="834"/>
                  </a:lnTo>
                  <a:lnTo>
                    <a:pt x="1680" y="810"/>
                  </a:lnTo>
                  <a:lnTo>
                    <a:pt x="1722" y="798"/>
                  </a:lnTo>
                  <a:lnTo>
                    <a:pt x="1788" y="798"/>
                  </a:lnTo>
                  <a:lnTo>
                    <a:pt x="1818" y="792"/>
                  </a:lnTo>
                  <a:lnTo>
                    <a:pt x="1824" y="786"/>
                  </a:lnTo>
                  <a:lnTo>
                    <a:pt x="1848" y="774"/>
                  </a:lnTo>
                  <a:lnTo>
                    <a:pt x="1854" y="762"/>
                  </a:lnTo>
                  <a:lnTo>
                    <a:pt x="1866" y="756"/>
                  </a:lnTo>
                  <a:lnTo>
                    <a:pt x="1872" y="750"/>
                  </a:lnTo>
                  <a:lnTo>
                    <a:pt x="1866" y="738"/>
                  </a:lnTo>
                  <a:lnTo>
                    <a:pt x="1878" y="732"/>
                  </a:lnTo>
                  <a:lnTo>
                    <a:pt x="1908" y="720"/>
                  </a:lnTo>
                  <a:lnTo>
                    <a:pt x="1944" y="714"/>
                  </a:lnTo>
                  <a:lnTo>
                    <a:pt x="1962" y="708"/>
                  </a:lnTo>
                  <a:lnTo>
                    <a:pt x="1968" y="708"/>
                  </a:lnTo>
                  <a:lnTo>
                    <a:pt x="1980" y="720"/>
                  </a:lnTo>
                  <a:lnTo>
                    <a:pt x="1980" y="726"/>
                  </a:lnTo>
                  <a:lnTo>
                    <a:pt x="2046" y="702"/>
                  </a:lnTo>
                  <a:lnTo>
                    <a:pt x="2004" y="738"/>
                  </a:lnTo>
                  <a:lnTo>
                    <a:pt x="2022" y="744"/>
                  </a:lnTo>
                  <a:lnTo>
                    <a:pt x="2022" y="762"/>
                  </a:lnTo>
                  <a:lnTo>
                    <a:pt x="2028" y="762"/>
                  </a:lnTo>
                  <a:lnTo>
                    <a:pt x="2034" y="756"/>
                  </a:lnTo>
                  <a:lnTo>
                    <a:pt x="2094" y="726"/>
                  </a:lnTo>
                  <a:lnTo>
                    <a:pt x="2082" y="732"/>
                  </a:lnTo>
                  <a:lnTo>
                    <a:pt x="2076" y="744"/>
                  </a:lnTo>
                  <a:lnTo>
                    <a:pt x="2064" y="750"/>
                  </a:lnTo>
                  <a:lnTo>
                    <a:pt x="2058" y="762"/>
                  </a:lnTo>
                  <a:lnTo>
                    <a:pt x="2046" y="774"/>
                  </a:lnTo>
                  <a:lnTo>
                    <a:pt x="2052" y="780"/>
                  </a:lnTo>
                  <a:lnTo>
                    <a:pt x="2064" y="780"/>
                  </a:lnTo>
                  <a:lnTo>
                    <a:pt x="2076" y="786"/>
                  </a:lnTo>
                  <a:lnTo>
                    <a:pt x="2106" y="786"/>
                  </a:lnTo>
                  <a:lnTo>
                    <a:pt x="2208" y="798"/>
                  </a:lnTo>
                  <a:lnTo>
                    <a:pt x="2238" y="780"/>
                  </a:lnTo>
                  <a:lnTo>
                    <a:pt x="2232" y="786"/>
                  </a:lnTo>
                  <a:lnTo>
                    <a:pt x="2232" y="810"/>
                  </a:lnTo>
                  <a:lnTo>
                    <a:pt x="2298" y="810"/>
                  </a:lnTo>
                  <a:lnTo>
                    <a:pt x="2334" y="804"/>
                  </a:lnTo>
                  <a:lnTo>
                    <a:pt x="2328" y="804"/>
                  </a:lnTo>
                  <a:lnTo>
                    <a:pt x="2322" y="810"/>
                  </a:lnTo>
                  <a:lnTo>
                    <a:pt x="2310" y="810"/>
                  </a:lnTo>
                  <a:lnTo>
                    <a:pt x="2286" y="822"/>
                  </a:lnTo>
                  <a:lnTo>
                    <a:pt x="2280" y="828"/>
                  </a:lnTo>
                  <a:lnTo>
                    <a:pt x="2280" y="834"/>
                  </a:lnTo>
                  <a:lnTo>
                    <a:pt x="2292" y="846"/>
                  </a:lnTo>
                  <a:lnTo>
                    <a:pt x="2304" y="852"/>
                  </a:lnTo>
                  <a:lnTo>
                    <a:pt x="2310" y="858"/>
                  </a:lnTo>
                  <a:lnTo>
                    <a:pt x="2310" y="882"/>
                  </a:lnTo>
                  <a:lnTo>
                    <a:pt x="2316" y="888"/>
                  </a:lnTo>
                  <a:lnTo>
                    <a:pt x="2316" y="900"/>
                  </a:lnTo>
                  <a:lnTo>
                    <a:pt x="2322" y="912"/>
                  </a:lnTo>
                  <a:lnTo>
                    <a:pt x="2358" y="912"/>
                  </a:lnTo>
                  <a:lnTo>
                    <a:pt x="2370" y="906"/>
                  </a:lnTo>
                  <a:lnTo>
                    <a:pt x="2388" y="906"/>
                  </a:lnTo>
                  <a:lnTo>
                    <a:pt x="2382" y="876"/>
                  </a:lnTo>
                  <a:lnTo>
                    <a:pt x="2400" y="870"/>
                  </a:lnTo>
                  <a:lnTo>
                    <a:pt x="2412" y="888"/>
                  </a:lnTo>
                  <a:lnTo>
                    <a:pt x="2442" y="876"/>
                  </a:lnTo>
                  <a:lnTo>
                    <a:pt x="2430" y="888"/>
                  </a:lnTo>
                  <a:lnTo>
                    <a:pt x="2430" y="900"/>
                  </a:lnTo>
                  <a:lnTo>
                    <a:pt x="2424" y="906"/>
                  </a:lnTo>
                  <a:lnTo>
                    <a:pt x="2424" y="912"/>
                  </a:lnTo>
                  <a:lnTo>
                    <a:pt x="2430" y="918"/>
                  </a:lnTo>
                  <a:lnTo>
                    <a:pt x="2436" y="918"/>
                  </a:lnTo>
                  <a:lnTo>
                    <a:pt x="2448" y="912"/>
                  </a:lnTo>
                  <a:lnTo>
                    <a:pt x="2454" y="906"/>
                  </a:lnTo>
                  <a:lnTo>
                    <a:pt x="2460" y="894"/>
                  </a:lnTo>
                  <a:lnTo>
                    <a:pt x="2466" y="888"/>
                  </a:lnTo>
                  <a:lnTo>
                    <a:pt x="2472" y="876"/>
                  </a:lnTo>
                  <a:lnTo>
                    <a:pt x="2502" y="834"/>
                  </a:lnTo>
                  <a:lnTo>
                    <a:pt x="2478" y="900"/>
                  </a:lnTo>
                  <a:lnTo>
                    <a:pt x="2484" y="924"/>
                  </a:lnTo>
                  <a:lnTo>
                    <a:pt x="2520" y="912"/>
                  </a:lnTo>
                  <a:lnTo>
                    <a:pt x="2496" y="936"/>
                  </a:lnTo>
                  <a:lnTo>
                    <a:pt x="2520" y="954"/>
                  </a:lnTo>
                  <a:lnTo>
                    <a:pt x="2502" y="954"/>
                  </a:lnTo>
                  <a:lnTo>
                    <a:pt x="2502" y="972"/>
                  </a:lnTo>
                  <a:lnTo>
                    <a:pt x="2472" y="990"/>
                  </a:lnTo>
                  <a:lnTo>
                    <a:pt x="2454" y="1002"/>
                  </a:lnTo>
                  <a:lnTo>
                    <a:pt x="2484" y="1020"/>
                  </a:lnTo>
                  <a:lnTo>
                    <a:pt x="2478" y="1050"/>
                  </a:lnTo>
                  <a:lnTo>
                    <a:pt x="2460" y="1068"/>
                  </a:lnTo>
                  <a:lnTo>
                    <a:pt x="2478" y="1080"/>
                  </a:lnTo>
                  <a:lnTo>
                    <a:pt x="2460" y="1098"/>
                  </a:lnTo>
                  <a:lnTo>
                    <a:pt x="2490" y="1098"/>
                  </a:lnTo>
                  <a:lnTo>
                    <a:pt x="2526" y="1086"/>
                  </a:lnTo>
                  <a:lnTo>
                    <a:pt x="2496" y="1122"/>
                  </a:lnTo>
                  <a:lnTo>
                    <a:pt x="2478" y="1140"/>
                  </a:lnTo>
                  <a:lnTo>
                    <a:pt x="2502" y="1146"/>
                  </a:lnTo>
                  <a:lnTo>
                    <a:pt x="2454" y="1164"/>
                  </a:lnTo>
                  <a:lnTo>
                    <a:pt x="2436" y="1176"/>
                  </a:lnTo>
                  <a:lnTo>
                    <a:pt x="2454" y="1188"/>
                  </a:lnTo>
                  <a:lnTo>
                    <a:pt x="2454" y="1200"/>
                  </a:lnTo>
                  <a:lnTo>
                    <a:pt x="2472" y="1188"/>
                  </a:lnTo>
                  <a:lnTo>
                    <a:pt x="2490" y="1182"/>
                  </a:lnTo>
                  <a:lnTo>
                    <a:pt x="2502" y="1170"/>
                  </a:lnTo>
                  <a:lnTo>
                    <a:pt x="2514" y="1164"/>
                  </a:lnTo>
                  <a:lnTo>
                    <a:pt x="2532" y="1146"/>
                  </a:lnTo>
                  <a:lnTo>
                    <a:pt x="2538" y="1134"/>
                  </a:lnTo>
                  <a:lnTo>
                    <a:pt x="2538" y="1122"/>
                  </a:lnTo>
                  <a:lnTo>
                    <a:pt x="2550" y="1116"/>
                  </a:lnTo>
                  <a:lnTo>
                    <a:pt x="2562" y="1104"/>
                  </a:lnTo>
                  <a:lnTo>
                    <a:pt x="2574" y="1098"/>
                  </a:lnTo>
                  <a:lnTo>
                    <a:pt x="2574" y="1086"/>
                  </a:lnTo>
                  <a:lnTo>
                    <a:pt x="2568" y="1080"/>
                  </a:lnTo>
                  <a:lnTo>
                    <a:pt x="2562" y="1080"/>
                  </a:lnTo>
                  <a:close/>
                  <a:moveTo>
                    <a:pt x="2394" y="1056"/>
                  </a:moveTo>
                  <a:lnTo>
                    <a:pt x="2400" y="1062"/>
                  </a:lnTo>
                  <a:lnTo>
                    <a:pt x="2418" y="1062"/>
                  </a:lnTo>
                  <a:lnTo>
                    <a:pt x="2436" y="1044"/>
                  </a:lnTo>
                  <a:lnTo>
                    <a:pt x="2460" y="1038"/>
                  </a:lnTo>
                  <a:lnTo>
                    <a:pt x="2454" y="1020"/>
                  </a:lnTo>
                  <a:lnTo>
                    <a:pt x="2430" y="1020"/>
                  </a:lnTo>
                  <a:lnTo>
                    <a:pt x="2418" y="1026"/>
                  </a:lnTo>
                  <a:lnTo>
                    <a:pt x="2412" y="1032"/>
                  </a:lnTo>
                  <a:lnTo>
                    <a:pt x="2406" y="1044"/>
                  </a:lnTo>
                  <a:lnTo>
                    <a:pt x="2394" y="1050"/>
                  </a:lnTo>
                  <a:lnTo>
                    <a:pt x="2394" y="1056"/>
                  </a:lnTo>
                  <a:close/>
                  <a:moveTo>
                    <a:pt x="2376" y="984"/>
                  </a:moveTo>
                  <a:lnTo>
                    <a:pt x="2358" y="984"/>
                  </a:lnTo>
                  <a:lnTo>
                    <a:pt x="2346" y="990"/>
                  </a:lnTo>
                  <a:lnTo>
                    <a:pt x="2334" y="1002"/>
                  </a:lnTo>
                  <a:lnTo>
                    <a:pt x="2334" y="1014"/>
                  </a:lnTo>
                  <a:lnTo>
                    <a:pt x="2322" y="1026"/>
                  </a:lnTo>
                  <a:lnTo>
                    <a:pt x="2322" y="1044"/>
                  </a:lnTo>
                  <a:lnTo>
                    <a:pt x="2310" y="1056"/>
                  </a:lnTo>
                  <a:lnTo>
                    <a:pt x="2310" y="1074"/>
                  </a:lnTo>
                  <a:lnTo>
                    <a:pt x="2316" y="1080"/>
                  </a:lnTo>
                  <a:lnTo>
                    <a:pt x="2322" y="1074"/>
                  </a:lnTo>
                  <a:lnTo>
                    <a:pt x="2328" y="1062"/>
                  </a:lnTo>
                  <a:lnTo>
                    <a:pt x="2340" y="1050"/>
                  </a:lnTo>
                  <a:lnTo>
                    <a:pt x="2352" y="1044"/>
                  </a:lnTo>
                  <a:lnTo>
                    <a:pt x="2376" y="1020"/>
                  </a:lnTo>
                  <a:lnTo>
                    <a:pt x="2382" y="1008"/>
                  </a:lnTo>
                  <a:lnTo>
                    <a:pt x="2382" y="990"/>
                  </a:lnTo>
                  <a:lnTo>
                    <a:pt x="2376" y="984"/>
                  </a:lnTo>
                  <a:close/>
                  <a:moveTo>
                    <a:pt x="786" y="810"/>
                  </a:moveTo>
                  <a:lnTo>
                    <a:pt x="798" y="810"/>
                  </a:lnTo>
                  <a:lnTo>
                    <a:pt x="834" y="798"/>
                  </a:lnTo>
                  <a:lnTo>
                    <a:pt x="858" y="786"/>
                  </a:lnTo>
                  <a:lnTo>
                    <a:pt x="864" y="780"/>
                  </a:lnTo>
                  <a:lnTo>
                    <a:pt x="870" y="780"/>
                  </a:lnTo>
                  <a:lnTo>
                    <a:pt x="864" y="774"/>
                  </a:lnTo>
                  <a:lnTo>
                    <a:pt x="828" y="762"/>
                  </a:lnTo>
                  <a:lnTo>
                    <a:pt x="810" y="762"/>
                  </a:lnTo>
                  <a:lnTo>
                    <a:pt x="798" y="768"/>
                  </a:lnTo>
                  <a:lnTo>
                    <a:pt x="792" y="774"/>
                  </a:lnTo>
                  <a:lnTo>
                    <a:pt x="786" y="768"/>
                  </a:lnTo>
                  <a:lnTo>
                    <a:pt x="774" y="768"/>
                  </a:lnTo>
                  <a:lnTo>
                    <a:pt x="768" y="774"/>
                  </a:lnTo>
                  <a:lnTo>
                    <a:pt x="768" y="804"/>
                  </a:lnTo>
                  <a:lnTo>
                    <a:pt x="774" y="810"/>
                  </a:lnTo>
                  <a:lnTo>
                    <a:pt x="786" y="810"/>
                  </a:lnTo>
                  <a:close/>
                  <a:moveTo>
                    <a:pt x="0" y="1332"/>
                  </a:moveTo>
                  <a:lnTo>
                    <a:pt x="60" y="1320"/>
                  </a:lnTo>
                  <a:lnTo>
                    <a:pt x="72" y="1302"/>
                  </a:lnTo>
                  <a:lnTo>
                    <a:pt x="132" y="1296"/>
                  </a:lnTo>
                  <a:lnTo>
                    <a:pt x="114" y="1272"/>
                  </a:lnTo>
                  <a:lnTo>
                    <a:pt x="0" y="1332"/>
                  </a:lnTo>
                  <a:close/>
                  <a:moveTo>
                    <a:pt x="1362" y="954"/>
                  </a:moveTo>
                  <a:lnTo>
                    <a:pt x="1350" y="954"/>
                  </a:lnTo>
                  <a:lnTo>
                    <a:pt x="1338" y="960"/>
                  </a:lnTo>
                  <a:lnTo>
                    <a:pt x="1332" y="954"/>
                  </a:lnTo>
                  <a:lnTo>
                    <a:pt x="1314" y="954"/>
                  </a:lnTo>
                  <a:lnTo>
                    <a:pt x="1314" y="978"/>
                  </a:lnTo>
                  <a:lnTo>
                    <a:pt x="1290" y="996"/>
                  </a:lnTo>
                  <a:lnTo>
                    <a:pt x="1290" y="972"/>
                  </a:lnTo>
                  <a:lnTo>
                    <a:pt x="1278" y="966"/>
                  </a:lnTo>
                  <a:lnTo>
                    <a:pt x="1272" y="966"/>
                  </a:lnTo>
                  <a:lnTo>
                    <a:pt x="1248" y="978"/>
                  </a:lnTo>
                  <a:lnTo>
                    <a:pt x="1242" y="978"/>
                  </a:lnTo>
                  <a:lnTo>
                    <a:pt x="1230" y="990"/>
                  </a:lnTo>
                  <a:lnTo>
                    <a:pt x="1224" y="1002"/>
                  </a:lnTo>
                  <a:lnTo>
                    <a:pt x="1218" y="1008"/>
                  </a:lnTo>
                  <a:lnTo>
                    <a:pt x="1218" y="1014"/>
                  </a:lnTo>
                  <a:lnTo>
                    <a:pt x="1224" y="1014"/>
                  </a:lnTo>
                  <a:lnTo>
                    <a:pt x="1230" y="1020"/>
                  </a:lnTo>
                  <a:lnTo>
                    <a:pt x="1278" y="1020"/>
                  </a:lnTo>
                  <a:lnTo>
                    <a:pt x="1296" y="1014"/>
                  </a:lnTo>
                  <a:lnTo>
                    <a:pt x="1308" y="1014"/>
                  </a:lnTo>
                  <a:lnTo>
                    <a:pt x="1320" y="1008"/>
                  </a:lnTo>
                  <a:lnTo>
                    <a:pt x="1320" y="996"/>
                  </a:lnTo>
                  <a:lnTo>
                    <a:pt x="1350" y="990"/>
                  </a:lnTo>
                  <a:lnTo>
                    <a:pt x="1350" y="984"/>
                  </a:lnTo>
                  <a:lnTo>
                    <a:pt x="1386" y="978"/>
                  </a:lnTo>
                  <a:lnTo>
                    <a:pt x="1398" y="954"/>
                  </a:lnTo>
                  <a:lnTo>
                    <a:pt x="1380" y="960"/>
                  </a:lnTo>
                  <a:lnTo>
                    <a:pt x="1374" y="954"/>
                  </a:lnTo>
                  <a:lnTo>
                    <a:pt x="1362" y="954"/>
                  </a:lnTo>
                  <a:close/>
                  <a:moveTo>
                    <a:pt x="162" y="1290"/>
                  </a:moveTo>
                  <a:lnTo>
                    <a:pt x="204" y="1290"/>
                  </a:lnTo>
                  <a:lnTo>
                    <a:pt x="240" y="1260"/>
                  </a:lnTo>
                  <a:lnTo>
                    <a:pt x="228" y="1242"/>
                  </a:lnTo>
                  <a:lnTo>
                    <a:pt x="162" y="1290"/>
                  </a:lnTo>
                  <a:close/>
                  <a:moveTo>
                    <a:pt x="2466" y="1140"/>
                  </a:moveTo>
                  <a:lnTo>
                    <a:pt x="2472" y="1128"/>
                  </a:lnTo>
                  <a:lnTo>
                    <a:pt x="2454" y="1110"/>
                  </a:lnTo>
                  <a:lnTo>
                    <a:pt x="2448" y="1110"/>
                  </a:lnTo>
                  <a:lnTo>
                    <a:pt x="2436" y="1122"/>
                  </a:lnTo>
                  <a:lnTo>
                    <a:pt x="2430" y="1134"/>
                  </a:lnTo>
                  <a:lnTo>
                    <a:pt x="2424" y="1152"/>
                  </a:lnTo>
                  <a:lnTo>
                    <a:pt x="2418" y="1164"/>
                  </a:lnTo>
                  <a:lnTo>
                    <a:pt x="2418" y="1176"/>
                  </a:lnTo>
                  <a:lnTo>
                    <a:pt x="2436" y="1158"/>
                  </a:lnTo>
                  <a:lnTo>
                    <a:pt x="2454" y="1158"/>
                  </a:lnTo>
                  <a:lnTo>
                    <a:pt x="2460" y="1152"/>
                  </a:lnTo>
                  <a:lnTo>
                    <a:pt x="2466" y="1140"/>
                  </a:lnTo>
                  <a:close/>
                  <a:moveTo>
                    <a:pt x="1428" y="912"/>
                  </a:moveTo>
                  <a:lnTo>
                    <a:pt x="1404" y="924"/>
                  </a:lnTo>
                  <a:lnTo>
                    <a:pt x="1386" y="942"/>
                  </a:lnTo>
                  <a:lnTo>
                    <a:pt x="1386" y="948"/>
                  </a:lnTo>
                  <a:lnTo>
                    <a:pt x="1398" y="954"/>
                  </a:lnTo>
                  <a:lnTo>
                    <a:pt x="1410" y="954"/>
                  </a:lnTo>
                  <a:lnTo>
                    <a:pt x="1422" y="948"/>
                  </a:lnTo>
                  <a:lnTo>
                    <a:pt x="1428" y="948"/>
                  </a:lnTo>
                  <a:lnTo>
                    <a:pt x="1440" y="942"/>
                  </a:lnTo>
                  <a:lnTo>
                    <a:pt x="1446" y="930"/>
                  </a:lnTo>
                  <a:lnTo>
                    <a:pt x="1470" y="930"/>
                  </a:lnTo>
                  <a:lnTo>
                    <a:pt x="1470" y="924"/>
                  </a:lnTo>
                  <a:lnTo>
                    <a:pt x="1458" y="912"/>
                  </a:lnTo>
                  <a:lnTo>
                    <a:pt x="1452" y="912"/>
                  </a:lnTo>
                  <a:lnTo>
                    <a:pt x="1440" y="906"/>
                  </a:lnTo>
                  <a:lnTo>
                    <a:pt x="1428" y="912"/>
                  </a:lnTo>
                  <a:close/>
                  <a:moveTo>
                    <a:pt x="498" y="1164"/>
                  </a:moveTo>
                  <a:lnTo>
                    <a:pt x="486" y="1164"/>
                  </a:lnTo>
                  <a:lnTo>
                    <a:pt x="474" y="1170"/>
                  </a:lnTo>
                  <a:lnTo>
                    <a:pt x="462" y="1170"/>
                  </a:lnTo>
                  <a:lnTo>
                    <a:pt x="450" y="1176"/>
                  </a:lnTo>
                  <a:lnTo>
                    <a:pt x="444" y="1182"/>
                  </a:lnTo>
                  <a:lnTo>
                    <a:pt x="432" y="1182"/>
                  </a:lnTo>
                  <a:lnTo>
                    <a:pt x="426" y="1188"/>
                  </a:lnTo>
                  <a:lnTo>
                    <a:pt x="414" y="1188"/>
                  </a:lnTo>
                  <a:lnTo>
                    <a:pt x="390" y="1200"/>
                  </a:lnTo>
                  <a:lnTo>
                    <a:pt x="384" y="1206"/>
                  </a:lnTo>
                  <a:lnTo>
                    <a:pt x="384" y="1218"/>
                  </a:lnTo>
                  <a:lnTo>
                    <a:pt x="402" y="1218"/>
                  </a:lnTo>
                  <a:lnTo>
                    <a:pt x="420" y="1212"/>
                  </a:lnTo>
                  <a:lnTo>
                    <a:pt x="432" y="1206"/>
                  </a:lnTo>
                  <a:lnTo>
                    <a:pt x="504" y="1206"/>
                  </a:lnTo>
                  <a:lnTo>
                    <a:pt x="510" y="1200"/>
                  </a:lnTo>
                  <a:lnTo>
                    <a:pt x="510" y="1176"/>
                  </a:lnTo>
                  <a:lnTo>
                    <a:pt x="498" y="1164"/>
                  </a:lnTo>
                  <a:close/>
                  <a:moveTo>
                    <a:pt x="330" y="1242"/>
                  </a:moveTo>
                  <a:lnTo>
                    <a:pt x="330" y="1224"/>
                  </a:lnTo>
                  <a:lnTo>
                    <a:pt x="276" y="1242"/>
                  </a:lnTo>
                  <a:lnTo>
                    <a:pt x="330" y="1242"/>
                  </a:lnTo>
                  <a:close/>
                </a:path>
              </a:pathLst>
            </a:custGeom>
            <a:solidFill>
              <a:srgbClr val="10069F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518" name="USA">
              <a:extLst>
                <a:ext uri="{FF2B5EF4-FFF2-40B4-BE49-F238E27FC236}">
                  <a16:creationId xmlns:a16="http://schemas.microsoft.com/office/drawing/2014/main" id="{BA0B41FF-AAC4-A793-71D7-739E644DAB5A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600" y="1562"/>
              <a:ext cx="993" cy="493"/>
            </a:xfrm>
            <a:custGeom>
              <a:avLst/>
              <a:gdLst>
                <a:gd name="T0" fmla="*/ 2147483647 w 3918"/>
                <a:gd name="T1" fmla="*/ 2147483647 h 1944"/>
                <a:gd name="T2" fmla="*/ 2147483647 w 3918"/>
                <a:gd name="T3" fmla="*/ 2147483647 h 1944"/>
                <a:gd name="T4" fmla="*/ 2147483647 w 3918"/>
                <a:gd name="T5" fmla="*/ 2147483647 h 1944"/>
                <a:gd name="T6" fmla="*/ 2147483647 w 3918"/>
                <a:gd name="T7" fmla="*/ 2147483647 h 1944"/>
                <a:gd name="T8" fmla="*/ 2147483647 w 3918"/>
                <a:gd name="T9" fmla="*/ 2147483647 h 1944"/>
                <a:gd name="T10" fmla="*/ 2147483647 w 3918"/>
                <a:gd name="T11" fmla="*/ 2147483647 h 1944"/>
                <a:gd name="T12" fmla="*/ 2147483647 w 3918"/>
                <a:gd name="T13" fmla="*/ 2147483647 h 1944"/>
                <a:gd name="T14" fmla="*/ 2147483647 w 3918"/>
                <a:gd name="T15" fmla="*/ 2147483647 h 1944"/>
                <a:gd name="T16" fmla="*/ 2147483647 w 3918"/>
                <a:gd name="T17" fmla="*/ 2147483647 h 1944"/>
                <a:gd name="T18" fmla="*/ 2147483647 w 3918"/>
                <a:gd name="T19" fmla="*/ 2147483647 h 1944"/>
                <a:gd name="T20" fmla="*/ 2147483647 w 3918"/>
                <a:gd name="T21" fmla="*/ 2147483647 h 1944"/>
                <a:gd name="T22" fmla="*/ 2147483647 w 3918"/>
                <a:gd name="T23" fmla="*/ 2147483647 h 1944"/>
                <a:gd name="T24" fmla="*/ 2147483647 w 3918"/>
                <a:gd name="T25" fmla="*/ 2147483647 h 1944"/>
                <a:gd name="T26" fmla="*/ 2147483647 w 3918"/>
                <a:gd name="T27" fmla="*/ 2147483647 h 1944"/>
                <a:gd name="T28" fmla="*/ 2147483647 w 3918"/>
                <a:gd name="T29" fmla="*/ 2147483647 h 1944"/>
                <a:gd name="T30" fmla="*/ 2147483647 w 3918"/>
                <a:gd name="T31" fmla="*/ 2147483647 h 1944"/>
                <a:gd name="T32" fmla="*/ 2147483647 w 3918"/>
                <a:gd name="T33" fmla="*/ 2147483647 h 1944"/>
                <a:gd name="T34" fmla="*/ 2147483647 w 3918"/>
                <a:gd name="T35" fmla="*/ 2147483647 h 1944"/>
                <a:gd name="T36" fmla="*/ 2147483647 w 3918"/>
                <a:gd name="T37" fmla="*/ 2147483647 h 1944"/>
                <a:gd name="T38" fmla="*/ 2147483647 w 3918"/>
                <a:gd name="T39" fmla="*/ 2147483647 h 1944"/>
                <a:gd name="T40" fmla="*/ 2147483647 w 3918"/>
                <a:gd name="T41" fmla="*/ 2147483647 h 1944"/>
                <a:gd name="T42" fmla="*/ 2147483647 w 3918"/>
                <a:gd name="T43" fmla="*/ 2147483647 h 1944"/>
                <a:gd name="T44" fmla="*/ 2147483647 w 3918"/>
                <a:gd name="T45" fmla="*/ 2147483647 h 1944"/>
                <a:gd name="T46" fmla="*/ 2147483647 w 3918"/>
                <a:gd name="T47" fmla="*/ 2147483647 h 1944"/>
                <a:gd name="T48" fmla="*/ 2147483647 w 3918"/>
                <a:gd name="T49" fmla="*/ 2147483647 h 1944"/>
                <a:gd name="T50" fmla="*/ 2147483647 w 3918"/>
                <a:gd name="T51" fmla="*/ 2147483647 h 1944"/>
                <a:gd name="T52" fmla="*/ 2147483647 w 3918"/>
                <a:gd name="T53" fmla="*/ 2147483647 h 1944"/>
                <a:gd name="T54" fmla="*/ 2147483647 w 3918"/>
                <a:gd name="T55" fmla="*/ 2147483647 h 1944"/>
                <a:gd name="T56" fmla="*/ 2147483647 w 3918"/>
                <a:gd name="T57" fmla="*/ 2147483647 h 1944"/>
                <a:gd name="T58" fmla="*/ 2147483647 w 3918"/>
                <a:gd name="T59" fmla="*/ 2147483647 h 1944"/>
                <a:gd name="T60" fmla="*/ 2147483647 w 3918"/>
                <a:gd name="T61" fmla="*/ 2147483647 h 1944"/>
                <a:gd name="T62" fmla="*/ 2147483647 w 3918"/>
                <a:gd name="T63" fmla="*/ 2147483647 h 1944"/>
                <a:gd name="T64" fmla="*/ 2147483647 w 3918"/>
                <a:gd name="T65" fmla="*/ 2147483647 h 1944"/>
                <a:gd name="T66" fmla="*/ 2147483647 w 3918"/>
                <a:gd name="T67" fmla="*/ 2147483647 h 1944"/>
                <a:gd name="T68" fmla="*/ 2147483647 w 3918"/>
                <a:gd name="T69" fmla="*/ 2147483647 h 1944"/>
                <a:gd name="T70" fmla="*/ 2147483647 w 3918"/>
                <a:gd name="T71" fmla="*/ 2147483647 h 1944"/>
                <a:gd name="T72" fmla="*/ 2147483647 w 3918"/>
                <a:gd name="T73" fmla="*/ 2147483647 h 1944"/>
                <a:gd name="T74" fmla="*/ 2147483647 w 3918"/>
                <a:gd name="T75" fmla="*/ 2147483647 h 1944"/>
                <a:gd name="T76" fmla="*/ 2147483647 w 3918"/>
                <a:gd name="T77" fmla="*/ 2147483647 h 1944"/>
                <a:gd name="T78" fmla="*/ 2147483647 w 3918"/>
                <a:gd name="T79" fmla="*/ 2147483647 h 1944"/>
                <a:gd name="T80" fmla="*/ 2147483647 w 3918"/>
                <a:gd name="T81" fmla="*/ 2147483647 h 1944"/>
                <a:gd name="T82" fmla="*/ 2147483647 w 3918"/>
                <a:gd name="T83" fmla="*/ 2147483647 h 1944"/>
                <a:gd name="T84" fmla="*/ 2147483647 w 3918"/>
                <a:gd name="T85" fmla="*/ 2147483647 h 1944"/>
                <a:gd name="T86" fmla="*/ 2147483647 w 3918"/>
                <a:gd name="T87" fmla="*/ 2147483647 h 1944"/>
                <a:gd name="T88" fmla="*/ 2147483647 w 3918"/>
                <a:gd name="T89" fmla="*/ 2147483647 h 1944"/>
                <a:gd name="T90" fmla="*/ 2147483647 w 3918"/>
                <a:gd name="T91" fmla="*/ 2147483647 h 1944"/>
                <a:gd name="T92" fmla="*/ 2147483647 w 3918"/>
                <a:gd name="T93" fmla="*/ 2147483647 h 1944"/>
                <a:gd name="T94" fmla="*/ 2147483647 w 3918"/>
                <a:gd name="T95" fmla="*/ 2147483647 h 1944"/>
                <a:gd name="T96" fmla="*/ 2147483647 w 3918"/>
                <a:gd name="T97" fmla="*/ 2147483647 h 1944"/>
                <a:gd name="T98" fmla="*/ 2147483647 w 3918"/>
                <a:gd name="T99" fmla="*/ 2147483647 h 1944"/>
                <a:gd name="T100" fmla="*/ 2147483647 w 3918"/>
                <a:gd name="T101" fmla="*/ 2147483647 h 1944"/>
                <a:gd name="T102" fmla="*/ 2147483647 w 3918"/>
                <a:gd name="T103" fmla="*/ 2147483647 h 1944"/>
                <a:gd name="T104" fmla="*/ 2147483647 w 3918"/>
                <a:gd name="T105" fmla="*/ 2147483647 h 1944"/>
                <a:gd name="T106" fmla="*/ 2147483647 w 3918"/>
                <a:gd name="T107" fmla="*/ 2147483647 h 1944"/>
                <a:gd name="T108" fmla="*/ 2147483647 w 3918"/>
                <a:gd name="T109" fmla="*/ 2147483647 h 1944"/>
                <a:gd name="T110" fmla="*/ 2147483647 w 3918"/>
                <a:gd name="T111" fmla="*/ 2147483647 h 1944"/>
                <a:gd name="T112" fmla="*/ 2147483647 w 3918"/>
                <a:gd name="T113" fmla="*/ 2147483647 h 1944"/>
                <a:gd name="T114" fmla="*/ 2147483647 w 3918"/>
                <a:gd name="T115" fmla="*/ 2147483647 h 1944"/>
                <a:gd name="T116" fmla="*/ 2147483647 w 3918"/>
                <a:gd name="T117" fmla="*/ 2147483647 h 1944"/>
                <a:gd name="T118" fmla="*/ 2147483647 w 3918"/>
                <a:gd name="T119" fmla="*/ 2147483647 h 1944"/>
                <a:gd name="T120" fmla="*/ 2147483647 w 3918"/>
                <a:gd name="T121" fmla="*/ 2147483647 h 1944"/>
                <a:gd name="T122" fmla="*/ 2147483647 w 3918"/>
                <a:gd name="T123" fmla="*/ 2147483647 h 1944"/>
                <a:gd name="T124" fmla="*/ 2147483647 w 3918"/>
                <a:gd name="T125" fmla="*/ 2147483647 h 1944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3918"/>
                <a:gd name="T190" fmla="*/ 0 h 1944"/>
                <a:gd name="T191" fmla="*/ 3918 w 3918"/>
                <a:gd name="T192" fmla="*/ 1944 h 1944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3918" h="1944">
                  <a:moveTo>
                    <a:pt x="3858" y="168"/>
                  </a:moveTo>
                  <a:lnTo>
                    <a:pt x="3852" y="168"/>
                  </a:lnTo>
                  <a:lnTo>
                    <a:pt x="3846" y="162"/>
                  </a:lnTo>
                  <a:lnTo>
                    <a:pt x="3846" y="156"/>
                  </a:lnTo>
                  <a:lnTo>
                    <a:pt x="3840" y="150"/>
                  </a:lnTo>
                  <a:lnTo>
                    <a:pt x="3828" y="150"/>
                  </a:lnTo>
                  <a:lnTo>
                    <a:pt x="3804" y="174"/>
                  </a:lnTo>
                  <a:lnTo>
                    <a:pt x="3798" y="186"/>
                  </a:lnTo>
                  <a:lnTo>
                    <a:pt x="3756" y="210"/>
                  </a:lnTo>
                  <a:lnTo>
                    <a:pt x="3756" y="234"/>
                  </a:lnTo>
                  <a:lnTo>
                    <a:pt x="3744" y="246"/>
                  </a:lnTo>
                  <a:lnTo>
                    <a:pt x="3738" y="246"/>
                  </a:lnTo>
                  <a:lnTo>
                    <a:pt x="3726" y="258"/>
                  </a:lnTo>
                  <a:lnTo>
                    <a:pt x="3720" y="270"/>
                  </a:lnTo>
                  <a:lnTo>
                    <a:pt x="3720" y="294"/>
                  </a:lnTo>
                  <a:lnTo>
                    <a:pt x="3714" y="294"/>
                  </a:lnTo>
                  <a:lnTo>
                    <a:pt x="3708" y="288"/>
                  </a:lnTo>
                  <a:lnTo>
                    <a:pt x="3696" y="288"/>
                  </a:lnTo>
                  <a:lnTo>
                    <a:pt x="3690" y="294"/>
                  </a:lnTo>
                  <a:lnTo>
                    <a:pt x="3678" y="300"/>
                  </a:lnTo>
                  <a:lnTo>
                    <a:pt x="3666" y="312"/>
                  </a:lnTo>
                  <a:lnTo>
                    <a:pt x="3666" y="318"/>
                  </a:lnTo>
                  <a:lnTo>
                    <a:pt x="3660" y="318"/>
                  </a:lnTo>
                  <a:lnTo>
                    <a:pt x="3648" y="324"/>
                  </a:lnTo>
                  <a:lnTo>
                    <a:pt x="3630" y="324"/>
                  </a:lnTo>
                  <a:lnTo>
                    <a:pt x="3618" y="336"/>
                  </a:lnTo>
                  <a:lnTo>
                    <a:pt x="3618" y="342"/>
                  </a:lnTo>
                  <a:lnTo>
                    <a:pt x="3384" y="342"/>
                  </a:lnTo>
                  <a:lnTo>
                    <a:pt x="3372" y="354"/>
                  </a:lnTo>
                  <a:lnTo>
                    <a:pt x="3360" y="360"/>
                  </a:lnTo>
                  <a:lnTo>
                    <a:pt x="3336" y="384"/>
                  </a:lnTo>
                  <a:lnTo>
                    <a:pt x="3324" y="390"/>
                  </a:lnTo>
                  <a:lnTo>
                    <a:pt x="3312" y="402"/>
                  </a:lnTo>
                  <a:lnTo>
                    <a:pt x="3282" y="402"/>
                  </a:lnTo>
                  <a:lnTo>
                    <a:pt x="3282" y="408"/>
                  </a:lnTo>
                  <a:lnTo>
                    <a:pt x="3276" y="408"/>
                  </a:lnTo>
                  <a:lnTo>
                    <a:pt x="3282" y="414"/>
                  </a:lnTo>
                  <a:lnTo>
                    <a:pt x="3282" y="420"/>
                  </a:lnTo>
                  <a:lnTo>
                    <a:pt x="3288" y="426"/>
                  </a:lnTo>
                  <a:lnTo>
                    <a:pt x="3282" y="432"/>
                  </a:lnTo>
                  <a:lnTo>
                    <a:pt x="3282" y="438"/>
                  </a:lnTo>
                  <a:lnTo>
                    <a:pt x="3276" y="444"/>
                  </a:lnTo>
                  <a:lnTo>
                    <a:pt x="3270" y="456"/>
                  </a:lnTo>
                  <a:lnTo>
                    <a:pt x="3264" y="462"/>
                  </a:lnTo>
                  <a:lnTo>
                    <a:pt x="3264" y="468"/>
                  </a:lnTo>
                  <a:lnTo>
                    <a:pt x="3246" y="468"/>
                  </a:lnTo>
                  <a:lnTo>
                    <a:pt x="3246" y="474"/>
                  </a:lnTo>
                  <a:lnTo>
                    <a:pt x="3240" y="474"/>
                  </a:lnTo>
                  <a:lnTo>
                    <a:pt x="3228" y="480"/>
                  </a:lnTo>
                  <a:lnTo>
                    <a:pt x="3204" y="480"/>
                  </a:lnTo>
                  <a:lnTo>
                    <a:pt x="3198" y="474"/>
                  </a:lnTo>
                  <a:lnTo>
                    <a:pt x="3186" y="486"/>
                  </a:lnTo>
                  <a:lnTo>
                    <a:pt x="3162" y="486"/>
                  </a:lnTo>
                  <a:lnTo>
                    <a:pt x="3150" y="480"/>
                  </a:lnTo>
                  <a:lnTo>
                    <a:pt x="3144" y="474"/>
                  </a:lnTo>
                  <a:lnTo>
                    <a:pt x="3114" y="474"/>
                  </a:lnTo>
                  <a:lnTo>
                    <a:pt x="3096" y="486"/>
                  </a:lnTo>
                  <a:lnTo>
                    <a:pt x="3078" y="492"/>
                  </a:lnTo>
                  <a:lnTo>
                    <a:pt x="3072" y="492"/>
                  </a:lnTo>
                  <a:lnTo>
                    <a:pt x="3072" y="516"/>
                  </a:lnTo>
                  <a:lnTo>
                    <a:pt x="3066" y="522"/>
                  </a:lnTo>
                  <a:lnTo>
                    <a:pt x="3078" y="522"/>
                  </a:lnTo>
                  <a:lnTo>
                    <a:pt x="3066" y="528"/>
                  </a:lnTo>
                  <a:lnTo>
                    <a:pt x="3036" y="546"/>
                  </a:lnTo>
                  <a:lnTo>
                    <a:pt x="3000" y="564"/>
                  </a:lnTo>
                  <a:lnTo>
                    <a:pt x="2964" y="576"/>
                  </a:lnTo>
                  <a:lnTo>
                    <a:pt x="2946" y="588"/>
                  </a:lnTo>
                  <a:lnTo>
                    <a:pt x="2934" y="594"/>
                  </a:lnTo>
                  <a:lnTo>
                    <a:pt x="2928" y="594"/>
                  </a:lnTo>
                  <a:lnTo>
                    <a:pt x="2856" y="618"/>
                  </a:lnTo>
                  <a:lnTo>
                    <a:pt x="2850" y="624"/>
                  </a:lnTo>
                  <a:lnTo>
                    <a:pt x="2838" y="624"/>
                  </a:lnTo>
                  <a:lnTo>
                    <a:pt x="2826" y="630"/>
                  </a:lnTo>
                  <a:lnTo>
                    <a:pt x="2808" y="630"/>
                  </a:lnTo>
                  <a:lnTo>
                    <a:pt x="2802" y="636"/>
                  </a:lnTo>
                  <a:lnTo>
                    <a:pt x="2778" y="636"/>
                  </a:lnTo>
                  <a:lnTo>
                    <a:pt x="2772" y="630"/>
                  </a:lnTo>
                  <a:lnTo>
                    <a:pt x="2772" y="624"/>
                  </a:lnTo>
                  <a:lnTo>
                    <a:pt x="2760" y="624"/>
                  </a:lnTo>
                  <a:lnTo>
                    <a:pt x="2748" y="618"/>
                  </a:lnTo>
                  <a:lnTo>
                    <a:pt x="2736" y="606"/>
                  </a:lnTo>
                  <a:lnTo>
                    <a:pt x="2742" y="606"/>
                  </a:lnTo>
                  <a:lnTo>
                    <a:pt x="2748" y="600"/>
                  </a:lnTo>
                  <a:lnTo>
                    <a:pt x="2772" y="588"/>
                  </a:lnTo>
                  <a:lnTo>
                    <a:pt x="2772" y="582"/>
                  </a:lnTo>
                  <a:lnTo>
                    <a:pt x="2796" y="558"/>
                  </a:lnTo>
                  <a:lnTo>
                    <a:pt x="2832" y="540"/>
                  </a:lnTo>
                  <a:lnTo>
                    <a:pt x="2838" y="540"/>
                  </a:lnTo>
                  <a:lnTo>
                    <a:pt x="2844" y="534"/>
                  </a:lnTo>
                  <a:lnTo>
                    <a:pt x="2844" y="510"/>
                  </a:lnTo>
                  <a:lnTo>
                    <a:pt x="2850" y="504"/>
                  </a:lnTo>
                  <a:lnTo>
                    <a:pt x="2856" y="492"/>
                  </a:lnTo>
                  <a:lnTo>
                    <a:pt x="2850" y="486"/>
                  </a:lnTo>
                  <a:lnTo>
                    <a:pt x="2850" y="480"/>
                  </a:lnTo>
                  <a:lnTo>
                    <a:pt x="2856" y="468"/>
                  </a:lnTo>
                  <a:lnTo>
                    <a:pt x="2856" y="444"/>
                  </a:lnTo>
                  <a:lnTo>
                    <a:pt x="2862" y="432"/>
                  </a:lnTo>
                  <a:lnTo>
                    <a:pt x="2862" y="426"/>
                  </a:lnTo>
                  <a:lnTo>
                    <a:pt x="2856" y="420"/>
                  </a:lnTo>
                  <a:lnTo>
                    <a:pt x="2850" y="420"/>
                  </a:lnTo>
                  <a:lnTo>
                    <a:pt x="2844" y="426"/>
                  </a:lnTo>
                  <a:lnTo>
                    <a:pt x="2832" y="426"/>
                  </a:lnTo>
                  <a:lnTo>
                    <a:pt x="2814" y="444"/>
                  </a:lnTo>
                  <a:lnTo>
                    <a:pt x="2802" y="450"/>
                  </a:lnTo>
                  <a:lnTo>
                    <a:pt x="2796" y="456"/>
                  </a:lnTo>
                  <a:lnTo>
                    <a:pt x="2778" y="456"/>
                  </a:lnTo>
                  <a:lnTo>
                    <a:pt x="2772" y="450"/>
                  </a:lnTo>
                  <a:lnTo>
                    <a:pt x="2778" y="444"/>
                  </a:lnTo>
                  <a:lnTo>
                    <a:pt x="2784" y="432"/>
                  </a:lnTo>
                  <a:lnTo>
                    <a:pt x="2808" y="420"/>
                  </a:lnTo>
                  <a:lnTo>
                    <a:pt x="2826" y="402"/>
                  </a:lnTo>
                  <a:lnTo>
                    <a:pt x="2850" y="390"/>
                  </a:lnTo>
                  <a:lnTo>
                    <a:pt x="2856" y="384"/>
                  </a:lnTo>
                  <a:lnTo>
                    <a:pt x="2856" y="366"/>
                  </a:lnTo>
                  <a:lnTo>
                    <a:pt x="2850" y="360"/>
                  </a:lnTo>
                  <a:lnTo>
                    <a:pt x="2850" y="348"/>
                  </a:lnTo>
                  <a:lnTo>
                    <a:pt x="2856" y="348"/>
                  </a:lnTo>
                  <a:lnTo>
                    <a:pt x="2862" y="342"/>
                  </a:lnTo>
                  <a:lnTo>
                    <a:pt x="2868" y="330"/>
                  </a:lnTo>
                  <a:lnTo>
                    <a:pt x="2868" y="318"/>
                  </a:lnTo>
                  <a:lnTo>
                    <a:pt x="2862" y="312"/>
                  </a:lnTo>
                  <a:lnTo>
                    <a:pt x="2850" y="312"/>
                  </a:lnTo>
                  <a:lnTo>
                    <a:pt x="2838" y="306"/>
                  </a:lnTo>
                  <a:lnTo>
                    <a:pt x="2832" y="306"/>
                  </a:lnTo>
                  <a:lnTo>
                    <a:pt x="2826" y="294"/>
                  </a:lnTo>
                  <a:lnTo>
                    <a:pt x="2820" y="288"/>
                  </a:lnTo>
                  <a:lnTo>
                    <a:pt x="2820" y="282"/>
                  </a:lnTo>
                  <a:lnTo>
                    <a:pt x="2814" y="288"/>
                  </a:lnTo>
                  <a:lnTo>
                    <a:pt x="2808" y="288"/>
                  </a:lnTo>
                  <a:lnTo>
                    <a:pt x="2808" y="264"/>
                  </a:lnTo>
                  <a:lnTo>
                    <a:pt x="2844" y="270"/>
                  </a:lnTo>
                  <a:lnTo>
                    <a:pt x="2850" y="264"/>
                  </a:lnTo>
                  <a:lnTo>
                    <a:pt x="2850" y="246"/>
                  </a:lnTo>
                  <a:lnTo>
                    <a:pt x="2862" y="246"/>
                  </a:lnTo>
                  <a:lnTo>
                    <a:pt x="2868" y="228"/>
                  </a:lnTo>
                  <a:lnTo>
                    <a:pt x="2850" y="228"/>
                  </a:lnTo>
                  <a:lnTo>
                    <a:pt x="2844" y="240"/>
                  </a:lnTo>
                  <a:lnTo>
                    <a:pt x="2820" y="228"/>
                  </a:lnTo>
                  <a:lnTo>
                    <a:pt x="2820" y="210"/>
                  </a:lnTo>
                  <a:lnTo>
                    <a:pt x="2802" y="210"/>
                  </a:lnTo>
                  <a:lnTo>
                    <a:pt x="2790" y="216"/>
                  </a:lnTo>
                  <a:lnTo>
                    <a:pt x="2736" y="216"/>
                  </a:lnTo>
                  <a:lnTo>
                    <a:pt x="2724" y="222"/>
                  </a:lnTo>
                  <a:lnTo>
                    <a:pt x="2712" y="222"/>
                  </a:lnTo>
                  <a:lnTo>
                    <a:pt x="2700" y="228"/>
                  </a:lnTo>
                  <a:lnTo>
                    <a:pt x="2682" y="228"/>
                  </a:lnTo>
                  <a:lnTo>
                    <a:pt x="2658" y="216"/>
                  </a:lnTo>
                  <a:lnTo>
                    <a:pt x="2658" y="210"/>
                  </a:lnTo>
                  <a:lnTo>
                    <a:pt x="2652" y="204"/>
                  </a:lnTo>
                  <a:lnTo>
                    <a:pt x="2652" y="198"/>
                  </a:lnTo>
                  <a:lnTo>
                    <a:pt x="2646" y="192"/>
                  </a:lnTo>
                  <a:lnTo>
                    <a:pt x="2628" y="192"/>
                  </a:lnTo>
                  <a:lnTo>
                    <a:pt x="2622" y="198"/>
                  </a:lnTo>
                  <a:lnTo>
                    <a:pt x="2616" y="198"/>
                  </a:lnTo>
                  <a:lnTo>
                    <a:pt x="2610" y="192"/>
                  </a:lnTo>
                  <a:lnTo>
                    <a:pt x="2670" y="162"/>
                  </a:lnTo>
                  <a:lnTo>
                    <a:pt x="2658" y="150"/>
                  </a:lnTo>
                  <a:lnTo>
                    <a:pt x="2640" y="150"/>
                  </a:lnTo>
                  <a:lnTo>
                    <a:pt x="2628" y="162"/>
                  </a:lnTo>
                  <a:lnTo>
                    <a:pt x="2616" y="168"/>
                  </a:lnTo>
                  <a:lnTo>
                    <a:pt x="2610" y="174"/>
                  </a:lnTo>
                  <a:lnTo>
                    <a:pt x="2604" y="174"/>
                  </a:lnTo>
                  <a:lnTo>
                    <a:pt x="2580" y="186"/>
                  </a:lnTo>
                  <a:lnTo>
                    <a:pt x="2562" y="192"/>
                  </a:lnTo>
                  <a:lnTo>
                    <a:pt x="2538" y="204"/>
                  </a:lnTo>
                  <a:lnTo>
                    <a:pt x="2508" y="204"/>
                  </a:lnTo>
                  <a:lnTo>
                    <a:pt x="2496" y="216"/>
                  </a:lnTo>
                  <a:lnTo>
                    <a:pt x="2448" y="216"/>
                  </a:lnTo>
                  <a:lnTo>
                    <a:pt x="2448" y="210"/>
                  </a:lnTo>
                  <a:lnTo>
                    <a:pt x="2454" y="204"/>
                  </a:lnTo>
                  <a:lnTo>
                    <a:pt x="2460" y="204"/>
                  </a:lnTo>
                  <a:lnTo>
                    <a:pt x="2472" y="192"/>
                  </a:lnTo>
                  <a:lnTo>
                    <a:pt x="2460" y="192"/>
                  </a:lnTo>
                  <a:lnTo>
                    <a:pt x="2448" y="198"/>
                  </a:lnTo>
                  <a:lnTo>
                    <a:pt x="2412" y="198"/>
                  </a:lnTo>
                  <a:lnTo>
                    <a:pt x="2400" y="204"/>
                  </a:lnTo>
                  <a:lnTo>
                    <a:pt x="2394" y="210"/>
                  </a:lnTo>
                  <a:lnTo>
                    <a:pt x="2370" y="210"/>
                  </a:lnTo>
                  <a:lnTo>
                    <a:pt x="2370" y="198"/>
                  </a:lnTo>
                  <a:lnTo>
                    <a:pt x="2400" y="180"/>
                  </a:lnTo>
                  <a:lnTo>
                    <a:pt x="2442" y="168"/>
                  </a:lnTo>
                  <a:lnTo>
                    <a:pt x="2502" y="138"/>
                  </a:lnTo>
                  <a:lnTo>
                    <a:pt x="2520" y="126"/>
                  </a:lnTo>
                  <a:lnTo>
                    <a:pt x="2544" y="120"/>
                  </a:lnTo>
                  <a:lnTo>
                    <a:pt x="2574" y="114"/>
                  </a:lnTo>
                  <a:lnTo>
                    <a:pt x="2580" y="114"/>
                  </a:lnTo>
                  <a:lnTo>
                    <a:pt x="2592" y="108"/>
                  </a:lnTo>
                  <a:lnTo>
                    <a:pt x="2574" y="108"/>
                  </a:lnTo>
                  <a:lnTo>
                    <a:pt x="2562" y="102"/>
                  </a:lnTo>
                  <a:lnTo>
                    <a:pt x="2556" y="102"/>
                  </a:lnTo>
                  <a:lnTo>
                    <a:pt x="2556" y="96"/>
                  </a:lnTo>
                  <a:lnTo>
                    <a:pt x="2508" y="102"/>
                  </a:lnTo>
                  <a:lnTo>
                    <a:pt x="2508" y="84"/>
                  </a:lnTo>
                  <a:lnTo>
                    <a:pt x="2502" y="90"/>
                  </a:lnTo>
                  <a:lnTo>
                    <a:pt x="2490" y="96"/>
                  </a:lnTo>
                  <a:lnTo>
                    <a:pt x="2478" y="108"/>
                  </a:lnTo>
                  <a:lnTo>
                    <a:pt x="2466" y="108"/>
                  </a:lnTo>
                  <a:lnTo>
                    <a:pt x="2448" y="90"/>
                  </a:lnTo>
                  <a:lnTo>
                    <a:pt x="2418" y="90"/>
                  </a:lnTo>
                  <a:lnTo>
                    <a:pt x="2412" y="84"/>
                  </a:lnTo>
                  <a:lnTo>
                    <a:pt x="2412" y="78"/>
                  </a:lnTo>
                  <a:lnTo>
                    <a:pt x="2400" y="66"/>
                  </a:lnTo>
                  <a:lnTo>
                    <a:pt x="2388" y="60"/>
                  </a:lnTo>
                  <a:lnTo>
                    <a:pt x="2376" y="60"/>
                  </a:lnTo>
                  <a:lnTo>
                    <a:pt x="2364" y="72"/>
                  </a:lnTo>
                  <a:lnTo>
                    <a:pt x="2364" y="78"/>
                  </a:lnTo>
                  <a:lnTo>
                    <a:pt x="2352" y="78"/>
                  </a:lnTo>
                  <a:lnTo>
                    <a:pt x="2334" y="60"/>
                  </a:lnTo>
                  <a:lnTo>
                    <a:pt x="2322" y="60"/>
                  </a:lnTo>
                  <a:lnTo>
                    <a:pt x="2304" y="54"/>
                  </a:lnTo>
                  <a:lnTo>
                    <a:pt x="2292" y="48"/>
                  </a:lnTo>
                  <a:lnTo>
                    <a:pt x="2292" y="36"/>
                  </a:lnTo>
                  <a:lnTo>
                    <a:pt x="2298" y="24"/>
                  </a:lnTo>
                  <a:lnTo>
                    <a:pt x="2310" y="12"/>
                  </a:lnTo>
                  <a:lnTo>
                    <a:pt x="2298" y="0"/>
                  </a:lnTo>
                  <a:lnTo>
                    <a:pt x="2286" y="6"/>
                  </a:lnTo>
                  <a:lnTo>
                    <a:pt x="2280" y="12"/>
                  </a:lnTo>
                  <a:lnTo>
                    <a:pt x="2274" y="24"/>
                  </a:lnTo>
                  <a:lnTo>
                    <a:pt x="2274" y="30"/>
                  </a:lnTo>
                  <a:lnTo>
                    <a:pt x="2268" y="42"/>
                  </a:lnTo>
                  <a:lnTo>
                    <a:pt x="558" y="42"/>
                  </a:lnTo>
                  <a:lnTo>
                    <a:pt x="552" y="54"/>
                  </a:lnTo>
                  <a:lnTo>
                    <a:pt x="552" y="60"/>
                  </a:lnTo>
                  <a:lnTo>
                    <a:pt x="546" y="60"/>
                  </a:lnTo>
                  <a:lnTo>
                    <a:pt x="546" y="72"/>
                  </a:lnTo>
                  <a:lnTo>
                    <a:pt x="540" y="84"/>
                  </a:lnTo>
                  <a:lnTo>
                    <a:pt x="540" y="108"/>
                  </a:lnTo>
                  <a:lnTo>
                    <a:pt x="510" y="126"/>
                  </a:lnTo>
                  <a:lnTo>
                    <a:pt x="504" y="144"/>
                  </a:lnTo>
                  <a:lnTo>
                    <a:pt x="486" y="168"/>
                  </a:lnTo>
                  <a:lnTo>
                    <a:pt x="438" y="180"/>
                  </a:lnTo>
                  <a:lnTo>
                    <a:pt x="474" y="162"/>
                  </a:lnTo>
                  <a:lnTo>
                    <a:pt x="450" y="162"/>
                  </a:lnTo>
                  <a:lnTo>
                    <a:pt x="456" y="156"/>
                  </a:lnTo>
                  <a:lnTo>
                    <a:pt x="462" y="144"/>
                  </a:lnTo>
                  <a:lnTo>
                    <a:pt x="486" y="120"/>
                  </a:lnTo>
                  <a:lnTo>
                    <a:pt x="492" y="120"/>
                  </a:lnTo>
                  <a:lnTo>
                    <a:pt x="504" y="108"/>
                  </a:lnTo>
                  <a:lnTo>
                    <a:pt x="504" y="102"/>
                  </a:lnTo>
                  <a:lnTo>
                    <a:pt x="456" y="102"/>
                  </a:lnTo>
                  <a:lnTo>
                    <a:pt x="450" y="96"/>
                  </a:lnTo>
                  <a:lnTo>
                    <a:pt x="438" y="90"/>
                  </a:lnTo>
                  <a:lnTo>
                    <a:pt x="432" y="84"/>
                  </a:lnTo>
                  <a:lnTo>
                    <a:pt x="420" y="78"/>
                  </a:lnTo>
                  <a:lnTo>
                    <a:pt x="402" y="78"/>
                  </a:lnTo>
                  <a:lnTo>
                    <a:pt x="390" y="90"/>
                  </a:lnTo>
                  <a:lnTo>
                    <a:pt x="384" y="102"/>
                  </a:lnTo>
                  <a:lnTo>
                    <a:pt x="384" y="150"/>
                  </a:lnTo>
                  <a:lnTo>
                    <a:pt x="378" y="156"/>
                  </a:lnTo>
                  <a:lnTo>
                    <a:pt x="378" y="162"/>
                  </a:lnTo>
                  <a:lnTo>
                    <a:pt x="360" y="180"/>
                  </a:lnTo>
                  <a:lnTo>
                    <a:pt x="390" y="186"/>
                  </a:lnTo>
                  <a:lnTo>
                    <a:pt x="360" y="192"/>
                  </a:lnTo>
                  <a:lnTo>
                    <a:pt x="366" y="210"/>
                  </a:lnTo>
                  <a:lnTo>
                    <a:pt x="348" y="234"/>
                  </a:lnTo>
                  <a:lnTo>
                    <a:pt x="354" y="234"/>
                  </a:lnTo>
                  <a:lnTo>
                    <a:pt x="366" y="246"/>
                  </a:lnTo>
                  <a:lnTo>
                    <a:pt x="372" y="246"/>
                  </a:lnTo>
                  <a:lnTo>
                    <a:pt x="378" y="252"/>
                  </a:lnTo>
                  <a:lnTo>
                    <a:pt x="330" y="252"/>
                  </a:lnTo>
                  <a:lnTo>
                    <a:pt x="324" y="264"/>
                  </a:lnTo>
                  <a:lnTo>
                    <a:pt x="306" y="282"/>
                  </a:lnTo>
                  <a:lnTo>
                    <a:pt x="270" y="342"/>
                  </a:lnTo>
                  <a:lnTo>
                    <a:pt x="258" y="360"/>
                  </a:lnTo>
                  <a:lnTo>
                    <a:pt x="216" y="402"/>
                  </a:lnTo>
                  <a:lnTo>
                    <a:pt x="192" y="432"/>
                  </a:lnTo>
                  <a:lnTo>
                    <a:pt x="174" y="456"/>
                  </a:lnTo>
                  <a:lnTo>
                    <a:pt x="168" y="462"/>
                  </a:lnTo>
                  <a:lnTo>
                    <a:pt x="174" y="480"/>
                  </a:lnTo>
                  <a:lnTo>
                    <a:pt x="168" y="480"/>
                  </a:lnTo>
                  <a:lnTo>
                    <a:pt x="162" y="486"/>
                  </a:lnTo>
                  <a:lnTo>
                    <a:pt x="150" y="492"/>
                  </a:lnTo>
                  <a:lnTo>
                    <a:pt x="126" y="516"/>
                  </a:lnTo>
                  <a:lnTo>
                    <a:pt x="120" y="534"/>
                  </a:lnTo>
                  <a:lnTo>
                    <a:pt x="120" y="546"/>
                  </a:lnTo>
                  <a:lnTo>
                    <a:pt x="102" y="570"/>
                  </a:lnTo>
                  <a:lnTo>
                    <a:pt x="96" y="618"/>
                  </a:lnTo>
                  <a:lnTo>
                    <a:pt x="90" y="630"/>
                  </a:lnTo>
                  <a:lnTo>
                    <a:pt x="72" y="648"/>
                  </a:lnTo>
                  <a:lnTo>
                    <a:pt x="60" y="672"/>
                  </a:lnTo>
                  <a:lnTo>
                    <a:pt x="54" y="678"/>
                  </a:lnTo>
                  <a:lnTo>
                    <a:pt x="42" y="684"/>
                  </a:lnTo>
                  <a:lnTo>
                    <a:pt x="18" y="708"/>
                  </a:lnTo>
                  <a:lnTo>
                    <a:pt x="12" y="720"/>
                  </a:lnTo>
                  <a:lnTo>
                    <a:pt x="18" y="732"/>
                  </a:lnTo>
                  <a:lnTo>
                    <a:pt x="36" y="750"/>
                  </a:lnTo>
                  <a:lnTo>
                    <a:pt x="36" y="762"/>
                  </a:lnTo>
                  <a:lnTo>
                    <a:pt x="30" y="774"/>
                  </a:lnTo>
                  <a:lnTo>
                    <a:pt x="18" y="786"/>
                  </a:lnTo>
                  <a:lnTo>
                    <a:pt x="12" y="798"/>
                  </a:lnTo>
                  <a:lnTo>
                    <a:pt x="6" y="816"/>
                  </a:lnTo>
                  <a:lnTo>
                    <a:pt x="0" y="828"/>
                  </a:lnTo>
                  <a:lnTo>
                    <a:pt x="0" y="840"/>
                  </a:lnTo>
                  <a:lnTo>
                    <a:pt x="6" y="852"/>
                  </a:lnTo>
                  <a:lnTo>
                    <a:pt x="12" y="870"/>
                  </a:lnTo>
                  <a:lnTo>
                    <a:pt x="12" y="882"/>
                  </a:lnTo>
                  <a:lnTo>
                    <a:pt x="18" y="900"/>
                  </a:lnTo>
                  <a:lnTo>
                    <a:pt x="24" y="906"/>
                  </a:lnTo>
                  <a:lnTo>
                    <a:pt x="24" y="912"/>
                  </a:lnTo>
                  <a:lnTo>
                    <a:pt x="48" y="894"/>
                  </a:lnTo>
                  <a:lnTo>
                    <a:pt x="114" y="900"/>
                  </a:lnTo>
                  <a:lnTo>
                    <a:pt x="78" y="900"/>
                  </a:lnTo>
                  <a:lnTo>
                    <a:pt x="66" y="906"/>
                  </a:lnTo>
                  <a:lnTo>
                    <a:pt x="60" y="906"/>
                  </a:lnTo>
                  <a:lnTo>
                    <a:pt x="48" y="918"/>
                  </a:lnTo>
                  <a:lnTo>
                    <a:pt x="48" y="942"/>
                  </a:lnTo>
                  <a:lnTo>
                    <a:pt x="30" y="924"/>
                  </a:lnTo>
                  <a:lnTo>
                    <a:pt x="24" y="924"/>
                  </a:lnTo>
                  <a:lnTo>
                    <a:pt x="18" y="936"/>
                  </a:lnTo>
                  <a:lnTo>
                    <a:pt x="18" y="942"/>
                  </a:lnTo>
                  <a:lnTo>
                    <a:pt x="12" y="960"/>
                  </a:lnTo>
                  <a:lnTo>
                    <a:pt x="12" y="978"/>
                  </a:lnTo>
                  <a:lnTo>
                    <a:pt x="18" y="984"/>
                  </a:lnTo>
                  <a:lnTo>
                    <a:pt x="30" y="990"/>
                  </a:lnTo>
                  <a:lnTo>
                    <a:pt x="42" y="990"/>
                  </a:lnTo>
                  <a:lnTo>
                    <a:pt x="42" y="1002"/>
                  </a:lnTo>
                  <a:lnTo>
                    <a:pt x="36" y="1008"/>
                  </a:lnTo>
                  <a:lnTo>
                    <a:pt x="36" y="1014"/>
                  </a:lnTo>
                  <a:lnTo>
                    <a:pt x="18" y="1032"/>
                  </a:lnTo>
                  <a:lnTo>
                    <a:pt x="12" y="1044"/>
                  </a:lnTo>
                  <a:lnTo>
                    <a:pt x="12" y="1056"/>
                  </a:lnTo>
                  <a:lnTo>
                    <a:pt x="18" y="1068"/>
                  </a:lnTo>
                  <a:lnTo>
                    <a:pt x="24" y="1074"/>
                  </a:lnTo>
                  <a:lnTo>
                    <a:pt x="36" y="1098"/>
                  </a:lnTo>
                  <a:lnTo>
                    <a:pt x="42" y="1104"/>
                  </a:lnTo>
                  <a:lnTo>
                    <a:pt x="54" y="1128"/>
                  </a:lnTo>
                  <a:lnTo>
                    <a:pt x="60" y="1134"/>
                  </a:lnTo>
                  <a:lnTo>
                    <a:pt x="60" y="1146"/>
                  </a:lnTo>
                  <a:lnTo>
                    <a:pt x="54" y="1152"/>
                  </a:lnTo>
                  <a:lnTo>
                    <a:pt x="42" y="1176"/>
                  </a:lnTo>
                  <a:lnTo>
                    <a:pt x="36" y="1182"/>
                  </a:lnTo>
                  <a:lnTo>
                    <a:pt x="36" y="1188"/>
                  </a:lnTo>
                  <a:lnTo>
                    <a:pt x="42" y="1194"/>
                  </a:lnTo>
                  <a:lnTo>
                    <a:pt x="54" y="1194"/>
                  </a:lnTo>
                  <a:lnTo>
                    <a:pt x="72" y="1200"/>
                  </a:lnTo>
                  <a:lnTo>
                    <a:pt x="102" y="1200"/>
                  </a:lnTo>
                  <a:lnTo>
                    <a:pt x="102" y="1212"/>
                  </a:lnTo>
                  <a:lnTo>
                    <a:pt x="120" y="1230"/>
                  </a:lnTo>
                  <a:lnTo>
                    <a:pt x="132" y="1230"/>
                  </a:lnTo>
                  <a:lnTo>
                    <a:pt x="144" y="1224"/>
                  </a:lnTo>
                  <a:lnTo>
                    <a:pt x="150" y="1224"/>
                  </a:lnTo>
                  <a:lnTo>
                    <a:pt x="162" y="1218"/>
                  </a:lnTo>
                  <a:lnTo>
                    <a:pt x="168" y="1248"/>
                  </a:lnTo>
                  <a:lnTo>
                    <a:pt x="174" y="1248"/>
                  </a:lnTo>
                  <a:lnTo>
                    <a:pt x="180" y="1254"/>
                  </a:lnTo>
                  <a:lnTo>
                    <a:pt x="204" y="1266"/>
                  </a:lnTo>
                  <a:lnTo>
                    <a:pt x="216" y="1290"/>
                  </a:lnTo>
                  <a:lnTo>
                    <a:pt x="216" y="1314"/>
                  </a:lnTo>
                  <a:lnTo>
                    <a:pt x="210" y="1338"/>
                  </a:lnTo>
                  <a:lnTo>
                    <a:pt x="216" y="1344"/>
                  </a:lnTo>
                  <a:lnTo>
                    <a:pt x="360" y="1338"/>
                  </a:lnTo>
                  <a:lnTo>
                    <a:pt x="354" y="1344"/>
                  </a:lnTo>
                  <a:lnTo>
                    <a:pt x="354" y="1350"/>
                  </a:lnTo>
                  <a:lnTo>
                    <a:pt x="360" y="1350"/>
                  </a:lnTo>
                  <a:lnTo>
                    <a:pt x="570" y="1446"/>
                  </a:lnTo>
                  <a:lnTo>
                    <a:pt x="774" y="1446"/>
                  </a:lnTo>
                  <a:lnTo>
                    <a:pt x="774" y="1440"/>
                  </a:lnTo>
                  <a:lnTo>
                    <a:pt x="780" y="1428"/>
                  </a:lnTo>
                  <a:lnTo>
                    <a:pt x="780" y="1410"/>
                  </a:lnTo>
                  <a:lnTo>
                    <a:pt x="786" y="1404"/>
                  </a:lnTo>
                  <a:lnTo>
                    <a:pt x="900" y="1404"/>
                  </a:lnTo>
                  <a:lnTo>
                    <a:pt x="912" y="1416"/>
                  </a:lnTo>
                  <a:lnTo>
                    <a:pt x="912" y="1440"/>
                  </a:lnTo>
                  <a:lnTo>
                    <a:pt x="942" y="1452"/>
                  </a:lnTo>
                  <a:lnTo>
                    <a:pt x="948" y="1482"/>
                  </a:lnTo>
                  <a:lnTo>
                    <a:pt x="960" y="1482"/>
                  </a:lnTo>
                  <a:lnTo>
                    <a:pt x="972" y="1488"/>
                  </a:lnTo>
                  <a:lnTo>
                    <a:pt x="984" y="1500"/>
                  </a:lnTo>
                  <a:lnTo>
                    <a:pt x="990" y="1512"/>
                  </a:lnTo>
                  <a:lnTo>
                    <a:pt x="990" y="1554"/>
                  </a:lnTo>
                  <a:lnTo>
                    <a:pt x="984" y="1566"/>
                  </a:lnTo>
                  <a:lnTo>
                    <a:pt x="984" y="1578"/>
                  </a:lnTo>
                  <a:lnTo>
                    <a:pt x="1014" y="1608"/>
                  </a:lnTo>
                  <a:lnTo>
                    <a:pt x="1026" y="1614"/>
                  </a:lnTo>
                  <a:lnTo>
                    <a:pt x="1044" y="1626"/>
                  </a:lnTo>
                  <a:lnTo>
                    <a:pt x="1056" y="1626"/>
                  </a:lnTo>
                  <a:lnTo>
                    <a:pt x="1080" y="1614"/>
                  </a:lnTo>
                  <a:lnTo>
                    <a:pt x="1092" y="1602"/>
                  </a:lnTo>
                  <a:lnTo>
                    <a:pt x="1104" y="1578"/>
                  </a:lnTo>
                  <a:lnTo>
                    <a:pt x="1116" y="1566"/>
                  </a:lnTo>
                  <a:lnTo>
                    <a:pt x="1134" y="1566"/>
                  </a:lnTo>
                  <a:lnTo>
                    <a:pt x="1134" y="1560"/>
                  </a:lnTo>
                  <a:lnTo>
                    <a:pt x="1152" y="1566"/>
                  </a:lnTo>
                  <a:lnTo>
                    <a:pt x="1194" y="1566"/>
                  </a:lnTo>
                  <a:lnTo>
                    <a:pt x="1200" y="1578"/>
                  </a:lnTo>
                  <a:lnTo>
                    <a:pt x="1206" y="1584"/>
                  </a:lnTo>
                  <a:lnTo>
                    <a:pt x="1212" y="1596"/>
                  </a:lnTo>
                  <a:lnTo>
                    <a:pt x="1224" y="1608"/>
                  </a:lnTo>
                  <a:lnTo>
                    <a:pt x="1230" y="1620"/>
                  </a:lnTo>
                  <a:lnTo>
                    <a:pt x="1242" y="1632"/>
                  </a:lnTo>
                  <a:lnTo>
                    <a:pt x="1242" y="1656"/>
                  </a:lnTo>
                  <a:lnTo>
                    <a:pt x="1236" y="1668"/>
                  </a:lnTo>
                  <a:lnTo>
                    <a:pt x="1236" y="1680"/>
                  </a:lnTo>
                  <a:lnTo>
                    <a:pt x="1242" y="1692"/>
                  </a:lnTo>
                  <a:lnTo>
                    <a:pt x="1254" y="1698"/>
                  </a:lnTo>
                  <a:lnTo>
                    <a:pt x="1254" y="1722"/>
                  </a:lnTo>
                  <a:lnTo>
                    <a:pt x="1260" y="1728"/>
                  </a:lnTo>
                  <a:lnTo>
                    <a:pt x="1272" y="1734"/>
                  </a:lnTo>
                  <a:lnTo>
                    <a:pt x="1284" y="1746"/>
                  </a:lnTo>
                  <a:lnTo>
                    <a:pt x="1284" y="1752"/>
                  </a:lnTo>
                  <a:lnTo>
                    <a:pt x="1278" y="1758"/>
                  </a:lnTo>
                  <a:lnTo>
                    <a:pt x="1272" y="1758"/>
                  </a:lnTo>
                  <a:lnTo>
                    <a:pt x="1272" y="1794"/>
                  </a:lnTo>
                  <a:lnTo>
                    <a:pt x="1284" y="1806"/>
                  </a:lnTo>
                  <a:lnTo>
                    <a:pt x="1284" y="1836"/>
                  </a:lnTo>
                  <a:lnTo>
                    <a:pt x="1296" y="1848"/>
                  </a:lnTo>
                  <a:lnTo>
                    <a:pt x="1314" y="1854"/>
                  </a:lnTo>
                  <a:lnTo>
                    <a:pt x="1326" y="1854"/>
                  </a:lnTo>
                  <a:lnTo>
                    <a:pt x="1338" y="1866"/>
                  </a:lnTo>
                  <a:lnTo>
                    <a:pt x="1380" y="1866"/>
                  </a:lnTo>
                  <a:lnTo>
                    <a:pt x="1380" y="1872"/>
                  </a:lnTo>
                  <a:lnTo>
                    <a:pt x="1386" y="1884"/>
                  </a:lnTo>
                  <a:lnTo>
                    <a:pt x="1410" y="1884"/>
                  </a:lnTo>
                  <a:lnTo>
                    <a:pt x="1410" y="1878"/>
                  </a:lnTo>
                  <a:lnTo>
                    <a:pt x="1398" y="1806"/>
                  </a:lnTo>
                  <a:lnTo>
                    <a:pt x="1416" y="1788"/>
                  </a:lnTo>
                  <a:lnTo>
                    <a:pt x="1398" y="1776"/>
                  </a:lnTo>
                  <a:lnTo>
                    <a:pt x="1398" y="1758"/>
                  </a:lnTo>
                  <a:lnTo>
                    <a:pt x="1404" y="1764"/>
                  </a:lnTo>
                  <a:lnTo>
                    <a:pt x="1422" y="1764"/>
                  </a:lnTo>
                  <a:lnTo>
                    <a:pt x="1428" y="1758"/>
                  </a:lnTo>
                  <a:lnTo>
                    <a:pt x="1428" y="1728"/>
                  </a:lnTo>
                  <a:lnTo>
                    <a:pt x="1452" y="1722"/>
                  </a:lnTo>
                  <a:lnTo>
                    <a:pt x="1458" y="1698"/>
                  </a:lnTo>
                  <a:lnTo>
                    <a:pt x="1476" y="1704"/>
                  </a:lnTo>
                  <a:lnTo>
                    <a:pt x="1494" y="1692"/>
                  </a:lnTo>
                  <a:lnTo>
                    <a:pt x="1488" y="1668"/>
                  </a:lnTo>
                  <a:lnTo>
                    <a:pt x="1500" y="1680"/>
                  </a:lnTo>
                  <a:lnTo>
                    <a:pt x="1500" y="1668"/>
                  </a:lnTo>
                  <a:lnTo>
                    <a:pt x="1506" y="1656"/>
                  </a:lnTo>
                  <a:lnTo>
                    <a:pt x="1512" y="1650"/>
                  </a:lnTo>
                  <a:lnTo>
                    <a:pt x="1518" y="1650"/>
                  </a:lnTo>
                  <a:lnTo>
                    <a:pt x="1524" y="1656"/>
                  </a:lnTo>
                  <a:lnTo>
                    <a:pt x="1524" y="1668"/>
                  </a:lnTo>
                  <a:lnTo>
                    <a:pt x="1542" y="1668"/>
                  </a:lnTo>
                  <a:lnTo>
                    <a:pt x="1554" y="1662"/>
                  </a:lnTo>
                  <a:lnTo>
                    <a:pt x="1572" y="1656"/>
                  </a:lnTo>
                  <a:lnTo>
                    <a:pt x="1596" y="1644"/>
                  </a:lnTo>
                  <a:lnTo>
                    <a:pt x="1602" y="1638"/>
                  </a:lnTo>
                  <a:lnTo>
                    <a:pt x="1608" y="1626"/>
                  </a:lnTo>
                  <a:lnTo>
                    <a:pt x="1620" y="1620"/>
                  </a:lnTo>
                  <a:lnTo>
                    <a:pt x="1626" y="1608"/>
                  </a:lnTo>
                  <a:lnTo>
                    <a:pt x="1632" y="1602"/>
                  </a:lnTo>
                  <a:lnTo>
                    <a:pt x="1632" y="1590"/>
                  </a:lnTo>
                  <a:lnTo>
                    <a:pt x="1626" y="1584"/>
                  </a:lnTo>
                  <a:lnTo>
                    <a:pt x="1626" y="1566"/>
                  </a:lnTo>
                  <a:lnTo>
                    <a:pt x="1632" y="1566"/>
                  </a:lnTo>
                  <a:lnTo>
                    <a:pt x="1656" y="1578"/>
                  </a:lnTo>
                  <a:lnTo>
                    <a:pt x="1662" y="1584"/>
                  </a:lnTo>
                  <a:lnTo>
                    <a:pt x="1674" y="1590"/>
                  </a:lnTo>
                  <a:lnTo>
                    <a:pt x="1686" y="1590"/>
                  </a:lnTo>
                  <a:lnTo>
                    <a:pt x="1692" y="1584"/>
                  </a:lnTo>
                  <a:lnTo>
                    <a:pt x="1710" y="1548"/>
                  </a:lnTo>
                  <a:lnTo>
                    <a:pt x="1716" y="1548"/>
                  </a:lnTo>
                  <a:lnTo>
                    <a:pt x="1734" y="1566"/>
                  </a:lnTo>
                  <a:lnTo>
                    <a:pt x="1746" y="1566"/>
                  </a:lnTo>
                  <a:lnTo>
                    <a:pt x="1752" y="1560"/>
                  </a:lnTo>
                  <a:lnTo>
                    <a:pt x="1758" y="1548"/>
                  </a:lnTo>
                  <a:lnTo>
                    <a:pt x="1764" y="1542"/>
                  </a:lnTo>
                  <a:lnTo>
                    <a:pt x="1770" y="1554"/>
                  </a:lnTo>
                  <a:lnTo>
                    <a:pt x="1776" y="1560"/>
                  </a:lnTo>
                  <a:lnTo>
                    <a:pt x="1782" y="1572"/>
                  </a:lnTo>
                  <a:lnTo>
                    <a:pt x="1794" y="1578"/>
                  </a:lnTo>
                  <a:lnTo>
                    <a:pt x="1800" y="1584"/>
                  </a:lnTo>
                  <a:lnTo>
                    <a:pt x="1818" y="1584"/>
                  </a:lnTo>
                  <a:lnTo>
                    <a:pt x="1824" y="1578"/>
                  </a:lnTo>
                  <a:lnTo>
                    <a:pt x="1830" y="1566"/>
                  </a:lnTo>
                  <a:lnTo>
                    <a:pt x="1842" y="1554"/>
                  </a:lnTo>
                  <a:lnTo>
                    <a:pt x="1848" y="1554"/>
                  </a:lnTo>
                  <a:lnTo>
                    <a:pt x="1860" y="1560"/>
                  </a:lnTo>
                  <a:lnTo>
                    <a:pt x="1872" y="1572"/>
                  </a:lnTo>
                  <a:lnTo>
                    <a:pt x="1872" y="1584"/>
                  </a:lnTo>
                  <a:lnTo>
                    <a:pt x="1878" y="1596"/>
                  </a:lnTo>
                  <a:lnTo>
                    <a:pt x="1878" y="1614"/>
                  </a:lnTo>
                  <a:lnTo>
                    <a:pt x="1914" y="1614"/>
                  </a:lnTo>
                  <a:lnTo>
                    <a:pt x="1920" y="1620"/>
                  </a:lnTo>
                  <a:lnTo>
                    <a:pt x="1926" y="1620"/>
                  </a:lnTo>
                  <a:lnTo>
                    <a:pt x="1926" y="1608"/>
                  </a:lnTo>
                  <a:lnTo>
                    <a:pt x="1932" y="1602"/>
                  </a:lnTo>
                  <a:lnTo>
                    <a:pt x="1932" y="1608"/>
                  </a:lnTo>
                  <a:lnTo>
                    <a:pt x="1956" y="1632"/>
                  </a:lnTo>
                  <a:lnTo>
                    <a:pt x="1962" y="1626"/>
                  </a:lnTo>
                  <a:lnTo>
                    <a:pt x="1968" y="1614"/>
                  </a:lnTo>
                  <a:lnTo>
                    <a:pt x="1968" y="1596"/>
                  </a:lnTo>
                  <a:lnTo>
                    <a:pt x="1962" y="1584"/>
                  </a:lnTo>
                  <a:lnTo>
                    <a:pt x="1980" y="1590"/>
                  </a:lnTo>
                  <a:lnTo>
                    <a:pt x="1992" y="1608"/>
                  </a:lnTo>
                  <a:lnTo>
                    <a:pt x="2004" y="1614"/>
                  </a:lnTo>
                  <a:lnTo>
                    <a:pt x="2004" y="1626"/>
                  </a:lnTo>
                  <a:lnTo>
                    <a:pt x="2010" y="1626"/>
                  </a:lnTo>
                  <a:lnTo>
                    <a:pt x="2016" y="1632"/>
                  </a:lnTo>
                  <a:lnTo>
                    <a:pt x="2028" y="1632"/>
                  </a:lnTo>
                  <a:lnTo>
                    <a:pt x="2034" y="1626"/>
                  </a:lnTo>
                  <a:lnTo>
                    <a:pt x="2034" y="1620"/>
                  </a:lnTo>
                  <a:lnTo>
                    <a:pt x="2028" y="1608"/>
                  </a:lnTo>
                  <a:lnTo>
                    <a:pt x="2022" y="1602"/>
                  </a:lnTo>
                  <a:lnTo>
                    <a:pt x="2010" y="1596"/>
                  </a:lnTo>
                  <a:lnTo>
                    <a:pt x="2004" y="1590"/>
                  </a:lnTo>
                  <a:lnTo>
                    <a:pt x="1998" y="1578"/>
                  </a:lnTo>
                  <a:lnTo>
                    <a:pt x="2010" y="1578"/>
                  </a:lnTo>
                  <a:lnTo>
                    <a:pt x="2022" y="1566"/>
                  </a:lnTo>
                  <a:lnTo>
                    <a:pt x="2022" y="1554"/>
                  </a:lnTo>
                  <a:lnTo>
                    <a:pt x="2016" y="1548"/>
                  </a:lnTo>
                  <a:lnTo>
                    <a:pt x="1968" y="1548"/>
                  </a:lnTo>
                  <a:lnTo>
                    <a:pt x="1962" y="1542"/>
                  </a:lnTo>
                  <a:lnTo>
                    <a:pt x="1962" y="1530"/>
                  </a:lnTo>
                  <a:lnTo>
                    <a:pt x="1968" y="1524"/>
                  </a:lnTo>
                  <a:lnTo>
                    <a:pt x="1986" y="1524"/>
                  </a:lnTo>
                  <a:lnTo>
                    <a:pt x="1998" y="1530"/>
                  </a:lnTo>
                  <a:lnTo>
                    <a:pt x="2004" y="1530"/>
                  </a:lnTo>
                  <a:lnTo>
                    <a:pt x="2016" y="1536"/>
                  </a:lnTo>
                  <a:lnTo>
                    <a:pt x="2028" y="1536"/>
                  </a:lnTo>
                  <a:lnTo>
                    <a:pt x="2064" y="1518"/>
                  </a:lnTo>
                  <a:lnTo>
                    <a:pt x="2070" y="1512"/>
                  </a:lnTo>
                  <a:lnTo>
                    <a:pt x="2082" y="1512"/>
                  </a:lnTo>
                  <a:lnTo>
                    <a:pt x="2082" y="1518"/>
                  </a:lnTo>
                  <a:lnTo>
                    <a:pt x="2106" y="1518"/>
                  </a:lnTo>
                  <a:lnTo>
                    <a:pt x="2118" y="1512"/>
                  </a:lnTo>
                  <a:lnTo>
                    <a:pt x="2124" y="1512"/>
                  </a:lnTo>
                  <a:lnTo>
                    <a:pt x="2130" y="1506"/>
                  </a:lnTo>
                  <a:lnTo>
                    <a:pt x="2130" y="1500"/>
                  </a:lnTo>
                  <a:lnTo>
                    <a:pt x="2136" y="1488"/>
                  </a:lnTo>
                  <a:lnTo>
                    <a:pt x="2136" y="1482"/>
                  </a:lnTo>
                  <a:lnTo>
                    <a:pt x="2142" y="1482"/>
                  </a:lnTo>
                  <a:lnTo>
                    <a:pt x="2142" y="1488"/>
                  </a:lnTo>
                  <a:lnTo>
                    <a:pt x="2148" y="1500"/>
                  </a:lnTo>
                  <a:lnTo>
                    <a:pt x="2148" y="1524"/>
                  </a:lnTo>
                  <a:lnTo>
                    <a:pt x="2154" y="1524"/>
                  </a:lnTo>
                  <a:lnTo>
                    <a:pt x="2160" y="1518"/>
                  </a:lnTo>
                  <a:lnTo>
                    <a:pt x="2172" y="1512"/>
                  </a:lnTo>
                  <a:lnTo>
                    <a:pt x="2190" y="1512"/>
                  </a:lnTo>
                  <a:lnTo>
                    <a:pt x="2202" y="1506"/>
                  </a:lnTo>
                  <a:lnTo>
                    <a:pt x="2214" y="1506"/>
                  </a:lnTo>
                  <a:lnTo>
                    <a:pt x="2226" y="1512"/>
                  </a:lnTo>
                  <a:lnTo>
                    <a:pt x="2232" y="1524"/>
                  </a:lnTo>
                  <a:lnTo>
                    <a:pt x="2232" y="1506"/>
                  </a:lnTo>
                  <a:lnTo>
                    <a:pt x="2244" y="1506"/>
                  </a:lnTo>
                  <a:lnTo>
                    <a:pt x="2256" y="1518"/>
                  </a:lnTo>
                  <a:lnTo>
                    <a:pt x="2256" y="1530"/>
                  </a:lnTo>
                  <a:lnTo>
                    <a:pt x="2286" y="1524"/>
                  </a:lnTo>
                  <a:lnTo>
                    <a:pt x="2280" y="1536"/>
                  </a:lnTo>
                  <a:lnTo>
                    <a:pt x="2280" y="1548"/>
                  </a:lnTo>
                  <a:lnTo>
                    <a:pt x="2286" y="1554"/>
                  </a:lnTo>
                  <a:lnTo>
                    <a:pt x="2286" y="1566"/>
                  </a:lnTo>
                  <a:lnTo>
                    <a:pt x="2298" y="1578"/>
                  </a:lnTo>
                  <a:lnTo>
                    <a:pt x="2310" y="1578"/>
                  </a:lnTo>
                  <a:lnTo>
                    <a:pt x="2328" y="1572"/>
                  </a:lnTo>
                  <a:lnTo>
                    <a:pt x="2352" y="1548"/>
                  </a:lnTo>
                  <a:lnTo>
                    <a:pt x="2370" y="1542"/>
                  </a:lnTo>
                  <a:lnTo>
                    <a:pt x="2382" y="1542"/>
                  </a:lnTo>
                  <a:lnTo>
                    <a:pt x="2394" y="1548"/>
                  </a:lnTo>
                  <a:lnTo>
                    <a:pt x="2400" y="1554"/>
                  </a:lnTo>
                  <a:lnTo>
                    <a:pt x="2418" y="1590"/>
                  </a:lnTo>
                  <a:lnTo>
                    <a:pt x="2418" y="1602"/>
                  </a:lnTo>
                  <a:lnTo>
                    <a:pt x="2424" y="1608"/>
                  </a:lnTo>
                  <a:lnTo>
                    <a:pt x="2436" y="1614"/>
                  </a:lnTo>
                  <a:lnTo>
                    <a:pt x="2466" y="1614"/>
                  </a:lnTo>
                  <a:lnTo>
                    <a:pt x="2460" y="1656"/>
                  </a:lnTo>
                  <a:lnTo>
                    <a:pt x="2460" y="1662"/>
                  </a:lnTo>
                  <a:lnTo>
                    <a:pt x="2454" y="1668"/>
                  </a:lnTo>
                  <a:lnTo>
                    <a:pt x="2436" y="1704"/>
                  </a:lnTo>
                  <a:lnTo>
                    <a:pt x="2436" y="1710"/>
                  </a:lnTo>
                  <a:lnTo>
                    <a:pt x="2448" y="1722"/>
                  </a:lnTo>
                  <a:lnTo>
                    <a:pt x="2454" y="1722"/>
                  </a:lnTo>
                  <a:lnTo>
                    <a:pt x="2460" y="1734"/>
                  </a:lnTo>
                  <a:lnTo>
                    <a:pt x="2436" y="1758"/>
                  </a:lnTo>
                  <a:lnTo>
                    <a:pt x="2454" y="1806"/>
                  </a:lnTo>
                  <a:lnTo>
                    <a:pt x="2472" y="1788"/>
                  </a:lnTo>
                  <a:lnTo>
                    <a:pt x="2478" y="1788"/>
                  </a:lnTo>
                  <a:lnTo>
                    <a:pt x="2478" y="1794"/>
                  </a:lnTo>
                  <a:lnTo>
                    <a:pt x="2472" y="1800"/>
                  </a:lnTo>
                  <a:lnTo>
                    <a:pt x="2466" y="1812"/>
                  </a:lnTo>
                  <a:lnTo>
                    <a:pt x="2466" y="1818"/>
                  </a:lnTo>
                  <a:lnTo>
                    <a:pt x="2460" y="1830"/>
                  </a:lnTo>
                  <a:lnTo>
                    <a:pt x="2478" y="1830"/>
                  </a:lnTo>
                  <a:lnTo>
                    <a:pt x="2478" y="1878"/>
                  </a:lnTo>
                  <a:lnTo>
                    <a:pt x="2496" y="1878"/>
                  </a:lnTo>
                  <a:lnTo>
                    <a:pt x="2502" y="1884"/>
                  </a:lnTo>
                  <a:lnTo>
                    <a:pt x="2508" y="1884"/>
                  </a:lnTo>
                  <a:lnTo>
                    <a:pt x="2508" y="1896"/>
                  </a:lnTo>
                  <a:lnTo>
                    <a:pt x="2502" y="1908"/>
                  </a:lnTo>
                  <a:lnTo>
                    <a:pt x="2502" y="1920"/>
                  </a:lnTo>
                  <a:lnTo>
                    <a:pt x="2526" y="1944"/>
                  </a:lnTo>
                  <a:lnTo>
                    <a:pt x="2532" y="1944"/>
                  </a:lnTo>
                  <a:lnTo>
                    <a:pt x="2538" y="1938"/>
                  </a:lnTo>
                  <a:lnTo>
                    <a:pt x="2550" y="1932"/>
                  </a:lnTo>
                  <a:lnTo>
                    <a:pt x="2556" y="1932"/>
                  </a:lnTo>
                  <a:lnTo>
                    <a:pt x="2562" y="1926"/>
                  </a:lnTo>
                  <a:lnTo>
                    <a:pt x="2568" y="1914"/>
                  </a:lnTo>
                  <a:lnTo>
                    <a:pt x="2568" y="1896"/>
                  </a:lnTo>
                  <a:lnTo>
                    <a:pt x="2586" y="1896"/>
                  </a:lnTo>
                  <a:lnTo>
                    <a:pt x="2586" y="1872"/>
                  </a:lnTo>
                  <a:lnTo>
                    <a:pt x="2604" y="1836"/>
                  </a:lnTo>
                  <a:lnTo>
                    <a:pt x="2604" y="1818"/>
                  </a:lnTo>
                  <a:lnTo>
                    <a:pt x="2610" y="1806"/>
                  </a:lnTo>
                  <a:lnTo>
                    <a:pt x="2610" y="1794"/>
                  </a:lnTo>
                  <a:lnTo>
                    <a:pt x="2604" y="1782"/>
                  </a:lnTo>
                  <a:lnTo>
                    <a:pt x="2604" y="1770"/>
                  </a:lnTo>
                  <a:lnTo>
                    <a:pt x="2598" y="1752"/>
                  </a:lnTo>
                  <a:lnTo>
                    <a:pt x="2592" y="1740"/>
                  </a:lnTo>
                  <a:lnTo>
                    <a:pt x="2586" y="1722"/>
                  </a:lnTo>
                  <a:lnTo>
                    <a:pt x="2586" y="1704"/>
                  </a:lnTo>
                  <a:lnTo>
                    <a:pt x="2592" y="1686"/>
                  </a:lnTo>
                  <a:lnTo>
                    <a:pt x="2598" y="1674"/>
                  </a:lnTo>
                  <a:lnTo>
                    <a:pt x="2598" y="1644"/>
                  </a:lnTo>
                  <a:lnTo>
                    <a:pt x="2592" y="1626"/>
                  </a:lnTo>
                  <a:lnTo>
                    <a:pt x="2586" y="1614"/>
                  </a:lnTo>
                  <a:lnTo>
                    <a:pt x="2580" y="1596"/>
                  </a:lnTo>
                  <a:lnTo>
                    <a:pt x="2574" y="1584"/>
                  </a:lnTo>
                  <a:lnTo>
                    <a:pt x="2574" y="1518"/>
                  </a:lnTo>
                  <a:lnTo>
                    <a:pt x="2580" y="1488"/>
                  </a:lnTo>
                  <a:lnTo>
                    <a:pt x="2586" y="1470"/>
                  </a:lnTo>
                  <a:lnTo>
                    <a:pt x="2598" y="1452"/>
                  </a:lnTo>
                  <a:lnTo>
                    <a:pt x="2604" y="1440"/>
                  </a:lnTo>
                  <a:lnTo>
                    <a:pt x="2610" y="1422"/>
                  </a:lnTo>
                  <a:lnTo>
                    <a:pt x="2616" y="1416"/>
                  </a:lnTo>
                  <a:lnTo>
                    <a:pt x="2616" y="1410"/>
                  </a:lnTo>
                  <a:lnTo>
                    <a:pt x="2628" y="1398"/>
                  </a:lnTo>
                  <a:lnTo>
                    <a:pt x="2652" y="1380"/>
                  </a:lnTo>
                  <a:lnTo>
                    <a:pt x="2658" y="1356"/>
                  </a:lnTo>
                  <a:lnTo>
                    <a:pt x="2670" y="1368"/>
                  </a:lnTo>
                  <a:lnTo>
                    <a:pt x="2676" y="1344"/>
                  </a:lnTo>
                  <a:lnTo>
                    <a:pt x="2730" y="1344"/>
                  </a:lnTo>
                  <a:lnTo>
                    <a:pt x="2730" y="1314"/>
                  </a:lnTo>
                  <a:lnTo>
                    <a:pt x="2748" y="1320"/>
                  </a:lnTo>
                  <a:lnTo>
                    <a:pt x="2754" y="1308"/>
                  </a:lnTo>
                  <a:lnTo>
                    <a:pt x="2772" y="1308"/>
                  </a:lnTo>
                  <a:lnTo>
                    <a:pt x="2796" y="1278"/>
                  </a:lnTo>
                  <a:lnTo>
                    <a:pt x="2796" y="1272"/>
                  </a:lnTo>
                  <a:lnTo>
                    <a:pt x="2802" y="1266"/>
                  </a:lnTo>
                  <a:lnTo>
                    <a:pt x="2814" y="1242"/>
                  </a:lnTo>
                  <a:lnTo>
                    <a:pt x="2832" y="1236"/>
                  </a:lnTo>
                  <a:lnTo>
                    <a:pt x="2862" y="1236"/>
                  </a:lnTo>
                  <a:lnTo>
                    <a:pt x="2874" y="1242"/>
                  </a:lnTo>
                  <a:lnTo>
                    <a:pt x="2886" y="1242"/>
                  </a:lnTo>
                  <a:lnTo>
                    <a:pt x="2892" y="1236"/>
                  </a:lnTo>
                  <a:lnTo>
                    <a:pt x="2904" y="1212"/>
                  </a:lnTo>
                  <a:lnTo>
                    <a:pt x="2910" y="1206"/>
                  </a:lnTo>
                  <a:lnTo>
                    <a:pt x="2916" y="1194"/>
                  </a:lnTo>
                  <a:lnTo>
                    <a:pt x="2928" y="1200"/>
                  </a:lnTo>
                  <a:lnTo>
                    <a:pt x="2934" y="1176"/>
                  </a:lnTo>
                  <a:lnTo>
                    <a:pt x="3018" y="1170"/>
                  </a:lnTo>
                  <a:lnTo>
                    <a:pt x="3024" y="1146"/>
                  </a:lnTo>
                  <a:lnTo>
                    <a:pt x="2982" y="1152"/>
                  </a:lnTo>
                  <a:lnTo>
                    <a:pt x="2988" y="1146"/>
                  </a:lnTo>
                  <a:lnTo>
                    <a:pt x="3000" y="1140"/>
                  </a:lnTo>
                  <a:lnTo>
                    <a:pt x="3006" y="1140"/>
                  </a:lnTo>
                  <a:lnTo>
                    <a:pt x="3006" y="1134"/>
                  </a:lnTo>
                  <a:lnTo>
                    <a:pt x="3000" y="1128"/>
                  </a:lnTo>
                  <a:lnTo>
                    <a:pt x="2994" y="1116"/>
                  </a:lnTo>
                  <a:lnTo>
                    <a:pt x="2988" y="1110"/>
                  </a:lnTo>
                  <a:lnTo>
                    <a:pt x="3024" y="1104"/>
                  </a:lnTo>
                  <a:lnTo>
                    <a:pt x="3048" y="1116"/>
                  </a:lnTo>
                  <a:lnTo>
                    <a:pt x="3078" y="1080"/>
                  </a:lnTo>
                  <a:lnTo>
                    <a:pt x="3024" y="1074"/>
                  </a:lnTo>
                  <a:lnTo>
                    <a:pt x="3024" y="1050"/>
                  </a:lnTo>
                  <a:lnTo>
                    <a:pt x="3036" y="1062"/>
                  </a:lnTo>
                  <a:lnTo>
                    <a:pt x="3078" y="1050"/>
                  </a:lnTo>
                  <a:lnTo>
                    <a:pt x="3084" y="990"/>
                  </a:lnTo>
                  <a:lnTo>
                    <a:pt x="3054" y="1002"/>
                  </a:lnTo>
                  <a:lnTo>
                    <a:pt x="3048" y="972"/>
                  </a:lnTo>
                  <a:lnTo>
                    <a:pt x="3024" y="960"/>
                  </a:lnTo>
                  <a:lnTo>
                    <a:pt x="3072" y="978"/>
                  </a:lnTo>
                  <a:lnTo>
                    <a:pt x="3078" y="972"/>
                  </a:lnTo>
                  <a:lnTo>
                    <a:pt x="3060" y="954"/>
                  </a:lnTo>
                  <a:lnTo>
                    <a:pt x="3090" y="954"/>
                  </a:lnTo>
                  <a:lnTo>
                    <a:pt x="3084" y="948"/>
                  </a:lnTo>
                  <a:lnTo>
                    <a:pt x="3078" y="936"/>
                  </a:lnTo>
                  <a:lnTo>
                    <a:pt x="3060" y="918"/>
                  </a:lnTo>
                  <a:lnTo>
                    <a:pt x="3054" y="906"/>
                  </a:lnTo>
                  <a:lnTo>
                    <a:pt x="3054" y="894"/>
                  </a:lnTo>
                  <a:lnTo>
                    <a:pt x="3060" y="888"/>
                  </a:lnTo>
                  <a:lnTo>
                    <a:pt x="3042" y="870"/>
                  </a:lnTo>
                  <a:lnTo>
                    <a:pt x="3042" y="864"/>
                  </a:lnTo>
                  <a:lnTo>
                    <a:pt x="3048" y="864"/>
                  </a:lnTo>
                  <a:lnTo>
                    <a:pt x="3066" y="846"/>
                  </a:lnTo>
                  <a:lnTo>
                    <a:pt x="3072" y="846"/>
                  </a:lnTo>
                  <a:lnTo>
                    <a:pt x="3066" y="870"/>
                  </a:lnTo>
                  <a:lnTo>
                    <a:pt x="3096" y="894"/>
                  </a:lnTo>
                  <a:lnTo>
                    <a:pt x="3096" y="888"/>
                  </a:lnTo>
                  <a:lnTo>
                    <a:pt x="3102" y="882"/>
                  </a:lnTo>
                  <a:lnTo>
                    <a:pt x="3102" y="864"/>
                  </a:lnTo>
                  <a:lnTo>
                    <a:pt x="3108" y="852"/>
                  </a:lnTo>
                  <a:lnTo>
                    <a:pt x="3108" y="834"/>
                  </a:lnTo>
                  <a:lnTo>
                    <a:pt x="3114" y="822"/>
                  </a:lnTo>
                  <a:lnTo>
                    <a:pt x="3144" y="792"/>
                  </a:lnTo>
                  <a:lnTo>
                    <a:pt x="3156" y="786"/>
                  </a:lnTo>
                  <a:lnTo>
                    <a:pt x="3162" y="786"/>
                  </a:lnTo>
                  <a:lnTo>
                    <a:pt x="3162" y="792"/>
                  </a:lnTo>
                  <a:lnTo>
                    <a:pt x="3150" y="816"/>
                  </a:lnTo>
                  <a:lnTo>
                    <a:pt x="3132" y="834"/>
                  </a:lnTo>
                  <a:lnTo>
                    <a:pt x="3126" y="846"/>
                  </a:lnTo>
                  <a:lnTo>
                    <a:pt x="3120" y="882"/>
                  </a:lnTo>
                  <a:lnTo>
                    <a:pt x="3138" y="882"/>
                  </a:lnTo>
                  <a:lnTo>
                    <a:pt x="3138" y="894"/>
                  </a:lnTo>
                  <a:lnTo>
                    <a:pt x="3132" y="906"/>
                  </a:lnTo>
                  <a:lnTo>
                    <a:pt x="3132" y="918"/>
                  </a:lnTo>
                  <a:lnTo>
                    <a:pt x="3114" y="936"/>
                  </a:lnTo>
                  <a:lnTo>
                    <a:pt x="3102" y="960"/>
                  </a:lnTo>
                  <a:lnTo>
                    <a:pt x="3102" y="978"/>
                  </a:lnTo>
                  <a:lnTo>
                    <a:pt x="3126" y="954"/>
                  </a:lnTo>
                  <a:lnTo>
                    <a:pt x="3132" y="942"/>
                  </a:lnTo>
                  <a:lnTo>
                    <a:pt x="3144" y="930"/>
                  </a:lnTo>
                  <a:lnTo>
                    <a:pt x="3168" y="918"/>
                  </a:lnTo>
                  <a:lnTo>
                    <a:pt x="3180" y="906"/>
                  </a:lnTo>
                  <a:lnTo>
                    <a:pt x="3192" y="882"/>
                  </a:lnTo>
                  <a:lnTo>
                    <a:pt x="3192" y="798"/>
                  </a:lnTo>
                  <a:lnTo>
                    <a:pt x="3198" y="780"/>
                  </a:lnTo>
                  <a:lnTo>
                    <a:pt x="3198" y="768"/>
                  </a:lnTo>
                  <a:lnTo>
                    <a:pt x="3204" y="756"/>
                  </a:lnTo>
                  <a:lnTo>
                    <a:pt x="3210" y="756"/>
                  </a:lnTo>
                  <a:lnTo>
                    <a:pt x="3210" y="768"/>
                  </a:lnTo>
                  <a:lnTo>
                    <a:pt x="3204" y="780"/>
                  </a:lnTo>
                  <a:lnTo>
                    <a:pt x="3204" y="798"/>
                  </a:lnTo>
                  <a:lnTo>
                    <a:pt x="3210" y="798"/>
                  </a:lnTo>
                  <a:lnTo>
                    <a:pt x="3216" y="804"/>
                  </a:lnTo>
                  <a:lnTo>
                    <a:pt x="3216" y="840"/>
                  </a:lnTo>
                  <a:lnTo>
                    <a:pt x="3234" y="822"/>
                  </a:lnTo>
                  <a:lnTo>
                    <a:pt x="3240" y="810"/>
                  </a:lnTo>
                  <a:lnTo>
                    <a:pt x="3288" y="762"/>
                  </a:lnTo>
                  <a:lnTo>
                    <a:pt x="3300" y="756"/>
                  </a:lnTo>
                  <a:lnTo>
                    <a:pt x="3324" y="732"/>
                  </a:lnTo>
                  <a:lnTo>
                    <a:pt x="3324" y="726"/>
                  </a:lnTo>
                  <a:lnTo>
                    <a:pt x="3318" y="720"/>
                  </a:lnTo>
                  <a:lnTo>
                    <a:pt x="3312" y="720"/>
                  </a:lnTo>
                  <a:lnTo>
                    <a:pt x="3306" y="714"/>
                  </a:lnTo>
                  <a:lnTo>
                    <a:pt x="3306" y="702"/>
                  </a:lnTo>
                  <a:lnTo>
                    <a:pt x="3312" y="696"/>
                  </a:lnTo>
                  <a:lnTo>
                    <a:pt x="3324" y="696"/>
                  </a:lnTo>
                  <a:lnTo>
                    <a:pt x="3330" y="702"/>
                  </a:lnTo>
                  <a:lnTo>
                    <a:pt x="3360" y="702"/>
                  </a:lnTo>
                  <a:lnTo>
                    <a:pt x="3390" y="696"/>
                  </a:lnTo>
                  <a:lnTo>
                    <a:pt x="3450" y="672"/>
                  </a:lnTo>
                  <a:lnTo>
                    <a:pt x="3462" y="666"/>
                  </a:lnTo>
                  <a:lnTo>
                    <a:pt x="3444" y="660"/>
                  </a:lnTo>
                  <a:lnTo>
                    <a:pt x="3438" y="660"/>
                  </a:lnTo>
                  <a:lnTo>
                    <a:pt x="3432" y="666"/>
                  </a:lnTo>
                  <a:lnTo>
                    <a:pt x="3414" y="672"/>
                  </a:lnTo>
                  <a:lnTo>
                    <a:pt x="3402" y="672"/>
                  </a:lnTo>
                  <a:lnTo>
                    <a:pt x="3390" y="678"/>
                  </a:lnTo>
                  <a:lnTo>
                    <a:pt x="3372" y="678"/>
                  </a:lnTo>
                  <a:lnTo>
                    <a:pt x="3360" y="684"/>
                  </a:lnTo>
                  <a:lnTo>
                    <a:pt x="3348" y="684"/>
                  </a:lnTo>
                  <a:lnTo>
                    <a:pt x="3342" y="678"/>
                  </a:lnTo>
                  <a:lnTo>
                    <a:pt x="3342" y="672"/>
                  </a:lnTo>
                  <a:lnTo>
                    <a:pt x="3348" y="666"/>
                  </a:lnTo>
                  <a:lnTo>
                    <a:pt x="3354" y="654"/>
                  </a:lnTo>
                  <a:lnTo>
                    <a:pt x="3366" y="654"/>
                  </a:lnTo>
                  <a:lnTo>
                    <a:pt x="3378" y="648"/>
                  </a:lnTo>
                  <a:lnTo>
                    <a:pt x="3402" y="648"/>
                  </a:lnTo>
                  <a:lnTo>
                    <a:pt x="3492" y="642"/>
                  </a:lnTo>
                  <a:lnTo>
                    <a:pt x="3534" y="606"/>
                  </a:lnTo>
                  <a:lnTo>
                    <a:pt x="3546" y="618"/>
                  </a:lnTo>
                  <a:lnTo>
                    <a:pt x="3570" y="606"/>
                  </a:lnTo>
                  <a:lnTo>
                    <a:pt x="3570" y="642"/>
                  </a:lnTo>
                  <a:lnTo>
                    <a:pt x="3600" y="618"/>
                  </a:lnTo>
                  <a:lnTo>
                    <a:pt x="3624" y="612"/>
                  </a:lnTo>
                  <a:lnTo>
                    <a:pt x="3630" y="582"/>
                  </a:lnTo>
                  <a:lnTo>
                    <a:pt x="3618" y="570"/>
                  </a:lnTo>
                  <a:lnTo>
                    <a:pt x="3612" y="600"/>
                  </a:lnTo>
                  <a:lnTo>
                    <a:pt x="3588" y="600"/>
                  </a:lnTo>
                  <a:lnTo>
                    <a:pt x="3588" y="576"/>
                  </a:lnTo>
                  <a:lnTo>
                    <a:pt x="3570" y="552"/>
                  </a:lnTo>
                  <a:lnTo>
                    <a:pt x="3594" y="540"/>
                  </a:lnTo>
                  <a:lnTo>
                    <a:pt x="3600" y="504"/>
                  </a:lnTo>
                  <a:lnTo>
                    <a:pt x="3612" y="498"/>
                  </a:lnTo>
                  <a:lnTo>
                    <a:pt x="3618" y="486"/>
                  </a:lnTo>
                  <a:lnTo>
                    <a:pt x="3630" y="480"/>
                  </a:lnTo>
                  <a:lnTo>
                    <a:pt x="3636" y="474"/>
                  </a:lnTo>
                  <a:lnTo>
                    <a:pt x="3648" y="468"/>
                  </a:lnTo>
                  <a:lnTo>
                    <a:pt x="3654" y="456"/>
                  </a:lnTo>
                  <a:lnTo>
                    <a:pt x="3654" y="450"/>
                  </a:lnTo>
                  <a:lnTo>
                    <a:pt x="3660" y="444"/>
                  </a:lnTo>
                  <a:lnTo>
                    <a:pt x="3660" y="438"/>
                  </a:lnTo>
                  <a:lnTo>
                    <a:pt x="3690" y="444"/>
                  </a:lnTo>
                  <a:lnTo>
                    <a:pt x="3702" y="426"/>
                  </a:lnTo>
                  <a:lnTo>
                    <a:pt x="3708" y="432"/>
                  </a:lnTo>
                  <a:lnTo>
                    <a:pt x="3720" y="432"/>
                  </a:lnTo>
                  <a:lnTo>
                    <a:pt x="3726" y="426"/>
                  </a:lnTo>
                  <a:lnTo>
                    <a:pt x="3738" y="420"/>
                  </a:lnTo>
                  <a:lnTo>
                    <a:pt x="3744" y="408"/>
                  </a:lnTo>
                  <a:lnTo>
                    <a:pt x="3756" y="402"/>
                  </a:lnTo>
                  <a:lnTo>
                    <a:pt x="3774" y="384"/>
                  </a:lnTo>
                  <a:lnTo>
                    <a:pt x="3774" y="414"/>
                  </a:lnTo>
                  <a:lnTo>
                    <a:pt x="3786" y="408"/>
                  </a:lnTo>
                  <a:lnTo>
                    <a:pt x="3792" y="402"/>
                  </a:lnTo>
                  <a:lnTo>
                    <a:pt x="3828" y="384"/>
                  </a:lnTo>
                  <a:lnTo>
                    <a:pt x="3834" y="378"/>
                  </a:lnTo>
                  <a:lnTo>
                    <a:pt x="3846" y="378"/>
                  </a:lnTo>
                  <a:lnTo>
                    <a:pt x="3858" y="372"/>
                  </a:lnTo>
                  <a:lnTo>
                    <a:pt x="3876" y="372"/>
                  </a:lnTo>
                  <a:lnTo>
                    <a:pt x="3888" y="366"/>
                  </a:lnTo>
                  <a:lnTo>
                    <a:pt x="3900" y="366"/>
                  </a:lnTo>
                  <a:lnTo>
                    <a:pt x="3900" y="330"/>
                  </a:lnTo>
                  <a:lnTo>
                    <a:pt x="3876" y="330"/>
                  </a:lnTo>
                  <a:lnTo>
                    <a:pt x="3876" y="324"/>
                  </a:lnTo>
                  <a:lnTo>
                    <a:pt x="3882" y="312"/>
                  </a:lnTo>
                  <a:lnTo>
                    <a:pt x="3894" y="300"/>
                  </a:lnTo>
                  <a:lnTo>
                    <a:pt x="3888" y="294"/>
                  </a:lnTo>
                  <a:lnTo>
                    <a:pt x="3882" y="294"/>
                  </a:lnTo>
                  <a:lnTo>
                    <a:pt x="3876" y="288"/>
                  </a:lnTo>
                  <a:lnTo>
                    <a:pt x="3876" y="276"/>
                  </a:lnTo>
                  <a:lnTo>
                    <a:pt x="3888" y="252"/>
                  </a:lnTo>
                  <a:lnTo>
                    <a:pt x="3900" y="222"/>
                  </a:lnTo>
                  <a:lnTo>
                    <a:pt x="3912" y="198"/>
                  </a:lnTo>
                  <a:lnTo>
                    <a:pt x="3918" y="174"/>
                  </a:lnTo>
                  <a:lnTo>
                    <a:pt x="3918" y="168"/>
                  </a:lnTo>
                  <a:lnTo>
                    <a:pt x="3912" y="162"/>
                  </a:lnTo>
                  <a:lnTo>
                    <a:pt x="3876" y="162"/>
                  </a:lnTo>
                  <a:lnTo>
                    <a:pt x="3864" y="168"/>
                  </a:lnTo>
                  <a:lnTo>
                    <a:pt x="3858" y="168"/>
                  </a:lnTo>
                  <a:close/>
                  <a:moveTo>
                    <a:pt x="2718" y="366"/>
                  </a:moveTo>
                  <a:lnTo>
                    <a:pt x="2712" y="366"/>
                  </a:lnTo>
                  <a:lnTo>
                    <a:pt x="2712" y="354"/>
                  </a:lnTo>
                  <a:lnTo>
                    <a:pt x="2718" y="348"/>
                  </a:lnTo>
                  <a:lnTo>
                    <a:pt x="2718" y="336"/>
                  </a:lnTo>
                  <a:lnTo>
                    <a:pt x="2712" y="336"/>
                  </a:lnTo>
                  <a:lnTo>
                    <a:pt x="2700" y="342"/>
                  </a:lnTo>
                  <a:lnTo>
                    <a:pt x="2694" y="348"/>
                  </a:lnTo>
                  <a:lnTo>
                    <a:pt x="2682" y="354"/>
                  </a:lnTo>
                  <a:lnTo>
                    <a:pt x="2676" y="372"/>
                  </a:lnTo>
                  <a:lnTo>
                    <a:pt x="2664" y="366"/>
                  </a:lnTo>
                  <a:lnTo>
                    <a:pt x="2664" y="378"/>
                  </a:lnTo>
                  <a:lnTo>
                    <a:pt x="2652" y="402"/>
                  </a:lnTo>
                  <a:lnTo>
                    <a:pt x="2628" y="414"/>
                  </a:lnTo>
                  <a:lnTo>
                    <a:pt x="2628" y="426"/>
                  </a:lnTo>
                  <a:lnTo>
                    <a:pt x="2634" y="432"/>
                  </a:lnTo>
                  <a:lnTo>
                    <a:pt x="2628" y="432"/>
                  </a:lnTo>
                  <a:lnTo>
                    <a:pt x="2598" y="462"/>
                  </a:lnTo>
                  <a:lnTo>
                    <a:pt x="2598" y="468"/>
                  </a:lnTo>
                  <a:lnTo>
                    <a:pt x="2604" y="474"/>
                  </a:lnTo>
                  <a:lnTo>
                    <a:pt x="2610" y="474"/>
                  </a:lnTo>
                  <a:lnTo>
                    <a:pt x="2616" y="480"/>
                  </a:lnTo>
                  <a:lnTo>
                    <a:pt x="2616" y="492"/>
                  </a:lnTo>
                  <a:lnTo>
                    <a:pt x="2610" y="498"/>
                  </a:lnTo>
                  <a:lnTo>
                    <a:pt x="2604" y="498"/>
                  </a:lnTo>
                  <a:lnTo>
                    <a:pt x="2604" y="510"/>
                  </a:lnTo>
                  <a:lnTo>
                    <a:pt x="2592" y="534"/>
                  </a:lnTo>
                  <a:lnTo>
                    <a:pt x="2580" y="552"/>
                  </a:lnTo>
                  <a:lnTo>
                    <a:pt x="2550" y="582"/>
                  </a:lnTo>
                  <a:lnTo>
                    <a:pt x="2478" y="618"/>
                  </a:lnTo>
                  <a:lnTo>
                    <a:pt x="2484" y="588"/>
                  </a:lnTo>
                  <a:lnTo>
                    <a:pt x="2478" y="582"/>
                  </a:lnTo>
                  <a:lnTo>
                    <a:pt x="2478" y="576"/>
                  </a:lnTo>
                  <a:lnTo>
                    <a:pt x="2472" y="570"/>
                  </a:lnTo>
                  <a:lnTo>
                    <a:pt x="2472" y="564"/>
                  </a:lnTo>
                  <a:lnTo>
                    <a:pt x="2478" y="552"/>
                  </a:lnTo>
                  <a:lnTo>
                    <a:pt x="2496" y="534"/>
                  </a:lnTo>
                  <a:lnTo>
                    <a:pt x="2502" y="522"/>
                  </a:lnTo>
                  <a:lnTo>
                    <a:pt x="2502" y="516"/>
                  </a:lnTo>
                  <a:lnTo>
                    <a:pt x="2496" y="510"/>
                  </a:lnTo>
                  <a:lnTo>
                    <a:pt x="2496" y="492"/>
                  </a:lnTo>
                  <a:lnTo>
                    <a:pt x="2502" y="480"/>
                  </a:lnTo>
                  <a:lnTo>
                    <a:pt x="2508" y="474"/>
                  </a:lnTo>
                  <a:lnTo>
                    <a:pt x="2514" y="462"/>
                  </a:lnTo>
                  <a:lnTo>
                    <a:pt x="2526" y="456"/>
                  </a:lnTo>
                  <a:lnTo>
                    <a:pt x="2532" y="450"/>
                  </a:lnTo>
                  <a:lnTo>
                    <a:pt x="2532" y="432"/>
                  </a:lnTo>
                  <a:lnTo>
                    <a:pt x="2538" y="432"/>
                  </a:lnTo>
                  <a:lnTo>
                    <a:pt x="2622" y="348"/>
                  </a:lnTo>
                  <a:lnTo>
                    <a:pt x="2592" y="354"/>
                  </a:lnTo>
                  <a:lnTo>
                    <a:pt x="2580" y="360"/>
                  </a:lnTo>
                  <a:lnTo>
                    <a:pt x="2574" y="366"/>
                  </a:lnTo>
                  <a:lnTo>
                    <a:pt x="2562" y="372"/>
                  </a:lnTo>
                  <a:lnTo>
                    <a:pt x="2556" y="378"/>
                  </a:lnTo>
                  <a:lnTo>
                    <a:pt x="2550" y="378"/>
                  </a:lnTo>
                  <a:lnTo>
                    <a:pt x="2550" y="372"/>
                  </a:lnTo>
                  <a:lnTo>
                    <a:pt x="2556" y="366"/>
                  </a:lnTo>
                  <a:lnTo>
                    <a:pt x="2568" y="360"/>
                  </a:lnTo>
                  <a:lnTo>
                    <a:pt x="2592" y="336"/>
                  </a:lnTo>
                  <a:lnTo>
                    <a:pt x="2604" y="330"/>
                  </a:lnTo>
                  <a:lnTo>
                    <a:pt x="2658" y="276"/>
                  </a:lnTo>
                  <a:lnTo>
                    <a:pt x="2670" y="288"/>
                  </a:lnTo>
                  <a:lnTo>
                    <a:pt x="2682" y="276"/>
                  </a:lnTo>
                  <a:lnTo>
                    <a:pt x="2682" y="288"/>
                  </a:lnTo>
                  <a:lnTo>
                    <a:pt x="2694" y="288"/>
                  </a:lnTo>
                  <a:lnTo>
                    <a:pt x="2700" y="282"/>
                  </a:lnTo>
                  <a:lnTo>
                    <a:pt x="2700" y="270"/>
                  </a:lnTo>
                  <a:lnTo>
                    <a:pt x="2724" y="276"/>
                  </a:lnTo>
                  <a:lnTo>
                    <a:pt x="2736" y="270"/>
                  </a:lnTo>
                  <a:lnTo>
                    <a:pt x="2742" y="270"/>
                  </a:lnTo>
                  <a:lnTo>
                    <a:pt x="2754" y="264"/>
                  </a:lnTo>
                  <a:lnTo>
                    <a:pt x="2772" y="264"/>
                  </a:lnTo>
                  <a:lnTo>
                    <a:pt x="2784" y="270"/>
                  </a:lnTo>
                  <a:lnTo>
                    <a:pt x="2790" y="276"/>
                  </a:lnTo>
                  <a:lnTo>
                    <a:pt x="2796" y="288"/>
                  </a:lnTo>
                  <a:lnTo>
                    <a:pt x="2772" y="294"/>
                  </a:lnTo>
                  <a:lnTo>
                    <a:pt x="2772" y="318"/>
                  </a:lnTo>
                  <a:lnTo>
                    <a:pt x="2742" y="318"/>
                  </a:lnTo>
                  <a:lnTo>
                    <a:pt x="2736" y="324"/>
                  </a:lnTo>
                  <a:lnTo>
                    <a:pt x="2736" y="360"/>
                  </a:lnTo>
                  <a:lnTo>
                    <a:pt x="2730" y="366"/>
                  </a:lnTo>
                  <a:lnTo>
                    <a:pt x="2718" y="366"/>
                  </a:lnTo>
                  <a:close/>
                </a:path>
              </a:pathLst>
            </a:custGeom>
            <a:solidFill>
              <a:srgbClr val="10069F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519" name="Uruguay">
              <a:extLst>
                <a:ext uri="{FF2B5EF4-FFF2-40B4-BE49-F238E27FC236}">
                  <a16:creationId xmlns:a16="http://schemas.microsoft.com/office/drawing/2014/main" id="{568AA178-3045-501C-2C98-B40B8FD535AD}"/>
                </a:ext>
              </a:extLst>
            </p:cNvPr>
            <p:cNvSpPr>
              <a:spLocks/>
            </p:cNvSpPr>
            <p:nvPr/>
          </p:nvSpPr>
          <p:spPr bwMode="gray">
            <a:xfrm>
              <a:off x="1659" y="3184"/>
              <a:ext cx="93" cy="98"/>
            </a:xfrm>
            <a:custGeom>
              <a:avLst/>
              <a:gdLst>
                <a:gd name="T0" fmla="*/ 2147483647 w 366"/>
                <a:gd name="T1" fmla="*/ 2147483647 h 384"/>
                <a:gd name="T2" fmla="*/ 2147483647 w 366"/>
                <a:gd name="T3" fmla="*/ 2147483647 h 384"/>
                <a:gd name="T4" fmla="*/ 2147483647 w 366"/>
                <a:gd name="T5" fmla="*/ 2147483647 h 384"/>
                <a:gd name="T6" fmla="*/ 2147483647 w 366"/>
                <a:gd name="T7" fmla="*/ 2147483647 h 384"/>
                <a:gd name="T8" fmla="*/ 2147483647 w 366"/>
                <a:gd name="T9" fmla="*/ 2147483647 h 384"/>
                <a:gd name="T10" fmla="*/ 2147483647 w 366"/>
                <a:gd name="T11" fmla="*/ 2147483647 h 384"/>
                <a:gd name="T12" fmla="*/ 2147483647 w 366"/>
                <a:gd name="T13" fmla="*/ 2147483647 h 384"/>
                <a:gd name="T14" fmla="*/ 2147483647 w 366"/>
                <a:gd name="T15" fmla="*/ 2147483647 h 384"/>
                <a:gd name="T16" fmla="*/ 2147483647 w 366"/>
                <a:gd name="T17" fmla="*/ 2147483647 h 384"/>
                <a:gd name="T18" fmla="*/ 2147483647 w 366"/>
                <a:gd name="T19" fmla="*/ 2147483647 h 384"/>
                <a:gd name="T20" fmla="*/ 2147483647 w 366"/>
                <a:gd name="T21" fmla="*/ 2147483647 h 384"/>
                <a:gd name="T22" fmla="*/ 2147483647 w 366"/>
                <a:gd name="T23" fmla="*/ 2147483647 h 384"/>
                <a:gd name="T24" fmla="*/ 2147483647 w 366"/>
                <a:gd name="T25" fmla="*/ 2147483647 h 384"/>
                <a:gd name="T26" fmla="*/ 2147483647 w 366"/>
                <a:gd name="T27" fmla="*/ 2147483647 h 384"/>
                <a:gd name="T28" fmla="*/ 2147483647 w 366"/>
                <a:gd name="T29" fmla="*/ 2147483647 h 384"/>
                <a:gd name="T30" fmla="*/ 2147483647 w 366"/>
                <a:gd name="T31" fmla="*/ 2147483647 h 384"/>
                <a:gd name="T32" fmla="*/ 2147483647 w 366"/>
                <a:gd name="T33" fmla="*/ 2147483647 h 384"/>
                <a:gd name="T34" fmla="*/ 2147483647 w 366"/>
                <a:gd name="T35" fmla="*/ 2147483647 h 384"/>
                <a:gd name="T36" fmla="*/ 2147483647 w 366"/>
                <a:gd name="T37" fmla="*/ 2147483647 h 384"/>
                <a:gd name="T38" fmla="*/ 2147483647 w 366"/>
                <a:gd name="T39" fmla="*/ 2147483647 h 384"/>
                <a:gd name="T40" fmla="*/ 2147483647 w 366"/>
                <a:gd name="T41" fmla="*/ 2147483647 h 384"/>
                <a:gd name="T42" fmla="*/ 2147483647 w 366"/>
                <a:gd name="T43" fmla="*/ 2147483647 h 384"/>
                <a:gd name="T44" fmla="*/ 2147483647 w 366"/>
                <a:gd name="T45" fmla="*/ 0 h 384"/>
                <a:gd name="T46" fmla="*/ 2147483647 w 366"/>
                <a:gd name="T47" fmla="*/ 2147483647 h 384"/>
                <a:gd name="T48" fmla="*/ 2147483647 w 366"/>
                <a:gd name="T49" fmla="*/ 2147483647 h 384"/>
                <a:gd name="T50" fmla="*/ 0 w 366"/>
                <a:gd name="T51" fmla="*/ 2147483647 h 384"/>
                <a:gd name="T52" fmla="*/ 2147483647 w 366"/>
                <a:gd name="T53" fmla="*/ 2147483647 h 384"/>
                <a:gd name="T54" fmla="*/ 2147483647 w 366"/>
                <a:gd name="T55" fmla="*/ 2147483647 h 384"/>
                <a:gd name="T56" fmla="*/ 2147483647 w 366"/>
                <a:gd name="T57" fmla="*/ 2147483647 h 384"/>
                <a:gd name="T58" fmla="*/ 2147483647 w 366"/>
                <a:gd name="T59" fmla="*/ 2147483647 h 384"/>
                <a:gd name="T60" fmla="*/ 2147483647 w 366"/>
                <a:gd name="T61" fmla="*/ 2147483647 h 384"/>
                <a:gd name="T62" fmla="*/ 2147483647 w 366"/>
                <a:gd name="T63" fmla="*/ 2147483647 h 384"/>
                <a:gd name="T64" fmla="*/ 2147483647 w 366"/>
                <a:gd name="T65" fmla="*/ 2147483647 h 384"/>
                <a:gd name="T66" fmla="*/ 2147483647 w 366"/>
                <a:gd name="T67" fmla="*/ 2147483647 h 384"/>
                <a:gd name="T68" fmla="*/ 2147483647 w 366"/>
                <a:gd name="T69" fmla="*/ 2147483647 h 384"/>
                <a:gd name="T70" fmla="*/ 2147483647 w 366"/>
                <a:gd name="T71" fmla="*/ 2147483647 h 384"/>
                <a:gd name="T72" fmla="*/ 2147483647 w 366"/>
                <a:gd name="T73" fmla="*/ 2147483647 h 384"/>
                <a:gd name="T74" fmla="*/ 2147483647 w 366"/>
                <a:gd name="T75" fmla="*/ 2147483647 h 384"/>
                <a:gd name="T76" fmla="*/ 2147483647 w 366"/>
                <a:gd name="T77" fmla="*/ 2147483647 h 384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366"/>
                <a:gd name="T118" fmla="*/ 0 h 384"/>
                <a:gd name="T119" fmla="*/ 366 w 366"/>
                <a:gd name="T120" fmla="*/ 384 h 384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366" h="384">
                  <a:moveTo>
                    <a:pt x="138" y="372"/>
                  </a:moveTo>
                  <a:lnTo>
                    <a:pt x="174" y="372"/>
                  </a:lnTo>
                  <a:lnTo>
                    <a:pt x="198" y="378"/>
                  </a:lnTo>
                  <a:lnTo>
                    <a:pt x="228" y="378"/>
                  </a:lnTo>
                  <a:lnTo>
                    <a:pt x="288" y="384"/>
                  </a:lnTo>
                  <a:lnTo>
                    <a:pt x="330" y="366"/>
                  </a:lnTo>
                  <a:lnTo>
                    <a:pt x="342" y="354"/>
                  </a:lnTo>
                  <a:lnTo>
                    <a:pt x="360" y="300"/>
                  </a:lnTo>
                  <a:lnTo>
                    <a:pt x="366" y="294"/>
                  </a:lnTo>
                  <a:lnTo>
                    <a:pt x="348" y="294"/>
                  </a:lnTo>
                  <a:lnTo>
                    <a:pt x="348" y="264"/>
                  </a:lnTo>
                  <a:lnTo>
                    <a:pt x="342" y="264"/>
                  </a:lnTo>
                  <a:lnTo>
                    <a:pt x="342" y="240"/>
                  </a:lnTo>
                  <a:lnTo>
                    <a:pt x="348" y="234"/>
                  </a:lnTo>
                  <a:lnTo>
                    <a:pt x="360" y="210"/>
                  </a:lnTo>
                  <a:lnTo>
                    <a:pt x="360" y="198"/>
                  </a:lnTo>
                  <a:lnTo>
                    <a:pt x="354" y="198"/>
                  </a:lnTo>
                  <a:lnTo>
                    <a:pt x="342" y="192"/>
                  </a:lnTo>
                  <a:lnTo>
                    <a:pt x="336" y="192"/>
                  </a:lnTo>
                  <a:lnTo>
                    <a:pt x="318" y="174"/>
                  </a:lnTo>
                  <a:lnTo>
                    <a:pt x="312" y="162"/>
                  </a:lnTo>
                  <a:lnTo>
                    <a:pt x="306" y="156"/>
                  </a:lnTo>
                  <a:lnTo>
                    <a:pt x="300" y="144"/>
                  </a:lnTo>
                  <a:lnTo>
                    <a:pt x="288" y="144"/>
                  </a:lnTo>
                  <a:lnTo>
                    <a:pt x="270" y="138"/>
                  </a:lnTo>
                  <a:lnTo>
                    <a:pt x="258" y="132"/>
                  </a:lnTo>
                  <a:lnTo>
                    <a:pt x="252" y="126"/>
                  </a:lnTo>
                  <a:lnTo>
                    <a:pt x="252" y="114"/>
                  </a:lnTo>
                  <a:lnTo>
                    <a:pt x="246" y="114"/>
                  </a:lnTo>
                  <a:lnTo>
                    <a:pt x="228" y="96"/>
                  </a:lnTo>
                  <a:lnTo>
                    <a:pt x="210" y="96"/>
                  </a:lnTo>
                  <a:lnTo>
                    <a:pt x="192" y="78"/>
                  </a:lnTo>
                  <a:lnTo>
                    <a:pt x="186" y="66"/>
                  </a:lnTo>
                  <a:lnTo>
                    <a:pt x="174" y="60"/>
                  </a:lnTo>
                  <a:lnTo>
                    <a:pt x="168" y="60"/>
                  </a:lnTo>
                  <a:lnTo>
                    <a:pt x="156" y="72"/>
                  </a:lnTo>
                  <a:lnTo>
                    <a:pt x="156" y="78"/>
                  </a:lnTo>
                  <a:lnTo>
                    <a:pt x="144" y="78"/>
                  </a:lnTo>
                  <a:lnTo>
                    <a:pt x="144" y="66"/>
                  </a:lnTo>
                  <a:lnTo>
                    <a:pt x="132" y="54"/>
                  </a:lnTo>
                  <a:lnTo>
                    <a:pt x="126" y="42"/>
                  </a:lnTo>
                  <a:lnTo>
                    <a:pt x="120" y="36"/>
                  </a:lnTo>
                  <a:lnTo>
                    <a:pt x="108" y="30"/>
                  </a:lnTo>
                  <a:lnTo>
                    <a:pt x="102" y="18"/>
                  </a:lnTo>
                  <a:lnTo>
                    <a:pt x="78" y="6"/>
                  </a:lnTo>
                  <a:lnTo>
                    <a:pt x="72" y="0"/>
                  </a:lnTo>
                  <a:lnTo>
                    <a:pt x="60" y="0"/>
                  </a:lnTo>
                  <a:lnTo>
                    <a:pt x="48" y="6"/>
                  </a:lnTo>
                  <a:lnTo>
                    <a:pt x="42" y="12"/>
                  </a:lnTo>
                  <a:lnTo>
                    <a:pt x="18" y="12"/>
                  </a:lnTo>
                  <a:lnTo>
                    <a:pt x="0" y="30"/>
                  </a:lnTo>
                  <a:lnTo>
                    <a:pt x="0" y="36"/>
                  </a:lnTo>
                  <a:lnTo>
                    <a:pt x="24" y="60"/>
                  </a:lnTo>
                  <a:lnTo>
                    <a:pt x="30" y="60"/>
                  </a:lnTo>
                  <a:lnTo>
                    <a:pt x="6" y="72"/>
                  </a:lnTo>
                  <a:lnTo>
                    <a:pt x="6" y="108"/>
                  </a:lnTo>
                  <a:lnTo>
                    <a:pt x="30" y="126"/>
                  </a:lnTo>
                  <a:lnTo>
                    <a:pt x="12" y="126"/>
                  </a:lnTo>
                  <a:lnTo>
                    <a:pt x="0" y="138"/>
                  </a:lnTo>
                  <a:lnTo>
                    <a:pt x="6" y="144"/>
                  </a:lnTo>
                  <a:lnTo>
                    <a:pt x="12" y="156"/>
                  </a:lnTo>
                  <a:lnTo>
                    <a:pt x="24" y="168"/>
                  </a:lnTo>
                  <a:lnTo>
                    <a:pt x="12" y="186"/>
                  </a:lnTo>
                  <a:lnTo>
                    <a:pt x="18" y="192"/>
                  </a:lnTo>
                  <a:lnTo>
                    <a:pt x="24" y="204"/>
                  </a:lnTo>
                  <a:lnTo>
                    <a:pt x="36" y="210"/>
                  </a:lnTo>
                  <a:lnTo>
                    <a:pt x="42" y="222"/>
                  </a:lnTo>
                  <a:lnTo>
                    <a:pt x="42" y="228"/>
                  </a:lnTo>
                  <a:lnTo>
                    <a:pt x="36" y="228"/>
                  </a:lnTo>
                  <a:lnTo>
                    <a:pt x="30" y="234"/>
                  </a:lnTo>
                  <a:lnTo>
                    <a:pt x="6" y="234"/>
                  </a:lnTo>
                  <a:lnTo>
                    <a:pt x="6" y="282"/>
                  </a:lnTo>
                  <a:lnTo>
                    <a:pt x="36" y="318"/>
                  </a:lnTo>
                  <a:lnTo>
                    <a:pt x="42" y="318"/>
                  </a:lnTo>
                  <a:lnTo>
                    <a:pt x="54" y="324"/>
                  </a:lnTo>
                  <a:lnTo>
                    <a:pt x="78" y="348"/>
                  </a:lnTo>
                  <a:lnTo>
                    <a:pt x="90" y="354"/>
                  </a:lnTo>
                  <a:lnTo>
                    <a:pt x="126" y="354"/>
                  </a:lnTo>
                  <a:lnTo>
                    <a:pt x="138" y="372"/>
                  </a:lnTo>
                  <a:close/>
                </a:path>
              </a:pathLst>
            </a:custGeom>
            <a:solidFill>
              <a:srgbClr val="C0C0C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520" name="United Kingdom">
              <a:extLst>
                <a:ext uri="{FF2B5EF4-FFF2-40B4-BE49-F238E27FC236}">
                  <a16:creationId xmlns:a16="http://schemas.microsoft.com/office/drawing/2014/main" id="{F23E9CAC-5E20-E35E-E1D8-09B170EA43E9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2561" y="1343"/>
              <a:ext cx="147" cy="209"/>
            </a:xfrm>
            <a:custGeom>
              <a:avLst/>
              <a:gdLst>
                <a:gd name="T0" fmla="*/ 2147483647 w 576"/>
                <a:gd name="T1" fmla="*/ 2147483647 h 822"/>
                <a:gd name="T2" fmla="*/ 2147483647 w 576"/>
                <a:gd name="T3" fmla="*/ 2147483647 h 822"/>
                <a:gd name="T4" fmla="*/ 2147483647 w 576"/>
                <a:gd name="T5" fmla="*/ 2147483647 h 822"/>
                <a:gd name="T6" fmla="*/ 2147483647 w 576"/>
                <a:gd name="T7" fmla="*/ 2147483647 h 822"/>
                <a:gd name="T8" fmla="*/ 2147483647 w 576"/>
                <a:gd name="T9" fmla="*/ 2147483647 h 822"/>
                <a:gd name="T10" fmla="*/ 2147483647 w 576"/>
                <a:gd name="T11" fmla="*/ 2147483647 h 822"/>
                <a:gd name="T12" fmla="*/ 2147483647 w 576"/>
                <a:gd name="T13" fmla="*/ 2147483647 h 822"/>
                <a:gd name="T14" fmla="*/ 2147483647 w 576"/>
                <a:gd name="T15" fmla="*/ 0 h 822"/>
                <a:gd name="T16" fmla="*/ 2147483647 w 576"/>
                <a:gd name="T17" fmla="*/ 0 h 822"/>
                <a:gd name="T18" fmla="*/ 2147483647 w 576"/>
                <a:gd name="T19" fmla="*/ 2147483647 h 822"/>
                <a:gd name="T20" fmla="*/ 2147483647 w 576"/>
                <a:gd name="T21" fmla="*/ 2147483647 h 822"/>
                <a:gd name="T22" fmla="*/ 2147483647 w 576"/>
                <a:gd name="T23" fmla="*/ 2147483647 h 822"/>
                <a:gd name="T24" fmla="*/ 2147483647 w 576"/>
                <a:gd name="T25" fmla="*/ 2147483647 h 822"/>
                <a:gd name="T26" fmla="*/ 2147483647 w 576"/>
                <a:gd name="T27" fmla="*/ 2147483647 h 822"/>
                <a:gd name="T28" fmla="*/ 2147483647 w 576"/>
                <a:gd name="T29" fmla="*/ 2147483647 h 822"/>
                <a:gd name="T30" fmla="*/ 2147483647 w 576"/>
                <a:gd name="T31" fmla="*/ 2147483647 h 822"/>
                <a:gd name="T32" fmla="*/ 2147483647 w 576"/>
                <a:gd name="T33" fmla="*/ 2147483647 h 822"/>
                <a:gd name="T34" fmla="*/ 2147483647 w 576"/>
                <a:gd name="T35" fmla="*/ 2147483647 h 822"/>
                <a:gd name="T36" fmla="*/ 2147483647 w 576"/>
                <a:gd name="T37" fmla="*/ 2147483647 h 822"/>
                <a:gd name="T38" fmla="*/ 2147483647 w 576"/>
                <a:gd name="T39" fmla="*/ 2147483647 h 822"/>
                <a:gd name="T40" fmla="*/ 2147483647 w 576"/>
                <a:gd name="T41" fmla="*/ 2147483647 h 822"/>
                <a:gd name="T42" fmla="*/ 2147483647 w 576"/>
                <a:gd name="T43" fmla="*/ 2147483647 h 822"/>
                <a:gd name="T44" fmla="*/ 2147483647 w 576"/>
                <a:gd name="T45" fmla="*/ 2147483647 h 822"/>
                <a:gd name="T46" fmla="*/ 2147483647 w 576"/>
                <a:gd name="T47" fmla="*/ 2147483647 h 822"/>
                <a:gd name="T48" fmla="*/ 2147483647 w 576"/>
                <a:gd name="T49" fmla="*/ 2147483647 h 822"/>
                <a:gd name="T50" fmla="*/ 2147483647 w 576"/>
                <a:gd name="T51" fmla="*/ 2147483647 h 822"/>
                <a:gd name="T52" fmla="*/ 2147483647 w 576"/>
                <a:gd name="T53" fmla="*/ 2147483647 h 822"/>
                <a:gd name="T54" fmla="*/ 2147483647 w 576"/>
                <a:gd name="T55" fmla="*/ 2147483647 h 822"/>
                <a:gd name="T56" fmla="*/ 2147483647 w 576"/>
                <a:gd name="T57" fmla="*/ 2147483647 h 822"/>
                <a:gd name="T58" fmla="*/ 2147483647 w 576"/>
                <a:gd name="T59" fmla="*/ 2147483647 h 822"/>
                <a:gd name="T60" fmla="*/ 2147483647 w 576"/>
                <a:gd name="T61" fmla="*/ 2147483647 h 822"/>
                <a:gd name="T62" fmla="*/ 2147483647 w 576"/>
                <a:gd name="T63" fmla="*/ 2147483647 h 822"/>
                <a:gd name="T64" fmla="*/ 2147483647 w 576"/>
                <a:gd name="T65" fmla="*/ 2147483647 h 822"/>
                <a:gd name="T66" fmla="*/ 2147483647 w 576"/>
                <a:gd name="T67" fmla="*/ 2147483647 h 822"/>
                <a:gd name="T68" fmla="*/ 2147483647 w 576"/>
                <a:gd name="T69" fmla="*/ 2147483647 h 822"/>
                <a:gd name="T70" fmla="*/ 2147483647 w 576"/>
                <a:gd name="T71" fmla="*/ 2147483647 h 822"/>
                <a:gd name="T72" fmla="*/ 2147483647 w 576"/>
                <a:gd name="T73" fmla="*/ 2147483647 h 822"/>
                <a:gd name="T74" fmla="*/ 2147483647 w 576"/>
                <a:gd name="T75" fmla="*/ 2147483647 h 822"/>
                <a:gd name="T76" fmla="*/ 2147483647 w 576"/>
                <a:gd name="T77" fmla="*/ 2147483647 h 822"/>
                <a:gd name="T78" fmla="*/ 2147483647 w 576"/>
                <a:gd name="T79" fmla="*/ 2147483647 h 822"/>
                <a:gd name="T80" fmla="*/ 2147483647 w 576"/>
                <a:gd name="T81" fmla="*/ 2147483647 h 822"/>
                <a:gd name="T82" fmla="*/ 2147483647 w 576"/>
                <a:gd name="T83" fmla="*/ 2147483647 h 822"/>
                <a:gd name="T84" fmla="*/ 2147483647 w 576"/>
                <a:gd name="T85" fmla="*/ 2147483647 h 822"/>
                <a:gd name="T86" fmla="*/ 2147483647 w 576"/>
                <a:gd name="T87" fmla="*/ 2147483647 h 822"/>
                <a:gd name="T88" fmla="*/ 2147483647 w 576"/>
                <a:gd name="T89" fmla="*/ 2147483647 h 822"/>
                <a:gd name="T90" fmla="*/ 2147483647 w 576"/>
                <a:gd name="T91" fmla="*/ 2147483647 h 822"/>
                <a:gd name="T92" fmla="*/ 2147483647 w 576"/>
                <a:gd name="T93" fmla="*/ 2147483647 h 822"/>
                <a:gd name="T94" fmla="*/ 2147483647 w 576"/>
                <a:gd name="T95" fmla="*/ 2147483647 h 822"/>
                <a:gd name="T96" fmla="*/ 2147483647 w 576"/>
                <a:gd name="T97" fmla="*/ 2147483647 h 822"/>
                <a:gd name="T98" fmla="*/ 2147483647 w 576"/>
                <a:gd name="T99" fmla="*/ 2147483647 h 822"/>
                <a:gd name="T100" fmla="*/ 2147483647 w 576"/>
                <a:gd name="T101" fmla="*/ 2147483647 h 822"/>
                <a:gd name="T102" fmla="*/ 2147483647 w 576"/>
                <a:gd name="T103" fmla="*/ 2147483647 h 822"/>
                <a:gd name="T104" fmla="*/ 2147483647 w 576"/>
                <a:gd name="T105" fmla="*/ 2147483647 h 822"/>
                <a:gd name="T106" fmla="*/ 2147483647 w 576"/>
                <a:gd name="T107" fmla="*/ 2147483647 h 822"/>
                <a:gd name="T108" fmla="*/ 2147483647 w 576"/>
                <a:gd name="T109" fmla="*/ 2147483647 h 822"/>
                <a:gd name="T110" fmla="*/ 2147483647 w 576"/>
                <a:gd name="T111" fmla="*/ 2147483647 h 822"/>
                <a:gd name="T112" fmla="*/ 2147483647 w 576"/>
                <a:gd name="T113" fmla="*/ 2147483647 h 822"/>
                <a:gd name="T114" fmla="*/ 2147483647 w 576"/>
                <a:gd name="T115" fmla="*/ 2147483647 h 822"/>
                <a:gd name="T116" fmla="*/ 2147483647 w 576"/>
                <a:gd name="T117" fmla="*/ 2147483647 h 822"/>
                <a:gd name="T118" fmla="*/ 2147483647 w 576"/>
                <a:gd name="T119" fmla="*/ 2147483647 h 822"/>
                <a:gd name="T120" fmla="*/ 2147483647 w 576"/>
                <a:gd name="T121" fmla="*/ 2147483647 h 822"/>
                <a:gd name="T122" fmla="*/ 2147483647 w 576"/>
                <a:gd name="T123" fmla="*/ 2147483647 h 822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576"/>
                <a:gd name="T187" fmla="*/ 0 h 822"/>
                <a:gd name="T188" fmla="*/ 576 w 576"/>
                <a:gd name="T189" fmla="*/ 822 h 822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576" h="822">
                  <a:moveTo>
                    <a:pt x="162" y="378"/>
                  </a:moveTo>
                  <a:lnTo>
                    <a:pt x="156" y="378"/>
                  </a:lnTo>
                  <a:lnTo>
                    <a:pt x="150" y="384"/>
                  </a:lnTo>
                  <a:lnTo>
                    <a:pt x="150" y="396"/>
                  </a:lnTo>
                  <a:lnTo>
                    <a:pt x="144" y="414"/>
                  </a:lnTo>
                  <a:lnTo>
                    <a:pt x="156" y="402"/>
                  </a:lnTo>
                  <a:lnTo>
                    <a:pt x="162" y="390"/>
                  </a:lnTo>
                  <a:lnTo>
                    <a:pt x="162" y="378"/>
                  </a:lnTo>
                  <a:close/>
                  <a:moveTo>
                    <a:pt x="132" y="312"/>
                  </a:moveTo>
                  <a:lnTo>
                    <a:pt x="126" y="312"/>
                  </a:lnTo>
                  <a:lnTo>
                    <a:pt x="126" y="336"/>
                  </a:lnTo>
                  <a:lnTo>
                    <a:pt x="132" y="336"/>
                  </a:lnTo>
                  <a:lnTo>
                    <a:pt x="138" y="330"/>
                  </a:lnTo>
                  <a:lnTo>
                    <a:pt x="150" y="330"/>
                  </a:lnTo>
                  <a:lnTo>
                    <a:pt x="144" y="318"/>
                  </a:lnTo>
                  <a:lnTo>
                    <a:pt x="138" y="312"/>
                  </a:lnTo>
                  <a:lnTo>
                    <a:pt x="132" y="312"/>
                  </a:lnTo>
                  <a:close/>
                  <a:moveTo>
                    <a:pt x="114" y="390"/>
                  </a:moveTo>
                  <a:lnTo>
                    <a:pt x="126" y="390"/>
                  </a:lnTo>
                  <a:lnTo>
                    <a:pt x="138" y="384"/>
                  </a:lnTo>
                  <a:lnTo>
                    <a:pt x="138" y="372"/>
                  </a:lnTo>
                  <a:lnTo>
                    <a:pt x="132" y="366"/>
                  </a:lnTo>
                  <a:lnTo>
                    <a:pt x="120" y="366"/>
                  </a:lnTo>
                  <a:lnTo>
                    <a:pt x="114" y="372"/>
                  </a:lnTo>
                  <a:lnTo>
                    <a:pt x="108" y="384"/>
                  </a:lnTo>
                  <a:lnTo>
                    <a:pt x="108" y="390"/>
                  </a:lnTo>
                  <a:lnTo>
                    <a:pt x="114" y="390"/>
                  </a:lnTo>
                  <a:close/>
                  <a:moveTo>
                    <a:pt x="330" y="120"/>
                  </a:moveTo>
                  <a:lnTo>
                    <a:pt x="324" y="120"/>
                  </a:lnTo>
                  <a:lnTo>
                    <a:pt x="318" y="126"/>
                  </a:lnTo>
                  <a:lnTo>
                    <a:pt x="318" y="138"/>
                  </a:lnTo>
                  <a:lnTo>
                    <a:pt x="330" y="138"/>
                  </a:lnTo>
                  <a:lnTo>
                    <a:pt x="336" y="126"/>
                  </a:lnTo>
                  <a:lnTo>
                    <a:pt x="330" y="120"/>
                  </a:lnTo>
                  <a:close/>
                  <a:moveTo>
                    <a:pt x="138" y="258"/>
                  </a:moveTo>
                  <a:lnTo>
                    <a:pt x="138" y="234"/>
                  </a:lnTo>
                  <a:lnTo>
                    <a:pt x="126" y="234"/>
                  </a:lnTo>
                  <a:lnTo>
                    <a:pt x="120" y="240"/>
                  </a:lnTo>
                  <a:lnTo>
                    <a:pt x="120" y="246"/>
                  </a:lnTo>
                  <a:lnTo>
                    <a:pt x="126" y="252"/>
                  </a:lnTo>
                  <a:lnTo>
                    <a:pt x="108" y="252"/>
                  </a:lnTo>
                  <a:lnTo>
                    <a:pt x="108" y="258"/>
                  </a:lnTo>
                  <a:lnTo>
                    <a:pt x="114" y="264"/>
                  </a:lnTo>
                  <a:lnTo>
                    <a:pt x="120" y="264"/>
                  </a:lnTo>
                  <a:lnTo>
                    <a:pt x="126" y="270"/>
                  </a:lnTo>
                  <a:lnTo>
                    <a:pt x="150" y="270"/>
                  </a:lnTo>
                  <a:lnTo>
                    <a:pt x="138" y="258"/>
                  </a:lnTo>
                  <a:close/>
                  <a:moveTo>
                    <a:pt x="474" y="0"/>
                  </a:moveTo>
                  <a:lnTo>
                    <a:pt x="468" y="0"/>
                  </a:lnTo>
                  <a:lnTo>
                    <a:pt x="456" y="12"/>
                  </a:lnTo>
                  <a:lnTo>
                    <a:pt x="474" y="12"/>
                  </a:lnTo>
                  <a:lnTo>
                    <a:pt x="474" y="6"/>
                  </a:lnTo>
                  <a:lnTo>
                    <a:pt x="480" y="0"/>
                  </a:lnTo>
                  <a:lnTo>
                    <a:pt x="474" y="0"/>
                  </a:lnTo>
                  <a:close/>
                  <a:moveTo>
                    <a:pt x="432" y="48"/>
                  </a:moveTo>
                  <a:lnTo>
                    <a:pt x="432" y="66"/>
                  </a:lnTo>
                  <a:lnTo>
                    <a:pt x="438" y="66"/>
                  </a:lnTo>
                  <a:lnTo>
                    <a:pt x="444" y="60"/>
                  </a:lnTo>
                  <a:lnTo>
                    <a:pt x="450" y="48"/>
                  </a:lnTo>
                  <a:lnTo>
                    <a:pt x="450" y="24"/>
                  </a:lnTo>
                  <a:lnTo>
                    <a:pt x="438" y="12"/>
                  </a:lnTo>
                  <a:lnTo>
                    <a:pt x="432" y="24"/>
                  </a:lnTo>
                  <a:lnTo>
                    <a:pt x="426" y="30"/>
                  </a:lnTo>
                  <a:lnTo>
                    <a:pt x="420" y="30"/>
                  </a:lnTo>
                  <a:lnTo>
                    <a:pt x="420" y="42"/>
                  </a:lnTo>
                  <a:lnTo>
                    <a:pt x="426" y="42"/>
                  </a:lnTo>
                  <a:lnTo>
                    <a:pt x="432" y="48"/>
                  </a:lnTo>
                  <a:close/>
                  <a:moveTo>
                    <a:pt x="342" y="138"/>
                  </a:moveTo>
                  <a:lnTo>
                    <a:pt x="342" y="150"/>
                  </a:lnTo>
                  <a:lnTo>
                    <a:pt x="354" y="138"/>
                  </a:lnTo>
                  <a:lnTo>
                    <a:pt x="342" y="138"/>
                  </a:lnTo>
                  <a:close/>
                  <a:moveTo>
                    <a:pt x="192" y="402"/>
                  </a:moveTo>
                  <a:lnTo>
                    <a:pt x="192" y="390"/>
                  </a:lnTo>
                  <a:lnTo>
                    <a:pt x="186" y="384"/>
                  </a:lnTo>
                  <a:lnTo>
                    <a:pt x="186" y="378"/>
                  </a:lnTo>
                  <a:lnTo>
                    <a:pt x="174" y="390"/>
                  </a:lnTo>
                  <a:lnTo>
                    <a:pt x="174" y="396"/>
                  </a:lnTo>
                  <a:lnTo>
                    <a:pt x="180" y="402"/>
                  </a:lnTo>
                  <a:lnTo>
                    <a:pt x="192" y="402"/>
                  </a:lnTo>
                  <a:close/>
                  <a:moveTo>
                    <a:pt x="504" y="588"/>
                  </a:moveTo>
                  <a:lnTo>
                    <a:pt x="498" y="594"/>
                  </a:lnTo>
                  <a:lnTo>
                    <a:pt x="498" y="600"/>
                  </a:lnTo>
                  <a:lnTo>
                    <a:pt x="480" y="600"/>
                  </a:lnTo>
                  <a:lnTo>
                    <a:pt x="480" y="588"/>
                  </a:lnTo>
                  <a:lnTo>
                    <a:pt x="486" y="576"/>
                  </a:lnTo>
                  <a:lnTo>
                    <a:pt x="498" y="564"/>
                  </a:lnTo>
                  <a:lnTo>
                    <a:pt x="492" y="558"/>
                  </a:lnTo>
                  <a:lnTo>
                    <a:pt x="456" y="540"/>
                  </a:lnTo>
                  <a:lnTo>
                    <a:pt x="450" y="540"/>
                  </a:lnTo>
                  <a:lnTo>
                    <a:pt x="444" y="534"/>
                  </a:lnTo>
                  <a:lnTo>
                    <a:pt x="450" y="534"/>
                  </a:lnTo>
                  <a:lnTo>
                    <a:pt x="456" y="528"/>
                  </a:lnTo>
                  <a:lnTo>
                    <a:pt x="480" y="528"/>
                  </a:lnTo>
                  <a:lnTo>
                    <a:pt x="468" y="516"/>
                  </a:lnTo>
                  <a:lnTo>
                    <a:pt x="468" y="510"/>
                  </a:lnTo>
                  <a:lnTo>
                    <a:pt x="456" y="498"/>
                  </a:lnTo>
                  <a:lnTo>
                    <a:pt x="450" y="486"/>
                  </a:lnTo>
                  <a:lnTo>
                    <a:pt x="432" y="468"/>
                  </a:lnTo>
                  <a:lnTo>
                    <a:pt x="420" y="468"/>
                  </a:lnTo>
                  <a:lnTo>
                    <a:pt x="414" y="456"/>
                  </a:lnTo>
                  <a:lnTo>
                    <a:pt x="402" y="450"/>
                  </a:lnTo>
                  <a:lnTo>
                    <a:pt x="390" y="438"/>
                  </a:lnTo>
                  <a:lnTo>
                    <a:pt x="390" y="414"/>
                  </a:lnTo>
                  <a:lnTo>
                    <a:pt x="396" y="402"/>
                  </a:lnTo>
                  <a:lnTo>
                    <a:pt x="396" y="390"/>
                  </a:lnTo>
                  <a:lnTo>
                    <a:pt x="384" y="390"/>
                  </a:lnTo>
                  <a:lnTo>
                    <a:pt x="378" y="384"/>
                  </a:lnTo>
                  <a:lnTo>
                    <a:pt x="372" y="372"/>
                  </a:lnTo>
                  <a:lnTo>
                    <a:pt x="360" y="360"/>
                  </a:lnTo>
                  <a:lnTo>
                    <a:pt x="342" y="354"/>
                  </a:lnTo>
                  <a:lnTo>
                    <a:pt x="324" y="354"/>
                  </a:lnTo>
                  <a:lnTo>
                    <a:pt x="306" y="360"/>
                  </a:lnTo>
                  <a:lnTo>
                    <a:pt x="294" y="366"/>
                  </a:lnTo>
                  <a:lnTo>
                    <a:pt x="288" y="366"/>
                  </a:lnTo>
                  <a:lnTo>
                    <a:pt x="270" y="348"/>
                  </a:lnTo>
                  <a:lnTo>
                    <a:pt x="282" y="348"/>
                  </a:lnTo>
                  <a:lnTo>
                    <a:pt x="294" y="354"/>
                  </a:lnTo>
                  <a:lnTo>
                    <a:pt x="306" y="354"/>
                  </a:lnTo>
                  <a:lnTo>
                    <a:pt x="330" y="342"/>
                  </a:lnTo>
                  <a:lnTo>
                    <a:pt x="336" y="336"/>
                  </a:lnTo>
                  <a:lnTo>
                    <a:pt x="330" y="336"/>
                  </a:lnTo>
                  <a:lnTo>
                    <a:pt x="324" y="330"/>
                  </a:lnTo>
                  <a:lnTo>
                    <a:pt x="306" y="330"/>
                  </a:lnTo>
                  <a:lnTo>
                    <a:pt x="330" y="324"/>
                  </a:lnTo>
                  <a:lnTo>
                    <a:pt x="336" y="318"/>
                  </a:lnTo>
                  <a:lnTo>
                    <a:pt x="348" y="312"/>
                  </a:lnTo>
                  <a:lnTo>
                    <a:pt x="360" y="300"/>
                  </a:lnTo>
                  <a:lnTo>
                    <a:pt x="360" y="288"/>
                  </a:lnTo>
                  <a:lnTo>
                    <a:pt x="366" y="276"/>
                  </a:lnTo>
                  <a:lnTo>
                    <a:pt x="372" y="270"/>
                  </a:lnTo>
                  <a:lnTo>
                    <a:pt x="378" y="258"/>
                  </a:lnTo>
                  <a:lnTo>
                    <a:pt x="384" y="252"/>
                  </a:lnTo>
                  <a:lnTo>
                    <a:pt x="396" y="246"/>
                  </a:lnTo>
                  <a:lnTo>
                    <a:pt x="402" y="246"/>
                  </a:lnTo>
                  <a:lnTo>
                    <a:pt x="402" y="240"/>
                  </a:lnTo>
                  <a:lnTo>
                    <a:pt x="396" y="234"/>
                  </a:lnTo>
                  <a:lnTo>
                    <a:pt x="318" y="234"/>
                  </a:lnTo>
                  <a:lnTo>
                    <a:pt x="318" y="228"/>
                  </a:lnTo>
                  <a:lnTo>
                    <a:pt x="288" y="228"/>
                  </a:lnTo>
                  <a:lnTo>
                    <a:pt x="276" y="234"/>
                  </a:lnTo>
                  <a:lnTo>
                    <a:pt x="264" y="234"/>
                  </a:lnTo>
                  <a:lnTo>
                    <a:pt x="258" y="240"/>
                  </a:lnTo>
                  <a:lnTo>
                    <a:pt x="252" y="240"/>
                  </a:lnTo>
                  <a:lnTo>
                    <a:pt x="264" y="228"/>
                  </a:lnTo>
                  <a:lnTo>
                    <a:pt x="252" y="216"/>
                  </a:lnTo>
                  <a:lnTo>
                    <a:pt x="270" y="210"/>
                  </a:lnTo>
                  <a:lnTo>
                    <a:pt x="300" y="192"/>
                  </a:lnTo>
                  <a:lnTo>
                    <a:pt x="312" y="186"/>
                  </a:lnTo>
                  <a:lnTo>
                    <a:pt x="324" y="162"/>
                  </a:lnTo>
                  <a:lnTo>
                    <a:pt x="318" y="156"/>
                  </a:lnTo>
                  <a:lnTo>
                    <a:pt x="288" y="156"/>
                  </a:lnTo>
                  <a:lnTo>
                    <a:pt x="276" y="162"/>
                  </a:lnTo>
                  <a:lnTo>
                    <a:pt x="258" y="168"/>
                  </a:lnTo>
                  <a:lnTo>
                    <a:pt x="240" y="168"/>
                  </a:lnTo>
                  <a:lnTo>
                    <a:pt x="228" y="162"/>
                  </a:lnTo>
                  <a:lnTo>
                    <a:pt x="216" y="162"/>
                  </a:lnTo>
                  <a:lnTo>
                    <a:pt x="210" y="168"/>
                  </a:lnTo>
                  <a:lnTo>
                    <a:pt x="210" y="174"/>
                  </a:lnTo>
                  <a:lnTo>
                    <a:pt x="216" y="180"/>
                  </a:lnTo>
                  <a:lnTo>
                    <a:pt x="204" y="180"/>
                  </a:lnTo>
                  <a:lnTo>
                    <a:pt x="192" y="192"/>
                  </a:lnTo>
                  <a:lnTo>
                    <a:pt x="192" y="210"/>
                  </a:lnTo>
                  <a:lnTo>
                    <a:pt x="198" y="216"/>
                  </a:lnTo>
                  <a:lnTo>
                    <a:pt x="156" y="222"/>
                  </a:lnTo>
                  <a:lnTo>
                    <a:pt x="156" y="234"/>
                  </a:lnTo>
                  <a:lnTo>
                    <a:pt x="168" y="240"/>
                  </a:lnTo>
                  <a:lnTo>
                    <a:pt x="180" y="264"/>
                  </a:lnTo>
                  <a:lnTo>
                    <a:pt x="162" y="282"/>
                  </a:lnTo>
                  <a:lnTo>
                    <a:pt x="162" y="294"/>
                  </a:lnTo>
                  <a:lnTo>
                    <a:pt x="144" y="300"/>
                  </a:lnTo>
                  <a:lnTo>
                    <a:pt x="156" y="312"/>
                  </a:lnTo>
                  <a:lnTo>
                    <a:pt x="168" y="312"/>
                  </a:lnTo>
                  <a:lnTo>
                    <a:pt x="180" y="306"/>
                  </a:lnTo>
                  <a:lnTo>
                    <a:pt x="186" y="300"/>
                  </a:lnTo>
                  <a:lnTo>
                    <a:pt x="186" y="318"/>
                  </a:lnTo>
                  <a:lnTo>
                    <a:pt x="180" y="318"/>
                  </a:lnTo>
                  <a:lnTo>
                    <a:pt x="168" y="330"/>
                  </a:lnTo>
                  <a:lnTo>
                    <a:pt x="156" y="336"/>
                  </a:lnTo>
                  <a:lnTo>
                    <a:pt x="156" y="360"/>
                  </a:lnTo>
                  <a:lnTo>
                    <a:pt x="162" y="372"/>
                  </a:lnTo>
                  <a:lnTo>
                    <a:pt x="168" y="366"/>
                  </a:lnTo>
                  <a:lnTo>
                    <a:pt x="198" y="366"/>
                  </a:lnTo>
                  <a:lnTo>
                    <a:pt x="210" y="360"/>
                  </a:lnTo>
                  <a:lnTo>
                    <a:pt x="216" y="354"/>
                  </a:lnTo>
                  <a:lnTo>
                    <a:pt x="198" y="372"/>
                  </a:lnTo>
                  <a:lnTo>
                    <a:pt x="210" y="402"/>
                  </a:lnTo>
                  <a:lnTo>
                    <a:pt x="204" y="408"/>
                  </a:lnTo>
                  <a:lnTo>
                    <a:pt x="198" y="420"/>
                  </a:lnTo>
                  <a:lnTo>
                    <a:pt x="186" y="426"/>
                  </a:lnTo>
                  <a:lnTo>
                    <a:pt x="180" y="438"/>
                  </a:lnTo>
                  <a:lnTo>
                    <a:pt x="180" y="450"/>
                  </a:lnTo>
                  <a:lnTo>
                    <a:pt x="186" y="456"/>
                  </a:lnTo>
                  <a:lnTo>
                    <a:pt x="204" y="456"/>
                  </a:lnTo>
                  <a:lnTo>
                    <a:pt x="216" y="450"/>
                  </a:lnTo>
                  <a:lnTo>
                    <a:pt x="240" y="450"/>
                  </a:lnTo>
                  <a:lnTo>
                    <a:pt x="252" y="444"/>
                  </a:lnTo>
                  <a:lnTo>
                    <a:pt x="258" y="438"/>
                  </a:lnTo>
                  <a:lnTo>
                    <a:pt x="270" y="432"/>
                  </a:lnTo>
                  <a:lnTo>
                    <a:pt x="300" y="438"/>
                  </a:lnTo>
                  <a:lnTo>
                    <a:pt x="288" y="444"/>
                  </a:lnTo>
                  <a:lnTo>
                    <a:pt x="264" y="468"/>
                  </a:lnTo>
                  <a:lnTo>
                    <a:pt x="264" y="474"/>
                  </a:lnTo>
                  <a:lnTo>
                    <a:pt x="282" y="492"/>
                  </a:lnTo>
                  <a:lnTo>
                    <a:pt x="294" y="492"/>
                  </a:lnTo>
                  <a:lnTo>
                    <a:pt x="300" y="498"/>
                  </a:lnTo>
                  <a:lnTo>
                    <a:pt x="306" y="498"/>
                  </a:lnTo>
                  <a:lnTo>
                    <a:pt x="312" y="516"/>
                  </a:lnTo>
                  <a:lnTo>
                    <a:pt x="294" y="534"/>
                  </a:lnTo>
                  <a:lnTo>
                    <a:pt x="294" y="564"/>
                  </a:lnTo>
                  <a:lnTo>
                    <a:pt x="222" y="564"/>
                  </a:lnTo>
                  <a:lnTo>
                    <a:pt x="216" y="558"/>
                  </a:lnTo>
                  <a:lnTo>
                    <a:pt x="198" y="558"/>
                  </a:lnTo>
                  <a:lnTo>
                    <a:pt x="192" y="564"/>
                  </a:lnTo>
                  <a:lnTo>
                    <a:pt x="210" y="582"/>
                  </a:lnTo>
                  <a:lnTo>
                    <a:pt x="186" y="600"/>
                  </a:lnTo>
                  <a:lnTo>
                    <a:pt x="228" y="594"/>
                  </a:lnTo>
                  <a:lnTo>
                    <a:pt x="228" y="618"/>
                  </a:lnTo>
                  <a:lnTo>
                    <a:pt x="216" y="642"/>
                  </a:lnTo>
                  <a:lnTo>
                    <a:pt x="210" y="648"/>
                  </a:lnTo>
                  <a:lnTo>
                    <a:pt x="198" y="654"/>
                  </a:lnTo>
                  <a:lnTo>
                    <a:pt x="180" y="660"/>
                  </a:lnTo>
                  <a:lnTo>
                    <a:pt x="168" y="666"/>
                  </a:lnTo>
                  <a:lnTo>
                    <a:pt x="162" y="666"/>
                  </a:lnTo>
                  <a:lnTo>
                    <a:pt x="162" y="690"/>
                  </a:lnTo>
                  <a:lnTo>
                    <a:pt x="168" y="696"/>
                  </a:lnTo>
                  <a:lnTo>
                    <a:pt x="174" y="696"/>
                  </a:lnTo>
                  <a:lnTo>
                    <a:pt x="180" y="690"/>
                  </a:lnTo>
                  <a:lnTo>
                    <a:pt x="192" y="684"/>
                  </a:lnTo>
                  <a:lnTo>
                    <a:pt x="198" y="678"/>
                  </a:lnTo>
                  <a:lnTo>
                    <a:pt x="204" y="684"/>
                  </a:lnTo>
                  <a:lnTo>
                    <a:pt x="204" y="690"/>
                  </a:lnTo>
                  <a:lnTo>
                    <a:pt x="210" y="696"/>
                  </a:lnTo>
                  <a:lnTo>
                    <a:pt x="234" y="696"/>
                  </a:lnTo>
                  <a:lnTo>
                    <a:pt x="240" y="702"/>
                  </a:lnTo>
                  <a:lnTo>
                    <a:pt x="252" y="708"/>
                  </a:lnTo>
                  <a:lnTo>
                    <a:pt x="258" y="708"/>
                  </a:lnTo>
                  <a:lnTo>
                    <a:pt x="276" y="702"/>
                  </a:lnTo>
                  <a:lnTo>
                    <a:pt x="288" y="696"/>
                  </a:lnTo>
                  <a:lnTo>
                    <a:pt x="294" y="690"/>
                  </a:lnTo>
                  <a:lnTo>
                    <a:pt x="318" y="690"/>
                  </a:lnTo>
                  <a:lnTo>
                    <a:pt x="312" y="696"/>
                  </a:lnTo>
                  <a:lnTo>
                    <a:pt x="300" y="702"/>
                  </a:lnTo>
                  <a:lnTo>
                    <a:pt x="294" y="714"/>
                  </a:lnTo>
                  <a:lnTo>
                    <a:pt x="282" y="720"/>
                  </a:lnTo>
                  <a:lnTo>
                    <a:pt x="276" y="726"/>
                  </a:lnTo>
                  <a:lnTo>
                    <a:pt x="210" y="726"/>
                  </a:lnTo>
                  <a:lnTo>
                    <a:pt x="210" y="738"/>
                  </a:lnTo>
                  <a:lnTo>
                    <a:pt x="198" y="738"/>
                  </a:lnTo>
                  <a:lnTo>
                    <a:pt x="186" y="744"/>
                  </a:lnTo>
                  <a:lnTo>
                    <a:pt x="180" y="750"/>
                  </a:lnTo>
                  <a:lnTo>
                    <a:pt x="180" y="768"/>
                  </a:lnTo>
                  <a:lnTo>
                    <a:pt x="174" y="774"/>
                  </a:lnTo>
                  <a:lnTo>
                    <a:pt x="144" y="774"/>
                  </a:lnTo>
                  <a:lnTo>
                    <a:pt x="144" y="780"/>
                  </a:lnTo>
                  <a:lnTo>
                    <a:pt x="138" y="786"/>
                  </a:lnTo>
                  <a:lnTo>
                    <a:pt x="138" y="792"/>
                  </a:lnTo>
                  <a:lnTo>
                    <a:pt x="126" y="804"/>
                  </a:lnTo>
                  <a:lnTo>
                    <a:pt x="114" y="810"/>
                  </a:lnTo>
                  <a:lnTo>
                    <a:pt x="108" y="810"/>
                  </a:lnTo>
                  <a:lnTo>
                    <a:pt x="108" y="816"/>
                  </a:lnTo>
                  <a:lnTo>
                    <a:pt x="114" y="816"/>
                  </a:lnTo>
                  <a:lnTo>
                    <a:pt x="120" y="822"/>
                  </a:lnTo>
                  <a:lnTo>
                    <a:pt x="150" y="822"/>
                  </a:lnTo>
                  <a:lnTo>
                    <a:pt x="156" y="810"/>
                  </a:lnTo>
                  <a:lnTo>
                    <a:pt x="174" y="792"/>
                  </a:lnTo>
                  <a:lnTo>
                    <a:pt x="210" y="792"/>
                  </a:lnTo>
                  <a:lnTo>
                    <a:pt x="216" y="798"/>
                  </a:lnTo>
                  <a:lnTo>
                    <a:pt x="228" y="804"/>
                  </a:lnTo>
                  <a:lnTo>
                    <a:pt x="240" y="804"/>
                  </a:lnTo>
                  <a:lnTo>
                    <a:pt x="246" y="792"/>
                  </a:lnTo>
                  <a:lnTo>
                    <a:pt x="252" y="786"/>
                  </a:lnTo>
                  <a:lnTo>
                    <a:pt x="258" y="774"/>
                  </a:lnTo>
                  <a:lnTo>
                    <a:pt x="270" y="762"/>
                  </a:lnTo>
                  <a:lnTo>
                    <a:pt x="288" y="762"/>
                  </a:lnTo>
                  <a:lnTo>
                    <a:pt x="300" y="774"/>
                  </a:lnTo>
                  <a:lnTo>
                    <a:pt x="330" y="774"/>
                  </a:lnTo>
                  <a:lnTo>
                    <a:pt x="354" y="762"/>
                  </a:lnTo>
                  <a:lnTo>
                    <a:pt x="360" y="762"/>
                  </a:lnTo>
                  <a:lnTo>
                    <a:pt x="366" y="768"/>
                  </a:lnTo>
                  <a:lnTo>
                    <a:pt x="378" y="768"/>
                  </a:lnTo>
                  <a:lnTo>
                    <a:pt x="390" y="774"/>
                  </a:lnTo>
                  <a:lnTo>
                    <a:pt x="396" y="774"/>
                  </a:lnTo>
                  <a:lnTo>
                    <a:pt x="396" y="768"/>
                  </a:lnTo>
                  <a:lnTo>
                    <a:pt x="390" y="762"/>
                  </a:lnTo>
                  <a:lnTo>
                    <a:pt x="390" y="750"/>
                  </a:lnTo>
                  <a:lnTo>
                    <a:pt x="396" y="750"/>
                  </a:lnTo>
                  <a:lnTo>
                    <a:pt x="408" y="756"/>
                  </a:lnTo>
                  <a:lnTo>
                    <a:pt x="414" y="762"/>
                  </a:lnTo>
                  <a:lnTo>
                    <a:pt x="426" y="756"/>
                  </a:lnTo>
                  <a:lnTo>
                    <a:pt x="498" y="756"/>
                  </a:lnTo>
                  <a:lnTo>
                    <a:pt x="522" y="750"/>
                  </a:lnTo>
                  <a:lnTo>
                    <a:pt x="534" y="744"/>
                  </a:lnTo>
                  <a:lnTo>
                    <a:pt x="540" y="732"/>
                  </a:lnTo>
                  <a:lnTo>
                    <a:pt x="546" y="726"/>
                  </a:lnTo>
                  <a:lnTo>
                    <a:pt x="552" y="714"/>
                  </a:lnTo>
                  <a:lnTo>
                    <a:pt x="498" y="708"/>
                  </a:lnTo>
                  <a:lnTo>
                    <a:pt x="522" y="702"/>
                  </a:lnTo>
                  <a:lnTo>
                    <a:pt x="516" y="684"/>
                  </a:lnTo>
                  <a:lnTo>
                    <a:pt x="528" y="672"/>
                  </a:lnTo>
                  <a:lnTo>
                    <a:pt x="540" y="666"/>
                  </a:lnTo>
                  <a:lnTo>
                    <a:pt x="546" y="666"/>
                  </a:lnTo>
                  <a:lnTo>
                    <a:pt x="558" y="660"/>
                  </a:lnTo>
                  <a:lnTo>
                    <a:pt x="564" y="654"/>
                  </a:lnTo>
                  <a:lnTo>
                    <a:pt x="576" y="618"/>
                  </a:lnTo>
                  <a:lnTo>
                    <a:pt x="570" y="606"/>
                  </a:lnTo>
                  <a:lnTo>
                    <a:pt x="564" y="600"/>
                  </a:lnTo>
                  <a:lnTo>
                    <a:pt x="552" y="594"/>
                  </a:lnTo>
                  <a:lnTo>
                    <a:pt x="540" y="594"/>
                  </a:lnTo>
                  <a:lnTo>
                    <a:pt x="528" y="588"/>
                  </a:lnTo>
                  <a:lnTo>
                    <a:pt x="504" y="588"/>
                  </a:lnTo>
                  <a:close/>
                  <a:moveTo>
                    <a:pt x="222" y="486"/>
                  </a:moveTo>
                  <a:lnTo>
                    <a:pt x="216" y="480"/>
                  </a:lnTo>
                  <a:lnTo>
                    <a:pt x="204" y="480"/>
                  </a:lnTo>
                  <a:lnTo>
                    <a:pt x="204" y="486"/>
                  </a:lnTo>
                  <a:lnTo>
                    <a:pt x="198" y="498"/>
                  </a:lnTo>
                  <a:lnTo>
                    <a:pt x="192" y="504"/>
                  </a:lnTo>
                  <a:lnTo>
                    <a:pt x="210" y="504"/>
                  </a:lnTo>
                  <a:lnTo>
                    <a:pt x="222" y="492"/>
                  </a:lnTo>
                  <a:lnTo>
                    <a:pt x="222" y="486"/>
                  </a:lnTo>
                  <a:close/>
                  <a:moveTo>
                    <a:pt x="126" y="504"/>
                  </a:moveTo>
                  <a:lnTo>
                    <a:pt x="132" y="498"/>
                  </a:lnTo>
                  <a:lnTo>
                    <a:pt x="132" y="492"/>
                  </a:lnTo>
                  <a:lnTo>
                    <a:pt x="144" y="492"/>
                  </a:lnTo>
                  <a:lnTo>
                    <a:pt x="150" y="480"/>
                  </a:lnTo>
                  <a:lnTo>
                    <a:pt x="156" y="474"/>
                  </a:lnTo>
                  <a:lnTo>
                    <a:pt x="156" y="462"/>
                  </a:lnTo>
                  <a:lnTo>
                    <a:pt x="138" y="444"/>
                  </a:lnTo>
                  <a:lnTo>
                    <a:pt x="138" y="432"/>
                  </a:lnTo>
                  <a:lnTo>
                    <a:pt x="132" y="438"/>
                  </a:lnTo>
                  <a:lnTo>
                    <a:pt x="126" y="426"/>
                  </a:lnTo>
                  <a:lnTo>
                    <a:pt x="120" y="420"/>
                  </a:lnTo>
                  <a:lnTo>
                    <a:pt x="78" y="420"/>
                  </a:lnTo>
                  <a:lnTo>
                    <a:pt x="72" y="426"/>
                  </a:lnTo>
                  <a:lnTo>
                    <a:pt x="30" y="450"/>
                  </a:lnTo>
                  <a:lnTo>
                    <a:pt x="30" y="462"/>
                  </a:lnTo>
                  <a:lnTo>
                    <a:pt x="24" y="462"/>
                  </a:lnTo>
                  <a:lnTo>
                    <a:pt x="18" y="468"/>
                  </a:lnTo>
                  <a:lnTo>
                    <a:pt x="12" y="468"/>
                  </a:lnTo>
                  <a:lnTo>
                    <a:pt x="0" y="480"/>
                  </a:lnTo>
                  <a:lnTo>
                    <a:pt x="6" y="486"/>
                  </a:lnTo>
                  <a:lnTo>
                    <a:pt x="30" y="498"/>
                  </a:lnTo>
                  <a:lnTo>
                    <a:pt x="42" y="498"/>
                  </a:lnTo>
                  <a:lnTo>
                    <a:pt x="66" y="474"/>
                  </a:lnTo>
                  <a:lnTo>
                    <a:pt x="84" y="498"/>
                  </a:lnTo>
                  <a:lnTo>
                    <a:pt x="120" y="504"/>
                  </a:lnTo>
                  <a:lnTo>
                    <a:pt x="126" y="504"/>
                  </a:lnTo>
                  <a:close/>
                  <a:moveTo>
                    <a:pt x="78" y="228"/>
                  </a:moveTo>
                  <a:lnTo>
                    <a:pt x="72" y="228"/>
                  </a:lnTo>
                  <a:lnTo>
                    <a:pt x="66" y="234"/>
                  </a:lnTo>
                  <a:lnTo>
                    <a:pt x="66" y="240"/>
                  </a:lnTo>
                  <a:lnTo>
                    <a:pt x="84" y="240"/>
                  </a:lnTo>
                  <a:lnTo>
                    <a:pt x="84" y="228"/>
                  </a:lnTo>
                  <a:lnTo>
                    <a:pt x="78" y="228"/>
                  </a:lnTo>
                  <a:close/>
                  <a:moveTo>
                    <a:pt x="108" y="210"/>
                  </a:moveTo>
                  <a:lnTo>
                    <a:pt x="126" y="210"/>
                  </a:lnTo>
                  <a:lnTo>
                    <a:pt x="132" y="204"/>
                  </a:lnTo>
                  <a:lnTo>
                    <a:pt x="132" y="198"/>
                  </a:lnTo>
                  <a:lnTo>
                    <a:pt x="138" y="186"/>
                  </a:lnTo>
                  <a:lnTo>
                    <a:pt x="150" y="174"/>
                  </a:lnTo>
                  <a:lnTo>
                    <a:pt x="150" y="168"/>
                  </a:lnTo>
                  <a:lnTo>
                    <a:pt x="138" y="174"/>
                  </a:lnTo>
                  <a:lnTo>
                    <a:pt x="132" y="174"/>
                  </a:lnTo>
                  <a:lnTo>
                    <a:pt x="114" y="192"/>
                  </a:lnTo>
                  <a:lnTo>
                    <a:pt x="108" y="186"/>
                  </a:lnTo>
                  <a:lnTo>
                    <a:pt x="96" y="186"/>
                  </a:lnTo>
                  <a:lnTo>
                    <a:pt x="90" y="192"/>
                  </a:lnTo>
                  <a:lnTo>
                    <a:pt x="90" y="210"/>
                  </a:lnTo>
                  <a:lnTo>
                    <a:pt x="96" y="216"/>
                  </a:lnTo>
                  <a:lnTo>
                    <a:pt x="96" y="228"/>
                  </a:lnTo>
                  <a:lnTo>
                    <a:pt x="108" y="210"/>
                  </a:lnTo>
                  <a:close/>
                  <a:moveTo>
                    <a:pt x="72" y="252"/>
                  </a:moveTo>
                  <a:lnTo>
                    <a:pt x="60" y="282"/>
                  </a:lnTo>
                  <a:lnTo>
                    <a:pt x="78" y="258"/>
                  </a:lnTo>
                  <a:lnTo>
                    <a:pt x="72" y="252"/>
                  </a:lnTo>
                  <a:close/>
                </a:path>
              </a:pathLst>
            </a:custGeom>
            <a:solidFill>
              <a:srgbClr val="C0C0C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521" name="United Arab Emirates">
              <a:extLst>
                <a:ext uri="{FF2B5EF4-FFF2-40B4-BE49-F238E27FC236}">
                  <a16:creationId xmlns:a16="http://schemas.microsoft.com/office/drawing/2014/main" id="{60A8F4DF-7EF0-24E3-9386-A29CA1A229CC}"/>
                </a:ext>
              </a:extLst>
            </p:cNvPr>
            <p:cNvSpPr>
              <a:spLocks/>
            </p:cNvSpPr>
            <p:nvPr/>
          </p:nvSpPr>
          <p:spPr bwMode="gray">
            <a:xfrm>
              <a:off x="3567" y="2026"/>
              <a:ext cx="86" cy="81"/>
            </a:xfrm>
            <a:custGeom>
              <a:avLst/>
              <a:gdLst>
                <a:gd name="T0" fmla="*/ 2147483647 w 336"/>
                <a:gd name="T1" fmla="*/ 2147483647 h 318"/>
                <a:gd name="T2" fmla="*/ 2147483647 w 336"/>
                <a:gd name="T3" fmla="*/ 2147483647 h 318"/>
                <a:gd name="T4" fmla="*/ 2147483647 w 336"/>
                <a:gd name="T5" fmla="*/ 2147483647 h 318"/>
                <a:gd name="T6" fmla="*/ 2147483647 w 336"/>
                <a:gd name="T7" fmla="*/ 2147483647 h 318"/>
                <a:gd name="T8" fmla="*/ 2147483647 w 336"/>
                <a:gd name="T9" fmla="*/ 2147483647 h 318"/>
                <a:gd name="T10" fmla="*/ 2147483647 w 336"/>
                <a:gd name="T11" fmla="*/ 0 h 318"/>
                <a:gd name="T12" fmla="*/ 2147483647 w 336"/>
                <a:gd name="T13" fmla="*/ 2147483647 h 318"/>
                <a:gd name="T14" fmla="*/ 2147483647 w 336"/>
                <a:gd name="T15" fmla="*/ 2147483647 h 318"/>
                <a:gd name="T16" fmla="*/ 2147483647 w 336"/>
                <a:gd name="T17" fmla="*/ 2147483647 h 318"/>
                <a:gd name="T18" fmla="*/ 2147483647 w 336"/>
                <a:gd name="T19" fmla="*/ 2147483647 h 318"/>
                <a:gd name="T20" fmla="*/ 2147483647 w 336"/>
                <a:gd name="T21" fmla="*/ 2147483647 h 318"/>
                <a:gd name="T22" fmla="*/ 2147483647 w 336"/>
                <a:gd name="T23" fmla="*/ 2147483647 h 318"/>
                <a:gd name="T24" fmla="*/ 2147483647 w 336"/>
                <a:gd name="T25" fmla="*/ 2147483647 h 318"/>
                <a:gd name="T26" fmla="*/ 2147483647 w 336"/>
                <a:gd name="T27" fmla="*/ 2147483647 h 318"/>
                <a:gd name="T28" fmla="*/ 2147483647 w 336"/>
                <a:gd name="T29" fmla="*/ 2147483647 h 318"/>
                <a:gd name="T30" fmla="*/ 2147483647 w 336"/>
                <a:gd name="T31" fmla="*/ 2147483647 h 318"/>
                <a:gd name="T32" fmla="*/ 2147483647 w 336"/>
                <a:gd name="T33" fmla="*/ 2147483647 h 318"/>
                <a:gd name="T34" fmla="*/ 2147483647 w 336"/>
                <a:gd name="T35" fmla="*/ 2147483647 h 318"/>
                <a:gd name="T36" fmla="*/ 0 w 336"/>
                <a:gd name="T37" fmla="*/ 2147483647 h 318"/>
                <a:gd name="T38" fmla="*/ 2147483647 w 336"/>
                <a:gd name="T39" fmla="*/ 2147483647 h 318"/>
                <a:gd name="T40" fmla="*/ 2147483647 w 336"/>
                <a:gd name="T41" fmla="*/ 2147483647 h 318"/>
                <a:gd name="T42" fmla="*/ 2147483647 w 336"/>
                <a:gd name="T43" fmla="*/ 2147483647 h 318"/>
                <a:gd name="T44" fmla="*/ 2147483647 w 336"/>
                <a:gd name="T45" fmla="*/ 2147483647 h 318"/>
                <a:gd name="T46" fmla="*/ 2147483647 w 336"/>
                <a:gd name="T47" fmla="*/ 2147483647 h 318"/>
                <a:gd name="T48" fmla="*/ 2147483647 w 336"/>
                <a:gd name="T49" fmla="*/ 2147483647 h 318"/>
                <a:gd name="T50" fmla="*/ 2147483647 w 336"/>
                <a:gd name="T51" fmla="*/ 2147483647 h 318"/>
                <a:gd name="T52" fmla="*/ 2147483647 w 336"/>
                <a:gd name="T53" fmla="*/ 2147483647 h 318"/>
                <a:gd name="T54" fmla="*/ 2147483647 w 336"/>
                <a:gd name="T55" fmla="*/ 2147483647 h 318"/>
                <a:gd name="T56" fmla="*/ 2147483647 w 336"/>
                <a:gd name="T57" fmla="*/ 2147483647 h 318"/>
                <a:gd name="T58" fmla="*/ 2147483647 w 336"/>
                <a:gd name="T59" fmla="*/ 2147483647 h 318"/>
                <a:gd name="T60" fmla="*/ 2147483647 w 336"/>
                <a:gd name="T61" fmla="*/ 2147483647 h 318"/>
                <a:gd name="T62" fmla="*/ 2147483647 w 336"/>
                <a:gd name="T63" fmla="*/ 2147483647 h 318"/>
                <a:gd name="T64" fmla="*/ 2147483647 w 336"/>
                <a:gd name="T65" fmla="*/ 2147483647 h 318"/>
                <a:gd name="T66" fmla="*/ 2147483647 w 336"/>
                <a:gd name="T67" fmla="*/ 2147483647 h 318"/>
                <a:gd name="T68" fmla="*/ 2147483647 w 336"/>
                <a:gd name="T69" fmla="*/ 2147483647 h 318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336"/>
                <a:gd name="T106" fmla="*/ 0 h 318"/>
                <a:gd name="T107" fmla="*/ 336 w 336"/>
                <a:gd name="T108" fmla="*/ 318 h 318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336" h="318">
                  <a:moveTo>
                    <a:pt x="300" y="120"/>
                  </a:moveTo>
                  <a:lnTo>
                    <a:pt x="306" y="120"/>
                  </a:lnTo>
                  <a:lnTo>
                    <a:pt x="306" y="126"/>
                  </a:lnTo>
                  <a:lnTo>
                    <a:pt x="312" y="138"/>
                  </a:lnTo>
                  <a:lnTo>
                    <a:pt x="336" y="132"/>
                  </a:lnTo>
                  <a:lnTo>
                    <a:pt x="330" y="120"/>
                  </a:lnTo>
                  <a:lnTo>
                    <a:pt x="324" y="102"/>
                  </a:lnTo>
                  <a:lnTo>
                    <a:pt x="324" y="60"/>
                  </a:lnTo>
                  <a:lnTo>
                    <a:pt x="330" y="42"/>
                  </a:lnTo>
                  <a:lnTo>
                    <a:pt x="330" y="6"/>
                  </a:lnTo>
                  <a:lnTo>
                    <a:pt x="324" y="0"/>
                  </a:lnTo>
                  <a:lnTo>
                    <a:pt x="318" y="0"/>
                  </a:lnTo>
                  <a:lnTo>
                    <a:pt x="312" y="6"/>
                  </a:lnTo>
                  <a:lnTo>
                    <a:pt x="306" y="18"/>
                  </a:lnTo>
                  <a:lnTo>
                    <a:pt x="300" y="36"/>
                  </a:lnTo>
                  <a:lnTo>
                    <a:pt x="288" y="60"/>
                  </a:lnTo>
                  <a:lnTo>
                    <a:pt x="282" y="66"/>
                  </a:lnTo>
                  <a:lnTo>
                    <a:pt x="282" y="72"/>
                  </a:lnTo>
                  <a:lnTo>
                    <a:pt x="276" y="72"/>
                  </a:lnTo>
                  <a:lnTo>
                    <a:pt x="264" y="78"/>
                  </a:lnTo>
                  <a:lnTo>
                    <a:pt x="234" y="108"/>
                  </a:lnTo>
                  <a:lnTo>
                    <a:pt x="228" y="120"/>
                  </a:lnTo>
                  <a:lnTo>
                    <a:pt x="216" y="132"/>
                  </a:lnTo>
                  <a:lnTo>
                    <a:pt x="204" y="138"/>
                  </a:lnTo>
                  <a:lnTo>
                    <a:pt x="198" y="150"/>
                  </a:lnTo>
                  <a:lnTo>
                    <a:pt x="198" y="168"/>
                  </a:lnTo>
                  <a:lnTo>
                    <a:pt x="192" y="180"/>
                  </a:lnTo>
                  <a:lnTo>
                    <a:pt x="192" y="186"/>
                  </a:lnTo>
                  <a:lnTo>
                    <a:pt x="186" y="192"/>
                  </a:lnTo>
                  <a:lnTo>
                    <a:pt x="150" y="192"/>
                  </a:lnTo>
                  <a:lnTo>
                    <a:pt x="132" y="186"/>
                  </a:lnTo>
                  <a:lnTo>
                    <a:pt x="90" y="186"/>
                  </a:lnTo>
                  <a:lnTo>
                    <a:pt x="72" y="192"/>
                  </a:lnTo>
                  <a:lnTo>
                    <a:pt x="48" y="204"/>
                  </a:lnTo>
                  <a:lnTo>
                    <a:pt x="24" y="204"/>
                  </a:lnTo>
                  <a:lnTo>
                    <a:pt x="12" y="192"/>
                  </a:lnTo>
                  <a:lnTo>
                    <a:pt x="0" y="186"/>
                  </a:lnTo>
                  <a:lnTo>
                    <a:pt x="0" y="198"/>
                  </a:lnTo>
                  <a:lnTo>
                    <a:pt x="18" y="216"/>
                  </a:lnTo>
                  <a:lnTo>
                    <a:pt x="30" y="240"/>
                  </a:lnTo>
                  <a:lnTo>
                    <a:pt x="54" y="264"/>
                  </a:lnTo>
                  <a:lnTo>
                    <a:pt x="60" y="276"/>
                  </a:lnTo>
                  <a:lnTo>
                    <a:pt x="72" y="282"/>
                  </a:lnTo>
                  <a:lnTo>
                    <a:pt x="78" y="294"/>
                  </a:lnTo>
                  <a:lnTo>
                    <a:pt x="96" y="294"/>
                  </a:lnTo>
                  <a:lnTo>
                    <a:pt x="132" y="300"/>
                  </a:lnTo>
                  <a:lnTo>
                    <a:pt x="228" y="312"/>
                  </a:lnTo>
                  <a:lnTo>
                    <a:pt x="270" y="318"/>
                  </a:lnTo>
                  <a:lnTo>
                    <a:pt x="264" y="306"/>
                  </a:lnTo>
                  <a:lnTo>
                    <a:pt x="258" y="300"/>
                  </a:lnTo>
                  <a:lnTo>
                    <a:pt x="252" y="288"/>
                  </a:lnTo>
                  <a:lnTo>
                    <a:pt x="252" y="276"/>
                  </a:lnTo>
                  <a:lnTo>
                    <a:pt x="258" y="270"/>
                  </a:lnTo>
                  <a:lnTo>
                    <a:pt x="264" y="258"/>
                  </a:lnTo>
                  <a:lnTo>
                    <a:pt x="270" y="252"/>
                  </a:lnTo>
                  <a:lnTo>
                    <a:pt x="276" y="240"/>
                  </a:lnTo>
                  <a:lnTo>
                    <a:pt x="276" y="228"/>
                  </a:lnTo>
                  <a:lnTo>
                    <a:pt x="282" y="216"/>
                  </a:lnTo>
                  <a:lnTo>
                    <a:pt x="282" y="204"/>
                  </a:lnTo>
                  <a:lnTo>
                    <a:pt x="288" y="198"/>
                  </a:lnTo>
                  <a:lnTo>
                    <a:pt x="288" y="192"/>
                  </a:lnTo>
                  <a:lnTo>
                    <a:pt x="300" y="192"/>
                  </a:lnTo>
                  <a:lnTo>
                    <a:pt x="300" y="198"/>
                  </a:lnTo>
                  <a:lnTo>
                    <a:pt x="306" y="198"/>
                  </a:lnTo>
                  <a:lnTo>
                    <a:pt x="306" y="192"/>
                  </a:lnTo>
                  <a:lnTo>
                    <a:pt x="288" y="174"/>
                  </a:lnTo>
                  <a:lnTo>
                    <a:pt x="288" y="144"/>
                  </a:lnTo>
                  <a:lnTo>
                    <a:pt x="294" y="132"/>
                  </a:lnTo>
                  <a:lnTo>
                    <a:pt x="294" y="126"/>
                  </a:lnTo>
                  <a:lnTo>
                    <a:pt x="300" y="120"/>
                  </a:lnTo>
                  <a:close/>
                </a:path>
              </a:pathLst>
            </a:custGeom>
            <a:solidFill>
              <a:srgbClr val="C0C0C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522" name="Ukraine">
              <a:extLst>
                <a:ext uri="{FF2B5EF4-FFF2-40B4-BE49-F238E27FC236}">
                  <a16:creationId xmlns:a16="http://schemas.microsoft.com/office/drawing/2014/main" id="{92740C1D-61C4-D2C6-E483-30149677032B}"/>
                </a:ext>
              </a:extLst>
            </p:cNvPr>
            <p:cNvSpPr>
              <a:spLocks/>
            </p:cNvSpPr>
            <p:nvPr/>
          </p:nvSpPr>
          <p:spPr bwMode="gray">
            <a:xfrm>
              <a:off x="3028" y="1505"/>
              <a:ext cx="284" cy="158"/>
            </a:xfrm>
            <a:custGeom>
              <a:avLst/>
              <a:gdLst>
                <a:gd name="T0" fmla="*/ 2147483647 w 1116"/>
                <a:gd name="T1" fmla="*/ 2147483647 h 624"/>
                <a:gd name="T2" fmla="*/ 2147483647 w 1116"/>
                <a:gd name="T3" fmla="*/ 2147483647 h 624"/>
                <a:gd name="T4" fmla="*/ 2147483647 w 1116"/>
                <a:gd name="T5" fmla="*/ 2147483647 h 624"/>
                <a:gd name="T6" fmla="*/ 2147483647 w 1116"/>
                <a:gd name="T7" fmla="*/ 2147483647 h 624"/>
                <a:gd name="T8" fmla="*/ 2147483647 w 1116"/>
                <a:gd name="T9" fmla="*/ 2147483647 h 624"/>
                <a:gd name="T10" fmla="*/ 2147483647 w 1116"/>
                <a:gd name="T11" fmla="*/ 2147483647 h 624"/>
                <a:gd name="T12" fmla="*/ 2147483647 w 1116"/>
                <a:gd name="T13" fmla="*/ 2147483647 h 624"/>
                <a:gd name="T14" fmla="*/ 2147483647 w 1116"/>
                <a:gd name="T15" fmla="*/ 2147483647 h 624"/>
                <a:gd name="T16" fmla="*/ 2147483647 w 1116"/>
                <a:gd name="T17" fmla="*/ 2147483647 h 624"/>
                <a:gd name="T18" fmla="*/ 2147483647 w 1116"/>
                <a:gd name="T19" fmla="*/ 2147483647 h 624"/>
                <a:gd name="T20" fmla="*/ 2147483647 w 1116"/>
                <a:gd name="T21" fmla="*/ 2147483647 h 624"/>
                <a:gd name="T22" fmla="*/ 2147483647 w 1116"/>
                <a:gd name="T23" fmla="*/ 2147483647 h 624"/>
                <a:gd name="T24" fmla="*/ 2147483647 w 1116"/>
                <a:gd name="T25" fmla="*/ 2147483647 h 624"/>
                <a:gd name="T26" fmla="*/ 2147483647 w 1116"/>
                <a:gd name="T27" fmla="*/ 2147483647 h 624"/>
                <a:gd name="T28" fmla="*/ 2147483647 w 1116"/>
                <a:gd name="T29" fmla="*/ 2147483647 h 624"/>
                <a:gd name="T30" fmla="*/ 2147483647 w 1116"/>
                <a:gd name="T31" fmla="*/ 2147483647 h 624"/>
                <a:gd name="T32" fmla="*/ 2147483647 w 1116"/>
                <a:gd name="T33" fmla="*/ 2147483647 h 624"/>
                <a:gd name="T34" fmla="*/ 2147483647 w 1116"/>
                <a:gd name="T35" fmla="*/ 2147483647 h 624"/>
                <a:gd name="T36" fmla="*/ 2147483647 w 1116"/>
                <a:gd name="T37" fmla="*/ 2147483647 h 624"/>
                <a:gd name="T38" fmla="*/ 2147483647 w 1116"/>
                <a:gd name="T39" fmla="*/ 2147483647 h 624"/>
                <a:gd name="T40" fmla="*/ 2147483647 w 1116"/>
                <a:gd name="T41" fmla="*/ 2147483647 h 624"/>
                <a:gd name="T42" fmla="*/ 2147483647 w 1116"/>
                <a:gd name="T43" fmla="*/ 2147483647 h 624"/>
                <a:gd name="T44" fmla="*/ 2147483647 w 1116"/>
                <a:gd name="T45" fmla="*/ 2147483647 h 624"/>
                <a:gd name="T46" fmla="*/ 2147483647 w 1116"/>
                <a:gd name="T47" fmla="*/ 2147483647 h 624"/>
                <a:gd name="T48" fmla="*/ 2147483647 w 1116"/>
                <a:gd name="T49" fmla="*/ 2147483647 h 624"/>
                <a:gd name="T50" fmla="*/ 2147483647 w 1116"/>
                <a:gd name="T51" fmla="*/ 2147483647 h 624"/>
                <a:gd name="T52" fmla="*/ 2147483647 w 1116"/>
                <a:gd name="T53" fmla="*/ 2147483647 h 624"/>
                <a:gd name="T54" fmla="*/ 2147483647 w 1116"/>
                <a:gd name="T55" fmla="*/ 2147483647 h 624"/>
                <a:gd name="T56" fmla="*/ 2147483647 w 1116"/>
                <a:gd name="T57" fmla="*/ 2147483647 h 624"/>
                <a:gd name="T58" fmla="*/ 2147483647 w 1116"/>
                <a:gd name="T59" fmla="*/ 2147483647 h 624"/>
                <a:gd name="T60" fmla="*/ 2147483647 w 1116"/>
                <a:gd name="T61" fmla="*/ 2147483647 h 624"/>
                <a:gd name="T62" fmla="*/ 2147483647 w 1116"/>
                <a:gd name="T63" fmla="*/ 2147483647 h 624"/>
                <a:gd name="T64" fmla="*/ 2147483647 w 1116"/>
                <a:gd name="T65" fmla="*/ 2147483647 h 624"/>
                <a:gd name="T66" fmla="*/ 2147483647 w 1116"/>
                <a:gd name="T67" fmla="*/ 2147483647 h 624"/>
                <a:gd name="T68" fmla="*/ 2147483647 w 1116"/>
                <a:gd name="T69" fmla="*/ 2147483647 h 624"/>
                <a:gd name="T70" fmla="*/ 2147483647 w 1116"/>
                <a:gd name="T71" fmla="*/ 2147483647 h 624"/>
                <a:gd name="T72" fmla="*/ 2147483647 w 1116"/>
                <a:gd name="T73" fmla="*/ 2147483647 h 624"/>
                <a:gd name="T74" fmla="*/ 2147483647 w 1116"/>
                <a:gd name="T75" fmla="*/ 2147483647 h 624"/>
                <a:gd name="T76" fmla="*/ 2147483647 w 1116"/>
                <a:gd name="T77" fmla="*/ 2147483647 h 624"/>
                <a:gd name="T78" fmla="*/ 2147483647 w 1116"/>
                <a:gd name="T79" fmla="*/ 2147483647 h 624"/>
                <a:gd name="T80" fmla="*/ 2147483647 w 1116"/>
                <a:gd name="T81" fmla="*/ 2147483647 h 624"/>
                <a:gd name="T82" fmla="*/ 2147483647 w 1116"/>
                <a:gd name="T83" fmla="*/ 2147483647 h 624"/>
                <a:gd name="T84" fmla="*/ 2147483647 w 1116"/>
                <a:gd name="T85" fmla="*/ 2147483647 h 624"/>
                <a:gd name="T86" fmla="*/ 2147483647 w 1116"/>
                <a:gd name="T87" fmla="*/ 2147483647 h 624"/>
                <a:gd name="T88" fmla="*/ 2147483647 w 1116"/>
                <a:gd name="T89" fmla="*/ 0 h 624"/>
                <a:gd name="T90" fmla="*/ 2147483647 w 1116"/>
                <a:gd name="T91" fmla="*/ 2147483647 h 624"/>
                <a:gd name="T92" fmla="*/ 2147483647 w 1116"/>
                <a:gd name="T93" fmla="*/ 2147483647 h 624"/>
                <a:gd name="T94" fmla="*/ 2147483647 w 1116"/>
                <a:gd name="T95" fmla="*/ 2147483647 h 624"/>
                <a:gd name="T96" fmla="*/ 2147483647 w 1116"/>
                <a:gd name="T97" fmla="*/ 2147483647 h 624"/>
                <a:gd name="T98" fmla="*/ 2147483647 w 1116"/>
                <a:gd name="T99" fmla="*/ 2147483647 h 624"/>
                <a:gd name="T100" fmla="*/ 2147483647 w 1116"/>
                <a:gd name="T101" fmla="*/ 2147483647 h 624"/>
                <a:gd name="T102" fmla="*/ 2147483647 w 1116"/>
                <a:gd name="T103" fmla="*/ 2147483647 h 624"/>
                <a:gd name="T104" fmla="*/ 2147483647 w 1116"/>
                <a:gd name="T105" fmla="*/ 2147483647 h 624"/>
                <a:gd name="T106" fmla="*/ 2147483647 w 1116"/>
                <a:gd name="T107" fmla="*/ 2147483647 h 624"/>
                <a:gd name="T108" fmla="*/ 2147483647 w 1116"/>
                <a:gd name="T109" fmla="*/ 2147483647 h 624"/>
                <a:gd name="T110" fmla="*/ 2147483647 w 1116"/>
                <a:gd name="T111" fmla="*/ 2147483647 h 624"/>
                <a:gd name="T112" fmla="*/ 2147483647 w 1116"/>
                <a:gd name="T113" fmla="*/ 2147483647 h 624"/>
                <a:gd name="T114" fmla="*/ 2147483647 w 1116"/>
                <a:gd name="T115" fmla="*/ 2147483647 h 624"/>
                <a:gd name="T116" fmla="*/ 2147483647 w 1116"/>
                <a:gd name="T117" fmla="*/ 2147483647 h 624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1116"/>
                <a:gd name="T178" fmla="*/ 0 h 624"/>
                <a:gd name="T179" fmla="*/ 1116 w 1116"/>
                <a:gd name="T180" fmla="*/ 624 h 624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1116" h="624">
                  <a:moveTo>
                    <a:pt x="24" y="324"/>
                  </a:moveTo>
                  <a:lnTo>
                    <a:pt x="30" y="324"/>
                  </a:lnTo>
                  <a:lnTo>
                    <a:pt x="36" y="330"/>
                  </a:lnTo>
                  <a:lnTo>
                    <a:pt x="48" y="330"/>
                  </a:lnTo>
                  <a:lnTo>
                    <a:pt x="54" y="336"/>
                  </a:lnTo>
                  <a:lnTo>
                    <a:pt x="78" y="336"/>
                  </a:lnTo>
                  <a:lnTo>
                    <a:pt x="84" y="342"/>
                  </a:lnTo>
                  <a:lnTo>
                    <a:pt x="108" y="342"/>
                  </a:lnTo>
                  <a:lnTo>
                    <a:pt x="114" y="348"/>
                  </a:lnTo>
                  <a:lnTo>
                    <a:pt x="126" y="342"/>
                  </a:lnTo>
                  <a:lnTo>
                    <a:pt x="132" y="342"/>
                  </a:lnTo>
                  <a:lnTo>
                    <a:pt x="144" y="336"/>
                  </a:lnTo>
                  <a:lnTo>
                    <a:pt x="150" y="336"/>
                  </a:lnTo>
                  <a:lnTo>
                    <a:pt x="174" y="360"/>
                  </a:lnTo>
                  <a:lnTo>
                    <a:pt x="186" y="360"/>
                  </a:lnTo>
                  <a:lnTo>
                    <a:pt x="198" y="348"/>
                  </a:lnTo>
                  <a:lnTo>
                    <a:pt x="198" y="342"/>
                  </a:lnTo>
                  <a:lnTo>
                    <a:pt x="222" y="348"/>
                  </a:lnTo>
                  <a:lnTo>
                    <a:pt x="228" y="336"/>
                  </a:lnTo>
                  <a:lnTo>
                    <a:pt x="234" y="342"/>
                  </a:lnTo>
                  <a:lnTo>
                    <a:pt x="252" y="342"/>
                  </a:lnTo>
                  <a:lnTo>
                    <a:pt x="258" y="336"/>
                  </a:lnTo>
                  <a:lnTo>
                    <a:pt x="258" y="330"/>
                  </a:lnTo>
                  <a:lnTo>
                    <a:pt x="270" y="318"/>
                  </a:lnTo>
                  <a:lnTo>
                    <a:pt x="282" y="318"/>
                  </a:lnTo>
                  <a:lnTo>
                    <a:pt x="288" y="306"/>
                  </a:lnTo>
                  <a:lnTo>
                    <a:pt x="294" y="306"/>
                  </a:lnTo>
                  <a:lnTo>
                    <a:pt x="306" y="312"/>
                  </a:lnTo>
                  <a:lnTo>
                    <a:pt x="318" y="312"/>
                  </a:lnTo>
                  <a:lnTo>
                    <a:pt x="318" y="306"/>
                  </a:lnTo>
                  <a:lnTo>
                    <a:pt x="324" y="306"/>
                  </a:lnTo>
                  <a:lnTo>
                    <a:pt x="336" y="300"/>
                  </a:lnTo>
                  <a:lnTo>
                    <a:pt x="342" y="300"/>
                  </a:lnTo>
                  <a:lnTo>
                    <a:pt x="354" y="312"/>
                  </a:lnTo>
                  <a:lnTo>
                    <a:pt x="360" y="312"/>
                  </a:lnTo>
                  <a:lnTo>
                    <a:pt x="360" y="318"/>
                  </a:lnTo>
                  <a:lnTo>
                    <a:pt x="402" y="318"/>
                  </a:lnTo>
                  <a:lnTo>
                    <a:pt x="408" y="324"/>
                  </a:lnTo>
                  <a:lnTo>
                    <a:pt x="408" y="336"/>
                  </a:lnTo>
                  <a:lnTo>
                    <a:pt x="426" y="336"/>
                  </a:lnTo>
                  <a:lnTo>
                    <a:pt x="438" y="342"/>
                  </a:lnTo>
                  <a:lnTo>
                    <a:pt x="444" y="348"/>
                  </a:lnTo>
                  <a:lnTo>
                    <a:pt x="450" y="360"/>
                  </a:lnTo>
                  <a:lnTo>
                    <a:pt x="444" y="366"/>
                  </a:lnTo>
                  <a:lnTo>
                    <a:pt x="444" y="390"/>
                  </a:lnTo>
                  <a:lnTo>
                    <a:pt x="456" y="384"/>
                  </a:lnTo>
                  <a:lnTo>
                    <a:pt x="462" y="384"/>
                  </a:lnTo>
                  <a:lnTo>
                    <a:pt x="468" y="390"/>
                  </a:lnTo>
                  <a:lnTo>
                    <a:pt x="462" y="396"/>
                  </a:lnTo>
                  <a:lnTo>
                    <a:pt x="462" y="414"/>
                  </a:lnTo>
                  <a:lnTo>
                    <a:pt x="474" y="414"/>
                  </a:lnTo>
                  <a:lnTo>
                    <a:pt x="480" y="420"/>
                  </a:lnTo>
                  <a:lnTo>
                    <a:pt x="492" y="420"/>
                  </a:lnTo>
                  <a:lnTo>
                    <a:pt x="498" y="426"/>
                  </a:lnTo>
                  <a:lnTo>
                    <a:pt x="498" y="456"/>
                  </a:lnTo>
                  <a:lnTo>
                    <a:pt x="492" y="456"/>
                  </a:lnTo>
                  <a:lnTo>
                    <a:pt x="480" y="462"/>
                  </a:lnTo>
                  <a:lnTo>
                    <a:pt x="462" y="462"/>
                  </a:lnTo>
                  <a:lnTo>
                    <a:pt x="456" y="456"/>
                  </a:lnTo>
                  <a:lnTo>
                    <a:pt x="438" y="456"/>
                  </a:lnTo>
                  <a:lnTo>
                    <a:pt x="432" y="462"/>
                  </a:lnTo>
                  <a:lnTo>
                    <a:pt x="432" y="468"/>
                  </a:lnTo>
                  <a:lnTo>
                    <a:pt x="438" y="468"/>
                  </a:lnTo>
                  <a:lnTo>
                    <a:pt x="450" y="474"/>
                  </a:lnTo>
                  <a:lnTo>
                    <a:pt x="456" y="480"/>
                  </a:lnTo>
                  <a:lnTo>
                    <a:pt x="438" y="492"/>
                  </a:lnTo>
                  <a:lnTo>
                    <a:pt x="432" y="498"/>
                  </a:lnTo>
                  <a:lnTo>
                    <a:pt x="420" y="504"/>
                  </a:lnTo>
                  <a:lnTo>
                    <a:pt x="414" y="504"/>
                  </a:lnTo>
                  <a:lnTo>
                    <a:pt x="414" y="516"/>
                  </a:lnTo>
                  <a:lnTo>
                    <a:pt x="420" y="522"/>
                  </a:lnTo>
                  <a:lnTo>
                    <a:pt x="420" y="534"/>
                  </a:lnTo>
                  <a:lnTo>
                    <a:pt x="396" y="540"/>
                  </a:lnTo>
                  <a:lnTo>
                    <a:pt x="390" y="528"/>
                  </a:lnTo>
                  <a:lnTo>
                    <a:pt x="390" y="516"/>
                  </a:lnTo>
                  <a:lnTo>
                    <a:pt x="390" y="528"/>
                  </a:lnTo>
                  <a:lnTo>
                    <a:pt x="396" y="540"/>
                  </a:lnTo>
                  <a:lnTo>
                    <a:pt x="396" y="546"/>
                  </a:lnTo>
                  <a:lnTo>
                    <a:pt x="408" y="552"/>
                  </a:lnTo>
                  <a:lnTo>
                    <a:pt x="438" y="552"/>
                  </a:lnTo>
                  <a:lnTo>
                    <a:pt x="444" y="546"/>
                  </a:lnTo>
                  <a:lnTo>
                    <a:pt x="450" y="546"/>
                  </a:lnTo>
                  <a:lnTo>
                    <a:pt x="456" y="540"/>
                  </a:lnTo>
                  <a:lnTo>
                    <a:pt x="474" y="540"/>
                  </a:lnTo>
                  <a:lnTo>
                    <a:pt x="480" y="534"/>
                  </a:lnTo>
                  <a:lnTo>
                    <a:pt x="486" y="534"/>
                  </a:lnTo>
                  <a:lnTo>
                    <a:pt x="480" y="528"/>
                  </a:lnTo>
                  <a:lnTo>
                    <a:pt x="486" y="528"/>
                  </a:lnTo>
                  <a:lnTo>
                    <a:pt x="492" y="522"/>
                  </a:lnTo>
                  <a:lnTo>
                    <a:pt x="510" y="516"/>
                  </a:lnTo>
                  <a:lnTo>
                    <a:pt x="522" y="510"/>
                  </a:lnTo>
                  <a:lnTo>
                    <a:pt x="528" y="504"/>
                  </a:lnTo>
                  <a:lnTo>
                    <a:pt x="534" y="492"/>
                  </a:lnTo>
                  <a:lnTo>
                    <a:pt x="540" y="486"/>
                  </a:lnTo>
                  <a:lnTo>
                    <a:pt x="546" y="474"/>
                  </a:lnTo>
                  <a:lnTo>
                    <a:pt x="552" y="468"/>
                  </a:lnTo>
                  <a:lnTo>
                    <a:pt x="552" y="462"/>
                  </a:lnTo>
                  <a:lnTo>
                    <a:pt x="582" y="450"/>
                  </a:lnTo>
                  <a:lnTo>
                    <a:pt x="600" y="438"/>
                  </a:lnTo>
                  <a:lnTo>
                    <a:pt x="612" y="444"/>
                  </a:lnTo>
                  <a:lnTo>
                    <a:pt x="624" y="444"/>
                  </a:lnTo>
                  <a:lnTo>
                    <a:pt x="636" y="450"/>
                  </a:lnTo>
                  <a:lnTo>
                    <a:pt x="654" y="450"/>
                  </a:lnTo>
                  <a:lnTo>
                    <a:pt x="666" y="438"/>
                  </a:lnTo>
                  <a:lnTo>
                    <a:pt x="648" y="462"/>
                  </a:lnTo>
                  <a:lnTo>
                    <a:pt x="624" y="462"/>
                  </a:lnTo>
                  <a:lnTo>
                    <a:pt x="630" y="468"/>
                  </a:lnTo>
                  <a:lnTo>
                    <a:pt x="642" y="474"/>
                  </a:lnTo>
                  <a:lnTo>
                    <a:pt x="654" y="486"/>
                  </a:lnTo>
                  <a:lnTo>
                    <a:pt x="726" y="486"/>
                  </a:lnTo>
                  <a:lnTo>
                    <a:pt x="738" y="504"/>
                  </a:lnTo>
                  <a:lnTo>
                    <a:pt x="726" y="510"/>
                  </a:lnTo>
                  <a:lnTo>
                    <a:pt x="720" y="516"/>
                  </a:lnTo>
                  <a:lnTo>
                    <a:pt x="684" y="534"/>
                  </a:lnTo>
                  <a:lnTo>
                    <a:pt x="678" y="540"/>
                  </a:lnTo>
                  <a:lnTo>
                    <a:pt x="678" y="546"/>
                  </a:lnTo>
                  <a:lnTo>
                    <a:pt x="684" y="546"/>
                  </a:lnTo>
                  <a:lnTo>
                    <a:pt x="690" y="552"/>
                  </a:lnTo>
                  <a:lnTo>
                    <a:pt x="720" y="552"/>
                  </a:lnTo>
                  <a:lnTo>
                    <a:pt x="732" y="558"/>
                  </a:lnTo>
                  <a:lnTo>
                    <a:pt x="744" y="570"/>
                  </a:lnTo>
                  <a:lnTo>
                    <a:pt x="744" y="594"/>
                  </a:lnTo>
                  <a:lnTo>
                    <a:pt x="738" y="606"/>
                  </a:lnTo>
                  <a:lnTo>
                    <a:pt x="738" y="618"/>
                  </a:lnTo>
                  <a:lnTo>
                    <a:pt x="756" y="618"/>
                  </a:lnTo>
                  <a:lnTo>
                    <a:pt x="768" y="624"/>
                  </a:lnTo>
                  <a:lnTo>
                    <a:pt x="780" y="624"/>
                  </a:lnTo>
                  <a:lnTo>
                    <a:pt x="780" y="618"/>
                  </a:lnTo>
                  <a:lnTo>
                    <a:pt x="792" y="606"/>
                  </a:lnTo>
                  <a:lnTo>
                    <a:pt x="804" y="600"/>
                  </a:lnTo>
                  <a:lnTo>
                    <a:pt x="810" y="594"/>
                  </a:lnTo>
                  <a:lnTo>
                    <a:pt x="840" y="594"/>
                  </a:lnTo>
                  <a:lnTo>
                    <a:pt x="858" y="576"/>
                  </a:lnTo>
                  <a:lnTo>
                    <a:pt x="858" y="570"/>
                  </a:lnTo>
                  <a:lnTo>
                    <a:pt x="864" y="564"/>
                  </a:lnTo>
                  <a:lnTo>
                    <a:pt x="870" y="564"/>
                  </a:lnTo>
                  <a:lnTo>
                    <a:pt x="882" y="576"/>
                  </a:lnTo>
                  <a:lnTo>
                    <a:pt x="918" y="570"/>
                  </a:lnTo>
                  <a:lnTo>
                    <a:pt x="918" y="552"/>
                  </a:lnTo>
                  <a:lnTo>
                    <a:pt x="930" y="540"/>
                  </a:lnTo>
                  <a:lnTo>
                    <a:pt x="900" y="540"/>
                  </a:lnTo>
                  <a:lnTo>
                    <a:pt x="894" y="546"/>
                  </a:lnTo>
                  <a:lnTo>
                    <a:pt x="882" y="552"/>
                  </a:lnTo>
                  <a:lnTo>
                    <a:pt x="852" y="552"/>
                  </a:lnTo>
                  <a:lnTo>
                    <a:pt x="846" y="546"/>
                  </a:lnTo>
                  <a:lnTo>
                    <a:pt x="834" y="540"/>
                  </a:lnTo>
                  <a:lnTo>
                    <a:pt x="828" y="534"/>
                  </a:lnTo>
                  <a:lnTo>
                    <a:pt x="828" y="522"/>
                  </a:lnTo>
                  <a:lnTo>
                    <a:pt x="822" y="516"/>
                  </a:lnTo>
                  <a:lnTo>
                    <a:pt x="810" y="516"/>
                  </a:lnTo>
                  <a:lnTo>
                    <a:pt x="786" y="498"/>
                  </a:lnTo>
                  <a:lnTo>
                    <a:pt x="750" y="492"/>
                  </a:lnTo>
                  <a:lnTo>
                    <a:pt x="744" y="480"/>
                  </a:lnTo>
                  <a:lnTo>
                    <a:pt x="810" y="480"/>
                  </a:lnTo>
                  <a:lnTo>
                    <a:pt x="822" y="474"/>
                  </a:lnTo>
                  <a:lnTo>
                    <a:pt x="834" y="462"/>
                  </a:lnTo>
                  <a:lnTo>
                    <a:pt x="846" y="468"/>
                  </a:lnTo>
                  <a:lnTo>
                    <a:pt x="852" y="462"/>
                  </a:lnTo>
                  <a:lnTo>
                    <a:pt x="864" y="456"/>
                  </a:lnTo>
                  <a:lnTo>
                    <a:pt x="870" y="450"/>
                  </a:lnTo>
                  <a:lnTo>
                    <a:pt x="882" y="444"/>
                  </a:lnTo>
                  <a:lnTo>
                    <a:pt x="906" y="444"/>
                  </a:lnTo>
                  <a:lnTo>
                    <a:pt x="918" y="438"/>
                  </a:lnTo>
                  <a:lnTo>
                    <a:pt x="930" y="438"/>
                  </a:lnTo>
                  <a:lnTo>
                    <a:pt x="978" y="408"/>
                  </a:lnTo>
                  <a:lnTo>
                    <a:pt x="1014" y="408"/>
                  </a:lnTo>
                  <a:lnTo>
                    <a:pt x="1014" y="372"/>
                  </a:lnTo>
                  <a:lnTo>
                    <a:pt x="1032" y="372"/>
                  </a:lnTo>
                  <a:lnTo>
                    <a:pt x="1038" y="366"/>
                  </a:lnTo>
                  <a:lnTo>
                    <a:pt x="1038" y="360"/>
                  </a:lnTo>
                  <a:lnTo>
                    <a:pt x="1050" y="348"/>
                  </a:lnTo>
                  <a:lnTo>
                    <a:pt x="1080" y="348"/>
                  </a:lnTo>
                  <a:lnTo>
                    <a:pt x="1092" y="342"/>
                  </a:lnTo>
                  <a:lnTo>
                    <a:pt x="1104" y="342"/>
                  </a:lnTo>
                  <a:lnTo>
                    <a:pt x="1116" y="330"/>
                  </a:lnTo>
                  <a:lnTo>
                    <a:pt x="1116" y="324"/>
                  </a:lnTo>
                  <a:lnTo>
                    <a:pt x="1110" y="312"/>
                  </a:lnTo>
                  <a:lnTo>
                    <a:pt x="1110" y="300"/>
                  </a:lnTo>
                  <a:lnTo>
                    <a:pt x="1098" y="294"/>
                  </a:lnTo>
                  <a:lnTo>
                    <a:pt x="1086" y="282"/>
                  </a:lnTo>
                  <a:lnTo>
                    <a:pt x="1092" y="276"/>
                  </a:lnTo>
                  <a:lnTo>
                    <a:pt x="1110" y="276"/>
                  </a:lnTo>
                  <a:lnTo>
                    <a:pt x="1116" y="270"/>
                  </a:lnTo>
                  <a:lnTo>
                    <a:pt x="1110" y="264"/>
                  </a:lnTo>
                  <a:lnTo>
                    <a:pt x="1104" y="264"/>
                  </a:lnTo>
                  <a:lnTo>
                    <a:pt x="1098" y="258"/>
                  </a:lnTo>
                  <a:lnTo>
                    <a:pt x="1092" y="258"/>
                  </a:lnTo>
                  <a:lnTo>
                    <a:pt x="1110" y="246"/>
                  </a:lnTo>
                  <a:lnTo>
                    <a:pt x="1110" y="222"/>
                  </a:lnTo>
                  <a:lnTo>
                    <a:pt x="1104" y="216"/>
                  </a:lnTo>
                  <a:lnTo>
                    <a:pt x="1080" y="216"/>
                  </a:lnTo>
                  <a:lnTo>
                    <a:pt x="1062" y="204"/>
                  </a:lnTo>
                  <a:lnTo>
                    <a:pt x="1056" y="198"/>
                  </a:lnTo>
                  <a:lnTo>
                    <a:pt x="1056" y="192"/>
                  </a:lnTo>
                  <a:lnTo>
                    <a:pt x="1014" y="192"/>
                  </a:lnTo>
                  <a:lnTo>
                    <a:pt x="1002" y="186"/>
                  </a:lnTo>
                  <a:lnTo>
                    <a:pt x="996" y="180"/>
                  </a:lnTo>
                  <a:lnTo>
                    <a:pt x="978" y="180"/>
                  </a:lnTo>
                  <a:lnTo>
                    <a:pt x="966" y="186"/>
                  </a:lnTo>
                  <a:lnTo>
                    <a:pt x="942" y="162"/>
                  </a:lnTo>
                  <a:lnTo>
                    <a:pt x="936" y="150"/>
                  </a:lnTo>
                  <a:lnTo>
                    <a:pt x="924" y="150"/>
                  </a:lnTo>
                  <a:lnTo>
                    <a:pt x="918" y="156"/>
                  </a:lnTo>
                  <a:lnTo>
                    <a:pt x="918" y="162"/>
                  </a:lnTo>
                  <a:lnTo>
                    <a:pt x="912" y="156"/>
                  </a:lnTo>
                  <a:lnTo>
                    <a:pt x="864" y="156"/>
                  </a:lnTo>
                  <a:lnTo>
                    <a:pt x="858" y="150"/>
                  </a:lnTo>
                  <a:lnTo>
                    <a:pt x="846" y="150"/>
                  </a:lnTo>
                  <a:lnTo>
                    <a:pt x="840" y="144"/>
                  </a:lnTo>
                  <a:lnTo>
                    <a:pt x="816" y="150"/>
                  </a:lnTo>
                  <a:lnTo>
                    <a:pt x="810" y="150"/>
                  </a:lnTo>
                  <a:lnTo>
                    <a:pt x="798" y="102"/>
                  </a:lnTo>
                  <a:lnTo>
                    <a:pt x="756" y="84"/>
                  </a:lnTo>
                  <a:lnTo>
                    <a:pt x="720" y="84"/>
                  </a:lnTo>
                  <a:lnTo>
                    <a:pt x="720" y="66"/>
                  </a:lnTo>
                  <a:lnTo>
                    <a:pt x="714" y="48"/>
                  </a:lnTo>
                  <a:lnTo>
                    <a:pt x="720" y="48"/>
                  </a:lnTo>
                  <a:lnTo>
                    <a:pt x="726" y="42"/>
                  </a:lnTo>
                  <a:lnTo>
                    <a:pt x="726" y="30"/>
                  </a:lnTo>
                  <a:lnTo>
                    <a:pt x="720" y="30"/>
                  </a:lnTo>
                  <a:lnTo>
                    <a:pt x="708" y="24"/>
                  </a:lnTo>
                  <a:lnTo>
                    <a:pt x="702" y="18"/>
                  </a:lnTo>
                  <a:lnTo>
                    <a:pt x="696" y="18"/>
                  </a:lnTo>
                  <a:lnTo>
                    <a:pt x="690" y="0"/>
                  </a:lnTo>
                  <a:lnTo>
                    <a:pt x="642" y="0"/>
                  </a:lnTo>
                  <a:lnTo>
                    <a:pt x="630" y="6"/>
                  </a:lnTo>
                  <a:lnTo>
                    <a:pt x="600" y="6"/>
                  </a:lnTo>
                  <a:lnTo>
                    <a:pt x="600" y="18"/>
                  </a:lnTo>
                  <a:lnTo>
                    <a:pt x="594" y="24"/>
                  </a:lnTo>
                  <a:lnTo>
                    <a:pt x="558" y="24"/>
                  </a:lnTo>
                  <a:lnTo>
                    <a:pt x="546" y="18"/>
                  </a:lnTo>
                  <a:lnTo>
                    <a:pt x="516" y="18"/>
                  </a:lnTo>
                  <a:lnTo>
                    <a:pt x="510" y="30"/>
                  </a:lnTo>
                  <a:lnTo>
                    <a:pt x="498" y="36"/>
                  </a:lnTo>
                  <a:lnTo>
                    <a:pt x="492" y="42"/>
                  </a:lnTo>
                  <a:lnTo>
                    <a:pt x="486" y="54"/>
                  </a:lnTo>
                  <a:lnTo>
                    <a:pt x="492" y="60"/>
                  </a:lnTo>
                  <a:lnTo>
                    <a:pt x="492" y="72"/>
                  </a:lnTo>
                  <a:lnTo>
                    <a:pt x="486" y="78"/>
                  </a:lnTo>
                  <a:lnTo>
                    <a:pt x="468" y="78"/>
                  </a:lnTo>
                  <a:lnTo>
                    <a:pt x="462" y="72"/>
                  </a:lnTo>
                  <a:lnTo>
                    <a:pt x="438" y="72"/>
                  </a:lnTo>
                  <a:lnTo>
                    <a:pt x="426" y="78"/>
                  </a:lnTo>
                  <a:lnTo>
                    <a:pt x="420" y="78"/>
                  </a:lnTo>
                  <a:lnTo>
                    <a:pt x="420" y="66"/>
                  </a:lnTo>
                  <a:lnTo>
                    <a:pt x="414" y="60"/>
                  </a:lnTo>
                  <a:lnTo>
                    <a:pt x="396" y="60"/>
                  </a:lnTo>
                  <a:lnTo>
                    <a:pt x="390" y="66"/>
                  </a:lnTo>
                  <a:lnTo>
                    <a:pt x="390" y="72"/>
                  </a:lnTo>
                  <a:lnTo>
                    <a:pt x="378" y="60"/>
                  </a:lnTo>
                  <a:lnTo>
                    <a:pt x="366" y="66"/>
                  </a:lnTo>
                  <a:lnTo>
                    <a:pt x="360" y="60"/>
                  </a:lnTo>
                  <a:lnTo>
                    <a:pt x="342" y="66"/>
                  </a:lnTo>
                  <a:lnTo>
                    <a:pt x="336" y="54"/>
                  </a:lnTo>
                  <a:lnTo>
                    <a:pt x="324" y="66"/>
                  </a:lnTo>
                  <a:lnTo>
                    <a:pt x="306" y="54"/>
                  </a:lnTo>
                  <a:lnTo>
                    <a:pt x="300" y="60"/>
                  </a:lnTo>
                  <a:lnTo>
                    <a:pt x="282" y="48"/>
                  </a:lnTo>
                  <a:lnTo>
                    <a:pt x="258" y="42"/>
                  </a:lnTo>
                  <a:lnTo>
                    <a:pt x="222" y="42"/>
                  </a:lnTo>
                  <a:lnTo>
                    <a:pt x="216" y="36"/>
                  </a:lnTo>
                  <a:lnTo>
                    <a:pt x="216" y="30"/>
                  </a:lnTo>
                  <a:lnTo>
                    <a:pt x="168" y="30"/>
                  </a:lnTo>
                  <a:lnTo>
                    <a:pt x="162" y="36"/>
                  </a:lnTo>
                  <a:lnTo>
                    <a:pt x="150" y="42"/>
                  </a:lnTo>
                  <a:lnTo>
                    <a:pt x="114" y="42"/>
                  </a:lnTo>
                  <a:lnTo>
                    <a:pt x="114" y="48"/>
                  </a:lnTo>
                  <a:lnTo>
                    <a:pt x="96" y="66"/>
                  </a:lnTo>
                  <a:lnTo>
                    <a:pt x="78" y="66"/>
                  </a:lnTo>
                  <a:lnTo>
                    <a:pt x="66" y="60"/>
                  </a:lnTo>
                  <a:lnTo>
                    <a:pt x="72" y="78"/>
                  </a:lnTo>
                  <a:lnTo>
                    <a:pt x="90" y="96"/>
                  </a:lnTo>
                  <a:lnTo>
                    <a:pt x="90" y="102"/>
                  </a:lnTo>
                  <a:lnTo>
                    <a:pt x="102" y="108"/>
                  </a:lnTo>
                  <a:lnTo>
                    <a:pt x="108" y="114"/>
                  </a:lnTo>
                  <a:lnTo>
                    <a:pt x="102" y="126"/>
                  </a:lnTo>
                  <a:lnTo>
                    <a:pt x="108" y="132"/>
                  </a:lnTo>
                  <a:lnTo>
                    <a:pt x="108" y="138"/>
                  </a:lnTo>
                  <a:lnTo>
                    <a:pt x="114" y="144"/>
                  </a:lnTo>
                  <a:lnTo>
                    <a:pt x="108" y="150"/>
                  </a:lnTo>
                  <a:lnTo>
                    <a:pt x="102" y="150"/>
                  </a:lnTo>
                  <a:lnTo>
                    <a:pt x="96" y="156"/>
                  </a:lnTo>
                  <a:lnTo>
                    <a:pt x="84" y="156"/>
                  </a:lnTo>
                  <a:lnTo>
                    <a:pt x="30" y="204"/>
                  </a:lnTo>
                  <a:lnTo>
                    <a:pt x="30" y="246"/>
                  </a:lnTo>
                  <a:lnTo>
                    <a:pt x="42" y="258"/>
                  </a:lnTo>
                  <a:lnTo>
                    <a:pt x="18" y="258"/>
                  </a:lnTo>
                  <a:lnTo>
                    <a:pt x="18" y="270"/>
                  </a:lnTo>
                  <a:lnTo>
                    <a:pt x="12" y="276"/>
                  </a:lnTo>
                  <a:lnTo>
                    <a:pt x="12" y="282"/>
                  </a:lnTo>
                  <a:lnTo>
                    <a:pt x="6" y="288"/>
                  </a:lnTo>
                  <a:lnTo>
                    <a:pt x="0" y="288"/>
                  </a:lnTo>
                  <a:lnTo>
                    <a:pt x="0" y="306"/>
                  </a:lnTo>
                  <a:lnTo>
                    <a:pt x="6" y="306"/>
                  </a:lnTo>
                  <a:lnTo>
                    <a:pt x="24" y="324"/>
                  </a:lnTo>
                  <a:close/>
                </a:path>
              </a:pathLst>
            </a:custGeom>
            <a:solidFill>
              <a:srgbClr val="C0C0C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523" name="Uganda">
              <a:extLst>
                <a:ext uri="{FF2B5EF4-FFF2-40B4-BE49-F238E27FC236}">
                  <a16:creationId xmlns:a16="http://schemas.microsoft.com/office/drawing/2014/main" id="{77D0BD49-AAE4-92CA-3370-DAB429BF98B1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3190" y="2483"/>
              <a:ext cx="99" cy="117"/>
            </a:xfrm>
            <a:custGeom>
              <a:avLst/>
              <a:gdLst>
                <a:gd name="T0" fmla="*/ 2147483647 w 390"/>
                <a:gd name="T1" fmla="*/ 2147483647 h 462"/>
                <a:gd name="T2" fmla="*/ 2147483647 w 390"/>
                <a:gd name="T3" fmla="*/ 2147483647 h 462"/>
                <a:gd name="T4" fmla="*/ 2147483647 w 390"/>
                <a:gd name="T5" fmla="*/ 2147483647 h 462"/>
                <a:gd name="T6" fmla="*/ 2147483647 w 390"/>
                <a:gd name="T7" fmla="*/ 2147483647 h 462"/>
                <a:gd name="T8" fmla="*/ 2147483647 w 390"/>
                <a:gd name="T9" fmla="*/ 2147483647 h 462"/>
                <a:gd name="T10" fmla="*/ 2147483647 w 390"/>
                <a:gd name="T11" fmla="*/ 2147483647 h 462"/>
                <a:gd name="T12" fmla="*/ 2147483647 w 390"/>
                <a:gd name="T13" fmla="*/ 2147483647 h 462"/>
                <a:gd name="T14" fmla="*/ 2147483647 w 390"/>
                <a:gd name="T15" fmla="*/ 2147483647 h 462"/>
                <a:gd name="T16" fmla="*/ 2147483647 w 390"/>
                <a:gd name="T17" fmla="*/ 2147483647 h 462"/>
                <a:gd name="T18" fmla="*/ 2147483647 w 390"/>
                <a:gd name="T19" fmla="*/ 2147483647 h 462"/>
                <a:gd name="T20" fmla="*/ 2147483647 w 390"/>
                <a:gd name="T21" fmla="*/ 2147483647 h 462"/>
                <a:gd name="T22" fmla="*/ 2147483647 w 390"/>
                <a:gd name="T23" fmla="*/ 2147483647 h 462"/>
                <a:gd name="T24" fmla="*/ 2147483647 w 390"/>
                <a:gd name="T25" fmla="*/ 0 h 462"/>
                <a:gd name="T26" fmla="*/ 2147483647 w 390"/>
                <a:gd name="T27" fmla="*/ 2147483647 h 462"/>
                <a:gd name="T28" fmla="*/ 2147483647 w 390"/>
                <a:gd name="T29" fmla="*/ 2147483647 h 462"/>
                <a:gd name="T30" fmla="*/ 2147483647 w 390"/>
                <a:gd name="T31" fmla="*/ 2147483647 h 462"/>
                <a:gd name="T32" fmla="*/ 2147483647 w 390"/>
                <a:gd name="T33" fmla="*/ 2147483647 h 462"/>
                <a:gd name="T34" fmla="*/ 2147483647 w 390"/>
                <a:gd name="T35" fmla="*/ 2147483647 h 462"/>
                <a:gd name="T36" fmla="*/ 2147483647 w 390"/>
                <a:gd name="T37" fmla="*/ 2147483647 h 462"/>
                <a:gd name="T38" fmla="*/ 2147483647 w 390"/>
                <a:gd name="T39" fmla="*/ 2147483647 h 462"/>
                <a:gd name="T40" fmla="*/ 2147483647 w 390"/>
                <a:gd name="T41" fmla="*/ 2147483647 h 462"/>
                <a:gd name="T42" fmla="*/ 2147483647 w 390"/>
                <a:gd name="T43" fmla="*/ 2147483647 h 462"/>
                <a:gd name="T44" fmla="*/ 2147483647 w 390"/>
                <a:gd name="T45" fmla="*/ 2147483647 h 462"/>
                <a:gd name="T46" fmla="*/ 2147483647 w 390"/>
                <a:gd name="T47" fmla="*/ 2147483647 h 462"/>
                <a:gd name="T48" fmla="*/ 2147483647 w 390"/>
                <a:gd name="T49" fmla="*/ 2147483647 h 462"/>
                <a:gd name="T50" fmla="*/ 2147483647 w 390"/>
                <a:gd name="T51" fmla="*/ 2147483647 h 462"/>
                <a:gd name="T52" fmla="*/ 2147483647 w 390"/>
                <a:gd name="T53" fmla="*/ 2147483647 h 462"/>
                <a:gd name="T54" fmla="*/ 2147483647 w 390"/>
                <a:gd name="T55" fmla="*/ 2147483647 h 462"/>
                <a:gd name="T56" fmla="*/ 2147483647 w 390"/>
                <a:gd name="T57" fmla="*/ 2147483647 h 462"/>
                <a:gd name="T58" fmla="*/ 2147483647 w 390"/>
                <a:gd name="T59" fmla="*/ 2147483647 h 462"/>
                <a:gd name="T60" fmla="*/ 2147483647 w 390"/>
                <a:gd name="T61" fmla="*/ 2147483647 h 462"/>
                <a:gd name="T62" fmla="*/ 2147483647 w 390"/>
                <a:gd name="T63" fmla="*/ 2147483647 h 462"/>
                <a:gd name="T64" fmla="*/ 2147483647 w 390"/>
                <a:gd name="T65" fmla="*/ 2147483647 h 462"/>
                <a:gd name="T66" fmla="*/ 2147483647 w 390"/>
                <a:gd name="T67" fmla="*/ 2147483647 h 462"/>
                <a:gd name="T68" fmla="*/ 2147483647 w 390"/>
                <a:gd name="T69" fmla="*/ 2147483647 h 462"/>
                <a:gd name="T70" fmla="*/ 2147483647 w 390"/>
                <a:gd name="T71" fmla="*/ 2147483647 h 462"/>
                <a:gd name="T72" fmla="*/ 2147483647 w 390"/>
                <a:gd name="T73" fmla="*/ 2147483647 h 462"/>
                <a:gd name="T74" fmla="*/ 2147483647 w 390"/>
                <a:gd name="T75" fmla="*/ 2147483647 h 462"/>
                <a:gd name="T76" fmla="*/ 2147483647 w 390"/>
                <a:gd name="T77" fmla="*/ 2147483647 h 462"/>
                <a:gd name="T78" fmla="*/ 2147483647 w 390"/>
                <a:gd name="T79" fmla="*/ 2147483647 h 462"/>
                <a:gd name="T80" fmla="*/ 2147483647 w 390"/>
                <a:gd name="T81" fmla="*/ 2147483647 h 462"/>
                <a:gd name="T82" fmla="*/ 2147483647 w 390"/>
                <a:gd name="T83" fmla="*/ 2147483647 h 462"/>
                <a:gd name="T84" fmla="*/ 2147483647 w 390"/>
                <a:gd name="T85" fmla="*/ 2147483647 h 462"/>
                <a:gd name="T86" fmla="*/ 2147483647 w 390"/>
                <a:gd name="T87" fmla="*/ 2147483647 h 462"/>
                <a:gd name="T88" fmla="*/ 2147483647 w 390"/>
                <a:gd name="T89" fmla="*/ 2147483647 h 462"/>
                <a:gd name="T90" fmla="*/ 2147483647 w 390"/>
                <a:gd name="T91" fmla="*/ 2147483647 h 462"/>
                <a:gd name="T92" fmla="*/ 2147483647 w 390"/>
                <a:gd name="T93" fmla="*/ 2147483647 h 462"/>
                <a:gd name="T94" fmla="*/ 2147483647 w 390"/>
                <a:gd name="T95" fmla="*/ 2147483647 h 462"/>
                <a:gd name="T96" fmla="*/ 2147483647 w 390"/>
                <a:gd name="T97" fmla="*/ 2147483647 h 462"/>
                <a:gd name="T98" fmla="*/ 2147483647 w 390"/>
                <a:gd name="T99" fmla="*/ 2147483647 h 462"/>
                <a:gd name="T100" fmla="*/ 2147483647 w 390"/>
                <a:gd name="T101" fmla="*/ 2147483647 h 462"/>
                <a:gd name="T102" fmla="*/ 2147483647 w 390"/>
                <a:gd name="T103" fmla="*/ 2147483647 h 462"/>
                <a:gd name="T104" fmla="*/ 2147483647 w 390"/>
                <a:gd name="T105" fmla="*/ 2147483647 h 462"/>
                <a:gd name="T106" fmla="*/ 2147483647 w 390"/>
                <a:gd name="T107" fmla="*/ 2147483647 h 462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390"/>
                <a:gd name="T163" fmla="*/ 0 h 462"/>
                <a:gd name="T164" fmla="*/ 390 w 390"/>
                <a:gd name="T165" fmla="*/ 462 h 462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390" h="462">
                  <a:moveTo>
                    <a:pt x="306" y="426"/>
                  </a:moveTo>
                  <a:lnTo>
                    <a:pt x="318" y="426"/>
                  </a:lnTo>
                  <a:lnTo>
                    <a:pt x="318" y="420"/>
                  </a:lnTo>
                  <a:lnTo>
                    <a:pt x="306" y="420"/>
                  </a:lnTo>
                  <a:lnTo>
                    <a:pt x="306" y="426"/>
                  </a:lnTo>
                  <a:close/>
                  <a:moveTo>
                    <a:pt x="390" y="192"/>
                  </a:moveTo>
                  <a:lnTo>
                    <a:pt x="384" y="180"/>
                  </a:lnTo>
                  <a:lnTo>
                    <a:pt x="378" y="174"/>
                  </a:lnTo>
                  <a:lnTo>
                    <a:pt x="366" y="150"/>
                  </a:lnTo>
                  <a:lnTo>
                    <a:pt x="366" y="144"/>
                  </a:lnTo>
                  <a:lnTo>
                    <a:pt x="372" y="138"/>
                  </a:lnTo>
                  <a:lnTo>
                    <a:pt x="378" y="138"/>
                  </a:lnTo>
                  <a:lnTo>
                    <a:pt x="384" y="132"/>
                  </a:lnTo>
                  <a:lnTo>
                    <a:pt x="348" y="90"/>
                  </a:lnTo>
                  <a:lnTo>
                    <a:pt x="354" y="84"/>
                  </a:lnTo>
                  <a:lnTo>
                    <a:pt x="336" y="66"/>
                  </a:lnTo>
                  <a:lnTo>
                    <a:pt x="336" y="60"/>
                  </a:lnTo>
                  <a:lnTo>
                    <a:pt x="342" y="54"/>
                  </a:lnTo>
                  <a:lnTo>
                    <a:pt x="342" y="42"/>
                  </a:lnTo>
                  <a:lnTo>
                    <a:pt x="336" y="42"/>
                  </a:lnTo>
                  <a:lnTo>
                    <a:pt x="336" y="48"/>
                  </a:lnTo>
                  <a:lnTo>
                    <a:pt x="330" y="42"/>
                  </a:lnTo>
                  <a:lnTo>
                    <a:pt x="324" y="42"/>
                  </a:lnTo>
                  <a:lnTo>
                    <a:pt x="324" y="18"/>
                  </a:lnTo>
                  <a:lnTo>
                    <a:pt x="318" y="6"/>
                  </a:lnTo>
                  <a:lnTo>
                    <a:pt x="312" y="0"/>
                  </a:lnTo>
                  <a:lnTo>
                    <a:pt x="300" y="0"/>
                  </a:lnTo>
                  <a:lnTo>
                    <a:pt x="300" y="6"/>
                  </a:lnTo>
                  <a:lnTo>
                    <a:pt x="294" y="12"/>
                  </a:lnTo>
                  <a:lnTo>
                    <a:pt x="294" y="18"/>
                  </a:lnTo>
                  <a:lnTo>
                    <a:pt x="276" y="36"/>
                  </a:lnTo>
                  <a:lnTo>
                    <a:pt x="252" y="36"/>
                  </a:lnTo>
                  <a:lnTo>
                    <a:pt x="246" y="30"/>
                  </a:lnTo>
                  <a:lnTo>
                    <a:pt x="246" y="24"/>
                  </a:lnTo>
                  <a:lnTo>
                    <a:pt x="234" y="24"/>
                  </a:lnTo>
                  <a:lnTo>
                    <a:pt x="222" y="36"/>
                  </a:lnTo>
                  <a:lnTo>
                    <a:pt x="198" y="36"/>
                  </a:lnTo>
                  <a:lnTo>
                    <a:pt x="180" y="60"/>
                  </a:lnTo>
                  <a:lnTo>
                    <a:pt x="156" y="30"/>
                  </a:lnTo>
                  <a:lnTo>
                    <a:pt x="150" y="30"/>
                  </a:lnTo>
                  <a:lnTo>
                    <a:pt x="144" y="36"/>
                  </a:lnTo>
                  <a:lnTo>
                    <a:pt x="144" y="42"/>
                  </a:lnTo>
                  <a:lnTo>
                    <a:pt x="132" y="42"/>
                  </a:lnTo>
                  <a:lnTo>
                    <a:pt x="120" y="36"/>
                  </a:lnTo>
                  <a:lnTo>
                    <a:pt x="114" y="30"/>
                  </a:lnTo>
                  <a:lnTo>
                    <a:pt x="102" y="30"/>
                  </a:lnTo>
                  <a:lnTo>
                    <a:pt x="84" y="48"/>
                  </a:lnTo>
                  <a:lnTo>
                    <a:pt x="90" y="72"/>
                  </a:lnTo>
                  <a:lnTo>
                    <a:pt x="72" y="90"/>
                  </a:lnTo>
                  <a:lnTo>
                    <a:pt x="84" y="96"/>
                  </a:lnTo>
                  <a:lnTo>
                    <a:pt x="90" y="102"/>
                  </a:lnTo>
                  <a:lnTo>
                    <a:pt x="90" y="108"/>
                  </a:lnTo>
                  <a:lnTo>
                    <a:pt x="84" y="114"/>
                  </a:lnTo>
                  <a:lnTo>
                    <a:pt x="78" y="126"/>
                  </a:lnTo>
                  <a:lnTo>
                    <a:pt x="78" y="138"/>
                  </a:lnTo>
                  <a:lnTo>
                    <a:pt x="84" y="144"/>
                  </a:lnTo>
                  <a:lnTo>
                    <a:pt x="96" y="144"/>
                  </a:lnTo>
                  <a:lnTo>
                    <a:pt x="108" y="150"/>
                  </a:lnTo>
                  <a:lnTo>
                    <a:pt x="114" y="156"/>
                  </a:lnTo>
                  <a:lnTo>
                    <a:pt x="114" y="168"/>
                  </a:lnTo>
                  <a:lnTo>
                    <a:pt x="108" y="180"/>
                  </a:lnTo>
                  <a:lnTo>
                    <a:pt x="96" y="192"/>
                  </a:lnTo>
                  <a:lnTo>
                    <a:pt x="84" y="216"/>
                  </a:lnTo>
                  <a:lnTo>
                    <a:pt x="72" y="222"/>
                  </a:lnTo>
                  <a:lnTo>
                    <a:pt x="66" y="234"/>
                  </a:lnTo>
                  <a:lnTo>
                    <a:pt x="42" y="246"/>
                  </a:lnTo>
                  <a:lnTo>
                    <a:pt x="42" y="258"/>
                  </a:lnTo>
                  <a:lnTo>
                    <a:pt x="24" y="270"/>
                  </a:lnTo>
                  <a:lnTo>
                    <a:pt x="6" y="342"/>
                  </a:lnTo>
                  <a:lnTo>
                    <a:pt x="6" y="372"/>
                  </a:lnTo>
                  <a:lnTo>
                    <a:pt x="0" y="450"/>
                  </a:lnTo>
                  <a:lnTo>
                    <a:pt x="12" y="450"/>
                  </a:lnTo>
                  <a:lnTo>
                    <a:pt x="24" y="462"/>
                  </a:lnTo>
                  <a:lnTo>
                    <a:pt x="30" y="462"/>
                  </a:lnTo>
                  <a:lnTo>
                    <a:pt x="42" y="438"/>
                  </a:lnTo>
                  <a:lnTo>
                    <a:pt x="48" y="432"/>
                  </a:lnTo>
                  <a:lnTo>
                    <a:pt x="48" y="426"/>
                  </a:lnTo>
                  <a:lnTo>
                    <a:pt x="72" y="420"/>
                  </a:lnTo>
                  <a:lnTo>
                    <a:pt x="162" y="426"/>
                  </a:lnTo>
                  <a:lnTo>
                    <a:pt x="162" y="414"/>
                  </a:lnTo>
                  <a:lnTo>
                    <a:pt x="156" y="408"/>
                  </a:lnTo>
                  <a:lnTo>
                    <a:pt x="150" y="396"/>
                  </a:lnTo>
                  <a:lnTo>
                    <a:pt x="162" y="372"/>
                  </a:lnTo>
                  <a:lnTo>
                    <a:pt x="168" y="366"/>
                  </a:lnTo>
                  <a:lnTo>
                    <a:pt x="168" y="342"/>
                  </a:lnTo>
                  <a:lnTo>
                    <a:pt x="174" y="336"/>
                  </a:lnTo>
                  <a:lnTo>
                    <a:pt x="186" y="330"/>
                  </a:lnTo>
                  <a:lnTo>
                    <a:pt x="204" y="324"/>
                  </a:lnTo>
                  <a:lnTo>
                    <a:pt x="240" y="324"/>
                  </a:lnTo>
                  <a:lnTo>
                    <a:pt x="252" y="312"/>
                  </a:lnTo>
                  <a:lnTo>
                    <a:pt x="258" y="300"/>
                  </a:lnTo>
                  <a:lnTo>
                    <a:pt x="264" y="300"/>
                  </a:lnTo>
                  <a:lnTo>
                    <a:pt x="264" y="306"/>
                  </a:lnTo>
                  <a:lnTo>
                    <a:pt x="270" y="312"/>
                  </a:lnTo>
                  <a:lnTo>
                    <a:pt x="270" y="330"/>
                  </a:lnTo>
                  <a:lnTo>
                    <a:pt x="276" y="324"/>
                  </a:lnTo>
                  <a:lnTo>
                    <a:pt x="312" y="324"/>
                  </a:lnTo>
                  <a:lnTo>
                    <a:pt x="312" y="330"/>
                  </a:lnTo>
                  <a:lnTo>
                    <a:pt x="312" y="318"/>
                  </a:lnTo>
                  <a:lnTo>
                    <a:pt x="318" y="306"/>
                  </a:lnTo>
                  <a:lnTo>
                    <a:pt x="324" y="300"/>
                  </a:lnTo>
                  <a:lnTo>
                    <a:pt x="330" y="282"/>
                  </a:lnTo>
                  <a:lnTo>
                    <a:pt x="348" y="270"/>
                  </a:lnTo>
                  <a:lnTo>
                    <a:pt x="348" y="246"/>
                  </a:lnTo>
                  <a:lnTo>
                    <a:pt x="354" y="240"/>
                  </a:lnTo>
                  <a:lnTo>
                    <a:pt x="372" y="240"/>
                  </a:lnTo>
                  <a:lnTo>
                    <a:pt x="378" y="216"/>
                  </a:lnTo>
                  <a:lnTo>
                    <a:pt x="390" y="204"/>
                  </a:lnTo>
                  <a:lnTo>
                    <a:pt x="390" y="192"/>
                  </a:lnTo>
                  <a:close/>
                </a:path>
              </a:pathLst>
            </a:custGeom>
            <a:solidFill>
              <a:srgbClr val="C0C0C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524" name="Turkmenistan">
              <a:extLst>
                <a:ext uri="{FF2B5EF4-FFF2-40B4-BE49-F238E27FC236}">
                  <a16:creationId xmlns:a16="http://schemas.microsoft.com/office/drawing/2014/main" id="{D7DBB8A6-7B52-5690-B0FA-28D76B70D460}"/>
                </a:ext>
              </a:extLst>
            </p:cNvPr>
            <p:cNvSpPr>
              <a:spLocks/>
            </p:cNvSpPr>
            <p:nvPr/>
          </p:nvSpPr>
          <p:spPr bwMode="gray">
            <a:xfrm>
              <a:off x="3535" y="1695"/>
              <a:ext cx="255" cy="154"/>
            </a:xfrm>
            <a:custGeom>
              <a:avLst/>
              <a:gdLst>
                <a:gd name="T0" fmla="*/ 2147483647 w 1008"/>
                <a:gd name="T1" fmla="*/ 2147483647 h 606"/>
                <a:gd name="T2" fmla="*/ 2147483647 w 1008"/>
                <a:gd name="T3" fmla="*/ 2147483647 h 606"/>
                <a:gd name="T4" fmla="*/ 2147483647 w 1008"/>
                <a:gd name="T5" fmla="*/ 2147483647 h 606"/>
                <a:gd name="T6" fmla="*/ 2147483647 w 1008"/>
                <a:gd name="T7" fmla="*/ 2147483647 h 606"/>
                <a:gd name="T8" fmla="*/ 2147483647 w 1008"/>
                <a:gd name="T9" fmla="*/ 2147483647 h 606"/>
                <a:gd name="T10" fmla="*/ 2147483647 w 1008"/>
                <a:gd name="T11" fmla="*/ 2147483647 h 606"/>
                <a:gd name="T12" fmla="*/ 2147483647 w 1008"/>
                <a:gd name="T13" fmla="*/ 2147483647 h 606"/>
                <a:gd name="T14" fmla="*/ 2147483647 w 1008"/>
                <a:gd name="T15" fmla="*/ 2147483647 h 606"/>
                <a:gd name="T16" fmla="*/ 2147483647 w 1008"/>
                <a:gd name="T17" fmla="*/ 2147483647 h 606"/>
                <a:gd name="T18" fmla="*/ 2147483647 w 1008"/>
                <a:gd name="T19" fmla="*/ 2147483647 h 606"/>
                <a:gd name="T20" fmla="*/ 2147483647 w 1008"/>
                <a:gd name="T21" fmla="*/ 2147483647 h 606"/>
                <a:gd name="T22" fmla="*/ 2147483647 w 1008"/>
                <a:gd name="T23" fmla="*/ 2147483647 h 606"/>
                <a:gd name="T24" fmla="*/ 2147483647 w 1008"/>
                <a:gd name="T25" fmla="*/ 2147483647 h 606"/>
                <a:gd name="T26" fmla="*/ 2147483647 w 1008"/>
                <a:gd name="T27" fmla="*/ 2147483647 h 606"/>
                <a:gd name="T28" fmla="*/ 2147483647 w 1008"/>
                <a:gd name="T29" fmla="*/ 2147483647 h 606"/>
                <a:gd name="T30" fmla="*/ 2147483647 w 1008"/>
                <a:gd name="T31" fmla="*/ 2147483647 h 606"/>
                <a:gd name="T32" fmla="*/ 2147483647 w 1008"/>
                <a:gd name="T33" fmla="*/ 2147483647 h 606"/>
                <a:gd name="T34" fmla="*/ 2147483647 w 1008"/>
                <a:gd name="T35" fmla="*/ 2147483647 h 606"/>
                <a:gd name="T36" fmla="*/ 2147483647 w 1008"/>
                <a:gd name="T37" fmla="*/ 2147483647 h 606"/>
                <a:gd name="T38" fmla="*/ 2147483647 w 1008"/>
                <a:gd name="T39" fmla="*/ 2147483647 h 606"/>
                <a:gd name="T40" fmla="*/ 2147483647 w 1008"/>
                <a:gd name="T41" fmla="*/ 2147483647 h 606"/>
                <a:gd name="T42" fmla="*/ 2147483647 w 1008"/>
                <a:gd name="T43" fmla="*/ 2147483647 h 606"/>
                <a:gd name="T44" fmla="*/ 2147483647 w 1008"/>
                <a:gd name="T45" fmla="*/ 2147483647 h 606"/>
                <a:gd name="T46" fmla="*/ 2147483647 w 1008"/>
                <a:gd name="T47" fmla="*/ 2147483647 h 606"/>
                <a:gd name="T48" fmla="*/ 2147483647 w 1008"/>
                <a:gd name="T49" fmla="*/ 2147483647 h 606"/>
                <a:gd name="T50" fmla="*/ 2147483647 w 1008"/>
                <a:gd name="T51" fmla="*/ 2147483647 h 606"/>
                <a:gd name="T52" fmla="*/ 2147483647 w 1008"/>
                <a:gd name="T53" fmla="*/ 2147483647 h 606"/>
                <a:gd name="T54" fmla="*/ 2147483647 w 1008"/>
                <a:gd name="T55" fmla="*/ 2147483647 h 606"/>
                <a:gd name="T56" fmla="*/ 2147483647 w 1008"/>
                <a:gd name="T57" fmla="*/ 2147483647 h 606"/>
                <a:gd name="T58" fmla="*/ 2147483647 w 1008"/>
                <a:gd name="T59" fmla="*/ 2147483647 h 606"/>
                <a:gd name="T60" fmla="*/ 2147483647 w 1008"/>
                <a:gd name="T61" fmla="*/ 2147483647 h 606"/>
                <a:gd name="T62" fmla="*/ 2147483647 w 1008"/>
                <a:gd name="T63" fmla="*/ 2147483647 h 606"/>
                <a:gd name="T64" fmla="*/ 2147483647 w 1008"/>
                <a:gd name="T65" fmla="*/ 2147483647 h 606"/>
                <a:gd name="T66" fmla="*/ 2147483647 w 1008"/>
                <a:gd name="T67" fmla="*/ 2147483647 h 606"/>
                <a:gd name="T68" fmla="*/ 2147483647 w 1008"/>
                <a:gd name="T69" fmla="*/ 2147483647 h 606"/>
                <a:gd name="T70" fmla="*/ 2147483647 w 1008"/>
                <a:gd name="T71" fmla="*/ 2147483647 h 606"/>
                <a:gd name="T72" fmla="*/ 2147483647 w 1008"/>
                <a:gd name="T73" fmla="*/ 2147483647 h 606"/>
                <a:gd name="T74" fmla="*/ 2147483647 w 1008"/>
                <a:gd name="T75" fmla="*/ 2147483647 h 606"/>
                <a:gd name="T76" fmla="*/ 2147483647 w 1008"/>
                <a:gd name="T77" fmla="*/ 2147483647 h 606"/>
                <a:gd name="T78" fmla="*/ 2147483647 w 1008"/>
                <a:gd name="T79" fmla="*/ 2147483647 h 606"/>
                <a:gd name="T80" fmla="*/ 2147483647 w 1008"/>
                <a:gd name="T81" fmla="*/ 2147483647 h 606"/>
                <a:gd name="T82" fmla="*/ 2147483647 w 1008"/>
                <a:gd name="T83" fmla="*/ 2147483647 h 606"/>
                <a:gd name="T84" fmla="*/ 2147483647 w 1008"/>
                <a:gd name="T85" fmla="*/ 2147483647 h 606"/>
                <a:gd name="T86" fmla="*/ 2147483647 w 1008"/>
                <a:gd name="T87" fmla="*/ 2147483647 h 606"/>
                <a:gd name="T88" fmla="*/ 2147483647 w 1008"/>
                <a:gd name="T89" fmla="*/ 2147483647 h 606"/>
                <a:gd name="T90" fmla="*/ 2147483647 w 1008"/>
                <a:gd name="T91" fmla="*/ 2147483647 h 606"/>
                <a:gd name="T92" fmla="*/ 2147483647 w 1008"/>
                <a:gd name="T93" fmla="*/ 2147483647 h 606"/>
                <a:gd name="T94" fmla="*/ 2147483647 w 1008"/>
                <a:gd name="T95" fmla="*/ 2147483647 h 606"/>
                <a:gd name="T96" fmla="*/ 2147483647 w 1008"/>
                <a:gd name="T97" fmla="*/ 2147483647 h 606"/>
                <a:gd name="T98" fmla="*/ 2147483647 w 1008"/>
                <a:gd name="T99" fmla="*/ 2147483647 h 606"/>
                <a:gd name="T100" fmla="*/ 2147483647 w 1008"/>
                <a:gd name="T101" fmla="*/ 2147483647 h 606"/>
                <a:gd name="T102" fmla="*/ 2147483647 w 1008"/>
                <a:gd name="T103" fmla="*/ 2147483647 h 606"/>
                <a:gd name="T104" fmla="*/ 0 w 1008"/>
                <a:gd name="T105" fmla="*/ 2147483647 h 606"/>
                <a:gd name="T106" fmla="*/ 2147483647 w 1008"/>
                <a:gd name="T107" fmla="*/ 2147483647 h 606"/>
                <a:gd name="T108" fmla="*/ 2147483647 w 1008"/>
                <a:gd name="T109" fmla="*/ 2147483647 h 60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1008"/>
                <a:gd name="T166" fmla="*/ 0 h 606"/>
                <a:gd name="T167" fmla="*/ 1008 w 1008"/>
                <a:gd name="T168" fmla="*/ 606 h 60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1008" h="606">
                  <a:moveTo>
                    <a:pt x="48" y="150"/>
                  </a:moveTo>
                  <a:lnTo>
                    <a:pt x="48" y="156"/>
                  </a:lnTo>
                  <a:lnTo>
                    <a:pt x="42" y="162"/>
                  </a:lnTo>
                  <a:lnTo>
                    <a:pt x="36" y="174"/>
                  </a:lnTo>
                  <a:lnTo>
                    <a:pt x="36" y="186"/>
                  </a:lnTo>
                  <a:lnTo>
                    <a:pt x="42" y="198"/>
                  </a:lnTo>
                  <a:lnTo>
                    <a:pt x="48" y="204"/>
                  </a:lnTo>
                  <a:lnTo>
                    <a:pt x="54" y="216"/>
                  </a:lnTo>
                  <a:lnTo>
                    <a:pt x="60" y="222"/>
                  </a:lnTo>
                  <a:lnTo>
                    <a:pt x="60" y="228"/>
                  </a:lnTo>
                  <a:lnTo>
                    <a:pt x="90" y="222"/>
                  </a:lnTo>
                  <a:lnTo>
                    <a:pt x="90" y="246"/>
                  </a:lnTo>
                  <a:lnTo>
                    <a:pt x="114" y="258"/>
                  </a:lnTo>
                  <a:lnTo>
                    <a:pt x="90" y="258"/>
                  </a:lnTo>
                  <a:lnTo>
                    <a:pt x="78" y="264"/>
                  </a:lnTo>
                  <a:lnTo>
                    <a:pt x="72" y="264"/>
                  </a:lnTo>
                  <a:lnTo>
                    <a:pt x="72" y="270"/>
                  </a:lnTo>
                  <a:lnTo>
                    <a:pt x="78" y="276"/>
                  </a:lnTo>
                  <a:lnTo>
                    <a:pt x="90" y="276"/>
                  </a:lnTo>
                  <a:lnTo>
                    <a:pt x="96" y="282"/>
                  </a:lnTo>
                  <a:lnTo>
                    <a:pt x="114" y="282"/>
                  </a:lnTo>
                  <a:lnTo>
                    <a:pt x="120" y="288"/>
                  </a:lnTo>
                  <a:lnTo>
                    <a:pt x="126" y="300"/>
                  </a:lnTo>
                  <a:lnTo>
                    <a:pt x="132" y="306"/>
                  </a:lnTo>
                  <a:lnTo>
                    <a:pt x="138" y="354"/>
                  </a:lnTo>
                  <a:lnTo>
                    <a:pt x="150" y="360"/>
                  </a:lnTo>
                  <a:lnTo>
                    <a:pt x="150" y="372"/>
                  </a:lnTo>
                  <a:lnTo>
                    <a:pt x="144" y="378"/>
                  </a:lnTo>
                  <a:lnTo>
                    <a:pt x="144" y="402"/>
                  </a:lnTo>
                  <a:lnTo>
                    <a:pt x="150" y="414"/>
                  </a:lnTo>
                  <a:lnTo>
                    <a:pt x="150" y="426"/>
                  </a:lnTo>
                  <a:lnTo>
                    <a:pt x="156" y="432"/>
                  </a:lnTo>
                  <a:lnTo>
                    <a:pt x="156" y="438"/>
                  </a:lnTo>
                  <a:lnTo>
                    <a:pt x="186" y="438"/>
                  </a:lnTo>
                  <a:lnTo>
                    <a:pt x="198" y="426"/>
                  </a:lnTo>
                  <a:lnTo>
                    <a:pt x="210" y="420"/>
                  </a:lnTo>
                  <a:lnTo>
                    <a:pt x="210" y="408"/>
                  </a:lnTo>
                  <a:lnTo>
                    <a:pt x="216" y="402"/>
                  </a:lnTo>
                  <a:lnTo>
                    <a:pt x="228" y="396"/>
                  </a:lnTo>
                  <a:lnTo>
                    <a:pt x="246" y="378"/>
                  </a:lnTo>
                  <a:lnTo>
                    <a:pt x="258" y="372"/>
                  </a:lnTo>
                  <a:lnTo>
                    <a:pt x="294" y="372"/>
                  </a:lnTo>
                  <a:lnTo>
                    <a:pt x="306" y="378"/>
                  </a:lnTo>
                  <a:lnTo>
                    <a:pt x="312" y="372"/>
                  </a:lnTo>
                  <a:lnTo>
                    <a:pt x="312" y="366"/>
                  </a:lnTo>
                  <a:lnTo>
                    <a:pt x="372" y="366"/>
                  </a:lnTo>
                  <a:lnTo>
                    <a:pt x="384" y="378"/>
                  </a:lnTo>
                  <a:lnTo>
                    <a:pt x="384" y="390"/>
                  </a:lnTo>
                  <a:lnTo>
                    <a:pt x="414" y="390"/>
                  </a:lnTo>
                  <a:lnTo>
                    <a:pt x="420" y="396"/>
                  </a:lnTo>
                  <a:lnTo>
                    <a:pt x="432" y="402"/>
                  </a:lnTo>
                  <a:lnTo>
                    <a:pt x="438" y="408"/>
                  </a:lnTo>
                  <a:lnTo>
                    <a:pt x="450" y="414"/>
                  </a:lnTo>
                  <a:lnTo>
                    <a:pt x="450" y="408"/>
                  </a:lnTo>
                  <a:lnTo>
                    <a:pt x="468" y="408"/>
                  </a:lnTo>
                  <a:lnTo>
                    <a:pt x="480" y="414"/>
                  </a:lnTo>
                  <a:lnTo>
                    <a:pt x="498" y="414"/>
                  </a:lnTo>
                  <a:lnTo>
                    <a:pt x="510" y="420"/>
                  </a:lnTo>
                  <a:lnTo>
                    <a:pt x="516" y="420"/>
                  </a:lnTo>
                  <a:lnTo>
                    <a:pt x="522" y="426"/>
                  </a:lnTo>
                  <a:lnTo>
                    <a:pt x="522" y="432"/>
                  </a:lnTo>
                  <a:lnTo>
                    <a:pt x="528" y="444"/>
                  </a:lnTo>
                  <a:lnTo>
                    <a:pt x="534" y="450"/>
                  </a:lnTo>
                  <a:lnTo>
                    <a:pt x="540" y="450"/>
                  </a:lnTo>
                  <a:lnTo>
                    <a:pt x="546" y="456"/>
                  </a:lnTo>
                  <a:lnTo>
                    <a:pt x="558" y="456"/>
                  </a:lnTo>
                  <a:lnTo>
                    <a:pt x="570" y="468"/>
                  </a:lnTo>
                  <a:lnTo>
                    <a:pt x="582" y="474"/>
                  </a:lnTo>
                  <a:lnTo>
                    <a:pt x="588" y="486"/>
                  </a:lnTo>
                  <a:lnTo>
                    <a:pt x="594" y="492"/>
                  </a:lnTo>
                  <a:lnTo>
                    <a:pt x="660" y="486"/>
                  </a:lnTo>
                  <a:lnTo>
                    <a:pt x="660" y="522"/>
                  </a:lnTo>
                  <a:lnTo>
                    <a:pt x="672" y="522"/>
                  </a:lnTo>
                  <a:lnTo>
                    <a:pt x="666" y="546"/>
                  </a:lnTo>
                  <a:lnTo>
                    <a:pt x="678" y="576"/>
                  </a:lnTo>
                  <a:lnTo>
                    <a:pt x="684" y="582"/>
                  </a:lnTo>
                  <a:lnTo>
                    <a:pt x="696" y="582"/>
                  </a:lnTo>
                  <a:lnTo>
                    <a:pt x="702" y="588"/>
                  </a:lnTo>
                  <a:lnTo>
                    <a:pt x="714" y="588"/>
                  </a:lnTo>
                  <a:lnTo>
                    <a:pt x="720" y="582"/>
                  </a:lnTo>
                  <a:lnTo>
                    <a:pt x="726" y="582"/>
                  </a:lnTo>
                  <a:lnTo>
                    <a:pt x="750" y="606"/>
                  </a:lnTo>
                  <a:lnTo>
                    <a:pt x="774" y="606"/>
                  </a:lnTo>
                  <a:lnTo>
                    <a:pt x="786" y="600"/>
                  </a:lnTo>
                  <a:lnTo>
                    <a:pt x="792" y="594"/>
                  </a:lnTo>
                  <a:lnTo>
                    <a:pt x="804" y="570"/>
                  </a:lnTo>
                  <a:lnTo>
                    <a:pt x="804" y="558"/>
                  </a:lnTo>
                  <a:lnTo>
                    <a:pt x="816" y="558"/>
                  </a:lnTo>
                  <a:lnTo>
                    <a:pt x="852" y="540"/>
                  </a:lnTo>
                  <a:lnTo>
                    <a:pt x="858" y="528"/>
                  </a:lnTo>
                  <a:lnTo>
                    <a:pt x="870" y="522"/>
                  </a:lnTo>
                  <a:lnTo>
                    <a:pt x="882" y="522"/>
                  </a:lnTo>
                  <a:lnTo>
                    <a:pt x="882" y="462"/>
                  </a:lnTo>
                  <a:lnTo>
                    <a:pt x="888" y="450"/>
                  </a:lnTo>
                  <a:lnTo>
                    <a:pt x="900" y="444"/>
                  </a:lnTo>
                  <a:lnTo>
                    <a:pt x="936" y="444"/>
                  </a:lnTo>
                  <a:lnTo>
                    <a:pt x="936" y="420"/>
                  </a:lnTo>
                  <a:lnTo>
                    <a:pt x="948" y="420"/>
                  </a:lnTo>
                  <a:lnTo>
                    <a:pt x="960" y="426"/>
                  </a:lnTo>
                  <a:lnTo>
                    <a:pt x="966" y="432"/>
                  </a:lnTo>
                  <a:lnTo>
                    <a:pt x="978" y="438"/>
                  </a:lnTo>
                  <a:lnTo>
                    <a:pt x="1008" y="438"/>
                  </a:lnTo>
                  <a:lnTo>
                    <a:pt x="1008" y="426"/>
                  </a:lnTo>
                  <a:lnTo>
                    <a:pt x="996" y="414"/>
                  </a:lnTo>
                  <a:lnTo>
                    <a:pt x="996" y="396"/>
                  </a:lnTo>
                  <a:lnTo>
                    <a:pt x="1002" y="390"/>
                  </a:lnTo>
                  <a:lnTo>
                    <a:pt x="954" y="360"/>
                  </a:lnTo>
                  <a:lnTo>
                    <a:pt x="930" y="366"/>
                  </a:lnTo>
                  <a:lnTo>
                    <a:pt x="924" y="366"/>
                  </a:lnTo>
                  <a:lnTo>
                    <a:pt x="912" y="354"/>
                  </a:lnTo>
                  <a:lnTo>
                    <a:pt x="900" y="354"/>
                  </a:lnTo>
                  <a:lnTo>
                    <a:pt x="888" y="342"/>
                  </a:lnTo>
                  <a:lnTo>
                    <a:pt x="876" y="336"/>
                  </a:lnTo>
                  <a:lnTo>
                    <a:pt x="870" y="330"/>
                  </a:lnTo>
                  <a:lnTo>
                    <a:pt x="846" y="318"/>
                  </a:lnTo>
                  <a:lnTo>
                    <a:pt x="828" y="306"/>
                  </a:lnTo>
                  <a:lnTo>
                    <a:pt x="804" y="306"/>
                  </a:lnTo>
                  <a:lnTo>
                    <a:pt x="774" y="288"/>
                  </a:lnTo>
                  <a:lnTo>
                    <a:pt x="768" y="282"/>
                  </a:lnTo>
                  <a:lnTo>
                    <a:pt x="762" y="270"/>
                  </a:lnTo>
                  <a:lnTo>
                    <a:pt x="750" y="258"/>
                  </a:lnTo>
                  <a:lnTo>
                    <a:pt x="744" y="258"/>
                  </a:lnTo>
                  <a:lnTo>
                    <a:pt x="732" y="252"/>
                  </a:lnTo>
                  <a:lnTo>
                    <a:pt x="714" y="252"/>
                  </a:lnTo>
                  <a:lnTo>
                    <a:pt x="702" y="246"/>
                  </a:lnTo>
                  <a:lnTo>
                    <a:pt x="690" y="234"/>
                  </a:lnTo>
                  <a:lnTo>
                    <a:pt x="672" y="198"/>
                  </a:lnTo>
                  <a:lnTo>
                    <a:pt x="666" y="192"/>
                  </a:lnTo>
                  <a:lnTo>
                    <a:pt x="666" y="186"/>
                  </a:lnTo>
                  <a:lnTo>
                    <a:pt x="648" y="168"/>
                  </a:lnTo>
                  <a:lnTo>
                    <a:pt x="630" y="138"/>
                  </a:lnTo>
                  <a:lnTo>
                    <a:pt x="594" y="120"/>
                  </a:lnTo>
                  <a:lnTo>
                    <a:pt x="594" y="126"/>
                  </a:lnTo>
                  <a:lnTo>
                    <a:pt x="540" y="120"/>
                  </a:lnTo>
                  <a:lnTo>
                    <a:pt x="510" y="120"/>
                  </a:lnTo>
                  <a:lnTo>
                    <a:pt x="492" y="102"/>
                  </a:lnTo>
                  <a:lnTo>
                    <a:pt x="492" y="90"/>
                  </a:lnTo>
                  <a:lnTo>
                    <a:pt x="504" y="78"/>
                  </a:lnTo>
                  <a:lnTo>
                    <a:pt x="492" y="72"/>
                  </a:lnTo>
                  <a:lnTo>
                    <a:pt x="492" y="60"/>
                  </a:lnTo>
                  <a:lnTo>
                    <a:pt x="486" y="48"/>
                  </a:lnTo>
                  <a:lnTo>
                    <a:pt x="480" y="42"/>
                  </a:lnTo>
                  <a:lnTo>
                    <a:pt x="444" y="42"/>
                  </a:lnTo>
                  <a:lnTo>
                    <a:pt x="432" y="36"/>
                  </a:lnTo>
                  <a:lnTo>
                    <a:pt x="432" y="24"/>
                  </a:lnTo>
                  <a:lnTo>
                    <a:pt x="408" y="24"/>
                  </a:lnTo>
                  <a:lnTo>
                    <a:pt x="390" y="0"/>
                  </a:lnTo>
                  <a:lnTo>
                    <a:pt x="384" y="12"/>
                  </a:lnTo>
                  <a:lnTo>
                    <a:pt x="354" y="6"/>
                  </a:lnTo>
                  <a:lnTo>
                    <a:pt x="384" y="36"/>
                  </a:lnTo>
                  <a:lnTo>
                    <a:pt x="378" y="30"/>
                  </a:lnTo>
                  <a:lnTo>
                    <a:pt x="366" y="30"/>
                  </a:lnTo>
                  <a:lnTo>
                    <a:pt x="360" y="24"/>
                  </a:lnTo>
                  <a:lnTo>
                    <a:pt x="354" y="24"/>
                  </a:lnTo>
                  <a:lnTo>
                    <a:pt x="348" y="30"/>
                  </a:lnTo>
                  <a:lnTo>
                    <a:pt x="348" y="42"/>
                  </a:lnTo>
                  <a:lnTo>
                    <a:pt x="342" y="42"/>
                  </a:lnTo>
                  <a:lnTo>
                    <a:pt x="336" y="48"/>
                  </a:lnTo>
                  <a:lnTo>
                    <a:pt x="324" y="48"/>
                  </a:lnTo>
                  <a:lnTo>
                    <a:pt x="312" y="54"/>
                  </a:lnTo>
                  <a:lnTo>
                    <a:pt x="294" y="72"/>
                  </a:lnTo>
                  <a:lnTo>
                    <a:pt x="294" y="84"/>
                  </a:lnTo>
                  <a:lnTo>
                    <a:pt x="300" y="102"/>
                  </a:lnTo>
                  <a:lnTo>
                    <a:pt x="312" y="108"/>
                  </a:lnTo>
                  <a:lnTo>
                    <a:pt x="318" y="120"/>
                  </a:lnTo>
                  <a:lnTo>
                    <a:pt x="252" y="120"/>
                  </a:lnTo>
                  <a:lnTo>
                    <a:pt x="240" y="108"/>
                  </a:lnTo>
                  <a:lnTo>
                    <a:pt x="228" y="108"/>
                  </a:lnTo>
                  <a:lnTo>
                    <a:pt x="228" y="114"/>
                  </a:lnTo>
                  <a:lnTo>
                    <a:pt x="216" y="126"/>
                  </a:lnTo>
                  <a:lnTo>
                    <a:pt x="210" y="120"/>
                  </a:lnTo>
                  <a:lnTo>
                    <a:pt x="198" y="114"/>
                  </a:lnTo>
                  <a:lnTo>
                    <a:pt x="174" y="90"/>
                  </a:lnTo>
                  <a:lnTo>
                    <a:pt x="168" y="78"/>
                  </a:lnTo>
                  <a:lnTo>
                    <a:pt x="162" y="72"/>
                  </a:lnTo>
                  <a:lnTo>
                    <a:pt x="156" y="60"/>
                  </a:lnTo>
                  <a:lnTo>
                    <a:pt x="144" y="54"/>
                  </a:lnTo>
                  <a:lnTo>
                    <a:pt x="132" y="42"/>
                  </a:lnTo>
                  <a:lnTo>
                    <a:pt x="120" y="42"/>
                  </a:lnTo>
                  <a:lnTo>
                    <a:pt x="96" y="30"/>
                  </a:lnTo>
                  <a:lnTo>
                    <a:pt x="78" y="30"/>
                  </a:lnTo>
                  <a:lnTo>
                    <a:pt x="72" y="36"/>
                  </a:lnTo>
                  <a:lnTo>
                    <a:pt x="72" y="48"/>
                  </a:lnTo>
                  <a:lnTo>
                    <a:pt x="84" y="54"/>
                  </a:lnTo>
                  <a:lnTo>
                    <a:pt x="90" y="54"/>
                  </a:lnTo>
                  <a:lnTo>
                    <a:pt x="90" y="66"/>
                  </a:lnTo>
                  <a:lnTo>
                    <a:pt x="96" y="66"/>
                  </a:lnTo>
                  <a:lnTo>
                    <a:pt x="96" y="72"/>
                  </a:lnTo>
                  <a:lnTo>
                    <a:pt x="102" y="84"/>
                  </a:lnTo>
                  <a:lnTo>
                    <a:pt x="114" y="90"/>
                  </a:lnTo>
                  <a:lnTo>
                    <a:pt x="126" y="102"/>
                  </a:lnTo>
                  <a:lnTo>
                    <a:pt x="138" y="108"/>
                  </a:lnTo>
                  <a:lnTo>
                    <a:pt x="150" y="120"/>
                  </a:lnTo>
                  <a:lnTo>
                    <a:pt x="162" y="126"/>
                  </a:lnTo>
                  <a:lnTo>
                    <a:pt x="162" y="150"/>
                  </a:lnTo>
                  <a:lnTo>
                    <a:pt x="156" y="156"/>
                  </a:lnTo>
                  <a:lnTo>
                    <a:pt x="144" y="156"/>
                  </a:lnTo>
                  <a:lnTo>
                    <a:pt x="132" y="150"/>
                  </a:lnTo>
                  <a:lnTo>
                    <a:pt x="120" y="138"/>
                  </a:lnTo>
                  <a:lnTo>
                    <a:pt x="120" y="162"/>
                  </a:lnTo>
                  <a:lnTo>
                    <a:pt x="78" y="162"/>
                  </a:lnTo>
                  <a:lnTo>
                    <a:pt x="66" y="144"/>
                  </a:lnTo>
                  <a:lnTo>
                    <a:pt x="60" y="150"/>
                  </a:lnTo>
                  <a:lnTo>
                    <a:pt x="48" y="138"/>
                  </a:lnTo>
                  <a:lnTo>
                    <a:pt x="42" y="126"/>
                  </a:lnTo>
                  <a:lnTo>
                    <a:pt x="36" y="120"/>
                  </a:lnTo>
                  <a:lnTo>
                    <a:pt x="36" y="102"/>
                  </a:lnTo>
                  <a:lnTo>
                    <a:pt x="30" y="96"/>
                  </a:lnTo>
                  <a:lnTo>
                    <a:pt x="30" y="84"/>
                  </a:lnTo>
                  <a:lnTo>
                    <a:pt x="24" y="78"/>
                  </a:lnTo>
                  <a:lnTo>
                    <a:pt x="0" y="78"/>
                  </a:lnTo>
                  <a:lnTo>
                    <a:pt x="0" y="84"/>
                  </a:lnTo>
                  <a:lnTo>
                    <a:pt x="6" y="90"/>
                  </a:lnTo>
                  <a:lnTo>
                    <a:pt x="12" y="102"/>
                  </a:lnTo>
                  <a:lnTo>
                    <a:pt x="18" y="108"/>
                  </a:lnTo>
                  <a:lnTo>
                    <a:pt x="24" y="120"/>
                  </a:lnTo>
                  <a:lnTo>
                    <a:pt x="36" y="126"/>
                  </a:lnTo>
                  <a:lnTo>
                    <a:pt x="42" y="138"/>
                  </a:lnTo>
                  <a:lnTo>
                    <a:pt x="48" y="144"/>
                  </a:lnTo>
                  <a:lnTo>
                    <a:pt x="48" y="150"/>
                  </a:lnTo>
                  <a:close/>
                </a:path>
              </a:pathLst>
            </a:custGeom>
            <a:solidFill>
              <a:srgbClr val="C0C0C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525" name="Turkey">
              <a:extLst>
                <a:ext uri="{FF2B5EF4-FFF2-40B4-BE49-F238E27FC236}">
                  <a16:creationId xmlns:a16="http://schemas.microsoft.com/office/drawing/2014/main" id="{366465FA-48AB-34E4-8D3B-C6DD2D9B5350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3087" y="1707"/>
              <a:ext cx="337" cy="129"/>
            </a:xfrm>
            <a:custGeom>
              <a:avLst/>
              <a:gdLst>
                <a:gd name="T0" fmla="*/ 2147483647 w 1332"/>
                <a:gd name="T1" fmla="*/ 2147483647 h 510"/>
                <a:gd name="T2" fmla="*/ 2147483647 w 1332"/>
                <a:gd name="T3" fmla="*/ 2147483647 h 510"/>
                <a:gd name="T4" fmla="*/ 2147483647 w 1332"/>
                <a:gd name="T5" fmla="*/ 2147483647 h 510"/>
                <a:gd name="T6" fmla="*/ 2147483647 w 1332"/>
                <a:gd name="T7" fmla="*/ 2147483647 h 510"/>
                <a:gd name="T8" fmla="*/ 2147483647 w 1332"/>
                <a:gd name="T9" fmla="*/ 2147483647 h 510"/>
                <a:gd name="T10" fmla="*/ 2147483647 w 1332"/>
                <a:gd name="T11" fmla="*/ 2147483647 h 510"/>
                <a:gd name="T12" fmla="*/ 2147483647 w 1332"/>
                <a:gd name="T13" fmla="*/ 2147483647 h 510"/>
                <a:gd name="T14" fmla="*/ 2147483647 w 1332"/>
                <a:gd name="T15" fmla="*/ 2147483647 h 510"/>
                <a:gd name="T16" fmla="*/ 2147483647 w 1332"/>
                <a:gd name="T17" fmla="*/ 2147483647 h 510"/>
                <a:gd name="T18" fmla="*/ 2147483647 w 1332"/>
                <a:gd name="T19" fmla="*/ 2147483647 h 510"/>
                <a:gd name="T20" fmla="*/ 2147483647 w 1332"/>
                <a:gd name="T21" fmla="*/ 2147483647 h 510"/>
                <a:gd name="T22" fmla="*/ 2147483647 w 1332"/>
                <a:gd name="T23" fmla="*/ 2147483647 h 510"/>
                <a:gd name="T24" fmla="*/ 2147483647 w 1332"/>
                <a:gd name="T25" fmla="*/ 2147483647 h 510"/>
                <a:gd name="T26" fmla="*/ 2147483647 w 1332"/>
                <a:gd name="T27" fmla="*/ 2147483647 h 510"/>
                <a:gd name="T28" fmla="*/ 2147483647 w 1332"/>
                <a:gd name="T29" fmla="*/ 2147483647 h 510"/>
                <a:gd name="T30" fmla="*/ 2147483647 w 1332"/>
                <a:gd name="T31" fmla="*/ 2147483647 h 510"/>
                <a:gd name="T32" fmla="*/ 2147483647 w 1332"/>
                <a:gd name="T33" fmla="*/ 2147483647 h 510"/>
                <a:gd name="T34" fmla="*/ 2147483647 w 1332"/>
                <a:gd name="T35" fmla="*/ 2147483647 h 510"/>
                <a:gd name="T36" fmla="*/ 2147483647 w 1332"/>
                <a:gd name="T37" fmla="*/ 2147483647 h 510"/>
                <a:gd name="T38" fmla="*/ 2147483647 w 1332"/>
                <a:gd name="T39" fmla="*/ 2147483647 h 510"/>
                <a:gd name="T40" fmla="*/ 2147483647 w 1332"/>
                <a:gd name="T41" fmla="*/ 2147483647 h 510"/>
                <a:gd name="T42" fmla="*/ 2147483647 w 1332"/>
                <a:gd name="T43" fmla="*/ 2147483647 h 510"/>
                <a:gd name="T44" fmla="*/ 2147483647 w 1332"/>
                <a:gd name="T45" fmla="*/ 2147483647 h 510"/>
                <a:gd name="T46" fmla="*/ 2147483647 w 1332"/>
                <a:gd name="T47" fmla="*/ 2147483647 h 510"/>
                <a:gd name="T48" fmla="*/ 2147483647 w 1332"/>
                <a:gd name="T49" fmla="*/ 2147483647 h 510"/>
                <a:gd name="T50" fmla="*/ 2147483647 w 1332"/>
                <a:gd name="T51" fmla="*/ 2147483647 h 510"/>
                <a:gd name="T52" fmla="*/ 2147483647 w 1332"/>
                <a:gd name="T53" fmla="*/ 2147483647 h 510"/>
                <a:gd name="T54" fmla="*/ 2147483647 w 1332"/>
                <a:gd name="T55" fmla="*/ 2147483647 h 510"/>
                <a:gd name="T56" fmla="*/ 2147483647 w 1332"/>
                <a:gd name="T57" fmla="*/ 2147483647 h 510"/>
                <a:gd name="T58" fmla="*/ 2147483647 w 1332"/>
                <a:gd name="T59" fmla="*/ 2147483647 h 510"/>
                <a:gd name="T60" fmla="*/ 2147483647 w 1332"/>
                <a:gd name="T61" fmla="*/ 2147483647 h 510"/>
                <a:gd name="T62" fmla="*/ 2147483647 w 1332"/>
                <a:gd name="T63" fmla="*/ 2147483647 h 510"/>
                <a:gd name="T64" fmla="*/ 2147483647 w 1332"/>
                <a:gd name="T65" fmla="*/ 2147483647 h 510"/>
                <a:gd name="T66" fmla="*/ 2147483647 w 1332"/>
                <a:gd name="T67" fmla="*/ 2147483647 h 510"/>
                <a:gd name="T68" fmla="*/ 2147483647 w 1332"/>
                <a:gd name="T69" fmla="*/ 2147483647 h 510"/>
                <a:gd name="T70" fmla="*/ 2147483647 w 1332"/>
                <a:gd name="T71" fmla="*/ 2147483647 h 510"/>
                <a:gd name="T72" fmla="*/ 2147483647 w 1332"/>
                <a:gd name="T73" fmla="*/ 2147483647 h 510"/>
                <a:gd name="T74" fmla="*/ 2147483647 w 1332"/>
                <a:gd name="T75" fmla="*/ 2147483647 h 510"/>
                <a:gd name="T76" fmla="*/ 2147483647 w 1332"/>
                <a:gd name="T77" fmla="*/ 2147483647 h 510"/>
                <a:gd name="T78" fmla="*/ 2147483647 w 1332"/>
                <a:gd name="T79" fmla="*/ 2147483647 h 510"/>
                <a:gd name="T80" fmla="*/ 2147483647 w 1332"/>
                <a:gd name="T81" fmla="*/ 2147483647 h 510"/>
                <a:gd name="T82" fmla="*/ 2147483647 w 1332"/>
                <a:gd name="T83" fmla="*/ 2147483647 h 510"/>
                <a:gd name="T84" fmla="*/ 2147483647 w 1332"/>
                <a:gd name="T85" fmla="*/ 2147483647 h 510"/>
                <a:gd name="T86" fmla="*/ 2147483647 w 1332"/>
                <a:gd name="T87" fmla="*/ 2147483647 h 510"/>
                <a:gd name="T88" fmla="*/ 2147483647 w 1332"/>
                <a:gd name="T89" fmla="*/ 2147483647 h 510"/>
                <a:gd name="T90" fmla="*/ 2147483647 w 1332"/>
                <a:gd name="T91" fmla="*/ 2147483647 h 510"/>
                <a:gd name="T92" fmla="*/ 2147483647 w 1332"/>
                <a:gd name="T93" fmla="*/ 2147483647 h 510"/>
                <a:gd name="T94" fmla="*/ 2147483647 w 1332"/>
                <a:gd name="T95" fmla="*/ 2147483647 h 510"/>
                <a:gd name="T96" fmla="*/ 2147483647 w 1332"/>
                <a:gd name="T97" fmla="*/ 2147483647 h 510"/>
                <a:gd name="T98" fmla="*/ 2147483647 w 1332"/>
                <a:gd name="T99" fmla="*/ 2147483647 h 510"/>
                <a:gd name="T100" fmla="*/ 2147483647 w 1332"/>
                <a:gd name="T101" fmla="*/ 2147483647 h 510"/>
                <a:gd name="T102" fmla="*/ 2147483647 w 1332"/>
                <a:gd name="T103" fmla="*/ 2147483647 h 510"/>
                <a:gd name="T104" fmla="*/ 2147483647 w 1332"/>
                <a:gd name="T105" fmla="*/ 2147483647 h 510"/>
                <a:gd name="T106" fmla="*/ 2147483647 w 1332"/>
                <a:gd name="T107" fmla="*/ 2147483647 h 510"/>
                <a:gd name="T108" fmla="*/ 2147483647 w 1332"/>
                <a:gd name="T109" fmla="*/ 2147483647 h 510"/>
                <a:gd name="T110" fmla="*/ 2147483647 w 1332"/>
                <a:gd name="T111" fmla="*/ 2147483647 h 510"/>
                <a:gd name="T112" fmla="*/ 2147483647 w 1332"/>
                <a:gd name="T113" fmla="*/ 2147483647 h 510"/>
                <a:gd name="T114" fmla="*/ 2147483647 w 1332"/>
                <a:gd name="T115" fmla="*/ 2147483647 h 510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1332"/>
                <a:gd name="T175" fmla="*/ 0 h 510"/>
                <a:gd name="T176" fmla="*/ 1332 w 1332"/>
                <a:gd name="T177" fmla="*/ 510 h 510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1332" h="510">
                  <a:moveTo>
                    <a:pt x="6" y="192"/>
                  </a:moveTo>
                  <a:lnTo>
                    <a:pt x="24" y="186"/>
                  </a:lnTo>
                  <a:lnTo>
                    <a:pt x="30" y="174"/>
                  </a:lnTo>
                  <a:lnTo>
                    <a:pt x="0" y="174"/>
                  </a:lnTo>
                  <a:lnTo>
                    <a:pt x="6" y="192"/>
                  </a:lnTo>
                  <a:close/>
                  <a:moveTo>
                    <a:pt x="42" y="162"/>
                  </a:moveTo>
                  <a:lnTo>
                    <a:pt x="42" y="168"/>
                  </a:lnTo>
                  <a:lnTo>
                    <a:pt x="48" y="174"/>
                  </a:lnTo>
                  <a:lnTo>
                    <a:pt x="60" y="174"/>
                  </a:lnTo>
                  <a:lnTo>
                    <a:pt x="60" y="162"/>
                  </a:lnTo>
                  <a:lnTo>
                    <a:pt x="54" y="156"/>
                  </a:lnTo>
                  <a:lnTo>
                    <a:pt x="54" y="150"/>
                  </a:lnTo>
                  <a:lnTo>
                    <a:pt x="48" y="150"/>
                  </a:lnTo>
                  <a:lnTo>
                    <a:pt x="48" y="156"/>
                  </a:lnTo>
                  <a:lnTo>
                    <a:pt x="42" y="162"/>
                  </a:lnTo>
                  <a:close/>
                  <a:moveTo>
                    <a:pt x="96" y="138"/>
                  </a:moveTo>
                  <a:lnTo>
                    <a:pt x="66" y="138"/>
                  </a:lnTo>
                  <a:lnTo>
                    <a:pt x="66" y="174"/>
                  </a:lnTo>
                  <a:lnTo>
                    <a:pt x="78" y="150"/>
                  </a:lnTo>
                  <a:lnTo>
                    <a:pt x="96" y="138"/>
                  </a:lnTo>
                  <a:close/>
                  <a:moveTo>
                    <a:pt x="1332" y="402"/>
                  </a:moveTo>
                  <a:lnTo>
                    <a:pt x="1332" y="390"/>
                  </a:lnTo>
                  <a:lnTo>
                    <a:pt x="1308" y="384"/>
                  </a:lnTo>
                  <a:lnTo>
                    <a:pt x="1308" y="354"/>
                  </a:lnTo>
                  <a:lnTo>
                    <a:pt x="1272" y="336"/>
                  </a:lnTo>
                  <a:lnTo>
                    <a:pt x="1278" y="330"/>
                  </a:lnTo>
                  <a:lnTo>
                    <a:pt x="1284" y="318"/>
                  </a:lnTo>
                  <a:lnTo>
                    <a:pt x="1284" y="312"/>
                  </a:lnTo>
                  <a:lnTo>
                    <a:pt x="1290" y="306"/>
                  </a:lnTo>
                  <a:lnTo>
                    <a:pt x="1284" y="306"/>
                  </a:lnTo>
                  <a:lnTo>
                    <a:pt x="1278" y="300"/>
                  </a:lnTo>
                  <a:lnTo>
                    <a:pt x="1278" y="288"/>
                  </a:lnTo>
                  <a:lnTo>
                    <a:pt x="1266" y="276"/>
                  </a:lnTo>
                  <a:lnTo>
                    <a:pt x="1266" y="246"/>
                  </a:lnTo>
                  <a:lnTo>
                    <a:pt x="1248" y="222"/>
                  </a:lnTo>
                  <a:lnTo>
                    <a:pt x="1272" y="222"/>
                  </a:lnTo>
                  <a:lnTo>
                    <a:pt x="1272" y="216"/>
                  </a:lnTo>
                  <a:lnTo>
                    <a:pt x="1278" y="210"/>
                  </a:lnTo>
                  <a:lnTo>
                    <a:pt x="1272" y="198"/>
                  </a:lnTo>
                  <a:lnTo>
                    <a:pt x="1272" y="186"/>
                  </a:lnTo>
                  <a:lnTo>
                    <a:pt x="1266" y="180"/>
                  </a:lnTo>
                  <a:lnTo>
                    <a:pt x="1266" y="174"/>
                  </a:lnTo>
                  <a:lnTo>
                    <a:pt x="1260" y="174"/>
                  </a:lnTo>
                  <a:lnTo>
                    <a:pt x="1248" y="180"/>
                  </a:lnTo>
                  <a:lnTo>
                    <a:pt x="1236" y="180"/>
                  </a:lnTo>
                  <a:lnTo>
                    <a:pt x="1224" y="174"/>
                  </a:lnTo>
                  <a:lnTo>
                    <a:pt x="1218" y="168"/>
                  </a:lnTo>
                  <a:lnTo>
                    <a:pt x="1212" y="156"/>
                  </a:lnTo>
                  <a:lnTo>
                    <a:pt x="1212" y="144"/>
                  </a:lnTo>
                  <a:lnTo>
                    <a:pt x="1200" y="108"/>
                  </a:lnTo>
                  <a:lnTo>
                    <a:pt x="1194" y="96"/>
                  </a:lnTo>
                  <a:lnTo>
                    <a:pt x="1194" y="84"/>
                  </a:lnTo>
                  <a:lnTo>
                    <a:pt x="1188" y="78"/>
                  </a:lnTo>
                  <a:lnTo>
                    <a:pt x="1164" y="78"/>
                  </a:lnTo>
                  <a:lnTo>
                    <a:pt x="1164" y="72"/>
                  </a:lnTo>
                  <a:lnTo>
                    <a:pt x="1158" y="60"/>
                  </a:lnTo>
                  <a:lnTo>
                    <a:pt x="1152" y="54"/>
                  </a:lnTo>
                  <a:lnTo>
                    <a:pt x="1140" y="48"/>
                  </a:lnTo>
                  <a:lnTo>
                    <a:pt x="1128" y="48"/>
                  </a:lnTo>
                  <a:lnTo>
                    <a:pt x="1116" y="54"/>
                  </a:lnTo>
                  <a:lnTo>
                    <a:pt x="1110" y="60"/>
                  </a:lnTo>
                  <a:lnTo>
                    <a:pt x="1074" y="54"/>
                  </a:lnTo>
                  <a:lnTo>
                    <a:pt x="1062" y="66"/>
                  </a:lnTo>
                  <a:lnTo>
                    <a:pt x="1026" y="90"/>
                  </a:lnTo>
                  <a:lnTo>
                    <a:pt x="1014" y="96"/>
                  </a:lnTo>
                  <a:lnTo>
                    <a:pt x="930" y="96"/>
                  </a:lnTo>
                  <a:lnTo>
                    <a:pt x="876" y="108"/>
                  </a:lnTo>
                  <a:lnTo>
                    <a:pt x="810" y="84"/>
                  </a:lnTo>
                  <a:lnTo>
                    <a:pt x="786" y="96"/>
                  </a:lnTo>
                  <a:lnTo>
                    <a:pt x="786" y="90"/>
                  </a:lnTo>
                  <a:lnTo>
                    <a:pt x="780" y="84"/>
                  </a:lnTo>
                  <a:lnTo>
                    <a:pt x="774" y="72"/>
                  </a:lnTo>
                  <a:lnTo>
                    <a:pt x="768" y="66"/>
                  </a:lnTo>
                  <a:lnTo>
                    <a:pt x="756" y="66"/>
                  </a:lnTo>
                  <a:lnTo>
                    <a:pt x="744" y="72"/>
                  </a:lnTo>
                  <a:lnTo>
                    <a:pt x="738" y="78"/>
                  </a:lnTo>
                  <a:lnTo>
                    <a:pt x="708" y="60"/>
                  </a:lnTo>
                  <a:lnTo>
                    <a:pt x="708" y="36"/>
                  </a:lnTo>
                  <a:lnTo>
                    <a:pt x="660" y="48"/>
                  </a:lnTo>
                  <a:lnTo>
                    <a:pt x="636" y="30"/>
                  </a:lnTo>
                  <a:lnTo>
                    <a:pt x="630" y="12"/>
                  </a:lnTo>
                  <a:lnTo>
                    <a:pt x="624" y="12"/>
                  </a:lnTo>
                  <a:lnTo>
                    <a:pt x="618" y="18"/>
                  </a:lnTo>
                  <a:lnTo>
                    <a:pt x="600" y="18"/>
                  </a:lnTo>
                  <a:lnTo>
                    <a:pt x="588" y="24"/>
                  </a:lnTo>
                  <a:lnTo>
                    <a:pt x="558" y="24"/>
                  </a:lnTo>
                  <a:lnTo>
                    <a:pt x="534" y="18"/>
                  </a:lnTo>
                  <a:lnTo>
                    <a:pt x="504" y="18"/>
                  </a:lnTo>
                  <a:lnTo>
                    <a:pt x="492" y="24"/>
                  </a:lnTo>
                  <a:lnTo>
                    <a:pt x="456" y="36"/>
                  </a:lnTo>
                  <a:lnTo>
                    <a:pt x="444" y="42"/>
                  </a:lnTo>
                  <a:lnTo>
                    <a:pt x="438" y="48"/>
                  </a:lnTo>
                  <a:lnTo>
                    <a:pt x="426" y="54"/>
                  </a:lnTo>
                  <a:lnTo>
                    <a:pt x="414" y="66"/>
                  </a:lnTo>
                  <a:lnTo>
                    <a:pt x="408" y="66"/>
                  </a:lnTo>
                  <a:lnTo>
                    <a:pt x="396" y="90"/>
                  </a:lnTo>
                  <a:lnTo>
                    <a:pt x="378" y="90"/>
                  </a:lnTo>
                  <a:lnTo>
                    <a:pt x="354" y="84"/>
                  </a:lnTo>
                  <a:lnTo>
                    <a:pt x="294" y="84"/>
                  </a:lnTo>
                  <a:lnTo>
                    <a:pt x="282" y="78"/>
                  </a:lnTo>
                  <a:lnTo>
                    <a:pt x="264" y="78"/>
                  </a:lnTo>
                  <a:lnTo>
                    <a:pt x="252" y="72"/>
                  </a:lnTo>
                  <a:lnTo>
                    <a:pt x="240" y="72"/>
                  </a:lnTo>
                  <a:lnTo>
                    <a:pt x="234" y="66"/>
                  </a:lnTo>
                  <a:lnTo>
                    <a:pt x="198" y="66"/>
                  </a:lnTo>
                  <a:lnTo>
                    <a:pt x="186" y="54"/>
                  </a:lnTo>
                  <a:lnTo>
                    <a:pt x="180" y="36"/>
                  </a:lnTo>
                  <a:lnTo>
                    <a:pt x="180" y="24"/>
                  </a:lnTo>
                  <a:lnTo>
                    <a:pt x="168" y="24"/>
                  </a:lnTo>
                  <a:lnTo>
                    <a:pt x="156" y="18"/>
                  </a:lnTo>
                  <a:lnTo>
                    <a:pt x="144" y="18"/>
                  </a:lnTo>
                  <a:lnTo>
                    <a:pt x="132" y="0"/>
                  </a:lnTo>
                  <a:lnTo>
                    <a:pt x="120" y="18"/>
                  </a:lnTo>
                  <a:lnTo>
                    <a:pt x="90" y="12"/>
                  </a:lnTo>
                  <a:lnTo>
                    <a:pt x="72" y="36"/>
                  </a:lnTo>
                  <a:lnTo>
                    <a:pt x="78" y="42"/>
                  </a:lnTo>
                  <a:lnTo>
                    <a:pt x="90" y="42"/>
                  </a:lnTo>
                  <a:lnTo>
                    <a:pt x="90" y="48"/>
                  </a:lnTo>
                  <a:lnTo>
                    <a:pt x="96" y="54"/>
                  </a:lnTo>
                  <a:lnTo>
                    <a:pt x="96" y="66"/>
                  </a:lnTo>
                  <a:lnTo>
                    <a:pt x="78" y="66"/>
                  </a:lnTo>
                  <a:lnTo>
                    <a:pt x="72" y="72"/>
                  </a:lnTo>
                  <a:lnTo>
                    <a:pt x="72" y="78"/>
                  </a:lnTo>
                  <a:lnTo>
                    <a:pt x="78" y="84"/>
                  </a:lnTo>
                  <a:lnTo>
                    <a:pt x="78" y="96"/>
                  </a:lnTo>
                  <a:lnTo>
                    <a:pt x="72" y="108"/>
                  </a:lnTo>
                  <a:lnTo>
                    <a:pt x="72" y="114"/>
                  </a:lnTo>
                  <a:lnTo>
                    <a:pt x="66" y="120"/>
                  </a:lnTo>
                  <a:lnTo>
                    <a:pt x="66" y="132"/>
                  </a:lnTo>
                  <a:lnTo>
                    <a:pt x="72" y="132"/>
                  </a:lnTo>
                  <a:lnTo>
                    <a:pt x="90" y="126"/>
                  </a:lnTo>
                  <a:lnTo>
                    <a:pt x="102" y="126"/>
                  </a:lnTo>
                  <a:lnTo>
                    <a:pt x="108" y="120"/>
                  </a:lnTo>
                  <a:lnTo>
                    <a:pt x="114" y="120"/>
                  </a:lnTo>
                  <a:lnTo>
                    <a:pt x="114" y="132"/>
                  </a:lnTo>
                  <a:lnTo>
                    <a:pt x="120" y="132"/>
                  </a:lnTo>
                  <a:lnTo>
                    <a:pt x="126" y="126"/>
                  </a:lnTo>
                  <a:lnTo>
                    <a:pt x="138" y="120"/>
                  </a:lnTo>
                  <a:lnTo>
                    <a:pt x="162" y="96"/>
                  </a:lnTo>
                  <a:lnTo>
                    <a:pt x="168" y="96"/>
                  </a:lnTo>
                  <a:lnTo>
                    <a:pt x="174" y="90"/>
                  </a:lnTo>
                  <a:lnTo>
                    <a:pt x="186" y="90"/>
                  </a:lnTo>
                  <a:lnTo>
                    <a:pt x="204" y="84"/>
                  </a:lnTo>
                  <a:lnTo>
                    <a:pt x="216" y="84"/>
                  </a:lnTo>
                  <a:lnTo>
                    <a:pt x="252" y="102"/>
                  </a:lnTo>
                  <a:lnTo>
                    <a:pt x="270" y="108"/>
                  </a:lnTo>
                  <a:lnTo>
                    <a:pt x="282" y="108"/>
                  </a:lnTo>
                  <a:lnTo>
                    <a:pt x="288" y="114"/>
                  </a:lnTo>
                  <a:lnTo>
                    <a:pt x="294" y="114"/>
                  </a:lnTo>
                  <a:lnTo>
                    <a:pt x="270" y="114"/>
                  </a:lnTo>
                  <a:lnTo>
                    <a:pt x="258" y="120"/>
                  </a:lnTo>
                  <a:lnTo>
                    <a:pt x="246" y="120"/>
                  </a:lnTo>
                  <a:lnTo>
                    <a:pt x="246" y="132"/>
                  </a:lnTo>
                  <a:lnTo>
                    <a:pt x="240" y="138"/>
                  </a:lnTo>
                  <a:lnTo>
                    <a:pt x="186" y="144"/>
                  </a:lnTo>
                  <a:lnTo>
                    <a:pt x="138" y="138"/>
                  </a:lnTo>
                  <a:lnTo>
                    <a:pt x="120" y="138"/>
                  </a:lnTo>
                  <a:lnTo>
                    <a:pt x="96" y="150"/>
                  </a:lnTo>
                  <a:lnTo>
                    <a:pt x="84" y="162"/>
                  </a:lnTo>
                  <a:lnTo>
                    <a:pt x="84" y="174"/>
                  </a:lnTo>
                  <a:lnTo>
                    <a:pt x="78" y="192"/>
                  </a:lnTo>
                  <a:lnTo>
                    <a:pt x="78" y="204"/>
                  </a:lnTo>
                  <a:lnTo>
                    <a:pt x="72" y="210"/>
                  </a:lnTo>
                  <a:lnTo>
                    <a:pt x="72" y="216"/>
                  </a:lnTo>
                  <a:lnTo>
                    <a:pt x="114" y="216"/>
                  </a:lnTo>
                  <a:lnTo>
                    <a:pt x="114" y="240"/>
                  </a:lnTo>
                  <a:lnTo>
                    <a:pt x="120" y="246"/>
                  </a:lnTo>
                  <a:lnTo>
                    <a:pt x="126" y="258"/>
                  </a:lnTo>
                  <a:lnTo>
                    <a:pt x="132" y="264"/>
                  </a:lnTo>
                  <a:lnTo>
                    <a:pt x="126" y="282"/>
                  </a:lnTo>
                  <a:lnTo>
                    <a:pt x="138" y="300"/>
                  </a:lnTo>
                  <a:lnTo>
                    <a:pt x="126" y="318"/>
                  </a:lnTo>
                  <a:lnTo>
                    <a:pt x="162" y="354"/>
                  </a:lnTo>
                  <a:lnTo>
                    <a:pt x="156" y="390"/>
                  </a:lnTo>
                  <a:lnTo>
                    <a:pt x="210" y="414"/>
                  </a:lnTo>
                  <a:lnTo>
                    <a:pt x="216" y="444"/>
                  </a:lnTo>
                  <a:lnTo>
                    <a:pt x="216" y="438"/>
                  </a:lnTo>
                  <a:lnTo>
                    <a:pt x="222" y="438"/>
                  </a:lnTo>
                  <a:lnTo>
                    <a:pt x="222" y="432"/>
                  </a:lnTo>
                  <a:lnTo>
                    <a:pt x="228" y="432"/>
                  </a:lnTo>
                  <a:lnTo>
                    <a:pt x="252" y="444"/>
                  </a:lnTo>
                  <a:lnTo>
                    <a:pt x="258" y="444"/>
                  </a:lnTo>
                  <a:lnTo>
                    <a:pt x="264" y="450"/>
                  </a:lnTo>
                  <a:lnTo>
                    <a:pt x="270" y="462"/>
                  </a:lnTo>
                  <a:lnTo>
                    <a:pt x="282" y="468"/>
                  </a:lnTo>
                  <a:lnTo>
                    <a:pt x="294" y="468"/>
                  </a:lnTo>
                  <a:lnTo>
                    <a:pt x="312" y="474"/>
                  </a:lnTo>
                  <a:lnTo>
                    <a:pt x="372" y="474"/>
                  </a:lnTo>
                  <a:lnTo>
                    <a:pt x="372" y="450"/>
                  </a:lnTo>
                  <a:lnTo>
                    <a:pt x="378" y="438"/>
                  </a:lnTo>
                  <a:lnTo>
                    <a:pt x="390" y="426"/>
                  </a:lnTo>
                  <a:lnTo>
                    <a:pt x="408" y="426"/>
                  </a:lnTo>
                  <a:lnTo>
                    <a:pt x="432" y="432"/>
                  </a:lnTo>
                  <a:lnTo>
                    <a:pt x="468" y="444"/>
                  </a:lnTo>
                  <a:lnTo>
                    <a:pt x="474" y="450"/>
                  </a:lnTo>
                  <a:lnTo>
                    <a:pt x="480" y="450"/>
                  </a:lnTo>
                  <a:lnTo>
                    <a:pt x="480" y="456"/>
                  </a:lnTo>
                  <a:lnTo>
                    <a:pt x="486" y="468"/>
                  </a:lnTo>
                  <a:lnTo>
                    <a:pt x="486" y="474"/>
                  </a:lnTo>
                  <a:lnTo>
                    <a:pt x="492" y="480"/>
                  </a:lnTo>
                  <a:lnTo>
                    <a:pt x="504" y="486"/>
                  </a:lnTo>
                  <a:lnTo>
                    <a:pt x="564" y="486"/>
                  </a:lnTo>
                  <a:lnTo>
                    <a:pt x="576" y="480"/>
                  </a:lnTo>
                  <a:lnTo>
                    <a:pt x="594" y="474"/>
                  </a:lnTo>
                  <a:lnTo>
                    <a:pt x="606" y="462"/>
                  </a:lnTo>
                  <a:lnTo>
                    <a:pt x="618" y="456"/>
                  </a:lnTo>
                  <a:lnTo>
                    <a:pt x="630" y="444"/>
                  </a:lnTo>
                  <a:lnTo>
                    <a:pt x="648" y="438"/>
                  </a:lnTo>
                  <a:lnTo>
                    <a:pt x="660" y="432"/>
                  </a:lnTo>
                  <a:lnTo>
                    <a:pt x="672" y="432"/>
                  </a:lnTo>
                  <a:lnTo>
                    <a:pt x="684" y="438"/>
                  </a:lnTo>
                  <a:lnTo>
                    <a:pt x="690" y="444"/>
                  </a:lnTo>
                  <a:lnTo>
                    <a:pt x="696" y="444"/>
                  </a:lnTo>
                  <a:lnTo>
                    <a:pt x="702" y="450"/>
                  </a:lnTo>
                  <a:lnTo>
                    <a:pt x="714" y="450"/>
                  </a:lnTo>
                  <a:lnTo>
                    <a:pt x="726" y="444"/>
                  </a:lnTo>
                  <a:lnTo>
                    <a:pt x="732" y="432"/>
                  </a:lnTo>
                  <a:lnTo>
                    <a:pt x="744" y="420"/>
                  </a:lnTo>
                  <a:lnTo>
                    <a:pt x="756" y="432"/>
                  </a:lnTo>
                  <a:lnTo>
                    <a:pt x="756" y="444"/>
                  </a:lnTo>
                  <a:lnTo>
                    <a:pt x="750" y="450"/>
                  </a:lnTo>
                  <a:lnTo>
                    <a:pt x="744" y="462"/>
                  </a:lnTo>
                  <a:lnTo>
                    <a:pt x="744" y="468"/>
                  </a:lnTo>
                  <a:lnTo>
                    <a:pt x="738" y="474"/>
                  </a:lnTo>
                  <a:lnTo>
                    <a:pt x="738" y="486"/>
                  </a:lnTo>
                  <a:lnTo>
                    <a:pt x="744" y="492"/>
                  </a:lnTo>
                  <a:lnTo>
                    <a:pt x="744" y="498"/>
                  </a:lnTo>
                  <a:lnTo>
                    <a:pt x="756" y="510"/>
                  </a:lnTo>
                  <a:lnTo>
                    <a:pt x="768" y="510"/>
                  </a:lnTo>
                  <a:lnTo>
                    <a:pt x="768" y="504"/>
                  </a:lnTo>
                  <a:lnTo>
                    <a:pt x="774" y="498"/>
                  </a:lnTo>
                  <a:lnTo>
                    <a:pt x="774" y="480"/>
                  </a:lnTo>
                  <a:lnTo>
                    <a:pt x="780" y="486"/>
                  </a:lnTo>
                  <a:lnTo>
                    <a:pt x="792" y="486"/>
                  </a:lnTo>
                  <a:lnTo>
                    <a:pt x="792" y="462"/>
                  </a:lnTo>
                  <a:lnTo>
                    <a:pt x="786" y="462"/>
                  </a:lnTo>
                  <a:lnTo>
                    <a:pt x="786" y="432"/>
                  </a:lnTo>
                  <a:lnTo>
                    <a:pt x="810" y="432"/>
                  </a:lnTo>
                  <a:lnTo>
                    <a:pt x="804" y="438"/>
                  </a:lnTo>
                  <a:lnTo>
                    <a:pt x="804" y="444"/>
                  </a:lnTo>
                  <a:lnTo>
                    <a:pt x="840" y="444"/>
                  </a:lnTo>
                  <a:lnTo>
                    <a:pt x="858" y="438"/>
                  </a:lnTo>
                  <a:lnTo>
                    <a:pt x="864" y="432"/>
                  </a:lnTo>
                  <a:lnTo>
                    <a:pt x="870" y="432"/>
                  </a:lnTo>
                  <a:lnTo>
                    <a:pt x="888" y="414"/>
                  </a:lnTo>
                  <a:lnTo>
                    <a:pt x="894" y="414"/>
                  </a:lnTo>
                  <a:lnTo>
                    <a:pt x="900" y="420"/>
                  </a:lnTo>
                  <a:lnTo>
                    <a:pt x="912" y="426"/>
                  </a:lnTo>
                  <a:lnTo>
                    <a:pt x="924" y="438"/>
                  </a:lnTo>
                  <a:lnTo>
                    <a:pt x="942" y="438"/>
                  </a:lnTo>
                  <a:lnTo>
                    <a:pt x="954" y="444"/>
                  </a:lnTo>
                  <a:lnTo>
                    <a:pt x="966" y="444"/>
                  </a:lnTo>
                  <a:lnTo>
                    <a:pt x="978" y="438"/>
                  </a:lnTo>
                  <a:lnTo>
                    <a:pt x="996" y="438"/>
                  </a:lnTo>
                  <a:lnTo>
                    <a:pt x="1002" y="432"/>
                  </a:lnTo>
                  <a:lnTo>
                    <a:pt x="1014" y="426"/>
                  </a:lnTo>
                  <a:lnTo>
                    <a:pt x="1026" y="414"/>
                  </a:lnTo>
                  <a:lnTo>
                    <a:pt x="1038" y="408"/>
                  </a:lnTo>
                  <a:lnTo>
                    <a:pt x="1086" y="408"/>
                  </a:lnTo>
                  <a:lnTo>
                    <a:pt x="1092" y="414"/>
                  </a:lnTo>
                  <a:lnTo>
                    <a:pt x="1110" y="414"/>
                  </a:lnTo>
                  <a:lnTo>
                    <a:pt x="1122" y="402"/>
                  </a:lnTo>
                  <a:lnTo>
                    <a:pt x="1146" y="402"/>
                  </a:lnTo>
                  <a:lnTo>
                    <a:pt x="1152" y="390"/>
                  </a:lnTo>
                  <a:lnTo>
                    <a:pt x="1152" y="384"/>
                  </a:lnTo>
                  <a:lnTo>
                    <a:pt x="1158" y="384"/>
                  </a:lnTo>
                  <a:lnTo>
                    <a:pt x="1158" y="408"/>
                  </a:lnTo>
                  <a:lnTo>
                    <a:pt x="1164" y="414"/>
                  </a:lnTo>
                  <a:lnTo>
                    <a:pt x="1170" y="414"/>
                  </a:lnTo>
                  <a:lnTo>
                    <a:pt x="1182" y="408"/>
                  </a:lnTo>
                  <a:lnTo>
                    <a:pt x="1188" y="402"/>
                  </a:lnTo>
                  <a:lnTo>
                    <a:pt x="1188" y="390"/>
                  </a:lnTo>
                  <a:lnTo>
                    <a:pt x="1230" y="390"/>
                  </a:lnTo>
                  <a:lnTo>
                    <a:pt x="1242" y="402"/>
                  </a:lnTo>
                  <a:lnTo>
                    <a:pt x="1254" y="402"/>
                  </a:lnTo>
                  <a:lnTo>
                    <a:pt x="1260" y="396"/>
                  </a:lnTo>
                  <a:lnTo>
                    <a:pt x="1260" y="390"/>
                  </a:lnTo>
                  <a:lnTo>
                    <a:pt x="1284" y="390"/>
                  </a:lnTo>
                  <a:lnTo>
                    <a:pt x="1290" y="396"/>
                  </a:lnTo>
                  <a:lnTo>
                    <a:pt x="1290" y="414"/>
                  </a:lnTo>
                  <a:lnTo>
                    <a:pt x="1332" y="402"/>
                  </a:lnTo>
                  <a:close/>
                  <a:moveTo>
                    <a:pt x="102" y="282"/>
                  </a:moveTo>
                  <a:lnTo>
                    <a:pt x="96" y="282"/>
                  </a:lnTo>
                  <a:lnTo>
                    <a:pt x="96" y="312"/>
                  </a:lnTo>
                  <a:lnTo>
                    <a:pt x="102" y="324"/>
                  </a:lnTo>
                  <a:lnTo>
                    <a:pt x="108" y="330"/>
                  </a:lnTo>
                  <a:lnTo>
                    <a:pt x="114" y="324"/>
                  </a:lnTo>
                  <a:lnTo>
                    <a:pt x="114" y="318"/>
                  </a:lnTo>
                  <a:lnTo>
                    <a:pt x="120" y="312"/>
                  </a:lnTo>
                  <a:lnTo>
                    <a:pt x="120" y="300"/>
                  </a:lnTo>
                  <a:lnTo>
                    <a:pt x="102" y="282"/>
                  </a:lnTo>
                  <a:close/>
                </a:path>
              </a:pathLst>
            </a:custGeom>
            <a:solidFill>
              <a:srgbClr val="C0C0C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526" name="Tunisia">
              <a:extLst>
                <a:ext uri="{FF2B5EF4-FFF2-40B4-BE49-F238E27FC236}">
                  <a16:creationId xmlns:a16="http://schemas.microsoft.com/office/drawing/2014/main" id="{CAD56B51-AAE7-5352-6103-2E10CC8A6422}"/>
                </a:ext>
              </a:extLst>
            </p:cNvPr>
            <p:cNvSpPr>
              <a:spLocks/>
            </p:cNvSpPr>
            <p:nvPr/>
          </p:nvSpPr>
          <p:spPr bwMode="gray">
            <a:xfrm>
              <a:off x="2793" y="1806"/>
              <a:ext cx="70" cy="145"/>
            </a:xfrm>
            <a:custGeom>
              <a:avLst/>
              <a:gdLst>
                <a:gd name="T0" fmla="*/ 2147483647 w 276"/>
                <a:gd name="T1" fmla="*/ 2147483647 h 570"/>
                <a:gd name="T2" fmla="*/ 2147483647 w 276"/>
                <a:gd name="T3" fmla="*/ 2147483647 h 570"/>
                <a:gd name="T4" fmla="*/ 2147483647 w 276"/>
                <a:gd name="T5" fmla="*/ 2147483647 h 570"/>
                <a:gd name="T6" fmla="*/ 2147483647 w 276"/>
                <a:gd name="T7" fmla="*/ 2147483647 h 570"/>
                <a:gd name="T8" fmla="*/ 2147483647 w 276"/>
                <a:gd name="T9" fmla="*/ 2147483647 h 570"/>
                <a:gd name="T10" fmla="*/ 2147483647 w 276"/>
                <a:gd name="T11" fmla="*/ 2147483647 h 570"/>
                <a:gd name="T12" fmla="*/ 0 w 276"/>
                <a:gd name="T13" fmla="*/ 2147483647 h 570"/>
                <a:gd name="T14" fmla="*/ 2147483647 w 276"/>
                <a:gd name="T15" fmla="*/ 2147483647 h 570"/>
                <a:gd name="T16" fmla="*/ 2147483647 w 276"/>
                <a:gd name="T17" fmla="*/ 2147483647 h 570"/>
                <a:gd name="T18" fmla="*/ 2147483647 w 276"/>
                <a:gd name="T19" fmla="*/ 2147483647 h 570"/>
                <a:gd name="T20" fmla="*/ 2147483647 w 276"/>
                <a:gd name="T21" fmla="*/ 2147483647 h 570"/>
                <a:gd name="T22" fmla="*/ 2147483647 w 276"/>
                <a:gd name="T23" fmla="*/ 2147483647 h 570"/>
                <a:gd name="T24" fmla="*/ 2147483647 w 276"/>
                <a:gd name="T25" fmla="*/ 2147483647 h 570"/>
                <a:gd name="T26" fmla="*/ 2147483647 w 276"/>
                <a:gd name="T27" fmla="*/ 2147483647 h 570"/>
                <a:gd name="T28" fmla="*/ 2147483647 w 276"/>
                <a:gd name="T29" fmla="*/ 2147483647 h 570"/>
                <a:gd name="T30" fmla="*/ 2147483647 w 276"/>
                <a:gd name="T31" fmla="*/ 2147483647 h 570"/>
                <a:gd name="T32" fmla="*/ 2147483647 w 276"/>
                <a:gd name="T33" fmla="*/ 2147483647 h 570"/>
                <a:gd name="T34" fmla="*/ 2147483647 w 276"/>
                <a:gd name="T35" fmla="*/ 2147483647 h 570"/>
                <a:gd name="T36" fmla="*/ 2147483647 w 276"/>
                <a:gd name="T37" fmla="*/ 2147483647 h 570"/>
                <a:gd name="T38" fmla="*/ 2147483647 w 276"/>
                <a:gd name="T39" fmla="*/ 2147483647 h 570"/>
                <a:gd name="T40" fmla="*/ 2147483647 w 276"/>
                <a:gd name="T41" fmla="*/ 2147483647 h 570"/>
                <a:gd name="T42" fmla="*/ 2147483647 w 276"/>
                <a:gd name="T43" fmla="*/ 2147483647 h 570"/>
                <a:gd name="T44" fmla="*/ 2147483647 w 276"/>
                <a:gd name="T45" fmla="*/ 2147483647 h 570"/>
                <a:gd name="T46" fmla="*/ 2147483647 w 276"/>
                <a:gd name="T47" fmla="*/ 2147483647 h 570"/>
                <a:gd name="T48" fmla="*/ 2147483647 w 276"/>
                <a:gd name="T49" fmla="*/ 2147483647 h 570"/>
                <a:gd name="T50" fmla="*/ 2147483647 w 276"/>
                <a:gd name="T51" fmla="*/ 2147483647 h 570"/>
                <a:gd name="T52" fmla="*/ 2147483647 w 276"/>
                <a:gd name="T53" fmla="*/ 2147483647 h 570"/>
                <a:gd name="T54" fmla="*/ 2147483647 w 276"/>
                <a:gd name="T55" fmla="*/ 2147483647 h 570"/>
                <a:gd name="T56" fmla="*/ 2147483647 w 276"/>
                <a:gd name="T57" fmla="*/ 2147483647 h 570"/>
                <a:gd name="T58" fmla="*/ 2147483647 w 276"/>
                <a:gd name="T59" fmla="*/ 2147483647 h 570"/>
                <a:gd name="T60" fmla="*/ 2147483647 w 276"/>
                <a:gd name="T61" fmla="*/ 2147483647 h 570"/>
                <a:gd name="T62" fmla="*/ 2147483647 w 276"/>
                <a:gd name="T63" fmla="*/ 2147483647 h 570"/>
                <a:gd name="T64" fmla="*/ 2147483647 w 276"/>
                <a:gd name="T65" fmla="*/ 2147483647 h 570"/>
                <a:gd name="T66" fmla="*/ 2147483647 w 276"/>
                <a:gd name="T67" fmla="*/ 2147483647 h 570"/>
                <a:gd name="T68" fmla="*/ 2147483647 w 276"/>
                <a:gd name="T69" fmla="*/ 2147483647 h 570"/>
                <a:gd name="T70" fmla="*/ 2147483647 w 276"/>
                <a:gd name="T71" fmla="*/ 2147483647 h 570"/>
                <a:gd name="T72" fmla="*/ 2147483647 w 276"/>
                <a:gd name="T73" fmla="*/ 2147483647 h 570"/>
                <a:gd name="T74" fmla="*/ 2147483647 w 276"/>
                <a:gd name="T75" fmla="*/ 2147483647 h 570"/>
                <a:gd name="T76" fmla="*/ 2147483647 w 276"/>
                <a:gd name="T77" fmla="*/ 2147483647 h 570"/>
                <a:gd name="T78" fmla="*/ 2147483647 w 276"/>
                <a:gd name="T79" fmla="*/ 2147483647 h 570"/>
                <a:gd name="T80" fmla="*/ 2147483647 w 276"/>
                <a:gd name="T81" fmla="*/ 2147483647 h 570"/>
                <a:gd name="T82" fmla="*/ 2147483647 w 276"/>
                <a:gd name="T83" fmla="*/ 2147483647 h 570"/>
                <a:gd name="T84" fmla="*/ 2147483647 w 276"/>
                <a:gd name="T85" fmla="*/ 2147483647 h 570"/>
                <a:gd name="T86" fmla="*/ 2147483647 w 276"/>
                <a:gd name="T87" fmla="*/ 2147483647 h 570"/>
                <a:gd name="T88" fmla="*/ 2147483647 w 276"/>
                <a:gd name="T89" fmla="*/ 0 h 570"/>
                <a:gd name="T90" fmla="*/ 2147483647 w 276"/>
                <a:gd name="T91" fmla="*/ 2147483647 h 570"/>
                <a:gd name="T92" fmla="*/ 2147483647 w 276"/>
                <a:gd name="T93" fmla="*/ 2147483647 h 570"/>
                <a:gd name="T94" fmla="*/ 2147483647 w 276"/>
                <a:gd name="T95" fmla="*/ 2147483647 h 570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276"/>
                <a:gd name="T145" fmla="*/ 0 h 570"/>
                <a:gd name="T146" fmla="*/ 276 w 276"/>
                <a:gd name="T147" fmla="*/ 570 h 570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276" h="570">
                  <a:moveTo>
                    <a:pt x="42" y="60"/>
                  </a:moveTo>
                  <a:lnTo>
                    <a:pt x="60" y="66"/>
                  </a:lnTo>
                  <a:lnTo>
                    <a:pt x="60" y="78"/>
                  </a:lnTo>
                  <a:lnTo>
                    <a:pt x="54" y="90"/>
                  </a:lnTo>
                  <a:lnTo>
                    <a:pt x="54" y="126"/>
                  </a:lnTo>
                  <a:lnTo>
                    <a:pt x="60" y="138"/>
                  </a:lnTo>
                  <a:lnTo>
                    <a:pt x="60" y="180"/>
                  </a:lnTo>
                  <a:lnTo>
                    <a:pt x="54" y="192"/>
                  </a:lnTo>
                  <a:lnTo>
                    <a:pt x="54" y="204"/>
                  </a:lnTo>
                  <a:lnTo>
                    <a:pt x="48" y="210"/>
                  </a:lnTo>
                  <a:lnTo>
                    <a:pt x="48" y="216"/>
                  </a:lnTo>
                  <a:lnTo>
                    <a:pt x="24" y="234"/>
                  </a:lnTo>
                  <a:lnTo>
                    <a:pt x="0" y="258"/>
                  </a:lnTo>
                  <a:lnTo>
                    <a:pt x="0" y="300"/>
                  </a:lnTo>
                  <a:lnTo>
                    <a:pt x="12" y="300"/>
                  </a:lnTo>
                  <a:lnTo>
                    <a:pt x="12" y="330"/>
                  </a:lnTo>
                  <a:lnTo>
                    <a:pt x="24" y="330"/>
                  </a:lnTo>
                  <a:lnTo>
                    <a:pt x="42" y="336"/>
                  </a:lnTo>
                  <a:lnTo>
                    <a:pt x="54" y="348"/>
                  </a:lnTo>
                  <a:lnTo>
                    <a:pt x="54" y="390"/>
                  </a:lnTo>
                  <a:lnTo>
                    <a:pt x="60" y="390"/>
                  </a:lnTo>
                  <a:lnTo>
                    <a:pt x="66" y="396"/>
                  </a:lnTo>
                  <a:lnTo>
                    <a:pt x="90" y="408"/>
                  </a:lnTo>
                  <a:lnTo>
                    <a:pt x="96" y="420"/>
                  </a:lnTo>
                  <a:lnTo>
                    <a:pt x="102" y="426"/>
                  </a:lnTo>
                  <a:lnTo>
                    <a:pt x="108" y="450"/>
                  </a:lnTo>
                  <a:lnTo>
                    <a:pt x="114" y="492"/>
                  </a:lnTo>
                  <a:lnTo>
                    <a:pt x="126" y="540"/>
                  </a:lnTo>
                  <a:lnTo>
                    <a:pt x="138" y="570"/>
                  </a:lnTo>
                  <a:lnTo>
                    <a:pt x="144" y="564"/>
                  </a:lnTo>
                  <a:lnTo>
                    <a:pt x="156" y="564"/>
                  </a:lnTo>
                  <a:lnTo>
                    <a:pt x="186" y="534"/>
                  </a:lnTo>
                  <a:lnTo>
                    <a:pt x="186" y="510"/>
                  </a:lnTo>
                  <a:lnTo>
                    <a:pt x="174" y="486"/>
                  </a:lnTo>
                  <a:lnTo>
                    <a:pt x="174" y="468"/>
                  </a:lnTo>
                  <a:lnTo>
                    <a:pt x="192" y="450"/>
                  </a:lnTo>
                  <a:lnTo>
                    <a:pt x="198" y="450"/>
                  </a:lnTo>
                  <a:lnTo>
                    <a:pt x="204" y="438"/>
                  </a:lnTo>
                  <a:lnTo>
                    <a:pt x="210" y="432"/>
                  </a:lnTo>
                  <a:lnTo>
                    <a:pt x="216" y="420"/>
                  </a:lnTo>
                  <a:lnTo>
                    <a:pt x="222" y="414"/>
                  </a:lnTo>
                  <a:lnTo>
                    <a:pt x="234" y="408"/>
                  </a:lnTo>
                  <a:lnTo>
                    <a:pt x="246" y="408"/>
                  </a:lnTo>
                  <a:lnTo>
                    <a:pt x="270" y="396"/>
                  </a:lnTo>
                  <a:lnTo>
                    <a:pt x="276" y="390"/>
                  </a:lnTo>
                  <a:lnTo>
                    <a:pt x="276" y="384"/>
                  </a:lnTo>
                  <a:lnTo>
                    <a:pt x="264" y="372"/>
                  </a:lnTo>
                  <a:lnTo>
                    <a:pt x="258" y="372"/>
                  </a:lnTo>
                  <a:lnTo>
                    <a:pt x="264" y="330"/>
                  </a:lnTo>
                  <a:lnTo>
                    <a:pt x="252" y="330"/>
                  </a:lnTo>
                  <a:lnTo>
                    <a:pt x="240" y="300"/>
                  </a:lnTo>
                  <a:lnTo>
                    <a:pt x="228" y="294"/>
                  </a:lnTo>
                  <a:lnTo>
                    <a:pt x="222" y="306"/>
                  </a:lnTo>
                  <a:lnTo>
                    <a:pt x="216" y="294"/>
                  </a:lnTo>
                  <a:lnTo>
                    <a:pt x="198" y="294"/>
                  </a:lnTo>
                  <a:lnTo>
                    <a:pt x="186" y="288"/>
                  </a:lnTo>
                  <a:lnTo>
                    <a:pt x="180" y="282"/>
                  </a:lnTo>
                  <a:lnTo>
                    <a:pt x="168" y="276"/>
                  </a:lnTo>
                  <a:lnTo>
                    <a:pt x="168" y="246"/>
                  </a:lnTo>
                  <a:lnTo>
                    <a:pt x="174" y="240"/>
                  </a:lnTo>
                  <a:lnTo>
                    <a:pt x="180" y="240"/>
                  </a:lnTo>
                  <a:lnTo>
                    <a:pt x="234" y="186"/>
                  </a:lnTo>
                  <a:lnTo>
                    <a:pt x="240" y="174"/>
                  </a:lnTo>
                  <a:lnTo>
                    <a:pt x="240" y="156"/>
                  </a:lnTo>
                  <a:lnTo>
                    <a:pt x="234" y="144"/>
                  </a:lnTo>
                  <a:lnTo>
                    <a:pt x="216" y="126"/>
                  </a:lnTo>
                  <a:lnTo>
                    <a:pt x="204" y="120"/>
                  </a:lnTo>
                  <a:lnTo>
                    <a:pt x="198" y="120"/>
                  </a:lnTo>
                  <a:lnTo>
                    <a:pt x="198" y="102"/>
                  </a:lnTo>
                  <a:lnTo>
                    <a:pt x="204" y="90"/>
                  </a:lnTo>
                  <a:lnTo>
                    <a:pt x="204" y="78"/>
                  </a:lnTo>
                  <a:lnTo>
                    <a:pt x="210" y="72"/>
                  </a:lnTo>
                  <a:lnTo>
                    <a:pt x="222" y="66"/>
                  </a:lnTo>
                  <a:lnTo>
                    <a:pt x="228" y="60"/>
                  </a:lnTo>
                  <a:lnTo>
                    <a:pt x="234" y="48"/>
                  </a:lnTo>
                  <a:lnTo>
                    <a:pt x="234" y="36"/>
                  </a:lnTo>
                  <a:lnTo>
                    <a:pt x="240" y="30"/>
                  </a:lnTo>
                  <a:lnTo>
                    <a:pt x="240" y="18"/>
                  </a:lnTo>
                  <a:lnTo>
                    <a:pt x="228" y="18"/>
                  </a:lnTo>
                  <a:lnTo>
                    <a:pt x="222" y="30"/>
                  </a:lnTo>
                  <a:lnTo>
                    <a:pt x="210" y="36"/>
                  </a:lnTo>
                  <a:lnTo>
                    <a:pt x="204" y="48"/>
                  </a:lnTo>
                  <a:lnTo>
                    <a:pt x="192" y="60"/>
                  </a:lnTo>
                  <a:lnTo>
                    <a:pt x="186" y="60"/>
                  </a:lnTo>
                  <a:lnTo>
                    <a:pt x="174" y="54"/>
                  </a:lnTo>
                  <a:lnTo>
                    <a:pt x="162" y="42"/>
                  </a:lnTo>
                  <a:lnTo>
                    <a:pt x="174" y="30"/>
                  </a:lnTo>
                  <a:lnTo>
                    <a:pt x="174" y="24"/>
                  </a:lnTo>
                  <a:lnTo>
                    <a:pt x="180" y="12"/>
                  </a:lnTo>
                  <a:lnTo>
                    <a:pt x="168" y="0"/>
                  </a:lnTo>
                  <a:lnTo>
                    <a:pt x="138" y="0"/>
                  </a:lnTo>
                  <a:lnTo>
                    <a:pt x="126" y="6"/>
                  </a:lnTo>
                  <a:lnTo>
                    <a:pt x="108" y="12"/>
                  </a:lnTo>
                  <a:lnTo>
                    <a:pt x="96" y="18"/>
                  </a:lnTo>
                  <a:lnTo>
                    <a:pt x="84" y="30"/>
                  </a:lnTo>
                  <a:lnTo>
                    <a:pt x="84" y="42"/>
                  </a:lnTo>
                  <a:lnTo>
                    <a:pt x="42" y="60"/>
                  </a:lnTo>
                  <a:close/>
                </a:path>
              </a:pathLst>
            </a:custGeom>
            <a:solidFill>
              <a:srgbClr val="C0C0C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527" name="Togo">
              <a:extLst>
                <a:ext uri="{FF2B5EF4-FFF2-40B4-BE49-F238E27FC236}">
                  <a16:creationId xmlns:a16="http://schemas.microsoft.com/office/drawing/2014/main" id="{9F8EE214-0496-95A4-EBD4-5A2904BC46DC}"/>
                </a:ext>
              </a:extLst>
            </p:cNvPr>
            <p:cNvSpPr>
              <a:spLocks/>
            </p:cNvSpPr>
            <p:nvPr/>
          </p:nvSpPr>
          <p:spPr bwMode="gray">
            <a:xfrm>
              <a:off x="2652" y="2342"/>
              <a:ext cx="36" cy="103"/>
            </a:xfrm>
            <a:custGeom>
              <a:avLst/>
              <a:gdLst>
                <a:gd name="T0" fmla="*/ 2147483647 w 138"/>
                <a:gd name="T1" fmla="*/ 2147483647 h 402"/>
                <a:gd name="T2" fmla="*/ 2147483647 w 138"/>
                <a:gd name="T3" fmla="*/ 2147483647 h 402"/>
                <a:gd name="T4" fmla="*/ 2147483647 w 138"/>
                <a:gd name="T5" fmla="*/ 2147483647 h 402"/>
                <a:gd name="T6" fmla="*/ 2147483647 w 138"/>
                <a:gd name="T7" fmla="*/ 2147483647 h 402"/>
                <a:gd name="T8" fmla="*/ 2147483647 w 138"/>
                <a:gd name="T9" fmla="*/ 2147483647 h 402"/>
                <a:gd name="T10" fmla="*/ 2147483647 w 138"/>
                <a:gd name="T11" fmla="*/ 2147483647 h 402"/>
                <a:gd name="T12" fmla="*/ 2147483647 w 138"/>
                <a:gd name="T13" fmla="*/ 2147483647 h 402"/>
                <a:gd name="T14" fmla="*/ 2147483647 w 138"/>
                <a:gd name="T15" fmla="*/ 2147483647 h 402"/>
                <a:gd name="T16" fmla="*/ 2147483647 w 138"/>
                <a:gd name="T17" fmla="*/ 2147483647 h 402"/>
                <a:gd name="T18" fmla="*/ 2147483647 w 138"/>
                <a:gd name="T19" fmla="*/ 2147483647 h 402"/>
                <a:gd name="T20" fmla="*/ 2147483647 w 138"/>
                <a:gd name="T21" fmla="*/ 2147483647 h 402"/>
                <a:gd name="T22" fmla="*/ 2147483647 w 138"/>
                <a:gd name="T23" fmla="*/ 2147483647 h 402"/>
                <a:gd name="T24" fmla="*/ 2147483647 w 138"/>
                <a:gd name="T25" fmla="*/ 2147483647 h 402"/>
                <a:gd name="T26" fmla="*/ 2147483647 w 138"/>
                <a:gd name="T27" fmla="*/ 2147483647 h 402"/>
                <a:gd name="T28" fmla="*/ 2147483647 w 138"/>
                <a:gd name="T29" fmla="*/ 2147483647 h 402"/>
                <a:gd name="T30" fmla="*/ 2147483647 w 138"/>
                <a:gd name="T31" fmla="*/ 2147483647 h 402"/>
                <a:gd name="T32" fmla="*/ 2147483647 w 138"/>
                <a:gd name="T33" fmla="*/ 0 h 402"/>
                <a:gd name="T34" fmla="*/ 2147483647 w 138"/>
                <a:gd name="T35" fmla="*/ 0 h 402"/>
                <a:gd name="T36" fmla="*/ 2147483647 w 138"/>
                <a:gd name="T37" fmla="*/ 2147483647 h 402"/>
                <a:gd name="T38" fmla="*/ 0 w 138"/>
                <a:gd name="T39" fmla="*/ 2147483647 h 402"/>
                <a:gd name="T40" fmla="*/ 2147483647 w 138"/>
                <a:gd name="T41" fmla="*/ 2147483647 h 402"/>
                <a:gd name="T42" fmla="*/ 2147483647 w 138"/>
                <a:gd name="T43" fmla="*/ 2147483647 h 402"/>
                <a:gd name="T44" fmla="*/ 2147483647 w 138"/>
                <a:gd name="T45" fmla="*/ 2147483647 h 402"/>
                <a:gd name="T46" fmla="*/ 2147483647 w 138"/>
                <a:gd name="T47" fmla="*/ 2147483647 h 402"/>
                <a:gd name="T48" fmla="*/ 2147483647 w 138"/>
                <a:gd name="T49" fmla="*/ 2147483647 h 402"/>
                <a:gd name="T50" fmla="*/ 2147483647 w 138"/>
                <a:gd name="T51" fmla="*/ 2147483647 h 402"/>
                <a:gd name="T52" fmla="*/ 2147483647 w 138"/>
                <a:gd name="T53" fmla="*/ 2147483647 h 402"/>
                <a:gd name="T54" fmla="*/ 2147483647 w 138"/>
                <a:gd name="T55" fmla="*/ 2147483647 h 402"/>
                <a:gd name="T56" fmla="*/ 2147483647 w 138"/>
                <a:gd name="T57" fmla="*/ 2147483647 h 402"/>
                <a:gd name="T58" fmla="*/ 2147483647 w 138"/>
                <a:gd name="T59" fmla="*/ 2147483647 h 402"/>
                <a:gd name="T60" fmla="*/ 2147483647 w 138"/>
                <a:gd name="T61" fmla="*/ 2147483647 h 402"/>
                <a:gd name="T62" fmla="*/ 2147483647 w 138"/>
                <a:gd name="T63" fmla="*/ 2147483647 h 402"/>
                <a:gd name="T64" fmla="*/ 2147483647 w 138"/>
                <a:gd name="T65" fmla="*/ 2147483647 h 402"/>
                <a:gd name="T66" fmla="*/ 2147483647 w 138"/>
                <a:gd name="T67" fmla="*/ 2147483647 h 402"/>
                <a:gd name="T68" fmla="*/ 2147483647 w 138"/>
                <a:gd name="T69" fmla="*/ 2147483647 h 402"/>
                <a:gd name="T70" fmla="*/ 2147483647 w 138"/>
                <a:gd name="T71" fmla="*/ 2147483647 h 402"/>
                <a:gd name="T72" fmla="*/ 2147483647 w 138"/>
                <a:gd name="T73" fmla="*/ 2147483647 h 402"/>
                <a:gd name="T74" fmla="*/ 2147483647 w 138"/>
                <a:gd name="T75" fmla="*/ 2147483647 h 402"/>
                <a:gd name="T76" fmla="*/ 2147483647 w 138"/>
                <a:gd name="T77" fmla="*/ 2147483647 h 402"/>
                <a:gd name="T78" fmla="*/ 2147483647 w 138"/>
                <a:gd name="T79" fmla="*/ 2147483647 h 402"/>
                <a:gd name="T80" fmla="*/ 2147483647 w 138"/>
                <a:gd name="T81" fmla="*/ 2147483647 h 402"/>
                <a:gd name="T82" fmla="*/ 2147483647 w 138"/>
                <a:gd name="T83" fmla="*/ 2147483647 h 402"/>
                <a:gd name="T84" fmla="*/ 2147483647 w 138"/>
                <a:gd name="T85" fmla="*/ 2147483647 h 402"/>
                <a:gd name="T86" fmla="*/ 2147483647 w 138"/>
                <a:gd name="T87" fmla="*/ 2147483647 h 402"/>
                <a:gd name="T88" fmla="*/ 2147483647 w 138"/>
                <a:gd name="T89" fmla="*/ 2147483647 h 402"/>
                <a:gd name="T90" fmla="*/ 2147483647 w 138"/>
                <a:gd name="T91" fmla="*/ 2147483647 h 402"/>
                <a:gd name="T92" fmla="*/ 2147483647 w 138"/>
                <a:gd name="T93" fmla="*/ 2147483647 h 402"/>
                <a:gd name="T94" fmla="*/ 2147483647 w 138"/>
                <a:gd name="T95" fmla="*/ 2147483647 h 402"/>
                <a:gd name="T96" fmla="*/ 2147483647 w 138"/>
                <a:gd name="T97" fmla="*/ 2147483647 h 402"/>
                <a:gd name="T98" fmla="*/ 2147483647 w 138"/>
                <a:gd name="T99" fmla="*/ 2147483647 h 402"/>
                <a:gd name="T100" fmla="*/ 2147483647 w 138"/>
                <a:gd name="T101" fmla="*/ 2147483647 h 402"/>
                <a:gd name="T102" fmla="*/ 2147483647 w 138"/>
                <a:gd name="T103" fmla="*/ 2147483647 h 402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138"/>
                <a:gd name="T157" fmla="*/ 0 h 402"/>
                <a:gd name="T158" fmla="*/ 138 w 138"/>
                <a:gd name="T159" fmla="*/ 402 h 402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138" h="402">
                  <a:moveTo>
                    <a:pt x="126" y="354"/>
                  </a:moveTo>
                  <a:lnTo>
                    <a:pt x="120" y="288"/>
                  </a:lnTo>
                  <a:lnTo>
                    <a:pt x="132" y="282"/>
                  </a:lnTo>
                  <a:lnTo>
                    <a:pt x="120" y="270"/>
                  </a:lnTo>
                  <a:lnTo>
                    <a:pt x="120" y="210"/>
                  </a:lnTo>
                  <a:lnTo>
                    <a:pt x="132" y="198"/>
                  </a:lnTo>
                  <a:lnTo>
                    <a:pt x="126" y="186"/>
                  </a:lnTo>
                  <a:lnTo>
                    <a:pt x="126" y="156"/>
                  </a:lnTo>
                  <a:lnTo>
                    <a:pt x="120" y="144"/>
                  </a:lnTo>
                  <a:lnTo>
                    <a:pt x="108" y="132"/>
                  </a:lnTo>
                  <a:lnTo>
                    <a:pt x="108" y="90"/>
                  </a:lnTo>
                  <a:lnTo>
                    <a:pt x="78" y="60"/>
                  </a:lnTo>
                  <a:lnTo>
                    <a:pt x="66" y="54"/>
                  </a:lnTo>
                  <a:lnTo>
                    <a:pt x="66" y="24"/>
                  </a:lnTo>
                  <a:lnTo>
                    <a:pt x="72" y="6"/>
                  </a:lnTo>
                  <a:lnTo>
                    <a:pt x="54" y="6"/>
                  </a:lnTo>
                  <a:lnTo>
                    <a:pt x="30" y="0"/>
                  </a:lnTo>
                  <a:lnTo>
                    <a:pt x="12" y="0"/>
                  </a:lnTo>
                  <a:lnTo>
                    <a:pt x="12" y="18"/>
                  </a:lnTo>
                  <a:lnTo>
                    <a:pt x="0" y="30"/>
                  </a:lnTo>
                  <a:lnTo>
                    <a:pt x="36" y="54"/>
                  </a:lnTo>
                  <a:lnTo>
                    <a:pt x="24" y="132"/>
                  </a:lnTo>
                  <a:lnTo>
                    <a:pt x="36" y="120"/>
                  </a:lnTo>
                  <a:lnTo>
                    <a:pt x="42" y="120"/>
                  </a:lnTo>
                  <a:lnTo>
                    <a:pt x="48" y="126"/>
                  </a:lnTo>
                  <a:lnTo>
                    <a:pt x="48" y="150"/>
                  </a:lnTo>
                  <a:lnTo>
                    <a:pt x="42" y="162"/>
                  </a:lnTo>
                  <a:lnTo>
                    <a:pt x="54" y="174"/>
                  </a:lnTo>
                  <a:lnTo>
                    <a:pt x="54" y="180"/>
                  </a:lnTo>
                  <a:lnTo>
                    <a:pt x="48" y="180"/>
                  </a:lnTo>
                  <a:lnTo>
                    <a:pt x="36" y="192"/>
                  </a:lnTo>
                  <a:lnTo>
                    <a:pt x="42" y="198"/>
                  </a:lnTo>
                  <a:lnTo>
                    <a:pt x="54" y="204"/>
                  </a:lnTo>
                  <a:lnTo>
                    <a:pt x="60" y="210"/>
                  </a:lnTo>
                  <a:lnTo>
                    <a:pt x="60" y="222"/>
                  </a:lnTo>
                  <a:lnTo>
                    <a:pt x="54" y="228"/>
                  </a:lnTo>
                  <a:lnTo>
                    <a:pt x="54" y="270"/>
                  </a:lnTo>
                  <a:lnTo>
                    <a:pt x="48" y="276"/>
                  </a:lnTo>
                  <a:lnTo>
                    <a:pt x="48" y="294"/>
                  </a:lnTo>
                  <a:lnTo>
                    <a:pt x="54" y="294"/>
                  </a:lnTo>
                  <a:lnTo>
                    <a:pt x="60" y="300"/>
                  </a:lnTo>
                  <a:lnTo>
                    <a:pt x="60" y="312"/>
                  </a:lnTo>
                  <a:lnTo>
                    <a:pt x="54" y="324"/>
                  </a:lnTo>
                  <a:lnTo>
                    <a:pt x="54" y="336"/>
                  </a:lnTo>
                  <a:lnTo>
                    <a:pt x="66" y="378"/>
                  </a:lnTo>
                  <a:lnTo>
                    <a:pt x="96" y="402"/>
                  </a:lnTo>
                  <a:lnTo>
                    <a:pt x="108" y="396"/>
                  </a:lnTo>
                  <a:lnTo>
                    <a:pt x="120" y="384"/>
                  </a:lnTo>
                  <a:lnTo>
                    <a:pt x="138" y="384"/>
                  </a:lnTo>
                  <a:lnTo>
                    <a:pt x="138" y="372"/>
                  </a:lnTo>
                  <a:lnTo>
                    <a:pt x="126" y="360"/>
                  </a:lnTo>
                  <a:lnTo>
                    <a:pt x="126" y="354"/>
                  </a:lnTo>
                  <a:close/>
                </a:path>
              </a:pathLst>
            </a:custGeom>
            <a:solidFill>
              <a:srgbClr val="C0C0C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528" name="Thailand">
              <a:extLst>
                <a:ext uri="{FF2B5EF4-FFF2-40B4-BE49-F238E27FC236}">
                  <a16:creationId xmlns:a16="http://schemas.microsoft.com/office/drawing/2014/main" id="{20E4CEF5-49DC-2D01-BD15-F047582280A7}"/>
                </a:ext>
              </a:extLst>
            </p:cNvPr>
            <p:cNvSpPr>
              <a:spLocks/>
            </p:cNvSpPr>
            <p:nvPr/>
          </p:nvSpPr>
          <p:spPr bwMode="gray">
            <a:xfrm>
              <a:off x="4390" y="2151"/>
              <a:ext cx="157" cy="302"/>
            </a:xfrm>
            <a:custGeom>
              <a:avLst/>
              <a:gdLst>
                <a:gd name="T0" fmla="*/ 2147483647 w 618"/>
                <a:gd name="T1" fmla="*/ 2147483647 h 1188"/>
                <a:gd name="T2" fmla="*/ 2147483647 w 618"/>
                <a:gd name="T3" fmla="*/ 2147483647 h 1188"/>
                <a:gd name="T4" fmla="*/ 2147483647 w 618"/>
                <a:gd name="T5" fmla="*/ 2147483647 h 1188"/>
                <a:gd name="T6" fmla="*/ 2147483647 w 618"/>
                <a:gd name="T7" fmla="*/ 2147483647 h 1188"/>
                <a:gd name="T8" fmla="*/ 2147483647 w 618"/>
                <a:gd name="T9" fmla="*/ 2147483647 h 1188"/>
                <a:gd name="T10" fmla="*/ 2147483647 w 618"/>
                <a:gd name="T11" fmla="*/ 2147483647 h 1188"/>
                <a:gd name="T12" fmla="*/ 2147483647 w 618"/>
                <a:gd name="T13" fmla="*/ 2147483647 h 1188"/>
                <a:gd name="T14" fmla="*/ 2147483647 w 618"/>
                <a:gd name="T15" fmla="*/ 2147483647 h 1188"/>
                <a:gd name="T16" fmla="*/ 2147483647 w 618"/>
                <a:gd name="T17" fmla="*/ 2147483647 h 1188"/>
                <a:gd name="T18" fmla="*/ 2147483647 w 618"/>
                <a:gd name="T19" fmla="*/ 2147483647 h 1188"/>
                <a:gd name="T20" fmla="*/ 2147483647 w 618"/>
                <a:gd name="T21" fmla="*/ 2147483647 h 1188"/>
                <a:gd name="T22" fmla="*/ 2147483647 w 618"/>
                <a:gd name="T23" fmla="*/ 2147483647 h 1188"/>
                <a:gd name="T24" fmla="*/ 2147483647 w 618"/>
                <a:gd name="T25" fmla="*/ 0 h 1188"/>
                <a:gd name="T26" fmla="*/ 2147483647 w 618"/>
                <a:gd name="T27" fmla="*/ 2147483647 h 1188"/>
                <a:gd name="T28" fmla="*/ 2147483647 w 618"/>
                <a:gd name="T29" fmla="*/ 2147483647 h 1188"/>
                <a:gd name="T30" fmla="*/ 2147483647 w 618"/>
                <a:gd name="T31" fmla="*/ 2147483647 h 1188"/>
                <a:gd name="T32" fmla="*/ 0 w 618"/>
                <a:gd name="T33" fmla="*/ 2147483647 h 1188"/>
                <a:gd name="T34" fmla="*/ 2147483647 w 618"/>
                <a:gd name="T35" fmla="*/ 2147483647 h 1188"/>
                <a:gd name="T36" fmla="*/ 2147483647 w 618"/>
                <a:gd name="T37" fmla="*/ 2147483647 h 1188"/>
                <a:gd name="T38" fmla="*/ 2147483647 w 618"/>
                <a:gd name="T39" fmla="*/ 2147483647 h 1188"/>
                <a:gd name="T40" fmla="*/ 2147483647 w 618"/>
                <a:gd name="T41" fmla="*/ 2147483647 h 1188"/>
                <a:gd name="T42" fmla="*/ 2147483647 w 618"/>
                <a:gd name="T43" fmla="*/ 2147483647 h 1188"/>
                <a:gd name="T44" fmla="*/ 2147483647 w 618"/>
                <a:gd name="T45" fmla="*/ 2147483647 h 1188"/>
                <a:gd name="T46" fmla="*/ 2147483647 w 618"/>
                <a:gd name="T47" fmla="*/ 2147483647 h 1188"/>
                <a:gd name="T48" fmla="*/ 2147483647 w 618"/>
                <a:gd name="T49" fmla="*/ 2147483647 h 1188"/>
                <a:gd name="T50" fmla="*/ 2147483647 w 618"/>
                <a:gd name="T51" fmla="*/ 2147483647 h 1188"/>
                <a:gd name="T52" fmla="*/ 2147483647 w 618"/>
                <a:gd name="T53" fmla="*/ 2147483647 h 1188"/>
                <a:gd name="T54" fmla="*/ 2147483647 w 618"/>
                <a:gd name="T55" fmla="*/ 2147483647 h 1188"/>
                <a:gd name="T56" fmla="*/ 2147483647 w 618"/>
                <a:gd name="T57" fmla="*/ 2147483647 h 1188"/>
                <a:gd name="T58" fmla="*/ 2147483647 w 618"/>
                <a:gd name="T59" fmla="*/ 2147483647 h 1188"/>
                <a:gd name="T60" fmla="*/ 2147483647 w 618"/>
                <a:gd name="T61" fmla="*/ 2147483647 h 1188"/>
                <a:gd name="T62" fmla="*/ 2147483647 w 618"/>
                <a:gd name="T63" fmla="*/ 2147483647 h 1188"/>
                <a:gd name="T64" fmla="*/ 2147483647 w 618"/>
                <a:gd name="T65" fmla="*/ 2147483647 h 1188"/>
                <a:gd name="T66" fmla="*/ 2147483647 w 618"/>
                <a:gd name="T67" fmla="*/ 2147483647 h 1188"/>
                <a:gd name="T68" fmla="*/ 2147483647 w 618"/>
                <a:gd name="T69" fmla="*/ 2147483647 h 1188"/>
                <a:gd name="T70" fmla="*/ 2147483647 w 618"/>
                <a:gd name="T71" fmla="*/ 2147483647 h 1188"/>
                <a:gd name="T72" fmla="*/ 2147483647 w 618"/>
                <a:gd name="T73" fmla="*/ 2147483647 h 1188"/>
                <a:gd name="T74" fmla="*/ 2147483647 w 618"/>
                <a:gd name="T75" fmla="*/ 2147483647 h 1188"/>
                <a:gd name="T76" fmla="*/ 2147483647 w 618"/>
                <a:gd name="T77" fmla="*/ 2147483647 h 1188"/>
                <a:gd name="T78" fmla="*/ 2147483647 w 618"/>
                <a:gd name="T79" fmla="*/ 2147483647 h 1188"/>
                <a:gd name="T80" fmla="*/ 2147483647 w 618"/>
                <a:gd name="T81" fmla="*/ 2147483647 h 1188"/>
                <a:gd name="T82" fmla="*/ 2147483647 w 618"/>
                <a:gd name="T83" fmla="*/ 2147483647 h 1188"/>
                <a:gd name="T84" fmla="*/ 2147483647 w 618"/>
                <a:gd name="T85" fmla="*/ 2147483647 h 1188"/>
                <a:gd name="T86" fmla="*/ 2147483647 w 618"/>
                <a:gd name="T87" fmla="*/ 2147483647 h 1188"/>
                <a:gd name="T88" fmla="*/ 2147483647 w 618"/>
                <a:gd name="T89" fmla="*/ 2147483647 h 1188"/>
                <a:gd name="T90" fmla="*/ 2147483647 w 618"/>
                <a:gd name="T91" fmla="*/ 2147483647 h 1188"/>
                <a:gd name="T92" fmla="*/ 2147483647 w 618"/>
                <a:gd name="T93" fmla="*/ 2147483647 h 1188"/>
                <a:gd name="T94" fmla="*/ 2147483647 w 618"/>
                <a:gd name="T95" fmla="*/ 2147483647 h 1188"/>
                <a:gd name="T96" fmla="*/ 2147483647 w 618"/>
                <a:gd name="T97" fmla="*/ 2147483647 h 1188"/>
                <a:gd name="T98" fmla="*/ 2147483647 w 618"/>
                <a:gd name="T99" fmla="*/ 2147483647 h 1188"/>
                <a:gd name="T100" fmla="*/ 2147483647 w 618"/>
                <a:gd name="T101" fmla="*/ 2147483647 h 1188"/>
                <a:gd name="T102" fmla="*/ 2147483647 w 618"/>
                <a:gd name="T103" fmla="*/ 2147483647 h 1188"/>
                <a:gd name="T104" fmla="*/ 2147483647 w 618"/>
                <a:gd name="T105" fmla="*/ 2147483647 h 1188"/>
                <a:gd name="T106" fmla="*/ 2147483647 w 618"/>
                <a:gd name="T107" fmla="*/ 2147483647 h 1188"/>
                <a:gd name="T108" fmla="*/ 2147483647 w 618"/>
                <a:gd name="T109" fmla="*/ 2147483647 h 1188"/>
                <a:gd name="T110" fmla="*/ 2147483647 w 618"/>
                <a:gd name="T111" fmla="*/ 2147483647 h 1188"/>
                <a:gd name="T112" fmla="*/ 2147483647 w 618"/>
                <a:gd name="T113" fmla="*/ 2147483647 h 1188"/>
                <a:gd name="T114" fmla="*/ 2147483647 w 618"/>
                <a:gd name="T115" fmla="*/ 2147483647 h 1188"/>
                <a:gd name="T116" fmla="*/ 2147483647 w 618"/>
                <a:gd name="T117" fmla="*/ 2147483647 h 1188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618"/>
                <a:gd name="T178" fmla="*/ 0 h 1188"/>
                <a:gd name="T179" fmla="*/ 618 w 618"/>
                <a:gd name="T180" fmla="*/ 1188 h 1188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618" h="1188">
                  <a:moveTo>
                    <a:pt x="588" y="426"/>
                  </a:moveTo>
                  <a:lnTo>
                    <a:pt x="588" y="420"/>
                  </a:lnTo>
                  <a:lnTo>
                    <a:pt x="594" y="414"/>
                  </a:lnTo>
                  <a:lnTo>
                    <a:pt x="606" y="390"/>
                  </a:lnTo>
                  <a:lnTo>
                    <a:pt x="594" y="378"/>
                  </a:lnTo>
                  <a:lnTo>
                    <a:pt x="594" y="372"/>
                  </a:lnTo>
                  <a:lnTo>
                    <a:pt x="588" y="378"/>
                  </a:lnTo>
                  <a:lnTo>
                    <a:pt x="588" y="366"/>
                  </a:lnTo>
                  <a:lnTo>
                    <a:pt x="582" y="360"/>
                  </a:lnTo>
                  <a:lnTo>
                    <a:pt x="582" y="354"/>
                  </a:lnTo>
                  <a:lnTo>
                    <a:pt x="546" y="318"/>
                  </a:lnTo>
                  <a:lnTo>
                    <a:pt x="534" y="294"/>
                  </a:lnTo>
                  <a:lnTo>
                    <a:pt x="534" y="282"/>
                  </a:lnTo>
                  <a:lnTo>
                    <a:pt x="528" y="240"/>
                  </a:lnTo>
                  <a:lnTo>
                    <a:pt x="510" y="222"/>
                  </a:lnTo>
                  <a:lnTo>
                    <a:pt x="498" y="216"/>
                  </a:lnTo>
                  <a:lnTo>
                    <a:pt x="480" y="204"/>
                  </a:lnTo>
                  <a:lnTo>
                    <a:pt x="468" y="192"/>
                  </a:lnTo>
                  <a:lnTo>
                    <a:pt x="468" y="180"/>
                  </a:lnTo>
                  <a:lnTo>
                    <a:pt x="462" y="174"/>
                  </a:lnTo>
                  <a:lnTo>
                    <a:pt x="438" y="174"/>
                  </a:lnTo>
                  <a:lnTo>
                    <a:pt x="426" y="168"/>
                  </a:lnTo>
                  <a:lnTo>
                    <a:pt x="420" y="162"/>
                  </a:lnTo>
                  <a:lnTo>
                    <a:pt x="402" y="162"/>
                  </a:lnTo>
                  <a:lnTo>
                    <a:pt x="396" y="168"/>
                  </a:lnTo>
                  <a:lnTo>
                    <a:pt x="396" y="180"/>
                  </a:lnTo>
                  <a:lnTo>
                    <a:pt x="378" y="198"/>
                  </a:lnTo>
                  <a:lnTo>
                    <a:pt x="360" y="198"/>
                  </a:lnTo>
                  <a:lnTo>
                    <a:pt x="336" y="186"/>
                  </a:lnTo>
                  <a:lnTo>
                    <a:pt x="330" y="180"/>
                  </a:lnTo>
                  <a:lnTo>
                    <a:pt x="318" y="180"/>
                  </a:lnTo>
                  <a:lnTo>
                    <a:pt x="312" y="186"/>
                  </a:lnTo>
                  <a:lnTo>
                    <a:pt x="306" y="198"/>
                  </a:lnTo>
                  <a:lnTo>
                    <a:pt x="294" y="210"/>
                  </a:lnTo>
                  <a:lnTo>
                    <a:pt x="294" y="216"/>
                  </a:lnTo>
                  <a:lnTo>
                    <a:pt x="288" y="222"/>
                  </a:lnTo>
                  <a:lnTo>
                    <a:pt x="264" y="234"/>
                  </a:lnTo>
                  <a:lnTo>
                    <a:pt x="246" y="234"/>
                  </a:lnTo>
                  <a:lnTo>
                    <a:pt x="246" y="222"/>
                  </a:lnTo>
                  <a:lnTo>
                    <a:pt x="270" y="174"/>
                  </a:lnTo>
                  <a:lnTo>
                    <a:pt x="270" y="162"/>
                  </a:lnTo>
                  <a:lnTo>
                    <a:pt x="264" y="156"/>
                  </a:lnTo>
                  <a:lnTo>
                    <a:pt x="252" y="156"/>
                  </a:lnTo>
                  <a:lnTo>
                    <a:pt x="264" y="144"/>
                  </a:lnTo>
                  <a:lnTo>
                    <a:pt x="270" y="132"/>
                  </a:lnTo>
                  <a:lnTo>
                    <a:pt x="270" y="120"/>
                  </a:lnTo>
                  <a:lnTo>
                    <a:pt x="264" y="108"/>
                  </a:lnTo>
                  <a:lnTo>
                    <a:pt x="258" y="102"/>
                  </a:lnTo>
                  <a:lnTo>
                    <a:pt x="264" y="96"/>
                  </a:lnTo>
                  <a:lnTo>
                    <a:pt x="264" y="66"/>
                  </a:lnTo>
                  <a:lnTo>
                    <a:pt x="252" y="60"/>
                  </a:lnTo>
                  <a:lnTo>
                    <a:pt x="246" y="60"/>
                  </a:lnTo>
                  <a:lnTo>
                    <a:pt x="240" y="66"/>
                  </a:lnTo>
                  <a:lnTo>
                    <a:pt x="228" y="66"/>
                  </a:lnTo>
                  <a:lnTo>
                    <a:pt x="228" y="78"/>
                  </a:lnTo>
                  <a:lnTo>
                    <a:pt x="210" y="78"/>
                  </a:lnTo>
                  <a:lnTo>
                    <a:pt x="204" y="72"/>
                  </a:lnTo>
                  <a:lnTo>
                    <a:pt x="198" y="60"/>
                  </a:lnTo>
                  <a:lnTo>
                    <a:pt x="198" y="36"/>
                  </a:lnTo>
                  <a:lnTo>
                    <a:pt x="204" y="30"/>
                  </a:lnTo>
                  <a:lnTo>
                    <a:pt x="204" y="18"/>
                  </a:lnTo>
                  <a:lnTo>
                    <a:pt x="198" y="12"/>
                  </a:lnTo>
                  <a:lnTo>
                    <a:pt x="186" y="12"/>
                  </a:lnTo>
                  <a:lnTo>
                    <a:pt x="174" y="6"/>
                  </a:lnTo>
                  <a:lnTo>
                    <a:pt x="168" y="0"/>
                  </a:lnTo>
                  <a:lnTo>
                    <a:pt x="138" y="0"/>
                  </a:lnTo>
                  <a:lnTo>
                    <a:pt x="132" y="6"/>
                  </a:lnTo>
                  <a:lnTo>
                    <a:pt x="126" y="6"/>
                  </a:lnTo>
                  <a:lnTo>
                    <a:pt x="120" y="30"/>
                  </a:lnTo>
                  <a:lnTo>
                    <a:pt x="96" y="30"/>
                  </a:lnTo>
                  <a:lnTo>
                    <a:pt x="96" y="36"/>
                  </a:lnTo>
                  <a:lnTo>
                    <a:pt x="90" y="42"/>
                  </a:lnTo>
                  <a:lnTo>
                    <a:pt x="84" y="54"/>
                  </a:lnTo>
                  <a:lnTo>
                    <a:pt x="78" y="60"/>
                  </a:lnTo>
                  <a:lnTo>
                    <a:pt x="66" y="60"/>
                  </a:lnTo>
                  <a:lnTo>
                    <a:pt x="54" y="54"/>
                  </a:lnTo>
                  <a:lnTo>
                    <a:pt x="24" y="54"/>
                  </a:lnTo>
                  <a:lnTo>
                    <a:pt x="24" y="102"/>
                  </a:lnTo>
                  <a:lnTo>
                    <a:pt x="18" y="108"/>
                  </a:lnTo>
                  <a:lnTo>
                    <a:pt x="12" y="108"/>
                  </a:lnTo>
                  <a:lnTo>
                    <a:pt x="6" y="114"/>
                  </a:lnTo>
                  <a:lnTo>
                    <a:pt x="6" y="120"/>
                  </a:lnTo>
                  <a:lnTo>
                    <a:pt x="24" y="138"/>
                  </a:lnTo>
                  <a:lnTo>
                    <a:pt x="24" y="156"/>
                  </a:lnTo>
                  <a:lnTo>
                    <a:pt x="0" y="156"/>
                  </a:lnTo>
                  <a:lnTo>
                    <a:pt x="0" y="162"/>
                  </a:lnTo>
                  <a:lnTo>
                    <a:pt x="24" y="186"/>
                  </a:lnTo>
                  <a:lnTo>
                    <a:pt x="36" y="192"/>
                  </a:lnTo>
                  <a:lnTo>
                    <a:pt x="30" y="216"/>
                  </a:lnTo>
                  <a:lnTo>
                    <a:pt x="36" y="216"/>
                  </a:lnTo>
                  <a:lnTo>
                    <a:pt x="36" y="222"/>
                  </a:lnTo>
                  <a:lnTo>
                    <a:pt x="42" y="234"/>
                  </a:lnTo>
                  <a:lnTo>
                    <a:pt x="60" y="252"/>
                  </a:lnTo>
                  <a:lnTo>
                    <a:pt x="72" y="258"/>
                  </a:lnTo>
                  <a:lnTo>
                    <a:pt x="84" y="270"/>
                  </a:lnTo>
                  <a:lnTo>
                    <a:pt x="96" y="276"/>
                  </a:lnTo>
                  <a:lnTo>
                    <a:pt x="102" y="282"/>
                  </a:lnTo>
                  <a:lnTo>
                    <a:pt x="102" y="288"/>
                  </a:lnTo>
                  <a:lnTo>
                    <a:pt x="96" y="288"/>
                  </a:lnTo>
                  <a:lnTo>
                    <a:pt x="96" y="306"/>
                  </a:lnTo>
                  <a:lnTo>
                    <a:pt x="102" y="318"/>
                  </a:lnTo>
                  <a:lnTo>
                    <a:pt x="108" y="324"/>
                  </a:lnTo>
                  <a:lnTo>
                    <a:pt x="114" y="324"/>
                  </a:lnTo>
                  <a:lnTo>
                    <a:pt x="120" y="318"/>
                  </a:lnTo>
                  <a:lnTo>
                    <a:pt x="126" y="324"/>
                  </a:lnTo>
                  <a:lnTo>
                    <a:pt x="126" y="342"/>
                  </a:lnTo>
                  <a:lnTo>
                    <a:pt x="120" y="348"/>
                  </a:lnTo>
                  <a:lnTo>
                    <a:pt x="108" y="348"/>
                  </a:lnTo>
                  <a:lnTo>
                    <a:pt x="114" y="360"/>
                  </a:lnTo>
                  <a:lnTo>
                    <a:pt x="114" y="384"/>
                  </a:lnTo>
                  <a:lnTo>
                    <a:pt x="108" y="396"/>
                  </a:lnTo>
                  <a:lnTo>
                    <a:pt x="102" y="402"/>
                  </a:lnTo>
                  <a:lnTo>
                    <a:pt x="84" y="438"/>
                  </a:lnTo>
                  <a:lnTo>
                    <a:pt x="90" y="444"/>
                  </a:lnTo>
                  <a:lnTo>
                    <a:pt x="90" y="450"/>
                  </a:lnTo>
                  <a:lnTo>
                    <a:pt x="96" y="456"/>
                  </a:lnTo>
                  <a:lnTo>
                    <a:pt x="102" y="468"/>
                  </a:lnTo>
                  <a:lnTo>
                    <a:pt x="108" y="474"/>
                  </a:lnTo>
                  <a:lnTo>
                    <a:pt x="114" y="486"/>
                  </a:lnTo>
                  <a:lnTo>
                    <a:pt x="156" y="528"/>
                  </a:lnTo>
                  <a:lnTo>
                    <a:pt x="162" y="540"/>
                  </a:lnTo>
                  <a:lnTo>
                    <a:pt x="162" y="570"/>
                  </a:lnTo>
                  <a:lnTo>
                    <a:pt x="168" y="588"/>
                  </a:lnTo>
                  <a:lnTo>
                    <a:pt x="168" y="612"/>
                  </a:lnTo>
                  <a:lnTo>
                    <a:pt x="192" y="636"/>
                  </a:lnTo>
                  <a:lnTo>
                    <a:pt x="192" y="660"/>
                  </a:lnTo>
                  <a:lnTo>
                    <a:pt x="198" y="672"/>
                  </a:lnTo>
                  <a:lnTo>
                    <a:pt x="198" y="702"/>
                  </a:lnTo>
                  <a:lnTo>
                    <a:pt x="192" y="714"/>
                  </a:lnTo>
                  <a:lnTo>
                    <a:pt x="192" y="732"/>
                  </a:lnTo>
                  <a:lnTo>
                    <a:pt x="174" y="768"/>
                  </a:lnTo>
                  <a:lnTo>
                    <a:pt x="156" y="786"/>
                  </a:lnTo>
                  <a:lnTo>
                    <a:pt x="156" y="798"/>
                  </a:lnTo>
                  <a:lnTo>
                    <a:pt x="162" y="804"/>
                  </a:lnTo>
                  <a:lnTo>
                    <a:pt x="162" y="816"/>
                  </a:lnTo>
                  <a:lnTo>
                    <a:pt x="156" y="828"/>
                  </a:lnTo>
                  <a:lnTo>
                    <a:pt x="150" y="834"/>
                  </a:lnTo>
                  <a:lnTo>
                    <a:pt x="144" y="846"/>
                  </a:lnTo>
                  <a:lnTo>
                    <a:pt x="144" y="852"/>
                  </a:lnTo>
                  <a:lnTo>
                    <a:pt x="138" y="858"/>
                  </a:lnTo>
                  <a:lnTo>
                    <a:pt x="132" y="876"/>
                  </a:lnTo>
                  <a:lnTo>
                    <a:pt x="126" y="888"/>
                  </a:lnTo>
                  <a:lnTo>
                    <a:pt x="126" y="906"/>
                  </a:lnTo>
                  <a:lnTo>
                    <a:pt x="120" y="918"/>
                  </a:lnTo>
                  <a:lnTo>
                    <a:pt x="120" y="966"/>
                  </a:lnTo>
                  <a:lnTo>
                    <a:pt x="126" y="978"/>
                  </a:lnTo>
                  <a:lnTo>
                    <a:pt x="126" y="1008"/>
                  </a:lnTo>
                  <a:lnTo>
                    <a:pt x="132" y="1014"/>
                  </a:lnTo>
                  <a:lnTo>
                    <a:pt x="132" y="1020"/>
                  </a:lnTo>
                  <a:lnTo>
                    <a:pt x="138" y="1020"/>
                  </a:lnTo>
                  <a:lnTo>
                    <a:pt x="138" y="1002"/>
                  </a:lnTo>
                  <a:lnTo>
                    <a:pt x="144" y="990"/>
                  </a:lnTo>
                  <a:lnTo>
                    <a:pt x="144" y="978"/>
                  </a:lnTo>
                  <a:lnTo>
                    <a:pt x="150" y="972"/>
                  </a:lnTo>
                  <a:lnTo>
                    <a:pt x="150" y="996"/>
                  </a:lnTo>
                  <a:lnTo>
                    <a:pt x="162" y="996"/>
                  </a:lnTo>
                  <a:lnTo>
                    <a:pt x="186" y="1020"/>
                  </a:lnTo>
                  <a:lnTo>
                    <a:pt x="192" y="1032"/>
                  </a:lnTo>
                  <a:lnTo>
                    <a:pt x="198" y="1038"/>
                  </a:lnTo>
                  <a:lnTo>
                    <a:pt x="198" y="1044"/>
                  </a:lnTo>
                  <a:lnTo>
                    <a:pt x="228" y="1074"/>
                  </a:lnTo>
                  <a:lnTo>
                    <a:pt x="228" y="1098"/>
                  </a:lnTo>
                  <a:lnTo>
                    <a:pt x="234" y="1110"/>
                  </a:lnTo>
                  <a:lnTo>
                    <a:pt x="246" y="1128"/>
                  </a:lnTo>
                  <a:lnTo>
                    <a:pt x="264" y="1146"/>
                  </a:lnTo>
                  <a:lnTo>
                    <a:pt x="270" y="1140"/>
                  </a:lnTo>
                  <a:lnTo>
                    <a:pt x="276" y="1128"/>
                  </a:lnTo>
                  <a:lnTo>
                    <a:pt x="270" y="1122"/>
                  </a:lnTo>
                  <a:lnTo>
                    <a:pt x="270" y="1110"/>
                  </a:lnTo>
                  <a:lnTo>
                    <a:pt x="276" y="1104"/>
                  </a:lnTo>
                  <a:lnTo>
                    <a:pt x="288" y="1104"/>
                  </a:lnTo>
                  <a:lnTo>
                    <a:pt x="294" y="1116"/>
                  </a:lnTo>
                  <a:lnTo>
                    <a:pt x="294" y="1122"/>
                  </a:lnTo>
                  <a:lnTo>
                    <a:pt x="312" y="1122"/>
                  </a:lnTo>
                  <a:lnTo>
                    <a:pt x="324" y="1128"/>
                  </a:lnTo>
                  <a:lnTo>
                    <a:pt x="330" y="1134"/>
                  </a:lnTo>
                  <a:lnTo>
                    <a:pt x="330" y="1146"/>
                  </a:lnTo>
                  <a:lnTo>
                    <a:pt x="342" y="1146"/>
                  </a:lnTo>
                  <a:lnTo>
                    <a:pt x="342" y="1158"/>
                  </a:lnTo>
                  <a:lnTo>
                    <a:pt x="330" y="1170"/>
                  </a:lnTo>
                  <a:lnTo>
                    <a:pt x="330" y="1176"/>
                  </a:lnTo>
                  <a:lnTo>
                    <a:pt x="336" y="1182"/>
                  </a:lnTo>
                  <a:lnTo>
                    <a:pt x="354" y="1182"/>
                  </a:lnTo>
                  <a:lnTo>
                    <a:pt x="354" y="1176"/>
                  </a:lnTo>
                  <a:lnTo>
                    <a:pt x="366" y="1176"/>
                  </a:lnTo>
                  <a:lnTo>
                    <a:pt x="372" y="1170"/>
                  </a:lnTo>
                  <a:lnTo>
                    <a:pt x="378" y="1170"/>
                  </a:lnTo>
                  <a:lnTo>
                    <a:pt x="396" y="1188"/>
                  </a:lnTo>
                  <a:lnTo>
                    <a:pt x="402" y="1182"/>
                  </a:lnTo>
                  <a:lnTo>
                    <a:pt x="402" y="1176"/>
                  </a:lnTo>
                  <a:lnTo>
                    <a:pt x="408" y="1164"/>
                  </a:lnTo>
                  <a:lnTo>
                    <a:pt x="414" y="1158"/>
                  </a:lnTo>
                  <a:lnTo>
                    <a:pt x="420" y="1146"/>
                  </a:lnTo>
                  <a:lnTo>
                    <a:pt x="396" y="1134"/>
                  </a:lnTo>
                  <a:lnTo>
                    <a:pt x="390" y="1128"/>
                  </a:lnTo>
                  <a:lnTo>
                    <a:pt x="390" y="1116"/>
                  </a:lnTo>
                  <a:lnTo>
                    <a:pt x="384" y="1104"/>
                  </a:lnTo>
                  <a:lnTo>
                    <a:pt x="384" y="1092"/>
                  </a:lnTo>
                  <a:lnTo>
                    <a:pt x="378" y="1080"/>
                  </a:lnTo>
                  <a:lnTo>
                    <a:pt x="372" y="1074"/>
                  </a:lnTo>
                  <a:lnTo>
                    <a:pt x="354" y="1074"/>
                  </a:lnTo>
                  <a:lnTo>
                    <a:pt x="342" y="1080"/>
                  </a:lnTo>
                  <a:lnTo>
                    <a:pt x="336" y="1086"/>
                  </a:lnTo>
                  <a:lnTo>
                    <a:pt x="318" y="1086"/>
                  </a:lnTo>
                  <a:lnTo>
                    <a:pt x="312" y="1080"/>
                  </a:lnTo>
                  <a:lnTo>
                    <a:pt x="306" y="1068"/>
                  </a:lnTo>
                  <a:lnTo>
                    <a:pt x="306" y="1056"/>
                  </a:lnTo>
                  <a:lnTo>
                    <a:pt x="294" y="1032"/>
                  </a:lnTo>
                  <a:lnTo>
                    <a:pt x="288" y="1032"/>
                  </a:lnTo>
                  <a:lnTo>
                    <a:pt x="288" y="1050"/>
                  </a:lnTo>
                  <a:lnTo>
                    <a:pt x="282" y="1056"/>
                  </a:lnTo>
                  <a:lnTo>
                    <a:pt x="276" y="1056"/>
                  </a:lnTo>
                  <a:lnTo>
                    <a:pt x="270" y="1044"/>
                  </a:lnTo>
                  <a:lnTo>
                    <a:pt x="264" y="1038"/>
                  </a:lnTo>
                  <a:lnTo>
                    <a:pt x="258" y="1026"/>
                  </a:lnTo>
                  <a:lnTo>
                    <a:pt x="258" y="1014"/>
                  </a:lnTo>
                  <a:lnTo>
                    <a:pt x="270" y="1002"/>
                  </a:lnTo>
                  <a:lnTo>
                    <a:pt x="270" y="1008"/>
                  </a:lnTo>
                  <a:lnTo>
                    <a:pt x="276" y="1008"/>
                  </a:lnTo>
                  <a:lnTo>
                    <a:pt x="276" y="1014"/>
                  </a:lnTo>
                  <a:lnTo>
                    <a:pt x="282" y="1014"/>
                  </a:lnTo>
                  <a:lnTo>
                    <a:pt x="288" y="1008"/>
                  </a:lnTo>
                  <a:lnTo>
                    <a:pt x="282" y="1002"/>
                  </a:lnTo>
                  <a:lnTo>
                    <a:pt x="282" y="990"/>
                  </a:lnTo>
                  <a:lnTo>
                    <a:pt x="276" y="978"/>
                  </a:lnTo>
                  <a:lnTo>
                    <a:pt x="270" y="972"/>
                  </a:lnTo>
                  <a:lnTo>
                    <a:pt x="270" y="960"/>
                  </a:lnTo>
                  <a:lnTo>
                    <a:pt x="258" y="948"/>
                  </a:lnTo>
                  <a:lnTo>
                    <a:pt x="246" y="948"/>
                  </a:lnTo>
                  <a:lnTo>
                    <a:pt x="246" y="894"/>
                  </a:lnTo>
                  <a:lnTo>
                    <a:pt x="192" y="906"/>
                  </a:lnTo>
                  <a:lnTo>
                    <a:pt x="192" y="864"/>
                  </a:lnTo>
                  <a:lnTo>
                    <a:pt x="186" y="828"/>
                  </a:lnTo>
                  <a:lnTo>
                    <a:pt x="186" y="804"/>
                  </a:lnTo>
                  <a:lnTo>
                    <a:pt x="180" y="792"/>
                  </a:lnTo>
                  <a:lnTo>
                    <a:pt x="174" y="786"/>
                  </a:lnTo>
                  <a:lnTo>
                    <a:pt x="180" y="786"/>
                  </a:lnTo>
                  <a:lnTo>
                    <a:pt x="192" y="774"/>
                  </a:lnTo>
                  <a:lnTo>
                    <a:pt x="198" y="762"/>
                  </a:lnTo>
                  <a:lnTo>
                    <a:pt x="204" y="744"/>
                  </a:lnTo>
                  <a:lnTo>
                    <a:pt x="204" y="678"/>
                  </a:lnTo>
                  <a:lnTo>
                    <a:pt x="210" y="678"/>
                  </a:lnTo>
                  <a:lnTo>
                    <a:pt x="216" y="672"/>
                  </a:lnTo>
                  <a:lnTo>
                    <a:pt x="222" y="660"/>
                  </a:lnTo>
                  <a:lnTo>
                    <a:pt x="228" y="654"/>
                  </a:lnTo>
                  <a:lnTo>
                    <a:pt x="228" y="612"/>
                  </a:lnTo>
                  <a:lnTo>
                    <a:pt x="222" y="600"/>
                  </a:lnTo>
                  <a:lnTo>
                    <a:pt x="222" y="594"/>
                  </a:lnTo>
                  <a:lnTo>
                    <a:pt x="216" y="588"/>
                  </a:lnTo>
                  <a:lnTo>
                    <a:pt x="222" y="558"/>
                  </a:lnTo>
                  <a:lnTo>
                    <a:pt x="234" y="558"/>
                  </a:lnTo>
                  <a:lnTo>
                    <a:pt x="234" y="552"/>
                  </a:lnTo>
                  <a:lnTo>
                    <a:pt x="240" y="546"/>
                  </a:lnTo>
                  <a:lnTo>
                    <a:pt x="264" y="546"/>
                  </a:lnTo>
                  <a:lnTo>
                    <a:pt x="270" y="552"/>
                  </a:lnTo>
                  <a:lnTo>
                    <a:pt x="294" y="564"/>
                  </a:lnTo>
                  <a:lnTo>
                    <a:pt x="300" y="570"/>
                  </a:lnTo>
                  <a:lnTo>
                    <a:pt x="288" y="576"/>
                  </a:lnTo>
                  <a:lnTo>
                    <a:pt x="288" y="588"/>
                  </a:lnTo>
                  <a:lnTo>
                    <a:pt x="282" y="594"/>
                  </a:lnTo>
                  <a:lnTo>
                    <a:pt x="282" y="612"/>
                  </a:lnTo>
                  <a:lnTo>
                    <a:pt x="288" y="624"/>
                  </a:lnTo>
                  <a:lnTo>
                    <a:pt x="306" y="624"/>
                  </a:lnTo>
                  <a:lnTo>
                    <a:pt x="330" y="612"/>
                  </a:lnTo>
                  <a:lnTo>
                    <a:pt x="342" y="612"/>
                  </a:lnTo>
                  <a:lnTo>
                    <a:pt x="354" y="606"/>
                  </a:lnTo>
                  <a:lnTo>
                    <a:pt x="360" y="600"/>
                  </a:lnTo>
                  <a:lnTo>
                    <a:pt x="366" y="600"/>
                  </a:lnTo>
                  <a:lnTo>
                    <a:pt x="396" y="684"/>
                  </a:lnTo>
                  <a:lnTo>
                    <a:pt x="402" y="678"/>
                  </a:lnTo>
                  <a:lnTo>
                    <a:pt x="414" y="672"/>
                  </a:lnTo>
                  <a:lnTo>
                    <a:pt x="426" y="672"/>
                  </a:lnTo>
                  <a:lnTo>
                    <a:pt x="426" y="642"/>
                  </a:lnTo>
                  <a:lnTo>
                    <a:pt x="414" y="630"/>
                  </a:lnTo>
                  <a:lnTo>
                    <a:pt x="414" y="600"/>
                  </a:lnTo>
                  <a:lnTo>
                    <a:pt x="402" y="588"/>
                  </a:lnTo>
                  <a:lnTo>
                    <a:pt x="396" y="552"/>
                  </a:lnTo>
                  <a:lnTo>
                    <a:pt x="426" y="522"/>
                  </a:lnTo>
                  <a:lnTo>
                    <a:pt x="426" y="516"/>
                  </a:lnTo>
                  <a:lnTo>
                    <a:pt x="432" y="504"/>
                  </a:lnTo>
                  <a:lnTo>
                    <a:pt x="438" y="498"/>
                  </a:lnTo>
                  <a:lnTo>
                    <a:pt x="450" y="492"/>
                  </a:lnTo>
                  <a:lnTo>
                    <a:pt x="468" y="486"/>
                  </a:lnTo>
                  <a:lnTo>
                    <a:pt x="504" y="486"/>
                  </a:lnTo>
                  <a:lnTo>
                    <a:pt x="510" y="492"/>
                  </a:lnTo>
                  <a:lnTo>
                    <a:pt x="522" y="492"/>
                  </a:lnTo>
                  <a:lnTo>
                    <a:pt x="534" y="486"/>
                  </a:lnTo>
                  <a:lnTo>
                    <a:pt x="564" y="486"/>
                  </a:lnTo>
                  <a:lnTo>
                    <a:pt x="576" y="492"/>
                  </a:lnTo>
                  <a:lnTo>
                    <a:pt x="582" y="498"/>
                  </a:lnTo>
                  <a:lnTo>
                    <a:pt x="588" y="498"/>
                  </a:lnTo>
                  <a:lnTo>
                    <a:pt x="594" y="492"/>
                  </a:lnTo>
                  <a:lnTo>
                    <a:pt x="600" y="480"/>
                  </a:lnTo>
                  <a:lnTo>
                    <a:pt x="618" y="462"/>
                  </a:lnTo>
                  <a:lnTo>
                    <a:pt x="618" y="450"/>
                  </a:lnTo>
                  <a:lnTo>
                    <a:pt x="612" y="444"/>
                  </a:lnTo>
                  <a:lnTo>
                    <a:pt x="600" y="438"/>
                  </a:lnTo>
                  <a:lnTo>
                    <a:pt x="588" y="426"/>
                  </a:lnTo>
                  <a:close/>
                </a:path>
              </a:pathLst>
            </a:custGeom>
            <a:solidFill>
              <a:srgbClr val="C0C0C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529" name="Tanzania">
              <a:extLst>
                <a:ext uri="{FF2B5EF4-FFF2-40B4-BE49-F238E27FC236}">
                  <a16:creationId xmlns:a16="http://schemas.microsoft.com/office/drawing/2014/main" id="{82C886CE-013B-2DF0-A125-C76B64D95A47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3189" y="2589"/>
              <a:ext cx="194" cy="220"/>
            </a:xfrm>
            <a:custGeom>
              <a:avLst/>
              <a:gdLst>
                <a:gd name="T0" fmla="*/ 2147483647 w 768"/>
                <a:gd name="T1" fmla="*/ 2147483647 h 870"/>
                <a:gd name="T2" fmla="*/ 2147483647 w 768"/>
                <a:gd name="T3" fmla="*/ 2147483647 h 870"/>
                <a:gd name="T4" fmla="*/ 2147483647 w 768"/>
                <a:gd name="T5" fmla="*/ 2147483647 h 870"/>
                <a:gd name="T6" fmla="*/ 2147483647 w 768"/>
                <a:gd name="T7" fmla="*/ 2147483647 h 870"/>
                <a:gd name="T8" fmla="*/ 2147483647 w 768"/>
                <a:gd name="T9" fmla="*/ 2147483647 h 870"/>
                <a:gd name="T10" fmla="*/ 2147483647 w 768"/>
                <a:gd name="T11" fmla="*/ 2147483647 h 870"/>
                <a:gd name="T12" fmla="*/ 2147483647 w 768"/>
                <a:gd name="T13" fmla="*/ 2147483647 h 870"/>
                <a:gd name="T14" fmla="*/ 2147483647 w 768"/>
                <a:gd name="T15" fmla="*/ 2147483647 h 870"/>
                <a:gd name="T16" fmla="*/ 2147483647 w 768"/>
                <a:gd name="T17" fmla="*/ 2147483647 h 870"/>
                <a:gd name="T18" fmla="*/ 2147483647 w 768"/>
                <a:gd name="T19" fmla="*/ 2147483647 h 870"/>
                <a:gd name="T20" fmla="*/ 2147483647 w 768"/>
                <a:gd name="T21" fmla="*/ 2147483647 h 870"/>
                <a:gd name="T22" fmla="*/ 2147483647 w 768"/>
                <a:gd name="T23" fmla="*/ 2147483647 h 870"/>
                <a:gd name="T24" fmla="*/ 2147483647 w 768"/>
                <a:gd name="T25" fmla="*/ 2147483647 h 870"/>
                <a:gd name="T26" fmla="*/ 2147483647 w 768"/>
                <a:gd name="T27" fmla="*/ 2147483647 h 870"/>
                <a:gd name="T28" fmla="*/ 2147483647 w 768"/>
                <a:gd name="T29" fmla="*/ 2147483647 h 870"/>
                <a:gd name="T30" fmla="*/ 2147483647 w 768"/>
                <a:gd name="T31" fmla="*/ 2147483647 h 870"/>
                <a:gd name="T32" fmla="*/ 2147483647 w 768"/>
                <a:gd name="T33" fmla="*/ 2147483647 h 870"/>
                <a:gd name="T34" fmla="*/ 2147483647 w 768"/>
                <a:gd name="T35" fmla="*/ 2147483647 h 870"/>
                <a:gd name="T36" fmla="*/ 2147483647 w 768"/>
                <a:gd name="T37" fmla="*/ 2147483647 h 870"/>
                <a:gd name="T38" fmla="*/ 2147483647 w 768"/>
                <a:gd name="T39" fmla="*/ 2147483647 h 870"/>
                <a:gd name="T40" fmla="*/ 2147483647 w 768"/>
                <a:gd name="T41" fmla="*/ 2147483647 h 870"/>
                <a:gd name="T42" fmla="*/ 2147483647 w 768"/>
                <a:gd name="T43" fmla="*/ 2147483647 h 870"/>
                <a:gd name="T44" fmla="*/ 2147483647 w 768"/>
                <a:gd name="T45" fmla="*/ 2147483647 h 870"/>
                <a:gd name="T46" fmla="*/ 2147483647 w 768"/>
                <a:gd name="T47" fmla="*/ 2147483647 h 870"/>
                <a:gd name="T48" fmla="*/ 2147483647 w 768"/>
                <a:gd name="T49" fmla="*/ 2147483647 h 870"/>
                <a:gd name="T50" fmla="*/ 2147483647 w 768"/>
                <a:gd name="T51" fmla="*/ 2147483647 h 870"/>
                <a:gd name="T52" fmla="*/ 2147483647 w 768"/>
                <a:gd name="T53" fmla="*/ 2147483647 h 870"/>
                <a:gd name="T54" fmla="*/ 2147483647 w 768"/>
                <a:gd name="T55" fmla="*/ 2147483647 h 870"/>
                <a:gd name="T56" fmla="*/ 2147483647 w 768"/>
                <a:gd name="T57" fmla="*/ 2147483647 h 870"/>
                <a:gd name="T58" fmla="*/ 2147483647 w 768"/>
                <a:gd name="T59" fmla="*/ 2147483647 h 870"/>
                <a:gd name="T60" fmla="*/ 2147483647 w 768"/>
                <a:gd name="T61" fmla="*/ 2147483647 h 870"/>
                <a:gd name="T62" fmla="*/ 2147483647 w 768"/>
                <a:gd name="T63" fmla="*/ 2147483647 h 870"/>
                <a:gd name="T64" fmla="*/ 2147483647 w 768"/>
                <a:gd name="T65" fmla="*/ 2147483647 h 870"/>
                <a:gd name="T66" fmla="*/ 2147483647 w 768"/>
                <a:gd name="T67" fmla="*/ 2147483647 h 870"/>
                <a:gd name="T68" fmla="*/ 2147483647 w 768"/>
                <a:gd name="T69" fmla="*/ 2147483647 h 870"/>
                <a:gd name="T70" fmla="*/ 2147483647 w 768"/>
                <a:gd name="T71" fmla="*/ 2147483647 h 870"/>
                <a:gd name="T72" fmla="*/ 2147483647 w 768"/>
                <a:gd name="T73" fmla="*/ 2147483647 h 870"/>
                <a:gd name="T74" fmla="*/ 2147483647 w 768"/>
                <a:gd name="T75" fmla="*/ 2147483647 h 870"/>
                <a:gd name="T76" fmla="*/ 2147483647 w 768"/>
                <a:gd name="T77" fmla="*/ 2147483647 h 870"/>
                <a:gd name="T78" fmla="*/ 2147483647 w 768"/>
                <a:gd name="T79" fmla="*/ 2147483647 h 870"/>
                <a:gd name="T80" fmla="*/ 2147483647 w 768"/>
                <a:gd name="T81" fmla="*/ 2147483647 h 870"/>
                <a:gd name="T82" fmla="*/ 2147483647 w 768"/>
                <a:gd name="T83" fmla="*/ 2147483647 h 870"/>
                <a:gd name="T84" fmla="*/ 2147483647 w 768"/>
                <a:gd name="T85" fmla="*/ 2147483647 h 870"/>
                <a:gd name="T86" fmla="*/ 2147483647 w 768"/>
                <a:gd name="T87" fmla="*/ 2147483647 h 870"/>
                <a:gd name="T88" fmla="*/ 2147483647 w 768"/>
                <a:gd name="T89" fmla="*/ 2147483647 h 870"/>
                <a:gd name="T90" fmla="*/ 2147483647 w 768"/>
                <a:gd name="T91" fmla="*/ 2147483647 h 870"/>
                <a:gd name="T92" fmla="*/ 2147483647 w 768"/>
                <a:gd name="T93" fmla="*/ 2147483647 h 870"/>
                <a:gd name="T94" fmla="*/ 2147483647 w 768"/>
                <a:gd name="T95" fmla="*/ 2147483647 h 870"/>
                <a:gd name="T96" fmla="*/ 2147483647 w 768"/>
                <a:gd name="T97" fmla="*/ 2147483647 h 870"/>
                <a:gd name="T98" fmla="*/ 2147483647 w 768"/>
                <a:gd name="T99" fmla="*/ 2147483647 h 870"/>
                <a:gd name="T100" fmla="*/ 2147483647 w 768"/>
                <a:gd name="T101" fmla="*/ 2147483647 h 870"/>
                <a:gd name="T102" fmla="*/ 2147483647 w 768"/>
                <a:gd name="T103" fmla="*/ 2147483647 h 870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768"/>
                <a:gd name="T157" fmla="*/ 0 h 870"/>
                <a:gd name="T158" fmla="*/ 768 w 768"/>
                <a:gd name="T159" fmla="*/ 870 h 870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768" h="870">
                  <a:moveTo>
                    <a:pt x="762" y="744"/>
                  </a:moveTo>
                  <a:lnTo>
                    <a:pt x="750" y="744"/>
                  </a:lnTo>
                  <a:lnTo>
                    <a:pt x="744" y="738"/>
                  </a:lnTo>
                  <a:lnTo>
                    <a:pt x="732" y="732"/>
                  </a:lnTo>
                  <a:lnTo>
                    <a:pt x="720" y="720"/>
                  </a:lnTo>
                  <a:lnTo>
                    <a:pt x="720" y="708"/>
                  </a:lnTo>
                  <a:lnTo>
                    <a:pt x="714" y="690"/>
                  </a:lnTo>
                  <a:lnTo>
                    <a:pt x="714" y="654"/>
                  </a:lnTo>
                  <a:lnTo>
                    <a:pt x="690" y="612"/>
                  </a:lnTo>
                  <a:lnTo>
                    <a:pt x="702" y="564"/>
                  </a:lnTo>
                  <a:lnTo>
                    <a:pt x="684" y="540"/>
                  </a:lnTo>
                  <a:lnTo>
                    <a:pt x="690" y="528"/>
                  </a:lnTo>
                  <a:lnTo>
                    <a:pt x="696" y="522"/>
                  </a:lnTo>
                  <a:lnTo>
                    <a:pt x="708" y="498"/>
                  </a:lnTo>
                  <a:lnTo>
                    <a:pt x="708" y="480"/>
                  </a:lnTo>
                  <a:lnTo>
                    <a:pt x="702" y="474"/>
                  </a:lnTo>
                  <a:lnTo>
                    <a:pt x="690" y="468"/>
                  </a:lnTo>
                  <a:lnTo>
                    <a:pt x="672" y="456"/>
                  </a:lnTo>
                  <a:lnTo>
                    <a:pt x="660" y="450"/>
                  </a:lnTo>
                  <a:lnTo>
                    <a:pt x="654" y="438"/>
                  </a:lnTo>
                  <a:lnTo>
                    <a:pt x="654" y="426"/>
                  </a:lnTo>
                  <a:lnTo>
                    <a:pt x="660" y="414"/>
                  </a:lnTo>
                  <a:lnTo>
                    <a:pt x="666" y="396"/>
                  </a:lnTo>
                  <a:lnTo>
                    <a:pt x="666" y="384"/>
                  </a:lnTo>
                  <a:lnTo>
                    <a:pt x="672" y="366"/>
                  </a:lnTo>
                  <a:lnTo>
                    <a:pt x="678" y="354"/>
                  </a:lnTo>
                  <a:lnTo>
                    <a:pt x="678" y="330"/>
                  </a:lnTo>
                  <a:lnTo>
                    <a:pt x="684" y="318"/>
                  </a:lnTo>
                  <a:lnTo>
                    <a:pt x="684" y="300"/>
                  </a:lnTo>
                  <a:lnTo>
                    <a:pt x="570" y="192"/>
                  </a:lnTo>
                  <a:lnTo>
                    <a:pt x="576" y="186"/>
                  </a:lnTo>
                  <a:lnTo>
                    <a:pt x="582" y="186"/>
                  </a:lnTo>
                  <a:lnTo>
                    <a:pt x="588" y="180"/>
                  </a:lnTo>
                  <a:lnTo>
                    <a:pt x="588" y="174"/>
                  </a:lnTo>
                  <a:lnTo>
                    <a:pt x="576" y="162"/>
                  </a:lnTo>
                  <a:lnTo>
                    <a:pt x="324" y="6"/>
                  </a:lnTo>
                  <a:lnTo>
                    <a:pt x="312" y="6"/>
                  </a:lnTo>
                  <a:lnTo>
                    <a:pt x="312" y="18"/>
                  </a:lnTo>
                  <a:lnTo>
                    <a:pt x="318" y="24"/>
                  </a:lnTo>
                  <a:lnTo>
                    <a:pt x="318" y="36"/>
                  </a:lnTo>
                  <a:lnTo>
                    <a:pt x="294" y="48"/>
                  </a:lnTo>
                  <a:lnTo>
                    <a:pt x="276" y="66"/>
                  </a:lnTo>
                  <a:lnTo>
                    <a:pt x="264" y="84"/>
                  </a:lnTo>
                  <a:lnTo>
                    <a:pt x="264" y="90"/>
                  </a:lnTo>
                  <a:lnTo>
                    <a:pt x="270" y="96"/>
                  </a:lnTo>
                  <a:lnTo>
                    <a:pt x="294" y="96"/>
                  </a:lnTo>
                  <a:lnTo>
                    <a:pt x="306" y="90"/>
                  </a:lnTo>
                  <a:lnTo>
                    <a:pt x="312" y="90"/>
                  </a:lnTo>
                  <a:lnTo>
                    <a:pt x="306" y="96"/>
                  </a:lnTo>
                  <a:lnTo>
                    <a:pt x="294" y="102"/>
                  </a:lnTo>
                  <a:lnTo>
                    <a:pt x="276" y="120"/>
                  </a:lnTo>
                  <a:lnTo>
                    <a:pt x="270" y="120"/>
                  </a:lnTo>
                  <a:lnTo>
                    <a:pt x="264" y="114"/>
                  </a:lnTo>
                  <a:lnTo>
                    <a:pt x="252" y="108"/>
                  </a:lnTo>
                  <a:lnTo>
                    <a:pt x="246" y="108"/>
                  </a:lnTo>
                  <a:lnTo>
                    <a:pt x="234" y="120"/>
                  </a:lnTo>
                  <a:lnTo>
                    <a:pt x="234" y="138"/>
                  </a:lnTo>
                  <a:lnTo>
                    <a:pt x="246" y="150"/>
                  </a:lnTo>
                  <a:lnTo>
                    <a:pt x="216" y="150"/>
                  </a:lnTo>
                  <a:lnTo>
                    <a:pt x="216" y="138"/>
                  </a:lnTo>
                  <a:lnTo>
                    <a:pt x="222" y="132"/>
                  </a:lnTo>
                  <a:lnTo>
                    <a:pt x="222" y="126"/>
                  </a:lnTo>
                  <a:lnTo>
                    <a:pt x="228" y="114"/>
                  </a:lnTo>
                  <a:lnTo>
                    <a:pt x="210" y="120"/>
                  </a:lnTo>
                  <a:lnTo>
                    <a:pt x="192" y="102"/>
                  </a:lnTo>
                  <a:lnTo>
                    <a:pt x="186" y="102"/>
                  </a:lnTo>
                  <a:lnTo>
                    <a:pt x="174" y="114"/>
                  </a:lnTo>
                  <a:lnTo>
                    <a:pt x="174" y="132"/>
                  </a:lnTo>
                  <a:lnTo>
                    <a:pt x="168" y="138"/>
                  </a:lnTo>
                  <a:lnTo>
                    <a:pt x="162" y="138"/>
                  </a:lnTo>
                  <a:lnTo>
                    <a:pt x="156" y="132"/>
                  </a:lnTo>
                  <a:lnTo>
                    <a:pt x="156" y="48"/>
                  </a:lnTo>
                  <a:lnTo>
                    <a:pt x="162" y="36"/>
                  </a:lnTo>
                  <a:lnTo>
                    <a:pt x="162" y="24"/>
                  </a:lnTo>
                  <a:lnTo>
                    <a:pt x="168" y="12"/>
                  </a:lnTo>
                  <a:lnTo>
                    <a:pt x="168" y="6"/>
                  </a:lnTo>
                  <a:lnTo>
                    <a:pt x="78" y="0"/>
                  </a:lnTo>
                  <a:lnTo>
                    <a:pt x="72" y="24"/>
                  </a:lnTo>
                  <a:lnTo>
                    <a:pt x="78" y="30"/>
                  </a:lnTo>
                  <a:lnTo>
                    <a:pt x="84" y="42"/>
                  </a:lnTo>
                  <a:lnTo>
                    <a:pt x="90" y="48"/>
                  </a:lnTo>
                  <a:lnTo>
                    <a:pt x="90" y="66"/>
                  </a:lnTo>
                  <a:lnTo>
                    <a:pt x="96" y="72"/>
                  </a:lnTo>
                  <a:lnTo>
                    <a:pt x="96" y="96"/>
                  </a:lnTo>
                  <a:lnTo>
                    <a:pt x="78" y="114"/>
                  </a:lnTo>
                  <a:lnTo>
                    <a:pt x="66" y="114"/>
                  </a:lnTo>
                  <a:lnTo>
                    <a:pt x="66" y="126"/>
                  </a:lnTo>
                  <a:lnTo>
                    <a:pt x="60" y="138"/>
                  </a:lnTo>
                  <a:lnTo>
                    <a:pt x="60" y="156"/>
                  </a:lnTo>
                  <a:lnTo>
                    <a:pt x="66" y="156"/>
                  </a:lnTo>
                  <a:lnTo>
                    <a:pt x="72" y="162"/>
                  </a:lnTo>
                  <a:lnTo>
                    <a:pt x="90" y="162"/>
                  </a:lnTo>
                  <a:lnTo>
                    <a:pt x="90" y="180"/>
                  </a:lnTo>
                  <a:lnTo>
                    <a:pt x="78" y="186"/>
                  </a:lnTo>
                  <a:lnTo>
                    <a:pt x="84" y="198"/>
                  </a:lnTo>
                  <a:lnTo>
                    <a:pt x="72" y="198"/>
                  </a:lnTo>
                  <a:lnTo>
                    <a:pt x="54" y="216"/>
                  </a:lnTo>
                  <a:lnTo>
                    <a:pt x="48" y="228"/>
                  </a:lnTo>
                  <a:lnTo>
                    <a:pt x="48" y="246"/>
                  </a:lnTo>
                  <a:lnTo>
                    <a:pt x="42" y="258"/>
                  </a:lnTo>
                  <a:lnTo>
                    <a:pt x="30" y="270"/>
                  </a:lnTo>
                  <a:lnTo>
                    <a:pt x="6" y="282"/>
                  </a:lnTo>
                  <a:lnTo>
                    <a:pt x="0" y="294"/>
                  </a:lnTo>
                  <a:lnTo>
                    <a:pt x="6" y="306"/>
                  </a:lnTo>
                  <a:lnTo>
                    <a:pt x="18" y="318"/>
                  </a:lnTo>
                  <a:lnTo>
                    <a:pt x="18" y="330"/>
                  </a:lnTo>
                  <a:lnTo>
                    <a:pt x="12" y="342"/>
                  </a:lnTo>
                  <a:lnTo>
                    <a:pt x="12" y="348"/>
                  </a:lnTo>
                  <a:lnTo>
                    <a:pt x="18" y="354"/>
                  </a:lnTo>
                  <a:lnTo>
                    <a:pt x="18" y="366"/>
                  </a:lnTo>
                  <a:lnTo>
                    <a:pt x="24" y="378"/>
                  </a:lnTo>
                  <a:lnTo>
                    <a:pt x="24" y="396"/>
                  </a:lnTo>
                  <a:lnTo>
                    <a:pt x="18" y="402"/>
                  </a:lnTo>
                  <a:lnTo>
                    <a:pt x="18" y="432"/>
                  </a:lnTo>
                  <a:lnTo>
                    <a:pt x="30" y="444"/>
                  </a:lnTo>
                  <a:lnTo>
                    <a:pt x="36" y="444"/>
                  </a:lnTo>
                  <a:lnTo>
                    <a:pt x="48" y="450"/>
                  </a:lnTo>
                  <a:lnTo>
                    <a:pt x="72" y="474"/>
                  </a:lnTo>
                  <a:lnTo>
                    <a:pt x="78" y="486"/>
                  </a:lnTo>
                  <a:lnTo>
                    <a:pt x="78" y="546"/>
                  </a:lnTo>
                  <a:lnTo>
                    <a:pt x="84" y="558"/>
                  </a:lnTo>
                  <a:lnTo>
                    <a:pt x="114" y="594"/>
                  </a:lnTo>
                  <a:lnTo>
                    <a:pt x="114" y="600"/>
                  </a:lnTo>
                  <a:lnTo>
                    <a:pt x="108" y="612"/>
                  </a:lnTo>
                  <a:lnTo>
                    <a:pt x="108" y="618"/>
                  </a:lnTo>
                  <a:lnTo>
                    <a:pt x="126" y="618"/>
                  </a:lnTo>
                  <a:lnTo>
                    <a:pt x="138" y="612"/>
                  </a:lnTo>
                  <a:lnTo>
                    <a:pt x="138" y="630"/>
                  </a:lnTo>
                  <a:lnTo>
                    <a:pt x="144" y="636"/>
                  </a:lnTo>
                  <a:lnTo>
                    <a:pt x="162" y="636"/>
                  </a:lnTo>
                  <a:lnTo>
                    <a:pt x="180" y="654"/>
                  </a:lnTo>
                  <a:lnTo>
                    <a:pt x="192" y="654"/>
                  </a:lnTo>
                  <a:lnTo>
                    <a:pt x="204" y="648"/>
                  </a:lnTo>
                  <a:lnTo>
                    <a:pt x="204" y="666"/>
                  </a:lnTo>
                  <a:lnTo>
                    <a:pt x="222" y="666"/>
                  </a:lnTo>
                  <a:lnTo>
                    <a:pt x="240" y="678"/>
                  </a:lnTo>
                  <a:lnTo>
                    <a:pt x="264" y="678"/>
                  </a:lnTo>
                  <a:lnTo>
                    <a:pt x="270" y="696"/>
                  </a:lnTo>
                  <a:lnTo>
                    <a:pt x="300" y="696"/>
                  </a:lnTo>
                  <a:lnTo>
                    <a:pt x="300" y="690"/>
                  </a:lnTo>
                  <a:lnTo>
                    <a:pt x="312" y="678"/>
                  </a:lnTo>
                  <a:lnTo>
                    <a:pt x="318" y="684"/>
                  </a:lnTo>
                  <a:lnTo>
                    <a:pt x="330" y="690"/>
                  </a:lnTo>
                  <a:lnTo>
                    <a:pt x="336" y="702"/>
                  </a:lnTo>
                  <a:lnTo>
                    <a:pt x="348" y="714"/>
                  </a:lnTo>
                  <a:lnTo>
                    <a:pt x="348" y="774"/>
                  </a:lnTo>
                  <a:lnTo>
                    <a:pt x="354" y="774"/>
                  </a:lnTo>
                  <a:lnTo>
                    <a:pt x="360" y="780"/>
                  </a:lnTo>
                  <a:lnTo>
                    <a:pt x="360" y="792"/>
                  </a:lnTo>
                  <a:lnTo>
                    <a:pt x="354" y="798"/>
                  </a:lnTo>
                  <a:lnTo>
                    <a:pt x="354" y="804"/>
                  </a:lnTo>
                  <a:lnTo>
                    <a:pt x="348" y="810"/>
                  </a:lnTo>
                  <a:lnTo>
                    <a:pt x="348" y="816"/>
                  </a:lnTo>
                  <a:lnTo>
                    <a:pt x="366" y="834"/>
                  </a:lnTo>
                  <a:lnTo>
                    <a:pt x="378" y="840"/>
                  </a:lnTo>
                  <a:lnTo>
                    <a:pt x="372" y="858"/>
                  </a:lnTo>
                  <a:lnTo>
                    <a:pt x="408" y="858"/>
                  </a:lnTo>
                  <a:lnTo>
                    <a:pt x="414" y="852"/>
                  </a:lnTo>
                  <a:lnTo>
                    <a:pt x="420" y="852"/>
                  </a:lnTo>
                  <a:lnTo>
                    <a:pt x="432" y="840"/>
                  </a:lnTo>
                  <a:lnTo>
                    <a:pt x="444" y="840"/>
                  </a:lnTo>
                  <a:lnTo>
                    <a:pt x="456" y="846"/>
                  </a:lnTo>
                  <a:lnTo>
                    <a:pt x="462" y="858"/>
                  </a:lnTo>
                  <a:lnTo>
                    <a:pt x="474" y="864"/>
                  </a:lnTo>
                  <a:lnTo>
                    <a:pt x="480" y="870"/>
                  </a:lnTo>
                  <a:lnTo>
                    <a:pt x="492" y="870"/>
                  </a:lnTo>
                  <a:lnTo>
                    <a:pt x="510" y="852"/>
                  </a:lnTo>
                  <a:lnTo>
                    <a:pt x="516" y="852"/>
                  </a:lnTo>
                  <a:lnTo>
                    <a:pt x="522" y="858"/>
                  </a:lnTo>
                  <a:lnTo>
                    <a:pt x="534" y="864"/>
                  </a:lnTo>
                  <a:lnTo>
                    <a:pt x="552" y="864"/>
                  </a:lnTo>
                  <a:lnTo>
                    <a:pt x="564" y="852"/>
                  </a:lnTo>
                  <a:lnTo>
                    <a:pt x="576" y="846"/>
                  </a:lnTo>
                  <a:lnTo>
                    <a:pt x="582" y="834"/>
                  </a:lnTo>
                  <a:lnTo>
                    <a:pt x="588" y="828"/>
                  </a:lnTo>
                  <a:lnTo>
                    <a:pt x="612" y="828"/>
                  </a:lnTo>
                  <a:lnTo>
                    <a:pt x="618" y="834"/>
                  </a:lnTo>
                  <a:lnTo>
                    <a:pt x="618" y="840"/>
                  </a:lnTo>
                  <a:lnTo>
                    <a:pt x="630" y="840"/>
                  </a:lnTo>
                  <a:lnTo>
                    <a:pt x="642" y="834"/>
                  </a:lnTo>
                  <a:lnTo>
                    <a:pt x="654" y="822"/>
                  </a:lnTo>
                  <a:lnTo>
                    <a:pt x="660" y="822"/>
                  </a:lnTo>
                  <a:lnTo>
                    <a:pt x="690" y="816"/>
                  </a:lnTo>
                  <a:lnTo>
                    <a:pt x="768" y="762"/>
                  </a:lnTo>
                  <a:lnTo>
                    <a:pt x="762" y="744"/>
                  </a:lnTo>
                  <a:close/>
                  <a:moveTo>
                    <a:pt x="726" y="360"/>
                  </a:moveTo>
                  <a:lnTo>
                    <a:pt x="732" y="354"/>
                  </a:lnTo>
                  <a:lnTo>
                    <a:pt x="732" y="324"/>
                  </a:lnTo>
                  <a:lnTo>
                    <a:pt x="720" y="312"/>
                  </a:lnTo>
                  <a:lnTo>
                    <a:pt x="714" y="312"/>
                  </a:lnTo>
                  <a:lnTo>
                    <a:pt x="708" y="318"/>
                  </a:lnTo>
                  <a:lnTo>
                    <a:pt x="708" y="348"/>
                  </a:lnTo>
                  <a:lnTo>
                    <a:pt x="714" y="354"/>
                  </a:lnTo>
                  <a:lnTo>
                    <a:pt x="726" y="360"/>
                  </a:lnTo>
                  <a:close/>
                  <a:moveTo>
                    <a:pt x="678" y="420"/>
                  </a:moveTo>
                  <a:lnTo>
                    <a:pt x="690" y="426"/>
                  </a:lnTo>
                  <a:lnTo>
                    <a:pt x="696" y="438"/>
                  </a:lnTo>
                  <a:lnTo>
                    <a:pt x="708" y="444"/>
                  </a:lnTo>
                  <a:lnTo>
                    <a:pt x="720" y="444"/>
                  </a:lnTo>
                  <a:lnTo>
                    <a:pt x="726" y="438"/>
                  </a:lnTo>
                  <a:lnTo>
                    <a:pt x="720" y="432"/>
                  </a:lnTo>
                  <a:lnTo>
                    <a:pt x="720" y="426"/>
                  </a:lnTo>
                  <a:lnTo>
                    <a:pt x="708" y="414"/>
                  </a:lnTo>
                  <a:lnTo>
                    <a:pt x="708" y="390"/>
                  </a:lnTo>
                  <a:lnTo>
                    <a:pt x="702" y="378"/>
                  </a:lnTo>
                  <a:lnTo>
                    <a:pt x="684" y="378"/>
                  </a:lnTo>
                  <a:lnTo>
                    <a:pt x="678" y="384"/>
                  </a:lnTo>
                  <a:lnTo>
                    <a:pt x="678" y="420"/>
                  </a:lnTo>
                  <a:close/>
                </a:path>
              </a:pathLst>
            </a:custGeom>
            <a:solidFill>
              <a:srgbClr val="C0C0C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530" name="Tajikistan">
              <a:extLst>
                <a:ext uri="{FF2B5EF4-FFF2-40B4-BE49-F238E27FC236}">
                  <a16:creationId xmlns:a16="http://schemas.microsoft.com/office/drawing/2014/main" id="{AF0DE407-7A01-2E31-1ECB-801BF730A153}"/>
                </a:ext>
              </a:extLst>
            </p:cNvPr>
            <p:cNvSpPr>
              <a:spLocks/>
            </p:cNvSpPr>
            <p:nvPr/>
          </p:nvSpPr>
          <p:spPr bwMode="gray">
            <a:xfrm>
              <a:off x="3793" y="1732"/>
              <a:ext cx="140" cy="88"/>
            </a:xfrm>
            <a:custGeom>
              <a:avLst/>
              <a:gdLst>
                <a:gd name="T0" fmla="*/ 2147483647 w 552"/>
                <a:gd name="T1" fmla="*/ 2147483647 h 348"/>
                <a:gd name="T2" fmla="*/ 2147483647 w 552"/>
                <a:gd name="T3" fmla="*/ 2147483647 h 348"/>
                <a:gd name="T4" fmla="*/ 2147483647 w 552"/>
                <a:gd name="T5" fmla="*/ 2147483647 h 348"/>
                <a:gd name="T6" fmla="*/ 2147483647 w 552"/>
                <a:gd name="T7" fmla="*/ 2147483647 h 348"/>
                <a:gd name="T8" fmla="*/ 2147483647 w 552"/>
                <a:gd name="T9" fmla="*/ 2147483647 h 348"/>
                <a:gd name="T10" fmla="*/ 2147483647 w 552"/>
                <a:gd name="T11" fmla="*/ 2147483647 h 348"/>
                <a:gd name="T12" fmla="*/ 2147483647 w 552"/>
                <a:gd name="T13" fmla="*/ 2147483647 h 348"/>
                <a:gd name="T14" fmla="*/ 2147483647 w 552"/>
                <a:gd name="T15" fmla="*/ 2147483647 h 348"/>
                <a:gd name="T16" fmla="*/ 2147483647 w 552"/>
                <a:gd name="T17" fmla="*/ 2147483647 h 348"/>
                <a:gd name="T18" fmla="*/ 2147483647 w 552"/>
                <a:gd name="T19" fmla="*/ 2147483647 h 348"/>
                <a:gd name="T20" fmla="*/ 2147483647 w 552"/>
                <a:gd name="T21" fmla="*/ 2147483647 h 348"/>
                <a:gd name="T22" fmla="*/ 2147483647 w 552"/>
                <a:gd name="T23" fmla="*/ 2147483647 h 348"/>
                <a:gd name="T24" fmla="*/ 2147483647 w 552"/>
                <a:gd name="T25" fmla="*/ 2147483647 h 348"/>
                <a:gd name="T26" fmla="*/ 2147483647 w 552"/>
                <a:gd name="T27" fmla="*/ 2147483647 h 348"/>
                <a:gd name="T28" fmla="*/ 2147483647 w 552"/>
                <a:gd name="T29" fmla="*/ 2147483647 h 348"/>
                <a:gd name="T30" fmla="*/ 2147483647 w 552"/>
                <a:gd name="T31" fmla="*/ 2147483647 h 348"/>
                <a:gd name="T32" fmla="*/ 2147483647 w 552"/>
                <a:gd name="T33" fmla="*/ 2147483647 h 348"/>
                <a:gd name="T34" fmla="*/ 2147483647 w 552"/>
                <a:gd name="T35" fmla="*/ 2147483647 h 348"/>
                <a:gd name="T36" fmla="*/ 2147483647 w 552"/>
                <a:gd name="T37" fmla="*/ 2147483647 h 348"/>
                <a:gd name="T38" fmla="*/ 2147483647 w 552"/>
                <a:gd name="T39" fmla="*/ 0 h 348"/>
                <a:gd name="T40" fmla="*/ 2147483647 w 552"/>
                <a:gd name="T41" fmla="*/ 2147483647 h 348"/>
                <a:gd name="T42" fmla="*/ 2147483647 w 552"/>
                <a:gd name="T43" fmla="*/ 2147483647 h 348"/>
                <a:gd name="T44" fmla="*/ 2147483647 w 552"/>
                <a:gd name="T45" fmla="*/ 2147483647 h 348"/>
                <a:gd name="T46" fmla="*/ 2147483647 w 552"/>
                <a:gd name="T47" fmla="*/ 2147483647 h 348"/>
                <a:gd name="T48" fmla="*/ 2147483647 w 552"/>
                <a:gd name="T49" fmla="*/ 2147483647 h 348"/>
                <a:gd name="T50" fmla="*/ 2147483647 w 552"/>
                <a:gd name="T51" fmla="*/ 2147483647 h 348"/>
                <a:gd name="T52" fmla="*/ 2147483647 w 552"/>
                <a:gd name="T53" fmla="*/ 2147483647 h 348"/>
                <a:gd name="T54" fmla="*/ 2147483647 w 552"/>
                <a:gd name="T55" fmla="*/ 2147483647 h 348"/>
                <a:gd name="T56" fmla="*/ 2147483647 w 552"/>
                <a:gd name="T57" fmla="*/ 2147483647 h 348"/>
                <a:gd name="T58" fmla="*/ 2147483647 w 552"/>
                <a:gd name="T59" fmla="*/ 2147483647 h 348"/>
                <a:gd name="T60" fmla="*/ 2147483647 w 552"/>
                <a:gd name="T61" fmla="*/ 2147483647 h 348"/>
                <a:gd name="T62" fmla="*/ 2147483647 w 552"/>
                <a:gd name="T63" fmla="*/ 2147483647 h 348"/>
                <a:gd name="T64" fmla="*/ 2147483647 w 552"/>
                <a:gd name="T65" fmla="*/ 2147483647 h 348"/>
                <a:gd name="T66" fmla="*/ 2147483647 w 552"/>
                <a:gd name="T67" fmla="*/ 2147483647 h 348"/>
                <a:gd name="T68" fmla="*/ 2147483647 w 552"/>
                <a:gd name="T69" fmla="*/ 2147483647 h 348"/>
                <a:gd name="T70" fmla="*/ 2147483647 w 552"/>
                <a:gd name="T71" fmla="*/ 2147483647 h 348"/>
                <a:gd name="T72" fmla="*/ 2147483647 w 552"/>
                <a:gd name="T73" fmla="*/ 2147483647 h 348"/>
                <a:gd name="T74" fmla="*/ 2147483647 w 552"/>
                <a:gd name="T75" fmla="*/ 2147483647 h 348"/>
                <a:gd name="T76" fmla="*/ 2147483647 w 552"/>
                <a:gd name="T77" fmla="*/ 2147483647 h 348"/>
                <a:gd name="T78" fmla="*/ 2147483647 w 552"/>
                <a:gd name="T79" fmla="*/ 2147483647 h 348"/>
                <a:gd name="T80" fmla="*/ 2147483647 w 552"/>
                <a:gd name="T81" fmla="*/ 2147483647 h 348"/>
                <a:gd name="T82" fmla="*/ 2147483647 w 552"/>
                <a:gd name="T83" fmla="*/ 2147483647 h 348"/>
                <a:gd name="T84" fmla="*/ 2147483647 w 552"/>
                <a:gd name="T85" fmla="*/ 2147483647 h 348"/>
                <a:gd name="T86" fmla="*/ 2147483647 w 552"/>
                <a:gd name="T87" fmla="*/ 2147483647 h 348"/>
                <a:gd name="T88" fmla="*/ 2147483647 w 552"/>
                <a:gd name="T89" fmla="*/ 2147483647 h 348"/>
                <a:gd name="T90" fmla="*/ 2147483647 w 552"/>
                <a:gd name="T91" fmla="*/ 2147483647 h 348"/>
                <a:gd name="T92" fmla="*/ 2147483647 w 552"/>
                <a:gd name="T93" fmla="*/ 2147483647 h 348"/>
                <a:gd name="T94" fmla="*/ 2147483647 w 552"/>
                <a:gd name="T95" fmla="*/ 2147483647 h 348"/>
                <a:gd name="T96" fmla="*/ 2147483647 w 552"/>
                <a:gd name="T97" fmla="*/ 2147483647 h 348"/>
                <a:gd name="T98" fmla="*/ 2147483647 w 552"/>
                <a:gd name="T99" fmla="*/ 2147483647 h 348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552"/>
                <a:gd name="T151" fmla="*/ 0 h 348"/>
                <a:gd name="T152" fmla="*/ 552 w 552"/>
                <a:gd name="T153" fmla="*/ 348 h 348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552" h="348">
                  <a:moveTo>
                    <a:pt x="528" y="270"/>
                  </a:moveTo>
                  <a:lnTo>
                    <a:pt x="516" y="246"/>
                  </a:lnTo>
                  <a:lnTo>
                    <a:pt x="516" y="204"/>
                  </a:lnTo>
                  <a:lnTo>
                    <a:pt x="510" y="198"/>
                  </a:lnTo>
                  <a:lnTo>
                    <a:pt x="498" y="192"/>
                  </a:lnTo>
                  <a:lnTo>
                    <a:pt x="492" y="192"/>
                  </a:lnTo>
                  <a:lnTo>
                    <a:pt x="480" y="186"/>
                  </a:lnTo>
                  <a:lnTo>
                    <a:pt x="456" y="186"/>
                  </a:lnTo>
                  <a:lnTo>
                    <a:pt x="450" y="192"/>
                  </a:lnTo>
                  <a:lnTo>
                    <a:pt x="438" y="192"/>
                  </a:lnTo>
                  <a:lnTo>
                    <a:pt x="426" y="180"/>
                  </a:lnTo>
                  <a:lnTo>
                    <a:pt x="426" y="168"/>
                  </a:lnTo>
                  <a:lnTo>
                    <a:pt x="432" y="156"/>
                  </a:lnTo>
                  <a:lnTo>
                    <a:pt x="432" y="144"/>
                  </a:lnTo>
                  <a:lnTo>
                    <a:pt x="414" y="144"/>
                  </a:lnTo>
                  <a:lnTo>
                    <a:pt x="414" y="120"/>
                  </a:lnTo>
                  <a:lnTo>
                    <a:pt x="396" y="114"/>
                  </a:lnTo>
                  <a:lnTo>
                    <a:pt x="384" y="126"/>
                  </a:lnTo>
                  <a:lnTo>
                    <a:pt x="342" y="126"/>
                  </a:lnTo>
                  <a:lnTo>
                    <a:pt x="336" y="132"/>
                  </a:lnTo>
                  <a:lnTo>
                    <a:pt x="324" y="138"/>
                  </a:lnTo>
                  <a:lnTo>
                    <a:pt x="312" y="138"/>
                  </a:lnTo>
                  <a:lnTo>
                    <a:pt x="312" y="132"/>
                  </a:lnTo>
                  <a:lnTo>
                    <a:pt x="306" y="132"/>
                  </a:lnTo>
                  <a:lnTo>
                    <a:pt x="294" y="138"/>
                  </a:lnTo>
                  <a:lnTo>
                    <a:pt x="264" y="108"/>
                  </a:lnTo>
                  <a:lnTo>
                    <a:pt x="258" y="114"/>
                  </a:lnTo>
                  <a:lnTo>
                    <a:pt x="246" y="120"/>
                  </a:lnTo>
                  <a:lnTo>
                    <a:pt x="240" y="126"/>
                  </a:lnTo>
                  <a:lnTo>
                    <a:pt x="222" y="126"/>
                  </a:lnTo>
                  <a:lnTo>
                    <a:pt x="210" y="114"/>
                  </a:lnTo>
                  <a:lnTo>
                    <a:pt x="186" y="114"/>
                  </a:lnTo>
                  <a:lnTo>
                    <a:pt x="174" y="108"/>
                  </a:lnTo>
                  <a:lnTo>
                    <a:pt x="156" y="108"/>
                  </a:lnTo>
                  <a:lnTo>
                    <a:pt x="150" y="114"/>
                  </a:lnTo>
                  <a:lnTo>
                    <a:pt x="138" y="114"/>
                  </a:lnTo>
                  <a:lnTo>
                    <a:pt x="126" y="120"/>
                  </a:lnTo>
                  <a:lnTo>
                    <a:pt x="120" y="114"/>
                  </a:lnTo>
                  <a:lnTo>
                    <a:pt x="120" y="108"/>
                  </a:lnTo>
                  <a:lnTo>
                    <a:pt x="114" y="102"/>
                  </a:lnTo>
                  <a:lnTo>
                    <a:pt x="114" y="90"/>
                  </a:lnTo>
                  <a:lnTo>
                    <a:pt x="126" y="84"/>
                  </a:lnTo>
                  <a:lnTo>
                    <a:pt x="132" y="78"/>
                  </a:lnTo>
                  <a:lnTo>
                    <a:pt x="132" y="66"/>
                  </a:lnTo>
                  <a:lnTo>
                    <a:pt x="138" y="60"/>
                  </a:lnTo>
                  <a:lnTo>
                    <a:pt x="150" y="60"/>
                  </a:lnTo>
                  <a:lnTo>
                    <a:pt x="186" y="72"/>
                  </a:lnTo>
                  <a:lnTo>
                    <a:pt x="198" y="78"/>
                  </a:lnTo>
                  <a:lnTo>
                    <a:pt x="204" y="78"/>
                  </a:lnTo>
                  <a:lnTo>
                    <a:pt x="210" y="72"/>
                  </a:lnTo>
                  <a:lnTo>
                    <a:pt x="210" y="66"/>
                  </a:lnTo>
                  <a:lnTo>
                    <a:pt x="204" y="60"/>
                  </a:lnTo>
                  <a:lnTo>
                    <a:pt x="198" y="60"/>
                  </a:lnTo>
                  <a:lnTo>
                    <a:pt x="186" y="54"/>
                  </a:lnTo>
                  <a:lnTo>
                    <a:pt x="180" y="48"/>
                  </a:lnTo>
                  <a:lnTo>
                    <a:pt x="174" y="48"/>
                  </a:lnTo>
                  <a:lnTo>
                    <a:pt x="198" y="12"/>
                  </a:lnTo>
                  <a:lnTo>
                    <a:pt x="192" y="6"/>
                  </a:lnTo>
                  <a:lnTo>
                    <a:pt x="180" y="0"/>
                  </a:lnTo>
                  <a:lnTo>
                    <a:pt x="162" y="0"/>
                  </a:lnTo>
                  <a:lnTo>
                    <a:pt x="156" y="12"/>
                  </a:lnTo>
                  <a:lnTo>
                    <a:pt x="144" y="18"/>
                  </a:lnTo>
                  <a:lnTo>
                    <a:pt x="138" y="30"/>
                  </a:lnTo>
                  <a:lnTo>
                    <a:pt x="132" y="30"/>
                  </a:lnTo>
                  <a:lnTo>
                    <a:pt x="114" y="12"/>
                  </a:lnTo>
                  <a:lnTo>
                    <a:pt x="102" y="12"/>
                  </a:lnTo>
                  <a:lnTo>
                    <a:pt x="102" y="24"/>
                  </a:lnTo>
                  <a:lnTo>
                    <a:pt x="96" y="30"/>
                  </a:lnTo>
                  <a:lnTo>
                    <a:pt x="96" y="42"/>
                  </a:lnTo>
                  <a:lnTo>
                    <a:pt x="108" y="54"/>
                  </a:lnTo>
                  <a:lnTo>
                    <a:pt x="108" y="60"/>
                  </a:lnTo>
                  <a:lnTo>
                    <a:pt x="66" y="60"/>
                  </a:lnTo>
                  <a:lnTo>
                    <a:pt x="90" y="84"/>
                  </a:lnTo>
                  <a:lnTo>
                    <a:pt x="72" y="96"/>
                  </a:lnTo>
                  <a:lnTo>
                    <a:pt x="78" y="96"/>
                  </a:lnTo>
                  <a:lnTo>
                    <a:pt x="78" y="108"/>
                  </a:lnTo>
                  <a:lnTo>
                    <a:pt x="54" y="120"/>
                  </a:lnTo>
                  <a:lnTo>
                    <a:pt x="6" y="120"/>
                  </a:lnTo>
                  <a:lnTo>
                    <a:pt x="0" y="126"/>
                  </a:lnTo>
                  <a:lnTo>
                    <a:pt x="0" y="144"/>
                  </a:lnTo>
                  <a:lnTo>
                    <a:pt x="18" y="144"/>
                  </a:lnTo>
                  <a:lnTo>
                    <a:pt x="30" y="156"/>
                  </a:lnTo>
                  <a:lnTo>
                    <a:pt x="36" y="156"/>
                  </a:lnTo>
                  <a:lnTo>
                    <a:pt x="42" y="162"/>
                  </a:lnTo>
                  <a:lnTo>
                    <a:pt x="54" y="162"/>
                  </a:lnTo>
                  <a:lnTo>
                    <a:pt x="66" y="174"/>
                  </a:lnTo>
                  <a:lnTo>
                    <a:pt x="66" y="180"/>
                  </a:lnTo>
                  <a:lnTo>
                    <a:pt x="60" y="186"/>
                  </a:lnTo>
                  <a:lnTo>
                    <a:pt x="60" y="204"/>
                  </a:lnTo>
                  <a:lnTo>
                    <a:pt x="66" y="210"/>
                  </a:lnTo>
                  <a:lnTo>
                    <a:pt x="78" y="216"/>
                  </a:lnTo>
                  <a:lnTo>
                    <a:pt x="90" y="228"/>
                  </a:lnTo>
                  <a:lnTo>
                    <a:pt x="90" y="246"/>
                  </a:lnTo>
                  <a:lnTo>
                    <a:pt x="84" y="258"/>
                  </a:lnTo>
                  <a:lnTo>
                    <a:pt x="72" y="264"/>
                  </a:lnTo>
                  <a:lnTo>
                    <a:pt x="66" y="276"/>
                  </a:lnTo>
                  <a:lnTo>
                    <a:pt x="60" y="282"/>
                  </a:lnTo>
                  <a:lnTo>
                    <a:pt x="60" y="306"/>
                  </a:lnTo>
                  <a:lnTo>
                    <a:pt x="66" y="312"/>
                  </a:lnTo>
                  <a:lnTo>
                    <a:pt x="78" y="318"/>
                  </a:lnTo>
                  <a:lnTo>
                    <a:pt x="84" y="324"/>
                  </a:lnTo>
                  <a:lnTo>
                    <a:pt x="90" y="324"/>
                  </a:lnTo>
                  <a:lnTo>
                    <a:pt x="108" y="306"/>
                  </a:lnTo>
                  <a:lnTo>
                    <a:pt x="120" y="300"/>
                  </a:lnTo>
                  <a:lnTo>
                    <a:pt x="126" y="294"/>
                  </a:lnTo>
                  <a:lnTo>
                    <a:pt x="138" y="294"/>
                  </a:lnTo>
                  <a:lnTo>
                    <a:pt x="144" y="300"/>
                  </a:lnTo>
                  <a:lnTo>
                    <a:pt x="150" y="312"/>
                  </a:lnTo>
                  <a:lnTo>
                    <a:pt x="156" y="318"/>
                  </a:lnTo>
                  <a:lnTo>
                    <a:pt x="162" y="318"/>
                  </a:lnTo>
                  <a:lnTo>
                    <a:pt x="162" y="288"/>
                  </a:lnTo>
                  <a:lnTo>
                    <a:pt x="174" y="276"/>
                  </a:lnTo>
                  <a:lnTo>
                    <a:pt x="186" y="270"/>
                  </a:lnTo>
                  <a:lnTo>
                    <a:pt x="204" y="270"/>
                  </a:lnTo>
                  <a:lnTo>
                    <a:pt x="216" y="282"/>
                  </a:lnTo>
                  <a:lnTo>
                    <a:pt x="222" y="258"/>
                  </a:lnTo>
                  <a:lnTo>
                    <a:pt x="216" y="258"/>
                  </a:lnTo>
                  <a:lnTo>
                    <a:pt x="210" y="252"/>
                  </a:lnTo>
                  <a:lnTo>
                    <a:pt x="210" y="246"/>
                  </a:lnTo>
                  <a:lnTo>
                    <a:pt x="222" y="234"/>
                  </a:lnTo>
                  <a:lnTo>
                    <a:pt x="228" y="234"/>
                  </a:lnTo>
                  <a:lnTo>
                    <a:pt x="234" y="228"/>
                  </a:lnTo>
                  <a:lnTo>
                    <a:pt x="234" y="204"/>
                  </a:lnTo>
                  <a:lnTo>
                    <a:pt x="240" y="198"/>
                  </a:lnTo>
                  <a:lnTo>
                    <a:pt x="258" y="198"/>
                  </a:lnTo>
                  <a:lnTo>
                    <a:pt x="276" y="216"/>
                  </a:lnTo>
                  <a:lnTo>
                    <a:pt x="276" y="246"/>
                  </a:lnTo>
                  <a:lnTo>
                    <a:pt x="294" y="246"/>
                  </a:lnTo>
                  <a:lnTo>
                    <a:pt x="306" y="312"/>
                  </a:lnTo>
                  <a:lnTo>
                    <a:pt x="306" y="318"/>
                  </a:lnTo>
                  <a:lnTo>
                    <a:pt x="336" y="348"/>
                  </a:lnTo>
                  <a:lnTo>
                    <a:pt x="342" y="348"/>
                  </a:lnTo>
                  <a:lnTo>
                    <a:pt x="348" y="342"/>
                  </a:lnTo>
                  <a:lnTo>
                    <a:pt x="360" y="336"/>
                  </a:lnTo>
                  <a:lnTo>
                    <a:pt x="366" y="324"/>
                  </a:lnTo>
                  <a:lnTo>
                    <a:pt x="372" y="318"/>
                  </a:lnTo>
                  <a:lnTo>
                    <a:pt x="390" y="318"/>
                  </a:lnTo>
                  <a:lnTo>
                    <a:pt x="396" y="312"/>
                  </a:lnTo>
                  <a:lnTo>
                    <a:pt x="402" y="300"/>
                  </a:lnTo>
                  <a:lnTo>
                    <a:pt x="408" y="294"/>
                  </a:lnTo>
                  <a:lnTo>
                    <a:pt x="432" y="282"/>
                  </a:lnTo>
                  <a:lnTo>
                    <a:pt x="456" y="282"/>
                  </a:lnTo>
                  <a:lnTo>
                    <a:pt x="456" y="300"/>
                  </a:lnTo>
                  <a:lnTo>
                    <a:pt x="492" y="288"/>
                  </a:lnTo>
                  <a:lnTo>
                    <a:pt x="516" y="288"/>
                  </a:lnTo>
                  <a:lnTo>
                    <a:pt x="522" y="294"/>
                  </a:lnTo>
                  <a:lnTo>
                    <a:pt x="546" y="294"/>
                  </a:lnTo>
                  <a:lnTo>
                    <a:pt x="552" y="288"/>
                  </a:lnTo>
                  <a:lnTo>
                    <a:pt x="540" y="276"/>
                  </a:lnTo>
                  <a:lnTo>
                    <a:pt x="534" y="276"/>
                  </a:lnTo>
                  <a:lnTo>
                    <a:pt x="528" y="270"/>
                  </a:lnTo>
                  <a:close/>
                </a:path>
              </a:pathLst>
            </a:custGeom>
            <a:solidFill>
              <a:srgbClr val="C0C0C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531" name="Taiwan">
              <a:extLst>
                <a:ext uri="{FF2B5EF4-FFF2-40B4-BE49-F238E27FC236}">
                  <a16:creationId xmlns:a16="http://schemas.microsoft.com/office/drawing/2014/main" id="{D68E5BDD-2237-04DE-CDF6-7A66CE67FA7D}"/>
                </a:ext>
              </a:extLst>
            </p:cNvPr>
            <p:cNvSpPr>
              <a:spLocks/>
            </p:cNvSpPr>
            <p:nvPr/>
          </p:nvSpPr>
          <p:spPr bwMode="gray">
            <a:xfrm>
              <a:off x="4773" y="2051"/>
              <a:ext cx="31" cy="68"/>
            </a:xfrm>
            <a:custGeom>
              <a:avLst/>
              <a:gdLst>
                <a:gd name="T0" fmla="*/ 2147483647 w 120"/>
                <a:gd name="T1" fmla="*/ 2147483647 h 270"/>
                <a:gd name="T2" fmla="*/ 2147483647 w 120"/>
                <a:gd name="T3" fmla="*/ 2147483647 h 270"/>
                <a:gd name="T4" fmla="*/ 2147483647 w 120"/>
                <a:gd name="T5" fmla="*/ 2147483647 h 270"/>
                <a:gd name="T6" fmla="*/ 2147483647 w 120"/>
                <a:gd name="T7" fmla="*/ 2147483647 h 270"/>
                <a:gd name="T8" fmla="*/ 2147483647 w 120"/>
                <a:gd name="T9" fmla="*/ 2147483647 h 270"/>
                <a:gd name="T10" fmla="*/ 2147483647 w 120"/>
                <a:gd name="T11" fmla="*/ 2147483647 h 270"/>
                <a:gd name="T12" fmla="*/ 2147483647 w 120"/>
                <a:gd name="T13" fmla="*/ 2147483647 h 270"/>
                <a:gd name="T14" fmla="*/ 2147483647 w 120"/>
                <a:gd name="T15" fmla="*/ 2147483647 h 270"/>
                <a:gd name="T16" fmla="*/ 2147483647 w 120"/>
                <a:gd name="T17" fmla="*/ 2147483647 h 270"/>
                <a:gd name="T18" fmla="*/ 2147483647 w 120"/>
                <a:gd name="T19" fmla="*/ 2147483647 h 270"/>
                <a:gd name="T20" fmla="*/ 2147483647 w 120"/>
                <a:gd name="T21" fmla="*/ 0 h 270"/>
                <a:gd name="T22" fmla="*/ 2147483647 w 120"/>
                <a:gd name="T23" fmla="*/ 2147483647 h 270"/>
                <a:gd name="T24" fmla="*/ 2147483647 w 120"/>
                <a:gd name="T25" fmla="*/ 2147483647 h 270"/>
                <a:gd name="T26" fmla="*/ 2147483647 w 120"/>
                <a:gd name="T27" fmla="*/ 2147483647 h 270"/>
                <a:gd name="T28" fmla="*/ 2147483647 w 120"/>
                <a:gd name="T29" fmla="*/ 2147483647 h 270"/>
                <a:gd name="T30" fmla="*/ 0 w 120"/>
                <a:gd name="T31" fmla="*/ 2147483647 h 270"/>
                <a:gd name="T32" fmla="*/ 0 w 120"/>
                <a:gd name="T33" fmla="*/ 2147483647 h 270"/>
                <a:gd name="T34" fmla="*/ 2147483647 w 120"/>
                <a:gd name="T35" fmla="*/ 2147483647 h 270"/>
                <a:gd name="T36" fmla="*/ 2147483647 w 120"/>
                <a:gd name="T37" fmla="*/ 2147483647 h 270"/>
                <a:gd name="T38" fmla="*/ 2147483647 w 120"/>
                <a:gd name="T39" fmla="*/ 2147483647 h 270"/>
                <a:gd name="T40" fmla="*/ 2147483647 w 120"/>
                <a:gd name="T41" fmla="*/ 2147483647 h 270"/>
                <a:gd name="T42" fmla="*/ 2147483647 w 120"/>
                <a:gd name="T43" fmla="*/ 2147483647 h 270"/>
                <a:gd name="T44" fmla="*/ 2147483647 w 120"/>
                <a:gd name="T45" fmla="*/ 2147483647 h 270"/>
                <a:gd name="T46" fmla="*/ 2147483647 w 120"/>
                <a:gd name="T47" fmla="*/ 2147483647 h 270"/>
                <a:gd name="T48" fmla="*/ 2147483647 w 120"/>
                <a:gd name="T49" fmla="*/ 2147483647 h 270"/>
                <a:gd name="T50" fmla="*/ 2147483647 w 120"/>
                <a:gd name="T51" fmla="*/ 2147483647 h 270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20"/>
                <a:gd name="T79" fmla="*/ 0 h 270"/>
                <a:gd name="T80" fmla="*/ 120 w 120"/>
                <a:gd name="T81" fmla="*/ 270 h 270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20" h="270">
                  <a:moveTo>
                    <a:pt x="84" y="270"/>
                  </a:moveTo>
                  <a:lnTo>
                    <a:pt x="84" y="222"/>
                  </a:lnTo>
                  <a:lnTo>
                    <a:pt x="90" y="216"/>
                  </a:lnTo>
                  <a:lnTo>
                    <a:pt x="102" y="192"/>
                  </a:lnTo>
                  <a:lnTo>
                    <a:pt x="102" y="102"/>
                  </a:lnTo>
                  <a:lnTo>
                    <a:pt x="108" y="96"/>
                  </a:lnTo>
                  <a:lnTo>
                    <a:pt x="114" y="84"/>
                  </a:lnTo>
                  <a:lnTo>
                    <a:pt x="114" y="54"/>
                  </a:lnTo>
                  <a:lnTo>
                    <a:pt x="120" y="36"/>
                  </a:lnTo>
                  <a:lnTo>
                    <a:pt x="120" y="24"/>
                  </a:lnTo>
                  <a:lnTo>
                    <a:pt x="72" y="0"/>
                  </a:lnTo>
                  <a:lnTo>
                    <a:pt x="48" y="30"/>
                  </a:lnTo>
                  <a:lnTo>
                    <a:pt x="42" y="42"/>
                  </a:lnTo>
                  <a:lnTo>
                    <a:pt x="30" y="78"/>
                  </a:lnTo>
                  <a:lnTo>
                    <a:pt x="12" y="114"/>
                  </a:lnTo>
                  <a:lnTo>
                    <a:pt x="0" y="150"/>
                  </a:lnTo>
                  <a:lnTo>
                    <a:pt x="0" y="168"/>
                  </a:lnTo>
                  <a:lnTo>
                    <a:pt x="6" y="180"/>
                  </a:lnTo>
                  <a:lnTo>
                    <a:pt x="18" y="192"/>
                  </a:lnTo>
                  <a:lnTo>
                    <a:pt x="24" y="204"/>
                  </a:lnTo>
                  <a:lnTo>
                    <a:pt x="36" y="210"/>
                  </a:lnTo>
                  <a:lnTo>
                    <a:pt x="42" y="222"/>
                  </a:lnTo>
                  <a:lnTo>
                    <a:pt x="42" y="228"/>
                  </a:lnTo>
                  <a:lnTo>
                    <a:pt x="48" y="234"/>
                  </a:lnTo>
                  <a:lnTo>
                    <a:pt x="60" y="258"/>
                  </a:lnTo>
                  <a:lnTo>
                    <a:pt x="84" y="270"/>
                  </a:lnTo>
                  <a:close/>
                </a:path>
              </a:pathLst>
            </a:custGeom>
            <a:solidFill>
              <a:srgbClr val="C0C0C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532" name="Syria">
              <a:extLst>
                <a:ext uri="{FF2B5EF4-FFF2-40B4-BE49-F238E27FC236}">
                  <a16:creationId xmlns:a16="http://schemas.microsoft.com/office/drawing/2014/main" id="{0F1F6C12-ADE4-4325-3EBC-B6CC81996C8E}"/>
                </a:ext>
              </a:extLst>
            </p:cNvPr>
            <p:cNvSpPr>
              <a:spLocks/>
            </p:cNvSpPr>
            <p:nvPr/>
          </p:nvSpPr>
          <p:spPr bwMode="gray">
            <a:xfrm>
              <a:off x="3269" y="1804"/>
              <a:ext cx="114" cy="105"/>
            </a:xfrm>
            <a:custGeom>
              <a:avLst/>
              <a:gdLst>
                <a:gd name="T0" fmla="*/ 2147483647 w 450"/>
                <a:gd name="T1" fmla="*/ 2147483647 h 414"/>
                <a:gd name="T2" fmla="*/ 2147483647 w 450"/>
                <a:gd name="T3" fmla="*/ 2147483647 h 414"/>
                <a:gd name="T4" fmla="*/ 2147483647 w 450"/>
                <a:gd name="T5" fmla="*/ 2147483647 h 414"/>
                <a:gd name="T6" fmla="*/ 2147483647 w 450"/>
                <a:gd name="T7" fmla="*/ 0 h 414"/>
                <a:gd name="T8" fmla="*/ 2147483647 w 450"/>
                <a:gd name="T9" fmla="*/ 2147483647 h 414"/>
                <a:gd name="T10" fmla="*/ 2147483647 w 450"/>
                <a:gd name="T11" fmla="*/ 2147483647 h 414"/>
                <a:gd name="T12" fmla="*/ 2147483647 w 450"/>
                <a:gd name="T13" fmla="*/ 2147483647 h 414"/>
                <a:gd name="T14" fmla="*/ 2147483647 w 450"/>
                <a:gd name="T15" fmla="*/ 2147483647 h 414"/>
                <a:gd name="T16" fmla="*/ 2147483647 w 450"/>
                <a:gd name="T17" fmla="*/ 2147483647 h 414"/>
                <a:gd name="T18" fmla="*/ 2147483647 w 450"/>
                <a:gd name="T19" fmla="*/ 2147483647 h 414"/>
                <a:gd name="T20" fmla="*/ 2147483647 w 450"/>
                <a:gd name="T21" fmla="*/ 2147483647 h 414"/>
                <a:gd name="T22" fmla="*/ 2147483647 w 450"/>
                <a:gd name="T23" fmla="*/ 2147483647 h 414"/>
                <a:gd name="T24" fmla="*/ 2147483647 w 450"/>
                <a:gd name="T25" fmla="*/ 2147483647 h 414"/>
                <a:gd name="T26" fmla="*/ 2147483647 w 450"/>
                <a:gd name="T27" fmla="*/ 2147483647 h 414"/>
                <a:gd name="T28" fmla="*/ 2147483647 w 450"/>
                <a:gd name="T29" fmla="*/ 2147483647 h 414"/>
                <a:gd name="T30" fmla="*/ 2147483647 w 450"/>
                <a:gd name="T31" fmla="*/ 2147483647 h 414"/>
                <a:gd name="T32" fmla="*/ 2147483647 w 450"/>
                <a:gd name="T33" fmla="*/ 2147483647 h 414"/>
                <a:gd name="T34" fmla="*/ 2147483647 w 450"/>
                <a:gd name="T35" fmla="*/ 2147483647 h 414"/>
                <a:gd name="T36" fmla="*/ 2147483647 w 450"/>
                <a:gd name="T37" fmla="*/ 2147483647 h 414"/>
                <a:gd name="T38" fmla="*/ 2147483647 w 450"/>
                <a:gd name="T39" fmla="*/ 2147483647 h 414"/>
                <a:gd name="T40" fmla="*/ 2147483647 w 450"/>
                <a:gd name="T41" fmla="*/ 2147483647 h 414"/>
                <a:gd name="T42" fmla="*/ 2147483647 w 450"/>
                <a:gd name="T43" fmla="*/ 2147483647 h 414"/>
                <a:gd name="T44" fmla="*/ 2147483647 w 450"/>
                <a:gd name="T45" fmla="*/ 2147483647 h 414"/>
                <a:gd name="T46" fmla="*/ 2147483647 w 450"/>
                <a:gd name="T47" fmla="*/ 2147483647 h 414"/>
                <a:gd name="T48" fmla="*/ 2147483647 w 450"/>
                <a:gd name="T49" fmla="*/ 2147483647 h 414"/>
                <a:gd name="T50" fmla="*/ 2147483647 w 450"/>
                <a:gd name="T51" fmla="*/ 2147483647 h 414"/>
                <a:gd name="T52" fmla="*/ 2147483647 w 450"/>
                <a:gd name="T53" fmla="*/ 2147483647 h 414"/>
                <a:gd name="T54" fmla="*/ 2147483647 w 450"/>
                <a:gd name="T55" fmla="*/ 2147483647 h 414"/>
                <a:gd name="T56" fmla="*/ 2147483647 w 450"/>
                <a:gd name="T57" fmla="*/ 2147483647 h 414"/>
                <a:gd name="T58" fmla="*/ 2147483647 w 450"/>
                <a:gd name="T59" fmla="*/ 2147483647 h 414"/>
                <a:gd name="T60" fmla="*/ 2147483647 w 450"/>
                <a:gd name="T61" fmla="*/ 2147483647 h 414"/>
                <a:gd name="T62" fmla="*/ 2147483647 w 450"/>
                <a:gd name="T63" fmla="*/ 2147483647 h 414"/>
                <a:gd name="T64" fmla="*/ 2147483647 w 450"/>
                <a:gd name="T65" fmla="*/ 2147483647 h 414"/>
                <a:gd name="T66" fmla="*/ 2147483647 w 450"/>
                <a:gd name="T67" fmla="*/ 2147483647 h 414"/>
                <a:gd name="T68" fmla="*/ 2147483647 w 450"/>
                <a:gd name="T69" fmla="*/ 2147483647 h 414"/>
                <a:gd name="T70" fmla="*/ 2147483647 w 450"/>
                <a:gd name="T71" fmla="*/ 2147483647 h 414"/>
                <a:gd name="T72" fmla="*/ 2147483647 w 450"/>
                <a:gd name="T73" fmla="*/ 2147483647 h 414"/>
                <a:gd name="T74" fmla="*/ 2147483647 w 450"/>
                <a:gd name="T75" fmla="*/ 2147483647 h 414"/>
                <a:gd name="T76" fmla="*/ 2147483647 w 450"/>
                <a:gd name="T77" fmla="*/ 2147483647 h 414"/>
                <a:gd name="T78" fmla="*/ 2147483647 w 450"/>
                <a:gd name="T79" fmla="*/ 2147483647 h 414"/>
                <a:gd name="T80" fmla="*/ 2147483647 w 450"/>
                <a:gd name="T81" fmla="*/ 2147483647 h 414"/>
                <a:gd name="T82" fmla="*/ 2147483647 w 450"/>
                <a:gd name="T83" fmla="*/ 2147483647 h 414"/>
                <a:gd name="T84" fmla="*/ 2147483647 w 450"/>
                <a:gd name="T85" fmla="*/ 2147483647 h 414"/>
                <a:gd name="T86" fmla="*/ 2147483647 w 450"/>
                <a:gd name="T87" fmla="*/ 2147483647 h 414"/>
                <a:gd name="T88" fmla="*/ 2147483647 w 450"/>
                <a:gd name="T89" fmla="*/ 2147483647 h 414"/>
                <a:gd name="T90" fmla="*/ 2147483647 w 450"/>
                <a:gd name="T91" fmla="*/ 2147483647 h 414"/>
                <a:gd name="T92" fmla="*/ 2147483647 w 450"/>
                <a:gd name="T93" fmla="*/ 2147483647 h 414"/>
                <a:gd name="T94" fmla="*/ 2147483647 w 450"/>
                <a:gd name="T95" fmla="*/ 2147483647 h 414"/>
                <a:gd name="T96" fmla="*/ 2147483647 w 450"/>
                <a:gd name="T97" fmla="*/ 2147483647 h 414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450"/>
                <a:gd name="T148" fmla="*/ 0 h 414"/>
                <a:gd name="T149" fmla="*/ 450 w 450"/>
                <a:gd name="T150" fmla="*/ 414 h 414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450" h="414">
                  <a:moveTo>
                    <a:pt x="426" y="60"/>
                  </a:moveTo>
                  <a:lnTo>
                    <a:pt x="432" y="54"/>
                  </a:lnTo>
                  <a:lnTo>
                    <a:pt x="438" y="42"/>
                  </a:lnTo>
                  <a:lnTo>
                    <a:pt x="450" y="30"/>
                  </a:lnTo>
                  <a:lnTo>
                    <a:pt x="444" y="30"/>
                  </a:lnTo>
                  <a:lnTo>
                    <a:pt x="438" y="24"/>
                  </a:lnTo>
                  <a:lnTo>
                    <a:pt x="438" y="0"/>
                  </a:lnTo>
                  <a:lnTo>
                    <a:pt x="432" y="0"/>
                  </a:lnTo>
                  <a:lnTo>
                    <a:pt x="432" y="6"/>
                  </a:lnTo>
                  <a:lnTo>
                    <a:pt x="426" y="18"/>
                  </a:lnTo>
                  <a:lnTo>
                    <a:pt x="402" y="18"/>
                  </a:lnTo>
                  <a:lnTo>
                    <a:pt x="390" y="30"/>
                  </a:lnTo>
                  <a:lnTo>
                    <a:pt x="372" y="30"/>
                  </a:lnTo>
                  <a:lnTo>
                    <a:pt x="366" y="24"/>
                  </a:lnTo>
                  <a:lnTo>
                    <a:pt x="318" y="24"/>
                  </a:lnTo>
                  <a:lnTo>
                    <a:pt x="306" y="30"/>
                  </a:lnTo>
                  <a:lnTo>
                    <a:pt x="294" y="42"/>
                  </a:lnTo>
                  <a:lnTo>
                    <a:pt x="282" y="48"/>
                  </a:lnTo>
                  <a:lnTo>
                    <a:pt x="276" y="54"/>
                  </a:lnTo>
                  <a:lnTo>
                    <a:pt x="258" y="54"/>
                  </a:lnTo>
                  <a:lnTo>
                    <a:pt x="246" y="60"/>
                  </a:lnTo>
                  <a:lnTo>
                    <a:pt x="234" y="60"/>
                  </a:lnTo>
                  <a:lnTo>
                    <a:pt x="222" y="54"/>
                  </a:lnTo>
                  <a:lnTo>
                    <a:pt x="204" y="54"/>
                  </a:lnTo>
                  <a:lnTo>
                    <a:pt x="192" y="42"/>
                  </a:lnTo>
                  <a:lnTo>
                    <a:pt x="180" y="36"/>
                  </a:lnTo>
                  <a:lnTo>
                    <a:pt x="174" y="30"/>
                  </a:lnTo>
                  <a:lnTo>
                    <a:pt x="168" y="30"/>
                  </a:lnTo>
                  <a:lnTo>
                    <a:pt x="150" y="48"/>
                  </a:lnTo>
                  <a:lnTo>
                    <a:pt x="144" y="48"/>
                  </a:lnTo>
                  <a:lnTo>
                    <a:pt x="138" y="54"/>
                  </a:lnTo>
                  <a:lnTo>
                    <a:pt x="120" y="60"/>
                  </a:lnTo>
                  <a:lnTo>
                    <a:pt x="84" y="60"/>
                  </a:lnTo>
                  <a:lnTo>
                    <a:pt x="84" y="54"/>
                  </a:lnTo>
                  <a:lnTo>
                    <a:pt x="90" y="48"/>
                  </a:lnTo>
                  <a:lnTo>
                    <a:pt x="66" y="48"/>
                  </a:lnTo>
                  <a:lnTo>
                    <a:pt x="66" y="78"/>
                  </a:lnTo>
                  <a:lnTo>
                    <a:pt x="72" y="78"/>
                  </a:lnTo>
                  <a:lnTo>
                    <a:pt x="72" y="102"/>
                  </a:lnTo>
                  <a:lnTo>
                    <a:pt x="60" y="102"/>
                  </a:lnTo>
                  <a:lnTo>
                    <a:pt x="54" y="96"/>
                  </a:lnTo>
                  <a:lnTo>
                    <a:pt x="54" y="114"/>
                  </a:lnTo>
                  <a:lnTo>
                    <a:pt x="48" y="120"/>
                  </a:lnTo>
                  <a:lnTo>
                    <a:pt x="48" y="126"/>
                  </a:lnTo>
                  <a:lnTo>
                    <a:pt x="36" y="126"/>
                  </a:lnTo>
                  <a:lnTo>
                    <a:pt x="24" y="114"/>
                  </a:lnTo>
                  <a:lnTo>
                    <a:pt x="18" y="120"/>
                  </a:lnTo>
                  <a:lnTo>
                    <a:pt x="12" y="132"/>
                  </a:lnTo>
                  <a:lnTo>
                    <a:pt x="12" y="150"/>
                  </a:lnTo>
                  <a:lnTo>
                    <a:pt x="6" y="150"/>
                  </a:lnTo>
                  <a:lnTo>
                    <a:pt x="0" y="198"/>
                  </a:lnTo>
                  <a:lnTo>
                    <a:pt x="6" y="204"/>
                  </a:lnTo>
                  <a:lnTo>
                    <a:pt x="18" y="210"/>
                  </a:lnTo>
                  <a:lnTo>
                    <a:pt x="24" y="216"/>
                  </a:lnTo>
                  <a:lnTo>
                    <a:pt x="24" y="222"/>
                  </a:lnTo>
                  <a:lnTo>
                    <a:pt x="72" y="222"/>
                  </a:lnTo>
                  <a:lnTo>
                    <a:pt x="66" y="234"/>
                  </a:lnTo>
                  <a:lnTo>
                    <a:pt x="72" y="240"/>
                  </a:lnTo>
                  <a:lnTo>
                    <a:pt x="78" y="252"/>
                  </a:lnTo>
                  <a:lnTo>
                    <a:pt x="78" y="270"/>
                  </a:lnTo>
                  <a:lnTo>
                    <a:pt x="72" y="282"/>
                  </a:lnTo>
                  <a:lnTo>
                    <a:pt x="66" y="282"/>
                  </a:lnTo>
                  <a:lnTo>
                    <a:pt x="54" y="288"/>
                  </a:lnTo>
                  <a:lnTo>
                    <a:pt x="48" y="288"/>
                  </a:lnTo>
                  <a:lnTo>
                    <a:pt x="42" y="294"/>
                  </a:lnTo>
                  <a:lnTo>
                    <a:pt x="42" y="318"/>
                  </a:lnTo>
                  <a:lnTo>
                    <a:pt x="24" y="336"/>
                  </a:lnTo>
                  <a:lnTo>
                    <a:pt x="30" y="378"/>
                  </a:lnTo>
                  <a:lnTo>
                    <a:pt x="36" y="378"/>
                  </a:lnTo>
                  <a:lnTo>
                    <a:pt x="72" y="396"/>
                  </a:lnTo>
                  <a:lnTo>
                    <a:pt x="84" y="408"/>
                  </a:lnTo>
                  <a:lnTo>
                    <a:pt x="96" y="414"/>
                  </a:lnTo>
                  <a:lnTo>
                    <a:pt x="114" y="414"/>
                  </a:lnTo>
                  <a:lnTo>
                    <a:pt x="174" y="384"/>
                  </a:lnTo>
                  <a:lnTo>
                    <a:pt x="204" y="354"/>
                  </a:lnTo>
                  <a:lnTo>
                    <a:pt x="228" y="336"/>
                  </a:lnTo>
                  <a:lnTo>
                    <a:pt x="240" y="324"/>
                  </a:lnTo>
                  <a:lnTo>
                    <a:pt x="300" y="276"/>
                  </a:lnTo>
                  <a:lnTo>
                    <a:pt x="312" y="270"/>
                  </a:lnTo>
                  <a:lnTo>
                    <a:pt x="372" y="246"/>
                  </a:lnTo>
                  <a:lnTo>
                    <a:pt x="396" y="234"/>
                  </a:lnTo>
                  <a:lnTo>
                    <a:pt x="402" y="228"/>
                  </a:lnTo>
                  <a:lnTo>
                    <a:pt x="402" y="222"/>
                  </a:lnTo>
                  <a:lnTo>
                    <a:pt x="384" y="204"/>
                  </a:lnTo>
                  <a:lnTo>
                    <a:pt x="384" y="198"/>
                  </a:lnTo>
                  <a:lnTo>
                    <a:pt x="390" y="180"/>
                  </a:lnTo>
                  <a:lnTo>
                    <a:pt x="396" y="168"/>
                  </a:lnTo>
                  <a:lnTo>
                    <a:pt x="396" y="138"/>
                  </a:lnTo>
                  <a:lnTo>
                    <a:pt x="390" y="126"/>
                  </a:lnTo>
                  <a:lnTo>
                    <a:pt x="390" y="114"/>
                  </a:lnTo>
                  <a:lnTo>
                    <a:pt x="384" y="108"/>
                  </a:lnTo>
                  <a:lnTo>
                    <a:pt x="378" y="96"/>
                  </a:lnTo>
                  <a:lnTo>
                    <a:pt x="378" y="84"/>
                  </a:lnTo>
                  <a:lnTo>
                    <a:pt x="384" y="72"/>
                  </a:lnTo>
                  <a:lnTo>
                    <a:pt x="390" y="66"/>
                  </a:lnTo>
                  <a:lnTo>
                    <a:pt x="402" y="66"/>
                  </a:lnTo>
                  <a:lnTo>
                    <a:pt x="414" y="60"/>
                  </a:lnTo>
                  <a:lnTo>
                    <a:pt x="426" y="60"/>
                  </a:lnTo>
                  <a:close/>
                </a:path>
              </a:pathLst>
            </a:custGeom>
            <a:solidFill>
              <a:srgbClr val="C0C0C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533" name="Switzerland">
              <a:extLst>
                <a:ext uri="{FF2B5EF4-FFF2-40B4-BE49-F238E27FC236}">
                  <a16:creationId xmlns:a16="http://schemas.microsoft.com/office/drawing/2014/main" id="{09D1BE14-1C2E-55B7-8FBA-95B53ED2D752}"/>
                </a:ext>
              </a:extLst>
            </p:cNvPr>
            <p:cNvSpPr>
              <a:spLocks/>
            </p:cNvSpPr>
            <p:nvPr/>
          </p:nvSpPr>
          <p:spPr bwMode="gray">
            <a:xfrm>
              <a:off x="2771" y="1593"/>
              <a:ext cx="74" cy="40"/>
            </a:xfrm>
            <a:custGeom>
              <a:avLst/>
              <a:gdLst>
                <a:gd name="T0" fmla="*/ 2147483647 w 288"/>
                <a:gd name="T1" fmla="*/ 2147483647 h 162"/>
                <a:gd name="T2" fmla="*/ 2147483647 w 288"/>
                <a:gd name="T3" fmla="*/ 2147483647 h 162"/>
                <a:gd name="T4" fmla="*/ 2147483647 w 288"/>
                <a:gd name="T5" fmla="*/ 2147483647 h 162"/>
                <a:gd name="T6" fmla="*/ 2147483647 w 288"/>
                <a:gd name="T7" fmla="*/ 2147483647 h 162"/>
                <a:gd name="T8" fmla="*/ 2147483647 w 288"/>
                <a:gd name="T9" fmla="*/ 2147483647 h 162"/>
                <a:gd name="T10" fmla="*/ 2147483647 w 288"/>
                <a:gd name="T11" fmla="*/ 2147483647 h 162"/>
                <a:gd name="T12" fmla="*/ 2147483647 w 288"/>
                <a:gd name="T13" fmla="*/ 2147483647 h 162"/>
                <a:gd name="T14" fmla="*/ 0 w 288"/>
                <a:gd name="T15" fmla="*/ 2147483647 h 162"/>
                <a:gd name="T16" fmla="*/ 2147483647 w 288"/>
                <a:gd name="T17" fmla="*/ 2147483647 h 162"/>
                <a:gd name="T18" fmla="*/ 2147483647 w 288"/>
                <a:gd name="T19" fmla="*/ 2147483647 h 162"/>
                <a:gd name="T20" fmla="*/ 2147483647 w 288"/>
                <a:gd name="T21" fmla="*/ 2147483647 h 162"/>
                <a:gd name="T22" fmla="*/ 2147483647 w 288"/>
                <a:gd name="T23" fmla="*/ 2147483647 h 162"/>
                <a:gd name="T24" fmla="*/ 2147483647 w 288"/>
                <a:gd name="T25" fmla="*/ 2147483647 h 162"/>
                <a:gd name="T26" fmla="*/ 2147483647 w 288"/>
                <a:gd name="T27" fmla="*/ 2147483647 h 162"/>
                <a:gd name="T28" fmla="*/ 2147483647 w 288"/>
                <a:gd name="T29" fmla="*/ 2147483647 h 162"/>
                <a:gd name="T30" fmla="*/ 2147483647 w 288"/>
                <a:gd name="T31" fmla="*/ 2147483647 h 162"/>
                <a:gd name="T32" fmla="*/ 2147483647 w 288"/>
                <a:gd name="T33" fmla="*/ 2147483647 h 162"/>
                <a:gd name="T34" fmla="*/ 2147483647 w 288"/>
                <a:gd name="T35" fmla="*/ 2147483647 h 162"/>
                <a:gd name="T36" fmla="*/ 2147483647 w 288"/>
                <a:gd name="T37" fmla="*/ 2147483647 h 162"/>
                <a:gd name="T38" fmla="*/ 2147483647 w 288"/>
                <a:gd name="T39" fmla="*/ 2147483647 h 162"/>
                <a:gd name="T40" fmla="*/ 2147483647 w 288"/>
                <a:gd name="T41" fmla="*/ 2147483647 h 162"/>
                <a:gd name="T42" fmla="*/ 2147483647 w 288"/>
                <a:gd name="T43" fmla="*/ 2147483647 h 162"/>
                <a:gd name="T44" fmla="*/ 2147483647 w 288"/>
                <a:gd name="T45" fmla="*/ 2147483647 h 162"/>
                <a:gd name="T46" fmla="*/ 2147483647 w 288"/>
                <a:gd name="T47" fmla="*/ 2147483647 h 162"/>
                <a:gd name="T48" fmla="*/ 2147483647 w 288"/>
                <a:gd name="T49" fmla="*/ 2147483647 h 162"/>
                <a:gd name="T50" fmla="*/ 2147483647 w 288"/>
                <a:gd name="T51" fmla="*/ 2147483647 h 162"/>
                <a:gd name="T52" fmla="*/ 2147483647 w 288"/>
                <a:gd name="T53" fmla="*/ 2147483647 h 162"/>
                <a:gd name="T54" fmla="*/ 2147483647 w 288"/>
                <a:gd name="T55" fmla="*/ 2147483647 h 162"/>
                <a:gd name="T56" fmla="*/ 2147483647 w 288"/>
                <a:gd name="T57" fmla="*/ 2147483647 h 162"/>
                <a:gd name="T58" fmla="*/ 2147483647 w 288"/>
                <a:gd name="T59" fmla="*/ 2147483647 h 162"/>
                <a:gd name="T60" fmla="*/ 2147483647 w 288"/>
                <a:gd name="T61" fmla="*/ 2147483647 h 162"/>
                <a:gd name="T62" fmla="*/ 2147483647 w 288"/>
                <a:gd name="T63" fmla="*/ 2147483647 h 162"/>
                <a:gd name="T64" fmla="*/ 2147483647 w 288"/>
                <a:gd name="T65" fmla="*/ 2147483647 h 162"/>
                <a:gd name="T66" fmla="*/ 2147483647 w 288"/>
                <a:gd name="T67" fmla="*/ 0 h 162"/>
                <a:gd name="T68" fmla="*/ 2147483647 w 288"/>
                <a:gd name="T69" fmla="*/ 2147483647 h 162"/>
                <a:gd name="T70" fmla="*/ 2147483647 w 288"/>
                <a:gd name="T71" fmla="*/ 2147483647 h 162"/>
                <a:gd name="T72" fmla="*/ 2147483647 w 288"/>
                <a:gd name="T73" fmla="*/ 2147483647 h 162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288"/>
                <a:gd name="T112" fmla="*/ 0 h 162"/>
                <a:gd name="T113" fmla="*/ 288 w 288"/>
                <a:gd name="T114" fmla="*/ 162 h 162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288" h="162">
                  <a:moveTo>
                    <a:pt x="132" y="24"/>
                  </a:moveTo>
                  <a:lnTo>
                    <a:pt x="96" y="24"/>
                  </a:lnTo>
                  <a:lnTo>
                    <a:pt x="90" y="42"/>
                  </a:lnTo>
                  <a:lnTo>
                    <a:pt x="72" y="30"/>
                  </a:lnTo>
                  <a:lnTo>
                    <a:pt x="66" y="42"/>
                  </a:lnTo>
                  <a:lnTo>
                    <a:pt x="60" y="48"/>
                  </a:lnTo>
                  <a:lnTo>
                    <a:pt x="54" y="60"/>
                  </a:lnTo>
                  <a:lnTo>
                    <a:pt x="48" y="66"/>
                  </a:lnTo>
                  <a:lnTo>
                    <a:pt x="30" y="66"/>
                  </a:lnTo>
                  <a:lnTo>
                    <a:pt x="30" y="78"/>
                  </a:lnTo>
                  <a:lnTo>
                    <a:pt x="18" y="90"/>
                  </a:lnTo>
                  <a:lnTo>
                    <a:pt x="12" y="102"/>
                  </a:lnTo>
                  <a:lnTo>
                    <a:pt x="0" y="108"/>
                  </a:lnTo>
                  <a:lnTo>
                    <a:pt x="6" y="120"/>
                  </a:lnTo>
                  <a:lnTo>
                    <a:pt x="0" y="126"/>
                  </a:lnTo>
                  <a:lnTo>
                    <a:pt x="0" y="132"/>
                  </a:lnTo>
                  <a:lnTo>
                    <a:pt x="6" y="132"/>
                  </a:lnTo>
                  <a:lnTo>
                    <a:pt x="30" y="108"/>
                  </a:lnTo>
                  <a:lnTo>
                    <a:pt x="48" y="108"/>
                  </a:lnTo>
                  <a:lnTo>
                    <a:pt x="54" y="114"/>
                  </a:lnTo>
                  <a:lnTo>
                    <a:pt x="48" y="138"/>
                  </a:lnTo>
                  <a:lnTo>
                    <a:pt x="60" y="150"/>
                  </a:lnTo>
                  <a:lnTo>
                    <a:pt x="60" y="156"/>
                  </a:lnTo>
                  <a:lnTo>
                    <a:pt x="72" y="156"/>
                  </a:lnTo>
                  <a:lnTo>
                    <a:pt x="84" y="144"/>
                  </a:lnTo>
                  <a:lnTo>
                    <a:pt x="96" y="144"/>
                  </a:lnTo>
                  <a:lnTo>
                    <a:pt x="108" y="156"/>
                  </a:lnTo>
                  <a:lnTo>
                    <a:pt x="114" y="156"/>
                  </a:lnTo>
                  <a:lnTo>
                    <a:pt x="132" y="138"/>
                  </a:lnTo>
                  <a:lnTo>
                    <a:pt x="132" y="120"/>
                  </a:lnTo>
                  <a:lnTo>
                    <a:pt x="138" y="114"/>
                  </a:lnTo>
                  <a:lnTo>
                    <a:pt x="150" y="114"/>
                  </a:lnTo>
                  <a:lnTo>
                    <a:pt x="156" y="120"/>
                  </a:lnTo>
                  <a:lnTo>
                    <a:pt x="156" y="126"/>
                  </a:lnTo>
                  <a:lnTo>
                    <a:pt x="162" y="132"/>
                  </a:lnTo>
                  <a:lnTo>
                    <a:pt x="162" y="138"/>
                  </a:lnTo>
                  <a:lnTo>
                    <a:pt x="168" y="138"/>
                  </a:lnTo>
                  <a:lnTo>
                    <a:pt x="192" y="162"/>
                  </a:lnTo>
                  <a:lnTo>
                    <a:pt x="192" y="144"/>
                  </a:lnTo>
                  <a:lnTo>
                    <a:pt x="204" y="132"/>
                  </a:lnTo>
                  <a:lnTo>
                    <a:pt x="210" y="108"/>
                  </a:lnTo>
                  <a:lnTo>
                    <a:pt x="222" y="126"/>
                  </a:lnTo>
                  <a:lnTo>
                    <a:pt x="240" y="120"/>
                  </a:lnTo>
                  <a:lnTo>
                    <a:pt x="258" y="132"/>
                  </a:lnTo>
                  <a:lnTo>
                    <a:pt x="264" y="120"/>
                  </a:lnTo>
                  <a:lnTo>
                    <a:pt x="252" y="108"/>
                  </a:lnTo>
                  <a:lnTo>
                    <a:pt x="252" y="102"/>
                  </a:lnTo>
                  <a:lnTo>
                    <a:pt x="276" y="102"/>
                  </a:lnTo>
                  <a:lnTo>
                    <a:pt x="282" y="84"/>
                  </a:lnTo>
                  <a:lnTo>
                    <a:pt x="288" y="84"/>
                  </a:lnTo>
                  <a:lnTo>
                    <a:pt x="288" y="78"/>
                  </a:lnTo>
                  <a:lnTo>
                    <a:pt x="276" y="66"/>
                  </a:lnTo>
                  <a:lnTo>
                    <a:pt x="270" y="66"/>
                  </a:lnTo>
                  <a:lnTo>
                    <a:pt x="252" y="84"/>
                  </a:lnTo>
                  <a:lnTo>
                    <a:pt x="246" y="84"/>
                  </a:lnTo>
                  <a:lnTo>
                    <a:pt x="246" y="66"/>
                  </a:lnTo>
                  <a:lnTo>
                    <a:pt x="210" y="66"/>
                  </a:lnTo>
                  <a:lnTo>
                    <a:pt x="210" y="60"/>
                  </a:lnTo>
                  <a:lnTo>
                    <a:pt x="216" y="48"/>
                  </a:lnTo>
                  <a:lnTo>
                    <a:pt x="222" y="42"/>
                  </a:lnTo>
                  <a:lnTo>
                    <a:pt x="228" y="42"/>
                  </a:lnTo>
                  <a:lnTo>
                    <a:pt x="228" y="30"/>
                  </a:lnTo>
                  <a:lnTo>
                    <a:pt x="216" y="30"/>
                  </a:lnTo>
                  <a:lnTo>
                    <a:pt x="210" y="18"/>
                  </a:lnTo>
                  <a:lnTo>
                    <a:pt x="192" y="12"/>
                  </a:lnTo>
                  <a:lnTo>
                    <a:pt x="180" y="12"/>
                  </a:lnTo>
                  <a:lnTo>
                    <a:pt x="174" y="6"/>
                  </a:lnTo>
                  <a:lnTo>
                    <a:pt x="162" y="0"/>
                  </a:lnTo>
                  <a:lnTo>
                    <a:pt x="156" y="0"/>
                  </a:lnTo>
                  <a:lnTo>
                    <a:pt x="150" y="6"/>
                  </a:lnTo>
                  <a:lnTo>
                    <a:pt x="150" y="18"/>
                  </a:lnTo>
                  <a:lnTo>
                    <a:pt x="156" y="24"/>
                  </a:lnTo>
                  <a:lnTo>
                    <a:pt x="150" y="18"/>
                  </a:lnTo>
                  <a:lnTo>
                    <a:pt x="132" y="24"/>
                  </a:lnTo>
                  <a:close/>
                </a:path>
              </a:pathLst>
            </a:custGeom>
            <a:solidFill>
              <a:srgbClr val="C0C0C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534" name="Sweden">
              <a:extLst>
                <a:ext uri="{FF2B5EF4-FFF2-40B4-BE49-F238E27FC236}">
                  <a16:creationId xmlns:a16="http://schemas.microsoft.com/office/drawing/2014/main" id="{1ADA15A9-E4C1-65D7-C4BB-EF62B7374B47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2855" y="1194"/>
              <a:ext cx="175" cy="251"/>
            </a:xfrm>
            <a:custGeom>
              <a:avLst/>
              <a:gdLst>
                <a:gd name="T0" fmla="*/ 2147483647 w 690"/>
                <a:gd name="T1" fmla="*/ 2147483647 h 990"/>
                <a:gd name="T2" fmla="*/ 2147483647 w 690"/>
                <a:gd name="T3" fmla="*/ 2147483647 h 990"/>
                <a:gd name="T4" fmla="*/ 2147483647 w 690"/>
                <a:gd name="T5" fmla="*/ 2147483647 h 990"/>
                <a:gd name="T6" fmla="*/ 2147483647 w 690"/>
                <a:gd name="T7" fmla="*/ 2147483647 h 990"/>
                <a:gd name="T8" fmla="*/ 2147483647 w 690"/>
                <a:gd name="T9" fmla="*/ 2147483647 h 990"/>
                <a:gd name="T10" fmla="*/ 2147483647 w 690"/>
                <a:gd name="T11" fmla="*/ 2147483647 h 990"/>
                <a:gd name="T12" fmla="*/ 2147483647 w 690"/>
                <a:gd name="T13" fmla="*/ 2147483647 h 990"/>
                <a:gd name="T14" fmla="*/ 2147483647 w 690"/>
                <a:gd name="T15" fmla="*/ 2147483647 h 990"/>
                <a:gd name="T16" fmla="*/ 2147483647 w 690"/>
                <a:gd name="T17" fmla="*/ 2147483647 h 990"/>
                <a:gd name="T18" fmla="*/ 2147483647 w 690"/>
                <a:gd name="T19" fmla="*/ 2147483647 h 990"/>
                <a:gd name="T20" fmla="*/ 2147483647 w 690"/>
                <a:gd name="T21" fmla="*/ 2147483647 h 990"/>
                <a:gd name="T22" fmla="*/ 2147483647 w 690"/>
                <a:gd name="T23" fmla="*/ 2147483647 h 990"/>
                <a:gd name="T24" fmla="*/ 2147483647 w 690"/>
                <a:gd name="T25" fmla="*/ 2147483647 h 990"/>
                <a:gd name="T26" fmla="*/ 2147483647 w 690"/>
                <a:gd name="T27" fmla="*/ 2147483647 h 990"/>
                <a:gd name="T28" fmla="*/ 2147483647 w 690"/>
                <a:gd name="T29" fmla="*/ 2147483647 h 990"/>
                <a:gd name="T30" fmla="*/ 2147483647 w 690"/>
                <a:gd name="T31" fmla="*/ 2147483647 h 990"/>
                <a:gd name="T32" fmla="*/ 2147483647 w 690"/>
                <a:gd name="T33" fmla="*/ 2147483647 h 990"/>
                <a:gd name="T34" fmla="*/ 2147483647 w 690"/>
                <a:gd name="T35" fmla="*/ 2147483647 h 990"/>
                <a:gd name="T36" fmla="*/ 2147483647 w 690"/>
                <a:gd name="T37" fmla="*/ 2147483647 h 990"/>
                <a:gd name="T38" fmla="*/ 2147483647 w 690"/>
                <a:gd name="T39" fmla="*/ 2147483647 h 990"/>
                <a:gd name="T40" fmla="*/ 2147483647 w 690"/>
                <a:gd name="T41" fmla="*/ 2147483647 h 990"/>
                <a:gd name="T42" fmla="*/ 2147483647 w 690"/>
                <a:gd name="T43" fmla="*/ 2147483647 h 990"/>
                <a:gd name="T44" fmla="*/ 2147483647 w 690"/>
                <a:gd name="T45" fmla="*/ 2147483647 h 990"/>
                <a:gd name="T46" fmla="*/ 0 w 690"/>
                <a:gd name="T47" fmla="*/ 2147483647 h 990"/>
                <a:gd name="T48" fmla="*/ 2147483647 w 690"/>
                <a:gd name="T49" fmla="*/ 2147483647 h 990"/>
                <a:gd name="T50" fmla="*/ 2147483647 w 690"/>
                <a:gd name="T51" fmla="*/ 2147483647 h 990"/>
                <a:gd name="T52" fmla="*/ 2147483647 w 690"/>
                <a:gd name="T53" fmla="*/ 2147483647 h 990"/>
                <a:gd name="T54" fmla="*/ 2147483647 w 690"/>
                <a:gd name="T55" fmla="*/ 2147483647 h 990"/>
                <a:gd name="T56" fmla="*/ 2147483647 w 690"/>
                <a:gd name="T57" fmla="*/ 2147483647 h 990"/>
                <a:gd name="T58" fmla="*/ 2147483647 w 690"/>
                <a:gd name="T59" fmla="*/ 2147483647 h 990"/>
                <a:gd name="T60" fmla="*/ 2147483647 w 690"/>
                <a:gd name="T61" fmla="*/ 2147483647 h 990"/>
                <a:gd name="T62" fmla="*/ 2147483647 w 690"/>
                <a:gd name="T63" fmla="*/ 2147483647 h 990"/>
                <a:gd name="T64" fmla="*/ 2147483647 w 690"/>
                <a:gd name="T65" fmla="*/ 2147483647 h 990"/>
                <a:gd name="T66" fmla="*/ 2147483647 w 690"/>
                <a:gd name="T67" fmla="*/ 2147483647 h 990"/>
                <a:gd name="T68" fmla="*/ 2147483647 w 690"/>
                <a:gd name="T69" fmla="*/ 2147483647 h 990"/>
                <a:gd name="T70" fmla="*/ 2147483647 w 690"/>
                <a:gd name="T71" fmla="*/ 2147483647 h 990"/>
                <a:gd name="T72" fmla="*/ 2147483647 w 690"/>
                <a:gd name="T73" fmla="*/ 2147483647 h 990"/>
                <a:gd name="T74" fmla="*/ 2147483647 w 690"/>
                <a:gd name="T75" fmla="*/ 2147483647 h 990"/>
                <a:gd name="T76" fmla="*/ 2147483647 w 690"/>
                <a:gd name="T77" fmla="*/ 2147483647 h 990"/>
                <a:gd name="T78" fmla="*/ 2147483647 w 690"/>
                <a:gd name="T79" fmla="*/ 2147483647 h 990"/>
                <a:gd name="T80" fmla="*/ 2147483647 w 690"/>
                <a:gd name="T81" fmla="*/ 2147483647 h 990"/>
                <a:gd name="T82" fmla="*/ 2147483647 w 690"/>
                <a:gd name="T83" fmla="*/ 2147483647 h 990"/>
                <a:gd name="T84" fmla="*/ 2147483647 w 690"/>
                <a:gd name="T85" fmla="*/ 2147483647 h 990"/>
                <a:gd name="T86" fmla="*/ 2147483647 w 690"/>
                <a:gd name="T87" fmla="*/ 2147483647 h 990"/>
                <a:gd name="T88" fmla="*/ 2147483647 w 690"/>
                <a:gd name="T89" fmla="*/ 2147483647 h 990"/>
                <a:gd name="T90" fmla="*/ 2147483647 w 690"/>
                <a:gd name="T91" fmla="*/ 2147483647 h 990"/>
                <a:gd name="T92" fmla="*/ 2147483647 w 690"/>
                <a:gd name="T93" fmla="*/ 2147483647 h 990"/>
                <a:gd name="T94" fmla="*/ 2147483647 w 690"/>
                <a:gd name="T95" fmla="*/ 2147483647 h 990"/>
                <a:gd name="T96" fmla="*/ 2147483647 w 690"/>
                <a:gd name="T97" fmla="*/ 2147483647 h 990"/>
                <a:gd name="T98" fmla="*/ 2147483647 w 690"/>
                <a:gd name="T99" fmla="*/ 2147483647 h 990"/>
                <a:gd name="T100" fmla="*/ 2147483647 w 690"/>
                <a:gd name="T101" fmla="*/ 2147483647 h 99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690"/>
                <a:gd name="T154" fmla="*/ 0 h 990"/>
                <a:gd name="T155" fmla="*/ 690 w 690"/>
                <a:gd name="T156" fmla="*/ 990 h 990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690" h="990">
                  <a:moveTo>
                    <a:pt x="678" y="204"/>
                  </a:moveTo>
                  <a:lnTo>
                    <a:pt x="672" y="198"/>
                  </a:lnTo>
                  <a:lnTo>
                    <a:pt x="660" y="192"/>
                  </a:lnTo>
                  <a:lnTo>
                    <a:pt x="648" y="180"/>
                  </a:lnTo>
                  <a:lnTo>
                    <a:pt x="648" y="174"/>
                  </a:lnTo>
                  <a:lnTo>
                    <a:pt x="654" y="162"/>
                  </a:lnTo>
                  <a:lnTo>
                    <a:pt x="660" y="156"/>
                  </a:lnTo>
                  <a:lnTo>
                    <a:pt x="666" y="144"/>
                  </a:lnTo>
                  <a:lnTo>
                    <a:pt x="642" y="132"/>
                  </a:lnTo>
                  <a:lnTo>
                    <a:pt x="648" y="108"/>
                  </a:lnTo>
                  <a:lnTo>
                    <a:pt x="636" y="102"/>
                  </a:lnTo>
                  <a:lnTo>
                    <a:pt x="636" y="96"/>
                  </a:lnTo>
                  <a:lnTo>
                    <a:pt x="642" y="90"/>
                  </a:lnTo>
                  <a:lnTo>
                    <a:pt x="642" y="66"/>
                  </a:lnTo>
                  <a:lnTo>
                    <a:pt x="636" y="66"/>
                  </a:lnTo>
                  <a:lnTo>
                    <a:pt x="630" y="60"/>
                  </a:lnTo>
                  <a:lnTo>
                    <a:pt x="618" y="60"/>
                  </a:lnTo>
                  <a:lnTo>
                    <a:pt x="588" y="42"/>
                  </a:lnTo>
                  <a:lnTo>
                    <a:pt x="552" y="42"/>
                  </a:lnTo>
                  <a:lnTo>
                    <a:pt x="540" y="30"/>
                  </a:lnTo>
                  <a:lnTo>
                    <a:pt x="534" y="30"/>
                  </a:lnTo>
                  <a:lnTo>
                    <a:pt x="528" y="24"/>
                  </a:lnTo>
                  <a:lnTo>
                    <a:pt x="516" y="24"/>
                  </a:lnTo>
                  <a:lnTo>
                    <a:pt x="504" y="18"/>
                  </a:lnTo>
                  <a:lnTo>
                    <a:pt x="498" y="12"/>
                  </a:lnTo>
                  <a:lnTo>
                    <a:pt x="486" y="6"/>
                  </a:lnTo>
                  <a:lnTo>
                    <a:pt x="456" y="0"/>
                  </a:lnTo>
                  <a:lnTo>
                    <a:pt x="456" y="24"/>
                  </a:lnTo>
                  <a:lnTo>
                    <a:pt x="444" y="24"/>
                  </a:lnTo>
                  <a:lnTo>
                    <a:pt x="444" y="30"/>
                  </a:lnTo>
                  <a:lnTo>
                    <a:pt x="456" y="42"/>
                  </a:lnTo>
                  <a:lnTo>
                    <a:pt x="462" y="42"/>
                  </a:lnTo>
                  <a:lnTo>
                    <a:pt x="456" y="48"/>
                  </a:lnTo>
                  <a:lnTo>
                    <a:pt x="444" y="48"/>
                  </a:lnTo>
                  <a:lnTo>
                    <a:pt x="438" y="42"/>
                  </a:lnTo>
                  <a:lnTo>
                    <a:pt x="414" y="42"/>
                  </a:lnTo>
                  <a:lnTo>
                    <a:pt x="390" y="36"/>
                  </a:lnTo>
                  <a:lnTo>
                    <a:pt x="366" y="42"/>
                  </a:lnTo>
                  <a:lnTo>
                    <a:pt x="366" y="30"/>
                  </a:lnTo>
                  <a:lnTo>
                    <a:pt x="360" y="24"/>
                  </a:lnTo>
                  <a:lnTo>
                    <a:pt x="348" y="36"/>
                  </a:lnTo>
                  <a:lnTo>
                    <a:pt x="348" y="66"/>
                  </a:lnTo>
                  <a:lnTo>
                    <a:pt x="342" y="72"/>
                  </a:lnTo>
                  <a:lnTo>
                    <a:pt x="324" y="72"/>
                  </a:lnTo>
                  <a:lnTo>
                    <a:pt x="282" y="78"/>
                  </a:lnTo>
                  <a:lnTo>
                    <a:pt x="264" y="96"/>
                  </a:lnTo>
                  <a:lnTo>
                    <a:pt x="252" y="102"/>
                  </a:lnTo>
                  <a:lnTo>
                    <a:pt x="246" y="102"/>
                  </a:lnTo>
                  <a:lnTo>
                    <a:pt x="246" y="114"/>
                  </a:lnTo>
                  <a:lnTo>
                    <a:pt x="258" y="120"/>
                  </a:lnTo>
                  <a:lnTo>
                    <a:pt x="264" y="126"/>
                  </a:lnTo>
                  <a:lnTo>
                    <a:pt x="258" y="144"/>
                  </a:lnTo>
                  <a:lnTo>
                    <a:pt x="252" y="144"/>
                  </a:lnTo>
                  <a:lnTo>
                    <a:pt x="240" y="150"/>
                  </a:lnTo>
                  <a:lnTo>
                    <a:pt x="234" y="156"/>
                  </a:lnTo>
                  <a:lnTo>
                    <a:pt x="234" y="162"/>
                  </a:lnTo>
                  <a:lnTo>
                    <a:pt x="228" y="168"/>
                  </a:lnTo>
                  <a:lnTo>
                    <a:pt x="210" y="168"/>
                  </a:lnTo>
                  <a:lnTo>
                    <a:pt x="216" y="174"/>
                  </a:lnTo>
                  <a:lnTo>
                    <a:pt x="216" y="180"/>
                  </a:lnTo>
                  <a:lnTo>
                    <a:pt x="222" y="186"/>
                  </a:lnTo>
                  <a:lnTo>
                    <a:pt x="222" y="192"/>
                  </a:lnTo>
                  <a:lnTo>
                    <a:pt x="216" y="192"/>
                  </a:lnTo>
                  <a:lnTo>
                    <a:pt x="210" y="198"/>
                  </a:lnTo>
                  <a:lnTo>
                    <a:pt x="204" y="198"/>
                  </a:lnTo>
                  <a:lnTo>
                    <a:pt x="192" y="204"/>
                  </a:lnTo>
                  <a:lnTo>
                    <a:pt x="174" y="192"/>
                  </a:lnTo>
                  <a:lnTo>
                    <a:pt x="174" y="228"/>
                  </a:lnTo>
                  <a:lnTo>
                    <a:pt x="168" y="270"/>
                  </a:lnTo>
                  <a:lnTo>
                    <a:pt x="138" y="300"/>
                  </a:lnTo>
                  <a:lnTo>
                    <a:pt x="132" y="300"/>
                  </a:lnTo>
                  <a:lnTo>
                    <a:pt x="120" y="306"/>
                  </a:lnTo>
                  <a:lnTo>
                    <a:pt x="132" y="312"/>
                  </a:lnTo>
                  <a:lnTo>
                    <a:pt x="150" y="330"/>
                  </a:lnTo>
                  <a:lnTo>
                    <a:pt x="150" y="336"/>
                  </a:lnTo>
                  <a:lnTo>
                    <a:pt x="144" y="342"/>
                  </a:lnTo>
                  <a:lnTo>
                    <a:pt x="102" y="342"/>
                  </a:lnTo>
                  <a:lnTo>
                    <a:pt x="90" y="348"/>
                  </a:lnTo>
                  <a:lnTo>
                    <a:pt x="84" y="354"/>
                  </a:lnTo>
                  <a:lnTo>
                    <a:pt x="72" y="360"/>
                  </a:lnTo>
                  <a:lnTo>
                    <a:pt x="30" y="402"/>
                  </a:lnTo>
                  <a:lnTo>
                    <a:pt x="36" y="408"/>
                  </a:lnTo>
                  <a:lnTo>
                    <a:pt x="42" y="408"/>
                  </a:lnTo>
                  <a:lnTo>
                    <a:pt x="48" y="414"/>
                  </a:lnTo>
                  <a:lnTo>
                    <a:pt x="48" y="420"/>
                  </a:lnTo>
                  <a:lnTo>
                    <a:pt x="42" y="426"/>
                  </a:lnTo>
                  <a:lnTo>
                    <a:pt x="36" y="426"/>
                  </a:lnTo>
                  <a:lnTo>
                    <a:pt x="30" y="432"/>
                  </a:lnTo>
                  <a:lnTo>
                    <a:pt x="30" y="444"/>
                  </a:lnTo>
                  <a:lnTo>
                    <a:pt x="54" y="468"/>
                  </a:lnTo>
                  <a:lnTo>
                    <a:pt x="54" y="480"/>
                  </a:lnTo>
                  <a:lnTo>
                    <a:pt x="48" y="492"/>
                  </a:lnTo>
                  <a:lnTo>
                    <a:pt x="48" y="510"/>
                  </a:lnTo>
                  <a:lnTo>
                    <a:pt x="60" y="522"/>
                  </a:lnTo>
                  <a:lnTo>
                    <a:pt x="66" y="522"/>
                  </a:lnTo>
                  <a:lnTo>
                    <a:pt x="84" y="540"/>
                  </a:lnTo>
                  <a:lnTo>
                    <a:pt x="84" y="552"/>
                  </a:lnTo>
                  <a:lnTo>
                    <a:pt x="72" y="564"/>
                  </a:lnTo>
                  <a:lnTo>
                    <a:pt x="48" y="570"/>
                  </a:lnTo>
                  <a:lnTo>
                    <a:pt x="54" y="576"/>
                  </a:lnTo>
                  <a:lnTo>
                    <a:pt x="60" y="588"/>
                  </a:lnTo>
                  <a:lnTo>
                    <a:pt x="60" y="594"/>
                  </a:lnTo>
                  <a:lnTo>
                    <a:pt x="66" y="600"/>
                  </a:lnTo>
                  <a:lnTo>
                    <a:pt x="66" y="606"/>
                  </a:lnTo>
                  <a:lnTo>
                    <a:pt x="72" y="618"/>
                  </a:lnTo>
                  <a:lnTo>
                    <a:pt x="66" y="618"/>
                  </a:lnTo>
                  <a:lnTo>
                    <a:pt x="66" y="642"/>
                  </a:lnTo>
                  <a:lnTo>
                    <a:pt x="60" y="648"/>
                  </a:lnTo>
                  <a:lnTo>
                    <a:pt x="24" y="648"/>
                  </a:lnTo>
                  <a:lnTo>
                    <a:pt x="30" y="660"/>
                  </a:lnTo>
                  <a:lnTo>
                    <a:pt x="30" y="666"/>
                  </a:lnTo>
                  <a:lnTo>
                    <a:pt x="24" y="666"/>
                  </a:lnTo>
                  <a:lnTo>
                    <a:pt x="18" y="672"/>
                  </a:lnTo>
                  <a:lnTo>
                    <a:pt x="18" y="678"/>
                  </a:lnTo>
                  <a:lnTo>
                    <a:pt x="30" y="690"/>
                  </a:lnTo>
                  <a:lnTo>
                    <a:pt x="30" y="708"/>
                  </a:lnTo>
                  <a:lnTo>
                    <a:pt x="24" y="714"/>
                  </a:lnTo>
                  <a:lnTo>
                    <a:pt x="18" y="726"/>
                  </a:lnTo>
                  <a:lnTo>
                    <a:pt x="0" y="708"/>
                  </a:lnTo>
                  <a:lnTo>
                    <a:pt x="0" y="768"/>
                  </a:lnTo>
                  <a:lnTo>
                    <a:pt x="6" y="762"/>
                  </a:lnTo>
                  <a:lnTo>
                    <a:pt x="24" y="762"/>
                  </a:lnTo>
                  <a:lnTo>
                    <a:pt x="36" y="774"/>
                  </a:lnTo>
                  <a:lnTo>
                    <a:pt x="36" y="780"/>
                  </a:lnTo>
                  <a:lnTo>
                    <a:pt x="30" y="780"/>
                  </a:lnTo>
                  <a:lnTo>
                    <a:pt x="30" y="774"/>
                  </a:lnTo>
                  <a:lnTo>
                    <a:pt x="24" y="774"/>
                  </a:lnTo>
                  <a:lnTo>
                    <a:pt x="24" y="834"/>
                  </a:lnTo>
                  <a:lnTo>
                    <a:pt x="30" y="840"/>
                  </a:lnTo>
                  <a:lnTo>
                    <a:pt x="36" y="840"/>
                  </a:lnTo>
                  <a:lnTo>
                    <a:pt x="48" y="846"/>
                  </a:lnTo>
                  <a:lnTo>
                    <a:pt x="54" y="858"/>
                  </a:lnTo>
                  <a:lnTo>
                    <a:pt x="60" y="864"/>
                  </a:lnTo>
                  <a:lnTo>
                    <a:pt x="66" y="876"/>
                  </a:lnTo>
                  <a:lnTo>
                    <a:pt x="90" y="900"/>
                  </a:lnTo>
                  <a:lnTo>
                    <a:pt x="96" y="900"/>
                  </a:lnTo>
                  <a:lnTo>
                    <a:pt x="96" y="912"/>
                  </a:lnTo>
                  <a:lnTo>
                    <a:pt x="78" y="912"/>
                  </a:lnTo>
                  <a:lnTo>
                    <a:pt x="78" y="942"/>
                  </a:lnTo>
                  <a:lnTo>
                    <a:pt x="90" y="954"/>
                  </a:lnTo>
                  <a:lnTo>
                    <a:pt x="102" y="960"/>
                  </a:lnTo>
                  <a:lnTo>
                    <a:pt x="96" y="966"/>
                  </a:lnTo>
                  <a:lnTo>
                    <a:pt x="96" y="984"/>
                  </a:lnTo>
                  <a:lnTo>
                    <a:pt x="102" y="984"/>
                  </a:lnTo>
                  <a:lnTo>
                    <a:pt x="108" y="990"/>
                  </a:lnTo>
                  <a:lnTo>
                    <a:pt x="174" y="990"/>
                  </a:lnTo>
                  <a:lnTo>
                    <a:pt x="180" y="984"/>
                  </a:lnTo>
                  <a:lnTo>
                    <a:pt x="180" y="948"/>
                  </a:lnTo>
                  <a:lnTo>
                    <a:pt x="198" y="942"/>
                  </a:lnTo>
                  <a:lnTo>
                    <a:pt x="198" y="924"/>
                  </a:lnTo>
                  <a:lnTo>
                    <a:pt x="264" y="930"/>
                  </a:lnTo>
                  <a:lnTo>
                    <a:pt x="276" y="936"/>
                  </a:lnTo>
                  <a:lnTo>
                    <a:pt x="300" y="876"/>
                  </a:lnTo>
                  <a:lnTo>
                    <a:pt x="300" y="864"/>
                  </a:lnTo>
                  <a:lnTo>
                    <a:pt x="306" y="852"/>
                  </a:lnTo>
                  <a:lnTo>
                    <a:pt x="306" y="816"/>
                  </a:lnTo>
                  <a:lnTo>
                    <a:pt x="300" y="810"/>
                  </a:lnTo>
                  <a:lnTo>
                    <a:pt x="294" y="798"/>
                  </a:lnTo>
                  <a:lnTo>
                    <a:pt x="312" y="798"/>
                  </a:lnTo>
                  <a:lnTo>
                    <a:pt x="324" y="786"/>
                  </a:lnTo>
                  <a:lnTo>
                    <a:pt x="324" y="780"/>
                  </a:lnTo>
                  <a:lnTo>
                    <a:pt x="306" y="762"/>
                  </a:lnTo>
                  <a:lnTo>
                    <a:pt x="294" y="762"/>
                  </a:lnTo>
                  <a:lnTo>
                    <a:pt x="312" y="756"/>
                  </a:lnTo>
                  <a:lnTo>
                    <a:pt x="300" y="750"/>
                  </a:lnTo>
                  <a:lnTo>
                    <a:pt x="324" y="750"/>
                  </a:lnTo>
                  <a:lnTo>
                    <a:pt x="336" y="744"/>
                  </a:lnTo>
                  <a:lnTo>
                    <a:pt x="348" y="744"/>
                  </a:lnTo>
                  <a:lnTo>
                    <a:pt x="354" y="738"/>
                  </a:lnTo>
                  <a:lnTo>
                    <a:pt x="360" y="726"/>
                  </a:lnTo>
                  <a:lnTo>
                    <a:pt x="360" y="714"/>
                  </a:lnTo>
                  <a:lnTo>
                    <a:pt x="366" y="708"/>
                  </a:lnTo>
                  <a:lnTo>
                    <a:pt x="384" y="726"/>
                  </a:lnTo>
                  <a:lnTo>
                    <a:pt x="390" y="726"/>
                  </a:lnTo>
                  <a:lnTo>
                    <a:pt x="396" y="720"/>
                  </a:lnTo>
                  <a:lnTo>
                    <a:pt x="408" y="696"/>
                  </a:lnTo>
                  <a:lnTo>
                    <a:pt x="402" y="690"/>
                  </a:lnTo>
                  <a:lnTo>
                    <a:pt x="402" y="684"/>
                  </a:lnTo>
                  <a:lnTo>
                    <a:pt x="414" y="684"/>
                  </a:lnTo>
                  <a:lnTo>
                    <a:pt x="420" y="678"/>
                  </a:lnTo>
                  <a:lnTo>
                    <a:pt x="432" y="672"/>
                  </a:lnTo>
                  <a:lnTo>
                    <a:pt x="432" y="660"/>
                  </a:lnTo>
                  <a:lnTo>
                    <a:pt x="420" y="636"/>
                  </a:lnTo>
                  <a:lnTo>
                    <a:pt x="408" y="630"/>
                  </a:lnTo>
                  <a:lnTo>
                    <a:pt x="408" y="618"/>
                  </a:lnTo>
                  <a:lnTo>
                    <a:pt x="372" y="600"/>
                  </a:lnTo>
                  <a:lnTo>
                    <a:pt x="360" y="606"/>
                  </a:lnTo>
                  <a:lnTo>
                    <a:pt x="354" y="606"/>
                  </a:lnTo>
                  <a:lnTo>
                    <a:pt x="342" y="600"/>
                  </a:lnTo>
                  <a:lnTo>
                    <a:pt x="330" y="576"/>
                  </a:lnTo>
                  <a:lnTo>
                    <a:pt x="330" y="558"/>
                  </a:lnTo>
                  <a:lnTo>
                    <a:pt x="324" y="546"/>
                  </a:lnTo>
                  <a:lnTo>
                    <a:pt x="324" y="528"/>
                  </a:lnTo>
                  <a:lnTo>
                    <a:pt x="336" y="516"/>
                  </a:lnTo>
                  <a:lnTo>
                    <a:pt x="342" y="504"/>
                  </a:lnTo>
                  <a:lnTo>
                    <a:pt x="342" y="486"/>
                  </a:lnTo>
                  <a:lnTo>
                    <a:pt x="336" y="474"/>
                  </a:lnTo>
                  <a:lnTo>
                    <a:pt x="330" y="468"/>
                  </a:lnTo>
                  <a:lnTo>
                    <a:pt x="330" y="462"/>
                  </a:lnTo>
                  <a:lnTo>
                    <a:pt x="348" y="462"/>
                  </a:lnTo>
                  <a:lnTo>
                    <a:pt x="354" y="456"/>
                  </a:lnTo>
                  <a:lnTo>
                    <a:pt x="354" y="438"/>
                  </a:lnTo>
                  <a:lnTo>
                    <a:pt x="348" y="426"/>
                  </a:lnTo>
                  <a:lnTo>
                    <a:pt x="354" y="432"/>
                  </a:lnTo>
                  <a:lnTo>
                    <a:pt x="378" y="432"/>
                  </a:lnTo>
                  <a:lnTo>
                    <a:pt x="384" y="426"/>
                  </a:lnTo>
                  <a:lnTo>
                    <a:pt x="396" y="420"/>
                  </a:lnTo>
                  <a:lnTo>
                    <a:pt x="408" y="408"/>
                  </a:lnTo>
                  <a:lnTo>
                    <a:pt x="438" y="414"/>
                  </a:lnTo>
                  <a:lnTo>
                    <a:pt x="450" y="390"/>
                  </a:lnTo>
                  <a:lnTo>
                    <a:pt x="480" y="390"/>
                  </a:lnTo>
                  <a:lnTo>
                    <a:pt x="498" y="384"/>
                  </a:lnTo>
                  <a:lnTo>
                    <a:pt x="510" y="378"/>
                  </a:lnTo>
                  <a:lnTo>
                    <a:pt x="522" y="354"/>
                  </a:lnTo>
                  <a:lnTo>
                    <a:pt x="540" y="336"/>
                  </a:lnTo>
                  <a:lnTo>
                    <a:pt x="546" y="324"/>
                  </a:lnTo>
                  <a:lnTo>
                    <a:pt x="528" y="300"/>
                  </a:lnTo>
                  <a:lnTo>
                    <a:pt x="558" y="264"/>
                  </a:lnTo>
                  <a:lnTo>
                    <a:pt x="540" y="246"/>
                  </a:lnTo>
                  <a:lnTo>
                    <a:pt x="576" y="234"/>
                  </a:lnTo>
                  <a:lnTo>
                    <a:pt x="594" y="216"/>
                  </a:lnTo>
                  <a:lnTo>
                    <a:pt x="672" y="222"/>
                  </a:lnTo>
                  <a:lnTo>
                    <a:pt x="684" y="240"/>
                  </a:lnTo>
                  <a:lnTo>
                    <a:pt x="690" y="240"/>
                  </a:lnTo>
                  <a:lnTo>
                    <a:pt x="678" y="204"/>
                  </a:lnTo>
                  <a:close/>
                  <a:moveTo>
                    <a:pt x="390" y="828"/>
                  </a:moveTo>
                  <a:lnTo>
                    <a:pt x="390" y="840"/>
                  </a:lnTo>
                  <a:lnTo>
                    <a:pt x="396" y="852"/>
                  </a:lnTo>
                  <a:lnTo>
                    <a:pt x="396" y="864"/>
                  </a:lnTo>
                  <a:lnTo>
                    <a:pt x="402" y="870"/>
                  </a:lnTo>
                  <a:lnTo>
                    <a:pt x="402" y="876"/>
                  </a:lnTo>
                  <a:lnTo>
                    <a:pt x="414" y="852"/>
                  </a:lnTo>
                  <a:lnTo>
                    <a:pt x="426" y="852"/>
                  </a:lnTo>
                  <a:lnTo>
                    <a:pt x="432" y="846"/>
                  </a:lnTo>
                  <a:lnTo>
                    <a:pt x="438" y="834"/>
                  </a:lnTo>
                  <a:lnTo>
                    <a:pt x="438" y="822"/>
                  </a:lnTo>
                  <a:lnTo>
                    <a:pt x="432" y="816"/>
                  </a:lnTo>
                  <a:lnTo>
                    <a:pt x="450" y="798"/>
                  </a:lnTo>
                  <a:lnTo>
                    <a:pt x="444" y="798"/>
                  </a:lnTo>
                  <a:lnTo>
                    <a:pt x="438" y="804"/>
                  </a:lnTo>
                  <a:lnTo>
                    <a:pt x="420" y="804"/>
                  </a:lnTo>
                  <a:lnTo>
                    <a:pt x="408" y="810"/>
                  </a:lnTo>
                  <a:lnTo>
                    <a:pt x="390" y="828"/>
                  </a:lnTo>
                  <a:close/>
                  <a:moveTo>
                    <a:pt x="300" y="900"/>
                  </a:moveTo>
                  <a:lnTo>
                    <a:pt x="300" y="912"/>
                  </a:lnTo>
                  <a:lnTo>
                    <a:pt x="294" y="924"/>
                  </a:lnTo>
                  <a:lnTo>
                    <a:pt x="300" y="918"/>
                  </a:lnTo>
                  <a:lnTo>
                    <a:pt x="312" y="912"/>
                  </a:lnTo>
                  <a:lnTo>
                    <a:pt x="318" y="900"/>
                  </a:lnTo>
                  <a:lnTo>
                    <a:pt x="318" y="894"/>
                  </a:lnTo>
                  <a:lnTo>
                    <a:pt x="324" y="888"/>
                  </a:lnTo>
                  <a:lnTo>
                    <a:pt x="324" y="882"/>
                  </a:lnTo>
                  <a:lnTo>
                    <a:pt x="342" y="858"/>
                  </a:lnTo>
                  <a:lnTo>
                    <a:pt x="336" y="840"/>
                  </a:lnTo>
                  <a:lnTo>
                    <a:pt x="330" y="852"/>
                  </a:lnTo>
                  <a:lnTo>
                    <a:pt x="312" y="870"/>
                  </a:lnTo>
                  <a:lnTo>
                    <a:pt x="300" y="894"/>
                  </a:lnTo>
                  <a:lnTo>
                    <a:pt x="300" y="900"/>
                  </a:lnTo>
                  <a:close/>
                </a:path>
              </a:pathLst>
            </a:custGeom>
            <a:solidFill>
              <a:srgbClr val="10069F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535" name="Swaziland">
              <a:extLst>
                <a:ext uri="{FF2B5EF4-FFF2-40B4-BE49-F238E27FC236}">
                  <a16:creationId xmlns:a16="http://schemas.microsoft.com/office/drawing/2014/main" id="{D5CF2161-3832-F064-DE5C-E3962A88DC55}"/>
                </a:ext>
              </a:extLst>
            </p:cNvPr>
            <p:cNvSpPr>
              <a:spLocks/>
            </p:cNvSpPr>
            <p:nvPr/>
          </p:nvSpPr>
          <p:spPr bwMode="gray">
            <a:xfrm>
              <a:off x="3201" y="3094"/>
              <a:ext cx="25" cy="34"/>
            </a:xfrm>
            <a:custGeom>
              <a:avLst/>
              <a:gdLst>
                <a:gd name="T0" fmla="*/ 2147483647 w 102"/>
                <a:gd name="T1" fmla="*/ 2147483647 h 132"/>
                <a:gd name="T2" fmla="*/ 2147483647 w 102"/>
                <a:gd name="T3" fmla="*/ 2147483647 h 132"/>
                <a:gd name="T4" fmla="*/ 2147483647 w 102"/>
                <a:gd name="T5" fmla="*/ 2147483647 h 132"/>
                <a:gd name="T6" fmla="*/ 2147483647 w 102"/>
                <a:gd name="T7" fmla="*/ 2147483647 h 132"/>
                <a:gd name="T8" fmla="*/ 2147483647 w 102"/>
                <a:gd name="T9" fmla="*/ 2147483647 h 132"/>
                <a:gd name="T10" fmla="*/ 2147483647 w 102"/>
                <a:gd name="T11" fmla="*/ 0 h 132"/>
                <a:gd name="T12" fmla="*/ 2147483647 w 102"/>
                <a:gd name="T13" fmla="*/ 0 h 132"/>
                <a:gd name="T14" fmla="*/ 2147483647 w 102"/>
                <a:gd name="T15" fmla="*/ 2147483647 h 132"/>
                <a:gd name="T16" fmla="*/ 2147483647 w 102"/>
                <a:gd name="T17" fmla="*/ 2147483647 h 132"/>
                <a:gd name="T18" fmla="*/ 2147483647 w 102"/>
                <a:gd name="T19" fmla="*/ 2147483647 h 132"/>
                <a:gd name="T20" fmla="*/ 2147483647 w 102"/>
                <a:gd name="T21" fmla="*/ 2147483647 h 132"/>
                <a:gd name="T22" fmla="*/ 0 w 102"/>
                <a:gd name="T23" fmla="*/ 2147483647 h 132"/>
                <a:gd name="T24" fmla="*/ 0 w 102"/>
                <a:gd name="T25" fmla="*/ 2147483647 h 132"/>
                <a:gd name="T26" fmla="*/ 2147483647 w 102"/>
                <a:gd name="T27" fmla="*/ 2147483647 h 132"/>
                <a:gd name="T28" fmla="*/ 2147483647 w 102"/>
                <a:gd name="T29" fmla="*/ 2147483647 h 132"/>
                <a:gd name="T30" fmla="*/ 2147483647 w 102"/>
                <a:gd name="T31" fmla="*/ 2147483647 h 132"/>
                <a:gd name="T32" fmla="*/ 2147483647 w 102"/>
                <a:gd name="T33" fmla="*/ 2147483647 h 132"/>
                <a:gd name="T34" fmla="*/ 2147483647 w 102"/>
                <a:gd name="T35" fmla="*/ 2147483647 h 132"/>
                <a:gd name="T36" fmla="*/ 2147483647 w 102"/>
                <a:gd name="T37" fmla="*/ 2147483647 h 132"/>
                <a:gd name="T38" fmla="*/ 2147483647 w 102"/>
                <a:gd name="T39" fmla="*/ 2147483647 h 132"/>
                <a:gd name="T40" fmla="*/ 2147483647 w 102"/>
                <a:gd name="T41" fmla="*/ 2147483647 h 132"/>
                <a:gd name="T42" fmla="*/ 2147483647 w 102"/>
                <a:gd name="T43" fmla="*/ 2147483647 h 132"/>
                <a:gd name="T44" fmla="*/ 2147483647 w 102"/>
                <a:gd name="T45" fmla="*/ 2147483647 h 132"/>
                <a:gd name="T46" fmla="*/ 2147483647 w 102"/>
                <a:gd name="T47" fmla="*/ 2147483647 h 132"/>
                <a:gd name="T48" fmla="*/ 2147483647 w 102"/>
                <a:gd name="T49" fmla="*/ 2147483647 h 132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02"/>
                <a:gd name="T76" fmla="*/ 0 h 132"/>
                <a:gd name="T77" fmla="*/ 102 w 102"/>
                <a:gd name="T78" fmla="*/ 132 h 132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02" h="132">
                  <a:moveTo>
                    <a:pt x="84" y="54"/>
                  </a:moveTo>
                  <a:lnTo>
                    <a:pt x="84" y="30"/>
                  </a:lnTo>
                  <a:lnTo>
                    <a:pt x="90" y="18"/>
                  </a:lnTo>
                  <a:lnTo>
                    <a:pt x="66" y="18"/>
                  </a:lnTo>
                  <a:lnTo>
                    <a:pt x="54" y="6"/>
                  </a:lnTo>
                  <a:lnTo>
                    <a:pt x="42" y="0"/>
                  </a:lnTo>
                  <a:lnTo>
                    <a:pt x="36" y="0"/>
                  </a:lnTo>
                  <a:lnTo>
                    <a:pt x="24" y="12"/>
                  </a:lnTo>
                  <a:lnTo>
                    <a:pt x="18" y="24"/>
                  </a:lnTo>
                  <a:lnTo>
                    <a:pt x="18" y="36"/>
                  </a:lnTo>
                  <a:lnTo>
                    <a:pt x="6" y="48"/>
                  </a:lnTo>
                  <a:lnTo>
                    <a:pt x="0" y="60"/>
                  </a:lnTo>
                  <a:lnTo>
                    <a:pt x="0" y="84"/>
                  </a:lnTo>
                  <a:lnTo>
                    <a:pt x="12" y="108"/>
                  </a:lnTo>
                  <a:lnTo>
                    <a:pt x="24" y="114"/>
                  </a:lnTo>
                  <a:lnTo>
                    <a:pt x="36" y="126"/>
                  </a:lnTo>
                  <a:lnTo>
                    <a:pt x="54" y="126"/>
                  </a:lnTo>
                  <a:lnTo>
                    <a:pt x="66" y="132"/>
                  </a:lnTo>
                  <a:lnTo>
                    <a:pt x="78" y="132"/>
                  </a:lnTo>
                  <a:lnTo>
                    <a:pt x="90" y="90"/>
                  </a:lnTo>
                  <a:lnTo>
                    <a:pt x="96" y="90"/>
                  </a:lnTo>
                  <a:lnTo>
                    <a:pt x="102" y="84"/>
                  </a:lnTo>
                  <a:lnTo>
                    <a:pt x="96" y="60"/>
                  </a:lnTo>
                  <a:lnTo>
                    <a:pt x="90" y="60"/>
                  </a:lnTo>
                  <a:lnTo>
                    <a:pt x="84" y="54"/>
                  </a:lnTo>
                  <a:close/>
                </a:path>
              </a:pathLst>
            </a:custGeom>
            <a:solidFill>
              <a:srgbClr val="C0C0C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536" name="Suriname">
              <a:extLst>
                <a:ext uri="{FF2B5EF4-FFF2-40B4-BE49-F238E27FC236}">
                  <a16:creationId xmlns:a16="http://schemas.microsoft.com/office/drawing/2014/main" id="{2E7FF21D-1744-DA7E-B3CA-87F7DAE73438}"/>
                </a:ext>
              </a:extLst>
            </p:cNvPr>
            <p:cNvSpPr>
              <a:spLocks/>
            </p:cNvSpPr>
            <p:nvPr/>
          </p:nvSpPr>
          <p:spPr bwMode="gray">
            <a:xfrm>
              <a:off x="1608" y="2447"/>
              <a:ext cx="74" cy="85"/>
            </a:xfrm>
            <a:custGeom>
              <a:avLst/>
              <a:gdLst>
                <a:gd name="T0" fmla="*/ 2147483647 w 294"/>
                <a:gd name="T1" fmla="*/ 2147483647 h 336"/>
                <a:gd name="T2" fmla="*/ 2147483647 w 294"/>
                <a:gd name="T3" fmla="*/ 2147483647 h 336"/>
                <a:gd name="T4" fmla="*/ 2147483647 w 294"/>
                <a:gd name="T5" fmla="*/ 2147483647 h 336"/>
                <a:gd name="T6" fmla="*/ 0 w 294"/>
                <a:gd name="T7" fmla="*/ 2147483647 h 336"/>
                <a:gd name="T8" fmla="*/ 2147483647 w 294"/>
                <a:gd name="T9" fmla="*/ 2147483647 h 336"/>
                <a:gd name="T10" fmla="*/ 2147483647 w 294"/>
                <a:gd name="T11" fmla="*/ 2147483647 h 336"/>
                <a:gd name="T12" fmla="*/ 2147483647 w 294"/>
                <a:gd name="T13" fmla="*/ 2147483647 h 336"/>
                <a:gd name="T14" fmla="*/ 2147483647 w 294"/>
                <a:gd name="T15" fmla="*/ 2147483647 h 336"/>
                <a:gd name="T16" fmla="*/ 2147483647 w 294"/>
                <a:gd name="T17" fmla="*/ 2147483647 h 336"/>
                <a:gd name="T18" fmla="*/ 2147483647 w 294"/>
                <a:gd name="T19" fmla="*/ 2147483647 h 336"/>
                <a:gd name="T20" fmla="*/ 2147483647 w 294"/>
                <a:gd name="T21" fmla="*/ 2147483647 h 336"/>
                <a:gd name="T22" fmla="*/ 2147483647 w 294"/>
                <a:gd name="T23" fmla="*/ 2147483647 h 336"/>
                <a:gd name="T24" fmla="*/ 2147483647 w 294"/>
                <a:gd name="T25" fmla="*/ 2147483647 h 336"/>
                <a:gd name="T26" fmla="*/ 2147483647 w 294"/>
                <a:gd name="T27" fmla="*/ 2147483647 h 336"/>
                <a:gd name="T28" fmla="*/ 2147483647 w 294"/>
                <a:gd name="T29" fmla="*/ 2147483647 h 336"/>
                <a:gd name="T30" fmla="*/ 2147483647 w 294"/>
                <a:gd name="T31" fmla="*/ 2147483647 h 336"/>
                <a:gd name="T32" fmla="*/ 2147483647 w 294"/>
                <a:gd name="T33" fmla="*/ 2147483647 h 336"/>
                <a:gd name="T34" fmla="*/ 2147483647 w 294"/>
                <a:gd name="T35" fmla="*/ 2147483647 h 336"/>
                <a:gd name="T36" fmla="*/ 2147483647 w 294"/>
                <a:gd name="T37" fmla="*/ 2147483647 h 336"/>
                <a:gd name="T38" fmla="*/ 2147483647 w 294"/>
                <a:gd name="T39" fmla="*/ 2147483647 h 336"/>
                <a:gd name="T40" fmla="*/ 2147483647 w 294"/>
                <a:gd name="T41" fmla="*/ 2147483647 h 336"/>
                <a:gd name="T42" fmla="*/ 2147483647 w 294"/>
                <a:gd name="T43" fmla="*/ 2147483647 h 336"/>
                <a:gd name="T44" fmla="*/ 2147483647 w 294"/>
                <a:gd name="T45" fmla="*/ 2147483647 h 336"/>
                <a:gd name="T46" fmla="*/ 2147483647 w 294"/>
                <a:gd name="T47" fmla="*/ 2147483647 h 336"/>
                <a:gd name="T48" fmla="*/ 2147483647 w 294"/>
                <a:gd name="T49" fmla="*/ 2147483647 h 336"/>
                <a:gd name="T50" fmla="*/ 2147483647 w 294"/>
                <a:gd name="T51" fmla="*/ 2147483647 h 336"/>
                <a:gd name="T52" fmla="*/ 2147483647 w 294"/>
                <a:gd name="T53" fmla="*/ 2147483647 h 336"/>
                <a:gd name="T54" fmla="*/ 2147483647 w 294"/>
                <a:gd name="T55" fmla="*/ 2147483647 h 336"/>
                <a:gd name="T56" fmla="*/ 2147483647 w 294"/>
                <a:gd name="T57" fmla="*/ 2147483647 h 336"/>
                <a:gd name="T58" fmla="*/ 2147483647 w 294"/>
                <a:gd name="T59" fmla="*/ 2147483647 h 336"/>
                <a:gd name="T60" fmla="*/ 2147483647 w 294"/>
                <a:gd name="T61" fmla="*/ 2147483647 h 336"/>
                <a:gd name="T62" fmla="*/ 2147483647 w 294"/>
                <a:gd name="T63" fmla="*/ 2147483647 h 336"/>
                <a:gd name="T64" fmla="*/ 2147483647 w 294"/>
                <a:gd name="T65" fmla="*/ 2147483647 h 336"/>
                <a:gd name="T66" fmla="*/ 2147483647 w 294"/>
                <a:gd name="T67" fmla="*/ 2147483647 h 336"/>
                <a:gd name="T68" fmla="*/ 2147483647 w 294"/>
                <a:gd name="T69" fmla="*/ 2147483647 h 336"/>
                <a:gd name="T70" fmla="*/ 2147483647 w 294"/>
                <a:gd name="T71" fmla="*/ 0 h 336"/>
                <a:gd name="T72" fmla="*/ 2147483647 w 294"/>
                <a:gd name="T73" fmla="*/ 2147483647 h 336"/>
                <a:gd name="T74" fmla="*/ 2147483647 w 294"/>
                <a:gd name="T75" fmla="*/ 2147483647 h 336"/>
                <a:gd name="T76" fmla="*/ 2147483647 w 294"/>
                <a:gd name="T77" fmla="*/ 2147483647 h 336"/>
                <a:gd name="T78" fmla="*/ 2147483647 w 294"/>
                <a:gd name="T79" fmla="*/ 2147483647 h 336"/>
                <a:gd name="T80" fmla="*/ 2147483647 w 294"/>
                <a:gd name="T81" fmla="*/ 2147483647 h 336"/>
                <a:gd name="T82" fmla="*/ 2147483647 w 294"/>
                <a:gd name="T83" fmla="*/ 2147483647 h 3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294"/>
                <a:gd name="T127" fmla="*/ 0 h 336"/>
                <a:gd name="T128" fmla="*/ 294 w 294"/>
                <a:gd name="T129" fmla="*/ 336 h 33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294" h="336">
                  <a:moveTo>
                    <a:pt x="60" y="78"/>
                  </a:moveTo>
                  <a:lnTo>
                    <a:pt x="30" y="78"/>
                  </a:lnTo>
                  <a:lnTo>
                    <a:pt x="18" y="84"/>
                  </a:lnTo>
                  <a:lnTo>
                    <a:pt x="12" y="90"/>
                  </a:lnTo>
                  <a:lnTo>
                    <a:pt x="12" y="132"/>
                  </a:lnTo>
                  <a:lnTo>
                    <a:pt x="6" y="138"/>
                  </a:lnTo>
                  <a:lnTo>
                    <a:pt x="0" y="150"/>
                  </a:lnTo>
                  <a:lnTo>
                    <a:pt x="0" y="162"/>
                  </a:lnTo>
                  <a:lnTo>
                    <a:pt x="6" y="168"/>
                  </a:lnTo>
                  <a:lnTo>
                    <a:pt x="6" y="174"/>
                  </a:lnTo>
                  <a:lnTo>
                    <a:pt x="12" y="174"/>
                  </a:lnTo>
                  <a:lnTo>
                    <a:pt x="12" y="186"/>
                  </a:lnTo>
                  <a:lnTo>
                    <a:pt x="18" y="198"/>
                  </a:lnTo>
                  <a:lnTo>
                    <a:pt x="24" y="204"/>
                  </a:lnTo>
                  <a:lnTo>
                    <a:pt x="30" y="216"/>
                  </a:lnTo>
                  <a:lnTo>
                    <a:pt x="42" y="216"/>
                  </a:lnTo>
                  <a:lnTo>
                    <a:pt x="42" y="210"/>
                  </a:lnTo>
                  <a:lnTo>
                    <a:pt x="54" y="198"/>
                  </a:lnTo>
                  <a:lnTo>
                    <a:pt x="54" y="216"/>
                  </a:lnTo>
                  <a:lnTo>
                    <a:pt x="48" y="222"/>
                  </a:lnTo>
                  <a:lnTo>
                    <a:pt x="48" y="246"/>
                  </a:lnTo>
                  <a:lnTo>
                    <a:pt x="54" y="258"/>
                  </a:lnTo>
                  <a:lnTo>
                    <a:pt x="72" y="276"/>
                  </a:lnTo>
                  <a:lnTo>
                    <a:pt x="78" y="294"/>
                  </a:lnTo>
                  <a:lnTo>
                    <a:pt x="84" y="306"/>
                  </a:lnTo>
                  <a:lnTo>
                    <a:pt x="90" y="312"/>
                  </a:lnTo>
                  <a:lnTo>
                    <a:pt x="90" y="318"/>
                  </a:lnTo>
                  <a:lnTo>
                    <a:pt x="102" y="324"/>
                  </a:lnTo>
                  <a:lnTo>
                    <a:pt x="108" y="324"/>
                  </a:lnTo>
                  <a:lnTo>
                    <a:pt x="132" y="336"/>
                  </a:lnTo>
                  <a:lnTo>
                    <a:pt x="150" y="336"/>
                  </a:lnTo>
                  <a:lnTo>
                    <a:pt x="156" y="330"/>
                  </a:lnTo>
                  <a:lnTo>
                    <a:pt x="150" y="324"/>
                  </a:lnTo>
                  <a:lnTo>
                    <a:pt x="150" y="318"/>
                  </a:lnTo>
                  <a:lnTo>
                    <a:pt x="138" y="306"/>
                  </a:lnTo>
                  <a:lnTo>
                    <a:pt x="138" y="282"/>
                  </a:lnTo>
                  <a:lnTo>
                    <a:pt x="150" y="276"/>
                  </a:lnTo>
                  <a:lnTo>
                    <a:pt x="156" y="276"/>
                  </a:lnTo>
                  <a:lnTo>
                    <a:pt x="156" y="288"/>
                  </a:lnTo>
                  <a:lnTo>
                    <a:pt x="180" y="288"/>
                  </a:lnTo>
                  <a:lnTo>
                    <a:pt x="192" y="282"/>
                  </a:lnTo>
                  <a:lnTo>
                    <a:pt x="198" y="276"/>
                  </a:lnTo>
                  <a:lnTo>
                    <a:pt x="210" y="270"/>
                  </a:lnTo>
                  <a:lnTo>
                    <a:pt x="216" y="270"/>
                  </a:lnTo>
                  <a:lnTo>
                    <a:pt x="222" y="282"/>
                  </a:lnTo>
                  <a:lnTo>
                    <a:pt x="228" y="288"/>
                  </a:lnTo>
                  <a:lnTo>
                    <a:pt x="246" y="294"/>
                  </a:lnTo>
                  <a:lnTo>
                    <a:pt x="252" y="282"/>
                  </a:lnTo>
                  <a:lnTo>
                    <a:pt x="258" y="276"/>
                  </a:lnTo>
                  <a:lnTo>
                    <a:pt x="258" y="264"/>
                  </a:lnTo>
                  <a:lnTo>
                    <a:pt x="264" y="264"/>
                  </a:lnTo>
                  <a:lnTo>
                    <a:pt x="276" y="258"/>
                  </a:lnTo>
                  <a:lnTo>
                    <a:pt x="270" y="222"/>
                  </a:lnTo>
                  <a:lnTo>
                    <a:pt x="288" y="204"/>
                  </a:lnTo>
                  <a:lnTo>
                    <a:pt x="288" y="198"/>
                  </a:lnTo>
                  <a:lnTo>
                    <a:pt x="282" y="186"/>
                  </a:lnTo>
                  <a:lnTo>
                    <a:pt x="264" y="168"/>
                  </a:lnTo>
                  <a:lnTo>
                    <a:pt x="258" y="156"/>
                  </a:lnTo>
                  <a:lnTo>
                    <a:pt x="258" y="144"/>
                  </a:lnTo>
                  <a:lnTo>
                    <a:pt x="252" y="126"/>
                  </a:lnTo>
                  <a:lnTo>
                    <a:pt x="252" y="96"/>
                  </a:lnTo>
                  <a:lnTo>
                    <a:pt x="258" y="78"/>
                  </a:lnTo>
                  <a:lnTo>
                    <a:pt x="264" y="66"/>
                  </a:lnTo>
                  <a:lnTo>
                    <a:pt x="276" y="60"/>
                  </a:lnTo>
                  <a:lnTo>
                    <a:pt x="282" y="54"/>
                  </a:lnTo>
                  <a:lnTo>
                    <a:pt x="288" y="54"/>
                  </a:lnTo>
                  <a:lnTo>
                    <a:pt x="288" y="30"/>
                  </a:lnTo>
                  <a:lnTo>
                    <a:pt x="294" y="12"/>
                  </a:lnTo>
                  <a:lnTo>
                    <a:pt x="288" y="12"/>
                  </a:lnTo>
                  <a:lnTo>
                    <a:pt x="282" y="6"/>
                  </a:lnTo>
                  <a:lnTo>
                    <a:pt x="270" y="6"/>
                  </a:lnTo>
                  <a:lnTo>
                    <a:pt x="252" y="0"/>
                  </a:lnTo>
                  <a:lnTo>
                    <a:pt x="210" y="0"/>
                  </a:lnTo>
                  <a:lnTo>
                    <a:pt x="204" y="12"/>
                  </a:lnTo>
                  <a:lnTo>
                    <a:pt x="156" y="6"/>
                  </a:lnTo>
                  <a:lnTo>
                    <a:pt x="156" y="18"/>
                  </a:lnTo>
                  <a:lnTo>
                    <a:pt x="96" y="0"/>
                  </a:lnTo>
                  <a:lnTo>
                    <a:pt x="72" y="6"/>
                  </a:lnTo>
                  <a:lnTo>
                    <a:pt x="66" y="18"/>
                  </a:lnTo>
                  <a:lnTo>
                    <a:pt x="60" y="24"/>
                  </a:lnTo>
                  <a:lnTo>
                    <a:pt x="54" y="36"/>
                  </a:lnTo>
                  <a:lnTo>
                    <a:pt x="54" y="48"/>
                  </a:lnTo>
                  <a:lnTo>
                    <a:pt x="66" y="60"/>
                  </a:lnTo>
                  <a:lnTo>
                    <a:pt x="66" y="72"/>
                  </a:lnTo>
                  <a:lnTo>
                    <a:pt x="60" y="78"/>
                  </a:lnTo>
                  <a:close/>
                </a:path>
              </a:pathLst>
            </a:custGeom>
            <a:solidFill>
              <a:srgbClr val="C0C0C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537" name="Sudan">
              <a:extLst>
                <a:ext uri="{FF2B5EF4-FFF2-40B4-BE49-F238E27FC236}">
                  <a16:creationId xmlns:a16="http://schemas.microsoft.com/office/drawing/2014/main" id="{A957F6BB-80AC-7449-275B-3B8A3A4EA8E0}"/>
                </a:ext>
              </a:extLst>
            </p:cNvPr>
            <p:cNvSpPr>
              <a:spLocks/>
            </p:cNvSpPr>
            <p:nvPr/>
          </p:nvSpPr>
          <p:spPr bwMode="gray">
            <a:xfrm>
              <a:off x="3048" y="2097"/>
              <a:ext cx="295" cy="401"/>
            </a:xfrm>
            <a:custGeom>
              <a:avLst/>
              <a:gdLst>
                <a:gd name="T0" fmla="*/ 2147483647 w 1164"/>
                <a:gd name="T1" fmla="*/ 2147483647 h 1584"/>
                <a:gd name="T2" fmla="*/ 2147483647 w 1164"/>
                <a:gd name="T3" fmla="*/ 2147483647 h 1584"/>
                <a:gd name="T4" fmla="*/ 2147483647 w 1164"/>
                <a:gd name="T5" fmla="*/ 2147483647 h 1584"/>
                <a:gd name="T6" fmla="*/ 2147483647 w 1164"/>
                <a:gd name="T7" fmla="*/ 2147483647 h 1584"/>
                <a:gd name="T8" fmla="*/ 2147483647 w 1164"/>
                <a:gd name="T9" fmla="*/ 2147483647 h 1584"/>
                <a:gd name="T10" fmla="*/ 2147483647 w 1164"/>
                <a:gd name="T11" fmla="*/ 2147483647 h 1584"/>
                <a:gd name="T12" fmla="*/ 2147483647 w 1164"/>
                <a:gd name="T13" fmla="*/ 2147483647 h 1584"/>
                <a:gd name="T14" fmla="*/ 2147483647 w 1164"/>
                <a:gd name="T15" fmla="*/ 2147483647 h 1584"/>
                <a:gd name="T16" fmla="*/ 0 w 1164"/>
                <a:gd name="T17" fmla="*/ 2147483647 h 1584"/>
                <a:gd name="T18" fmla="*/ 2147483647 w 1164"/>
                <a:gd name="T19" fmla="*/ 2147483647 h 1584"/>
                <a:gd name="T20" fmla="*/ 2147483647 w 1164"/>
                <a:gd name="T21" fmla="*/ 2147483647 h 1584"/>
                <a:gd name="T22" fmla="*/ 2147483647 w 1164"/>
                <a:gd name="T23" fmla="*/ 2147483647 h 1584"/>
                <a:gd name="T24" fmla="*/ 2147483647 w 1164"/>
                <a:gd name="T25" fmla="*/ 2147483647 h 1584"/>
                <a:gd name="T26" fmla="*/ 2147483647 w 1164"/>
                <a:gd name="T27" fmla="*/ 2147483647 h 1584"/>
                <a:gd name="T28" fmla="*/ 2147483647 w 1164"/>
                <a:gd name="T29" fmla="*/ 2147483647 h 1584"/>
                <a:gd name="T30" fmla="*/ 2147483647 w 1164"/>
                <a:gd name="T31" fmla="*/ 2147483647 h 1584"/>
                <a:gd name="T32" fmla="*/ 2147483647 w 1164"/>
                <a:gd name="T33" fmla="*/ 2147483647 h 1584"/>
                <a:gd name="T34" fmla="*/ 2147483647 w 1164"/>
                <a:gd name="T35" fmla="*/ 2147483647 h 1584"/>
                <a:gd name="T36" fmla="*/ 2147483647 w 1164"/>
                <a:gd name="T37" fmla="*/ 2147483647 h 1584"/>
                <a:gd name="T38" fmla="*/ 2147483647 w 1164"/>
                <a:gd name="T39" fmla="*/ 2147483647 h 1584"/>
                <a:gd name="T40" fmla="*/ 2147483647 w 1164"/>
                <a:gd name="T41" fmla="*/ 2147483647 h 1584"/>
                <a:gd name="T42" fmla="*/ 2147483647 w 1164"/>
                <a:gd name="T43" fmla="*/ 2147483647 h 1584"/>
                <a:gd name="T44" fmla="*/ 2147483647 w 1164"/>
                <a:gd name="T45" fmla="*/ 2147483647 h 1584"/>
                <a:gd name="T46" fmla="*/ 2147483647 w 1164"/>
                <a:gd name="T47" fmla="*/ 2147483647 h 1584"/>
                <a:gd name="T48" fmla="*/ 2147483647 w 1164"/>
                <a:gd name="T49" fmla="*/ 2147483647 h 1584"/>
                <a:gd name="T50" fmla="*/ 2147483647 w 1164"/>
                <a:gd name="T51" fmla="*/ 2147483647 h 1584"/>
                <a:gd name="T52" fmla="*/ 2147483647 w 1164"/>
                <a:gd name="T53" fmla="*/ 2147483647 h 1584"/>
                <a:gd name="T54" fmla="*/ 2147483647 w 1164"/>
                <a:gd name="T55" fmla="*/ 2147483647 h 1584"/>
                <a:gd name="T56" fmla="*/ 2147483647 w 1164"/>
                <a:gd name="T57" fmla="*/ 2147483647 h 1584"/>
                <a:gd name="T58" fmla="*/ 2147483647 w 1164"/>
                <a:gd name="T59" fmla="*/ 2147483647 h 1584"/>
                <a:gd name="T60" fmla="*/ 2147483647 w 1164"/>
                <a:gd name="T61" fmla="*/ 2147483647 h 1584"/>
                <a:gd name="T62" fmla="*/ 2147483647 w 1164"/>
                <a:gd name="T63" fmla="*/ 2147483647 h 1584"/>
                <a:gd name="T64" fmla="*/ 2147483647 w 1164"/>
                <a:gd name="T65" fmla="*/ 2147483647 h 1584"/>
                <a:gd name="T66" fmla="*/ 2147483647 w 1164"/>
                <a:gd name="T67" fmla="*/ 2147483647 h 1584"/>
                <a:gd name="T68" fmla="*/ 2147483647 w 1164"/>
                <a:gd name="T69" fmla="*/ 2147483647 h 1584"/>
                <a:gd name="T70" fmla="*/ 2147483647 w 1164"/>
                <a:gd name="T71" fmla="*/ 2147483647 h 1584"/>
                <a:gd name="T72" fmla="*/ 2147483647 w 1164"/>
                <a:gd name="T73" fmla="*/ 2147483647 h 1584"/>
                <a:gd name="T74" fmla="*/ 2147483647 w 1164"/>
                <a:gd name="T75" fmla="*/ 2147483647 h 1584"/>
                <a:gd name="T76" fmla="*/ 2147483647 w 1164"/>
                <a:gd name="T77" fmla="*/ 2147483647 h 1584"/>
                <a:gd name="T78" fmla="*/ 2147483647 w 1164"/>
                <a:gd name="T79" fmla="*/ 2147483647 h 1584"/>
                <a:gd name="T80" fmla="*/ 2147483647 w 1164"/>
                <a:gd name="T81" fmla="*/ 2147483647 h 1584"/>
                <a:gd name="T82" fmla="*/ 2147483647 w 1164"/>
                <a:gd name="T83" fmla="*/ 2147483647 h 1584"/>
                <a:gd name="T84" fmla="*/ 2147483647 w 1164"/>
                <a:gd name="T85" fmla="*/ 2147483647 h 1584"/>
                <a:gd name="T86" fmla="*/ 2147483647 w 1164"/>
                <a:gd name="T87" fmla="*/ 2147483647 h 1584"/>
                <a:gd name="T88" fmla="*/ 2147483647 w 1164"/>
                <a:gd name="T89" fmla="*/ 2147483647 h 1584"/>
                <a:gd name="T90" fmla="*/ 2147483647 w 1164"/>
                <a:gd name="T91" fmla="*/ 2147483647 h 1584"/>
                <a:gd name="T92" fmla="*/ 2147483647 w 1164"/>
                <a:gd name="T93" fmla="*/ 2147483647 h 1584"/>
                <a:gd name="T94" fmla="*/ 2147483647 w 1164"/>
                <a:gd name="T95" fmla="*/ 2147483647 h 1584"/>
                <a:gd name="T96" fmla="*/ 2147483647 w 1164"/>
                <a:gd name="T97" fmla="*/ 2147483647 h 1584"/>
                <a:gd name="T98" fmla="*/ 2147483647 w 1164"/>
                <a:gd name="T99" fmla="*/ 2147483647 h 1584"/>
                <a:gd name="T100" fmla="*/ 2147483647 w 1164"/>
                <a:gd name="T101" fmla="*/ 2147483647 h 1584"/>
                <a:gd name="T102" fmla="*/ 2147483647 w 1164"/>
                <a:gd name="T103" fmla="*/ 2147483647 h 1584"/>
                <a:gd name="T104" fmla="*/ 2147483647 w 1164"/>
                <a:gd name="T105" fmla="*/ 2147483647 h 1584"/>
                <a:gd name="T106" fmla="*/ 2147483647 w 1164"/>
                <a:gd name="T107" fmla="*/ 2147483647 h 1584"/>
                <a:gd name="T108" fmla="*/ 2147483647 w 1164"/>
                <a:gd name="T109" fmla="*/ 2147483647 h 1584"/>
                <a:gd name="T110" fmla="*/ 2147483647 w 1164"/>
                <a:gd name="T111" fmla="*/ 2147483647 h 1584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1164"/>
                <a:gd name="T169" fmla="*/ 0 h 1584"/>
                <a:gd name="T170" fmla="*/ 1164 w 1164"/>
                <a:gd name="T171" fmla="*/ 1584 h 1584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1164" h="1584">
                  <a:moveTo>
                    <a:pt x="894" y="24"/>
                  </a:moveTo>
                  <a:lnTo>
                    <a:pt x="894" y="48"/>
                  </a:lnTo>
                  <a:lnTo>
                    <a:pt x="888" y="60"/>
                  </a:lnTo>
                  <a:lnTo>
                    <a:pt x="882" y="66"/>
                  </a:lnTo>
                  <a:lnTo>
                    <a:pt x="864" y="66"/>
                  </a:lnTo>
                  <a:lnTo>
                    <a:pt x="858" y="72"/>
                  </a:lnTo>
                  <a:lnTo>
                    <a:pt x="846" y="72"/>
                  </a:lnTo>
                  <a:lnTo>
                    <a:pt x="834" y="84"/>
                  </a:lnTo>
                  <a:lnTo>
                    <a:pt x="822" y="108"/>
                  </a:lnTo>
                  <a:lnTo>
                    <a:pt x="816" y="114"/>
                  </a:lnTo>
                  <a:lnTo>
                    <a:pt x="798" y="114"/>
                  </a:lnTo>
                  <a:lnTo>
                    <a:pt x="792" y="108"/>
                  </a:lnTo>
                  <a:lnTo>
                    <a:pt x="786" y="96"/>
                  </a:lnTo>
                  <a:lnTo>
                    <a:pt x="780" y="90"/>
                  </a:lnTo>
                  <a:lnTo>
                    <a:pt x="660" y="84"/>
                  </a:lnTo>
                  <a:lnTo>
                    <a:pt x="660" y="72"/>
                  </a:lnTo>
                  <a:lnTo>
                    <a:pt x="654" y="72"/>
                  </a:lnTo>
                  <a:lnTo>
                    <a:pt x="636" y="90"/>
                  </a:lnTo>
                  <a:lnTo>
                    <a:pt x="210" y="84"/>
                  </a:lnTo>
                  <a:lnTo>
                    <a:pt x="210" y="246"/>
                  </a:lnTo>
                  <a:lnTo>
                    <a:pt x="138" y="246"/>
                  </a:lnTo>
                  <a:lnTo>
                    <a:pt x="144" y="600"/>
                  </a:lnTo>
                  <a:lnTo>
                    <a:pt x="132" y="600"/>
                  </a:lnTo>
                  <a:lnTo>
                    <a:pt x="120" y="594"/>
                  </a:lnTo>
                  <a:lnTo>
                    <a:pt x="78" y="594"/>
                  </a:lnTo>
                  <a:lnTo>
                    <a:pt x="66" y="606"/>
                  </a:lnTo>
                  <a:lnTo>
                    <a:pt x="72" y="612"/>
                  </a:lnTo>
                  <a:lnTo>
                    <a:pt x="72" y="624"/>
                  </a:lnTo>
                  <a:lnTo>
                    <a:pt x="78" y="630"/>
                  </a:lnTo>
                  <a:lnTo>
                    <a:pt x="78" y="636"/>
                  </a:lnTo>
                  <a:lnTo>
                    <a:pt x="72" y="642"/>
                  </a:lnTo>
                  <a:lnTo>
                    <a:pt x="60" y="648"/>
                  </a:lnTo>
                  <a:lnTo>
                    <a:pt x="48" y="660"/>
                  </a:lnTo>
                  <a:lnTo>
                    <a:pt x="48" y="678"/>
                  </a:lnTo>
                  <a:lnTo>
                    <a:pt x="36" y="678"/>
                  </a:lnTo>
                  <a:lnTo>
                    <a:pt x="42" y="702"/>
                  </a:lnTo>
                  <a:lnTo>
                    <a:pt x="48" y="720"/>
                  </a:lnTo>
                  <a:lnTo>
                    <a:pt x="30" y="732"/>
                  </a:lnTo>
                  <a:lnTo>
                    <a:pt x="12" y="750"/>
                  </a:lnTo>
                  <a:lnTo>
                    <a:pt x="18" y="756"/>
                  </a:lnTo>
                  <a:lnTo>
                    <a:pt x="30" y="780"/>
                  </a:lnTo>
                  <a:lnTo>
                    <a:pt x="30" y="792"/>
                  </a:lnTo>
                  <a:lnTo>
                    <a:pt x="18" y="804"/>
                  </a:lnTo>
                  <a:lnTo>
                    <a:pt x="6" y="810"/>
                  </a:lnTo>
                  <a:lnTo>
                    <a:pt x="0" y="822"/>
                  </a:lnTo>
                  <a:lnTo>
                    <a:pt x="0" y="840"/>
                  </a:lnTo>
                  <a:lnTo>
                    <a:pt x="6" y="846"/>
                  </a:lnTo>
                  <a:lnTo>
                    <a:pt x="18" y="846"/>
                  </a:lnTo>
                  <a:lnTo>
                    <a:pt x="24" y="840"/>
                  </a:lnTo>
                  <a:lnTo>
                    <a:pt x="36" y="840"/>
                  </a:lnTo>
                  <a:lnTo>
                    <a:pt x="42" y="846"/>
                  </a:lnTo>
                  <a:lnTo>
                    <a:pt x="42" y="888"/>
                  </a:lnTo>
                  <a:lnTo>
                    <a:pt x="60" y="900"/>
                  </a:lnTo>
                  <a:lnTo>
                    <a:pt x="42" y="906"/>
                  </a:lnTo>
                  <a:lnTo>
                    <a:pt x="48" y="930"/>
                  </a:lnTo>
                  <a:lnTo>
                    <a:pt x="54" y="930"/>
                  </a:lnTo>
                  <a:lnTo>
                    <a:pt x="66" y="936"/>
                  </a:lnTo>
                  <a:lnTo>
                    <a:pt x="78" y="954"/>
                  </a:lnTo>
                  <a:lnTo>
                    <a:pt x="84" y="960"/>
                  </a:lnTo>
                  <a:lnTo>
                    <a:pt x="84" y="966"/>
                  </a:lnTo>
                  <a:lnTo>
                    <a:pt x="72" y="966"/>
                  </a:lnTo>
                  <a:lnTo>
                    <a:pt x="72" y="990"/>
                  </a:lnTo>
                  <a:lnTo>
                    <a:pt x="102" y="1020"/>
                  </a:lnTo>
                  <a:lnTo>
                    <a:pt x="108" y="1032"/>
                  </a:lnTo>
                  <a:lnTo>
                    <a:pt x="120" y="1044"/>
                  </a:lnTo>
                  <a:lnTo>
                    <a:pt x="126" y="1062"/>
                  </a:lnTo>
                  <a:lnTo>
                    <a:pt x="132" y="1074"/>
                  </a:lnTo>
                  <a:lnTo>
                    <a:pt x="132" y="1104"/>
                  </a:lnTo>
                  <a:lnTo>
                    <a:pt x="126" y="1110"/>
                  </a:lnTo>
                  <a:lnTo>
                    <a:pt x="120" y="1122"/>
                  </a:lnTo>
                  <a:lnTo>
                    <a:pt x="114" y="1128"/>
                  </a:lnTo>
                  <a:lnTo>
                    <a:pt x="114" y="1134"/>
                  </a:lnTo>
                  <a:lnTo>
                    <a:pt x="120" y="1140"/>
                  </a:lnTo>
                  <a:lnTo>
                    <a:pt x="126" y="1140"/>
                  </a:lnTo>
                  <a:lnTo>
                    <a:pt x="120" y="1158"/>
                  </a:lnTo>
                  <a:lnTo>
                    <a:pt x="168" y="1164"/>
                  </a:lnTo>
                  <a:lnTo>
                    <a:pt x="168" y="1194"/>
                  </a:lnTo>
                  <a:lnTo>
                    <a:pt x="192" y="1206"/>
                  </a:lnTo>
                  <a:lnTo>
                    <a:pt x="222" y="1206"/>
                  </a:lnTo>
                  <a:lnTo>
                    <a:pt x="222" y="1224"/>
                  </a:lnTo>
                  <a:lnTo>
                    <a:pt x="228" y="1224"/>
                  </a:lnTo>
                  <a:lnTo>
                    <a:pt x="240" y="1230"/>
                  </a:lnTo>
                  <a:lnTo>
                    <a:pt x="252" y="1242"/>
                  </a:lnTo>
                  <a:lnTo>
                    <a:pt x="252" y="1248"/>
                  </a:lnTo>
                  <a:lnTo>
                    <a:pt x="246" y="1248"/>
                  </a:lnTo>
                  <a:lnTo>
                    <a:pt x="246" y="1254"/>
                  </a:lnTo>
                  <a:lnTo>
                    <a:pt x="240" y="1254"/>
                  </a:lnTo>
                  <a:lnTo>
                    <a:pt x="240" y="1260"/>
                  </a:lnTo>
                  <a:lnTo>
                    <a:pt x="252" y="1272"/>
                  </a:lnTo>
                  <a:lnTo>
                    <a:pt x="264" y="1278"/>
                  </a:lnTo>
                  <a:lnTo>
                    <a:pt x="270" y="1278"/>
                  </a:lnTo>
                  <a:lnTo>
                    <a:pt x="282" y="1284"/>
                  </a:lnTo>
                  <a:lnTo>
                    <a:pt x="294" y="1296"/>
                  </a:lnTo>
                  <a:lnTo>
                    <a:pt x="300" y="1308"/>
                  </a:lnTo>
                  <a:lnTo>
                    <a:pt x="306" y="1314"/>
                  </a:lnTo>
                  <a:lnTo>
                    <a:pt x="306" y="1320"/>
                  </a:lnTo>
                  <a:lnTo>
                    <a:pt x="324" y="1320"/>
                  </a:lnTo>
                  <a:lnTo>
                    <a:pt x="330" y="1326"/>
                  </a:lnTo>
                  <a:lnTo>
                    <a:pt x="330" y="1338"/>
                  </a:lnTo>
                  <a:lnTo>
                    <a:pt x="318" y="1338"/>
                  </a:lnTo>
                  <a:lnTo>
                    <a:pt x="318" y="1344"/>
                  </a:lnTo>
                  <a:lnTo>
                    <a:pt x="330" y="1356"/>
                  </a:lnTo>
                  <a:lnTo>
                    <a:pt x="330" y="1374"/>
                  </a:lnTo>
                  <a:lnTo>
                    <a:pt x="354" y="1380"/>
                  </a:lnTo>
                  <a:lnTo>
                    <a:pt x="360" y="1386"/>
                  </a:lnTo>
                  <a:lnTo>
                    <a:pt x="372" y="1392"/>
                  </a:lnTo>
                  <a:lnTo>
                    <a:pt x="378" y="1398"/>
                  </a:lnTo>
                  <a:lnTo>
                    <a:pt x="384" y="1410"/>
                  </a:lnTo>
                  <a:lnTo>
                    <a:pt x="384" y="1434"/>
                  </a:lnTo>
                  <a:lnTo>
                    <a:pt x="390" y="1446"/>
                  </a:lnTo>
                  <a:lnTo>
                    <a:pt x="420" y="1470"/>
                  </a:lnTo>
                  <a:lnTo>
                    <a:pt x="420" y="1494"/>
                  </a:lnTo>
                  <a:lnTo>
                    <a:pt x="468" y="1518"/>
                  </a:lnTo>
                  <a:lnTo>
                    <a:pt x="474" y="1512"/>
                  </a:lnTo>
                  <a:lnTo>
                    <a:pt x="480" y="1500"/>
                  </a:lnTo>
                  <a:lnTo>
                    <a:pt x="486" y="1494"/>
                  </a:lnTo>
                  <a:lnTo>
                    <a:pt x="498" y="1494"/>
                  </a:lnTo>
                  <a:lnTo>
                    <a:pt x="510" y="1500"/>
                  </a:lnTo>
                  <a:lnTo>
                    <a:pt x="510" y="1506"/>
                  </a:lnTo>
                  <a:lnTo>
                    <a:pt x="522" y="1512"/>
                  </a:lnTo>
                  <a:lnTo>
                    <a:pt x="528" y="1512"/>
                  </a:lnTo>
                  <a:lnTo>
                    <a:pt x="540" y="1500"/>
                  </a:lnTo>
                  <a:lnTo>
                    <a:pt x="540" y="1494"/>
                  </a:lnTo>
                  <a:lnTo>
                    <a:pt x="552" y="1482"/>
                  </a:lnTo>
                  <a:lnTo>
                    <a:pt x="558" y="1488"/>
                  </a:lnTo>
                  <a:lnTo>
                    <a:pt x="570" y="1494"/>
                  </a:lnTo>
                  <a:lnTo>
                    <a:pt x="576" y="1512"/>
                  </a:lnTo>
                  <a:lnTo>
                    <a:pt x="582" y="1524"/>
                  </a:lnTo>
                  <a:lnTo>
                    <a:pt x="594" y="1536"/>
                  </a:lnTo>
                  <a:lnTo>
                    <a:pt x="606" y="1542"/>
                  </a:lnTo>
                  <a:lnTo>
                    <a:pt x="612" y="1548"/>
                  </a:lnTo>
                  <a:lnTo>
                    <a:pt x="618" y="1548"/>
                  </a:lnTo>
                  <a:lnTo>
                    <a:pt x="624" y="1572"/>
                  </a:lnTo>
                  <a:lnTo>
                    <a:pt x="642" y="1572"/>
                  </a:lnTo>
                  <a:lnTo>
                    <a:pt x="660" y="1554"/>
                  </a:lnTo>
                  <a:lnTo>
                    <a:pt x="672" y="1554"/>
                  </a:lnTo>
                  <a:lnTo>
                    <a:pt x="678" y="1560"/>
                  </a:lnTo>
                  <a:lnTo>
                    <a:pt x="690" y="1566"/>
                  </a:lnTo>
                  <a:lnTo>
                    <a:pt x="702" y="1566"/>
                  </a:lnTo>
                  <a:lnTo>
                    <a:pt x="702" y="1560"/>
                  </a:lnTo>
                  <a:lnTo>
                    <a:pt x="708" y="1554"/>
                  </a:lnTo>
                  <a:lnTo>
                    <a:pt x="714" y="1554"/>
                  </a:lnTo>
                  <a:lnTo>
                    <a:pt x="738" y="1584"/>
                  </a:lnTo>
                  <a:lnTo>
                    <a:pt x="756" y="1560"/>
                  </a:lnTo>
                  <a:lnTo>
                    <a:pt x="780" y="1560"/>
                  </a:lnTo>
                  <a:lnTo>
                    <a:pt x="792" y="1548"/>
                  </a:lnTo>
                  <a:lnTo>
                    <a:pt x="804" y="1548"/>
                  </a:lnTo>
                  <a:lnTo>
                    <a:pt x="804" y="1554"/>
                  </a:lnTo>
                  <a:lnTo>
                    <a:pt x="810" y="1560"/>
                  </a:lnTo>
                  <a:lnTo>
                    <a:pt x="834" y="1560"/>
                  </a:lnTo>
                  <a:lnTo>
                    <a:pt x="852" y="1542"/>
                  </a:lnTo>
                  <a:lnTo>
                    <a:pt x="852" y="1536"/>
                  </a:lnTo>
                  <a:lnTo>
                    <a:pt x="858" y="1530"/>
                  </a:lnTo>
                  <a:lnTo>
                    <a:pt x="858" y="1524"/>
                  </a:lnTo>
                  <a:lnTo>
                    <a:pt x="870" y="1524"/>
                  </a:lnTo>
                  <a:lnTo>
                    <a:pt x="888" y="1494"/>
                  </a:lnTo>
                  <a:lnTo>
                    <a:pt x="978" y="1494"/>
                  </a:lnTo>
                  <a:lnTo>
                    <a:pt x="1002" y="1482"/>
                  </a:lnTo>
                  <a:lnTo>
                    <a:pt x="996" y="1464"/>
                  </a:lnTo>
                  <a:lnTo>
                    <a:pt x="996" y="1446"/>
                  </a:lnTo>
                  <a:lnTo>
                    <a:pt x="990" y="1434"/>
                  </a:lnTo>
                  <a:lnTo>
                    <a:pt x="984" y="1428"/>
                  </a:lnTo>
                  <a:lnTo>
                    <a:pt x="966" y="1428"/>
                  </a:lnTo>
                  <a:lnTo>
                    <a:pt x="954" y="1422"/>
                  </a:lnTo>
                  <a:lnTo>
                    <a:pt x="936" y="1386"/>
                  </a:lnTo>
                  <a:lnTo>
                    <a:pt x="936" y="1368"/>
                  </a:lnTo>
                  <a:lnTo>
                    <a:pt x="924" y="1362"/>
                  </a:lnTo>
                  <a:lnTo>
                    <a:pt x="924" y="1326"/>
                  </a:lnTo>
                  <a:lnTo>
                    <a:pt x="912" y="1326"/>
                  </a:lnTo>
                  <a:lnTo>
                    <a:pt x="906" y="1302"/>
                  </a:lnTo>
                  <a:lnTo>
                    <a:pt x="882" y="1302"/>
                  </a:lnTo>
                  <a:lnTo>
                    <a:pt x="876" y="1290"/>
                  </a:lnTo>
                  <a:lnTo>
                    <a:pt x="876" y="1272"/>
                  </a:lnTo>
                  <a:lnTo>
                    <a:pt x="864" y="1266"/>
                  </a:lnTo>
                  <a:lnTo>
                    <a:pt x="858" y="1254"/>
                  </a:lnTo>
                  <a:lnTo>
                    <a:pt x="846" y="1248"/>
                  </a:lnTo>
                  <a:lnTo>
                    <a:pt x="840" y="1242"/>
                  </a:lnTo>
                  <a:lnTo>
                    <a:pt x="816" y="1242"/>
                  </a:lnTo>
                  <a:lnTo>
                    <a:pt x="804" y="1236"/>
                  </a:lnTo>
                  <a:lnTo>
                    <a:pt x="798" y="1236"/>
                  </a:lnTo>
                  <a:lnTo>
                    <a:pt x="798" y="1224"/>
                  </a:lnTo>
                  <a:lnTo>
                    <a:pt x="804" y="1212"/>
                  </a:lnTo>
                  <a:lnTo>
                    <a:pt x="810" y="1206"/>
                  </a:lnTo>
                  <a:lnTo>
                    <a:pt x="804" y="1182"/>
                  </a:lnTo>
                  <a:lnTo>
                    <a:pt x="840" y="1182"/>
                  </a:lnTo>
                  <a:lnTo>
                    <a:pt x="846" y="1188"/>
                  </a:lnTo>
                  <a:lnTo>
                    <a:pt x="852" y="1182"/>
                  </a:lnTo>
                  <a:lnTo>
                    <a:pt x="864" y="1182"/>
                  </a:lnTo>
                  <a:lnTo>
                    <a:pt x="870" y="1176"/>
                  </a:lnTo>
                  <a:lnTo>
                    <a:pt x="870" y="1164"/>
                  </a:lnTo>
                  <a:lnTo>
                    <a:pt x="876" y="1152"/>
                  </a:lnTo>
                  <a:lnTo>
                    <a:pt x="876" y="1116"/>
                  </a:lnTo>
                  <a:lnTo>
                    <a:pt x="870" y="1110"/>
                  </a:lnTo>
                  <a:lnTo>
                    <a:pt x="870" y="1098"/>
                  </a:lnTo>
                  <a:lnTo>
                    <a:pt x="864" y="1086"/>
                  </a:lnTo>
                  <a:lnTo>
                    <a:pt x="864" y="1074"/>
                  </a:lnTo>
                  <a:lnTo>
                    <a:pt x="870" y="1062"/>
                  </a:lnTo>
                  <a:lnTo>
                    <a:pt x="882" y="1056"/>
                  </a:lnTo>
                  <a:lnTo>
                    <a:pt x="888" y="1050"/>
                  </a:lnTo>
                  <a:lnTo>
                    <a:pt x="888" y="1032"/>
                  </a:lnTo>
                  <a:lnTo>
                    <a:pt x="882" y="1020"/>
                  </a:lnTo>
                  <a:lnTo>
                    <a:pt x="882" y="1002"/>
                  </a:lnTo>
                  <a:lnTo>
                    <a:pt x="900" y="984"/>
                  </a:lnTo>
                  <a:lnTo>
                    <a:pt x="906" y="984"/>
                  </a:lnTo>
                  <a:lnTo>
                    <a:pt x="906" y="996"/>
                  </a:lnTo>
                  <a:lnTo>
                    <a:pt x="912" y="1002"/>
                  </a:lnTo>
                  <a:lnTo>
                    <a:pt x="924" y="1002"/>
                  </a:lnTo>
                  <a:lnTo>
                    <a:pt x="930" y="996"/>
                  </a:lnTo>
                  <a:lnTo>
                    <a:pt x="930" y="960"/>
                  </a:lnTo>
                  <a:lnTo>
                    <a:pt x="924" y="954"/>
                  </a:lnTo>
                  <a:lnTo>
                    <a:pt x="924" y="948"/>
                  </a:lnTo>
                  <a:lnTo>
                    <a:pt x="936" y="930"/>
                  </a:lnTo>
                  <a:lnTo>
                    <a:pt x="936" y="906"/>
                  </a:lnTo>
                  <a:lnTo>
                    <a:pt x="942" y="900"/>
                  </a:lnTo>
                  <a:lnTo>
                    <a:pt x="954" y="900"/>
                  </a:lnTo>
                  <a:lnTo>
                    <a:pt x="960" y="894"/>
                  </a:lnTo>
                  <a:lnTo>
                    <a:pt x="960" y="858"/>
                  </a:lnTo>
                  <a:lnTo>
                    <a:pt x="966" y="852"/>
                  </a:lnTo>
                  <a:lnTo>
                    <a:pt x="972" y="840"/>
                  </a:lnTo>
                  <a:lnTo>
                    <a:pt x="978" y="834"/>
                  </a:lnTo>
                  <a:lnTo>
                    <a:pt x="1008" y="834"/>
                  </a:lnTo>
                  <a:lnTo>
                    <a:pt x="1008" y="786"/>
                  </a:lnTo>
                  <a:lnTo>
                    <a:pt x="1014" y="774"/>
                  </a:lnTo>
                  <a:lnTo>
                    <a:pt x="1020" y="768"/>
                  </a:lnTo>
                  <a:lnTo>
                    <a:pt x="1026" y="756"/>
                  </a:lnTo>
                  <a:lnTo>
                    <a:pt x="1032" y="750"/>
                  </a:lnTo>
                  <a:lnTo>
                    <a:pt x="1032" y="708"/>
                  </a:lnTo>
                  <a:lnTo>
                    <a:pt x="1026" y="660"/>
                  </a:lnTo>
                  <a:lnTo>
                    <a:pt x="1020" y="654"/>
                  </a:lnTo>
                  <a:lnTo>
                    <a:pt x="1020" y="636"/>
                  </a:lnTo>
                  <a:lnTo>
                    <a:pt x="1032" y="630"/>
                  </a:lnTo>
                  <a:lnTo>
                    <a:pt x="1038" y="630"/>
                  </a:lnTo>
                  <a:lnTo>
                    <a:pt x="1038" y="594"/>
                  </a:lnTo>
                  <a:lnTo>
                    <a:pt x="1044" y="594"/>
                  </a:lnTo>
                  <a:lnTo>
                    <a:pt x="1050" y="588"/>
                  </a:lnTo>
                  <a:lnTo>
                    <a:pt x="1056" y="576"/>
                  </a:lnTo>
                  <a:lnTo>
                    <a:pt x="1056" y="534"/>
                  </a:lnTo>
                  <a:lnTo>
                    <a:pt x="1050" y="528"/>
                  </a:lnTo>
                  <a:lnTo>
                    <a:pt x="1050" y="516"/>
                  </a:lnTo>
                  <a:lnTo>
                    <a:pt x="1062" y="516"/>
                  </a:lnTo>
                  <a:lnTo>
                    <a:pt x="1068" y="510"/>
                  </a:lnTo>
                  <a:lnTo>
                    <a:pt x="1068" y="492"/>
                  </a:lnTo>
                  <a:lnTo>
                    <a:pt x="1086" y="492"/>
                  </a:lnTo>
                  <a:lnTo>
                    <a:pt x="1092" y="486"/>
                  </a:lnTo>
                  <a:lnTo>
                    <a:pt x="1092" y="480"/>
                  </a:lnTo>
                  <a:lnTo>
                    <a:pt x="1098" y="474"/>
                  </a:lnTo>
                  <a:lnTo>
                    <a:pt x="1098" y="462"/>
                  </a:lnTo>
                  <a:lnTo>
                    <a:pt x="1110" y="462"/>
                  </a:lnTo>
                  <a:lnTo>
                    <a:pt x="1128" y="456"/>
                  </a:lnTo>
                  <a:lnTo>
                    <a:pt x="1152" y="444"/>
                  </a:lnTo>
                  <a:lnTo>
                    <a:pt x="1164" y="420"/>
                  </a:lnTo>
                  <a:lnTo>
                    <a:pt x="1164" y="408"/>
                  </a:lnTo>
                  <a:lnTo>
                    <a:pt x="1128" y="384"/>
                  </a:lnTo>
                  <a:lnTo>
                    <a:pt x="1128" y="378"/>
                  </a:lnTo>
                  <a:lnTo>
                    <a:pt x="1122" y="372"/>
                  </a:lnTo>
                  <a:lnTo>
                    <a:pt x="1122" y="360"/>
                  </a:lnTo>
                  <a:lnTo>
                    <a:pt x="1116" y="354"/>
                  </a:lnTo>
                  <a:lnTo>
                    <a:pt x="1092" y="354"/>
                  </a:lnTo>
                  <a:lnTo>
                    <a:pt x="1080" y="342"/>
                  </a:lnTo>
                  <a:lnTo>
                    <a:pt x="1080" y="330"/>
                  </a:lnTo>
                  <a:lnTo>
                    <a:pt x="1074" y="312"/>
                  </a:lnTo>
                  <a:lnTo>
                    <a:pt x="1074" y="294"/>
                  </a:lnTo>
                  <a:lnTo>
                    <a:pt x="1068" y="282"/>
                  </a:lnTo>
                  <a:lnTo>
                    <a:pt x="1068" y="264"/>
                  </a:lnTo>
                  <a:lnTo>
                    <a:pt x="1062" y="264"/>
                  </a:lnTo>
                  <a:lnTo>
                    <a:pt x="1062" y="240"/>
                  </a:lnTo>
                  <a:lnTo>
                    <a:pt x="1056" y="222"/>
                  </a:lnTo>
                  <a:lnTo>
                    <a:pt x="1056" y="180"/>
                  </a:lnTo>
                  <a:lnTo>
                    <a:pt x="1050" y="168"/>
                  </a:lnTo>
                  <a:lnTo>
                    <a:pt x="1068" y="162"/>
                  </a:lnTo>
                  <a:lnTo>
                    <a:pt x="1038" y="132"/>
                  </a:lnTo>
                  <a:lnTo>
                    <a:pt x="1038" y="90"/>
                  </a:lnTo>
                  <a:lnTo>
                    <a:pt x="1032" y="78"/>
                  </a:lnTo>
                  <a:lnTo>
                    <a:pt x="1026" y="72"/>
                  </a:lnTo>
                  <a:lnTo>
                    <a:pt x="1014" y="66"/>
                  </a:lnTo>
                  <a:lnTo>
                    <a:pt x="984" y="36"/>
                  </a:lnTo>
                  <a:lnTo>
                    <a:pt x="972" y="36"/>
                  </a:lnTo>
                  <a:lnTo>
                    <a:pt x="954" y="18"/>
                  </a:lnTo>
                  <a:lnTo>
                    <a:pt x="948" y="0"/>
                  </a:lnTo>
                  <a:lnTo>
                    <a:pt x="924" y="24"/>
                  </a:lnTo>
                  <a:lnTo>
                    <a:pt x="894" y="24"/>
                  </a:lnTo>
                  <a:close/>
                </a:path>
              </a:pathLst>
            </a:custGeom>
            <a:solidFill>
              <a:srgbClr val="C0C0C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538" name="Sri Lanka">
              <a:extLst>
                <a:ext uri="{FF2B5EF4-FFF2-40B4-BE49-F238E27FC236}">
                  <a16:creationId xmlns:a16="http://schemas.microsoft.com/office/drawing/2014/main" id="{91EBE425-7B99-C8CF-7504-07224911C4DB}"/>
                </a:ext>
              </a:extLst>
            </p:cNvPr>
            <p:cNvSpPr>
              <a:spLocks/>
            </p:cNvSpPr>
            <p:nvPr/>
          </p:nvSpPr>
          <p:spPr bwMode="gray">
            <a:xfrm>
              <a:off x="4089" y="2372"/>
              <a:ext cx="43" cy="78"/>
            </a:xfrm>
            <a:custGeom>
              <a:avLst/>
              <a:gdLst>
                <a:gd name="T0" fmla="*/ 2147483647 w 174"/>
                <a:gd name="T1" fmla="*/ 2147483647 h 306"/>
                <a:gd name="T2" fmla="*/ 2147483647 w 174"/>
                <a:gd name="T3" fmla="*/ 0 h 306"/>
                <a:gd name="T4" fmla="*/ 2147483647 w 174"/>
                <a:gd name="T5" fmla="*/ 0 h 306"/>
                <a:gd name="T6" fmla="*/ 2147483647 w 174"/>
                <a:gd name="T7" fmla="*/ 2147483647 h 306"/>
                <a:gd name="T8" fmla="*/ 2147483647 w 174"/>
                <a:gd name="T9" fmla="*/ 2147483647 h 306"/>
                <a:gd name="T10" fmla="*/ 2147483647 w 174"/>
                <a:gd name="T11" fmla="*/ 2147483647 h 306"/>
                <a:gd name="T12" fmla="*/ 2147483647 w 174"/>
                <a:gd name="T13" fmla="*/ 2147483647 h 306"/>
                <a:gd name="T14" fmla="*/ 2147483647 w 174"/>
                <a:gd name="T15" fmla="*/ 2147483647 h 306"/>
                <a:gd name="T16" fmla="*/ 2147483647 w 174"/>
                <a:gd name="T17" fmla="*/ 2147483647 h 306"/>
                <a:gd name="T18" fmla="*/ 2147483647 w 174"/>
                <a:gd name="T19" fmla="*/ 2147483647 h 306"/>
                <a:gd name="T20" fmla="*/ 2147483647 w 174"/>
                <a:gd name="T21" fmla="*/ 2147483647 h 306"/>
                <a:gd name="T22" fmla="*/ 2147483647 w 174"/>
                <a:gd name="T23" fmla="*/ 2147483647 h 306"/>
                <a:gd name="T24" fmla="*/ 2147483647 w 174"/>
                <a:gd name="T25" fmla="*/ 2147483647 h 306"/>
                <a:gd name="T26" fmla="*/ 2147483647 w 174"/>
                <a:gd name="T27" fmla="*/ 2147483647 h 306"/>
                <a:gd name="T28" fmla="*/ 2147483647 w 174"/>
                <a:gd name="T29" fmla="*/ 2147483647 h 306"/>
                <a:gd name="T30" fmla="*/ 2147483647 w 174"/>
                <a:gd name="T31" fmla="*/ 2147483647 h 306"/>
                <a:gd name="T32" fmla="*/ 2147483647 w 174"/>
                <a:gd name="T33" fmla="*/ 2147483647 h 306"/>
                <a:gd name="T34" fmla="*/ 2147483647 w 174"/>
                <a:gd name="T35" fmla="*/ 2147483647 h 306"/>
                <a:gd name="T36" fmla="*/ 2147483647 w 174"/>
                <a:gd name="T37" fmla="*/ 2147483647 h 306"/>
                <a:gd name="T38" fmla="*/ 2147483647 w 174"/>
                <a:gd name="T39" fmla="*/ 2147483647 h 306"/>
                <a:gd name="T40" fmla="*/ 0 w 174"/>
                <a:gd name="T41" fmla="*/ 2147483647 h 306"/>
                <a:gd name="T42" fmla="*/ 0 w 174"/>
                <a:gd name="T43" fmla="*/ 2147483647 h 306"/>
                <a:gd name="T44" fmla="*/ 2147483647 w 174"/>
                <a:gd name="T45" fmla="*/ 2147483647 h 306"/>
                <a:gd name="T46" fmla="*/ 2147483647 w 174"/>
                <a:gd name="T47" fmla="*/ 2147483647 h 306"/>
                <a:gd name="T48" fmla="*/ 2147483647 w 174"/>
                <a:gd name="T49" fmla="*/ 2147483647 h 306"/>
                <a:gd name="T50" fmla="*/ 2147483647 w 174"/>
                <a:gd name="T51" fmla="*/ 2147483647 h 306"/>
                <a:gd name="T52" fmla="*/ 2147483647 w 174"/>
                <a:gd name="T53" fmla="*/ 2147483647 h 306"/>
                <a:gd name="T54" fmla="*/ 0 w 174"/>
                <a:gd name="T55" fmla="*/ 2147483647 h 306"/>
                <a:gd name="T56" fmla="*/ 2147483647 w 174"/>
                <a:gd name="T57" fmla="*/ 2147483647 h 306"/>
                <a:gd name="T58" fmla="*/ 2147483647 w 174"/>
                <a:gd name="T59" fmla="*/ 2147483647 h 30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174"/>
                <a:gd name="T91" fmla="*/ 0 h 306"/>
                <a:gd name="T92" fmla="*/ 174 w 174"/>
                <a:gd name="T93" fmla="*/ 306 h 30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174" h="306">
                  <a:moveTo>
                    <a:pt x="24" y="6"/>
                  </a:moveTo>
                  <a:lnTo>
                    <a:pt x="36" y="0"/>
                  </a:lnTo>
                  <a:lnTo>
                    <a:pt x="48" y="0"/>
                  </a:lnTo>
                  <a:lnTo>
                    <a:pt x="66" y="6"/>
                  </a:lnTo>
                  <a:lnTo>
                    <a:pt x="78" y="12"/>
                  </a:lnTo>
                  <a:lnTo>
                    <a:pt x="114" y="66"/>
                  </a:lnTo>
                  <a:lnTo>
                    <a:pt x="132" y="84"/>
                  </a:lnTo>
                  <a:lnTo>
                    <a:pt x="126" y="120"/>
                  </a:lnTo>
                  <a:lnTo>
                    <a:pt x="150" y="114"/>
                  </a:lnTo>
                  <a:lnTo>
                    <a:pt x="156" y="168"/>
                  </a:lnTo>
                  <a:lnTo>
                    <a:pt x="162" y="174"/>
                  </a:lnTo>
                  <a:lnTo>
                    <a:pt x="168" y="198"/>
                  </a:lnTo>
                  <a:lnTo>
                    <a:pt x="174" y="228"/>
                  </a:lnTo>
                  <a:lnTo>
                    <a:pt x="174" y="258"/>
                  </a:lnTo>
                  <a:lnTo>
                    <a:pt x="156" y="276"/>
                  </a:lnTo>
                  <a:lnTo>
                    <a:pt x="120" y="294"/>
                  </a:lnTo>
                  <a:lnTo>
                    <a:pt x="84" y="306"/>
                  </a:lnTo>
                  <a:lnTo>
                    <a:pt x="48" y="306"/>
                  </a:lnTo>
                  <a:lnTo>
                    <a:pt x="24" y="282"/>
                  </a:lnTo>
                  <a:lnTo>
                    <a:pt x="12" y="240"/>
                  </a:lnTo>
                  <a:lnTo>
                    <a:pt x="0" y="192"/>
                  </a:lnTo>
                  <a:lnTo>
                    <a:pt x="0" y="156"/>
                  </a:lnTo>
                  <a:lnTo>
                    <a:pt x="12" y="138"/>
                  </a:lnTo>
                  <a:lnTo>
                    <a:pt x="18" y="132"/>
                  </a:lnTo>
                  <a:lnTo>
                    <a:pt x="24" y="120"/>
                  </a:lnTo>
                  <a:lnTo>
                    <a:pt x="30" y="102"/>
                  </a:lnTo>
                  <a:lnTo>
                    <a:pt x="30" y="78"/>
                  </a:lnTo>
                  <a:lnTo>
                    <a:pt x="0" y="36"/>
                  </a:lnTo>
                  <a:lnTo>
                    <a:pt x="24" y="36"/>
                  </a:lnTo>
                  <a:lnTo>
                    <a:pt x="24" y="6"/>
                  </a:lnTo>
                  <a:close/>
                </a:path>
              </a:pathLst>
            </a:custGeom>
            <a:solidFill>
              <a:srgbClr val="C0C0C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539" name="Spain">
              <a:extLst>
                <a:ext uri="{FF2B5EF4-FFF2-40B4-BE49-F238E27FC236}">
                  <a16:creationId xmlns:a16="http://schemas.microsoft.com/office/drawing/2014/main" id="{8A652FB0-2890-8665-C6F0-E1609BB0A00E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2519" y="1675"/>
              <a:ext cx="222" cy="157"/>
            </a:xfrm>
            <a:custGeom>
              <a:avLst/>
              <a:gdLst>
                <a:gd name="T0" fmla="*/ 2147483647 w 876"/>
                <a:gd name="T1" fmla="*/ 2147483647 h 618"/>
                <a:gd name="T2" fmla="*/ 2147483647 w 876"/>
                <a:gd name="T3" fmla="*/ 2147483647 h 618"/>
                <a:gd name="T4" fmla="*/ 2147483647 w 876"/>
                <a:gd name="T5" fmla="*/ 2147483647 h 618"/>
                <a:gd name="T6" fmla="*/ 2147483647 w 876"/>
                <a:gd name="T7" fmla="*/ 2147483647 h 618"/>
                <a:gd name="T8" fmla="*/ 2147483647 w 876"/>
                <a:gd name="T9" fmla="*/ 2147483647 h 618"/>
                <a:gd name="T10" fmla="*/ 2147483647 w 876"/>
                <a:gd name="T11" fmla="*/ 2147483647 h 618"/>
                <a:gd name="T12" fmla="*/ 2147483647 w 876"/>
                <a:gd name="T13" fmla="*/ 2147483647 h 618"/>
                <a:gd name="T14" fmla="*/ 2147483647 w 876"/>
                <a:gd name="T15" fmla="*/ 2147483647 h 618"/>
                <a:gd name="T16" fmla="*/ 2147483647 w 876"/>
                <a:gd name="T17" fmla="*/ 2147483647 h 618"/>
                <a:gd name="T18" fmla="*/ 2147483647 w 876"/>
                <a:gd name="T19" fmla="*/ 2147483647 h 618"/>
                <a:gd name="T20" fmla="*/ 2147483647 w 876"/>
                <a:gd name="T21" fmla="*/ 2147483647 h 618"/>
                <a:gd name="T22" fmla="*/ 2147483647 w 876"/>
                <a:gd name="T23" fmla="*/ 2147483647 h 618"/>
                <a:gd name="T24" fmla="*/ 2147483647 w 876"/>
                <a:gd name="T25" fmla="*/ 2147483647 h 618"/>
                <a:gd name="T26" fmla="*/ 2147483647 w 876"/>
                <a:gd name="T27" fmla="*/ 2147483647 h 618"/>
                <a:gd name="T28" fmla="*/ 2147483647 w 876"/>
                <a:gd name="T29" fmla="*/ 2147483647 h 618"/>
                <a:gd name="T30" fmla="*/ 2147483647 w 876"/>
                <a:gd name="T31" fmla="*/ 2147483647 h 618"/>
                <a:gd name="T32" fmla="*/ 2147483647 w 876"/>
                <a:gd name="T33" fmla="*/ 2147483647 h 618"/>
                <a:gd name="T34" fmla="*/ 2147483647 w 876"/>
                <a:gd name="T35" fmla="*/ 2147483647 h 618"/>
                <a:gd name="T36" fmla="*/ 2147483647 w 876"/>
                <a:gd name="T37" fmla="*/ 2147483647 h 618"/>
                <a:gd name="T38" fmla="*/ 2147483647 w 876"/>
                <a:gd name="T39" fmla="*/ 2147483647 h 618"/>
                <a:gd name="T40" fmla="*/ 2147483647 w 876"/>
                <a:gd name="T41" fmla="*/ 0 h 618"/>
                <a:gd name="T42" fmla="*/ 2147483647 w 876"/>
                <a:gd name="T43" fmla="*/ 2147483647 h 618"/>
                <a:gd name="T44" fmla="*/ 0 w 876"/>
                <a:gd name="T45" fmla="*/ 2147483647 h 618"/>
                <a:gd name="T46" fmla="*/ 2147483647 w 876"/>
                <a:gd name="T47" fmla="*/ 2147483647 h 618"/>
                <a:gd name="T48" fmla="*/ 2147483647 w 876"/>
                <a:gd name="T49" fmla="*/ 2147483647 h 618"/>
                <a:gd name="T50" fmla="*/ 2147483647 w 876"/>
                <a:gd name="T51" fmla="*/ 2147483647 h 618"/>
                <a:gd name="T52" fmla="*/ 2147483647 w 876"/>
                <a:gd name="T53" fmla="*/ 2147483647 h 618"/>
                <a:gd name="T54" fmla="*/ 2147483647 w 876"/>
                <a:gd name="T55" fmla="*/ 2147483647 h 618"/>
                <a:gd name="T56" fmla="*/ 2147483647 w 876"/>
                <a:gd name="T57" fmla="*/ 2147483647 h 618"/>
                <a:gd name="T58" fmla="*/ 2147483647 w 876"/>
                <a:gd name="T59" fmla="*/ 2147483647 h 618"/>
                <a:gd name="T60" fmla="*/ 2147483647 w 876"/>
                <a:gd name="T61" fmla="*/ 2147483647 h 618"/>
                <a:gd name="T62" fmla="*/ 2147483647 w 876"/>
                <a:gd name="T63" fmla="*/ 2147483647 h 618"/>
                <a:gd name="T64" fmla="*/ 2147483647 w 876"/>
                <a:gd name="T65" fmla="*/ 2147483647 h 618"/>
                <a:gd name="T66" fmla="*/ 2147483647 w 876"/>
                <a:gd name="T67" fmla="*/ 2147483647 h 618"/>
                <a:gd name="T68" fmla="*/ 2147483647 w 876"/>
                <a:gd name="T69" fmla="*/ 2147483647 h 618"/>
                <a:gd name="T70" fmla="*/ 2147483647 w 876"/>
                <a:gd name="T71" fmla="*/ 2147483647 h 618"/>
                <a:gd name="T72" fmla="*/ 2147483647 w 876"/>
                <a:gd name="T73" fmla="*/ 2147483647 h 618"/>
                <a:gd name="T74" fmla="*/ 2147483647 w 876"/>
                <a:gd name="T75" fmla="*/ 2147483647 h 618"/>
                <a:gd name="T76" fmla="*/ 2147483647 w 876"/>
                <a:gd name="T77" fmla="*/ 2147483647 h 618"/>
                <a:gd name="T78" fmla="*/ 2147483647 w 876"/>
                <a:gd name="T79" fmla="*/ 2147483647 h 618"/>
                <a:gd name="T80" fmla="*/ 2147483647 w 876"/>
                <a:gd name="T81" fmla="*/ 2147483647 h 618"/>
                <a:gd name="T82" fmla="*/ 2147483647 w 876"/>
                <a:gd name="T83" fmla="*/ 2147483647 h 618"/>
                <a:gd name="T84" fmla="*/ 2147483647 w 876"/>
                <a:gd name="T85" fmla="*/ 2147483647 h 618"/>
                <a:gd name="T86" fmla="*/ 2147483647 w 876"/>
                <a:gd name="T87" fmla="*/ 2147483647 h 618"/>
                <a:gd name="T88" fmla="*/ 2147483647 w 876"/>
                <a:gd name="T89" fmla="*/ 2147483647 h 618"/>
                <a:gd name="T90" fmla="*/ 2147483647 w 876"/>
                <a:gd name="T91" fmla="*/ 2147483647 h 618"/>
                <a:gd name="T92" fmla="*/ 2147483647 w 876"/>
                <a:gd name="T93" fmla="*/ 2147483647 h 618"/>
                <a:gd name="T94" fmla="*/ 2147483647 w 876"/>
                <a:gd name="T95" fmla="*/ 2147483647 h 618"/>
                <a:gd name="T96" fmla="*/ 2147483647 w 876"/>
                <a:gd name="T97" fmla="*/ 2147483647 h 618"/>
                <a:gd name="T98" fmla="*/ 2147483647 w 876"/>
                <a:gd name="T99" fmla="*/ 2147483647 h 618"/>
                <a:gd name="T100" fmla="*/ 2147483647 w 876"/>
                <a:gd name="T101" fmla="*/ 2147483647 h 618"/>
                <a:gd name="T102" fmla="*/ 2147483647 w 876"/>
                <a:gd name="T103" fmla="*/ 2147483647 h 618"/>
                <a:gd name="T104" fmla="*/ 2147483647 w 876"/>
                <a:gd name="T105" fmla="*/ 2147483647 h 618"/>
                <a:gd name="T106" fmla="*/ 2147483647 w 876"/>
                <a:gd name="T107" fmla="*/ 2147483647 h 618"/>
                <a:gd name="T108" fmla="*/ 2147483647 w 876"/>
                <a:gd name="T109" fmla="*/ 2147483647 h 618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876"/>
                <a:gd name="T166" fmla="*/ 0 h 618"/>
                <a:gd name="T167" fmla="*/ 876 w 876"/>
                <a:gd name="T168" fmla="*/ 618 h 618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876" h="618">
                  <a:moveTo>
                    <a:pt x="804" y="318"/>
                  </a:moveTo>
                  <a:lnTo>
                    <a:pt x="798" y="312"/>
                  </a:lnTo>
                  <a:lnTo>
                    <a:pt x="798" y="306"/>
                  </a:lnTo>
                  <a:lnTo>
                    <a:pt x="786" y="306"/>
                  </a:lnTo>
                  <a:lnTo>
                    <a:pt x="762" y="318"/>
                  </a:lnTo>
                  <a:lnTo>
                    <a:pt x="750" y="330"/>
                  </a:lnTo>
                  <a:lnTo>
                    <a:pt x="750" y="336"/>
                  </a:lnTo>
                  <a:lnTo>
                    <a:pt x="756" y="342"/>
                  </a:lnTo>
                  <a:lnTo>
                    <a:pt x="768" y="342"/>
                  </a:lnTo>
                  <a:lnTo>
                    <a:pt x="774" y="348"/>
                  </a:lnTo>
                  <a:lnTo>
                    <a:pt x="774" y="354"/>
                  </a:lnTo>
                  <a:lnTo>
                    <a:pt x="804" y="354"/>
                  </a:lnTo>
                  <a:lnTo>
                    <a:pt x="816" y="342"/>
                  </a:lnTo>
                  <a:lnTo>
                    <a:pt x="816" y="324"/>
                  </a:lnTo>
                  <a:lnTo>
                    <a:pt x="810" y="318"/>
                  </a:lnTo>
                  <a:lnTo>
                    <a:pt x="804" y="318"/>
                  </a:lnTo>
                  <a:close/>
                  <a:moveTo>
                    <a:pt x="672" y="390"/>
                  </a:moveTo>
                  <a:lnTo>
                    <a:pt x="678" y="396"/>
                  </a:lnTo>
                  <a:lnTo>
                    <a:pt x="684" y="396"/>
                  </a:lnTo>
                  <a:lnTo>
                    <a:pt x="690" y="390"/>
                  </a:lnTo>
                  <a:lnTo>
                    <a:pt x="690" y="372"/>
                  </a:lnTo>
                  <a:lnTo>
                    <a:pt x="684" y="372"/>
                  </a:lnTo>
                  <a:lnTo>
                    <a:pt x="672" y="384"/>
                  </a:lnTo>
                  <a:lnTo>
                    <a:pt x="672" y="390"/>
                  </a:lnTo>
                  <a:close/>
                  <a:moveTo>
                    <a:pt x="840" y="300"/>
                  </a:moveTo>
                  <a:lnTo>
                    <a:pt x="840" y="306"/>
                  </a:lnTo>
                  <a:lnTo>
                    <a:pt x="852" y="318"/>
                  </a:lnTo>
                  <a:lnTo>
                    <a:pt x="870" y="318"/>
                  </a:lnTo>
                  <a:lnTo>
                    <a:pt x="876" y="312"/>
                  </a:lnTo>
                  <a:lnTo>
                    <a:pt x="864" y="300"/>
                  </a:lnTo>
                  <a:lnTo>
                    <a:pt x="852" y="300"/>
                  </a:lnTo>
                  <a:lnTo>
                    <a:pt x="846" y="294"/>
                  </a:lnTo>
                  <a:lnTo>
                    <a:pt x="840" y="300"/>
                  </a:lnTo>
                  <a:close/>
                  <a:moveTo>
                    <a:pt x="804" y="150"/>
                  </a:moveTo>
                  <a:lnTo>
                    <a:pt x="798" y="138"/>
                  </a:lnTo>
                  <a:lnTo>
                    <a:pt x="798" y="132"/>
                  </a:lnTo>
                  <a:lnTo>
                    <a:pt x="810" y="120"/>
                  </a:lnTo>
                  <a:lnTo>
                    <a:pt x="798" y="114"/>
                  </a:lnTo>
                  <a:lnTo>
                    <a:pt x="792" y="108"/>
                  </a:lnTo>
                  <a:lnTo>
                    <a:pt x="792" y="102"/>
                  </a:lnTo>
                  <a:lnTo>
                    <a:pt x="780" y="102"/>
                  </a:lnTo>
                  <a:lnTo>
                    <a:pt x="780" y="108"/>
                  </a:lnTo>
                  <a:lnTo>
                    <a:pt x="774" y="114"/>
                  </a:lnTo>
                  <a:lnTo>
                    <a:pt x="756" y="114"/>
                  </a:lnTo>
                  <a:lnTo>
                    <a:pt x="750" y="108"/>
                  </a:lnTo>
                  <a:lnTo>
                    <a:pt x="726" y="108"/>
                  </a:lnTo>
                  <a:lnTo>
                    <a:pt x="726" y="102"/>
                  </a:lnTo>
                  <a:lnTo>
                    <a:pt x="708" y="102"/>
                  </a:lnTo>
                  <a:lnTo>
                    <a:pt x="696" y="108"/>
                  </a:lnTo>
                  <a:lnTo>
                    <a:pt x="690" y="84"/>
                  </a:lnTo>
                  <a:lnTo>
                    <a:pt x="672" y="84"/>
                  </a:lnTo>
                  <a:lnTo>
                    <a:pt x="672" y="78"/>
                  </a:lnTo>
                  <a:lnTo>
                    <a:pt x="666" y="72"/>
                  </a:lnTo>
                  <a:lnTo>
                    <a:pt x="648" y="72"/>
                  </a:lnTo>
                  <a:lnTo>
                    <a:pt x="642" y="78"/>
                  </a:lnTo>
                  <a:lnTo>
                    <a:pt x="642" y="90"/>
                  </a:lnTo>
                  <a:lnTo>
                    <a:pt x="624" y="96"/>
                  </a:lnTo>
                  <a:lnTo>
                    <a:pt x="624" y="84"/>
                  </a:lnTo>
                  <a:lnTo>
                    <a:pt x="594" y="84"/>
                  </a:lnTo>
                  <a:lnTo>
                    <a:pt x="582" y="72"/>
                  </a:lnTo>
                  <a:lnTo>
                    <a:pt x="570" y="72"/>
                  </a:lnTo>
                  <a:lnTo>
                    <a:pt x="564" y="78"/>
                  </a:lnTo>
                  <a:lnTo>
                    <a:pt x="546" y="60"/>
                  </a:lnTo>
                  <a:lnTo>
                    <a:pt x="510" y="60"/>
                  </a:lnTo>
                  <a:lnTo>
                    <a:pt x="516" y="54"/>
                  </a:lnTo>
                  <a:lnTo>
                    <a:pt x="516" y="48"/>
                  </a:lnTo>
                  <a:lnTo>
                    <a:pt x="504" y="36"/>
                  </a:lnTo>
                  <a:lnTo>
                    <a:pt x="498" y="36"/>
                  </a:lnTo>
                  <a:lnTo>
                    <a:pt x="492" y="42"/>
                  </a:lnTo>
                  <a:lnTo>
                    <a:pt x="486" y="36"/>
                  </a:lnTo>
                  <a:lnTo>
                    <a:pt x="450" y="36"/>
                  </a:lnTo>
                  <a:lnTo>
                    <a:pt x="390" y="24"/>
                  </a:lnTo>
                  <a:lnTo>
                    <a:pt x="378" y="24"/>
                  </a:lnTo>
                  <a:lnTo>
                    <a:pt x="348" y="36"/>
                  </a:lnTo>
                  <a:lnTo>
                    <a:pt x="294" y="30"/>
                  </a:lnTo>
                  <a:lnTo>
                    <a:pt x="258" y="12"/>
                  </a:lnTo>
                  <a:lnTo>
                    <a:pt x="234" y="12"/>
                  </a:lnTo>
                  <a:lnTo>
                    <a:pt x="216" y="18"/>
                  </a:lnTo>
                  <a:lnTo>
                    <a:pt x="162" y="18"/>
                  </a:lnTo>
                  <a:lnTo>
                    <a:pt x="150" y="12"/>
                  </a:lnTo>
                  <a:lnTo>
                    <a:pt x="138" y="12"/>
                  </a:lnTo>
                  <a:lnTo>
                    <a:pt x="126" y="6"/>
                  </a:lnTo>
                  <a:lnTo>
                    <a:pt x="120" y="0"/>
                  </a:lnTo>
                  <a:lnTo>
                    <a:pt x="108" y="0"/>
                  </a:lnTo>
                  <a:lnTo>
                    <a:pt x="96" y="6"/>
                  </a:lnTo>
                  <a:lnTo>
                    <a:pt x="72" y="30"/>
                  </a:lnTo>
                  <a:lnTo>
                    <a:pt x="60" y="30"/>
                  </a:lnTo>
                  <a:lnTo>
                    <a:pt x="48" y="36"/>
                  </a:lnTo>
                  <a:lnTo>
                    <a:pt x="30" y="36"/>
                  </a:lnTo>
                  <a:lnTo>
                    <a:pt x="6" y="48"/>
                  </a:lnTo>
                  <a:lnTo>
                    <a:pt x="0" y="60"/>
                  </a:lnTo>
                  <a:lnTo>
                    <a:pt x="0" y="72"/>
                  </a:lnTo>
                  <a:lnTo>
                    <a:pt x="6" y="78"/>
                  </a:lnTo>
                  <a:lnTo>
                    <a:pt x="12" y="90"/>
                  </a:lnTo>
                  <a:lnTo>
                    <a:pt x="24" y="96"/>
                  </a:lnTo>
                  <a:lnTo>
                    <a:pt x="30" y="102"/>
                  </a:lnTo>
                  <a:lnTo>
                    <a:pt x="18" y="138"/>
                  </a:lnTo>
                  <a:lnTo>
                    <a:pt x="24" y="144"/>
                  </a:lnTo>
                  <a:lnTo>
                    <a:pt x="24" y="150"/>
                  </a:lnTo>
                  <a:lnTo>
                    <a:pt x="30" y="144"/>
                  </a:lnTo>
                  <a:lnTo>
                    <a:pt x="54" y="132"/>
                  </a:lnTo>
                  <a:lnTo>
                    <a:pt x="78" y="132"/>
                  </a:lnTo>
                  <a:lnTo>
                    <a:pt x="78" y="138"/>
                  </a:lnTo>
                  <a:lnTo>
                    <a:pt x="66" y="150"/>
                  </a:lnTo>
                  <a:lnTo>
                    <a:pt x="60" y="150"/>
                  </a:lnTo>
                  <a:lnTo>
                    <a:pt x="60" y="156"/>
                  </a:lnTo>
                  <a:lnTo>
                    <a:pt x="72" y="156"/>
                  </a:lnTo>
                  <a:lnTo>
                    <a:pt x="78" y="150"/>
                  </a:lnTo>
                  <a:lnTo>
                    <a:pt x="96" y="150"/>
                  </a:lnTo>
                  <a:lnTo>
                    <a:pt x="102" y="156"/>
                  </a:lnTo>
                  <a:lnTo>
                    <a:pt x="114" y="156"/>
                  </a:lnTo>
                  <a:lnTo>
                    <a:pt x="120" y="150"/>
                  </a:lnTo>
                  <a:lnTo>
                    <a:pt x="120" y="144"/>
                  </a:lnTo>
                  <a:lnTo>
                    <a:pt x="174" y="144"/>
                  </a:lnTo>
                  <a:lnTo>
                    <a:pt x="174" y="162"/>
                  </a:lnTo>
                  <a:lnTo>
                    <a:pt x="180" y="162"/>
                  </a:lnTo>
                  <a:lnTo>
                    <a:pt x="192" y="168"/>
                  </a:lnTo>
                  <a:lnTo>
                    <a:pt x="192" y="174"/>
                  </a:lnTo>
                  <a:lnTo>
                    <a:pt x="168" y="198"/>
                  </a:lnTo>
                  <a:lnTo>
                    <a:pt x="144" y="210"/>
                  </a:lnTo>
                  <a:lnTo>
                    <a:pt x="138" y="216"/>
                  </a:lnTo>
                  <a:lnTo>
                    <a:pt x="138" y="222"/>
                  </a:lnTo>
                  <a:lnTo>
                    <a:pt x="144" y="222"/>
                  </a:lnTo>
                  <a:lnTo>
                    <a:pt x="150" y="228"/>
                  </a:lnTo>
                  <a:lnTo>
                    <a:pt x="150" y="240"/>
                  </a:lnTo>
                  <a:lnTo>
                    <a:pt x="144" y="258"/>
                  </a:lnTo>
                  <a:lnTo>
                    <a:pt x="144" y="276"/>
                  </a:lnTo>
                  <a:lnTo>
                    <a:pt x="138" y="276"/>
                  </a:lnTo>
                  <a:lnTo>
                    <a:pt x="132" y="282"/>
                  </a:lnTo>
                  <a:lnTo>
                    <a:pt x="132" y="294"/>
                  </a:lnTo>
                  <a:lnTo>
                    <a:pt x="138" y="300"/>
                  </a:lnTo>
                  <a:lnTo>
                    <a:pt x="138" y="312"/>
                  </a:lnTo>
                  <a:lnTo>
                    <a:pt x="126" y="324"/>
                  </a:lnTo>
                  <a:lnTo>
                    <a:pt x="90" y="324"/>
                  </a:lnTo>
                  <a:lnTo>
                    <a:pt x="114" y="348"/>
                  </a:lnTo>
                  <a:lnTo>
                    <a:pt x="114" y="360"/>
                  </a:lnTo>
                  <a:lnTo>
                    <a:pt x="120" y="366"/>
                  </a:lnTo>
                  <a:lnTo>
                    <a:pt x="132" y="372"/>
                  </a:lnTo>
                  <a:lnTo>
                    <a:pt x="132" y="378"/>
                  </a:lnTo>
                  <a:lnTo>
                    <a:pt x="120" y="390"/>
                  </a:lnTo>
                  <a:lnTo>
                    <a:pt x="108" y="396"/>
                  </a:lnTo>
                  <a:lnTo>
                    <a:pt x="96" y="408"/>
                  </a:lnTo>
                  <a:lnTo>
                    <a:pt x="96" y="414"/>
                  </a:lnTo>
                  <a:lnTo>
                    <a:pt x="102" y="420"/>
                  </a:lnTo>
                  <a:lnTo>
                    <a:pt x="102" y="426"/>
                  </a:lnTo>
                  <a:lnTo>
                    <a:pt x="108" y="438"/>
                  </a:lnTo>
                  <a:lnTo>
                    <a:pt x="114" y="444"/>
                  </a:lnTo>
                  <a:lnTo>
                    <a:pt x="126" y="444"/>
                  </a:lnTo>
                  <a:lnTo>
                    <a:pt x="126" y="450"/>
                  </a:lnTo>
                  <a:lnTo>
                    <a:pt x="114" y="462"/>
                  </a:lnTo>
                  <a:lnTo>
                    <a:pt x="102" y="462"/>
                  </a:lnTo>
                  <a:lnTo>
                    <a:pt x="96" y="474"/>
                  </a:lnTo>
                  <a:lnTo>
                    <a:pt x="90" y="480"/>
                  </a:lnTo>
                  <a:lnTo>
                    <a:pt x="90" y="528"/>
                  </a:lnTo>
                  <a:lnTo>
                    <a:pt x="120" y="528"/>
                  </a:lnTo>
                  <a:lnTo>
                    <a:pt x="144" y="546"/>
                  </a:lnTo>
                  <a:lnTo>
                    <a:pt x="162" y="546"/>
                  </a:lnTo>
                  <a:lnTo>
                    <a:pt x="156" y="576"/>
                  </a:lnTo>
                  <a:lnTo>
                    <a:pt x="162" y="576"/>
                  </a:lnTo>
                  <a:lnTo>
                    <a:pt x="162" y="594"/>
                  </a:lnTo>
                  <a:lnTo>
                    <a:pt x="168" y="606"/>
                  </a:lnTo>
                  <a:lnTo>
                    <a:pt x="174" y="612"/>
                  </a:lnTo>
                  <a:lnTo>
                    <a:pt x="192" y="612"/>
                  </a:lnTo>
                  <a:lnTo>
                    <a:pt x="198" y="618"/>
                  </a:lnTo>
                  <a:lnTo>
                    <a:pt x="204" y="618"/>
                  </a:lnTo>
                  <a:lnTo>
                    <a:pt x="210" y="612"/>
                  </a:lnTo>
                  <a:lnTo>
                    <a:pt x="222" y="606"/>
                  </a:lnTo>
                  <a:lnTo>
                    <a:pt x="240" y="588"/>
                  </a:lnTo>
                  <a:lnTo>
                    <a:pt x="252" y="582"/>
                  </a:lnTo>
                  <a:lnTo>
                    <a:pt x="264" y="582"/>
                  </a:lnTo>
                  <a:lnTo>
                    <a:pt x="294" y="564"/>
                  </a:lnTo>
                  <a:lnTo>
                    <a:pt x="360" y="564"/>
                  </a:lnTo>
                  <a:lnTo>
                    <a:pt x="366" y="558"/>
                  </a:lnTo>
                  <a:lnTo>
                    <a:pt x="378" y="558"/>
                  </a:lnTo>
                  <a:lnTo>
                    <a:pt x="390" y="570"/>
                  </a:lnTo>
                  <a:lnTo>
                    <a:pt x="396" y="570"/>
                  </a:lnTo>
                  <a:lnTo>
                    <a:pt x="408" y="564"/>
                  </a:lnTo>
                  <a:lnTo>
                    <a:pt x="420" y="564"/>
                  </a:lnTo>
                  <a:lnTo>
                    <a:pt x="426" y="558"/>
                  </a:lnTo>
                  <a:lnTo>
                    <a:pt x="432" y="558"/>
                  </a:lnTo>
                  <a:lnTo>
                    <a:pt x="432" y="570"/>
                  </a:lnTo>
                  <a:lnTo>
                    <a:pt x="438" y="570"/>
                  </a:lnTo>
                  <a:lnTo>
                    <a:pt x="450" y="558"/>
                  </a:lnTo>
                  <a:lnTo>
                    <a:pt x="462" y="534"/>
                  </a:lnTo>
                  <a:lnTo>
                    <a:pt x="462" y="522"/>
                  </a:lnTo>
                  <a:lnTo>
                    <a:pt x="498" y="492"/>
                  </a:lnTo>
                  <a:lnTo>
                    <a:pt x="528" y="492"/>
                  </a:lnTo>
                  <a:lnTo>
                    <a:pt x="534" y="474"/>
                  </a:lnTo>
                  <a:lnTo>
                    <a:pt x="534" y="468"/>
                  </a:lnTo>
                  <a:lnTo>
                    <a:pt x="540" y="462"/>
                  </a:lnTo>
                  <a:lnTo>
                    <a:pt x="540" y="450"/>
                  </a:lnTo>
                  <a:lnTo>
                    <a:pt x="546" y="444"/>
                  </a:lnTo>
                  <a:lnTo>
                    <a:pt x="552" y="432"/>
                  </a:lnTo>
                  <a:lnTo>
                    <a:pt x="552" y="426"/>
                  </a:lnTo>
                  <a:lnTo>
                    <a:pt x="570" y="426"/>
                  </a:lnTo>
                  <a:lnTo>
                    <a:pt x="594" y="414"/>
                  </a:lnTo>
                  <a:lnTo>
                    <a:pt x="600" y="408"/>
                  </a:lnTo>
                  <a:lnTo>
                    <a:pt x="594" y="396"/>
                  </a:lnTo>
                  <a:lnTo>
                    <a:pt x="588" y="390"/>
                  </a:lnTo>
                  <a:lnTo>
                    <a:pt x="582" y="378"/>
                  </a:lnTo>
                  <a:lnTo>
                    <a:pt x="576" y="372"/>
                  </a:lnTo>
                  <a:lnTo>
                    <a:pt x="570" y="372"/>
                  </a:lnTo>
                  <a:lnTo>
                    <a:pt x="570" y="336"/>
                  </a:lnTo>
                  <a:lnTo>
                    <a:pt x="582" y="312"/>
                  </a:lnTo>
                  <a:lnTo>
                    <a:pt x="594" y="306"/>
                  </a:lnTo>
                  <a:lnTo>
                    <a:pt x="600" y="294"/>
                  </a:lnTo>
                  <a:lnTo>
                    <a:pt x="612" y="282"/>
                  </a:lnTo>
                  <a:lnTo>
                    <a:pt x="618" y="270"/>
                  </a:lnTo>
                  <a:lnTo>
                    <a:pt x="630" y="258"/>
                  </a:lnTo>
                  <a:lnTo>
                    <a:pt x="642" y="258"/>
                  </a:lnTo>
                  <a:lnTo>
                    <a:pt x="654" y="246"/>
                  </a:lnTo>
                  <a:lnTo>
                    <a:pt x="654" y="240"/>
                  </a:lnTo>
                  <a:lnTo>
                    <a:pt x="648" y="240"/>
                  </a:lnTo>
                  <a:lnTo>
                    <a:pt x="648" y="228"/>
                  </a:lnTo>
                  <a:lnTo>
                    <a:pt x="654" y="222"/>
                  </a:lnTo>
                  <a:lnTo>
                    <a:pt x="726" y="198"/>
                  </a:lnTo>
                  <a:lnTo>
                    <a:pt x="750" y="186"/>
                  </a:lnTo>
                  <a:lnTo>
                    <a:pt x="756" y="174"/>
                  </a:lnTo>
                  <a:lnTo>
                    <a:pt x="768" y="168"/>
                  </a:lnTo>
                  <a:lnTo>
                    <a:pt x="774" y="168"/>
                  </a:lnTo>
                  <a:lnTo>
                    <a:pt x="786" y="156"/>
                  </a:lnTo>
                  <a:lnTo>
                    <a:pt x="798" y="156"/>
                  </a:lnTo>
                  <a:lnTo>
                    <a:pt x="804" y="150"/>
                  </a:lnTo>
                  <a:close/>
                </a:path>
              </a:pathLst>
            </a:custGeom>
            <a:solidFill>
              <a:srgbClr val="10069F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540" name="Somalia">
              <a:extLst>
                <a:ext uri="{FF2B5EF4-FFF2-40B4-BE49-F238E27FC236}">
                  <a16:creationId xmlns:a16="http://schemas.microsoft.com/office/drawing/2014/main" id="{DD86429E-3813-8529-D462-60F7B96C1ECA}"/>
                </a:ext>
              </a:extLst>
            </p:cNvPr>
            <p:cNvSpPr>
              <a:spLocks/>
            </p:cNvSpPr>
            <p:nvPr/>
          </p:nvSpPr>
          <p:spPr bwMode="gray">
            <a:xfrm>
              <a:off x="3395" y="2323"/>
              <a:ext cx="181" cy="280"/>
            </a:xfrm>
            <a:custGeom>
              <a:avLst/>
              <a:gdLst>
                <a:gd name="T0" fmla="*/ 2147483647 w 714"/>
                <a:gd name="T1" fmla="*/ 2147483647 h 1104"/>
                <a:gd name="T2" fmla="*/ 2147483647 w 714"/>
                <a:gd name="T3" fmla="*/ 2147483647 h 1104"/>
                <a:gd name="T4" fmla="*/ 2147483647 w 714"/>
                <a:gd name="T5" fmla="*/ 2147483647 h 1104"/>
                <a:gd name="T6" fmla="*/ 2147483647 w 714"/>
                <a:gd name="T7" fmla="*/ 2147483647 h 1104"/>
                <a:gd name="T8" fmla="*/ 2147483647 w 714"/>
                <a:gd name="T9" fmla="*/ 2147483647 h 1104"/>
                <a:gd name="T10" fmla="*/ 2147483647 w 714"/>
                <a:gd name="T11" fmla="*/ 2147483647 h 1104"/>
                <a:gd name="T12" fmla="*/ 2147483647 w 714"/>
                <a:gd name="T13" fmla="*/ 2147483647 h 1104"/>
                <a:gd name="T14" fmla="*/ 2147483647 w 714"/>
                <a:gd name="T15" fmla="*/ 2147483647 h 1104"/>
                <a:gd name="T16" fmla="*/ 2147483647 w 714"/>
                <a:gd name="T17" fmla="*/ 2147483647 h 1104"/>
                <a:gd name="T18" fmla="*/ 2147483647 w 714"/>
                <a:gd name="T19" fmla="*/ 2147483647 h 1104"/>
                <a:gd name="T20" fmla="*/ 2147483647 w 714"/>
                <a:gd name="T21" fmla="*/ 2147483647 h 1104"/>
                <a:gd name="T22" fmla="*/ 2147483647 w 714"/>
                <a:gd name="T23" fmla="*/ 2147483647 h 1104"/>
                <a:gd name="T24" fmla="*/ 0 w 714"/>
                <a:gd name="T25" fmla="*/ 2147483647 h 1104"/>
                <a:gd name="T26" fmla="*/ 2147483647 w 714"/>
                <a:gd name="T27" fmla="*/ 2147483647 h 1104"/>
                <a:gd name="T28" fmla="*/ 2147483647 w 714"/>
                <a:gd name="T29" fmla="*/ 2147483647 h 1104"/>
                <a:gd name="T30" fmla="*/ 2147483647 w 714"/>
                <a:gd name="T31" fmla="*/ 2147483647 h 1104"/>
                <a:gd name="T32" fmla="*/ 2147483647 w 714"/>
                <a:gd name="T33" fmla="*/ 2147483647 h 1104"/>
                <a:gd name="T34" fmla="*/ 2147483647 w 714"/>
                <a:gd name="T35" fmla="*/ 2147483647 h 1104"/>
                <a:gd name="T36" fmla="*/ 2147483647 w 714"/>
                <a:gd name="T37" fmla="*/ 2147483647 h 1104"/>
                <a:gd name="T38" fmla="*/ 2147483647 w 714"/>
                <a:gd name="T39" fmla="*/ 2147483647 h 1104"/>
                <a:gd name="T40" fmla="*/ 2147483647 w 714"/>
                <a:gd name="T41" fmla="*/ 2147483647 h 1104"/>
                <a:gd name="T42" fmla="*/ 2147483647 w 714"/>
                <a:gd name="T43" fmla="*/ 2147483647 h 1104"/>
                <a:gd name="T44" fmla="*/ 2147483647 w 714"/>
                <a:gd name="T45" fmla="*/ 2147483647 h 1104"/>
                <a:gd name="T46" fmla="*/ 2147483647 w 714"/>
                <a:gd name="T47" fmla="*/ 2147483647 h 1104"/>
                <a:gd name="T48" fmla="*/ 2147483647 w 714"/>
                <a:gd name="T49" fmla="*/ 2147483647 h 1104"/>
                <a:gd name="T50" fmla="*/ 2147483647 w 714"/>
                <a:gd name="T51" fmla="*/ 2147483647 h 1104"/>
                <a:gd name="T52" fmla="*/ 2147483647 w 714"/>
                <a:gd name="T53" fmla="*/ 2147483647 h 1104"/>
                <a:gd name="T54" fmla="*/ 2147483647 w 714"/>
                <a:gd name="T55" fmla="*/ 2147483647 h 1104"/>
                <a:gd name="T56" fmla="*/ 2147483647 w 714"/>
                <a:gd name="T57" fmla="*/ 2147483647 h 1104"/>
                <a:gd name="T58" fmla="*/ 2147483647 w 714"/>
                <a:gd name="T59" fmla="*/ 2147483647 h 1104"/>
                <a:gd name="T60" fmla="*/ 2147483647 w 714"/>
                <a:gd name="T61" fmla="*/ 2147483647 h 1104"/>
                <a:gd name="T62" fmla="*/ 2147483647 w 714"/>
                <a:gd name="T63" fmla="*/ 2147483647 h 1104"/>
                <a:gd name="T64" fmla="*/ 2147483647 w 714"/>
                <a:gd name="T65" fmla="*/ 2147483647 h 1104"/>
                <a:gd name="T66" fmla="*/ 2147483647 w 714"/>
                <a:gd name="T67" fmla="*/ 2147483647 h 1104"/>
                <a:gd name="T68" fmla="*/ 2147483647 w 714"/>
                <a:gd name="T69" fmla="*/ 2147483647 h 1104"/>
                <a:gd name="T70" fmla="*/ 2147483647 w 714"/>
                <a:gd name="T71" fmla="*/ 2147483647 h 1104"/>
                <a:gd name="T72" fmla="*/ 2147483647 w 714"/>
                <a:gd name="T73" fmla="*/ 2147483647 h 1104"/>
                <a:gd name="T74" fmla="*/ 2147483647 w 714"/>
                <a:gd name="T75" fmla="*/ 2147483647 h 1104"/>
                <a:gd name="T76" fmla="*/ 2147483647 w 714"/>
                <a:gd name="T77" fmla="*/ 2147483647 h 1104"/>
                <a:gd name="T78" fmla="*/ 2147483647 w 714"/>
                <a:gd name="T79" fmla="*/ 2147483647 h 1104"/>
                <a:gd name="T80" fmla="*/ 2147483647 w 714"/>
                <a:gd name="T81" fmla="*/ 2147483647 h 1104"/>
                <a:gd name="T82" fmla="*/ 2147483647 w 714"/>
                <a:gd name="T83" fmla="*/ 2147483647 h 1104"/>
                <a:gd name="T84" fmla="*/ 2147483647 w 714"/>
                <a:gd name="T85" fmla="*/ 2147483647 h 1104"/>
                <a:gd name="T86" fmla="*/ 2147483647 w 714"/>
                <a:gd name="T87" fmla="*/ 2147483647 h 1104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714"/>
                <a:gd name="T133" fmla="*/ 0 h 1104"/>
                <a:gd name="T134" fmla="*/ 714 w 714"/>
                <a:gd name="T135" fmla="*/ 1104 h 1104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714" h="1104">
                  <a:moveTo>
                    <a:pt x="108" y="114"/>
                  </a:moveTo>
                  <a:lnTo>
                    <a:pt x="120" y="126"/>
                  </a:lnTo>
                  <a:lnTo>
                    <a:pt x="120" y="138"/>
                  </a:lnTo>
                  <a:lnTo>
                    <a:pt x="126" y="150"/>
                  </a:lnTo>
                  <a:lnTo>
                    <a:pt x="132" y="156"/>
                  </a:lnTo>
                  <a:lnTo>
                    <a:pt x="138" y="168"/>
                  </a:lnTo>
                  <a:lnTo>
                    <a:pt x="144" y="174"/>
                  </a:lnTo>
                  <a:lnTo>
                    <a:pt x="156" y="198"/>
                  </a:lnTo>
                  <a:lnTo>
                    <a:pt x="162" y="204"/>
                  </a:lnTo>
                  <a:lnTo>
                    <a:pt x="162" y="210"/>
                  </a:lnTo>
                  <a:lnTo>
                    <a:pt x="186" y="210"/>
                  </a:lnTo>
                  <a:lnTo>
                    <a:pt x="192" y="222"/>
                  </a:lnTo>
                  <a:lnTo>
                    <a:pt x="198" y="228"/>
                  </a:lnTo>
                  <a:lnTo>
                    <a:pt x="204" y="240"/>
                  </a:lnTo>
                  <a:lnTo>
                    <a:pt x="240" y="258"/>
                  </a:lnTo>
                  <a:lnTo>
                    <a:pt x="312" y="282"/>
                  </a:lnTo>
                  <a:lnTo>
                    <a:pt x="336" y="288"/>
                  </a:lnTo>
                  <a:lnTo>
                    <a:pt x="348" y="294"/>
                  </a:lnTo>
                  <a:lnTo>
                    <a:pt x="366" y="300"/>
                  </a:lnTo>
                  <a:lnTo>
                    <a:pt x="378" y="312"/>
                  </a:lnTo>
                  <a:lnTo>
                    <a:pt x="414" y="330"/>
                  </a:lnTo>
                  <a:lnTo>
                    <a:pt x="486" y="324"/>
                  </a:lnTo>
                  <a:lnTo>
                    <a:pt x="276" y="570"/>
                  </a:lnTo>
                  <a:lnTo>
                    <a:pt x="192" y="570"/>
                  </a:lnTo>
                  <a:lnTo>
                    <a:pt x="186" y="576"/>
                  </a:lnTo>
                  <a:lnTo>
                    <a:pt x="174" y="576"/>
                  </a:lnTo>
                  <a:lnTo>
                    <a:pt x="162" y="582"/>
                  </a:lnTo>
                  <a:lnTo>
                    <a:pt x="156" y="588"/>
                  </a:lnTo>
                  <a:lnTo>
                    <a:pt x="144" y="594"/>
                  </a:lnTo>
                  <a:lnTo>
                    <a:pt x="144" y="606"/>
                  </a:lnTo>
                  <a:lnTo>
                    <a:pt x="126" y="624"/>
                  </a:lnTo>
                  <a:lnTo>
                    <a:pt x="102" y="624"/>
                  </a:lnTo>
                  <a:lnTo>
                    <a:pt x="90" y="630"/>
                  </a:lnTo>
                  <a:lnTo>
                    <a:pt x="78" y="630"/>
                  </a:lnTo>
                  <a:lnTo>
                    <a:pt x="66" y="642"/>
                  </a:lnTo>
                  <a:lnTo>
                    <a:pt x="66" y="654"/>
                  </a:lnTo>
                  <a:lnTo>
                    <a:pt x="60" y="660"/>
                  </a:lnTo>
                  <a:lnTo>
                    <a:pt x="42" y="696"/>
                  </a:lnTo>
                  <a:lnTo>
                    <a:pt x="0" y="738"/>
                  </a:lnTo>
                  <a:lnTo>
                    <a:pt x="0" y="1038"/>
                  </a:lnTo>
                  <a:lnTo>
                    <a:pt x="42" y="1104"/>
                  </a:lnTo>
                  <a:lnTo>
                    <a:pt x="48" y="1086"/>
                  </a:lnTo>
                  <a:lnTo>
                    <a:pt x="84" y="1032"/>
                  </a:lnTo>
                  <a:lnTo>
                    <a:pt x="96" y="1008"/>
                  </a:lnTo>
                  <a:lnTo>
                    <a:pt x="114" y="996"/>
                  </a:lnTo>
                  <a:lnTo>
                    <a:pt x="144" y="966"/>
                  </a:lnTo>
                  <a:lnTo>
                    <a:pt x="150" y="954"/>
                  </a:lnTo>
                  <a:lnTo>
                    <a:pt x="162" y="936"/>
                  </a:lnTo>
                  <a:lnTo>
                    <a:pt x="192" y="906"/>
                  </a:lnTo>
                  <a:lnTo>
                    <a:pt x="216" y="876"/>
                  </a:lnTo>
                  <a:lnTo>
                    <a:pt x="246" y="846"/>
                  </a:lnTo>
                  <a:lnTo>
                    <a:pt x="264" y="840"/>
                  </a:lnTo>
                  <a:lnTo>
                    <a:pt x="276" y="828"/>
                  </a:lnTo>
                  <a:lnTo>
                    <a:pt x="294" y="816"/>
                  </a:lnTo>
                  <a:lnTo>
                    <a:pt x="318" y="804"/>
                  </a:lnTo>
                  <a:lnTo>
                    <a:pt x="336" y="786"/>
                  </a:lnTo>
                  <a:lnTo>
                    <a:pt x="372" y="756"/>
                  </a:lnTo>
                  <a:lnTo>
                    <a:pt x="420" y="708"/>
                  </a:lnTo>
                  <a:lnTo>
                    <a:pt x="438" y="684"/>
                  </a:lnTo>
                  <a:lnTo>
                    <a:pt x="462" y="654"/>
                  </a:lnTo>
                  <a:lnTo>
                    <a:pt x="492" y="618"/>
                  </a:lnTo>
                  <a:lnTo>
                    <a:pt x="516" y="570"/>
                  </a:lnTo>
                  <a:lnTo>
                    <a:pt x="528" y="540"/>
                  </a:lnTo>
                  <a:lnTo>
                    <a:pt x="546" y="516"/>
                  </a:lnTo>
                  <a:lnTo>
                    <a:pt x="558" y="498"/>
                  </a:lnTo>
                  <a:lnTo>
                    <a:pt x="564" y="492"/>
                  </a:lnTo>
                  <a:lnTo>
                    <a:pt x="570" y="480"/>
                  </a:lnTo>
                  <a:lnTo>
                    <a:pt x="576" y="474"/>
                  </a:lnTo>
                  <a:lnTo>
                    <a:pt x="576" y="450"/>
                  </a:lnTo>
                  <a:lnTo>
                    <a:pt x="582" y="432"/>
                  </a:lnTo>
                  <a:lnTo>
                    <a:pt x="588" y="420"/>
                  </a:lnTo>
                  <a:lnTo>
                    <a:pt x="588" y="402"/>
                  </a:lnTo>
                  <a:lnTo>
                    <a:pt x="594" y="390"/>
                  </a:lnTo>
                  <a:lnTo>
                    <a:pt x="606" y="378"/>
                  </a:lnTo>
                  <a:lnTo>
                    <a:pt x="612" y="366"/>
                  </a:lnTo>
                  <a:lnTo>
                    <a:pt x="624" y="354"/>
                  </a:lnTo>
                  <a:lnTo>
                    <a:pt x="624" y="324"/>
                  </a:lnTo>
                  <a:lnTo>
                    <a:pt x="636" y="318"/>
                  </a:lnTo>
                  <a:lnTo>
                    <a:pt x="642" y="306"/>
                  </a:lnTo>
                  <a:lnTo>
                    <a:pt x="660" y="252"/>
                  </a:lnTo>
                  <a:lnTo>
                    <a:pt x="672" y="252"/>
                  </a:lnTo>
                  <a:lnTo>
                    <a:pt x="672" y="246"/>
                  </a:lnTo>
                  <a:lnTo>
                    <a:pt x="684" y="234"/>
                  </a:lnTo>
                  <a:lnTo>
                    <a:pt x="684" y="138"/>
                  </a:lnTo>
                  <a:lnTo>
                    <a:pt x="708" y="126"/>
                  </a:lnTo>
                  <a:lnTo>
                    <a:pt x="702" y="54"/>
                  </a:lnTo>
                  <a:lnTo>
                    <a:pt x="708" y="42"/>
                  </a:lnTo>
                  <a:lnTo>
                    <a:pt x="708" y="36"/>
                  </a:lnTo>
                  <a:lnTo>
                    <a:pt x="714" y="24"/>
                  </a:lnTo>
                  <a:lnTo>
                    <a:pt x="714" y="12"/>
                  </a:lnTo>
                  <a:lnTo>
                    <a:pt x="690" y="0"/>
                  </a:lnTo>
                  <a:lnTo>
                    <a:pt x="672" y="0"/>
                  </a:lnTo>
                  <a:lnTo>
                    <a:pt x="666" y="12"/>
                  </a:lnTo>
                  <a:lnTo>
                    <a:pt x="654" y="18"/>
                  </a:lnTo>
                  <a:lnTo>
                    <a:pt x="648" y="30"/>
                  </a:lnTo>
                  <a:lnTo>
                    <a:pt x="624" y="42"/>
                  </a:lnTo>
                  <a:lnTo>
                    <a:pt x="612" y="42"/>
                  </a:lnTo>
                  <a:lnTo>
                    <a:pt x="594" y="48"/>
                  </a:lnTo>
                  <a:lnTo>
                    <a:pt x="582" y="54"/>
                  </a:lnTo>
                  <a:lnTo>
                    <a:pt x="564" y="54"/>
                  </a:lnTo>
                  <a:lnTo>
                    <a:pt x="546" y="48"/>
                  </a:lnTo>
                  <a:lnTo>
                    <a:pt x="534" y="42"/>
                  </a:lnTo>
                  <a:lnTo>
                    <a:pt x="516" y="48"/>
                  </a:lnTo>
                  <a:lnTo>
                    <a:pt x="510" y="54"/>
                  </a:lnTo>
                  <a:lnTo>
                    <a:pt x="498" y="60"/>
                  </a:lnTo>
                  <a:lnTo>
                    <a:pt x="492" y="72"/>
                  </a:lnTo>
                  <a:lnTo>
                    <a:pt x="486" y="78"/>
                  </a:lnTo>
                  <a:lnTo>
                    <a:pt x="474" y="78"/>
                  </a:lnTo>
                  <a:lnTo>
                    <a:pt x="462" y="72"/>
                  </a:lnTo>
                  <a:lnTo>
                    <a:pt x="456" y="60"/>
                  </a:lnTo>
                  <a:lnTo>
                    <a:pt x="444" y="60"/>
                  </a:lnTo>
                  <a:lnTo>
                    <a:pt x="438" y="66"/>
                  </a:lnTo>
                  <a:lnTo>
                    <a:pt x="426" y="72"/>
                  </a:lnTo>
                  <a:lnTo>
                    <a:pt x="396" y="102"/>
                  </a:lnTo>
                  <a:lnTo>
                    <a:pt x="384" y="108"/>
                  </a:lnTo>
                  <a:lnTo>
                    <a:pt x="372" y="108"/>
                  </a:lnTo>
                  <a:lnTo>
                    <a:pt x="360" y="102"/>
                  </a:lnTo>
                  <a:lnTo>
                    <a:pt x="354" y="96"/>
                  </a:lnTo>
                  <a:lnTo>
                    <a:pt x="342" y="90"/>
                  </a:lnTo>
                  <a:lnTo>
                    <a:pt x="330" y="90"/>
                  </a:lnTo>
                  <a:lnTo>
                    <a:pt x="306" y="102"/>
                  </a:lnTo>
                  <a:lnTo>
                    <a:pt x="294" y="114"/>
                  </a:lnTo>
                  <a:lnTo>
                    <a:pt x="270" y="126"/>
                  </a:lnTo>
                  <a:lnTo>
                    <a:pt x="210" y="126"/>
                  </a:lnTo>
                  <a:lnTo>
                    <a:pt x="192" y="108"/>
                  </a:lnTo>
                  <a:lnTo>
                    <a:pt x="186" y="96"/>
                  </a:lnTo>
                  <a:lnTo>
                    <a:pt x="174" y="90"/>
                  </a:lnTo>
                  <a:lnTo>
                    <a:pt x="168" y="78"/>
                  </a:lnTo>
                  <a:lnTo>
                    <a:pt x="168" y="66"/>
                  </a:lnTo>
                  <a:lnTo>
                    <a:pt x="156" y="54"/>
                  </a:lnTo>
                  <a:lnTo>
                    <a:pt x="150" y="54"/>
                  </a:lnTo>
                  <a:lnTo>
                    <a:pt x="126" y="78"/>
                  </a:lnTo>
                  <a:lnTo>
                    <a:pt x="108" y="114"/>
                  </a:lnTo>
                  <a:close/>
                </a:path>
              </a:pathLst>
            </a:custGeom>
            <a:solidFill>
              <a:srgbClr val="C0C0C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541" name="Solomon Islands">
              <a:extLst>
                <a:ext uri="{FF2B5EF4-FFF2-40B4-BE49-F238E27FC236}">
                  <a16:creationId xmlns:a16="http://schemas.microsoft.com/office/drawing/2014/main" id="{DC65A26C-5DC3-F770-5D8D-DA7DEC4D56C1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5476" y="2705"/>
              <a:ext cx="94" cy="89"/>
            </a:xfrm>
            <a:custGeom>
              <a:avLst/>
              <a:gdLst>
                <a:gd name="T0" fmla="*/ 2147483647 w 372"/>
                <a:gd name="T1" fmla="*/ 0 h 348"/>
                <a:gd name="T2" fmla="*/ 2147483647 w 372"/>
                <a:gd name="T3" fmla="*/ 2147483647 h 348"/>
                <a:gd name="T4" fmla="*/ 0 w 372"/>
                <a:gd name="T5" fmla="*/ 2147483647 h 348"/>
                <a:gd name="T6" fmla="*/ 2147483647 w 372"/>
                <a:gd name="T7" fmla="*/ 2147483647 h 348"/>
                <a:gd name="T8" fmla="*/ 0 w 372"/>
                <a:gd name="T9" fmla="*/ 2147483647 h 348"/>
                <a:gd name="T10" fmla="*/ 2147483647 w 372"/>
                <a:gd name="T11" fmla="*/ 2147483647 h 348"/>
                <a:gd name="T12" fmla="*/ 2147483647 w 372"/>
                <a:gd name="T13" fmla="*/ 2147483647 h 348"/>
                <a:gd name="T14" fmla="*/ 2147483647 w 372"/>
                <a:gd name="T15" fmla="*/ 2147483647 h 348"/>
                <a:gd name="T16" fmla="*/ 2147483647 w 372"/>
                <a:gd name="T17" fmla="*/ 2147483647 h 348"/>
                <a:gd name="T18" fmla="*/ 2147483647 w 372"/>
                <a:gd name="T19" fmla="*/ 2147483647 h 348"/>
                <a:gd name="T20" fmla="*/ 2147483647 w 372"/>
                <a:gd name="T21" fmla="*/ 2147483647 h 348"/>
                <a:gd name="T22" fmla="*/ 2147483647 w 372"/>
                <a:gd name="T23" fmla="*/ 2147483647 h 348"/>
                <a:gd name="T24" fmla="*/ 2147483647 w 372"/>
                <a:gd name="T25" fmla="*/ 2147483647 h 348"/>
                <a:gd name="T26" fmla="*/ 2147483647 w 372"/>
                <a:gd name="T27" fmla="*/ 2147483647 h 348"/>
                <a:gd name="T28" fmla="*/ 2147483647 w 372"/>
                <a:gd name="T29" fmla="*/ 2147483647 h 348"/>
                <a:gd name="T30" fmla="*/ 2147483647 w 372"/>
                <a:gd name="T31" fmla="*/ 2147483647 h 348"/>
                <a:gd name="T32" fmla="*/ 2147483647 w 372"/>
                <a:gd name="T33" fmla="*/ 2147483647 h 348"/>
                <a:gd name="T34" fmla="*/ 2147483647 w 372"/>
                <a:gd name="T35" fmla="*/ 2147483647 h 348"/>
                <a:gd name="T36" fmla="*/ 2147483647 w 372"/>
                <a:gd name="T37" fmla="*/ 2147483647 h 348"/>
                <a:gd name="T38" fmla="*/ 2147483647 w 372"/>
                <a:gd name="T39" fmla="*/ 2147483647 h 348"/>
                <a:gd name="T40" fmla="*/ 2147483647 w 372"/>
                <a:gd name="T41" fmla="*/ 2147483647 h 348"/>
                <a:gd name="T42" fmla="*/ 2147483647 w 372"/>
                <a:gd name="T43" fmla="*/ 2147483647 h 348"/>
                <a:gd name="T44" fmla="*/ 2147483647 w 372"/>
                <a:gd name="T45" fmla="*/ 2147483647 h 348"/>
                <a:gd name="T46" fmla="*/ 2147483647 w 372"/>
                <a:gd name="T47" fmla="*/ 2147483647 h 348"/>
                <a:gd name="T48" fmla="*/ 2147483647 w 372"/>
                <a:gd name="T49" fmla="*/ 2147483647 h 348"/>
                <a:gd name="T50" fmla="*/ 2147483647 w 372"/>
                <a:gd name="T51" fmla="*/ 2147483647 h 348"/>
                <a:gd name="T52" fmla="*/ 2147483647 w 372"/>
                <a:gd name="T53" fmla="*/ 2147483647 h 348"/>
                <a:gd name="T54" fmla="*/ 2147483647 w 372"/>
                <a:gd name="T55" fmla="*/ 2147483647 h 348"/>
                <a:gd name="T56" fmla="*/ 2147483647 w 372"/>
                <a:gd name="T57" fmla="*/ 2147483647 h 348"/>
                <a:gd name="T58" fmla="*/ 2147483647 w 372"/>
                <a:gd name="T59" fmla="*/ 2147483647 h 348"/>
                <a:gd name="T60" fmla="*/ 2147483647 w 372"/>
                <a:gd name="T61" fmla="*/ 2147483647 h 348"/>
                <a:gd name="T62" fmla="*/ 2147483647 w 372"/>
                <a:gd name="T63" fmla="*/ 2147483647 h 348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372"/>
                <a:gd name="T97" fmla="*/ 0 h 348"/>
                <a:gd name="T98" fmla="*/ 372 w 372"/>
                <a:gd name="T99" fmla="*/ 348 h 348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372" h="348">
                  <a:moveTo>
                    <a:pt x="30" y="18"/>
                  </a:moveTo>
                  <a:lnTo>
                    <a:pt x="12" y="0"/>
                  </a:lnTo>
                  <a:lnTo>
                    <a:pt x="6" y="24"/>
                  </a:lnTo>
                  <a:lnTo>
                    <a:pt x="24" y="48"/>
                  </a:lnTo>
                  <a:lnTo>
                    <a:pt x="30" y="18"/>
                  </a:lnTo>
                  <a:close/>
                  <a:moveTo>
                    <a:pt x="0" y="126"/>
                  </a:moveTo>
                  <a:lnTo>
                    <a:pt x="18" y="132"/>
                  </a:lnTo>
                  <a:lnTo>
                    <a:pt x="36" y="102"/>
                  </a:lnTo>
                  <a:lnTo>
                    <a:pt x="0" y="102"/>
                  </a:lnTo>
                  <a:lnTo>
                    <a:pt x="0" y="126"/>
                  </a:lnTo>
                  <a:close/>
                  <a:moveTo>
                    <a:pt x="78" y="120"/>
                  </a:moveTo>
                  <a:lnTo>
                    <a:pt x="36" y="120"/>
                  </a:lnTo>
                  <a:lnTo>
                    <a:pt x="42" y="144"/>
                  </a:lnTo>
                  <a:lnTo>
                    <a:pt x="78" y="132"/>
                  </a:lnTo>
                  <a:lnTo>
                    <a:pt x="78" y="120"/>
                  </a:lnTo>
                  <a:close/>
                  <a:moveTo>
                    <a:pt x="60" y="186"/>
                  </a:moveTo>
                  <a:lnTo>
                    <a:pt x="96" y="186"/>
                  </a:lnTo>
                  <a:lnTo>
                    <a:pt x="48" y="150"/>
                  </a:lnTo>
                  <a:lnTo>
                    <a:pt x="60" y="186"/>
                  </a:lnTo>
                  <a:close/>
                  <a:moveTo>
                    <a:pt x="246" y="222"/>
                  </a:moveTo>
                  <a:lnTo>
                    <a:pt x="222" y="210"/>
                  </a:lnTo>
                  <a:lnTo>
                    <a:pt x="192" y="210"/>
                  </a:lnTo>
                  <a:lnTo>
                    <a:pt x="192" y="228"/>
                  </a:lnTo>
                  <a:lnTo>
                    <a:pt x="198" y="234"/>
                  </a:lnTo>
                  <a:lnTo>
                    <a:pt x="204" y="246"/>
                  </a:lnTo>
                  <a:lnTo>
                    <a:pt x="216" y="252"/>
                  </a:lnTo>
                  <a:lnTo>
                    <a:pt x="252" y="264"/>
                  </a:lnTo>
                  <a:lnTo>
                    <a:pt x="264" y="264"/>
                  </a:lnTo>
                  <a:lnTo>
                    <a:pt x="276" y="258"/>
                  </a:lnTo>
                  <a:lnTo>
                    <a:pt x="276" y="252"/>
                  </a:lnTo>
                  <a:lnTo>
                    <a:pt x="270" y="246"/>
                  </a:lnTo>
                  <a:lnTo>
                    <a:pt x="264" y="234"/>
                  </a:lnTo>
                  <a:lnTo>
                    <a:pt x="246" y="222"/>
                  </a:lnTo>
                  <a:close/>
                  <a:moveTo>
                    <a:pt x="312" y="288"/>
                  </a:moveTo>
                  <a:lnTo>
                    <a:pt x="360" y="348"/>
                  </a:lnTo>
                  <a:lnTo>
                    <a:pt x="372" y="318"/>
                  </a:lnTo>
                  <a:lnTo>
                    <a:pt x="312" y="288"/>
                  </a:lnTo>
                  <a:close/>
                  <a:moveTo>
                    <a:pt x="288" y="126"/>
                  </a:moveTo>
                  <a:lnTo>
                    <a:pt x="288" y="132"/>
                  </a:lnTo>
                  <a:lnTo>
                    <a:pt x="282" y="138"/>
                  </a:lnTo>
                  <a:lnTo>
                    <a:pt x="282" y="150"/>
                  </a:lnTo>
                  <a:lnTo>
                    <a:pt x="276" y="162"/>
                  </a:lnTo>
                  <a:lnTo>
                    <a:pt x="276" y="192"/>
                  </a:lnTo>
                  <a:lnTo>
                    <a:pt x="312" y="228"/>
                  </a:lnTo>
                  <a:lnTo>
                    <a:pt x="324" y="234"/>
                  </a:lnTo>
                  <a:lnTo>
                    <a:pt x="330" y="240"/>
                  </a:lnTo>
                  <a:lnTo>
                    <a:pt x="288" y="126"/>
                  </a:lnTo>
                  <a:close/>
                  <a:moveTo>
                    <a:pt x="120" y="60"/>
                  </a:moveTo>
                  <a:lnTo>
                    <a:pt x="120" y="66"/>
                  </a:lnTo>
                  <a:lnTo>
                    <a:pt x="126" y="78"/>
                  </a:lnTo>
                  <a:lnTo>
                    <a:pt x="138" y="90"/>
                  </a:lnTo>
                  <a:lnTo>
                    <a:pt x="150" y="108"/>
                  </a:lnTo>
                  <a:lnTo>
                    <a:pt x="168" y="120"/>
                  </a:lnTo>
                  <a:lnTo>
                    <a:pt x="192" y="144"/>
                  </a:lnTo>
                  <a:lnTo>
                    <a:pt x="204" y="150"/>
                  </a:lnTo>
                  <a:lnTo>
                    <a:pt x="216" y="150"/>
                  </a:lnTo>
                  <a:lnTo>
                    <a:pt x="210" y="138"/>
                  </a:lnTo>
                  <a:lnTo>
                    <a:pt x="204" y="132"/>
                  </a:lnTo>
                  <a:lnTo>
                    <a:pt x="198" y="120"/>
                  </a:lnTo>
                  <a:lnTo>
                    <a:pt x="186" y="108"/>
                  </a:lnTo>
                  <a:lnTo>
                    <a:pt x="174" y="90"/>
                  </a:lnTo>
                  <a:lnTo>
                    <a:pt x="156" y="78"/>
                  </a:lnTo>
                  <a:lnTo>
                    <a:pt x="144" y="66"/>
                  </a:lnTo>
                  <a:lnTo>
                    <a:pt x="132" y="60"/>
                  </a:lnTo>
                  <a:lnTo>
                    <a:pt x="120" y="60"/>
                  </a:lnTo>
                  <a:close/>
                </a:path>
              </a:pathLst>
            </a:custGeom>
            <a:solidFill>
              <a:srgbClr val="C0C0C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542" name="Slovenia">
              <a:extLst>
                <a:ext uri="{FF2B5EF4-FFF2-40B4-BE49-F238E27FC236}">
                  <a16:creationId xmlns:a16="http://schemas.microsoft.com/office/drawing/2014/main" id="{62C40C64-B4CB-921A-29B0-6599C2A19AD6}"/>
                </a:ext>
              </a:extLst>
            </p:cNvPr>
            <p:cNvSpPr>
              <a:spLocks/>
            </p:cNvSpPr>
            <p:nvPr/>
          </p:nvSpPr>
          <p:spPr bwMode="gray">
            <a:xfrm>
              <a:off x="2888" y="1611"/>
              <a:ext cx="54" cy="30"/>
            </a:xfrm>
            <a:custGeom>
              <a:avLst/>
              <a:gdLst>
                <a:gd name="T0" fmla="*/ 2147483647 w 210"/>
                <a:gd name="T1" fmla="*/ 2147483647 h 120"/>
                <a:gd name="T2" fmla="*/ 2147483647 w 210"/>
                <a:gd name="T3" fmla="*/ 2147483647 h 120"/>
                <a:gd name="T4" fmla="*/ 2147483647 w 210"/>
                <a:gd name="T5" fmla="*/ 2147483647 h 120"/>
                <a:gd name="T6" fmla="*/ 2147483647 w 210"/>
                <a:gd name="T7" fmla="*/ 2147483647 h 120"/>
                <a:gd name="T8" fmla="*/ 2147483647 w 210"/>
                <a:gd name="T9" fmla="*/ 2147483647 h 120"/>
                <a:gd name="T10" fmla="*/ 2147483647 w 210"/>
                <a:gd name="T11" fmla="*/ 2147483647 h 120"/>
                <a:gd name="T12" fmla="*/ 2147483647 w 210"/>
                <a:gd name="T13" fmla="*/ 2147483647 h 120"/>
                <a:gd name="T14" fmla="*/ 2147483647 w 210"/>
                <a:gd name="T15" fmla="*/ 2147483647 h 120"/>
                <a:gd name="T16" fmla="*/ 2147483647 w 210"/>
                <a:gd name="T17" fmla="*/ 2147483647 h 120"/>
                <a:gd name="T18" fmla="*/ 2147483647 w 210"/>
                <a:gd name="T19" fmla="*/ 2147483647 h 120"/>
                <a:gd name="T20" fmla="*/ 2147483647 w 210"/>
                <a:gd name="T21" fmla="*/ 2147483647 h 120"/>
                <a:gd name="T22" fmla="*/ 2147483647 w 210"/>
                <a:gd name="T23" fmla="*/ 2147483647 h 120"/>
                <a:gd name="T24" fmla="*/ 2147483647 w 210"/>
                <a:gd name="T25" fmla="*/ 2147483647 h 120"/>
                <a:gd name="T26" fmla="*/ 2147483647 w 210"/>
                <a:gd name="T27" fmla="*/ 2147483647 h 120"/>
                <a:gd name="T28" fmla="*/ 2147483647 w 210"/>
                <a:gd name="T29" fmla="*/ 2147483647 h 120"/>
                <a:gd name="T30" fmla="*/ 2147483647 w 210"/>
                <a:gd name="T31" fmla="*/ 2147483647 h 120"/>
                <a:gd name="T32" fmla="*/ 2147483647 w 210"/>
                <a:gd name="T33" fmla="*/ 2147483647 h 120"/>
                <a:gd name="T34" fmla="*/ 2147483647 w 210"/>
                <a:gd name="T35" fmla="*/ 2147483647 h 120"/>
                <a:gd name="T36" fmla="*/ 2147483647 w 210"/>
                <a:gd name="T37" fmla="*/ 2147483647 h 120"/>
                <a:gd name="T38" fmla="*/ 2147483647 w 210"/>
                <a:gd name="T39" fmla="*/ 2147483647 h 120"/>
                <a:gd name="T40" fmla="*/ 2147483647 w 210"/>
                <a:gd name="T41" fmla="*/ 2147483647 h 120"/>
                <a:gd name="T42" fmla="*/ 2147483647 w 210"/>
                <a:gd name="T43" fmla="*/ 0 h 120"/>
                <a:gd name="T44" fmla="*/ 2147483647 w 210"/>
                <a:gd name="T45" fmla="*/ 2147483647 h 120"/>
                <a:gd name="T46" fmla="*/ 2147483647 w 210"/>
                <a:gd name="T47" fmla="*/ 2147483647 h 120"/>
                <a:gd name="T48" fmla="*/ 2147483647 w 210"/>
                <a:gd name="T49" fmla="*/ 2147483647 h 120"/>
                <a:gd name="T50" fmla="*/ 2147483647 w 210"/>
                <a:gd name="T51" fmla="*/ 2147483647 h 120"/>
                <a:gd name="T52" fmla="*/ 2147483647 w 210"/>
                <a:gd name="T53" fmla="*/ 2147483647 h 120"/>
                <a:gd name="T54" fmla="*/ 2147483647 w 210"/>
                <a:gd name="T55" fmla="*/ 2147483647 h 120"/>
                <a:gd name="T56" fmla="*/ 2147483647 w 210"/>
                <a:gd name="T57" fmla="*/ 2147483647 h 120"/>
                <a:gd name="T58" fmla="*/ 2147483647 w 210"/>
                <a:gd name="T59" fmla="*/ 2147483647 h 120"/>
                <a:gd name="T60" fmla="*/ 2147483647 w 210"/>
                <a:gd name="T61" fmla="*/ 2147483647 h 120"/>
                <a:gd name="T62" fmla="*/ 2147483647 w 210"/>
                <a:gd name="T63" fmla="*/ 2147483647 h 120"/>
                <a:gd name="T64" fmla="*/ 2147483647 w 210"/>
                <a:gd name="T65" fmla="*/ 2147483647 h 120"/>
                <a:gd name="T66" fmla="*/ 2147483647 w 210"/>
                <a:gd name="T67" fmla="*/ 2147483647 h 120"/>
                <a:gd name="T68" fmla="*/ 0 w 210"/>
                <a:gd name="T69" fmla="*/ 2147483647 h 120"/>
                <a:gd name="T70" fmla="*/ 2147483647 w 210"/>
                <a:gd name="T71" fmla="*/ 2147483647 h 120"/>
                <a:gd name="T72" fmla="*/ 2147483647 w 210"/>
                <a:gd name="T73" fmla="*/ 2147483647 h 120"/>
                <a:gd name="T74" fmla="*/ 2147483647 w 210"/>
                <a:gd name="T75" fmla="*/ 2147483647 h 120"/>
                <a:gd name="T76" fmla="*/ 2147483647 w 210"/>
                <a:gd name="T77" fmla="*/ 2147483647 h 120"/>
                <a:gd name="T78" fmla="*/ 2147483647 w 210"/>
                <a:gd name="T79" fmla="*/ 2147483647 h 120"/>
                <a:gd name="T80" fmla="*/ 2147483647 w 210"/>
                <a:gd name="T81" fmla="*/ 2147483647 h 120"/>
                <a:gd name="T82" fmla="*/ 2147483647 w 210"/>
                <a:gd name="T83" fmla="*/ 2147483647 h 120"/>
                <a:gd name="T84" fmla="*/ 2147483647 w 210"/>
                <a:gd name="T85" fmla="*/ 2147483647 h 120"/>
                <a:gd name="T86" fmla="*/ 2147483647 w 210"/>
                <a:gd name="T87" fmla="*/ 2147483647 h 120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210"/>
                <a:gd name="T133" fmla="*/ 0 h 120"/>
                <a:gd name="T134" fmla="*/ 210 w 210"/>
                <a:gd name="T135" fmla="*/ 120 h 120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210" h="120">
                  <a:moveTo>
                    <a:pt x="24" y="120"/>
                  </a:moveTo>
                  <a:lnTo>
                    <a:pt x="42" y="120"/>
                  </a:lnTo>
                  <a:lnTo>
                    <a:pt x="42" y="108"/>
                  </a:lnTo>
                  <a:lnTo>
                    <a:pt x="54" y="114"/>
                  </a:lnTo>
                  <a:lnTo>
                    <a:pt x="72" y="114"/>
                  </a:lnTo>
                  <a:lnTo>
                    <a:pt x="78" y="102"/>
                  </a:lnTo>
                  <a:lnTo>
                    <a:pt x="78" y="108"/>
                  </a:lnTo>
                  <a:lnTo>
                    <a:pt x="84" y="114"/>
                  </a:lnTo>
                  <a:lnTo>
                    <a:pt x="126" y="114"/>
                  </a:lnTo>
                  <a:lnTo>
                    <a:pt x="126" y="96"/>
                  </a:lnTo>
                  <a:lnTo>
                    <a:pt x="138" y="90"/>
                  </a:lnTo>
                  <a:lnTo>
                    <a:pt x="150" y="78"/>
                  </a:lnTo>
                  <a:lnTo>
                    <a:pt x="150" y="72"/>
                  </a:lnTo>
                  <a:lnTo>
                    <a:pt x="144" y="66"/>
                  </a:lnTo>
                  <a:lnTo>
                    <a:pt x="144" y="54"/>
                  </a:lnTo>
                  <a:lnTo>
                    <a:pt x="174" y="54"/>
                  </a:lnTo>
                  <a:lnTo>
                    <a:pt x="186" y="48"/>
                  </a:lnTo>
                  <a:lnTo>
                    <a:pt x="186" y="36"/>
                  </a:lnTo>
                  <a:lnTo>
                    <a:pt x="210" y="36"/>
                  </a:lnTo>
                  <a:lnTo>
                    <a:pt x="192" y="24"/>
                  </a:lnTo>
                  <a:lnTo>
                    <a:pt x="186" y="6"/>
                  </a:lnTo>
                  <a:lnTo>
                    <a:pt x="180" y="0"/>
                  </a:lnTo>
                  <a:lnTo>
                    <a:pt x="174" y="12"/>
                  </a:lnTo>
                  <a:lnTo>
                    <a:pt x="168" y="30"/>
                  </a:lnTo>
                  <a:lnTo>
                    <a:pt x="144" y="24"/>
                  </a:lnTo>
                  <a:lnTo>
                    <a:pt x="132" y="30"/>
                  </a:lnTo>
                  <a:lnTo>
                    <a:pt x="84" y="30"/>
                  </a:lnTo>
                  <a:lnTo>
                    <a:pt x="84" y="42"/>
                  </a:lnTo>
                  <a:lnTo>
                    <a:pt x="54" y="42"/>
                  </a:lnTo>
                  <a:lnTo>
                    <a:pt x="48" y="36"/>
                  </a:lnTo>
                  <a:lnTo>
                    <a:pt x="30" y="36"/>
                  </a:lnTo>
                  <a:lnTo>
                    <a:pt x="24" y="42"/>
                  </a:lnTo>
                  <a:lnTo>
                    <a:pt x="6" y="42"/>
                  </a:lnTo>
                  <a:lnTo>
                    <a:pt x="6" y="48"/>
                  </a:lnTo>
                  <a:lnTo>
                    <a:pt x="0" y="54"/>
                  </a:lnTo>
                  <a:lnTo>
                    <a:pt x="12" y="60"/>
                  </a:lnTo>
                  <a:lnTo>
                    <a:pt x="6" y="96"/>
                  </a:lnTo>
                  <a:lnTo>
                    <a:pt x="18" y="96"/>
                  </a:lnTo>
                  <a:lnTo>
                    <a:pt x="30" y="102"/>
                  </a:lnTo>
                  <a:lnTo>
                    <a:pt x="36" y="102"/>
                  </a:lnTo>
                  <a:lnTo>
                    <a:pt x="36" y="108"/>
                  </a:lnTo>
                  <a:lnTo>
                    <a:pt x="30" y="108"/>
                  </a:lnTo>
                  <a:lnTo>
                    <a:pt x="30" y="114"/>
                  </a:lnTo>
                  <a:lnTo>
                    <a:pt x="24" y="120"/>
                  </a:lnTo>
                  <a:close/>
                </a:path>
              </a:pathLst>
            </a:custGeom>
            <a:solidFill>
              <a:srgbClr val="10069F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543" name="Slovakia">
              <a:extLst>
                <a:ext uri="{FF2B5EF4-FFF2-40B4-BE49-F238E27FC236}">
                  <a16:creationId xmlns:a16="http://schemas.microsoft.com/office/drawing/2014/main" id="{A7FF1865-C4D2-F2EC-C92F-BF2B3415A157}"/>
                </a:ext>
              </a:extLst>
            </p:cNvPr>
            <p:cNvSpPr>
              <a:spLocks/>
            </p:cNvSpPr>
            <p:nvPr/>
          </p:nvSpPr>
          <p:spPr bwMode="gray">
            <a:xfrm>
              <a:off x="2943" y="1559"/>
              <a:ext cx="90" cy="37"/>
            </a:xfrm>
            <a:custGeom>
              <a:avLst/>
              <a:gdLst>
                <a:gd name="T0" fmla="*/ 2147483647 w 354"/>
                <a:gd name="T1" fmla="*/ 2147483647 h 144"/>
                <a:gd name="T2" fmla="*/ 2147483647 w 354"/>
                <a:gd name="T3" fmla="*/ 2147483647 h 144"/>
                <a:gd name="T4" fmla="*/ 2147483647 w 354"/>
                <a:gd name="T5" fmla="*/ 2147483647 h 144"/>
                <a:gd name="T6" fmla="*/ 2147483647 w 354"/>
                <a:gd name="T7" fmla="*/ 2147483647 h 144"/>
                <a:gd name="T8" fmla="*/ 2147483647 w 354"/>
                <a:gd name="T9" fmla="*/ 2147483647 h 144"/>
                <a:gd name="T10" fmla="*/ 2147483647 w 354"/>
                <a:gd name="T11" fmla="*/ 2147483647 h 144"/>
                <a:gd name="T12" fmla="*/ 2147483647 w 354"/>
                <a:gd name="T13" fmla="*/ 2147483647 h 144"/>
                <a:gd name="T14" fmla="*/ 2147483647 w 354"/>
                <a:gd name="T15" fmla="*/ 0 h 144"/>
                <a:gd name="T16" fmla="*/ 2147483647 w 354"/>
                <a:gd name="T17" fmla="*/ 2147483647 h 144"/>
                <a:gd name="T18" fmla="*/ 2147483647 w 354"/>
                <a:gd name="T19" fmla="*/ 0 h 144"/>
                <a:gd name="T20" fmla="*/ 2147483647 w 354"/>
                <a:gd name="T21" fmla="*/ 2147483647 h 144"/>
                <a:gd name="T22" fmla="*/ 2147483647 w 354"/>
                <a:gd name="T23" fmla="*/ 2147483647 h 144"/>
                <a:gd name="T24" fmla="*/ 2147483647 w 354"/>
                <a:gd name="T25" fmla="*/ 2147483647 h 144"/>
                <a:gd name="T26" fmla="*/ 2147483647 w 354"/>
                <a:gd name="T27" fmla="*/ 2147483647 h 144"/>
                <a:gd name="T28" fmla="*/ 2147483647 w 354"/>
                <a:gd name="T29" fmla="*/ 2147483647 h 144"/>
                <a:gd name="T30" fmla="*/ 0 w 354"/>
                <a:gd name="T31" fmla="*/ 2147483647 h 144"/>
                <a:gd name="T32" fmla="*/ 2147483647 w 354"/>
                <a:gd name="T33" fmla="*/ 2147483647 h 144"/>
                <a:gd name="T34" fmla="*/ 2147483647 w 354"/>
                <a:gd name="T35" fmla="*/ 2147483647 h 144"/>
                <a:gd name="T36" fmla="*/ 2147483647 w 354"/>
                <a:gd name="T37" fmla="*/ 2147483647 h 144"/>
                <a:gd name="T38" fmla="*/ 2147483647 w 354"/>
                <a:gd name="T39" fmla="*/ 2147483647 h 144"/>
                <a:gd name="T40" fmla="*/ 2147483647 w 354"/>
                <a:gd name="T41" fmla="*/ 2147483647 h 144"/>
                <a:gd name="T42" fmla="*/ 2147483647 w 354"/>
                <a:gd name="T43" fmla="*/ 2147483647 h 144"/>
                <a:gd name="T44" fmla="*/ 2147483647 w 354"/>
                <a:gd name="T45" fmla="*/ 2147483647 h 144"/>
                <a:gd name="T46" fmla="*/ 2147483647 w 354"/>
                <a:gd name="T47" fmla="*/ 2147483647 h 144"/>
                <a:gd name="T48" fmla="*/ 2147483647 w 354"/>
                <a:gd name="T49" fmla="*/ 2147483647 h 144"/>
                <a:gd name="T50" fmla="*/ 2147483647 w 354"/>
                <a:gd name="T51" fmla="*/ 2147483647 h 144"/>
                <a:gd name="T52" fmla="*/ 2147483647 w 354"/>
                <a:gd name="T53" fmla="*/ 2147483647 h 144"/>
                <a:gd name="T54" fmla="*/ 2147483647 w 354"/>
                <a:gd name="T55" fmla="*/ 2147483647 h 144"/>
                <a:gd name="T56" fmla="*/ 2147483647 w 354"/>
                <a:gd name="T57" fmla="*/ 2147483647 h 144"/>
                <a:gd name="T58" fmla="*/ 2147483647 w 354"/>
                <a:gd name="T59" fmla="*/ 2147483647 h 144"/>
                <a:gd name="T60" fmla="*/ 2147483647 w 354"/>
                <a:gd name="T61" fmla="*/ 2147483647 h 144"/>
                <a:gd name="T62" fmla="*/ 2147483647 w 354"/>
                <a:gd name="T63" fmla="*/ 2147483647 h 144"/>
                <a:gd name="T64" fmla="*/ 2147483647 w 354"/>
                <a:gd name="T65" fmla="*/ 2147483647 h 144"/>
                <a:gd name="T66" fmla="*/ 2147483647 w 354"/>
                <a:gd name="T67" fmla="*/ 2147483647 h 144"/>
                <a:gd name="T68" fmla="*/ 2147483647 w 354"/>
                <a:gd name="T69" fmla="*/ 2147483647 h 144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354"/>
                <a:gd name="T106" fmla="*/ 0 h 144"/>
                <a:gd name="T107" fmla="*/ 354 w 354"/>
                <a:gd name="T108" fmla="*/ 144 h 144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354" h="144">
                  <a:moveTo>
                    <a:pt x="348" y="30"/>
                  </a:moveTo>
                  <a:lnTo>
                    <a:pt x="324" y="30"/>
                  </a:lnTo>
                  <a:lnTo>
                    <a:pt x="300" y="6"/>
                  </a:lnTo>
                  <a:lnTo>
                    <a:pt x="276" y="6"/>
                  </a:lnTo>
                  <a:lnTo>
                    <a:pt x="270" y="12"/>
                  </a:lnTo>
                  <a:lnTo>
                    <a:pt x="258" y="18"/>
                  </a:lnTo>
                  <a:lnTo>
                    <a:pt x="246" y="18"/>
                  </a:lnTo>
                  <a:lnTo>
                    <a:pt x="240" y="12"/>
                  </a:lnTo>
                  <a:lnTo>
                    <a:pt x="210" y="12"/>
                  </a:lnTo>
                  <a:lnTo>
                    <a:pt x="210" y="18"/>
                  </a:lnTo>
                  <a:lnTo>
                    <a:pt x="204" y="24"/>
                  </a:lnTo>
                  <a:lnTo>
                    <a:pt x="192" y="24"/>
                  </a:lnTo>
                  <a:lnTo>
                    <a:pt x="186" y="18"/>
                  </a:lnTo>
                  <a:lnTo>
                    <a:pt x="186" y="12"/>
                  </a:lnTo>
                  <a:lnTo>
                    <a:pt x="180" y="12"/>
                  </a:lnTo>
                  <a:lnTo>
                    <a:pt x="168" y="0"/>
                  </a:lnTo>
                  <a:lnTo>
                    <a:pt x="156" y="0"/>
                  </a:lnTo>
                  <a:lnTo>
                    <a:pt x="144" y="12"/>
                  </a:lnTo>
                  <a:lnTo>
                    <a:pt x="138" y="12"/>
                  </a:lnTo>
                  <a:lnTo>
                    <a:pt x="126" y="0"/>
                  </a:lnTo>
                  <a:lnTo>
                    <a:pt x="108" y="12"/>
                  </a:lnTo>
                  <a:lnTo>
                    <a:pt x="84" y="18"/>
                  </a:lnTo>
                  <a:lnTo>
                    <a:pt x="84" y="42"/>
                  </a:lnTo>
                  <a:lnTo>
                    <a:pt x="72" y="48"/>
                  </a:lnTo>
                  <a:lnTo>
                    <a:pt x="66" y="54"/>
                  </a:lnTo>
                  <a:lnTo>
                    <a:pt x="54" y="60"/>
                  </a:lnTo>
                  <a:lnTo>
                    <a:pt x="36" y="60"/>
                  </a:lnTo>
                  <a:lnTo>
                    <a:pt x="36" y="54"/>
                  </a:lnTo>
                  <a:lnTo>
                    <a:pt x="30" y="60"/>
                  </a:lnTo>
                  <a:lnTo>
                    <a:pt x="12" y="60"/>
                  </a:lnTo>
                  <a:lnTo>
                    <a:pt x="6" y="66"/>
                  </a:lnTo>
                  <a:lnTo>
                    <a:pt x="0" y="90"/>
                  </a:lnTo>
                  <a:lnTo>
                    <a:pt x="0" y="102"/>
                  </a:lnTo>
                  <a:lnTo>
                    <a:pt x="6" y="102"/>
                  </a:lnTo>
                  <a:lnTo>
                    <a:pt x="6" y="114"/>
                  </a:lnTo>
                  <a:lnTo>
                    <a:pt x="12" y="114"/>
                  </a:lnTo>
                  <a:lnTo>
                    <a:pt x="12" y="126"/>
                  </a:lnTo>
                  <a:lnTo>
                    <a:pt x="6" y="132"/>
                  </a:lnTo>
                  <a:lnTo>
                    <a:pt x="18" y="138"/>
                  </a:lnTo>
                  <a:lnTo>
                    <a:pt x="30" y="120"/>
                  </a:lnTo>
                  <a:lnTo>
                    <a:pt x="36" y="126"/>
                  </a:lnTo>
                  <a:lnTo>
                    <a:pt x="42" y="138"/>
                  </a:lnTo>
                  <a:lnTo>
                    <a:pt x="48" y="144"/>
                  </a:lnTo>
                  <a:lnTo>
                    <a:pt x="90" y="144"/>
                  </a:lnTo>
                  <a:lnTo>
                    <a:pt x="108" y="138"/>
                  </a:lnTo>
                  <a:lnTo>
                    <a:pt x="120" y="138"/>
                  </a:lnTo>
                  <a:lnTo>
                    <a:pt x="132" y="114"/>
                  </a:lnTo>
                  <a:lnTo>
                    <a:pt x="168" y="120"/>
                  </a:lnTo>
                  <a:lnTo>
                    <a:pt x="174" y="108"/>
                  </a:lnTo>
                  <a:lnTo>
                    <a:pt x="198" y="108"/>
                  </a:lnTo>
                  <a:lnTo>
                    <a:pt x="210" y="102"/>
                  </a:lnTo>
                  <a:lnTo>
                    <a:pt x="216" y="102"/>
                  </a:lnTo>
                  <a:lnTo>
                    <a:pt x="228" y="90"/>
                  </a:lnTo>
                  <a:lnTo>
                    <a:pt x="234" y="78"/>
                  </a:lnTo>
                  <a:lnTo>
                    <a:pt x="258" y="78"/>
                  </a:lnTo>
                  <a:lnTo>
                    <a:pt x="258" y="90"/>
                  </a:lnTo>
                  <a:lnTo>
                    <a:pt x="276" y="96"/>
                  </a:lnTo>
                  <a:lnTo>
                    <a:pt x="276" y="78"/>
                  </a:lnTo>
                  <a:lnTo>
                    <a:pt x="288" y="78"/>
                  </a:lnTo>
                  <a:lnTo>
                    <a:pt x="288" y="90"/>
                  </a:lnTo>
                  <a:lnTo>
                    <a:pt x="300" y="90"/>
                  </a:lnTo>
                  <a:lnTo>
                    <a:pt x="312" y="84"/>
                  </a:lnTo>
                  <a:lnTo>
                    <a:pt x="336" y="84"/>
                  </a:lnTo>
                  <a:lnTo>
                    <a:pt x="336" y="90"/>
                  </a:lnTo>
                  <a:lnTo>
                    <a:pt x="336" y="72"/>
                  </a:lnTo>
                  <a:lnTo>
                    <a:pt x="342" y="72"/>
                  </a:lnTo>
                  <a:lnTo>
                    <a:pt x="348" y="66"/>
                  </a:lnTo>
                  <a:lnTo>
                    <a:pt x="348" y="60"/>
                  </a:lnTo>
                  <a:lnTo>
                    <a:pt x="354" y="54"/>
                  </a:lnTo>
                  <a:lnTo>
                    <a:pt x="354" y="30"/>
                  </a:lnTo>
                  <a:lnTo>
                    <a:pt x="348" y="30"/>
                  </a:lnTo>
                  <a:close/>
                </a:path>
              </a:pathLst>
            </a:custGeom>
            <a:solidFill>
              <a:srgbClr val="10069F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544" name="Sierra Leone">
              <a:extLst>
                <a:ext uri="{FF2B5EF4-FFF2-40B4-BE49-F238E27FC236}">
                  <a16:creationId xmlns:a16="http://schemas.microsoft.com/office/drawing/2014/main" id="{A9CA95E7-9EA0-A04C-B66A-CD39379EBA57}"/>
                </a:ext>
              </a:extLst>
            </p:cNvPr>
            <p:cNvSpPr>
              <a:spLocks/>
            </p:cNvSpPr>
            <p:nvPr/>
          </p:nvSpPr>
          <p:spPr bwMode="gray">
            <a:xfrm>
              <a:off x="2418" y="2362"/>
              <a:ext cx="52" cy="69"/>
            </a:xfrm>
            <a:custGeom>
              <a:avLst/>
              <a:gdLst>
                <a:gd name="T0" fmla="*/ 2147483647 w 210"/>
                <a:gd name="T1" fmla="*/ 2147483647 h 270"/>
                <a:gd name="T2" fmla="*/ 2147483647 w 210"/>
                <a:gd name="T3" fmla="*/ 2147483647 h 270"/>
                <a:gd name="T4" fmla="*/ 2147483647 w 210"/>
                <a:gd name="T5" fmla="*/ 2147483647 h 270"/>
                <a:gd name="T6" fmla="*/ 2147483647 w 210"/>
                <a:gd name="T7" fmla="*/ 2147483647 h 270"/>
                <a:gd name="T8" fmla="*/ 2147483647 w 210"/>
                <a:gd name="T9" fmla="*/ 2147483647 h 270"/>
                <a:gd name="T10" fmla="*/ 2147483647 w 210"/>
                <a:gd name="T11" fmla="*/ 2147483647 h 270"/>
                <a:gd name="T12" fmla="*/ 2147483647 w 210"/>
                <a:gd name="T13" fmla="*/ 2147483647 h 270"/>
                <a:gd name="T14" fmla="*/ 2147483647 w 210"/>
                <a:gd name="T15" fmla="*/ 2147483647 h 270"/>
                <a:gd name="T16" fmla="*/ 2147483647 w 210"/>
                <a:gd name="T17" fmla="*/ 2147483647 h 270"/>
                <a:gd name="T18" fmla="*/ 2147483647 w 210"/>
                <a:gd name="T19" fmla="*/ 2147483647 h 270"/>
                <a:gd name="T20" fmla="*/ 2147483647 w 210"/>
                <a:gd name="T21" fmla="*/ 2147483647 h 270"/>
                <a:gd name="T22" fmla="*/ 2147483647 w 210"/>
                <a:gd name="T23" fmla="*/ 0 h 270"/>
                <a:gd name="T24" fmla="*/ 2147483647 w 210"/>
                <a:gd name="T25" fmla="*/ 0 h 270"/>
                <a:gd name="T26" fmla="*/ 2147483647 w 210"/>
                <a:gd name="T27" fmla="*/ 2147483647 h 270"/>
                <a:gd name="T28" fmla="*/ 2147483647 w 210"/>
                <a:gd name="T29" fmla="*/ 2147483647 h 270"/>
                <a:gd name="T30" fmla="*/ 2147483647 w 210"/>
                <a:gd name="T31" fmla="*/ 2147483647 h 270"/>
                <a:gd name="T32" fmla="*/ 2147483647 w 210"/>
                <a:gd name="T33" fmla="*/ 2147483647 h 270"/>
                <a:gd name="T34" fmla="*/ 2147483647 w 210"/>
                <a:gd name="T35" fmla="*/ 2147483647 h 270"/>
                <a:gd name="T36" fmla="*/ 2147483647 w 210"/>
                <a:gd name="T37" fmla="*/ 2147483647 h 270"/>
                <a:gd name="T38" fmla="*/ 2147483647 w 210"/>
                <a:gd name="T39" fmla="*/ 2147483647 h 270"/>
                <a:gd name="T40" fmla="*/ 2147483647 w 210"/>
                <a:gd name="T41" fmla="*/ 2147483647 h 270"/>
                <a:gd name="T42" fmla="*/ 2147483647 w 210"/>
                <a:gd name="T43" fmla="*/ 2147483647 h 270"/>
                <a:gd name="T44" fmla="*/ 0 w 210"/>
                <a:gd name="T45" fmla="*/ 2147483647 h 270"/>
                <a:gd name="T46" fmla="*/ 2147483647 w 210"/>
                <a:gd name="T47" fmla="*/ 2147483647 h 270"/>
                <a:gd name="T48" fmla="*/ 2147483647 w 210"/>
                <a:gd name="T49" fmla="*/ 2147483647 h 270"/>
                <a:gd name="T50" fmla="*/ 0 w 210"/>
                <a:gd name="T51" fmla="*/ 2147483647 h 270"/>
                <a:gd name="T52" fmla="*/ 0 w 210"/>
                <a:gd name="T53" fmla="*/ 2147483647 h 270"/>
                <a:gd name="T54" fmla="*/ 2147483647 w 210"/>
                <a:gd name="T55" fmla="*/ 2147483647 h 270"/>
                <a:gd name="T56" fmla="*/ 2147483647 w 210"/>
                <a:gd name="T57" fmla="*/ 2147483647 h 270"/>
                <a:gd name="T58" fmla="*/ 2147483647 w 210"/>
                <a:gd name="T59" fmla="*/ 2147483647 h 270"/>
                <a:gd name="T60" fmla="*/ 2147483647 w 210"/>
                <a:gd name="T61" fmla="*/ 2147483647 h 270"/>
                <a:gd name="T62" fmla="*/ 2147483647 w 210"/>
                <a:gd name="T63" fmla="*/ 2147483647 h 270"/>
                <a:gd name="T64" fmla="*/ 2147483647 w 210"/>
                <a:gd name="T65" fmla="*/ 2147483647 h 270"/>
                <a:gd name="T66" fmla="*/ 2147483647 w 210"/>
                <a:gd name="T67" fmla="*/ 2147483647 h 270"/>
                <a:gd name="T68" fmla="*/ 2147483647 w 210"/>
                <a:gd name="T69" fmla="*/ 2147483647 h 270"/>
                <a:gd name="T70" fmla="*/ 2147483647 w 210"/>
                <a:gd name="T71" fmla="*/ 2147483647 h 270"/>
                <a:gd name="T72" fmla="*/ 2147483647 w 210"/>
                <a:gd name="T73" fmla="*/ 2147483647 h 270"/>
                <a:gd name="T74" fmla="*/ 2147483647 w 210"/>
                <a:gd name="T75" fmla="*/ 2147483647 h 270"/>
                <a:gd name="T76" fmla="*/ 2147483647 w 210"/>
                <a:gd name="T77" fmla="*/ 2147483647 h 270"/>
                <a:gd name="T78" fmla="*/ 2147483647 w 210"/>
                <a:gd name="T79" fmla="*/ 2147483647 h 270"/>
                <a:gd name="T80" fmla="*/ 2147483647 w 210"/>
                <a:gd name="T81" fmla="*/ 2147483647 h 270"/>
                <a:gd name="T82" fmla="*/ 2147483647 w 210"/>
                <a:gd name="T83" fmla="*/ 2147483647 h 270"/>
                <a:gd name="T84" fmla="*/ 2147483647 w 210"/>
                <a:gd name="T85" fmla="*/ 2147483647 h 270"/>
                <a:gd name="T86" fmla="*/ 2147483647 w 210"/>
                <a:gd name="T87" fmla="*/ 2147483647 h 270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210"/>
                <a:gd name="T133" fmla="*/ 0 h 270"/>
                <a:gd name="T134" fmla="*/ 210 w 210"/>
                <a:gd name="T135" fmla="*/ 270 h 270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210" h="270">
                  <a:moveTo>
                    <a:pt x="186" y="180"/>
                  </a:moveTo>
                  <a:lnTo>
                    <a:pt x="186" y="162"/>
                  </a:lnTo>
                  <a:lnTo>
                    <a:pt x="210" y="156"/>
                  </a:lnTo>
                  <a:lnTo>
                    <a:pt x="204" y="132"/>
                  </a:lnTo>
                  <a:lnTo>
                    <a:pt x="174" y="144"/>
                  </a:lnTo>
                  <a:lnTo>
                    <a:pt x="180" y="126"/>
                  </a:lnTo>
                  <a:lnTo>
                    <a:pt x="186" y="120"/>
                  </a:lnTo>
                  <a:lnTo>
                    <a:pt x="192" y="108"/>
                  </a:lnTo>
                  <a:lnTo>
                    <a:pt x="192" y="90"/>
                  </a:lnTo>
                  <a:lnTo>
                    <a:pt x="180" y="78"/>
                  </a:lnTo>
                  <a:lnTo>
                    <a:pt x="180" y="60"/>
                  </a:lnTo>
                  <a:lnTo>
                    <a:pt x="138" y="0"/>
                  </a:lnTo>
                  <a:lnTo>
                    <a:pt x="102" y="0"/>
                  </a:lnTo>
                  <a:lnTo>
                    <a:pt x="96" y="18"/>
                  </a:lnTo>
                  <a:lnTo>
                    <a:pt x="60" y="18"/>
                  </a:lnTo>
                  <a:lnTo>
                    <a:pt x="60" y="24"/>
                  </a:lnTo>
                  <a:lnTo>
                    <a:pt x="54" y="30"/>
                  </a:lnTo>
                  <a:lnTo>
                    <a:pt x="48" y="42"/>
                  </a:lnTo>
                  <a:lnTo>
                    <a:pt x="36" y="54"/>
                  </a:lnTo>
                  <a:lnTo>
                    <a:pt x="30" y="66"/>
                  </a:lnTo>
                  <a:lnTo>
                    <a:pt x="18" y="72"/>
                  </a:lnTo>
                  <a:lnTo>
                    <a:pt x="12" y="78"/>
                  </a:lnTo>
                  <a:lnTo>
                    <a:pt x="0" y="84"/>
                  </a:lnTo>
                  <a:lnTo>
                    <a:pt x="12" y="96"/>
                  </a:lnTo>
                  <a:lnTo>
                    <a:pt x="6" y="102"/>
                  </a:lnTo>
                  <a:lnTo>
                    <a:pt x="0" y="114"/>
                  </a:lnTo>
                  <a:lnTo>
                    <a:pt x="0" y="132"/>
                  </a:lnTo>
                  <a:lnTo>
                    <a:pt x="6" y="138"/>
                  </a:lnTo>
                  <a:lnTo>
                    <a:pt x="18" y="144"/>
                  </a:lnTo>
                  <a:lnTo>
                    <a:pt x="24" y="150"/>
                  </a:lnTo>
                  <a:lnTo>
                    <a:pt x="18" y="180"/>
                  </a:lnTo>
                  <a:lnTo>
                    <a:pt x="42" y="198"/>
                  </a:lnTo>
                  <a:lnTo>
                    <a:pt x="42" y="204"/>
                  </a:lnTo>
                  <a:lnTo>
                    <a:pt x="48" y="210"/>
                  </a:lnTo>
                  <a:lnTo>
                    <a:pt x="54" y="222"/>
                  </a:lnTo>
                  <a:lnTo>
                    <a:pt x="78" y="234"/>
                  </a:lnTo>
                  <a:lnTo>
                    <a:pt x="96" y="234"/>
                  </a:lnTo>
                  <a:lnTo>
                    <a:pt x="126" y="270"/>
                  </a:lnTo>
                  <a:lnTo>
                    <a:pt x="126" y="234"/>
                  </a:lnTo>
                  <a:lnTo>
                    <a:pt x="144" y="216"/>
                  </a:lnTo>
                  <a:lnTo>
                    <a:pt x="156" y="210"/>
                  </a:lnTo>
                  <a:lnTo>
                    <a:pt x="168" y="198"/>
                  </a:lnTo>
                  <a:lnTo>
                    <a:pt x="180" y="192"/>
                  </a:lnTo>
                  <a:lnTo>
                    <a:pt x="186" y="180"/>
                  </a:lnTo>
                  <a:close/>
                </a:path>
              </a:pathLst>
            </a:custGeom>
            <a:solidFill>
              <a:srgbClr val="C0C0C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546" name="Senegal">
              <a:extLst>
                <a:ext uri="{FF2B5EF4-FFF2-40B4-BE49-F238E27FC236}">
                  <a16:creationId xmlns:a16="http://schemas.microsoft.com/office/drawing/2014/main" id="{38FF0BCF-14ED-B270-A4F5-F3AE2633C6E4}"/>
                </a:ext>
              </a:extLst>
            </p:cNvPr>
            <p:cNvSpPr>
              <a:spLocks/>
            </p:cNvSpPr>
            <p:nvPr/>
          </p:nvSpPr>
          <p:spPr bwMode="gray">
            <a:xfrm>
              <a:off x="2365" y="2224"/>
              <a:ext cx="105" cy="94"/>
            </a:xfrm>
            <a:custGeom>
              <a:avLst/>
              <a:gdLst>
                <a:gd name="T0" fmla="*/ 2147483647 w 414"/>
                <a:gd name="T1" fmla="*/ 2147483647 h 366"/>
                <a:gd name="T2" fmla="*/ 2147483647 w 414"/>
                <a:gd name="T3" fmla="*/ 2147483647 h 366"/>
                <a:gd name="T4" fmla="*/ 2147483647 w 414"/>
                <a:gd name="T5" fmla="*/ 2147483647 h 366"/>
                <a:gd name="T6" fmla="*/ 2147483647 w 414"/>
                <a:gd name="T7" fmla="*/ 2147483647 h 366"/>
                <a:gd name="T8" fmla="*/ 2147483647 w 414"/>
                <a:gd name="T9" fmla="*/ 2147483647 h 366"/>
                <a:gd name="T10" fmla="*/ 2147483647 w 414"/>
                <a:gd name="T11" fmla="*/ 2147483647 h 366"/>
                <a:gd name="T12" fmla="*/ 2147483647 w 414"/>
                <a:gd name="T13" fmla="*/ 2147483647 h 366"/>
                <a:gd name="T14" fmla="*/ 2147483647 w 414"/>
                <a:gd name="T15" fmla="*/ 2147483647 h 366"/>
                <a:gd name="T16" fmla="*/ 2147483647 w 414"/>
                <a:gd name="T17" fmla="*/ 2147483647 h 366"/>
                <a:gd name="T18" fmla="*/ 2147483647 w 414"/>
                <a:gd name="T19" fmla="*/ 2147483647 h 366"/>
                <a:gd name="T20" fmla="*/ 2147483647 w 414"/>
                <a:gd name="T21" fmla="*/ 2147483647 h 366"/>
                <a:gd name="T22" fmla="*/ 2147483647 w 414"/>
                <a:gd name="T23" fmla="*/ 2147483647 h 366"/>
                <a:gd name="T24" fmla="*/ 2147483647 w 414"/>
                <a:gd name="T25" fmla="*/ 2147483647 h 366"/>
                <a:gd name="T26" fmla="*/ 2147483647 w 414"/>
                <a:gd name="T27" fmla="*/ 2147483647 h 366"/>
                <a:gd name="T28" fmla="*/ 2147483647 w 414"/>
                <a:gd name="T29" fmla="*/ 0 h 366"/>
                <a:gd name="T30" fmla="*/ 2147483647 w 414"/>
                <a:gd name="T31" fmla="*/ 2147483647 h 366"/>
                <a:gd name="T32" fmla="*/ 2147483647 w 414"/>
                <a:gd name="T33" fmla="*/ 2147483647 h 366"/>
                <a:gd name="T34" fmla="*/ 2147483647 w 414"/>
                <a:gd name="T35" fmla="*/ 2147483647 h 366"/>
                <a:gd name="T36" fmla="*/ 2147483647 w 414"/>
                <a:gd name="T37" fmla="*/ 2147483647 h 366"/>
                <a:gd name="T38" fmla="*/ 2147483647 w 414"/>
                <a:gd name="T39" fmla="*/ 2147483647 h 366"/>
                <a:gd name="T40" fmla="*/ 2147483647 w 414"/>
                <a:gd name="T41" fmla="*/ 2147483647 h 366"/>
                <a:gd name="T42" fmla="*/ 0 w 414"/>
                <a:gd name="T43" fmla="*/ 2147483647 h 366"/>
                <a:gd name="T44" fmla="*/ 2147483647 w 414"/>
                <a:gd name="T45" fmla="*/ 2147483647 h 366"/>
                <a:gd name="T46" fmla="*/ 2147483647 w 414"/>
                <a:gd name="T47" fmla="*/ 2147483647 h 366"/>
                <a:gd name="T48" fmla="*/ 2147483647 w 414"/>
                <a:gd name="T49" fmla="*/ 2147483647 h 366"/>
                <a:gd name="T50" fmla="*/ 2147483647 w 414"/>
                <a:gd name="T51" fmla="*/ 2147483647 h 366"/>
                <a:gd name="T52" fmla="*/ 2147483647 w 414"/>
                <a:gd name="T53" fmla="*/ 2147483647 h 366"/>
                <a:gd name="T54" fmla="*/ 2147483647 w 414"/>
                <a:gd name="T55" fmla="*/ 2147483647 h 366"/>
                <a:gd name="T56" fmla="*/ 2147483647 w 414"/>
                <a:gd name="T57" fmla="*/ 2147483647 h 366"/>
                <a:gd name="T58" fmla="*/ 2147483647 w 414"/>
                <a:gd name="T59" fmla="*/ 2147483647 h 366"/>
                <a:gd name="T60" fmla="*/ 2147483647 w 414"/>
                <a:gd name="T61" fmla="*/ 2147483647 h 366"/>
                <a:gd name="T62" fmla="*/ 2147483647 w 414"/>
                <a:gd name="T63" fmla="*/ 2147483647 h 366"/>
                <a:gd name="T64" fmla="*/ 2147483647 w 414"/>
                <a:gd name="T65" fmla="*/ 2147483647 h 366"/>
                <a:gd name="T66" fmla="*/ 2147483647 w 414"/>
                <a:gd name="T67" fmla="*/ 2147483647 h 366"/>
                <a:gd name="T68" fmla="*/ 2147483647 w 414"/>
                <a:gd name="T69" fmla="*/ 2147483647 h 366"/>
                <a:gd name="T70" fmla="*/ 2147483647 w 414"/>
                <a:gd name="T71" fmla="*/ 2147483647 h 366"/>
                <a:gd name="T72" fmla="*/ 2147483647 w 414"/>
                <a:gd name="T73" fmla="*/ 2147483647 h 366"/>
                <a:gd name="T74" fmla="*/ 2147483647 w 414"/>
                <a:gd name="T75" fmla="*/ 2147483647 h 366"/>
                <a:gd name="T76" fmla="*/ 2147483647 w 414"/>
                <a:gd name="T77" fmla="*/ 2147483647 h 366"/>
                <a:gd name="T78" fmla="*/ 2147483647 w 414"/>
                <a:gd name="T79" fmla="*/ 2147483647 h 366"/>
                <a:gd name="T80" fmla="*/ 2147483647 w 414"/>
                <a:gd name="T81" fmla="*/ 2147483647 h 366"/>
                <a:gd name="T82" fmla="*/ 2147483647 w 414"/>
                <a:gd name="T83" fmla="*/ 2147483647 h 366"/>
                <a:gd name="T84" fmla="*/ 2147483647 w 414"/>
                <a:gd name="T85" fmla="*/ 2147483647 h 366"/>
                <a:gd name="T86" fmla="*/ 2147483647 w 414"/>
                <a:gd name="T87" fmla="*/ 2147483647 h 366"/>
                <a:gd name="T88" fmla="*/ 2147483647 w 414"/>
                <a:gd name="T89" fmla="*/ 2147483647 h 366"/>
                <a:gd name="T90" fmla="*/ 2147483647 w 414"/>
                <a:gd name="T91" fmla="*/ 2147483647 h 366"/>
                <a:gd name="T92" fmla="*/ 2147483647 w 414"/>
                <a:gd name="T93" fmla="*/ 2147483647 h 366"/>
                <a:gd name="T94" fmla="*/ 2147483647 w 414"/>
                <a:gd name="T95" fmla="*/ 2147483647 h 366"/>
                <a:gd name="T96" fmla="*/ 2147483647 w 414"/>
                <a:gd name="T97" fmla="*/ 2147483647 h 366"/>
                <a:gd name="T98" fmla="*/ 2147483647 w 414"/>
                <a:gd name="T99" fmla="*/ 2147483647 h 366"/>
                <a:gd name="T100" fmla="*/ 2147483647 w 414"/>
                <a:gd name="T101" fmla="*/ 2147483647 h 366"/>
                <a:gd name="T102" fmla="*/ 2147483647 w 414"/>
                <a:gd name="T103" fmla="*/ 2147483647 h 366"/>
                <a:gd name="T104" fmla="*/ 2147483647 w 414"/>
                <a:gd name="T105" fmla="*/ 2147483647 h 36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414"/>
                <a:gd name="T160" fmla="*/ 0 h 366"/>
                <a:gd name="T161" fmla="*/ 414 w 414"/>
                <a:gd name="T162" fmla="*/ 366 h 366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414" h="366">
                  <a:moveTo>
                    <a:pt x="402" y="270"/>
                  </a:moveTo>
                  <a:lnTo>
                    <a:pt x="396" y="270"/>
                  </a:lnTo>
                  <a:lnTo>
                    <a:pt x="396" y="276"/>
                  </a:lnTo>
                  <a:lnTo>
                    <a:pt x="384" y="276"/>
                  </a:lnTo>
                  <a:lnTo>
                    <a:pt x="378" y="270"/>
                  </a:lnTo>
                  <a:lnTo>
                    <a:pt x="378" y="246"/>
                  </a:lnTo>
                  <a:lnTo>
                    <a:pt x="384" y="240"/>
                  </a:lnTo>
                  <a:lnTo>
                    <a:pt x="384" y="222"/>
                  </a:lnTo>
                  <a:lnTo>
                    <a:pt x="372" y="210"/>
                  </a:lnTo>
                  <a:lnTo>
                    <a:pt x="372" y="204"/>
                  </a:lnTo>
                  <a:lnTo>
                    <a:pt x="360" y="186"/>
                  </a:lnTo>
                  <a:lnTo>
                    <a:pt x="360" y="162"/>
                  </a:lnTo>
                  <a:lnTo>
                    <a:pt x="348" y="138"/>
                  </a:lnTo>
                  <a:lnTo>
                    <a:pt x="318" y="132"/>
                  </a:lnTo>
                  <a:lnTo>
                    <a:pt x="318" y="108"/>
                  </a:lnTo>
                  <a:lnTo>
                    <a:pt x="312" y="102"/>
                  </a:lnTo>
                  <a:lnTo>
                    <a:pt x="294" y="102"/>
                  </a:lnTo>
                  <a:lnTo>
                    <a:pt x="294" y="72"/>
                  </a:lnTo>
                  <a:lnTo>
                    <a:pt x="288" y="60"/>
                  </a:lnTo>
                  <a:lnTo>
                    <a:pt x="288" y="54"/>
                  </a:lnTo>
                  <a:lnTo>
                    <a:pt x="282" y="48"/>
                  </a:lnTo>
                  <a:lnTo>
                    <a:pt x="264" y="48"/>
                  </a:lnTo>
                  <a:lnTo>
                    <a:pt x="252" y="54"/>
                  </a:lnTo>
                  <a:lnTo>
                    <a:pt x="246" y="42"/>
                  </a:lnTo>
                  <a:lnTo>
                    <a:pt x="234" y="30"/>
                  </a:lnTo>
                  <a:lnTo>
                    <a:pt x="228" y="18"/>
                  </a:lnTo>
                  <a:lnTo>
                    <a:pt x="222" y="18"/>
                  </a:lnTo>
                  <a:lnTo>
                    <a:pt x="210" y="12"/>
                  </a:lnTo>
                  <a:lnTo>
                    <a:pt x="186" y="12"/>
                  </a:lnTo>
                  <a:lnTo>
                    <a:pt x="162" y="0"/>
                  </a:lnTo>
                  <a:lnTo>
                    <a:pt x="162" y="18"/>
                  </a:lnTo>
                  <a:lnTo>
                    <a:pt x="132" y="12"/>
                  </a:lnTo>
                  <a:lnTo>
                    <a:pt x="120" y="18"/>
                  </a:lnTo>
                  <a:lnTo>
                    <a:pt x="114" y="18"/>
                  </a:lnTo>
                  <a:lnTo>
                    <a:pt x="108" y="12"/>
                  </a:lnTo>
                  <a:lnTo>
                    <a:pt x="102" y="12"/>
                  </a:lnTo>
                  <a:lnTo>
                    <a:pt x="90" y="18"/>
                  </a:lnTo>
                  <a:lnTo>
                    <a:pt x="84" y="24"/>
                  </a:lnTo>
                  <a:lnTo>
                    <a:pt x="66" y="60"/>
                  </a:lnTo>
                  <a:lnTo>
                    <a:pt x="60" y="66"/>
                  </a:lnTo>
                  <a:lnTo>
                    <a:pt x="60" y="90"/>
                  </a:lnTo>
                  <a:lnTo>
                    <a:pt x="48" y="96"/>
                  </a:lnTo>
                  <a:lnTo>
                    <a:pt x="30" y="132"/>
                  </a:lnTo>
                  <a:lnTo>
                    <a:pt x="0" y="162"/>
                  </a:lnTo>
                  <a:lnTo>
                    <a:pt x="6" y="168"/>
                  </a:lnTo>
                  <a:lnTo>
                    <a:pt x="12" y="168"/>
                  </a:lnTo>
                  <a:lnTo>
                    <a:pt x="18" y="174"/>
                  </a:lnTo>
                  <a:lnTo>
                    <a:pt x="24" y="186"/>
                  </a:lnTo>
                  <a:lnTo>
                    <a:pt x="24" y="204"/>
                  </a:lnTo>
                  <a:lnTo>
                    <a:pt x="42" y="222"/>
                  </a:lnTo>
                  <a:lnTo>
                    <a:pt x="42" y="246"/>
                  </a:lnTo>
                  <a:lnTo>
                    <a:pt x="48" y="252"/>
                  </a:lnTo>
                  <a:lnTo>
                    <a:pt x="126" y="252"/>
                  </a:lnTo>
                  <a:lnTo>
                    <a:pt x="126" y="240"/>
                  </a:lnTo>
                  <a:lnTo>
                    <a:pt x="180" y="240"/>
                  </a:lnTo>
                  <a:lnTo>
                    <a:pt x="180" y="252"/>
                  </a:lnTo>
                  <a:lnTo>
                    <a:pt x="192" y="246"/>
                  </a:lnTo>
                  <a:lnTo>
                    <a:pt x="198" y="252"/>
                  </a:lnTo>
                  <a:lnTo>
                    <a:pt x="204" y="264"/>
                  </a:lnTo>
                  <a:lnTo>
                    <a:pt x="216" y="264"/>
                  </a:lnTo>
                  <a:lnTo>
                    <a:pt x="222" y="258"/>
                  </a:lnTo>
                  <a:lnTo>
                    <a:pt x="246" y="258"/>
                  </a:lnTo>
                  <a:lnTo>
                    <a:pt x="252" y="264"/>
                  </a:lnTo>
                  <a:lnTo>
                    <a:pt x="252" y="270"/>
                  </a:lnTo>
                  <a:lnTo>
                    <a:pt x="246" y="276"/>
                  </a:lnTo>
                  <a:lnTo>
                    <a:pt x="234" y="282"/>
                  </a:lnTo>
                  <a:lnTo>
                    <a:pt x="228" y="288"/>
                  </a:lnTo>
                  <a:lnTo>
                    <a:pt x="204" y="288"/>
                  </a:lnTo>
                  <a:lnTo>
                    <a:pt x="186" y="282"/>
                  </a:lnTo>
                  <a:lnTo>
                    <a:pt x="180" y="270"/>
                  </a:lnTo>
                  <a:lnTo>
                    <a:pt x="168" y="264"/>
                  </a:lnTo>
                  <a:lnTo>
                    <a:pt x="162" y="258"/>
                  </a:lnTo>
                  <a:lnTo>
                    <a:pt x="156" y="264"/>
                  </a:lnTo>
                  <a:lnTo>
                    <a:pt x="150" y="276"/>
                  </a:lnTo>
                  <a:lnTo>
                    <a:pt x="126" y="276"/>
                  </a:lnTo>
                  <a:lnTo>
                    <a:pt x="120" y="282"/>
                  </a:lnTo>
                  <a:lnTo>
                    <a:pt x="108" y="282"/>
                  </a:lnTo>
                  <a:lnTo>
                    <a:pt x="108" y="294"/>
                  </a:lnTo>
                  <a:lnTo>
                    <a:pt x="36" y="294"/>
                  </a:lnTo>
                  <a:lnTo>
                    <a:pt x="36" y="318"/>
                  </a:lnTo>
                  <a:lnTo>
                    <a:pt x="30" y="324"/>
                  </a:lnTo>
                  <a:lnTo>
                    <a:pt x="30" y="336"/>
                  </a:lnTo>
                  <a:lnTo>
                    <a:pt x="36" y="342"/>
                  </a:lnTo>
                  <a:lnTo>
                    <a:pt x="42" y="354"/>
                  </a:lnTo>
                  <a:lnTo>
                    <a:pt x="48" y="360"/>
                  </a:lnTo>
                  <a:lnTo>
                    <a:pt x="60" y="366"/>
                  </a:lnTo>
                  <a:lnTo>
                    <a:pt x="66" y="366"/>
                  </a:lnTo>
                  <a:lnTo>
                    <a:pt x="72" y="360"/>
                  </a:lnTo>
                  <a:lnTo>
                    <a:pt x="78" y="360"/>
                  </a:lnTo>
                  <a:lnTo>
                    <a:pt x="90" y="348"/>
                  </a:lnTo>
                  <a:lnTo>
                    <a:pt x="126" y="348"/>
                  </a:lnTo>
                  <a:lnTo>
                    <a:pt x="156" y="324"/>
                  </a:lnTo>
                  <a:lnTo>
                    <a:pt x="294" y="330"/>
                  </a:lnTo>
                  <a:lnTo>
                    <a:pt x="294" y="336"/>
                  </a:lnTo>
                  <a:lnTo>
                    <a:pt x="300" y="348"/>
                  </a:lnTo>
                  <a:lnTo>
                    <a:pt x="318" y="348"/>
                  </a:lnTo>
                  <a:lnTo>
                    <a:pt x="324" y="342"/>
                  </a:lnTo>
                  <a:lnTo>
                    <a:pt x="330" y="348"/>
                  </a:lnTo>
                  <a:lnTo>
                    <a:pt x="336" y="360"/>
                  </a:lnTo>
                  <a:lnTo>
                    <a:pt x="342" y="366"/>
                  </a:lnTo>
                  <a:lnTo>
                    <a:pt x="354" y="366"/>
                  </a:lnTo>
                  <a:lnTo>
                    <a:pt x="366" y="360"/>
                  </a:lnTo>
                  <a:lnTo>
                    <a:pt x="372" y="354"/>
                  </a:lnTo>
                  <a:lnTo>
                    <a:pt x="414" y="354"/>
                  </a:lnTo>
                  <a:lnTo>
                    <a:pt x="414" y="288"/>
                  </a:lnTo>
                  <a:lnTo>
                    <a:pt x="408" y="276"/>
                  </a:lnTo>
                  <a:lnTo>
                    <a:pt x="402" y="270"/>
                  </a:lnTo>
                  <a:close/>
                </a:path>
              </a:pathLst>
            </a:custGeom>
            <a:solidFill>
              <a:srgbClr val="C0C0C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547" name="Saudi Arabia">
              <a:extLst>
                <a:ext uri="{FF2B5EF4-FFF2-40B4-BE49-F238E27FC236}">
                  <a16:creationId xmlns:a16="http://schemas.microsoft.com/office/drawing/2014/main" id="{4E41BFA5-6453-109C-A6DD-835CD2FF226F}"/>
                </a:ext>
              </a:extLst>
            </p:cNvPr>
            <p:cNvSpPr>
              <a:spLocks/>
            </p:cNvSpPr>
            <p:nvPr/>
          </p:nvSpPr>
          <p:spPr bwMode="gray">
            <a:xfrm>
              <a:off x="3266" y="1911"/>
              <a:ext cx="377" cy="323"/>
            </a:xfrm>
            <a:custGeom>
              <a:avLst/>
              <a:gdLst>
                <a:gd name="T0" fmla="*/ 2147483647 w 1488"/>
                <a:gd name="T1" fmla="*/ 2147483647 h 1278"/>
                <a:gd name="T2" fmla="*/ 2147483647 w 1488"/>
                <a:gd name="T3" fmla="*/ 2147483647 h 1278"/>
                <a:gd name="T4" fmla="*/ 2147483647 w 1488"/>
                <a:gd name="T5" fmla="*/ 2147483647 h 1278"/>
                <a:gd name="T6" fmla="*/ 2147483647 w 1488"/>
                <a:gd name="T7" fmla="*/ 2147483647 h 1278"/>
                <a:gd name="T8" fmla="*/ 2147483647 w 1488"/>
                <a:gd name="T9" fmla="*/ 2147483647 h 1278"/>
                <a:gd name="T10" fmla="*/ 2147483647 w 1488"/>
                <a:gd name="T11" fmla="*/ 2147483647 h 1278"/>
                <a:gd name="T12" fmla="*/ 2147483647 w 1488"/>
                <a:gd name="T13" fmla="*/ 2147483647 h 1278"/>
                <a:gd name="T14" fmla="*/ 2147483647 w 1488"/>
                <a:gd name="T15" fmla="*/ 2147483647 h 1278"/>
                <a:gd name="T16" fmla="*/ 2147483647 w 1488"/>
                <a:gd name="T17" fmla="*/ 2147483647 h 1278"/>
                <a:gd name="T18" fmla="*/ 2147483647 w 1488"/>
                <a:gd name="T19" fmla="*/ 2147483647 h 1278"/>
                <a:gd name="T20" fmla="*/ 2147483647 w 1488"/>
                <a:gd name="T21" fmla="*/ 2147483647 h 1278"/>
                <a:gd name="T22" fmla="*/ 2147483647 w 1488"/>
                <a:gd name="T23" fmla="*/ 2147483647 h 1278"/>
                <a:gd name="T24" fmla="*/ 2147483647 w 1488"/>
                <a:gd name="T25" fmla="*/ 2147483647 h 1278"/>
                <a:gd name="T26" fmla="*/ 2147483647 w 1488"/>
                <a:gd name="T27" fmla="*/ 2147483647 h 1278"/>
                <a:gd name="T28" fmla="*/ 2147483647 w 1488"/>
                <a:gd name="T29" fmla="*/ 2147483647 h 1278"/>
                <a:gd name="T30" fmla="*/ 2147483647 w 1488"/>
                <a:gd name="T31" fmla="*/ 2147483647 h 1278"/>
                <a:gd name="T32" fmla="*/ 2147483647 w 1488"/>
                <a:gd name="T33" fmla="*/ 2147483647 h 1278"/>
                <a:gd name="T34" fmla="*/ 2147483647 w 1488"/>
                <a:gd name="T35" fmla="*/ 2147483647 h 1278"/>
                <a:gd name="T36" fmla="*/ 2147483647 w 1488"/>
                <a:gd name="T37" fmla="*/ 2147483647 h 1278"/>
                <a:gd name="T38" fmla="*/ 2147483647 w 1488"/>
                <a:gd name="T39" fmla="*/ 0 h 1278"/>
                <a:gd name="T40" fmla="*/ 2147483647 w 1488"/>
                <a:gd name="T41" fmla="*/ 2147483647 h 1278"/>
                <a:gd name="T42" fmla="*/ 2147483647 w 1488"/>
                <a:gd name="T43" fmla="*/ 2147483647 h 1278"/>
                <a:gd name="T44" fmla="*/ 2147483647 w 1488"/>
                <a:gd name="T45" fmla="*/ 2147483647 h 1278"/>
                <a:gd name="T46" fmla="*/ 2147483647 w 1488"/>
                <a:gd name="T47" fmla="*/ 2147483647 h 1278"/>
                <a:gd name="T48" fmla="*/ 2147483647 w 1488"/>
                <a:gd name="T49" fmla="*/ 2147483647 h 1278"/>
                <a:gd name="T50" fmla="*/ 2147483647 w 1488"/>
                <a:gd name="T51" fmla="*/ 2147483647 h 1278"/>
                <a:gd name="T52" fmla="*/ 2147483647 w 1488"/>
                <a:gd name="T53" fmla="*/ 2147483647 h 1278"/>
                <a:gd name="T54" fmla="*/ 2147483647 w 1488"/>
                <a:gd name="T55" fmla="*/ 2147483647 h 1278"/>
                <a:gd name="T56" fmla="*/ 2147483647 w 1488"/>
                <a:gd name="T57" fmla="*/ 2147483647 h 1278"/>
                <a:gd name="T58" fmla="*/ 2147483647 w 1488"/>
                <a:gd name="T59" fmla="*/ 2147483647 h 1278"/>
                <a:gd name="T60" fmla="*/ 2147483647 w 1488"/>
                <a:gd name="T61" fmla="*/ 2147483647 h 1278"/>
                <a:gd name="T62" fmla="*/ 0 w 1488"/>
                <a:gd name="T63" fmla="*/ 2147483647 h 1278"/>
                <a:gd name="T64" fmla="*/ 2147483647 w 1488"/>
                <a:gd name="T65" fmla="*/ 2147483647 h 1278"/>
                <a:gd name="T66" fmla="*/ 2147483647 w 1488"/>
                <a:gd name="T67" fmla="*/ 2147483647 h 1278"/>
                <a:gd name="T68" fmla="*/ 2147483647 w 1488"/>
                <a:gd name="T69" fmla="*/ 2147483647 h 1278"/>
                <a:gd name="T70" fmla="*/ 2147483647 w 1488"/>
                <a:gd name="T71" fmla="*/ 2147483647 h 1278"/>
                <a:gd name="T72" fmla="*/ 2147483647 w 1488"/>
                <a:gd name="T73" fmla="*/ 2147483647 h 1278"/>
                <a:gd name="T74" fmla="*/ 2147483647 w 1488"/>
                <a:gd name="T75" fmla="*/ 2147483647 h 1278"/>
                <a:gd name="T76" fmla="*/ 2147483647 w 1488"/>
                <a:gd name="T77" fmla="*/ 2147483647 h 1278"/>
                <a:gd name="T78" fmla="*/ 2147483647 w 1488"/>
                <a:gd name="T79" fmla="*/ 2147483647 h 1278"/>
                <a:gd name="T80" fmla="*/ 2147483647 w 1488"/>
                <a:gd name="T81" fmla="*/ 2147483647 h 1278"/>
                <a:gd name="T82" fmla="*/ 2147483647 w 1488"/>
                <a:gd name="T83" fmla="*/ 2147483647 h 1278"/>
                <a:gd name="T84" fmla="*/ 2147483647 w 1488"/>
                <a:gd name="T85" fmla="*/ 2147483647 h 1278"/>
                <a:gd name="T86" fmla="*/ 2147483647 w 1488"/>
                <a:gd name="T87" fmla="*/ 2147483647 h 1278"/>
                <a:gd name="T88" fmla="*/ 2147483647 w 1488"/>
                <a:gd name="T89" fmla="*/ 2147483647 h 1278"/>
                <a:gd name="T90" fmla="*/ 2147483647 w 1488"/>
                <a:gd name="T91" fmla="*/ 2147483647 h 1278"/>
                <a:gd name="T92" fmla="*/ 2147483647 w 1488"/>
                <a:gd name="T93" fmla="*/ 2147483647 h 1278"/>
                <a:gd name="T94" fmla="*/ 2147483647 w 1488"/>
                <a:gd name="T95" fmla="*/ 2147483647 h 1278"/>
                <a:gd name="T96" fmla="*/ 2147483647 w 1488"/>
                <a:gd name="T97" fmla="*/ 2147483647 h 1278"/>
                <a:gd name="T98" fmla="*/ 2147483647 w 1488"/>
                <a:gd name="T99" fmla="*/ 2147483647 h 1278"/>
                <a:gd name="T100" fmla="*/ 2147483647 w 1488"/>
                <a:gd name="T101" fmla="*/ 2147483647 h 1278"/>
                <a:gd name="T102" fmla="*/ 2147483647 w 1488"/>
                <a:gd name="T103" fmla="*/ 2147483647 h 1278"/>
                <a:gd name="T104" fmla="*/ 2147483647 w 1488"/>
                <a:gd name="T105" fmla="*/ 2147483647 h 1278"/>
                <a:gd name="T106" fmla="*/ 2147483647 w 1488"/>
                <a:gd name="T107" fmla="*/ 2147483647 h 1278"/>
                <a:gd name="T108" fmla="*/ 2147483647 w 1488"/>
                <a:gd name="T109" fmla="*/ 2147483647 h 1278"/>
                <a:gd name="T110" fmla="*/ 2147483647 w 1488"/>
                <a:gd name="T111" fmla="*/ 2147483647 h 1278"/>
                <a:gd name="T112" fmla="*/ 2147483647 w 1488"/>
                <a:gd name="T113" fmla="*/ 2147483647 h 1278"/>
                <a:gd name="T114" fmla="*/ 2147483647 w 1488"/>
                <a:gd name="T115" fmla="*/ 2147483647 h 1278"/>
                <a:gd name="T116" fmla="*/ 2147483647 w 1488"/>
                <a:gd name="T117" fmla="*/ 2147483647 h 1278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1488"/>
                <a:gd name="T178" fmla="*/ 0 h 1278"/>
                <a:gd name="T179" fmla="*/ 1488 w 1488"/>
                <a:gd name="T180" fmla="*/ 1278 h 1278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1488" h="1278">
                  <a:moveTo>
                    <a:pt x="1464" y="792"/>
                  </a:moveTo>
                  <a:lnTo>
                    <a:pt x="1464" y="780"/>
                  </a:lnTo>
                  <a:lnTo>
                    <a:pt x="1458" y="774"/>
                  </a:lnTo>
                  <a:lnTo>
                    <a:pt x="1416" y="768"/>
                  </a:lnTo>
                  <a:lnTo>
                    <a:pt x="1320" y="756"/>
                  </a:lnTo>
                  <a:lnTo>
                    <a:pt x="1284" y="750"/>
                  </a:lnTo>
                  <a:lnTo>
                    <a:pt x="1266" y="750"/>
                  </a:lnTo>
                  <a:lnTo>
                    <a:pt x="1260" y="738"/>
                  </a:lnTo>
                  <a:lnTo>
                    <a:pt x="1248" y="732"/>
                  </a:lnTo>
                  <a:lnTo>
                    <a:pt x="1242" y="720"/>
                  </a:lnTo>
                  <a:lnTo>
                    <a:pt x="1218" y="696"/>
                  </a:lnTo>
                  <a:lnTo>
                    <a:pt x="1206" y="672"/>
                  </a:lnTo>
                  <a:lnTo>
                    <a:pt x="1188" y="654"/>
                  </a:lnTo>
                  <a:lnTo>
                    <a:pt x="1188" y="642"/>
                  </a:lnTo>
                  <a:lnTo>
                    <a:pt x="1182" y="636"/>
                  </a:lnTo>
                  <a:lnTo>
                    <a:pt x="1182" y="618"/>
                  </a:lnTo>
                  <a:lnTo>
                    <a:pt x="1176" y="624"/>
                  </a:lnTo>
                  <a:lnTo>
                    <a:pt x="1164" y="612"/>
                  </a:lnTo>
                  <a:lnTo>
                    <a:pt x="1146" y="612"/>
                  </a:lnTo>
                  <a:lnTo>
                    <a:pt x="1140" y="600"/>
                  </a:lnTo>
                  <a:lnTo>
                    <a:pt x="1134" y="594"/>
                  </a:lnTo>
                  <a:lnTo>
                    <a:pt x="1128" y="582"/>
                  </a:lnTo>
                  <a:lnTo>
                    <a:pt x="1122" y="564"/>
                  </a:lnTo>
                  <a:lnTo>
                    <a:pt x="1116" y="552"/>
                  </a:lnTo>
                  <a:lnTo>
                    <a:pt x="1116" y="540"/>
                  </a:lnTo>
                  <a:lnTo>
                    <a:pt x="1110" y="534"/>
                  </a:lnTo>
                  <a:lnTo>
                    <a:pt x="1098" y="528"/>
                  </a:lnTo>
                  <a:lnTo>
                    <a:pt x="1086" y="516"/>
                  </a:lnTo>
                  <a:lnTo>
                    <a:pt x="1074" y="510"/>
                  </a:lnTo>
                  <a:lnTo>
                    <a:pt x="1068" y="498"/>
                  </a:lnTo>
                  <a:lnTo>
                    <a:pt x="1068" y="462"/>
                  </a:lnTo>
                  <a:lnTo>
                    <a:pt x="1062" y="450"/>
                  </a:lnTo>
                  <a:lnTo>
                    <a:pt x="1062" y="438"/>
                  </a:lnTo>
                  <a:lnTo>
                    <a:pt x="1050" y="426"/>
                  </a:lnTo>
                  <a:lnTo>
                    <a:pt x="1002" y="402"/>
                  </a:lnTo>
                  <a:lnTo>
                    <a:pt x="996" y="396"/>
                  </a:lnTo>
                  <a:lnTo>
                    <a:pt x="990" y="384"/>
                  </a:lnTo>
                  <a:lnTo>
                    <a:pt x="990" y="360"/>
                  </a:lnTo>
                  <a:lnTo>
                    <a:pt x="972" y="342"/>
                  </a:lnTo>
                  <a:lnTo>
                    <a:pt x="966" y="330"/>
                  </a:lnTo>
                  <a:lnTo>
                    <a:pt x="960" y="324"/>
                  </a:lnTo>
                  <a:lnTo>
                    <a:pt x="960" y="300"/>
                  </a:lnTo>
                  <a:lnTo>
                    <a:pt x="954" y="300"/>
                  </a:lnTo>
                  <a:lnTo>
                    <a:pt x="948" y="294"/>
                  </a:lnTo>
                  <a:lnTo>
                    <a:pt x="882" y="294"/>
                  </a:lnTo>
                  <a:lnTo>
                    <a:pt x="876" y="288"/>
                  </a:lnTo>
                  <a:lnTo>
                    <a:pt x="876" y="252"/>
                  </a:lnTo>
                  <a:lnTo>
                    <a:pt x="852" y="246"/>
                  </a:lnTo>
                  <a:lnTo>
                    <a:pt x="804" y="246"/>
                  </a:lnTo>
                  <a:lnTo>
                    <a:pt x="750" y="240"/>
                  </a:lnTo>
                  <a:lnTo>
                    <a:pt x="684" y="240"/>
                  </a:lnTo>
                  <a:lnTo>
                    <a:pt x="492" y="96"/>
                  </a:lnTo>
                  <a:lnTo>
                    <a:pt x="480" y="90"/>
                  </a:lnTo>
                  <a:lnTo>
                    <a:pt x="474" y="84"/>
                  </a:lnTo>
                  <a:lnTo>
                    <a:pt x="426" y="60"/>
                  </a:lnTo>
                  <a:lnTo>
                    <a:pt x="414" y="48"/>
                  </a:lnTo>
                  <a:lnTo>
                    <a:pt x="402" y="42"/>
                  </a:lnTo>
                  <a:lnTo>
                    <a:pt x="372" y="12"/>
                  </a:lnTo>
                  <a:lnTo>
                    <a:pt x="306" y="12"/>
                  </a:lnTo>
                  <a:lnTo>
                    <a:pt x="294" y="0"/>
                  </a:lnTo>
                  <a:lnTo>
                    <a:pt x="288" y="6"/>
                  </a:lnTo>
                  <a:lnTo>
                    <a:pt x="276" y="12"/>
                  </a:lnTo>
                  <a:lnTo>
                    <a:pt x="270" y="12"/>
                  </a:lnTo>
                  <a:lnTo>
                    <a:pt x="264" y="18"/>
                  </a:lnTo>
                  <a:lnTo>
                    <a:pt x="252" y="24"/>
                  </a:lnTo>
                  <a:lnTo>
                    <a:pt x="210" y="24"/>
                  </a:lnTo>
                  <a:lnTo>
                    <a:pt x="198" y="48"/>
                  </a:lnTo>
                  <a:lnTo>
                    <a:pt x="132" y="48"/>
                  </a:lnTo>
                  <a:lnTo>
                    <a:pt x="120" y="54"/>
                  </a:lnTo>
                  <a:lnTo>
                    <a:pt x="108" y="54"/>
                  </a:lnTo>
                  <a:lnTo>
                    <a:pt x="108" y="60"/>
                  </a:lnTo>
                  <a:lnTo>
                    <a:pt x="132" y="60"/>
                  </a:lnTo>
                  <a:lnTo>
                    <a:pt x="144" y="66"/>
                  </a:lnTo>
                  <a:lnTo>
                    <a:pt x="156" y="66"/>
                  </a:lnTo>
                  <a:lnTo>
                    <a:pt x="180" y="90"/>
                  </a:lnTo>
                  <a:lnTo>
                    <a:pt x="192" y="114"/>
                  </a:lnTo>
                  <a:lnTo>
                    <a:pt x="198" y="120"/>
                  </a:lnTo>
                  <a:lnTo>
                    <a:pt x="198" y="132"/>
                  </a:lnTo>
                  <a:lnTo>
                    <a:pt x="192" y="138"/>
                  </a:lnTo>
                  <a:lnTo>
                    <a:pt x="192" y="150"/>
                  </a:lnTo>
                  <a:lnTo>
                    <a:pt x="186" y="156"/>
                  </a:lnTo>
                  <a:lnTo>
                    <a:pt x="180" y="168"/>
                  </a:lnTo>
                  <a:lnTo>
                    <a:pt x="174" y="174"/>
                  </a:lnTo>
                  <a:lnTo>
                    <a:pt x="162" y="180"/>
                  </a:lnTo>
                  <a:lnTo>
                    <a:pt x="150" y="180"/>
                  </a:lnTo>
                  <a:lnTo>
                    <a:pt x="138" y="186"/>
                  </a:lnTo>
                  <a:lnTo>
                    <a:pt x="132" y="186"/>
                  </a:lnTo>
                  <a:lnTo>
                    <a:pt x="120" y="198"/>
                  </a:lnTo>
                  <a:lnTo>
                    <a:pt x="120" y="210"/>
                  </a:lnTo>
                  <a:lnTo>
                    <a:pt x="108" y="234"/>
                  </a:lnTo>
                  <a:lnTo>
                    <a:pt x="96" y="246"/>
                  </a:lnTo>
                  <a:lnTo>
                    <a:pt x="60" y="246"/>
                  </a:lnTo>
                  <a:lnTo>
                    <a:pt x="36" y="234"/>
                  </a:lnTo>
                  <a:lnTo>
                    <a:pt x="6" y="234"/>
                  </a:lnTo>
                  <a:lnTo>
                    <a:pt x="6" y="264"/>
                  </a:lnTo>
                  <a:lnTo>
                    <a:pt x="0" y="306"/>
                  </a:lnTo>
                  <a:lnTo>
                    <a:pt x="0" y="348"/>
                  </a:lnTo>
                  <a:lnTo>
                    <a:pt x="6" y="372"/>
                  </a:lnTo>
                  <a:lnTo>
                    <a:pt x="24" y="378"/>
                  </a:lnTo>
                  <a:lnTo>
                    <a:pt x="36" y="390"/>
                  </a:lnTo>
                  <a:lnTo>
                    <a:pt x="54" y="390"/>
                  </a:lnTo>
                  <a:lnTo>
                    <a:pt x="72" y="408"/>
                  </a:lnTo>
                  <a:lnTo>
                    <a:pt x="90" y="438"/>
                  </a:lnTo>
                  <a:lnTo>
                    <a:pt x="102" y="474"/>
                  </a:lnTo>
                  <a:lnTo>
                    <a:pt x="120" y="504"/>
                  </a:lnTo>
                  <a:lnTo>
                    <a:pt x="132" y="516"/>
                  </a:lnTo>
                  <a:lnTo>
                    <a:pt x="150" y="528"/>
                  </a:lnTo>
                  <a:lnTo>
                    <a:pt x="162" y="540"/>
                  </a:lnTo>
                  <a:lnTo>
                    <a:pt x="174" y="558"/>
                  </a:lnTo>
                  <a:lnTo>
                    <a:pt x="180" y="570"/>
                  </a:lnTo>
                  <a:lnTo>
                    <a:pt x="186" y="594"/>
                  </a:lnTo>
                  <a:lnTo>
                    <a:pt x="192" y="612"/>
                  </a:lnTo>
                  <a:lnTo>
                    <a:pt x="198" y="636"/>
                  </a:lnTo>
                  <a:lnTo>
                    <a:pt x="210" y="648"/>
                  </a:lnTo>
                  <a:lnTo>
                    <a:pt x="234" y="660"/>
                  </a:lnTo>
                  <a:lnTo>
                    <a:pt x="264" y="660"/>
                  </a:lnTo>
                  <a:lnTo>
                    <a:pt x="282" y="666"/>
                  </a:lnTo>
                  <a:lnTo>
                    <a:pt x="294" y="678"/>
                  </a:lnTo>
                  <a:lnTo>
                    <a:pt x="312" y="708"/>
                  </a:lnTo>
                  <a:lnTo>
                    <a:pt x="330" y="756"/>
                  </a:lnTo>
                  <a:lnTo>
                    <a:pt x="336" y="804"/>
                  </a:lnTo>
                  <a:lnTo>
                    <a:pt x="342" y="840"/>
                  </a:lnTo>
                  <a:lnTo>
                    <a:pt x="348" y="870"/>
                  </a:lnTo>
                  <a:lnTo>
                    <a:pt x="366" y="906"/>
                  </a:lnTo>
                  <a:lnTo>
                    <a:pt x="384" y="924"/>
                  </a:lnTo>
                  <a:lnTo>
                    <a:pt x="390" y="936"/>
                  </a:lnTo>
                  <a:lnTo>
                    <a:pt x="414" y="936"/>
                  </a:lnTo>
                  <a:lnTo>
                    <a:pt x="438" y="948"/>
                  </a:lnTo>
                  <a:lnTo>
                    <a:pt x="456" y="972"/>
                  </a:lnTo>
                  <a:lnTo>
                    <a:pt x="480" y="1008"/>
                  </a:lnTo>
                  <a:lnTo>
                    <a:pt x="504" y="1056"/>
                  </a:lnTo>
                  <a:lnTo>
                    <a:pt x="552" y="1128"/>
                  </a:lnTo>
                  <a:lnTo>
                    <a:pt x="582" y="1170"/>
                  </a:lnTo>
                  <a:lnTo>
                    <a:pt x="606" y="1206"/>
                  </a:lnTo>
                  <a:lnTo>
                    <a:pt x="618" y="1236"/>
                  </a:lnTo>
                  <a:lnTo>
                    <a:pt x="618" y="1266"/>
                  </a:lnTo>
                  <a:lnTo>
                    <a:pt x="612" y="1278"/>
                  </a:lnTo>
                  <a:lnTo>
                    <a:pt x="624" y="1266"/>
                  </a:lnTo>
                  <a:lnTo>
                    <a:pt x="630" y="1254"/>
                  </a:lnTo>
                  <a:lnTo>
                    <a:pt x="636" y="1248"/>
                  </a:lnTo>
                  <a:lnTo>
                    <a:pt x="636" y="1200"/>
                  </a:lnTo>
                  <a:lnTo>
                    <a:pt x="642" y="1188"/>
                  </a:lnTo>
                  <a:lnTo>
                    <a:pt x="648" y="1182"/>
                  </a:lnTo>
                  <a:lnTo>
                    <a:pt x="654" y="1182"/>
                  </a:lnTo>
                  <a:lnTo>
                    <a:pt x="672" y="1200"/>
                  </a:lnTo>
                  <a:lnTo>
                    <a:pt x="696" y="1194"/>
                  </a:lnTo>
                  <a:lnTo>
                    <a:pt x="702" y="1188"/>
                  </a:lnTo>
                  <a:lnTo>
                    <a:pt x="792" y="1188"/>
                  </a:lnTo>
                  <a:lnTo>
                    <a:pt x="804" y="1194"/>
                  </a:lnTo>
                  <a:lnTo>
                    <a:pt x="810" y="1200"/>
                  </a:lnTo>
                  <a:lnTo>
                    <a:pt x="888" y="1200"/>
                  </a:lnTo>
                  <a:lnTo>
                    <a:pt x="894" y="1206"/>
                  </a:lnTo>
                  <a:lnTo>
                    <a:pt x="900" y="1218"/>
                  </a:lnTo>
                  <a:lnTo>
                    <a:pt x="912" y="1224"/>
                  </a:lnTo>
                  <a:lnTo>
                    <a:pt x="924" y="1224"/>
                  </a:lnTo>
                  <a:lnTo>
                    <a:pt x="930" y="1212"/>
                  </a:lnTo>
                  <a:lnTo>
                    <a:pt x="936" y="1206"/>
                  </a:lnTo>
                  <a:lnTo>
                    <a:pt x="936" y="1188"/>
                  </a:lnTo>
                  <a:lnTo>
                    <a:pt x="942" y="1176"/>
                  </a:lnTo>
                  <a:lnTo>
                    <a:pt x="948" y="1170"/>
                  </a:lnTo>
                  <a:lnTo>
                    <a:pt x="954" y="1158"/>
                  </a:lnTo>
                  <a:lnTo>
                    <a:pt x="966" y="1146"/>
                  </a:lnTo>
                  <a:lnTo>
                    <a:pt x="972" y="1134"/>
                  </a:lnTo>
                  <a:lnTo>
                    <a:pt x="990" y="1116"/>
                  </a:lnTo>
                  <a:lnTo>
                    <a:pt x="1020" y="1098"/>
                  </a:lnTo>
                  <a:lnTo>
                    <a:pt x="1050" y="1092"/>
                  </a:lnTo>
                  <a:lnTo>
                    <a:pt x="1068" y="1086"/>
                  </a:lnTo>
                  <a:lnTo>
                    <a:pt x="1092" y="1086"/>
                  </a:lnTo>
                  <a:lnTo>
                    <a:pt x="1140" y="1080"/>
                  </a:lnTo>
                  <a:lnTo>
                    <a:pt x="1188" y="1068"/>
                  </a:lnTo>
                  <a:lnTo>
                    <a:pt x="1230" y="1062"/>
                  </a:lnTo>
                  <a:lnTo>
                    <a:pt x="1248" y="1062"/>
                  </a:lnTo>
                  <a:lnTo>
                    <a:pt x="1452" y="990"/>
                  </a:lnTo>
                  <a:lnTo>
                    <a:pt x="1488" y="816"/>
                  </a:lnTo>
                  <a:lnTo>
                    <a:pt x="1482" y="810"/>
                  </a:lnTo>
                  <a:lnTo>
                    <a:pt x="1470" y="804"/>
                  </a:lnTo>
                  <a:lnTo>
                    <a:pt x="1464" y="798"/>
                  </a:lnTo>
                  <a:lnTo>
                    <a:pt x="1464" y="792"/>
                  </a:lnTo>
                  <a:close/>
                </a:path>
              </a:pathLst>
            </a:custGeom>
            <a:solidFill>
              <a:srgbClr val="C0C0C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548" name="Rwanda">
              <a:extLst>
                <a:ext uri="{FF2B5EF4-FFF2-40B4-BE49-F238E27FC236}">
                  <a16:creationId xmlns:a16="http://schemas.microsoft.com/office/drawing/2014/main" id="{229A410A-0B07-A3FA-5336-28B9C8EA0C35}"/>
                </a:ext>
              </a:extLst>
            </p:cNvPr>
            <p:cNvSpPr>
              <a:spLocks/>
            </p:cNvSpPr>
            <p:nvPr/>
          </p:nvSpPr>
          <p:spPr bwMode="gray">
            <a:xfrm>
              <a:off x="3175" y="2589"/>
              <a:ext cx="38" cy="38"/>
            </a:xfrm>
            <a:custGeom>
              <a:avLst/>
              <a:gdLst>
                <a:gd name="T0" fmla="*/ 2147483647 w 150"/>
                <a:gd name="T1" fmla="*/ 2147483647 h 150"/>
                <a:gd name="T2" fmla="*/ 2147483647 w 150"/>
                <a:gd name="T3" fmla="*/ 2147483647 h 150"/>
                <a:gd name="T4" fmla="*/ 2147483647 w 150"/>
                <a:gd name="T5" fmla="*/ 2147483647 h 150"/>
                <a:gd name="T6" fmla="*/ 2147483647 w 150"/>
                <a:gd name="T7" fmla="*/ 2147483647 h 150"/>
                <a:gd name="T8" fmla="*/ 2147483647 w 150"/>
                <a:gd name="T9" fmla="*/ 2147483647 h 150"/>
                <a:gd name="T10" fmla="*/ 2147483647 w 150"/>
                <a:gd name="T11" fmla="*/ 2147483647 h 150"/>
                <a:gd name="T12" fmla="*/ 2147483647 w 150"/>
                <a:gd name="T13" fmla="*/ 2147483647 h 150"/>
                <a:gd name="T14" fmla="*/ 2147483647 w 150"/>
                <a:gd name="T15" fmla="*/ 2147483647 h 150"/>
                <a:gd name="T16" fmla="*/ 2147483647 w 150"/>
                <a:gd name="T17" fmla="*/ 2147483647 h 150"/>
                <a:gd name="T18" fmla="*/ 2147483647 w 150"/>
                <a:gd name="T19" fmla="*/ 2147483647 h 150"/>
                <a:gd name="T20" fmla="*/ 2147483647 w 150"/>
                <a:gd name="T21" fmla="*/ 2147483647 h 150"/>
                <a:gd name="T22" fmla="*/ 2147483647 w 150"/>
                <a:gd name="T23" fmla="*/ 2147483647 h 150"/>
                <a:gd name="T24" fmla="*/ 2147483647 w 150"/>
                <a:gd name="T25" fmla="*/ 2147483647 h 150"/>
                <a:gd name="T26" fmla="*/ 2147483647 w 150"/>
                <a:gd name="T27" fmla="*/ 0 h 150"/>
                <a:gd name="T28" fmla="*/ 2147483647 w 150"/>
                <a:gd name="T29" fmla="*/ 2147483647 h 150"/>
                <a:gd name="T30" fmla="*/ 2147483647 w 150"/>
                <a:gd name="T31" fmla="*/ 2147483647 h 150"/>
                <a:gd name="T32" fmla="*/ 2147483647 w 150"/>
                <a:gd name="T33" fmla="*/ 2147483647 h 150"/>
                <a:gd name="T34" fmla="*/ 2147483647 w 150"/>
                <a:gd name="T35" fmla="*/ 2147483647 h 150"/>
                <a:gd name="T36" fmla="*/ 2147483647 w 150"/>
                <a:gd name="T37" fmla="*/ 2147483647 h 150"/>
                <a:gd name="T38" fmla="*/ 2147483647 w 150"/>
                <a:gd name="T39" fmla="*/ 2147483647 h 150"/>
                <a:gd name="T40" fmla="*/ 2147483647 w 150"/>
                <a:gd name="T41" fmla="*/ 2147483647 h 150"/>
                <a:gd name="T42" fmla="*/ 2147483647 w 150"/>
                <a:gd name="T43" fmla="*/ 2147483647 h 150"/>
                <a:gd name="T44" fmla="*/ 2147483647 w 150"/>
                <a:gd name="T45" fmla="*/ 2147483647 h 150"/>
                <a:gd name="T46" fmla="*/ 2147483647 w 150"/>
                <a:gd name="T47" fmla="*/ 2147483647 h 150"/>
                <a:gd name="T48" fmla="*/ 2147483647 w 150"/>
                <a:gd name="T49" fmla="*/ 2147483647 h 150"/>
                <a:gd name="T50" fmla="*/ 2147483647 w 150"/>
                <a:gd name="T51" fmla="*/ 2147483647 h 150"/>
                <a:gd name="T52" fmla="*/ 2147483647 w 150"/>
                <a:gd name="T53" fmla="*/ 2147483647 h 150"/>
                <a:gd name="T54" fmla="*/ 2147483647 w 150"/>
                <a:gd name="T55" fmla="*/ 2147483647 h 150"/>
                <a:gd name="T56" fmla="*/ 2147483647 w 150"/>
                <a:gd name="T57" fmla="*/ 2147483647 h 150"/>
                <a:gd name="T58" fmla="*/ 2147483647 w 150"/>
                <a:gd name="T59" fmla="*/ 2147483647 h 150"/>
                <a:gd name="T60" fmla="*/ 0 w 150"/>
                <a:gd name="T61" fmla="*/ 2147483647 h 150"/>
                <a:gd name="T62" fmla="*/ 0 w 150"/>
                <a:gd name="T63" fmla="*/ 2147483647 h 150"/>
                <a:gd name="T64" fmla="*/ 2147483647 w 150"/>
                <a:gd name="T65" fmla="*/ 2147483647 h 150"/>
                <a:gd name="T66" fmla="*/ 2147483647 w 150"/>
                <a:gd name="T67" fmla="*/ 2147483647 h 150"/>
                <a:gd name="T68" fmla="*/ 2147483647 w 150"/>
                <a:gd name="T69" fmla="*/ 2147483647 h 150"/>
                <a:gd name="T70" fmla="*/ 2147483647 w 150"/>
                <a:gd name="T71" fmla="*/ 2147483647 h 150"/>
                <a:gd name="T72" fmla="*/ 2147483647 w 150"/>
                <a:gd name="T73" fmla="*/ 2147483647 h 150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150"/>
                <a:gd name="T112" fmla="*/ 0 h 150"/>
                <a:gd name="T113" fmla="*/ 150 w 150"/>
                <a:gd name="T114" fmla="*/ 150 h 150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150" h="150">
                  <a:moveTo>
                    <a:pt x="48" y="150"/>
                  </a:moveTo>
                  <a:lnTo>
                    <a:pt x="54" y="150"/>
                  </a:lnTo>
                  <a:lnTo>
                    <a:pt x="60" y="144"/>
                  </a:lnTo>
                  <a:lnTo>
                    <a:pt x="72" y="138"/>
                  </a:lnTo>
                  <a:lnTo>
                    <a:pt x="78" y="114"/>
                  </a:lnTo>
                  <a:lnTo>
                    <a:pt x="138" y="114"/>
                  </a:lnTo>
                  <a:lnTo>
                    <a:pt x="150" y="102"/>
                  </a:lnTo>
                  <a:lnTo>
                    <a:pt x="150" y="72"/>
                  </a:lnTo>
                  <a:lnTo>
                    <a:pt x="144" y="66"/>
                  </a:lnTo>
                  <a:lnTo>
                    <a:pt x="144" y="48"/>
                  </a:lnTo>
                  <a:lnTo>
                    <a:pt x="138" y="42"/>
                  </a:lnTo>
                  <a:lnTo>
                    <a:pt x="132" y="30"/>
                  </a:lnTo>
                  <a:lnTo>
                    <a:pt x="126" y="24"/>
                  </a:lnTo>
                  <a:lnTo>
                    <a:pt x="132" y="0"/>
                  </a:lnTo>
                  <a:lnTo>
                    <a:pt x="108" y="6"/>
                  </a:lnTo>
                  <a:lnTo>
                    <a:pt x="108" y="12"/>
                  </a:lnTo>
                  <a:lnTo>
                    <a:pt x="102" y="18"/>
                  </a:lnTo>
                  <a:lnTo>
                    <a:pt x="90" y="42"/>
                  </a:lnTo>
                  <a:lnTo>
                    <a:pt x="84" y="42"/>
                  </a:lnTo>
                  <a:lnTo>
                    <a:pt x="72" y="30"/>
                  </a:lnTo>
                  <a:lnTo>
                    <a:pt x="54" y="30"/>
                  </a:lnTo>
                  <a:lnTo>
                    <a:pt x="48" y="36"/>
                  </a:lnTo>
                  <a:lnTo>
                    <a:pt x="24" y="48"/>
                  </a:lnTo>
                  <a:lnTo>
                    <a:pt x="18" y="54"/>
                  </a:lnTo>
                  <a:lnTo>
                    <a:pt x="18" y="60"/>
                  </a:lnTo>
                  <a:lnTo>
                    <a:pt x="24" y="72"/>
                  </a:lnTo>
                  <a:lnTo>
                    <a:pt x="30" y="78"/>
                  </a:lnTo>
                  <a:lnTo>
                    <a:pt x="30" y="90"/>
                  </a:lnTo>
                  <a:lnTo>
                    <a:pt x="18" y="102"/>
                  </a:lnTo>
                  <a:lnTo>
                    <a:pt x="6" y="108"/>
                  </a:lnTo>
                  <a:lnTo>
                    <a:pt x="0" y="120"/>
                  </a:lnTo>
                  <a:lnTo>
                    <a:pt x="0" y="126"/>
                  </a:lnTo>
                  <a:lnTo>
                    <a:pt x="6" y="132"/>
                  </a:lnTo>
                  <a:lnTo>
                    <a:pt x="30" y="132"/>
                  </a:lnTo>
                  <a:lnTo>
                    <a:pt x="36" y="144"/>
                  </a:lnTo>
                  <a:lnTo>
                    <a:pt x="42" y="150"/>
                  </a:lnTo>
                  <a:lnTo>
                    <a:pt x="48" y="150"/>
                  </a:lnTo>
                  <a:close/>
                </a:path>
              </a:pathLst>
            </a:custGeom>
            <a:solidFill>
              <a:srgbClr val="C0C0C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549" name="Russia (Urup,Simushir)">
              <a:extLst>
                <a:ext uri="{FF2B5EF4-FFF2-40B4-BE49-F238E27FC236}">
                  <a16:creationId xmlns:a16="http://schemas.microsoft.com/office/drawing/2014/main" id="{77A005F4-A19D-15EB-DE86-9A673002AF87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5043" y="1372"/>
              <a:ext cx="76" cy="303"/>
            </a:xfrm>
            <a:custGeom>
              <a:avLst/>
              <a:gdLst>
                <a:gd name="T0" fmla="*/ 0 w 300"/>
                <a:gd name="T1" fmla="*/ 2147483647 h 1194"/>
                <a:gd name="T2" fmla="*/ 2147483647 w 300"/>
                <a:gd name="T3" fmla="*/ 2147483647 h 1194"/>
                <a:gd name="T4" fmla="*/ 2147483647 w 300"/>
                <a:gd name="T5" fmla="*/ 2147483647 h 1194"/>
                <a:gd name="T6" fmla="*/ 2147483647 w 300"/>
                <a:gd name="T7" fmla="*/ 2147483647 h 1194"/>
                <a:gd name="T8" fmla="*/ 0 w 300"/>
                <a:gd name="T9" fmla="*/ 2147483647 h 1194"/>
                <a:gd name="T10" fmla="*/ 2147483647 w 300"/>
                <a:gd name="T11" fmla="*/ 2147483647 h 1194"/>
                <a:gd name="T12" fmla="*/ 2147483647 w 300"/>
                <a:gd name="T13" fmla="*/ 2147483647 h 1194"/>
                <a:gd name="T14" fmla="*/ 2147483647 w 300"/>
                <a:gd name="T15" fmla="*/ 2147483647 h 1194"/>
                <a:gd name="T16" fmla="*/ 2147483647 w 300"/>
                <a:gd name="T17" fmla="*/ 2147483647 h 1194"/>
                <a:gd name="T18" fmla="*/ 2147483647 w 300"/>
                <a:gd name="T19" fmla="*/ 2147483647 h 1194"/>
                <a:gd name="T20" fmla="*/ 2147483647 w 300"/>
                <a:gd name="T21" fmla="*/ 2147483647 h 1194"/>
                <a:gd name="T22" fmla="*/ 2147483647 w 300"/>
                <a:gd name="T23" fmla="*/ 2147483647 h 1194"/>
                <a:gd name="T24" fmla="*/ 2147483647 w 300"/>
                <a:gd name="T25" fmla="*/ 2147483647 h 1194"/>
                <a:gd name="T26" fmla="*/ 2147483647 w 300"/>
                <a:gd name="T27" fmla="*/ 2147483647 h 1194"/>
                <a:gd name="T28" fmla="*/ 2147483647 w 300"/>
                <a:gd name="T29" fmla="*/ 2147483647 h 1194"/>
                <a:gd name="T30" fmla="*/ 2147483647 w 300"/>
                <a:gd name="T31" fmla="*/ 2147483647 h 1194"/>
                <a:gd name="T32" fmla="*/ 2147483647 w 300"/>
                <a:gd name="T33" fmla="*/ 2147483647 h 1194"/>
                <a:gd name="T34" fmla="*/ 2147483647 w 300"/>
                <a:gd name="T35" fmla="*/ 2147483647 h 1194"/>
                <a:gd name="T36" fmla="*/ 2147483647 w 300"/>
                <a:gd name="T37" fmla="*/ 2147483647 h 1194"/>
                <a:gd name="T38" fmla="*/ 2147483647 w 300"/>
                <a:gd name="T39" fmla="*/ 2147483647 h 1194"/>
                <a:gd name="T40" fmla="*/ 2147483647 w 300"/>
                <a:gd name="T41" fmla="*/ 2147483647 h 1194"/>
                <a:gd name="T42" fmla="*/ 2147483647 w 300"/>
                <a:gd name="T43" fmla="*/ 2147483647 h 1194"/>
                <a:gd name="T44" fmla="*/ 2147483647 w 300"/>
                <a:gd name="T45" fmla="*/ 2147483647 h 1194"/>
                <a:gd name="T46" fmla="*/ 2147483647 w 300"/>
                <a:gd name="T47" fmla="*/ 2147483647 h 1194"/>
                <a:gd name="T48" fmla="*/ 2147483647 w 300"/>
                <a:gd name="T49" fmla="*/ 2147483647 h 1194"/>
                <a:gd name="T50" fmla="*/ 2147483647 w 300"/>
                <a:gd name="T51" fmla="*/ 2147483647 h 1194"/>
                <a:gd name="T52" fmla="*/ 2147483647 w 300"/>
                <a:gd name="T53" fmla="*/ 2147483647 h 1194"/>
                <a:gd name="T54" fmla="*/ 2147483647 w 300"/>
                <a:gd name="T55" fmla="*/ 2147483647 h 1194"/>
                <a:gd name="T56" fmla="*/ 2147483647 w 300"/>
                <a:gd name="T57" fmla="*/ 2147483647 h 1194"/>
                <a:gd name="T58" fmla="*/ 2147483647 w 300"/>
                <a:gd name="T59" fmla="*/ 2147483647 h 1194"/>
                <a:gd name="T60" fmla="*/ 2147483647 w 300"/>
                <a:gd name="T61" fmla="*/ 2147483647 h 1194"/>
                <a:gd name="T62" fmla="*/ 2147483647 w 300"/>
                <a:gd name="T63" fmla="*/ 2147483647 h 1194"/>
                <a:gd name="T64" fmla="*/ 2147483647 w 300"/>
                <a:gd name="T65" fmla="*/ 2147483647 h 1194"/>
                <a:gd name="T66" fmla="*/ 2147483647 w 300"/>
                <a:gd name="T67" fmla="*/ 2147483647 h 1194"/>
                <a:gd name="T68" fmla="*/ 2147483647 w 300"/>
                <a:gd name="T69" fmla="*/ 2147483647 h 1194"/>
                <a:gd name="T70" fmla="*/ 2147483647 w 300"/>
                <a:gd name="T71" fmla="*/ 2147483647 h 1194"/>
                <a:gd name="T72" fmla="*/ 2147483647 w 300"/>
                <a:gd name="T73" fmla="*/ 2147483647 h 1194"/>
                <a:gd name="T74" fmla="*/ 2147483647 w 300"/>
                <a:gd name="T75" fmla="*/ 2147483647 h 1194"/>
                <a:gd name="T76" fmla="*/ 2147483647 w 300"/>
                <a:gd name="T77" fmla="*/ 2147483647 h 1194"/>
                <a:gd name="T78" fmla="*/ 2147483647 w 300"/>
                <a:gd name="T79" fmla="*/ 2147483647 h 1194"/>
                <a:gd name="T80" fmla="*/ 2147483647 w 300"/>
                <a:gd name="T81" fmla="*/ 2147483647 h 1194"/>
                <a:gd name="T82" fmla="*/ 2147483647 w 300"/>
                <a:gd name="T83" fmla="*/ 2147483647 h 1194"/>
                <a:gd name="T84" fmla="*/ 2147483647 w 300"/>
                <a:gd name="T85" fmla="*/ 2147483647 h 1194"/>
                <a:gd name="T86" fmla="*/ 2147483647 w 300"/>
                <a:gd name="T87" fmla="*/ 2147483647 h 1194"/>
                <a:gd name="T88" fmla="*/ 2147483647 w 300"/>
                <a:gd name="T89" fmla="*/ 2147483647 h 1194"/>
                <a:gd name="T90" fmla="*/ 2147483647 w 300"/>
                <a:gd name="T91" fmla="*/ 2147483647 h 1194"/>
                <a:gd name="T92" fmla="*/ 2147483647 w 300"/>
                <a:gd name="T93" fmla="*/ 2147483647 h 1194"/>
                <a:gd name="T94" fmla="*/ 2147483647 w 300"/>
                <a:gd name="T95" fmla="*/ 2147483647 h 1194"/>
                <a:gd name="T96" fmla="*/ 2147483647 w 300"/>
                <a:gd name="T97" fmla="*/ 2147483647 h 1194"/>
                <a:gd name="T98" fmla="*/ 2147483647 w 300"/>
                <a:gd name="T99" fmla="*/ 0 h 1194"/>
                <a:gd name="T100" fmla="*/ 2147483647 w 300"/>
                <a:gd name="T101" fmla="*/ 2147483647 h 1194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300"/>
                <a:gd name="T154" fmla="*/ 0 h 1194"/>
                <a:gd name="T155" fmla="*/ 300 w 300"/>
                <a:gd name="T156" fmla="*/ 1194 h 1194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300" h="1194">
                  <a:moveTo>
                    <a:pt x="0" y="1194"/>
                  </a:moveTo>
                  <a:lnTo>
                    <a:pt x="12" y="1188"/>
                  </a:lnTo>
                  <a:lnTo>
                    <a:pt x="36" y="1146"/>
                  </a:lnTo>
                  <a:lnTo>
                    <a:pt x="18" y="1134"/>
                  </a:lnTo>
                  <a:lnTo>
                    <a:pt x="0" y="1194"/>
                  </a:lnTo>
                  <a:close/>
                  <a:moveTo>
                    <a:pt x="114" y="1068"/>
                  </a:moveTo>
                  <a:lnTo>
                    <a:pt x="72" y="1062"/>
                  </a:lnTo>
                  <a:lnTo>
                    <a:pt x="54" y="1134"/>
                  </a:lnTo>
                  <a:lnTo>
                    <a:pt x="66" y="1134"/>
                  </a:lnTo>
                  <a:lnTo>
                    <a:pt x="84" y="1104"/>
                  </a:lnTo>
                  <a:lnTo>
                    <a:pt x="132" y="1074"/>
                  </a:lnTo>
                  <a:lnTo>
                    <a:pt x="120" y="1050"/>
                  </a:lnTo>
                  <a:lnTo>
                    <a:pt x="114" y="1068"/>
                  </a:lnTo>
                  <a:close/>
                  <a:moveTo>
                    <a:pt x="192" y="1008"/>
                  </a:moveTo>
                  <a:lnTo>
                    <a:pt x="186" y="1008"/>
                  </a:lnTo>
                  <a:lnTo>
                    <a:pt x="180" y="1020"/>
                  </a:lnTo>
                  <a:lnTo>
                    <a:pt x="174" y="1026"/>
                  </a:lnTo>
                  <a:lnTo>
                    <a:pt x="168" y="1038"/>
                  </a:lnTo>
                  <a:lnTo>
                    <a:pt x="168" y="1044"/>
                  </a:lnTo>
                  <a:lnTo>
                    <a:pt x="174" y="1050"/>
                  </a:lnTo>
                  <a:lnTo>
                    <a:pt x="180" y="1050"/>
                  </a:lnTo>
                  <a:lnTo>
                    <a:pt x="198" y="1032"/>
                  </a:lnTo>
                  <a:lnTo>
                    <a:pt x="198" y="1014"/>
                  </a:lnTo>
                  <a:lnTo>
                    <a:pt x="192" y="1008"/>
                  </a:lnTo>
                  <a:close/>
                  <a:moveTo>
                    <a:pt x="282" y="636"/>
                  </a:moveTo>
                  <a:lnTo>
                    <a:pt x="264" y="654"/>
                  </a:lnTo>
                  <a:lnTo>
                    <a:pt x="276" y="678"/>
                  </a:lnTo>
                  <a:lnTo>
                    <a:pt x="258" y="678"/>
                  </a:lnTo>
                  <a:lnTo>
                    <a:pt x="258" y="702"/>
                  </a:lnTo>
                  <a:lnTo>
                    <a:pt x="282" y="702"/>
                  </a:lnTo>
                  <a:lnTo>
                    <a:pt x="294" y="684"/>
                  </a:lnTo>
                  <a:lnTo>
                    <a:pt x="282" y="654"/>
                  </a:lnTo>
                  <a:lnTo>
                    <a:pt x="300" y="654"/>
                  </a:lnTo>
                  <a:lnTo>
                    <a:pt x="282" y="636"/>
                  </a:lnTo>
                  <a:close/>
                  <a:moveTo>
                    <a:pt x="276" y="768"/>
                  </a:moveTo>
                  <a:lnTo>
                    <a:pt x="294" y="750"/>
                  </a:lnTo>
                  <a:lnTo>
                    <a:pt x="270" y="732"/>
                  </a:lnTo>
                  <a:lnTo>
                    <a:pt x="276" y="768"/>
                  </a:lnTo>
                  <a:close/>
                  <a:moveTo>
                    <a:pt x="258" y="954"/>
                  </a:moveTo>
                  <a:lnTo>
                    <a:pt x="258" y="924"/>
                  </a:lnTo>
                  <a:lnTo>
                    <a:pt x="240" y="948"/>
                  </a:lnTo>
                  <a:lnTo>
                    <a:pt x="258" y="954"/>
                  </a:lnTo>
                  <a:close/>
                  <a:moveTo>
                    <a:pt x="252" y="858"/>
                  </a:moveTo>
                  <a:lnTo>
                    <a:pt x="270" y="858"/>
                  </a:lnTo>
                  <a:lnTo>
                    <a:pt x="252" y="840"/>
                  </a:lnTo>
                  <a:lnTo>
                    <a:pt x="252" y="858"/>
                  </a:lnTo>
                  <a:close/>
                  <a:moveTo>
                    <a:pt x="126" y="24"/>
                  </a:moveTo>
                  <a:lnTo>
                    <a:pt x="144" y="60"/>
                  </a:lnTo>
                  <a:lnTo>
                    <a:pt x="174" y="24"/>
                  </a:lnTo>
                  <a:lnTo>
                    <a:pt x="162" y="0"/>
                  </a:lnTo>
                  <a:lnTo>
                    <a:pt x="126" y="24"/>
                  </a:lnTo>
                  <a:close/>
                </a:path>
              </a:pathLst>
            </a:custGeom>
            <a:solidFill>
              <a:srgbClr val="C0C0C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550" name="Russia">
              <a:extLst>
                <a:ext uri="{FF2B5EF4-FFF2-40B4-BE49-F238E27FC236}">
                  <a16:creationId xmlns:a16="http://schemas.microsoft.com/office/drawing/2014/main" id="{F4C744FB-D162-C2BA-4F25-2AA42EFF0DD7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2985" y="996"/>
              <a:ext cx="2293" cy="731"/>
            </a:xfrm>
            <a:custGeom>
              <a:avLst/>
              <a:gdLst>
                <a:gd name="T0" fmla="*/ 2147483647 w 9048"/>
                <a:gd name="T1" fmla="*/ 2147483647 h 2880"/>
                <a:gd name="T2" fmla="*/ 2147483647 w 9048"/>
                <a:gd name="T3" fmla="*/ 2147483647 h 2880"/>
                <a:gd name="T4" fmla="*/ 2147483647 w 9048"/>
                <a:gd name="T5" fmla="*/ 2147483647 h 2880"/>
                <a:gd name="T6" fmla="*/ 2147483647 w 9048"/>
                <a:gd name="T7" fmla="*/ 2147483647 h 2880"/>
                <a:gd name="T8" fmla="*/ 2147483647 w 9048"/>
                <a:gd name="T9" fmla="*/ 2147483647 h 2880"/>
                <a:gd name="T10" fmla="*/ 2147483647 w 9048"/>
                <a:gd name="T11" fmla="*/ 2147483647 h 2880"/>
                <a:gd name="T12" fmla="*/ 2147483647 w 9048"/>
                <a:gd name="T13" fmla="*/ 2147483647 h 2880"/>
                <a:gd name="T14" fmla="*/ 2147483647 w 9048"/>
                <a:gd name="T15" fmla="*/ 2147483647 h 2880"/>
                <a:gd name="T16" fmla="*/ 2147483647 w 9048"/>
                <a:gd name="T17" fmla="*/ 2147483647 h 2880"/>
                <a:gd name="T18" fmla="*/ 2147483647 w 9048"/>
                <a:gd name="T19" fmla="*/ 2147483647 h 2880"/>
                <a:gd name="T20" fmla="*/ 2147483647 w 9048"/>
                <a:gd name="T21" fmla="*/ 2147483647 h 2880"/>
                <a:gd name="T22" fmla="*/ 2147483647 w 9048"/>
                <a:gd name="T23" fmla="*/ 2147483647 h 2880"/>
                <a:gd name="T24" fmla="*/ 2147483647 w 9048"/>
                <a:gd name="T25" fmla="*/ 2147483647 h 2880"/>
                <a:gd name="T26" fmla="*/ 2147483647 w 9048"/>
                <a:gd name="T27" fmla="*/ 2147483647 h 2880"/>
                <a:gd name="T28" fmla="*/ 2147483647 w 9048"/>
                <a:gd name="T29" fmla="*/ 2147483647 h 2880"/>
                <a:gd name="T30" fmla="*/ 2147483647 w 9048"/>
                <a:gd name="T31" fmla="*/ 2147483647 h 2880"/>
                <a:gd name="T32" fmla="*/ 2147483647 w 9048"/>
                <a:gd name="T33" fmla="*/ 2147483647 h 2880"/>
                <a:gd name="T34" fmla="*/ 2147483647 w 9048"/>
                <a:gd name="T35" fmla="*/ 2147483647 h 2880"/>
                <a:gd name="T36" fmla="*/ 2147483647 w 9048"/>
                <a:gd name="T37" fmla="*/ 2147483647 h 2880"/>
                <a:gd name="T38" fmla="*/ 2147483647 w 9048"/>
                <a:gd name="T39" fmla="*/ 2147483647 h 2880"/>
                <a:gd name="T40" fmla="*/ 2147483647 w 9048"/>
                <a:gd name="T41" fmla="*/ 2147483647 h 2880"/>
                <a:gd name="T42" fmla="*/ 2147483647 w 9048"/>
                <a:gd name="T43" fmla="*/ 2147483647 h 2880"/>
                <a:gd name="T44" fmla="*/ 2147483647 w 9048"/>
                <a:gd name="T45" fmla="*/ 2147483647 h 2880"/>
                <a:gd name="T46" fmla="*/ 2147483647 w 9048"/>
                <a:gd name="T47" fmla="*/ 2147483647 h 2880"/>
                <a:gd name="T48" fmla="*/ 2147483647 w 9048"/>
                <a:gd name="T49" fmla="*/ 2147483647 h 2880"/>
                <a:gd name="T50" fmla="*/ 2147483647 w 9048"/>
                <a:gd name="T51" fmla="*/ 2147483647 h 2880"/>
                <a:gd name="T52" fmla="*/ 2147483647 w 9048"/>
                <a:gd name="T53" fmla="*/ 2147483647 h 2880"/>
                <a:gd name="T54" fmla="*/ 2147483647 w 9048"/>
                <a:gd name="T55" fmla="*/ 2147483647 h 2880"/>
                <a:gd name="T56" fmla="*/ 2147483647 w 9048"/>
                <a:gd name="T57" fmla="*/ 2147483647 h 2880"/>
                <a:gd name="T58" fmla="*/ 2147483647 w 9048"/>
                <a:gd name="T59" fmla="*/ 2147483647 h 2880"/>
                <a:gd name="T60" fmla="*/ 2147483647 w 9048"/>
                <a:gd name="T61" fmla="*/ 2147483647 h 2880"/>
                <a:gd name="T62" fmla="*/ 2147483647 w 9048"/>
                <a:gd name="T63" fmla="*/ 2147483647 h 2880"/>
                <a:gd name="T64" fmla="*/ 2147483647 w 9048"/>
                <a:gd name="T65" fmla="*/ 2147483647 h 2880"/>
                <a:gd name="T66" fmla="*/ 2147483647 w 9048"/>
                <a:gd name="T67" fmla="*/ 2147483647 h 2880"/>
                <a:gd name="T68" fmla="*/ 2147483647 w 9048"/>
                <a:gd name="T69" fmla="*/ 2147483647 h 2880"/>
                <a:gd name="T70" fmla="*/ 2147483647 w 9048"/>
                <a:gd name="T71" fmla="*/ 2147483647 h 2880"/>
                <a:gd name="T72" fmla="*/ 2147483647 w 9048"/>
                <a:gd name="T73" fmla="*/ 2147483647 h 2880"/>
                <a:gd name="T74" fmla="*/ 2147483647 w 9048"/>
                <a:gd name="T75" fmla="*/ 2147483647 h 2880"/>
                <a:gd name="T76" fmla="*/ 2147483647 w 9048"/>
                <a:gd name="T77" fmla="*/ 2147483647 h 2880"/>
                <a:gd name="T78" fmla="*/ 2147483647 w 9048"/>
                <a:gd name="T79" fmla="*/ 2147483647 h 2880"/>
                <a:gd name="T80" fmla="*/ 2147483647 w 9048"/>
                <a:gd name="T81" fmla="*/ 2147483647 h 2880"/>
                <a:gd name="T82" fmla="*/ 2147483647 w 9048"/>
                <a:gd name="T83" fmla="*/ 2147483647 h 2880"/>
                <a:gd name="T84" fmla="*/ 2147483647 w 9048"/>
                <a:gd name="T85" fmla="*/ 2147483647 h 2880"/>
                <a:gd name="T86" fmla="*/ 2147483647 w 9048"/>
                <a:gd name="T87" fmla="*/ 2147483647 h 2880"/>
                <a:gd name="T88" fmla="*/ 2147483647 w 9048"/>
                <a:gd name="T89" fmla="*/ 2147483647 h 2880"/>
                <a:gd name="T90" fmla="*/ 2147483647 w 9048"/>
                <a:gd name="T91" fmla="*/ 2147483647 h 2880"/>
                <a:gd name="T92" fmla="*/ 2147483647 w 9048"/>
                <a:gd name="T93" fmla="*/ 2147483647 h 2880"/>
                <a:gd name="T94" fmla="*/ 2147483647 w 9048"/>
                <a:gd name="T95" fmla="*/ 2147483647 h 2880"/>
                <a:gd name="T96" fmla="*/ 2147483647 w 9048"/>
                <a:gd name="T97" fmla="*/ 2147483647 h 2880"/>
                <a:gd name="T98" fmla="*/ 2147483647 w 9048"/>
                <a:gd name="T99" fmla="*/ 2147483647 h 2880"/>
                <a:gd name="T100" fmla="*/ 2147483647 w 9048"/>
                <a:gd name="T101" fmla="*/ 2147483647 h 2880"/>
                <a:gd name="T102" fmla="*/ 2147483647 w 9048"/>
                <a:gd name="T103" fmla="*/ 2147483647 h 2880"/>
                <a:gd name="T104" fmla="*/ 2147483647 w 9048"/>
                <a:gd name="T105" fmla="*/ 2147483647 h 2880"/>
                <a:gd name="T106" fmla="*/ 2147483647 w 9048"/>
                <a:gd name="T107" fmla="*/ 2147483647 h 2880"/>
                <a:gd name="T108" fmla="*/ 2147483647 w 9048"/>
                <a:gd name="T109" fmla="*/ 2147483647 h 2880"/>
                <a:gd name="T110" fmla="*/ 2147483647 w 9048"/>
                <a:gd name="T111" fmla="*/ 2147483647 h 2880"/>
                <a:gd name="T112" fmla="*/ 2147483647 w 9048"/>
                <a:gd name="T113" fmla="*/ 2147483647 h 2880"/>
                <a:gd name="T114" fmla="*/ 2147483647 w 9048"/>
                <a:gd name="T115" fmla="*/ 2147483647 h 2880"/>
                <a:gd name="T116" fmla="*/ 2147483647 w 9048"/>
                <a:gd name="T117" fmla="*/ 2147483647 h 2880"/>
                <a:gd name="T118" fmla="*/ 2147483647 w 9048"/>
                <a:gd name="T119" fmla="*/ 2147483647 h 2880"/>
                <a:gd name="T120" fmla="*/ 2147483647 w 9048"/>
                <a:gd name="T121" fmla="*/ 2147483647 h 2880"/>
                <a:gd name="T122" fmla="*/ 2147483647 w 9048"/>
                <a:gd name="T123" fmla="*/ 2147483647 h 2880"/>
                <a:gd name="T124" fmla="*/ 2147483647 w 9048"/>
                <a:gd name="T125" fmla="*/ 2147483647 h 2880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9048"/>
                <a:gd name="T190" fmla="*/ 0 h 2880"/>
                <a:gd name="T191" fmla="*/ 9048 w 9048"/>
                <a:gd name="T192" fmla="*/ 2880 h 2880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9048" h="2880">
                  <a:moveTo>
                    <a:pt x="2790" y="546"/>
                  </a:moveTo>
                  <a:lnTo>
                    <a:pt x="2760" y="540"/>
                  </a:lnTo>
                  <a:lnTo>
                    <a:pt x="2736" y="558"/>
                  </a:lnTo>
                  <a:lnTo>
                    <a:pt x="2778" y="570"/>
                  </a:lnTo>
                  <a:lnTo>
                    <a:pt x="2790" y="546"/>
                  </a:lnTo>
                  <a:close/>
                  <a:moveTo>
                    <a:pt x="2832" y="522"/>
                  </a:moveTo>
                  <a:lnTo>
                    <a:pt x="2820" y="516"/>
                  </a:lnTo>
                  <a:lnTo>
                    <a:pt x="2814" y="510"/>
                  </a:lnTo>
                  <a:lnTo>
                    <a:pt x="2808" y="510"/>
                  </a:lnTo>
                  <a:lnTo>
                    <a:pt x="2808" y="528"/>
                  </a:lnTo>
                  <a:lnTo>
                    <a:pt x="2820" y="534"/>
                  </a:lnTo>
                  <a:lnTo>
                    <a:pt x="2832" y="534"/>
                  </a:lnTo>
                  <a:lnTo>
                    <a:pt x="2844" y="540"/>
                  </a:lnTo>
                  <a:lnTo>
                    <a:pt x="2850" y="540"/>
                  </a:lnTo>
                  <a:lnTo>
                    <a:pt x="2850" y="534"/>
                  </a:lnTo>
                  <a:lnTo>
                    <a:pt x="2844" y="528"/>
                  </a:lnTo>
                  <a:lnTo>
                    <a:pt x="2832" y="522"/>
                  </a:lnTo>
                  <a:close/>
                  <a:moveTo>
                    <a:pt x="1704" y="18"/>
                  </a:moveTo>
                  <a:lnTo>
                    <a:pt x="1710" y="18"/>
                  </a:lnTo>
                  <a:lnTo>
                    <a:pt x="1716" y="12"/>
                  </a:lnTo>
                  <a:lnTo>
                    <a:pt x="1728" y="6"/>
                  </a:lnTo>
                  <a:lnTo>
                    <a:pt x="1734" y="0"/>
                  </a:lnTo>
                  <a:lnTo>
                    <a:pt x="1644" y="0"/>
                  </a:lnTo>
                  <a:lnTo>
                    <a:pt x="1638" y="12"/>
                  </a:lnTo>
                  <a:lnTo>
                    <a:pt x="1680" y="12"/>
                  </a:lnTo>
                  <a:lnTo>
                    <a:pt x="1686" y="18"/>
                  </a:lnTo>
                  <a:lnTo>
                    <a:pt x="1704" y="18"/>
                  </a:lnTo>
                  <a:close/>
                  <a:moveTo>
                    <a:pt x="1740" y="60"/>
                  </a:moveTo>
                  <a:lnTo>
                    <a:pt x="1746" y="60"/>
                  </a:lnTo>
                  <a:lnTo>
                    <a:pt x="1758" y="48"/>
                  </a:lnTo>
                  <a:lnTo>
                    <a:pt x="1764" y="48"/>
                  </a:lnTo>
                  <a:lnTo>
                    <a:pt x="1770" y="54"/>
                  </a:lnTo>
                  <a:lnTo>
                    <a:pt x="1782" y="54"/>
                  </a:lnTo>
                  <a:lnTo>
                    <a:pt x="1788" y="60"/>
                  </a:lnTo>
                  <a:lnTo>
                    <a:pt x="1800" y="60"/>
                  </a:lnTo>
                  <a:lnTo>
                    <a:pt x="1812" y="48"/>
                  </a:lnTo>
                  <a:lnTo>
                    <a:pt x="1812" y="36"/>
                  </a:lnTo>
                  <a:lnTo>
                    <a:pt x="1806" y="30"/>
                  </a:lnTo>
                  <a:lnTo>
                    <a:pt x="1794" y="24"/>
                  </a:lnTo>
                  <a:lnTo>
                    <a:pt x="1758" y="24"/>
                  </a:lnTo>
                  <a:lnTo>
                    <a:pt x="1710" y="48"/>
                  </a:lnTo>
                  <a:lnTo>
                    <a:pt x="1716" y="54"/>
                  </a:lnTo>
                  <a:lnTo>
                    <a:pt x="1728" y="60"/>
                  </a:lnTo>
                  <a:lnTo>
                    <a:pt x="1740" y="60"/>
                  </a:lnTo>
                  <a:close/>
                  <a:moveTo>
                    <a:pt x="2382" y="510"/>
                  </a:moveTo>
                  <a:lnTo>
                    <a:pt x="2400" y="504"/>
                  </a:lnTo>
                  <a:lnTo>
                    <a:pt x="2412" y="498"/>
                  </a:lnTo>
                  <a:lnTo>
                    <a:pt x="2412" y="486"/>
                  </a:lnTo>
                  <a:lnTo>
                    <a:pt x="2406" y="486"/>
                  </a:lnTo>
                  <a:lnTo>
                    <a:pt x="2400" y="480"/>
                  </a:lnTo>
                  <a:lnTo>
                    <a:pt x="2346" y="480"/>
                  </a:lnTo>
                  <a:lnTo>
                    <a:pt x="2346" y="492"/>
                  </a:lnTo>
                  <a:lnTo>
                    <a:pt x="2358" y="504"/>
                  </a:lnTo>
                  <a:lnTo>
                    <a:pt x="2370" y="510"/>
                  </a:lnTo>
                  <a:lnTo>
                    <a:pt x="2382" y="510"/>
                  </a:lnTo>
                  <a:close/>
                  <a:moveTo>
                    <a:pt x="1590" y="30"/>
                  </a:moveTo>
                  <a:lnTo>
                    <a:pt x="1548" y="24"/>
                  </a:lnTo>
                  <a:lnTo>
                    <a:pt x="1554" y="36"/>
                  </a:lnTo>
                  <a:lnTo>
                    <a:pt x="1590" y="30"/>
                  </a:lnTo>
                  <a:close/>
                  <a:moveTo>
                    <a:pt x="1890" y="696"/>
                  </a:moveTo>
                  <a:lnTo>
                    <a:pt x="1896" y="708"/>
                  </a:lnTo>
                  <a:lnTo>
                    <a:pt x="1920" y="720"/>
                  </a:lnTo>
                  <a:lnTo>
                    <a:pt x="1950" y="738"/>
                  </a:lnTo>
                  <a:lnTo>
                    <a:pt x="1974" y="744"/>
                  </a:lnTo>
                  <a:lnTo>
                    <a:pt x="1992" y="738"/>
                  </a:lnTo>
                  <a:lnTo>
                    <a:pt x="1980" y="720"/>
                  </a:lnTo>
                  <a:lnTo>
                    <a:pt x="1950" y="702"/>
                  </a:lnTo>
                  <a:lnTo>
                    <a:pt x="1914" y="696"/>
                  </a:lnTo>
                  <a:lnTo>
                    <a:pt x="1890" y="696"/>
                  </a:lnTo>
                  <a:close/>
                  <a:moveTo>
                    <a:pt x="3108" y="126"/>
                  </a:moveTo>
                  <a:lnTo>
                    <a:pt x="3120" y="108"/>
                  </a:lnTo>
                  <a:lnTo>
                    <a:pt x="3030" y="108"/>
                  </a:lnTo>
                  <a:lnTo>
                    <a:pt x="3108" y="126"/>
                  </a:lnTo>
                  <a:close/>
                  <a:moveTo>
                    <a:pt x="1560" y="102"/>
                  </a:moveTo>
                  <a:lnTo>
                    <a:pt x="1632" y="102"/>
                  </a:lnTo>
                  <a:lnTo>
                    <a:pt x="1608" y="84"/>
                  </a:lnTo>
                  <a:lnTo>
                    <a:pt x="1560" y="102"/>
                  </a:lnTo>
                  <a:close/>
                  <a:moveTo>
                    <a:pt x="1572" y="60"/>
                  </a:moveTo>
                  <a:lnTo>
                    <a:pt x="1584" y="66"/>
                  </a:lnTo>
                  <a:lnTo>
                    <a:pt x="1596" y="78"/>
                  </a:lnTo>
                  <a:lnTo>
                    <a:pt x="1620" y="66"/>
                  </a:lnTo>
                  <a:lnTo>
                    <a:pt x="1620" y="72"/>
                  </a:lnTo>
                  <a:lnTo>
                    <a:pt x="1644" y="72"/>
                  </a:lnTo>
                  <a:lnTo>
                    <a:pt x="1668" y="60"/>
                  </a:lnTo>
                  <a:lnTo>
                    <a:pt x="1674" y="54"/>
                  </a:lnTo>
                  <a:lnTo>
                    <a:pt x="1680" y="54"/>
                  </a:lnTo>
                  <a:lnTo>
                    <a:pt x="1626" y="48"/>
                  </a:lnTo>
                  <a:lnTo>
                    <a:pt x="1614" y="54"/>
                  </a:lnTo>
                  <a:lnTo>
                    <a:pt x="1608" y="54"/>
                  </a:lnTo>
                  <a:lnTo>
                    <a:pt x="1602" y="48"/>
                  </a:lnTo>
                  <a:lnTo>
                    <a:pt x="1584" y="48"/>
                  </a:lnTo>
                  <a:lnTo>
                    <a:pt x="1572" y="60"/>
                  </a:lnTo>
                  <a:close/>
                  <a:moveTo>
                    <a:pt x="1662" y="36"/>
                  </a:moveTo>
                  <a:lnTo>
                    <a:pt x="1602" y="36"/>
                  </a:lnTo>
                  <a:lnTo>
                    <a:pt x="1650" y="48"/>
                  </a:lnTo>
                  <a:lnTo>
                    <a:pt x="1662" y="36"/>
                  </a:lnTo>
                  <a:close/>
                  <a:moveTo>
                    <a:pt x="1542" y="522"/>
                  </a:moveTo>
                  <a:lnTo>
                    <a:pt x="1500" y="528"/>
                  </a:lnTo>
                  <a:lnTo>
                    <a:pt x="1512" y="552"/>
                  </a:lnTo>
                  <a:lnTo>
                    <a:pt x="1542" y="534"/>
                  </a:lnTo>
                  <a:lnTo>
                    <a:pt x="1524" y="558"/>
                  </a:lnTo>
                  <a:lnTo>
                    <a:pt x="1518" y="558"/>
                  </a:lnTo>
                  <a:lnTo>
                    <a:pt x="1512" y="564"/>
                  </a:lnTo>
                  <a:lnTo>
                    <a:pt x="1506" y="564"/>
                  </a:lnTo>
                  <a:lnTo>
                    <a:pt x="1494" y="570"/>
                  </a:lnTo>
                  <a:lnTo>
                    <a:pt x="1488" y="576"/>
                  </a:lnTo>
                  <a:lnTo>
                    <a:pt x="1488" y="582"/>
                  </a:lnTo>
                  <a:lnTo>
                    <a:pt x="1500" y="594"/>
                  </a:lnTo>
                  <a:lnTo>
                    <a:pt x="1524" y="606"/>
                  </a:lnTo>
                  <a:lnTo>
                    <a:pt x="1566" y="606"/>
                  </a:lnTo>
                  <a:lnTo>
                    <a:pt x="1590" y="612"/>
                  </a:lnTo>
                  <a:lnTo>
                    <a:pt x="1608" y="618"/>
                  </a:lnTo>
                  <a:lnTo>
                    <a:pt x="1614" y="624"/>
                  </a:lnTo>
                  <a:lnTo>
                    <a:pt x="1620" y="636"/>
                  </a:lnTo>
                  <a:lnTo>
                    <a:pt x="1620" y="648"/>
                  </a:lnTo>
                  <a:lnTo>
                    <a:pt x="1626" y="654"/>
                  </a:lnTo>
                  <a:lnTo>
                    <a:pt x="1626" y="660"/>
                  </a:lnTo>
                  <a:lnTo>
                    <a:pt x="1644" y="660"/>
                  </a:lnTo>
                  <a:lnTo>
                    <a:pt x="1662" y="666"/>
                  </a:lnTo>
                  <a:lnTo>
                    <a:pt x="1674" y="666"/>
                  </a:lnTo>
                  <a:lnTo>
                    <a:pt x="1692" y="672"/>
                  </a:lnTo>
                  <a:lnTo>
                    <a:pt x="1704" y="672"/>
                  </a:lnTo>
                  <a:lnTo>
                    <a:pt x="1818" y="666"/>
                  </a:lnTo>
                  <a:lnTo>
                    <a:pt x="1806" y="666"/>
                  </a:lnTo>
                  <a:lnTo>
                    <a:pt x="1734" y="642"/>
                  </a:lnTo>
                  <a:lnTo>
                    <a:pt x="1704" y="618"/>
                  </a:lnTo>
                  <a:lnTo>
                    <a:pt x="1692" y="600"/>
                  </a:lnTo>
                  <a:lnTo>
                    <a:pt x="1686" y="588"/>
                  </a:lnTo>
                  <a:lnTo>
                    <a:pt x="1674" y="582"/>
                  </a:lnTo>
                  <a:lnTo>
                    <a:pt x="1674" y="570"/>
                  </a:lnTo>
                  <a:lnTo>
                    <a:pt x="1668" y="564"/>
                  </a:lnTo>
                  <a:lnTo>
                    <a:pt x="1692" y="516"/>
                  </a:lnTo>
                  <a:lnTo>
                    <a:pt x="1686" y="510"/>
                  </a:lnTo>
                  <a:lnTo>
                    <a:pt x="1686" y="504"/>
                  </a:lnTo>
                  <a:lnTo>
                    <a:pt x="1674" y="504"/>
                  </a:lnTo>
                  <a:lnTo>
                    <a:pt x="1710" y="498"/>
                  </a:lnTo>
                  <a:lnTo>
                    <a:pt x="1698" y="480"/>
                  </a:lnTo>
                  <a:lnTo>
                    <a:pt x="1734" y="480"/>
                  </a:lnTo>
                  <a:lnTo>
                    <a:pt x="1710" y="468"/>
                  </a:lnTo>
                  <a:lnTo>
                    <a:pt x="1734" y="474"/>
                  </a:lnTo>
                  <a:lnTo>
                    <a:pt x="1740" y="462"/>
                  </a:lnTo>
                  <a:lnTo>
                    <a:pt x="1722" y="450"/>
                  </a:lnTo>
                  <a:lnTo>
                    <a:pt x="1764" y="450"/>
                  </a:lnTo>
                  <a:lnTo>
                    <a:pt x="1770" y="444"/>
                  </a:lnTo>
                  <a:lnTo>
                    <a:pt x="1752" y="426"/>
                  </a:lnTo>
                  <a:lnTo>
                    <a:pt x="1782" y="432"/>
                  </a:lnTo>
                  <a:lnTo>
                    <a:pt x="1782" y="402"/>
                  </a:lnTo>
                  <a:lnTo>
                    <a:pt x="1788" y="408"/>
                  </a:lnTo>
                  <a:lnTo>
                    <a:pt x="1800" y="414"/>
                  </a:lnTo>
                  <a:lnTo>
                    <a:pt x="1812" y="414"/>
                  </a:lnTo>
                  <a:lnTo>
                    <a:pt x="1830" y="408"/>
                  </a:lnTo>
                  <a:lnTo>
                    <a:pt x="1842" y="402"/>
                  </a:lnTo>
                  <a:lnTo>
                    <a:pt x="1860" y="390"/>
                  </a:lnTo>
                  <a:lnTo>
                    <a:pt x="1878" y="372"/>
                  </a:lnTo>
                  <a:lnTo>
                    <a:pt x="1896" y="372"/>
                  </a:lnTo>
                  <a:lnTo>
                    <a:pt x="1938" y="366"/>
                  </a:lnTo>
                  <a:lnTo>
                    <a:pt x="1992" y="354"/>
                  </a:lnTo>
                  <a:lnTo>
                    <a:pt x="2046" y="348"/>
                  </a:lnTo>
                  <a:lnTo>
                    <a:pt x="2094" y="336"/>
                  </a:lnTo>
                  <a:lnTo>
                    <a:pt x="2124" y="330"/>
                  </a:lnTo>
                  <a:lnTo>
                    <a:pt x="2136" y="324"/>
                  </a:lnTo>
                  <a:lnTo>
                    <a:pt x="2154" y="318"/>
                  </a:lnTo>
                  <a:lnTo>
                    <a:pt x="2160" y="312"/>
                  </a:lnTo>
                  <a:lnTo>
                    <a:pt x="2166" y="300"/>
                  </a:lnTo>
                  <a:lnTo>
                    <a:pt x="2166" y="294"/>
                  </a:lnTo>
                  <a:lnTo>
                    <a:pt x="2154" y="282"/>
                  </a:lnTo>
                  <a:lnTo>
                    <a:pt x="2136" y="276"/>
                  </a:lnTo>
                  <a:lnTo>
                    <a:pt x="2088" y="270"/>
                  </a:lnTo>
                  <a:lnTo>
                    <a:pt x="2046" y="276"/>
                  </a:lnTo>
                  <a:lnTo>
                    <a:pt x="2016" y="288"/>
                  </a:lnTo>
                  <a:lnTo>
                    <a:pt x="1980" y="300"/>
                  </a:lnTo>
                  <a:lnTo>
                    <a:pt x="1938" y="318"/>
                  </a:lnTo>
                  <a:lnTo>
                    <a:pt x="1860" y="318"/>
                  </a:lnTo>
                  <a:lnTo>
                    <a:pt x="1842" y="312"/>
                  </a:lnTo>
                  <a:lnTo>
                    <a:pt x="1824" y="312"/>
                  </a:lnTo>
                  <a:lnTo>
                    <a:pt x="1806" y="336"/>
                  </a:lnTo>
                  <a:lnTo>
                    <a:pt x="1782" y="318"/>
                  </a:lnTo>
                  <a:lnTo>
                    <a:pt x="1728" y="342"/>
                  </a:lnTo>
                  <a:lnTo>
                    <a:pt x="1698" y="342"/>
                  </a:lnTo>
                  <a:lnTo>
                    <a:pt x="1668" y="366"/>
                  </a:lnTo>
                  <a:lnTo>
                    <a:pt x="1692" y="372"/>
                  </a:lnTo>
                  <a:lnTo>
                    <a:pt x="1644" y="372"/>
                  </a:lnTo>
                  <a:lnTo>
                    <a:pt x="1614" y="378"/>
                  </a:lnTo>
                  <a:lnTo>
                    <a:pt x="1614" y="396"/>
                  </a:lnTo>
                  <a:lnTo>
                    <a:pt x="1638" y="378"/>
                  </a:lnTo>
                  <a:lnTo>
                    <a:pt x="1644" y="396"/>
                  </a:lnTo>
                  <a:lnTo>
                    <a:pt x="1668" y="396"/>
                  </a:lnTo>
                  <a:lnTo>
                    <a:pt x="1662" y="408"/>
                  </a:lnTo>
                  <a:lnTo>
                    <a:pt x="1620" y="408"/>
                  </a:lnTo>
                  <a:lnTo>
                    <a:pt x="1614" y="420"/>
                  </a:lnTo>
                  <a:lnTo>
                    <a:pt x="1644" y="426"/>
                  </a:lnTo>
                  <a:lnTo>
                    <a:pt x="1596" y="432"/>
                  </a:lnTo>
                  <a:lnTo>
                    <a:pt x="1632" y="438"/>
                  </a:lnTo>
                  <a:lnTo>
                    <a:pt x="1584" y="444"/>
                  </a:lnTo>
                  <a:lnTo>
                    <a:pt x="1584" y="462"/>
                  </a:lnTo>
                  <a:lnTo>
                    <a:pt x="1554" y="474"/>
                  </a:lnTo>
                  <a:lnTo>
                    <a:pt x="1560" y="486"/>
                  </a:lnTo>
                  <a:lnTo>
                    <a:pt x="1602" y="468"/>
                  </a:lnTo>
                  <a:lnTo>
                    <a:pt x="1590" y="498"/>
                  </a:lnTo>
                  <a:lnTo>
                    <a:pt x="1554" y="498"/>
                  </a:lnTo>
                  <a:lnTo>
                    <a:pt x="1542" y="504"/>
                  </a:lnTo>
                  <a:lnTo>
                    <a:pt x="1542" y="522"/>
                  </a:lnTo>
                  <a:close/>
                  <a:moveTo>
                    <a:pt x="5778" y="498"/>
                  </a:moveTo>
                  <a:lnTo>
                    <a:pt x="5850" y="486"/>
                  </a:lnTo>
                  <a:lnTo>
                    <a:pt x="5958" y="504"/>
                  </a:lnTo>
                  <a:lnTo>
                    <a:pt x="5952" y="492"/>
                  </a:lnTo>
                  <a:lnTo>
                    <a:pt x="5940" y="486"/>
                  </a:lnTo>
                  <a:lnTo>
                    <a:pt x="5928" y="474"/>
                  </a:lnTo>
                  <a:lnTo>
                    <a:pt x="5904" y="462"/>
                  </a:lnTo>
                  <a:lnTo>
                    <a:pt x="5844" y="462"/>
                  </a:lnTo>
                  <a:lnTo>
                    <a:pt x="5808" y="468"/>
                  </a:lnTo>
                  <a:lnTo>
                    <a:pt x="5796" y="468"/>
                  </a:lnTo>
                  <a:lnTo>
                    <a:pt x="5778" y="498"/>
                  </a:lnTo>
                  <a:close/>
                  <a:moveTo>
                    <a:pt x="5784" y="378"/>
                  </a:moveTo>
                  <a:lnTo>
                    <a:pt x="5838" y="384"/>
                  </a:lnTo>
                  <a:lnTo>
                    <a:pt x="5844" y="378"/>
                  </a:lnTo>
                  <a:lnTo>
                    <a:pt x="5850" y="366"/>
                  </a:lnTo>
                  <a:lnTo>
                    <a:pt x="5838" y="354"/>
                  </a:lnTo>
                  <a:lnTo>
                    <a:pt x="5802" y="354"/>
                  </a:lnTo>
                  <a:lnTo>
                    <a:pt x="5742" y="342"/>
                  </a:lnTo>
                  <a:lnTo>
                    <a:pt x="5724" y="342"/>
                  </a:lnTo>
                  <a:lnTo>
                    <a:pt x="5718" y="348"/>
                  </a:lnTo>
                  <a:lnTo>
                    <a:pt x="5730" y="354"/>
                  </a:lnTo>
                  <a:lnTo>
                    <a:pt x="5742" y="366"/>
                  </a:lnTo>
                  <a:lnTo>
                    <a:pt x="5754" y="372"/>
                  </a:lnTo>
                  <a:lnTo>
                    <a:pt x="5772" y="372"/>
                  </a:lnTo>
                  <a:lnTo>
                    <a:pt x="5778" y="378"/>
                  </a:lnTo>
                  <a:lnTo>
                    <a:pt x="5784" y="378"/>
                  </a:lnTo>
                  <a:close/>
                  <a:moveTo>
                    <a:pt x="5724" y="432"/>
                  </a:moveTo>
                  <a:lnTo>
                    <a:pt x="5712" y="444"/>
                  </a:lnTo>
                  <a:lnTo>
                    <a:pt x="5712" y="456"/>
                  </a:lnTo>
                  <a:lnTo>
                    <a:pt x="5724" y="462"/>
                  </a:lnTo>
                  <a:lnTo>
                    <a:pt x="5772" y="462"/>
                  </a:lnTo>
                  <a:lnTo>
                    <a:pt x="5778" y="456"/>
                  </a:lnTo>
                  <a:lnTo>
                    <a:pt x="5778" y="450"/>
                  </a:lnTo>
                  <a:lnTo>
                    <a:pt x="5766" y="438"/>
                  </a:lnTo>
                  <a:lnTo>
                    <a:pt x="5742" y="426"/>
                  </a:lnTo>
                  <a:lnTo>
                    <a:pt x="5730" y="426"/>
                  </a:lnTo>
                  <a:lnTo>
                    <a:pt x="5724" y="432"/>
                  </a:lnTo>
                  <a:close/>
                  <a:moveTo>
                    <a:pt x="3072" y="96"/>
                  </a:moveTo>
                  <a:lnTo>
                    <a:pt x="3192" y="96"/>
                  </a:lnTo>
                  <a:lnTo>
                    <a:pt x="3204" y="90"/>
                  </a:lnTo>
                  <a:lnTo>
                    <a:pt x="3228" y="90"/>
                  </a:lnTo>
                  <a:lnTo>
                    <a:pt x="3240" y="84"/>
                  </a:lnTo>
                  <a:lnTo>
                    <a:pt x="3240" y="72"/>
                  </a:lnTo>
                  <a:lnTo>
                    <a:pt x="3222" y="60"/>
                  </a:lnTo>
                  <a:lnTo>
                    <a:pt x="3192" y="42"/>
                  </a:lnTo>
                  <a:lnTo>
                    <a:pt x="3156" y="30"/>
                  </a:lnTo>
                  <a:lnTo>
                    <a:pt x="3132" y="24"/>
                  </a:lnTo>
                  <a:lnTo>
                    <a:pt x="3120" y="18"/>
                  </a:lnTo>
                  <a:lnTo>
                    <a:pt x="3108" y="18"/>
                  </a:lnTo>
                  <a:lnTo>
                    <a:pt x="3096" y="12"/>
                  </a:lnTo>
                  <a:lnTo>
                    <a:pt x="3060" y="12"/>
                  </a:lnTo>
                  <a:lnTo>
                    <a:pt x="3048" y="18"/>
                  </a:lnTo>
                  <a:lnTo>
                    <a:pt x="3036" y="18"/>
                  </a:lnTo>
                  <a:lnTo>
                    <a:pt x="3030" y="30"/>
                  </a:lnTo>
                  <a:lnTo>
                    <a:pt x="3030" y="42"/>
                  </a:lnTo>
                  <a:lnTo>
                    <a:pt x="3036" y="54"/>
                  </a:lnTo>
                  <a:lnTo>
                    <a:pt x="3048" y="66"/>
                  </a:lnTo>
                  <a:lnTo>
                    <a:pt x="3054" y="78"/>
                  </a:lnTo>
                  <a:lnTo>
                    <a:pt x="3072" y="96"/>
                  </a:lnTo>
                  <a:close/>
                  <a:moveTo>
                    <a:pt x="6138" y="408"/>
                  </a:moveTo>
                  <a:lnTo>
                    <a:pt x="6144" y="402"/>
                  </a:lnTo>
                  <a:lnTo>
                    <a:pt x="6132" y="396"/>
                  </a:lnTo>
                  <a:lnTo>
                    <a:pt x="6102" y="390"/>
                  </a:lnTo>
                  <a:lnTo>
                    <a:pt x="6036" y="390"/>
                  </a:lnTo>
                  <a:lnTo>
                    <a:pt x="6012" y="366"/>
                  </a:lnTo>
                  <a:lnTo>
                    <a:pt x="6000" y="360"/>
                  </a:lnTo>
                  <a:lnTo>
                    <a:pt x="5970" y="360"/>
                  </a:lnTo>
                  <a:lnTo>
                    <a:pt x="5958" y="366"/>
                  </a:lnTo>
                  <a:lnTo>
                    <a:pt x="5910" y="366"/>
                  </a:lnTo>
                  <a:lnTo>
                    <a:pt x="5946" y="390"/>
                  </a:lnTo>
                  <a:lnTo>
                    <a:pt x="5964" y="396"/>
                  </a:lnTo>
                  <a:lnTo>
                    <a:pt x="6000" y="402"/>
                  </a:lnTo>
                  <a:lnTo>
                    <a:pt x="6054" y="414"/>
                  </a:lnTo>
                  <a:lnTo>
                    <a:pt x="6102" y="414"/>
                  </a:lnTo>
                  <a:lnTo>
                    <a:pt x="6138" y="408"/>
                  </a:lnTo>
                  <a:close/>
                  <a:moveTo>
                    <a:pt x="7602" y="744"/>
                  </a:moveTo>
                  <a:lnTo>
                    <a:pt x="7596" y="732"/>
                  </a:lnTo>
                  <a:lnTo>
                    <a:pt x="7572" y="726"/>
                  </a:lnTo>
                  <a:lnTo>
                    <a:pt x="7512" y="714"/>
                  </a:lnTo>
                  <a:lnTo>
                    <a:pt x="7500" y="714"/>
                  </a:lnTo>
                  <a:lnTo>
                    <a:pt x="7512" y="726"/>
                  </a:lnTo>
                  <a:lnTo>
                    <a:pt x="7548" y="738"/>
                  </a:lnTo>
                  <a:lnTo>
                    <a:pt x="7584" y="744"/>
                  </a:lnTo>
                  <a:lnTo>
                    <a:pt x="7602" y="744"/>
                  </a:lnTo>
                  <a:close/>
                  <a:moveTo>
                    <a:pt x="3162" y="120"/>
                  </a:moveTo>
                  <a:lnTo>
                    <a:pt x="3216" y="138"/>
                  </a:lnTo>
                  <a:lnTo>
                    <a:pt x="3246" y="144"/>
                  </a:lnTo>
                  <a:lnTo>
                    <a:pt x="3264" y="144"/>
                  </a:lnTo>
                  <a:lnTo>
                    <a:pt x="3312" y="138"/>
                  </a:lnTo>
                  <a:lnTo>
                    <a:pt x="3372" y="156"/>
                  </a:lnTo>
                  <a:lnTo>
                    <a:pt x="3432" y="156"/>
                  </a:lnTo>
                  <a:lnTo>
                    <a:pt x="3426" y="138"/>
                  </a:lnTo>
                  <a:lnTo>
                    <a:pt x="3402" y="102"/>
                  </a:lnTo>
                  <a:lnTo>
                    <a:pt x="3384" y="96"/>
                  </a:lnTo>
                  <a:lnTo>
                    <a:pt x="3372" y="90"/>
                  </a:lnTo>
                  <a:lnTo>
                    <a:pt x="3354" y="96"/>
                  </a:lnTo>
                  <a:lnTo>
                    <a:pt x="3318" y="114"/>
                  </a:lnTo>
                  <a:lnTo>
                    <a:pt x="3294" y="90"/>
                  </a:lnTo>
                  <a:lnTo>
                    <a:pt x="3282" y="90"/>
                  </a:lnTo>
                  <a:lnTo>
                    <a:pt x="3210" y="102"/>
                  </a:lnTo>
                  <a:lnTo>
                    <a:pt x="3174" y="114"/>
                  </a:lnTo>
                  <a:lnTo>
                    <a:pt x="3162" y="120"/>
                  </a:lnTo>
                  <a:close/>
                  <a:moveTo>
                    <a:pt x="3582" y="198"/>
                  </a:moveTo>
                  <a:lnTo>
                    <a:pt x="3744" y="192"/>
                  </a:lnTo>
                  <a:lnTo>
                    <a:pt x="3702" y="168"/>
                  </a:lnTo>
                  <a:lnTo>
                    <a:pt x="3696" y="168"/>
                  </a:lnTo>
                  <a:lnTo>
                    <a:pt x="3690" y="162"/>
                  </a:lnTo>
                  <a:lnTo>
                    <a:pt x="3666" y="150"/>
                  </a:lnTo>
                  <a:lnTo>
                    <a:pt x="3648" y="144"/>
                  </a:lnTo>
                  <a:lnTo>
                    <a:pt x="3636" y="138"/>
                  </a:lnTo>
                  <a:lnTo>
                    <a:pt x="3618" y="138"/>
                  </a:lnTo>
                  <a:lnTo>
                    <a:pt x="3606" y="144"/>
                  </a:lnTo>
                  <a:lnTo>
                    <a:pt x="3600" y="150"/>
                  </a:lnTo>
                  <a:lnTo>
                    <a:pt x="3588" y="156"/>
                  </a:lnTo>
                  <a:lnTo>
                    <a:pt x="3588" y="150"/>
                  </a:lnTo>
                  <a:lnTo>
                    <a:pt x="3582" y="144"/>
                  </a:lnTo>
                  <a:lnTo>
                    <a:pt x="3576" y="132"/>
                  </a:lnTo>
                  <a:lnTo>
                    <a:pt x="3570" y="126"/>
                  </a:lnTo>
                  <a:lnTo>
                    <a:pt x="3546" y="114"/>
                  </a:lnTo>
                  <a:lnTo>
                    <a:pt x="3522" y="126"/>
                  </a:lnTo>
                  <a:lnTo>
                    <a:pt x="3504" y="162"/>
                  </a:lnTo>
                  <a:lnTo>
                    <a:pt x="3498" y="192"/>
                  </a:lnTo>
                  <a:lnTo>
                    <a:pt x="3492" y="210"/>
                  </a:lnTo>
                  <a:lnTo>
                    <a:pt x="3516" y="222"/>
                  </a:lnTo>
                  <a:lnTo>
                    <a:pt x="3534" y="216"/>
                  </a:lnTo>
                  <a:lnTo>
                    <a:pt x="3546" y="216"/>
                  </a:lnTo>
                  <a:lnTo>
                    <a:pt x="3582" y="198"/>
                  </a:lnTo>
                  <a:close/>
                  <a:moveTo>
                    <a:pt x="5622" y="420"/>
                  </a:moveTo>
                  <a:lnTo>
                    <a:pt x="5640" y="390"/>
                  </a:lnTo>
                  <a:lnTo>
                    <a:pt x="5754" y="390"/>
                  </a:lnTo>
                  <a:lnTo>
                    <a:pt x="5688" y="360"/>
                  </a:lnTo>
                  <a:lnTo>
                    <a:pt x="5700" y="336"/>
                  </a:lnTo>
                  <a:lnTo>
                    <a:pt x="5610" y="318"/>
                  </a:lnTo>
                  <a:lnTo>
                    <a:pt x="5628" y="348"/>
                  </a:lnTo>
                  <a:lnTo>
                    <a:pt x="5616" y="342"/>
                  </a:lnTo>
                  <a:lnTo>
                    <a:pt x="5592" y="336"/>
                  </a:lnTo>
                  <a:lnTo>
                    <a:pt x="5556" y="330"/>
                  </a:lnTo>
                  <a:lnTo>
                    <a:pt x="5514" y="318"/>
                  </a:lnTo>
                  <a:lnTo>
                    <a:pt x="5454" y="318"/>
                  </a:lnTo>
                  <a:lnTo>
                    <a:pt x="5448" y="330"/>
                  </a:lnTo>
                  <a:lnTo>
                    <a:pt x="5460" y="354"/>
                  </a:lnTo>
                  <a:lnTo>
                    <a:pt x="5496" y="372"/>
                  </a:lnTo>
                  <a:lnTo>
                    <a:pt x="5538" y="390"/>
                  </a:lnTo>
                  <a:lnTo>
                    <a:pt x="5574" y="408"/>
                  </a:lnTo>
                  <a:lnTo>
                    <a:pt x="5610" y="414"/>
                  </a:lnTo>
                  <a:lnTo>
                    <a:pt x="5622" y="420"/>
                  </a:lnTo>
                  <a:close/>
                  <a:moveTo>
                    <a:pt x="4320" y="432"/>
                  </a:moveTo>
                  <a:lnTo>
                    <a:pt x="4368" y="444"/>
                  </a:lnTo>
                  <a:lnTo>
                    <a:pt x="4380" y="444"/>
                  </a:lnTo>
                  <a:lnTo>
                    <a:pt x="4392" y="438"/>
                  </a:lnTo>
                  <a:lnTo>
                    <a:pt x="4398" y="438"/>
                  </a:lnTo>
                  <a:lnTo>
                    <a:pt x="4404" y="432"/>
                  </a:lnTo>
                  <a:lnTo>
                    <a:pt x="4404" y="426"/>
                  </a:lnTo>
                  <a:lnTo>
                    <a:pt x="4398" y="426"/>
                  </a:lnTo>
                  <a:lnTo>
                    <a:pt x="4362" y="414"/>
                  </a:lnTo>
                  <a:lnTo>
                    <a:pt x="4344" y="420"/>
                  </a:lnTo>
                  <a:lnTo>
                    <a:pt x="4332" y="420"/>
                  </a:lnTo>
                  <a:lnTo>
                    <a:pt x="4320" y="432"/>
                  </a:lnTo>
                  <a:close/>
                  <a:moveTo>
                    <a:pt x="5424" y="354"/>
                  </a:moveTo>
                  <a:lnTo>
                    <a:pt x="5370" y="336"/>
                  </a:lnTo>
                  <a:lnTo>
                    <a:pt x="5394" y="366"/>
                  </a:lnTo>
                  <a:lnTo>
                    <a:pt x="5424" y="354"/>
                  </a:lnTo>
                  <a:close/>
                  <a:moveTo>
                    <a:pt x="7986" y="666"/>
                  </a:moveTo>
                  <a:lnTo>
                    <a:pt x="8034" y="654"/>
                  </a:lnTo>
                  <a:lnTo>
                    <a:pt x="8088" y="654"/>
                  </a:lnTo>
                  <a:lnTo>
                    <a:pt x="8100" y="648"/>
                  </a:lnTo>
                  <a:lnTo>
                    <a:pt x="8106" y="642"/>
                  </a:lnTo>
                  <a:lnTo>
                    <a:pt x="8106" y="636"/>
                  </a:lnTo>
                  <a:lnTo>
                    <a:pt x="8100" y="630"/>
                  </a:lnTo>
                  <a:lnTo>
                    <a:pt x="8088" y="630"/>
                  </a:lnTo>
                  <a:lnTo>
                    <a:pt x="8052" y="618"/>
                  </a:lnTo>
                  <a:lnTo>
                    <a:pt x="8028" y="612"/>
                  </a:lnTo>
                  <a:lnTo>
                    <a:pt x="8010" y="606"/>
                  </a:lnTo>
                  <a:lnTo>
                    <a:pt x="7968" y="606"/>
                  </a:lnTo>
                  <a:lnTo>
                    <a:pt x="7944" y="618"/>
                  </a:lnTo>
                  <a:lnTo>
                    <a:pt x="7938" y="630"/>
                  </a:lnTo>
                  <a:lnTo>
                    <a:pt x="7938" y="654"/>
                  </a:lnTo>
                  <a:lnTo>
                    <a:pt x="7944" y="666"/>
                  </a:lnTo>
                  <a:lnTo>
                    <a:pt x="7950" y="666"/>
                  </a:lnTo>
                  <a:lnTo>
                    <a:pt x="7962" y="672"/>
                  </a:lnTo>
                  <a:lnTo>
                    <a:pt x="7968" y="672"/>
                  </a:lnTo>
                  <a:lnTo>
                    <a:pt x="7980" y="666"/>
                  </a:lnTo>
                  <a:lnTo>
                    <a:pt x="7986" y="666"/>
                  </a:lnTo>
                  <a:close/>
                  <a:moveTo>
                    <a:pt x="162" y="1788"/>
                  </a:moveTo>
                  <a:lnTo>
                    <a:pt x="150" y="1788"/>
                  </a:lnTo>
                  <a:lnTo>
                    <a:pt x="138" y="1794"/>
                  </a:lnTo>
                  <a:lnTo>
                    <a:pt x="114" y="1794"/>
                  </a:lnTo>
                  <a:lnTo>
                    <a:pt x="108" y="1788"/>
                  </a:lnTo>
                  <a:lnTo>
                    <a:pt x="96" y="1788"/>
                  </a:lnTo>
                  <a:lnTo>
                    <a:pt x="96" y="1782"/>
                  </a:lnTo>
                  <a:lnTo>
                    <a:pt x="84" y="1782"/>
                  </a:lnTo>
                  <a:lnTo>
                    <a:pt x="84" y="1788"/>
                  </a:lnTo>
                  <a:lnTo>
                    <a:pt x="72" y="1800"/>
                  </a:lnTo>
                  <a:lnTo>
                    <a:pt x="12" y="1800"/>
                  </a:lnTo>
                  <a:lnTo>
                    <a:pt x="0" y="1812"/>
                  </a:lnTo>
                  <a:lnTo>
                    <a:pt x="0" y="1818"/>
                  </a:lnTo>
                  <a:lnTo>
                    <a:pt x="12" y="1830"/>
                  </a:lnTo>
                  <a:lnTo>
                    <a:pt x="6" y="1842"/>
                  </a:lnTo>
                  <a:lnTo>
                    <a:pt x="12" y="1848"/>
                  </a:lnTo>
                  <a:lnTo>
                    <a:pt x="18" y="1848"/>
                  </a:lnTo>
                  <a:lnTo>
                    <a:pt x="24" y="1842"/>
                  </a:lnTo>
                  <a:lnTo>
                    <a:pt x="48" y="1842"/>
                  </a:lnTo>
                  <a:lnTo>
                    <a:pt x="54" y="1848"/>
                  </a:lnTo>
                  <a:lnTo>
                    <a:pt x="66" y="1848"/>
                  </a:lnTo>
                  <a:lnTo>
                    <a:pt x="72" y="1854"/>
                  </a:lnTo>
                  <a:lnTo>
                    <a:pt x="162" y="1854"/>
                  </a:lnTo>
                  <a:lnTo>
                    <a:pt x="162" y="1848"/>
                  </a:lnTo>
                  <a:lnTo>
                    <a:pt x="168" y="1848"/>
                  </a:lnTo>
                  <a:lnTo>
                    <a:pt x="162" y="1830"/>
                  </a:lnTo>
                  <a:lnTo>
                    <a:pt x="174" y="1818"/>
                  </a:lnTo>
                  <a:lnTo>
                    <a:pt x="174" y="1800"/>
                  </a:lnTo>
                  <a:lnTo>
                    <a:pt x="168" y="1788"/>
                  </a:lnTo>
                  <a:lnTo>
                    <a:pt x="162" y="1788"/>
                  </a:lnTo>
                  <a:close/>
                  <a:moveTo>
                    <a:pt x="1038" y="90"/>
                  </a:moveTo>
                  <a:lnTo>
                    <a:pt x="1062" y="72"/>
                  </a:lnTo>
                  <a:lnTo>
                    <a:pt x="1032" y="72"/>
                  </a:lnTo>
                  <a:lnTo>
                    <a:pt x="1032" y="84"/>
                  </a:lnTo>
                  <a:lnTo>
                    <a:pt x="1038" y="90"/>
                  </a:lnTo>
                  <a:close/>
                  <a:moveTo>
                    <a:pt x="990" y="72"/>
                  </a:moveTo>
                  <a:lnTo>
                    <a:pt x="1074" y="54"/>
                  </a:lnTo>
                  <a:lnTo>
                    <a:pt x="1044" y="42"/>
                  </a:lnTo>
                  <a:lnTo>
                    <a:pt x="996" y="54"/>
                  </a:lnTo>
                  <a:lnTo>
                    <a:pt x="948" y="54"/>
                  </a:lnTo>
                  <a:lnTo>
                    <a:pt x="966" y="66"/>
                  </a:lnTo>
                  <a:lnTo>
                    <a:pt x="990" y="72"/>
                  </a:lnTo>
                  <a:close/>
                  <a:moveTo>
                    <a:pt x="1122" y="90"/>
                  </a:moveTo>
                  <a:lnTo>
                    <a:pt x="1128" y="78"/>
                  </a:lnTo>
                  <a:lnTo>
                    <a:pt x="1152" y="78"/>
                  </a:lnTo>
                  <a:lnTo>
                    <a:pt x="1164" y="66"/>
                  </a:lnTo>
                  <a:lnTo>
                    <a:pt x="1218" y="66"/>
                  </a:lnTo>
                  <a:lnTo>
                    <a:pt x="1218" y="60"/>
                  </a:lnTo>
                  <a:lnTo>
                    <a:pt x="1206" y="54"/>
                  </a:lnTo>
                  <a:lnTo>
                    <a:pt x="1182" y="54"/>
                  </a:lnTo>
                  <a:lnTo>
                    <a:pt x="1182" y="48"/>
                  </a:lnTo>
                  <a:lnTo>
                    <a:pt x="1176" y="48"/>
                  </a:lnTo>
                  <a:lnTo>
                    <a:pt x="1164" y="42"/>
                  </a:lnTo>
                  <a:lnTo>
                    <a:pt x="1140" y="42"/>
                  </a:lnTo>
                  <a:lnTo>
                    <a:pt x="1134" y="48"/>
                  </a:lnTo>
                  <a:lnTo>
                    <a:pt x="1128" y="60"/>
                  </a:lnTo>
                  <a:lnTo>
                    <a:pt x="1128" y="66"/>
                  </a:lnTo>
                  <a:lnTo>
                    <a:pt x="1122" y="66"/>
                  </a:lnTo>
                  <a:lnTo>
                    <a:pt x="1116" y="72"/>
                  </a:lnTo>
                  <a:lnTo>
                    <a:pt x="1104" y="72"/>
                  </a:lnTo>
                  <a:lnTo>
                    <a:pt x="1086" y="78"/>
                  </a:lnTo>
                  <a:lnTo>
                    <a:pt x="1080" y="78"/>
                  </a:lnTo>
                  <a:lnTo>
                    <a:pt x="1074" y="84"/>
                  </a:lnTo>
                  <a:lnTo>
                    <a:pt x="1080" y="84"/>
                  </a:lnTo>
                  <a:lnTo>
                    <a:pt x="1092" y="90"/>
                  </a:lnTo>
                  <a:lnTo>
                    <a:pt x="1122" y="90"/>
                  </a:lnTo>
                  <a:close/>
                  <a:moveTo>
                    <a:pt x="1176" y="78"/>
                  </a:moveTo>
                  <a:lnTo>
                    <a:pt x="1158" y="90"/>
                  </a:lnTo>
                  <a:lnTo>
                    <a:pt x="1176" y="102"/>
                  </a:lnTo>
                  <a:lnTo>
                    <a:pt x="1194" y="108"/>
                  </a:lnTo>
                  <a:lnTo>
                    <a:pt x="1248" y="102"/>
                  </a:lnTo>
                  <a:lnTo>
                    <a:pt x="1242" y="90"/>
                  </a:lnTo>
                  <a:lnTo>
                    <a:pt x="1212" y="90"/>
                  </a:lnTo>
                  <a:lnTo>
                    <a:pt x="1176" y="78"/>
                  </a:lnTo>
                  <a:close/>
                  <a:moveTo>
                    <a:pt x="7812" y="2436"/>
                  </a:moveTo>
                  <a:lnTo>
                    <a:pt x="7782" y="2400"/>
                  </a:lnTo>
                  <a:lnTo>
                    <a:pt x="7776" y="2400"/>
                  </a:lnTo>
                  <a:lnTo>
                    <a:pt x="7770" y="2394"/>
                  </a:lnTo>
                  <a:lnTo>
                    <a:pt x="7752" y="2388"/>
                  </a:lnTo>
                  <a:lnTo>
                    <a:pt x="7728" y="2364"/>
                  </a:lnTo>
                  <a:lnTo>
                    <a:pt x="7722" y="2352"/>
                  </a:lnTo>
                  <a:lnTo>
                    <a:pt x="7704" y="2298"/>
                  </a:lnTo>
                  <a:lnTo>
                    <a:pt x="7698" y="2286"/>
                  </a:lnTo>
                  <a:lnTo>
                    <a:pt x="7698" y="2274"/>
                  </a:lnTo>
                  <a:lnTo>
                    <a:pt x="7674" y="2250"/>
                  </a:lnTo>
                  <a:lnTo>
                    <a:pt x="7680" y="2244"/>
                  </a:lnTo>
                  <a:lnTo>
                    <a:pt x="7698" y="2244"/>
                  </a:lnTo>
                  <a:lnTo>
                    <a:pt x="7770" y="2268"/>
                  </a:lnTo>
                  <a:lnTo>
                    <a:pt x="7800" y="2280"/>
                  </a:lnTo>
                  <a:lnTo>
                    <a:pt x="7812" y="2286"/>
                  </a:lnTo>
                  <a:lnTo>
                    <a:pt x="7740" y="2232"/>
                  </a:lnTo>
                  <a:lnTo>
                    <a:pt x="7734" y="2226"/>
                  </a:lnTo>
                  <a:lnTo>
                    <a:pt x="7722" y="2202"/>
                  </a:lnTo>
                  <a:lnTo>
                    <a:pt x="7710" y="2196"/>
                  </a:lnTo>
                  <a:lnTo>
                    <a:pt x="7704" y="2184"/>
                  </a:lnTo>
                  <a:lnTo>
                    <a:pt x="7698" y="2178"/>
                  </a:lnTo>
                  <a:lnTo>
                    <a:pt x="7674" y="2166"/>
                  </a:lnTo>
                  <a:lnTo>
                    <a:pt x="7668" y="2160"/>
                  </a:lnTo>
                  <a:lnTo>
                    <a:pt x="7656" y="2154"/>
                  </a:lnTo>
                  <a:lnTo>
                    <a:pt x="7578" y="2070"/>
                  </a:lnTo>
                  <a:lnTo>
                    <a:pt x="7554" y="2070"/>
                  </a:lnTo>
                  <a:lnTo>
                    <a:pt x="7542" y="2040"/>
                  </a:lnTo>
                  <a:lnTo>
                    <a:pt x="7524" y="2040"/>
                  </a:lnTo>
                  <a:lnTo>
                    <a:pt x="7512" y="2028"/>
                  </a:lnTo>
                  <a:lnTo>
                    <a:pt x="7500" y="2004"/>
                  </a:lnTo>
                  <a:lnTo>
                    <a:pt x="7500" y="1980"/>
                  </a:lnTo>
                  <a:lnTo>
                    <a:pt x="7470" y="1944"/>
                  </a:lnTo>
                  <a:lnTo>
                    <a:pt x="7446" y="1950"/>
                  </a:lnTo>
                  <a:lnTo>
                    <a:pt x="7434" y="1920"/>
                  </a:lnTo>
                  <a:lnTo>
                    <a:pt x="7392" y="1890"/>
                  </a:lnTo>
                  <a:lnTo>
                    <a:pt x="7380" y="1866"/>
                  </a:lnTo>
                  <a:lnTo>
                    <a:pt x="7368" y="1860"/>
                  </a:lnTo>
                  <a:lnTo>
                    <a:pt x="7362" y="1854"/>
                  </a:lnTo>
                  <a:lnTo>
                    <a:pt x="7344" y="1854"/>
                  </a:lnTo>
                  <a:lnTo>
                    <a:pt x="7344" y="1860"/>
                  </a:lnTo>
                  <a:lnTo>
                    <a:pt x="7392" y="1908"/>
                  </a:lnTo>
                  <a:lnTo>
                    <a:pt x="7392" y="1914"/>
                  </a:lnTo>
                  <a:lnTo>
                    <a:pt x="7386" y="1914"/>
                  </a:lnTo>
                  <a:lnTo>
                    <a:pt x="7380" y="1908"/>
                  </a:lnTo>
                  <a:lnTo>
                    <a:pt x="7368" y="1908"/>
                  </a:lnTo>
                  <a:lnTo>
                    <a:pt x="7362" y="1914"/>
                  </a:lnTo>
                  <a:lnTo>
                    <a:pt x="7362" y="1926"/>
                  </a:lnTo>
                  <a:lnTo>
                    <a:pt x="7374" y="1950"/>
                  </a:lnTo>
                  <a:lnTo>
                    <a:pt x="7386" y="1962"/>
                  </a:lnTo>
                  <a:lnTo>
                    <a:pt x="7392" y="1974"/>
                  </a:lnTo>
                  <a:lnTo>
                    <a:pt x="7404" y="1980"/>
                  </a:lnTo>
                  <a:lnTo>
                    <a:pt x="7404" y="1992"/>
                  </a:lnTo>
                  <a:lnTo>
                    <a:pt x="7416" y="2016"/>
                  </a:lnTo>
                  <a:lnTo>
                    <a:pt x="7422" y="2022"/>
                  </a:lnTo>
                  <a:lnTo>
                    <a:pt x="7440" y="2034"/>
                  </a:lnTo>
                  <a:lnTo>
                    <a:pt x="7470" y="2052"/>
                  </a:lnTo>
                  <a:lnTo>
                    <a:pt x="7500" y="2076"/>
                  </a:lnTo>
                  <a:lnTo>
                    <a:pt x="7518" y="2100"/>
                  </a:lnTo>
                  <a:lnTo>
                    <a:pt x="7524" y="2112"/>
                  </a:lnTo>
                  <a:lnTo>
                    <a:pt x="7536" y="2130"/>
                  </a:lnTo>
                  <a:lnTo>
                    <a:pt x="7536" y="2142"/>
                  </a:lnTo>
                  <a:lnTo>
                    <a:pt x="7548" y="2154"/>
                  </a:lnTo>
                  <a:lnTo>
                    <a:pt x="7554" y="2166"/>
                  </a:lnTo>
                  <a:lnTo>
                    <a:pt x="7572" y="2184"/>
                  </a:lnTo>
                  <a:lnTo>
                    <a:pt x="7590" y="2208"/>
                  </a:lnTo>
                  <a:lnTo>
                    <a:pt x="7608" y="2238"/>
                  </a:lnTo>
                  <a:lnTo>
                    <a:pt x="7620" y="2262"/>
                  </a:lnTo>
                  <a:lnTo>
                    <a:pt x="7626" y="2268"/>
                  </a:lnTo>
                  <a:lnTo>
                    <a:pt x="7626" y="2280"/>
                  </a:lnTo>
                  <a:lnTo>
                    <a:pt x="7632" y="2292"/>
                  </a:lnTo>
                  <a:lnTo>
                    <a:pt x="7644" y="2304"/>
                  </a:lnTo>
                  <a:lnTo>
                    <a:pt x="7656" y="2304"/>
                  </a:lnTo>
                  <a:lnTo>
                    <a:pt x="7668" y="2310"/>
                  </a:lnTo>
                  <a:lnTo>
                    <a:pt x="7674" y="2322"/>
                  </a:lnTo>
                  <a:lnTo>
                    <a:pt x="7686" y="2334"/>
                  </a:lnTo>
                  <a:lnTo>
                    <a:pt x="7698" y="2358"/>
                  </a:lnTo>
                  <a:lnTo>
                    <a:pt x="7698" y="2376"/>
                  </a:lnTo>
                  <a:lnTo>
                    <a:pt x="7740" y="2412"/>
                  </a:lnTo>
                  <a:lnTo>
                    <a:pt x="7752" y="2466"/>
                  </a:lnTo>
                  <a:lnTo>
                    <a:pt x="7794" y="2508"/>
                  </a:lnTo>
                  <a:lnTo>
                    <a:pt x="7794" y="2502"/>
                  </a:lnTo>
                  <a:lnTo>
                    <a:pt x="7788" y="2496"/>
                  </a:lnTo>
                  <a:lnTo>
                    <a:pt x="7788" y="2484"/>
                  </a:lnTo>
                  <a:lnTo>
                    <a:pt x="7782" y="2472"/>
                  </a:lnTo>
                  <a:lnTo>
                    <a:pt x="7782" y="2460"/>
                  </a:lnTo>
                  <a:lnTo>
                    <a:pt x="7776" y="2448"/>
                  </a:lnTo>
                  <a:lnTo>
                    <a:pt x="7782" y="2442"/>
                  </a:lnTo>
                  <a:lnTo>
                    <a:pt x="7788" y="2442"/>
                  </a:lnTo>
                  <a:lnTo>
                    <a:pt x="7800" y="2454"/>
                  </a:lnTo>
                  <a:lnTo>
                    <a:pt x="7830" y="2454"/>
                  </a:lnTo>
                  <a:lnTo>
                    <a:pt x="7866" y="2496"/>
                  </a:lnTo>
                  <a:lnTo>
                    <a:pt x="7866" y="2472"/>
                  </a:lnTo>
                  <a:lnTo>
                    <a:pt x="7836" y="2430"/>
                  </a:lnTo>
                  <a:lnTo>
                    <a:pt x="7812" y="2436"/>
                  </a:lnTo>
                  <a:close/>
                  <a:moveTo>
                    <a:pt x="1344" y="84"/>
                  </a:moveTo>
                  <a:lnTo>
                    <a:pt x="1350" y="72"/>
                  </a:lnTo>
                  <a:lnTo>
                    <a:pt x="1308" y="66"/>
                  </a:lnTo>
                  <a:lnTo>
                    <a:pt x="1284" y="78"/>
                  </a:lnTo>
                  <a:lnTo>
                    <a:pt x="1290" y="90"/>
                  </a:lnTo>
                  <a:lnTo>
                    <a:pt x="1344" y="84"/>
                  </a:lnTo>
                  <a:close/>
                  <a:moveTo>
                    <a:pt x="9048" y="996"/>
                  </a:moveTo>
                  <a:lnTo>
                    <a:pt x="9036" y="984"/>
                  </a:lnTo>
                  <a:lnTo>
                    <a:pt x="9024" y="978"/>
                  </a:lnTo>
                  <a:lnTo>
                    <a:pt x="9006" y="972"/>
                  </a:lnTo>
                  <a:lnTo>
                    <a:pt x="8994" y="966"/>
                  </a:lnTo>
                  <a:lnTo>
                    <a:pt x="8982" y="966"/>
                  </a:lnTo>
                  <a:lnTo>
                    <a:pt x="8940" y="948"/>
                  </a:lnTo>
                  <a:lnTo>
                    <a:pt x="8898" y="948"/>
                  </a:lnTo>
                  <a:lnTo>
                    <a:pt x="8868" y="930"/>
                  </a:lnTo>
                  <a:lnTo>
                    <a:pt x="8778" y="924"/>
                  </a:lnTo>
                  <a:lnTo>
                    <a:pt x="8736" y="906"/>
                  </a:lnTo>
                  <a:lnTo>
                    <a:pt x="8700" y="906"/>
                  </a:lnTo>
                  <a:lnTo>
                    <a:pt x="8754" y="942"/>
                  </a:lnTo>
                  <a:lnTo>
                    <a:pt x="8808" y="966"/>
                  </a:lnTo>
                  <a:lnTo>
                    <a:pt x="8796" y="966"/>
                  </a:lnTo>
                  <a:lnTo>
                    <a:pt x="8784" y="972"/>
                  </a:lnTo>
                  <a:lnTo>
                    <a:pt x="8754" y="972"/>
                  </a:lnTo>
                  <a:lnTo>
                    <a:pt x="8730" y="960"/>
                  </a:lnTo>
                  <a:lnTo>
                    <a:pt x="8676" y="906"/>
                  </a:lnTo>
                  <a:lnTo>
                    <a:pt x="8580" y="870"/>
                  </a:lnTo>
                  <a:lnTo>
                    <a:pt x="8496" y="846"/>
                  </a:lnTo>
                  <a:lnTo>
                    <a:pt x="8442" y="834"/>
                  </a:lnTo>
                  <a:lnTo>
                    <a:pt x="8370" y="822"/>
                  </a:lnTo>
                  <a:lnTo>
                    <a:pt x="8280" y="804"/>
                  </a:lnTo>
                  <a:lnTo>
                    <a:pt x="8190" y="780"/>
                  </a:lnTo>
                  <a:lnTo>
                    <a:pt x="8112" y="762"/>
                  </a:lnTo>
                  <a:lnTo>
                    <a:pt x="8052" y="750"/>
                  </a:lnTo>
                  <a:lnTo>
                    <a:pt x="7998" y="738"/>
                  </a:lnTo>
                  <a:lnTo>
                    <a:pt x="7956" y="732"/>
                  </a:lnTo>
                  <a:lnTo>
                    <a:pt x="7758" y="732"/>
                  </a:lnTo>
                  <a:lnTo>
                    <a:pt x="7746" y="714"/>
                  </a:lnTo>
                  <a:lnTo>
                    <a:pt x="7698" y="720"/>
                  </a:lnTo>
                  <a:lnTo>
                    <a:pt x="7680" y="708"/>
                  </a:lnTo>
                  <a:lnTo>
                    <a:pt x="7626" y="708"/>
                  </a:lnTo>
                  <a:lnTo>
                    <a:pt x="7650" y="726"/>
                  </a:lnTo>
                  <a:lnTo>
                    <a:pt x="7644" y="744"/>
                  </a:lnTo>
                  <a:lnTo>
                    <a:pt x="7656" y="744"/>
                  </a:lnTo>
                  <a:lnTo>
                    <a:pt x="7680" y="756"/>
                  </a:lnTo>
                  <a:lnTo>
                    <a:pt x="7716" y="762"/>
                  </a:lnTo>
                  <a:lnTo>
                    <a:pt x="7740" y="774"/>
                  </a:lnTo>
                  <a:lnTo>
                    <a:pt x="7758" y="786"/>
                  </a:lnTo>
                  <a:lnTo>
                    <a:pt x="7752" y="798"/>
                  </a:lnTo>
                  <a:lnTo>
                    <a:pt x="7728" y="804"/>
                  </a:lnTo>
                  <a:lnTo>
                    <a:pt x="7698" y="804"/>
                  </a:lnTo>
                  <a:lnTo>
                    <a:pt x="7686" y="798"/>
                  </a:lnTo>
                  <a:lnTo>
                    <a:pt x="7680" y="792"/>
                  </a:lnTo>
                  <a:lnTo>
                    <a:pt x="7656" y="774"/>
                  </a:lnTo>
                  <a:lnTo>
                    <a:pt x="7584" y="774"/>
                  </a:lnTo>
                  <a:lnTo>
                    <a:pt x="7530" y="738"/>
                  </a:lnTo>
                  <a:lnTo>
                    <a:pt x="7524" y="738"/>
                  </a:lnTo>
                  <a:lnTo>
                    <a:pt x="7518" y="744"/>
                  </a:lnTo>
                  <a:lnTo>
                    <a:pt x="7506" y="744"/>
                  </a:lnTo>
                  <a:lnTo>
                    <a:pt x="7500" y="750"/>
                  </a:lnTo>
                  <a:lnTo>
                    <a:pt x="7446" y="750"/>
                  </a:lnTo>
                  <a:lnTo>
                    <a:pt x="7440" y="738"/>
                  </a:lnTo>
                  <a:lnTo>
                    <a:pt x="7344" y="744"/>
                  </a:lnTo>
                  <a:lnTo>
                    <a:pt x="7320" y="726"/>
                  </a:lnTo>
                  <a:lnTo>
                    <a:pt x="7314" y="732"/>
                  </a:lnTo>
                  <a:lnTo>
                    <a:pt x="7212" y="732"/>
                  </a:lnTo>
                  <a:lnTo>
                    <a:pt x="7206" y="738"/>
                  </a:lnTo>
                  <a:lnTo>
                    <a:pt x="7212" y="744"/>
                  </a:lnTo>
                  <a:lnTo>
                    <a:pt x="7218" y="756"/>
                  </a:lnTo>
                  <a:lnTo>
                    <a:pt x="7254" y="792"/>
                  </a:lnTo>
                  <a:lnTo>
                    <a:pt x="7248" y="792"/>
                  </a:lnTo>
                  <a:lnTo>
                    <a:pt x="7242" y="786"/>
                  </a:lnTo>
                  <a:lnTo>
                    <a:pt x="7230" y="780"/>
                  </a:lnTo>
                  <a:lnTo>
                    <a:pt x="7218" y="768"/>
                  </a:lnTo>
                  <a:lnTo>
                    <a:pt x="7206" y="762"/>
                  </a:lnTo>
                  <a:lnTo>
                    <a:pt x="7194" y="750"/>
                  </a:lnTo>
                  <a:lnTo>
                    <a:pt x="7176" y="744"/>
                  </a:lnTo>
                  <a:lnTo>
                    <a:pt x="7104" y="732"/>
                  </a:lnTo>
                  <a:lnTo>
                    <a:pt x="7086" y="732"/>
                  </a:lnTo>
                  <a:lnTo>
                    <a:pt x="7086" y="726"/>
                  </a:lnTo>
                  <a:lnTo>
                    <a:pt x="7056" y="696"/>
                  </a:lnTo>
                  <a:lnTo>
                    <a:pt x="7032" y="684"/>
                  </a:lnTo>
                  <a:lnTo>
                    <a:pt x="6990" y="666"/>
                  </a:lnTo>
                  <a:lnTo>
                    <a:pt x="6948" y="660"/>
                  </a:lnTo>
                  <a:lnTo>
                    <a:pt x="6912" y="654"/>
                  </a:lnTo>
                  <a:lnTo>
                    <a:pt x="6882" y="654"/>
                  </a:lnTo>
                  <a:lnTo>
                    <a:pt x="6864" y="648"/>
                  </a:lnTo>
                  <a:lnTo>
                    <a:pt x="6834" y="648"/>
                  </a:lnTo>
                  <a:lnTo>
                    <a:pt x="6786" y="636"/>
                  </a:lnTo>
                  <a:lnTo>
                    <a:pt x="6774" y="642"/>
                  </a:lnTo>
                  <a:lnTo>
                    <a:pt x="6714" y="642"/>
                  </a:lnTo>
                  <a:lnTo>
                    <a:pt x="6696" y="660"/>
                  </a:lnTo>
                  <a:lnTo>
                    <a:pt x="6684" y="666"/>
                  </a:lnTo>
                  <a:lnTo>
                    <a:pt x="6648" y="666"/>
                  </a:lnTo>
                  <a:lnTo>
                    <a:pt x="6630" y="660"/>
                  </a:lnTo>
                  <a:lnTo>
                    <a:pt x="6594" y="660"/>
                  </a:lnTo>
                  <a:lnTo>
                    <a:pt x="6582" y="654"/>
                  </a:lnTo>
                  <a:lnTo>
                    <a:pt x="6576" y="648"/>
                  </a:lnTo>
                  <a:lnTo>
                    <a:pt x="6552" y="636"/>
                  </a:lnTo>
                  <a:lnTo>
                    <a:pt x="6534" y="630"/>
                  </a:lnTo>
                  <a:lnTo>
                    <a:pt x="6522" y="624"/>
                  </a:lnTo>
                  <a:lnTo>
                    <a:pt x="6498" y="624"/>
                  </a:lnTo>
                  <a:lnTo>
                    <a:pt x="6486" y="630"/>
                  </a:lnTo>
                  <a:lnTo>
                    <a:pt x="6474" y="612"/>
                  </a:lnTo>
                  <a:lnTo>
                    <a:pt x="6438" y="612"/>
                  </a:lnTo>
                  <a:lnTo>
                    <a:pt x="6372" y="606"/>
                  </a:lnTo>
                  <a:lnTo>
                    <a:pt x="6408" y="594"/>
                  </a:lnTo>
                  <a:lnTo>
                    <a:pt x="6372" y="570"/>
                  </a:lnTo>
                  <a:lnTo>
                    <a:pt x="6360" y="570"/>
                  </a:lnTo>
                  <a:lnTo>
                    <a:pt x="6324" y="564"/>
                  </a:lnTo>
                  <a:lnTo>
                    <a:pt x="6282" y="558"/>
                  </a:lnTo>
                  <a:lnTo>
                    <a:pt x="6246" y="558"/>
                  </a:lnTo>
                  <a:lnTo>
                    <a:pt x="6228" y="564"/>
                  </a:lnTo>
                  <a:lnTo>
                    <a:pt x="6228" y="594"/>
                  </a:lnTo>
                  <a:lnTo>
                    <a:pt x="6222" y="600"/>
                  </a:lnTo>
                  <a:lnTo>
                    <a:pt x="6192" y="600"/>
                  </a:lnTo>
                  <a:lnTo>
                    <a:pt x="6180" y="594"/>
                  </a:lnTo>
                  <a:lnTo>
                    <a:pt x="6168" y="594"/>
                  </a:lnTo>
                  <a:lnTo>
                    <a:pt x="6186" y="582"/>
                  </a:lnTo>
                  <a:lnTo>
                    <a:pt x="6168" y="570"/>
                  </a:lnTo>
                  <a:lnTo>
                    <a:pt x="6096" y="570"/>
                  </a:lnTo>
                  <a:lnTo>
                    <a:pt x="6114" y="558"/>
                  </a:lnTo>
                  <a:lnTo>
                    <a:pt x="6156" y="558"/>
                  </a:lnTo>
                  <a:lnTo>
                    <a:pt x="6216" y="588"/>
                  </a:lnTo>
                  <a:lnTo>
                    <a:pt x="6216" y="564"/>
                  </a:lnTo>
                  <a:lnTo>
                    <a:pt x="6162" y="540"/>
                  </a:lnTo>
                  <a:lnTo>
                    <a:pt x="6048" y="546"/>
                  </a:lnTo>
                  <a:lnTo>
                    <a:pt x="6048" y="534"/>
                  </a:lnTo>
                  <a:lnTo>
                    <a:pt x="5928" y="540"/>
                  </a:lnTo>
                  <a:lnTo>
                    <a:pt x="5880" y="522"/>
                  </a:lnTo>
                  <a:lnTo>
                    <a:pt x="5862" y="522"/>
                  </a:lnTo>
                  <a:lnTo>
                    <a:pt x="5898" y="546"/>
                  </a:lnTo>
                  <a:lnTo>
                    <a:pt x="5850" y="546"/>
                  </a:lnTo>
                  <a:lnTo>
                    <a:pt x="5838" y="552"/>
                  </a:lnTo>
                  <a:lnTo>
                    <a:pt x="5832" y="552"/>
                  </a:lnTo>
                  <a:lnTo>
                    <a:pt x="5832" y="558"/>
                  </a:lnTo>
                  <a:lnTo>
                    <a:pt x="5844" y="564"/>
                  </a:lnTo>
                  <a:lnTo>
                    <a:pt x="5850" y="570"/>
                  </a:lnTo>
                  <a:lnTo>
                    <a:pt x="5862" y="576"/>
                  </a:lnTo>
                  <a:lnTo>
                    <a:pt x="5892" y="576"/>
                  </a:lnTo>
                  <a:lnTo>
                    <a:pt x="5892" y="582"/>
                  </a:lnTo>
                  <a:lnTo>
                    <a:pt x="5952" y="618"/>
                  </a:lnTo>
                  <a:lnTo>
                    <a:pt x="5904" y="618"/>
                  </a:lnTo>
                  <a:lnTo>
                    <a:pt x="5898" y="612"/>
                  </a:lnTo>
                  <a:lnTo>
                    <a:pt x="5886" y="606"/>
                  </a:lnTo>
                  <a:lnTo>
                    <a:pt x="5874" y="606"/>
                  </a:lnTo>
                  <a:lnTo>
                    <a:pt x="5862" y="600"/>
                  </a:lnTo>
                  <a:lnTo>
                    <a:pt x="5844" y="618"/>
                  </a:lnTo>
                  <a:lnTo>
                    <a:pt x="5868" y="636"/>
                  </a:lnTo>
                  <a:lnTo>
                    <a:pt x="5814" y="630"/>
                  </a:lnTo>
                  <a:lnTo>
                    <a:pt x="5808" y="630"/>
                  </a:lnTo>
                  <a:lnTo>
                    <a:pt x="5802" y="624"/>
                  </a:lnTo>
                  <a:lnTo>
                    <a:pt x="5784" y="618"/>
                  </a:lnTo>
                  <a:lnTo>
                    <a:pt x="5766" y="618"/>
                  </a:lnTo>
                  <a:lnTo>
                    <a:pt x="5754" y="612"/>
                  </a:lnTo>
                  <a:lnTo>
                    <a:pt x="5736" y="606"/>
                  </a:lnTo>
                  <a:lnTo>
                    <a:pt x="5724" y="606"/>
                  </a:lnTo>
                  <a:lnTo>
                    <a:pt x="5712" y="612"/>
                  </a:lnTo>
                  <a:lnTo>
                    <a:pt x="5700" y="612"/>
                  </a:lnTo>
                  <a:lnTo>
                    <a:pt x="5688" y="618"/>
                  </a:lnTo>
                  <a:lnTo>
                    <a:pt x="5682" y="624"/>
                  </a:lnTo>
                  <a:lnTo>
                    <a:pt x="5676" y="624"/>
                  </a:lnTo>
                  <a:lnTo>
                    <a:pt x="5610" y="618"/>
                  </a:lnTo>
                  <a:lnTo>
                    <a:pt x="5604" y="618"/>
                  </a:lnTo>
                  <a:lnTo>
                    <a:pt x="5598" y="612"/>
                  </a:lnTo>
                  <a:lnTo>
                    <a:pt x="5562" y="594"/>
                  </a:lnTo>
                  <a:lnTo>
                    <a:pt x="5556" y="594"/>
                  </a:lnTo>
                  <a:lnTo>
                    <a:pt x="5550" y="588"/>
                  </a:lnTo>
                  <a:lnTo>
                    <a:pt x="5538" y="588"/>
                  </a:lnTo>
                  <a:lnTo>
                    <a:pt x="5538" y="606"/>
                  </a:lnTo>
                  <a:lnTo>
                    <a:pt x="5544" y="612"/>
                  </a:lnTo>
                  <a:lnTo>
                    <a:pt x="5550" y="624"/>
                  </a:lnTo>
                  <a:lnTo>
                    <a:pt x="5556" y="630"/>
                  </a:lnTo>
                  <a:lnTo>
                    <a:pt x="5562" y="642"/>
                  </a:lnTo>
                  <a:lnTo>
                    <a:pt x="5562" y="660"/>
                  </a:lnTo>
                  <a:lnTo>
                    <a:pt x="5556" y="666"/>
                  </a:lnTo>
                  <a:lnTo>
                    <a:pt x="5532" y="660"/>
                  </a:lnTo>
                  <a:lnTo>
                    <a:pt x="5424" y="624"/>
                  </a:lnTo>
                  <a:lnTo>
                    <a:pt x="5412" y="618"/>
                  </a:lnTo>
                  <a:lnTo>
                    <a:pt x="5406" y="618"/>
                  </a:lnTo>
                  <a:lnTo>
                    <a:pt x="5400" y="612"/>
                  </a:lnTo>
                  <a:lnTo>
                    <a:pt x="5394" y="600"/>
                  </a:lnTo>
                  <a:lnTo>
                    <a:pt x="5382" y="594"/>
                  </a:lnTo>
                  <a:lnTo>
                    <a:pt x="5376" y="588"/>
                  </a:lnTo>
                  <a:lnTo>
                    <a:pt x="5376" y="606"/>
                  </a:lnTo>
                  <a:lnTo>
                    <a:pt x="5322" y="588"/>
                  </a:lnTo>
                  <a:lnTo>
                    <a:pt x="5292" y="570"/>
                  </a:lnTo>
                  <a:lnTo>
                    <a:pt x="5298" y="570"/>
                  </a:lnTo>
                  <a:lnTo>
                    <a:pt x="5304" y="576"/>
                  </a:lnTo>
                  <a:lnTo>
                    <a:pt x="5328" y="576"/>
                  </a:lnTo>
                  <a:lnTo>
                    <a:pt x="5340" y="582"/>
                  </a:lnTo>
                  <a:lnTo>
                    <a:pt x="5352" y="582"/>
                  </a:lnTo>
                  <a:lnTo>
                    <a:pt x="5358" y="576"/>
                  </a:lnTo>
                  <a:lnTo>
                    <a:pt x="5358" y="570"/>
                  </a:lnTo>
                  <a:lnTo>
                    <a:pt x="5346" y="564"/>
                  </a:lnTo>
                  <a:lnTo>
                    <a:pt x="5334" y="552"/>
                  </a:lnTo>
                  <a:lnTo>
                    <a:pt x="5292" y="552"/>
                  </a:lnTo>
                  <a:lnTo>
                    <a:pt x="5304" y="540"/>
                  </a:lnTo>
                  <a:lnTo>
                    <a:pt x="5298" y="534"/>
                  </a:lnTo>
                  <a:lnTo>
                    <a:pt x="5286" y="528"/>
                  </a:lnTo>
                  <a:lnTo>
                    <a:pt x="5256" y="528"/>
                  </a:lnTo>
                  <a:lnTo>
                    <a:pt x="5268" y="510"/>
                  </a:lnTo>
                  <a:lnTo>
                    <a:pt x="5262" y="510"/>
                  </a:lnTo>
                  <a:lnTo>
                    <a:pt x="5256" y="504"/>
                  </a:lnTo>
                  <a:lnTo>
                    <a:pt x="5232" y="504"/>
                  </a:lnTo>
                  <a:lnTo>
                    <a:pt x="5220" y="498"/>
                  </a:lnTo>
                  <a:lnTo>
                    <a:pt x="5208" y="498"/>
                  </a:lnTo>
                  <a:lnTo>
                    <a:pt x="5202" y="492"/>
                  </a:lnTo>
                  <a:lnTo>
                    <a:pt x="5190" y="492"/>
                  </a:lnTo>
                  <a:lnTo>
                    <a:pt x="5184" y="486"/>
                  </a:lnTo>
                  <a:lnTo>
                    <a:pt x="5142" y="486"/>
                  </a:lnTo>
                  <a:lnTo>
                    <a:pt x="5130" y="492"/>
                  </a:lnTo>
                  <a:lnTo>
                    <a:pt x="5094" y="492"/>
                  </a:lnTo>
                  <a:lnTo>
                    <a:pt x="5076" y="486"/>
                  </a:lnTo>
                  <a:lnTo>
                    <a:pt x="5070" y="480"/>
                  </a:lnTo>
                  <a:lnTo>
                    <a:pt x="5064" y="480"/>
                  </a:lnTo>
                  <a:lnTo>
                    <a:pt x="5040" y="486"/>
                  </a:lnTo>
                  <a:lnTo>
                    <a:pt x="5040" y="474"/>
                  </a:lnTo>
                  <a:lnTo>
                    <a:pt x="4992" y="468"/>
                  </a:lnTo>
                  <a:lnTo>
                    <a:pt x="4980" y="456"/>
                  </a:lnTo>
                  <a:lnTo>
                    <a:pt x="4974" y="474"/>
                  </a:lnTo>
                  <a:lnTo>
                    <a:pt x="4956" y="480"/>
                  </a:lnTo>
                  <a:lnTo>
                    <a:pt x="4986" y="498"/>
                  </a:lnTo>
                  <a:lnTo>
                    <a:pt x="5010" y="528"/>
                  </a:lnTo>
                  <a:lnTo>
                    <a:pt x="4962" y="522"/>
                  </a:lnTo>
                  <a:lnTo>
                    <a:pt x="4956" y="516"/>
                  </a:lnTo>
                  <a:lnTo>
                    <a:pt x="4890" y="522"/>
                  </a:lnTo>
                  <a:lnTo>
                    <a:pt x="4872" y="528"/>
                  </a:lnTo>
                  <a:lnTo>
                    <a:pt x="4872" y="516"/>
                  </a:lnTo>
                  <a:lnTo>
                    <a:pt x="4824" y="522"/>
                  </a:lnTo>
                  <a:lnTo>
                    <a:pt x="4818" y="510"/>
                  </a:lnTo>
                  <a:lnTo>
                    <a:pt x="4764" y="510"/>
                  </a:lnTo>
                  <a:lnTo>
                    <a:pt x="4728" y="504"/>
                  </a:lnTo>
                  <a:lnTo>
                    <a:pt x="4746" y="480"/>
                  </a:lnTo>
                  <a:lnTo>
                    <a:pt x="4620" y="480"/>
                  </a:lnTo>
                  <a:lnTo>
                    <a:pt x="4608" y="468"/>
                  </a:lnTo>
                  <a:lnTo>
                    <a:pt x="4602" y="474"/>
                  </a:lnTo>
                  <a:lnTo>
                    <a:pt x="4590" y="468"/>
                  </a:lnTo>
                  <a:lnTo>
                    <a:pt x="4542" y="474"/>
                  </a:lnTo>
                  <a:lnTo>
                    <a:pt x="4548" y="486"/>
                  </a:lnTo>
                  <a:lnTo>
                    <a:pt x="4488" y="480"/>
                  </a:lnTo>
                  <a:lnTo>
                    <a:pt x="4476" y="486"/>
                  </a:lnTo>
                  <a:lnTo>
                    <a:pt x="4506" y="498"/>
                  </a:lnTo>
                  <a:lnTo>
                    <a:pt x="4464" y="492"/>
                  </a:lnTo>
                  <a:lnTo>
                    <a:pt x="4464" y="474"/>
                  </a:lnTo>
                  <a:lnTo>
                    <a:pt x="4434" y="456"/>
                  </a:lnTo>
                  <a:lnTo>
                    <a:pt x="4416" y="456"/>
                  </a:lnTo>
                  <a:lnTo>
                    <a:pt x="4428" y="474"/>
                  </a:lnTo>
                  <a:lnTo>
                    <a:pt x="4374" y="474"/>
                  </a:lnTo>
                  <a:lnTo>
                    <a:pt x="4368" y="468"/>
                  </a:lnTo>
                  <a:lnTo>
                    <a:pt x="4356" y="468"/>
                  </a:lnTo>
                  <a:lnTo>
                    <a:pt x="4350" y="456"/>
                  </a:lnTo>
                  <a:lnTo>
                    <a:pt x="4320" y="456"/>
                  </a:lnTo>
                  <a:lnTo>
                    <a:pt x="4296" y="444"/>
                  </a:lnTo>
                  <a:lnTo>
                    <a:pt x="4266" y="468"/>
                  </a:lnTo>
                  <a:lnTo>
                    <a:pt x="4320" y="474"/>
                  </a:lnTo>
                  <a:lnTo>
                    <a:pt x="4332" y="474"/>
                  </a:lnTo>
                  <a:lnTo>
                    <a:pt x="4326" y="480"/>
                  </a:lnTo>
                  <a:lnTo>
                    <a:pt x="4314" y="486"/>
                  </a:lnTo>
                  <a:lnTo>
                    <a:pt x="4308" y="492"/>
                  </a:lnTo>
                  <a:lnTo>
                    <a:pt x="4272" y="492"/>
                  </a:lnTo>
                  <a:lnTo>
                    <a:pt x="4266" y="498"/>
                  </a:lnTo>
                  <a:lnTo>
                    <a:pt x="4254" y="504"/>
                  </a:lnTo>
                  <a:lnTo>
                    <a:pt x="4182" y="504"/>
                  </a:lnTo>
                  <a:lnTo>
                    <a:pt x="4146" y="510"/>
                  </a:lnTo>
                  <a:lnTo>
                    <a:pt x="4134" y="534"/>
                  </a:lnTo>
                  <a:lnTo>
                    <a:pt x="4110" y="528"/>
                  </a:lnTo>
                  <a:lnTo>
                    <a:pt x="4110" y="516"/>
                  </a:lnTo>
                  <a:lnTo>
                    <a:pt x="4116" y="504"/>
                  </a:lnTo>
                  <a:lnTo>
                    <a:pt x="4122" y="498"/>
                  </a:lnTo>
                  <a:lnTo>
                    <a:pt x="4134" y="492"/>
                  </a:lnTo>
                  <a:lnTo>
                    <a:pt x="4152" y="492"/>
                  </a:lnTo>
                  <a:lnTo>
                    <a:pt x="4164" y="480"/>
                  </a:lnTo>
                  <a:lnTo>
                    <a:pt x="4206" y="474"/>
                  </a:lnTo>
                  <a:lnTo>
                    <a:pt x="4248" y="438"/>
                  </a:lnTo>
                  <a:lnTo>
                    <a:pt x="4248" y="426"/>
                  </a:lnTo>
                  <a:lnTo>
                    <a:pt x="4254" y="420"/>
                  </a:lnTo>
                  <a:lnTo>
                    <a:pt x="4266" y="414"/>
                  </a:lnTo>
                  <a:lnTo>
                    <a:pt x="4278" y="414"/>
                  </a:lnTo>
                  <a:lnTo>
                    <a:pt x="4290" y="408"/>
                  </a:lnTo>
                  <a:lnTo>
                    <a:pt x="4302" y="408"/>
                  </a:lnTo>
                  <a:lnTo>
                    <a:pt x="4320" y="402"/>
                  </a:lnTo>
                  <a:lnTo>
                    <a:pt x="4332" y="402"/>
                  </a:lnTo>
                  <a:lnTo>
                    <a:pt x="4344" y="396"/>
                  </a:lnTo>
                  <a:lnTo>
                    <a:pt x="4350" y="390"/>
                  </a:lnTo>
                  <a:lnTo>
                    <a:pt x="4356" y="378"/>
                  </a:lnTo>
                  <a:lnTo>
                    <a:pt x="4350" y="366"/>
                  </a:lnTo>
                  <a:lnTo>
                    <a:pt x="4344" y="360"/>
                  </a:lnTo>
                  <a:lnTo>
                    <a:pt x="4332" y="354"/>
                  </a:lnTo>
                  <a:lnTo>
                    <a:pt x="4326" y="348"/>
                  </a:lnTo>
                  <a:lnTo>
                    <a:pt x="4290" y="348"/>
                  </a:lnTo>
                  <a:lnTo>
                    <a:pt x="4320" y="336"/>
                  </a:lnTo>
                  <a:lnTo>
                    <a:pt x="4314" y="330"/>
                  </a:lnTo>
                  <a:lnTo>
                    <a:pt x="4302" y="324"/>
                  </a:lnTo>
                  <a:lnTo>
                    <a:pt x="4290" y="312"/>
                  </a:lnTo>
                  <a:lnTo>
                    <a:pt x="4284" y="312"/>
                  </a:lnTo>
                  <a:lnTo>
                    <a:pt x="4278" y="318"/>
                  </a:lnTo>
                  <a:lnTo>
                    <a:pt x="4254" y="318"/>
                  </a:lnTo>
                  <a:lnTo>
                    <a:pt x="4248" y="312"/>
                  </a:lnTo>
                  <a:lnTo>
                    <a:pt x="4242" y="300"/>
                  </a:lnTo>
                  <a:lnTo>
                    <a:pt x="4236" y="294"/>
                  </a:lnTo>
                  <a:lnTo>
                    <a:pt x="4194" y="294"/>
                  </a:lnTo>
                  <a:lnTo>
                    <a:pt x="4188" y="300"/>
                  </a:lnTo>
                  <a:lnTo>
                    <a:pt x="4182" y="300"/>
                  </a:lnTo>
                  <a:lnTo>
                    <a:pt x="4128" y="288"/>
                  </a:lnTo>
                  <a:lnTo>
                    <a:pt x="3990" y="282"/>
                  </a:lnTo>
                  <a:lnTo>
                    <a:pt x="3990" y="300"/>
                  </a:lnTo>
                  <a:lnTo>
                    <a:pt x="3924" y="300"/>
                  </a:lnTo>
                  <a:lnTo>
                    <a:pt x="3942" y="282"/>
                  </a:lnTo>
                  <a:lnTo>
                    <a:pt x="3942" y="276"/>
                  </a:lnTo>
                  <a:lnTo>
                    <a:pt x="3936" y="270"/>
                  </a:lnTo>
                  <a:lnTo>
                    <a:pt x="3912" y="264"/>
                  </a:lnTo>
                  <a:lnTo>
                    <a:pt x="3882" y="264"/>
                  </a:lnTo>
                  <a:lnTo>
                    <a:pt x="3852" y="270"/>
                  </a:lnTo>
                  <a:lnTo>
                    <a:pt x="3840" y="270"/>
                  </a:lnTo>
                  <a:lnTo>
                    <a:pt x="3780" y="264"/>
                  </a:lnTo>
                  <a:lnTo>
                    <a:pt x="3792" y="264"/>
                  </a:lnTo>
                  <a:lnTo>
                    <a:pt x="3810" y="258"/>
                  </a:lnTo>
                  <a:lnTo>
                    <a:pt x="3822" y="258"/>
                  </a:lnTo>
                  <a:lnTo>
                    <a:pt x="3834" y="252"/>
                  </a:lnTo>
                  <a:lnTo>
                    <a:pt x="3840" y="252"/>
                  </a:lnTo>
                  <a:lnTo>
                    <a:pt x="3840" y="246"/>
                  </a:lnTo>
                  <a:lnTo>
                    <a:pt x="3834" y="240"/>
                  </a:lnTo>
                  <a:lnTo>
                    <a:pt x="3822" y="240"/>
                  </a:lnTo>
                  <a:lnTo>
                    <a:pt x="3804" y="234"/>
                  </a:lnTo>
                  <a:lnTo>
                    <a:pt x="3762" y="234"/>
                  </a:lnTo>
                  <a:lnTo>
                    <a:pt x="3720" y="228"/>
                  </a:lnTo>
                  <a:lnTo>
                    <a:pt x="3714" y="240"/>
                  </a:lnTo>
                  <a:lnTo>
                    <a:pt x="3684" y="240"/>
                  </a:lnTo>
                  <a:lnTo>
                    <a:pt x="3672" y="246"/>
                  </a:lnTo>
                  <a:lnTo>
                    <a:pt x="3660" y="246"/>
                  </a:lnTo>
                  <a:lnTo>
                    <a:pt x="3648" y="252"/>
                  </a:lnTo>
                  <a:lnTo>
                    <a:pt x="3648" y="258"/>
                  </a:lnTo>
                  <a:lnTo>
                    <a:pt x="3654" y="270"/>
                  </a:lnTo>
                  <a:lnTo>
                    <a:pt x="3678" y="282"/>
                  </a:lnTo>
                  <a:lnTo>
                    <a:pt x="3696" y="294"/>
                  </a:lnTo>
                  <a:lnTo>
                    <a:pt x="3708" y="294"/>
                  </a:lnTo>
                  <a:lnTo>
                    <a:pt x="3714" y="300"/>
                  </a:lnTo>
                  <a:lnTo>
                    <a:pt x="3720" y="300"/>
                  </a:lnTo>
                  <a:lnTo>
                    <a:pt x="3576" y="294"/>
                  </a:lnTo>
                  <a:lnTo>
                    <a:pt x="3630" y="312"/>
                  </a:lnTo>
                  <a:lnTo>
                    <a:pt x="3576" y="324"/>
                  </a:lnTo>
                  <a:lnTo>
                    <a:pt x="3564" y="330"/>
                  </a:lnTo>
                  <a:lnTo>
                    <a:pt x="3534" y="336"/>
                  </a:lnTo>
                  <a:lnTo>
                    <a:pt x="3498" y="342"/>
                  </a:lnTo>
                  <a:lnTo>
                    <a:pt x="3474" y="342"/>
                  </a:lnTo>
                  <a:lnTo>
                    <a:pt x="3468" y="336"/>
                  </a:lnTo>
                  <a:lnTo>
                    <a:pt x="3474" y="324"/>
                  </a:lnTo>
                  <a:lnTo>
                    <a:pt x="3486" y="312"/>
                  </a:lnTo>
                  <a:lnTo>
                    <a:pt x="3420" y="312"/>
                  </a:lnTo>
                  <a:lnTo>
                    <a:pt x="3408" y="318"/>
                  </a:lnTo>
                  <a:lnTo>
                    <a:pt x="3390" y="318"/>
                  </a:lnTo>
                  <a:lnTo>
                    <a:pt x="3378" y="324"/>
                  </a:lnTo>
                  <a:lnTo>
                    <a:pt x="3366" y="336"/>
                  </a:lnTo>
                  <a:lnTo>
                    <a:pt x="3348" y="336"/>
                  </a:lnTo>
                  <a:lnTo>
                    <a:pt x="3318" y="342"/>
                  </a:lnTo>
                  <a:lnTo>
                    <a:pt x="3276" y="342"/>
                  </a:lnTo>
                  <a:lnTo>
                    <a:pt x="3246" y="348"/>
                  </a:lnTo>
                  <a:lnTo>
                    <a:pt x="3234" y="354"/>
                  </a:lnTo>
                  <a:lnTo>
                    <a:pt x="3216" y="354"/>
                  </a:lnTo>
                  <a:lnTo>
                    <a:pt x="3204" y="360"/>
                  </a:lnTo>
                  <a:lnTo>
                    <a:pt x="3186" y="360"/>
                  </a:lnTo>
                  <a:lnTo>
                    <a:pt x="3180" y="366"/>
                  </a:lnTo>
                  <a:lnTo>
                    <a:pt x="3174" y="366"/>
                  </a:lnTo>
                  <a:lnTo>
                    <a:pt x="3132" y="396"/>
                  </a:lnTo>
                  <a:lnTo>
                    <a:pt x="3114" y="396"/>
                  </a:lnTo>
                  <a:lnTo>
                    <a:pt x="3108" y="402"/>
                  </a:lnTo>
                  <a:lnTo>
                    <a:pt x="3102" y="402"/>
                  </a:lnTo>
                  <a:lnTo>
                    <a:pt x="3096" y="408"/>
                  </a:lnTo>
                  <a:lnTo>
                    <a:pt x="3102" y="414"/>
                  </a:lnTo>
                  <a:lnTo>
                    <a:pt x="3120" y="426"/>
                  </a:lnTo>
                  <a:lnTo>
                    <a:pt x="3132" y="438"/>
                  </a:lnTo>
                  <a:lnTo>
                    <a:pt x="3150" y="444"/>
                  </a:lnTo>
                  <a:lnTo>
                    <a:pt x="3156" y="450"/>
                  </a:lnTo>
                  <a:lnTo>
                    <a:pt x="3162" y="450"/>
                  </a:lnTo>
                  <a:lnTo>
                    <a:pt x="3120" y="462"/>
                  </a:lnTo>
                  <a:lnTo>
                    <a:pt x="3096" y="474"/>
                  </a:lnTo>
                  <a:lnTo>
                    <a:pt x="2994" y="474"/>
                  </a:lnTo>
                  <a:lnTo>
                    <a:pt x="2988" y="480"/>
                  </a:lnTo>
                  <a:lnTo>
                    <a:pt x="2952" y="468"/>
                  </a:lnTo>
                  <a:lnTo>
                    <a:pt x="2934" y="474"/>
                  </a:lnTo>
                  <a:lnTo>
                    <a:pt x="2880" y="474"/>
                  </a:lnTo>
                  <a:lnTo>
                    <a:pt x="2874" y="480"/>
                  </a:lnTo>
                  <a:lnTo>
                    <a:pt x="2874" y="498"/>
                  </a:lnTo>
                  <a:lnTo>
                    <a:pt x="2880" y="510"/>
                  </a:lnTo>
                  <a:lnTo>
                    <a:pt x="2892" y="522"/>
                  </a:lnTo>
                  <a:lnTo>
                    <a:pt x="2898" y="522"/>
                  </a:lnTo>
                  <a:lnTo>
                    <a:pt x="2904" y="528"/>
                  </a:lnTo>
                  <a:lnTo>
                    <a:pt x="2910" y="540"/>
                  </a:lnTo>
                  <a:lnTo>
                    <a:pt x="2916" y="546"/>
                  </a:lnTo>
                  <a:lnTo>
                    <a:pt x="2922" y="546"/>
                  </a:lnTo>
                  <a:lnTo>
                    <a:pt x="2928" y="552"/>
                  </a:lnTo>
                  <a:lnTo>
                    <a:pt x="2940" y="552"/>
                  </a:lnTo>
                  <a:lnTo>
                    <a:pt x="2952" y="558"/>
                  </a:lnTo>
                  <a:lnTo>
                    <a:pt x="2964" y="558"/>
                  </a:lnTo>
                  <a:lnTo>
                    <a:pt x="2976" y="564"/>
                  </a:lnTo>
                  <a:lnTo>
                    <a:pt x="2994" y="564"/>
                  </a:lnTo>
                  <a:lnTo>
                    <a:pt x="3012" y="570"/>
                  </a:lnTo>
                  <a:lnTo>
                    <a:pt x="3024" y="570"/>
                  </a:lnTo>
                  <a:lnTo>
                    <a:pt x="3036" y="576"/>
                  </a:lnTo>
                  <a:lnTo>
                    <a:pt x="3042" y="576"/>
                  </a:lnTo>
                  <a:lnTo>
                    <a:pt x="3054" y="588"/>
                  </a:lnTo>
                  <a:lnTo>
                    <a:pt x="3054" y="594"/>
                  </a:lnTo>
                  <a:lnTo>
                    <a:pt x="3060" y="600"/>
                  </a:lnTo>
                  <a:lnTo>
                    <a:pt x="3030" y="600"/>
                  </a:lnTo>
                  <a:lnTo>
                    <a:pt x="3012" y="606"/>
                  </a:lnTo>
                  <a:lnTo>
                    <a:pt x="3000" y="606"/>
                  </a:lnTo>
                  <a:lnTo>
                    <a:pt x="2964" y="588"/>
                  </a:lnTo>
                  <a:lnTo>
                    <a:pt x="2928" y="576"/>
                  </a:lnTo>
                  <a:lnTo>
                    <a:pt x="2904" y="570"/>
                  </a:lnTo>
                  <a:lnTo>
                    <a:pt x="2886" y="564"/>
                  </a:lnTo>
                  <a:lnTo>
                    <a:pt x="2862" y="564"/>
                  </a:lnTo>
                  <a:lnTo>
                    <a:pt x="2844" y="558"/>
                  </a:lnTo>
                  <a:lnTo>
                    <a:pt x="2802" y="558"/>
                  </a:lnTo>
                  <a:lnTo>
                    <a:pt x="2796" y="564"/>
                  </a:lnTo>
                  <a:lnTo>
                    <a:pt x="2796" y="576"/>
                  </a:lnTo>
                  <a:lnTo>
                    <a:pt x="2802" y="582"/>
                  </a:lnTo>
                  <a:lnTo>
                    <a:pt x="2808" y="582"/>
                  </a:lnTo>
                  <a:lnTo>
                    <a:pt x="2820" y="594"/>
                  </a:lnTo>
                  <a:lnTo>
                    <a:pt x="2784" y="594"/>
                  </a:lnTo>
                  <a:lnTo>
                    <a:pt x="2772" y="582"/>
                  </a:lnTo>
                  <a:lnTo>
                    <a:pt x="2754" y="582"/>
                  </a:lnTo>
                  <a:lnTo>
                    <a:pt x="2748" y="576"/>
                  </a:lnTo>
                  <a:lnTo>
                    <a:pt x="2724" y="576"/>
                  </a:lnTo>
                  <a:lnTo>
                    <a:pt x="2724" y="582"/>
                  </a:lnTo>
                  <a:lnTo>
                    <a:pt x="2730" y="600"/>
                  </a:lnTo>
                  <a:lnTo>
                    <a:pt x="2736" y="612"/>
                  </a:lnTo>
                  <a:lnTo>
                    <a:pt x="2748" y="618"/>
                  </a:lnTo>
                  <a:lnTo>
                    <a:pt x="2766" y="624"/>
                  </a:lnTo>
                  <a:lnTo>
                    <a:pt x="2802" y="624"/>
                  </a:lnTo>
                  <a:lnTo>
                    <a:pt x="2820" y="630"/>
                  </a:lnTo>
                  <a:lnTo>
                    <a:pt x="2844" y="630"/>
                  </a:lnTo>
                  <a:lnTo>
                    <a:pt x="2856" y="636"/>
                  </a:lnTo>
                  <a:lnTo>
                    <a:pt x="2862" y="648"/>
                  </a:lnTo>
                  <a:lnTo>
                    <a:pt x="2874" y="654"/>
                  </a:lnTo>
                  <a:lnTo>
                    <a:pt x="2844" y="654"/>
                  </a:lnTo>
                  <a:lnTo>
                    <a:pt x="2838" y="648"/>
                  </a:lnTo>
                  <a:lnTo>
                    <a:pt x="2826" y="642"/>
                  </a:lnTo>
                  <a:lnTo>
                    <a:pt x="2772" y="642"/>
                  </a:lnTo>
                  <a:lnTo>
                    <a:pt x="2760" y="636"/>
                  </a:lnTo>
                  <a:lnTo>
                    <a:pt x="2730" y="636"/>
                  </a:lnTo>
                  <a:lnTo>
                    <a:pt x="2724" y="624"/>
                  </a:lnTo>
                  <a:lnTo>
                    <a:pt x="2700" y="624"/>
                  </a:lnTo>
                  <a:lnTo>
                    <a:pt x="2694" y="606"/>
                  </a:lnTo>
                  <a:lnTo>
                    <a:pt x="2664" y="594"/>
                  </a:lnTo>
                  <a:lnTo>
                    <a:pt x="2670" y="588"/>
                  </a:lnTo>
                  <a:lnTo>
                    <a:pt x="2682" y="582"/>
                  </a:lnTo>
                  <a:lnTo>
                    <a:pt x="2688" y="576"/>
                  </a:lnTo>
                  <a:lnTo>
                    <a:pt x="2688" y="564"/>
                  </a:lnTo>
                  <a:lnTo>
                    <a:pt x="2658" y="534"/>
                  </a:lnTo>
                  <a:lnTo>
                    <a:pt x="2646" y="528"/>
                  </a:lnTo>
                  <a:lnTo>
                    <a:pt x="2616" y="528"/>
                  </a:lnTo>
                  <a:lnTo>
                    <a:pt x="2628" y="534"/>
                  </a:lnTo>
                  <a:lnTo>
                    <a:pt x="2652" y="558"/>
                  </a:lnTo>
                  <a:lnTo>
                    <a:pt x="2640" y="570"/>
                  </a:lnTo>
                  <a:lnTo>
                    <a:pt x="2616" y="582"/>
                  </a:lnTo>
                  <a:lnTo>
                    <a:pt x="2604" y="582"/>
                  </a:lnTo>
                  <a:lnTo>
                    <a:pt x="2586" y="624"/>
                  </a:lnTo>
                  <a:lnTo>
                    <a:pt x="2658" y="660"/>
                  </a:lnTo>
                  <a:lnTo>
                    <a:pt x="2676" y="660"/>
                  </a:lnTo>
                  <a:lnTo>
                    <a:pt x="2676" y="696"/>
                  </a:lnTo>
                  <a:lnTo>
                    <a:pt x="2670" y="708"/>
                  </a:lnTo>
                  <a:lnTo>
                    <a:pt x="2670" y="720"/>
                  </a:lnTo>
                  <a:lnTo>
                    <a:pt x="2676" y="738"/>
                  </a:lnTo>
                  <a:lnTo>
                    <a:pt x="2712" y="744"/>
                  </a:lnTo>
                  <a:lnTo>
                    <a:pt x="2712" y="768"/>
                  </a:lnTo>
                  <a:lnTo>
                    <a:pt x="2772" y="780"/>
                  </a:lnTo>
                  <a:lnTo>
                    <a:pt x="2778" y="780"/>
                  </a:lnTo>
                  <a:lnTo>
                    <a:pt x="2784" y="774"/>
                  </a:lnTo>
                  <a:lnTo>
                    <a:pt x="2796" y="774"/>
                  </a:lnTo>
                  <a:lnTo>
                    <a:pt x="2814" y="768"/>
                  </a:lnTo>
                  <a:lnTo>
                    <a:pt x="2850" y="768"/>
                  </a:lnTo>
                  <a:lnTo>
                    <a:pt x="2868" y="774"/>
                  </a:lnTo>
                  <a:lnTo>
                    <a:pt x="2874" y="780"/>
                  </a:lnTo>
                  <a:lnTo>
                    <a:pt x="2886" y="786"/>
                  </a:lnTo>
                  <a:lnTo>
                    <a:pt x="2904" y="786"/>
                  </a:lnTo>
                  <a:lnTo>
                    <a:pt x="2916" y="792"/>
                  </a:lnTo>
                  <a:lnTo>
                    <a:pt x="2952" y="804"/>
                  </a:lnTo>
                  <a:lnTo>
                    <a:pt x="2976" y="828"/>
                  </a:lnTo>
                  <a:lnTo>
                    <a:pt x="2976" y="834"/>
                  </a:lnTo>
                  <a:lnTo>
                    <a:pt x="2964" y="834"/>
                  </a:lnTo>
                  <a:lnTo>
                    <a:pt x="2958" y="840"/>
                  </a:lnTo>
                  <a:lnTo>
                    <a:pt x="2946" y="840"/>
                  </a:lnTo>
                  <a:lnTo>
                    <a:pt x="2940" y="846"/>
                  </a:lnTo>
                  <a:lnTo>
                    <a:pt x="2946" y="852"/>
                  </a:lnTo>
                  <a:lnTo>
                    <a:pt x="2958" y="858"/>
                  </a:lnTo>
                  <a:lnTo>
                    <a:pt x="2976" y="876"/>
                  </a:lnTo>
                  <a:lnTo>
                    <a:pt x="3024" y="876"/>
                  </a:lnTo>
                  <a:lnTo>
                    <a:pt x="3012" y="882"/>
                  </a:lnTo>
                  <a:lnTo>
                    <a:pt x="3006" y="882"/>
                  </a:lnTo>
                  <a:lnTo>
                    <a:pt x="2994" y="888"/>
                  </a:lnTo>
                  <a:lnTo>
                    <a:pt x="2970" y="888"/>
                  </a:lnTo>
                  <a:lnTo>
                    <a:pt x="2958" y="882"/>
                  </a:lnTo>
                  <a:lnTo>
                    <a:pt x="2952" y="876"/>
                  </a:lnTo>
                  <a:lnTo>
                    <a:pt x="2940" y="870"/>
                  </a:lnTo>
                  <a:lnTo>
                    <a:pt x="2940" y="858"/>
                  </a:lnTo>
                  <a:lnTo>
                    <a:pt x="2928" y="834"/>
                  </a:lnTo>
                  <a:lnTo>
                    <a:pt x="2916" y="822"/>
                  </a:lnTo>
                  <a:lnTo>
                    <a:pt x="2892" y="810"/>
                  </a:lnTo>
                  <a:lnTo>
                    <a:pt x="2886" y="804"/>
                  </a:lnTo>
                  <a:lnTo>
                    <a:pt x="2880" y="804"/>
                  </a:lnTo>
                  <a:lnTo>
                    <a:pt x="2874" y="798"/>
                  </a:lnTo>
                  <a:lnTo>
                    <a:pt x="2874" y="786"/>
                  </a:lnTo>
                  <a:lnTo>
                    <a:pt x="2868" y="780"/>
                  </a:lnTo>
                  <a:lnTo>
                    <a:pt x="2844" y="780"/>
                  </a:lnTo>
                  <a:lnTo>
                    <a:pt x="2832" y="786"/>
                  </a:lnTo>
                  <a:lnTo>
                    <a:pt x="2814" y="786"/>
                  </a:lnTo>
                  <a:lnTo>
                    <a:pt x="2802" y="792"/>
                  </a:lnTo>
                  <a:lnTo>
                    <a:pt x="2778" y="792"/>
                  </a:lnTo>
                  <a:lnTo>
                    <a:pt x="2760" y="810"/>
                  </a:lnTo>
                  <a:lnTo>
                    <a:pt x="2766" y="816"/>
                  </a:lnTo>
                  <a:lnTo>
                    <a:pt x="2772" y="828"/>
                  </a:lnTo>
                  <a:lnTo>
                    <a:pt x="2784" y="834"/>
                  </a:lnTo>
                  <a:lnTo>
                    <a:pt x="2802" y="852"/>
                  </a:lnTo>
                  <a:lnTo>
                    <a:pt x="2814" y="858"/>
                  </a:lnTo>
                  <a:lnTo>
                    <a:pt x="2814" y="864"/>
                  </a:lnTo>
                  <a:lnTo>
                    <a:pt x="2790" y="888"/>
                  </a:lnTo>
                  <a:lnTo>
                    <a:pt x="2784" y="888"/>
                  </a:lnTo>
                  <a:lnTo>
                    <a:pt x="2778" y="930"/>
                  </a:lnTo>
                  <a:lnTo>
                    <a:pt x="2736" y="948"/>
                  </a:lnTo>
                  <a:lnTo>
                    <a:pt x="2736" y="954"/>
                  </a:lnTo>
                  <a:lnTo>
                    <a:pt x="2730" y="966"/>
                  </a:lnTo>
                  <a:lnTo>
                    <a:pt x="2724" y="972"/>
                  </a:lnTo>
                  <a:lnTo>
                    <a:pt x="2694" y="972"/>
                  </a:lnTo>
                  <a:lnTo>
                    <a:pt x="2682" y="966"/>
                  </a:lnTo>
                  <a:lnTo>
                    <a:pt x="2652" y="966"/>
                  </a:lnTo>
                  <a:lnTo>
                    <a:pt x="2592" y="960"/>
                  </a:lnTo>
                  <a:lnTo>
                    <a:pt x="2586" y="960"/>
                  </a:lnTo>
                  <a:lnTo>
                    <a:pt x="2580" y="954"/>
                  </a:lnTo>
                  <a:lnTo>
                    <a:pt x="2568" y="948"/>
                  </a:lnTo>
                  <a:lnTo>
                    <a:pt x="2556" y="948"/>
                  </a:lnTo>
                  <a:lnTo>
                    <a:pt x="2544" y="936"/>
                  </a:lnTo>
                  <a:lnTo>
                    <a:pt x="2598" y="936"/>
                  </a:lnTo>
                  <a:lnTo>
                    <a:pt x="2616" y="942"/>
                  </a:lnTo>
                  <a:lnTo>
                    <a:pt x="2640" y="924"/>
                  </a:lnTo>
                  <a:lnTo>
                    <a:pt x="2652" y="924"/>
                  </a:lnTo>
                  <a:lnTo>
                    <a:pt x="2664" y="930"/>
                  </a:lnTo>
                  <a:lnTo>
                    <a:pt x="2682" y="930"/>
                  </a:lnTo>
                  <a:lnTo>
                    <a:pt x="2694" y="924"/>
                  </a:lnTo>
                  <a:lnTo>
                    <a:pt x="2694" y="906"/>
                  </a:lnTo>
                  <a:lnTo>
                    <a:pt x="2700" y="894"/>
                  </a:lnTo>
                  <a:lnTo>
                    <a:pt x="2700" y="882"/>
                  </a:lnTo>
                  <a:lnTo>
                    <a:pt x="2724" y="876"/>
                  </a:lnTo>
                  <a:lnTo>
                    <a:pt x="2724" y="852"/>
                  </a:lnTo>
                  <a:lnTo>
                    <a:pt x="2712" y="852"/>
                  </a:lnTo>
                  <a:lnTo>
                    <a:pt x="2718" y="846"/>
                  </a:lnTo>
                  <a:lnTo>
                    <a:pt x="2724" y="834"/>
                  </a:lnTo>
                  <a:lnTo>
                    <a:pt x="2724" y="822"/>
                  </a:lnTo>
                  <a:lnTo>
                    <a:pt x="2718" y="816"/>
                  </a:lnTo>
                  <a:lnTo>
                    <a:pt x="2712" y="816"/>
                  </a:lnTo>
                  <a:lnTo>
                    <a:pt x="2700" y="810"/>
                  </a:lnTo>
                  <a:lnTo>
                    <a:pt x="2682" y="810"/>
                  </a:lnTo>
                  <a:lnTo>
                    <a:pt x="2664" y="804"/>
                  </a:lnTo>
                  <a:lnTo>
                    <a:pt x="2652" y="804"/>
                  </a:lnTo>
                  <a:lnTo>
                    <a:pt x="2634" y="786"/>
                  </a:lnTo>
                  <a:lnTo>
                    <a:pt x="2634" y="744"/>
                  </a:lnTo>
                  <a:lnTo>
                    <a:pt x="2628" y="732"/>
                  </a:lnTo>
                  <a:lnTo>
                    <a:pt x="2616" y="720"/>
                  </a:lnTo>
                  <a:lnTo>
                    <a:pt x="2604" y="714"/>
                  </a:lnTo>
                  <a:lnTo>
                    <a:pt x="2598" y="702"/>
                  </a:lnTo>
                  <a:lnTo>
                    <a:pt x="2592" y="696"/>
                  </a:lnTo>
                  <a:lnTo>
                    <a:pt x="2586" y="660"/>
                  </a:lnTo>
                  <a:lnTo>
                    <a:pt x="2520" y="624"/>
                  </a:lnTo>
                  <a:lnTo>
                    <a:pt x="2532" y="612"/>
                  </a:lnTo>
                  <a:lnTo>
                    <a:pt x="2544" y="588"/>
                  </a:lnTo>
                  <a:lnTo>
                    <a:pt x="2544" y="576"/>
                  </a:lnTo>
                  <a:lnTo>
                    <a:pt x="2538" y="564"/>
                  </a:lnTo>
                  <a:lnTo>
                    <a:pt x="2514" y="540"/>
                  </a:lnTo>
                  <a:lnTo>
                    <a:pt x="2496" y="540"/>
                  </a:lnTo>
                  <a:lnTo>
                    <a:pt x="2484" y="534"/>
                  </a:lnTo>
                  <a:lnTo>
                    <a:pt x="2472" y="534"/>
                  </a:lnTo>
                  <a:lnTo>
                    <a:pt x="2340" y="522"/>
                  </a:lnTo>
                  <a:lnTo>
                    <a:pt x="2328" y="552"/>
                  </a:lnTo>
                  <a:lnTo>
                    <a:pt x="2346" y="570"/>
                  </a:lnTo>
                  <a:lnTo>
                    <a:pt x="2334" y="600"/>
                  </a:lnTo>
                  <a:lnTo>
                    <a:pt x="2280" y="624"/>
                  </a:lnTo>
                  <a:lnTo>
                    <a:pt x="2268" y="654"/>
                  </a:lnTo>
                  <a:lnTo>
                    <a:pt x="2304" y="660"/>
                  </a:lnTo>
                  <a:lnTo>
                    <a:pt x="2334" y="708"/>
                  </a:lnTo>
                  <a:lnTo>
                    <a:pt x="2322" y="726"/>
                  </a:lnTo>
                  <a:lnTo>
                    <a:pt x="2352" y="750"/>
                  </a:lnTo>
                  <a:lnTo>
                    <a:pt x="2388" y="744"/>
                  </a:lnTo>
                  <a:lnTo>
                    <a:pt x="2394" y="750"/>
                  </a:lnTo>
                  <a:lnTo>
                    <a:pt x="2400" y="762"/>
                  </a:lnTo>
                  <a:lnTo>
                    <a:pt x="2412" y="768"/>
                  </a:lnTo>
                  <a:lnTo>
                    <a:pt x="2418" y="774"/>
                  </a:lnTo>
                  <a:lnTo>
                    <a:pt x="2430" y="780"/>
                  </a:lnTo>
                  <a:lnTo>
                    <a:pt x="2472" y="780"/>
                  </a:lnTo>
                  <a:lnTo>
                    <a:pt x="2466" y="840"/>
                  </a:lnTo>
                  <a:lnTo>
                    <a:pt x="2448" y="816"/>
                  </a:lnTo>
                  <a:lnTo>
                    <a:pt x="2430" y="828"/>
                  </a:lnTo>
                  <a:lnTo>
                    <a:pt x="2418" y="822"/>
                  </a:lnTo>
                  <a:lnTo>
                    <a:pt x="2388" y="804"/>
                  </a:lnTo>
                  <a:lnTo>
                    <a:pt x="2352" y="792"/>
                  </a:lnTo>
                  <a:lnTo>
                    <a:pt x="2328" y="780"/>
                  </a:lnTo>
                  <a:lnTo>
                    <a:pt x="2268" y="780"/>
                  </a:lnTo>
                  <a:lnTo>
                    <a:pt x="2250" y="762"/>
                  </a:lnTo>
                  <a:lnTo>
                    <a:pt x="2244" y="780"/>
                  </a:lnTo>
                  <a:lnTo>
                    <a:pt x="2220" y="756"/>
                  </a:lnTo>
                  <a:lnTo>
                    <a:pt x="2214" y="756"/>
                  </a:lnTo>
                  <a:lnTo>
                    <a:pt x="2208" y="750"/>
                  </a:lnTo>
                  <a:lnTo>
                    <a:pt x="2196" y="744"/>
                  </a:lnTo>
                  <a:lnTo>
                    <a:pt x="2178" y="744"/>
                  </a:lnTo>
                  <a:lnTo>
                    <a:pt x="2154" y="732"/>
                  </a:lnTo>
                  <a:lnTo>
                    <a:pt x="2130" y="732"/>
                  </a:lnTo>
                  <a:lnTo>
                    <a:pt x="2118" y="738"/>
                  </a:lnTo>
                  <a:lnTo>
                    <a:pt x="2088" y="738"/>
                  </a:lnTo>
                  <a:lnTo>
                    <a:pt x="2076" y="732"/>
                  </a:lnTo>
                  <a:lnTo>
                    <a:pt x="2022" y="732"/>
                  </a:lnTo>
                  <a:lnTo>
                    <a:pt x="2016" y="738"/>
                  </a:lnTo>
                  <a:lnTo>
                    <a:pt x="2010" y="738"/>
                  </a:lnTo>
                  <a:lnTo>
                    <a:pt x="2004" y="744"/>
                  </a:lnTo>
                  <a:lnTo>
                    <a:pt x="2004" y="750"/>
                  </a:lnTo>
                  <a:lnTo>
                    <a:pt x="2016" y="762"/>
                  </a:lnTo>
                  <a:lnTo>
                    <a:pt x="2028" y="768"/>
                  </a:lnTo>
                  <a:lnTo>
                    <a:pt x="2040" y="780"/>
                  </a:lnTo>
                  <a:lnTo>
                    <a:pt x="2046" y="780"/>
                  </a:lnTo>
                  <a:lnTo>
                    <a:pt x="2022" y="810"/>
                  </a:lnTo>
                  <a:lnTo>
                    <a:pt x="2010" y="798"/>
                  </a:lnTo>
                  <a:lnTo>
                    <a:pt x="2010" y="828"/>
                  </a:lnTo>
                  <a:lnTo>
                    <a:pt x="1998" y="828"/>
                  </a:lnTo>
                  <a:lnTo>
                    <a:pt x="1986" y="822"/>
                  </a:lnTo>
                  <a:lnTo>
                    <a:pt x="1980" y="822"/>
                  </a:lnTo>
                  <a:lnTo>
                    <a:pt x="1974" y="816"/>
                  </a:lnTo>
                  <a:lnTo>
                    <a:pt x="1974" y="786"/>
                  </a:lnTo>
                  <a:lnTo>
                    <a:pt x="1968" y="780"/>
                  </a:lnTo>
                  <a:lnTo>
                    <a:pt x="1950" y="780"/>
                  </a:lnTo>
                  <a:lnTo>
                    <a:pt x="1938" y="786"/>
                  </a:lnTo>
                  <a:lnTo>
                    <a:pt x="1920" y="792"/>
                  </a:lnTo>
                  <a:lnTo>
                    <a:pt x="1908" y="804"/>
                  </a:lnTo>
                  <a:lnTo>
                    <a:pt x="1884" y="816"/>
                  </a:lnTo>
                  <a:lnTo>
                    <a:pt x="1866" y="816"/>
                  </a:lnTo>
                  <a:lnTo>
                    <a:pt x="1842" y="804"/>
                  </a:lnTo>
                  <a:lnTo>
                    <a:pt x="1824" y="804"/>
                  </a:lnTo>
                  <a:lnTo>
                    <a:pt x="1800" y="810"/>
                  </a:lnTo>
                  <a:lnTo>
                    <a:pt x="1782" y="816"/>
                  </a:lnTo>
                  <a:lnTo>
                    <a:pt x="1764" y="828"/>
                  </a:lnTo>
                  <a:lnTo>
                    <a:pt x="1752" y="834"/>
                  </a:lnTo>
                  <a:lnTo>
                    <a:pt x="1746" y="840"/>
                  </a:lnTo>
                  <a:lnTo>
                    <a:pt x="1680" y="840"/>
                  </a:lnTo>
                  <a:lnTo>
                    <a:pt x="1692" y="816"/>
                  </a:lnTo>
                  <a:lnTo>
                    <a:pt x="1692" y="780"/>
                  </a:lnTo>
                  <a:lnTo>
                    <a:pt x="1680" y="780"/>
                  </a:lnTo>
                  <a:lnTo>
                    <a:pt x="1668" y="786"/>
                  </a:lnTo>
                  <a:lnTo>
                    <a:pt x="1650" y="792"/>
                  </a:lnTo>
                  <a:lnTo>
                    <a:pt x="1638" y="792"/>
                  </a:lnTo>
                  <a:lnTo>
                    <a:pt x="1626" y="804"/>
                  </a:lnTo>
                  <a:lnTo>
                    <a:pt x="1626" y="816"/>
                  </a:lnTo>
                  <a:lnTo>
                    <a:pt x="1632" y="822"/>
                  </a:lnTo>
                  <a:lnTo>
                    <a:pt x="1632" y="828"/>
                  </a:lnTo>
                  <a:lnTo>
                    <a:pt x="1608" y="834"/>
                  </a:lnTo>
                  <a:lnTo>
                    <a:pt x="1608" y="810"/>
                  </a:lnTo>
                  <a:lnTo>
                    <a:pt x="1584" y="816"/>
                  </a:lnTo>
                  <a:lnTo>
                    <a:pt x="1530" y="822"/>
                  </a:lnTo>
                  <a:lnTo>
                    <a:pt x="1488" y="852"/>
                  </a:lnTo>
                  <a:lnTo>
                    <a:pt x="1440" y="858"/>
                  </a:lnTo>
                  <a:lnTo>
                    <a:pt x="1452" y="876"/>
                  </a:lnTo>
                  <a:lnTo>
                    <a:pt x="1440" y="876"/>
                  </a:lnTo>
                  <a:lnTo>
                    <a:pt x="1428" y="870"/>
                  </a:lnTo>
                  <a:lnTo>
                    <a:pt x="1422" y="870"/>
                  </a:lnTo>
                  <a:lnTo>
                    <a:pt x="1410" y="876"/>
                  </a:lnTo>
                  <a:lnTo>
                    <a:pt x="1404" y="882"/>
                  </a:lnTo>
                  <a:lnTo>
                    <a:pt x="1404" y="924"/>
                  </a:lnTo>
                  <a:lnTo>
                    <a:pt x="1332" y="930"/>
                  </a:lnTo>
                  <a:lnTo>
                    <a:pt x="1326" y="924"/>
                  </a:lnTo>
                  <a:lnTo>
                    <a:pt x="1314" y="918"/>
                  </a:lnTo>
                  <a:lnTo>
                    <a:pt x="1308" y="912"/>
                  </a:lnTo>
                  <a:lnTo>
                    <a:pt x="1266" y="912"/>
                  </a:lnTo>
                  <a:lnTo>
                    <a:pt x="1260" y="906"/>
                  </a:lnTo>
                  <a:lnTo>
                    <a:pt x="1260" y="876"/>
                  </a:lnTo>
                  <a:lnTo>
                    <a:pt x="1266" y="870"/>
                  </a:lnTo>
                  <a:lnTo>
                    <a:pt x="1266" y="864"/>
                  </a:lnTo>
                  <a:lnTo>
                    <a:pt x="1272" y="858"/>
                  </a:lnTo>
                  <a:lnTo>
                    <a:pt x="1284" y="864"/>
                  </a:lnTo>
                  <a:lnTo>
                    <a:pt x="1344" y="864"/>
                  </a:lnTo>
                  <a:lnTo>
                    <a:pt x="1332" y="858"/>
                  </a:lnTo>
                  <a:lnTo>
                    <a:pt x="1326" y="846"/>
                  </a:lnTo>
                  <a:lnTo>
                    <a:pt x="1314" y="840"/>
                  </a:lnTo>
                  <a:lnTo>
                    <a:pt x="1302" y="828"/>
                  </a:lnTo>
                  <a:lnTo>
                    <a:pt x="1290" y="822"/>
                  </a:lnTo>
                  <a:lnTo>
                    <a:pt x="1278" y="810"/>
                  </a:lnTo>
                  <a:lnTo>
                    <a:pt x="1152" y="810"/>
                  </a:lnTo>
                  <a:lnTo>
                    <a:pt x="1164" y="822"/>
                  </a:lnTo>
                  <a:lnTo>
                    <a:pt x="1188" y="822"/>
                  </a:lnTo>
                  <a:lnTo>
                    <a:pt x="1200" y="828"/>
                  </a:lnTo>
                  <a:lnTo>
                    <a:pt x="1200" y="846"/>
                  </a:lnTo>
                  <a:lnTo>
                    <a:pt x="1194" y="864"/>
                  </a:lnTo>
                  <a:lnTo>
                    <a:pt x="1194" y="876"/>
                  </a:lnTo>
                  <a:lnTo>
                    <a:pt x="1188" y="894"/>
                  </a:lnTo>
                  <a:lnTo>
                    <a:pt x="1188" y="918"/>
                  </a:lnTo>
                  <a:lnTo>
                    <a:pt x="1194" y="918"/>
                  </a:lnTo>
                  <a:lnTo>
                    <a:pt x="1206" y="924"/>
                  </a:lnTo>
                  <a:lnTo>
                    <a:pt x="1230" y="924"/>
                  </a:lnTo>
                  <a:lnTo>
                    <a:pt x="1236" y="930"/>
                  </a:lnTo>
                  <a:lnTo>
                    <a:pt x="1242" y="930"/>
                  </a:lnTo>
                  <a:lnTo>
                    <a:pt x="1236" y="966"/>
                  </a:lnTo>
                  <a:lnTo>
                    <a:pt x="1248" y="996"/>
                  </a:lnTo>
                  <a:lnTo>
                    <a:pt x="1212" y="972"/>
                  </a:lnTo>
                  <a:lnTo>
                    <a:pt x="1194" y="996"/>
                  </a:lnTo>
                  <a:lnTo>
                    <a:pt x="1188" y="966"/>
                  </a:lnTo>
                  <a:lnTo>
                    <a:pt x="1116" y="948"/>
                  </a:lnTo>
                  <a:lnTo>
                    <a:pt x="1086" y="984"/>
                  </a:lnTo>
                  <a:lnTo>
                    <a:pt x="1062" y="984"/>
                  </a:lnTo>
                  <a:lnTo>
                    <a:pt x="1056" y="996"/>
                  </a:lnTo>
                  <a:lnTo>
                    <a:pt x="1044" y="1002"/>
                  </a:lnTo>
                  <a:lnTo>
                    <a:pt x="1038" y="1008"/>
                  </a:lnTo>
                  <a:lnTo>
                    <a:pt x="1026" y="1014"/>
                  </a:lnTo>
                  <a:lnTo>
                    <a:pt x="1014" y="1014"/>
                  </a:lnTo>
                  <a:lnTo>
                    <a:pt x="1002" y="1020"/>
                  </a:lnTo>
                  <a:lnTo>
                    <a:pt x="1002" y="1032"/>
                  </a:lnTo>
                  <a:lnTo>
                    <a:pt x="1008" y="1038"/>
                  </a:lnTo>
                  <a:lnTo>
                    <a:pt x="1020" y="1044"/>
                  </a:lnTo>
                  <a:lnTo>
                    <a:pt x="1032" y="1056"/>
                  </a:lnTo>
                  <a:lnTo>
                    <a:pt x="1044" y="1062"/>
                  </a:lnTo>
                  <a:lnTo>
                    <a:pt x="1050" y="1068"/>
                  </a:lnTo>
                  <a:lnTo>
                    <a:pt x="1062" y="1074"/>
                  </a:lnTo>
                  <a:lnTo>
                    <a:pt x="1080" y="1104"/>
                  </a:lnTo>
                  <a:lnTo>
                    <a:pt x="1050" y="1086"/>
                  </a:lnTo>
                  <a:lnTo>
                    <a:pt x="1038" y="1092"/>
                  </a:lnTo>
                  <a:lnTo>
                    <a:pt x="1032" y="1098"/>
                  </a:lnTo>
                  <a:lnTo>
                    <a:pt x="1020" y="1098"/>
                  </a:lnTo>
                  <a:lnTo>
                    <a:pt x="1008" y="1092"/>
                  </a:lnTo>
                  <a:lnTo>
                    <a:pt x="996" y="1092"/>
                  </a:lnTo>
                  <a:lnTo>
                    <a:pt x="978" y="1086"/>
                  </a:lnTo>
                  <a:lnTo>
                    <a:pt x="966" y="1080"/>
                  </a:lnTo>
                  <a:lnTo>
                    <a:pt x="948" y="1080"/>
                  </a:lnTo>
                  <a:lnTo>
                    <a:pt x="936" y="1074"/>
                  </a:lnTo>
                  <a:lnTo>
                    <a:pt x="924" y="1074"/>
                  </a:lnTo>
                  <a:lnTo>
                    <a:pt x="918" y="1068"/>
                  </a:lnTo>
                  <a:lnTo>
                    <a:pt x="918" y="1056"/>
                  </a:lnTo>
                  <a:lnTo>
                    <a:pt x="906" y="1050"/>
                  </a:lnTo>
                  <a:lnTo>
                    <a:pt x="888" y="1050"/>
                  </a:lnTo>
                  <a:lnTo>
                    <a:pt x="864" y="1062"/>
                  </a:lnTo>
                  <a:lnTo>
                    <a:pt x="858" y="1068"/>
                  </a:lnTo>
                  <a:lnTo>
                    <a:pt x="840" y="1068"/>
                  </a:lnTo>
                  <a:lnTo>
                    <a:pt x="882" y="1104"/>
                  </a:lnTo>
                  <a:lnTo>
                    <a:pt x="900" y="1104"/>
                  </a:lnTo>
                  <a:lnTo>
                    <a:pt x="912" y="1110"/>
                  </a:lnTo>
                  <a:lnTo>
                    <a:pt x="924" y="1110"/>
                  </a:lnTo>
                  <a:lnTo>
                    <a:pt x="936" y="1116"/>
                  </a:lnTo>
                  <a:lnTo>
                    <a:pt x="942" y="1116"/>
                  </a:lnTo>
                  <a:lnTo>
                    <a:pt x="942" y="1122"/>
                  </a:lnTo>
                  <a:lnTo>
                    <a:pt x="936" y="1134"/>
                  </a:lnTo>
                  <a:lnTo>
                    <a:pt x="924" y="1140"/>
                  </a:lnTo>
                  <a:lnTo>
                    <a:pt x="918" y="1146"/>
                  </a:lnTo>
                  <a:lnTo>
                    <a:pt x="852" y="1128"/>
                  </a:lnTo>
                  <a:lnTo>
                    <a:pt x="840" y="1122"/>
                  </a:lnTo>
                  <a:lnTo>
                    <a:pt x="834" y="1116"/>
                  </a:lnTo>
                  <a:lnTo>
                    <a:pt x="822" y="1110"/>
                  </a:lnTo>
                  <a:lnTo>
                    <a:pt x="762" y="1110"/>
                  </a:lnTo>
                  <a:lnTo>
                    <a:pt x="756" y="1104"/>
                  </a:lnTo>
                  <a:lnTo>
                    <a:pt x="756" y="1056"/>
                  </a:lnTo>
                  <a:lnTo>
                    <a:pt x="738" y="1044"/>
                  </a:lnTo>
                  <a:lnTo>
                    <a:pt x="750" y="1032"/>
                  </a:lnTo>
                  <a:lnTo>
                    <a:pt x="756" y="1020"/>
                  </a:lnTo>
                  <a:lnTo>
                    <a:pt x="756" y="1002"/>
                  </a:lnTo>
                  <a:lnTo>
                    <a:pt x="738" y="990"/>
                  </a:lnTo>
                  <a:lnTo>
                    <a:pt x="702" y="978"/>
                  </a:lnTo>
                  <a:lnTo>
                    <a:pt x="672" y="972"/>
                  </a:lnTo>
                  <a:lnTo>
                    <a:pt x="660" y="966"/>
                  </a:lnTo>
                  <a:lnTo>
                    <a:pt x="630" y="948"/>
                  </a:lnTo>
                  <a:lnTo>
                    <a:pt x="606" y="930"/>
                  </a:lnTo>
                  <a:lnTo>
                    <a:pt x="594" y="912"/>
                  </a:lnTo>
                  <a:lnTo>
                    <a:pt x="630" y="912"/>
                  </a:lnTo>
                  <a:lnTo>
                    <a:pt x="630" y="924"/>
                  </a:lnTo>
                  <a:lnTo>
                    <a:pt x="642" y="924"/>
                  </a:lnTo>
                  <a:lnTo>
                    <a:pt x="654" y="930"/>
                  </a:lnTo>
                  <a:lnTo>
                    <a:pt x="672" y="930"/>
                  </a:lnTo>
                  <a:lnTo>
                    <a:pt x="690" y="936"/>
                  </a:lnTo>
                  <a:lnTo>
                    <a:pt x="720" y="936"/>
                  </a:lnTo>
                  <a:lnTo>
                    <a:pt x="732" y="942"/>
                  </a:lnTo>
                  <a:lnTo>
                    <a:pt x="738" y="954"/>
                  </a:lnTo>
                  <a:lnTo>
                    <a:pt x="762" y="966"/>
                  </a:lnTo>
                  <a:lnTo>
                    <a:pt x="816" y="966"/>
                  </a:lnTo>
                  <a:lnTo>
                    <a:pt x="846" y="972"/>
                  </a:lnTo>
                  <a:lnTo>
                    <a:pt x="858" y="972"/>
                  </a:lnTo>
                  <a:lnTo>
                    <a:pt x="870" y="978"/>
                  </a:lnTo>
                  <a:lnTo>
                    <a:pt x="894" y="984"/>
                  </a:lnTo>
                  <a:lnTo>
                    <a:pt x="930" y="990"/>
                  </a:lnTo>
                  <a:lnTo>
                    <a:pt x="978" y="984"/>
                  </a:lnTo>
                  <a:lnTo>
                    <a:pt x="1026" y="972"/>
                  </a:lnTo>
                  <a:lnTo>
                    <a:pt x="1062" y="954"/>
                  </a:lnTo>
                  <a:lnTo>
                    <a:pt x="1080" y="936"/>
                  </a:lnTo>
                  <a:lnTo>
                    <a:pt x="1074" y="912"/>
                  </a:lnTo>
                  <a:lnTo>
                    <a:pt x="1032" y="870"/>
                  </a:lnTo>
                  <a:lnTo>
                    <a:pt x="1014" y="858"/>
                  </a:lnTo>
                  <a:lnTo>
                    <a:pt x="996" y="852"/>
                  </a:lnTo>
                  <a:lnTo>
                    <a:pt x="948" y="840"/>
                  </a:lnTo>
                  <a:lnTo>
                    <a:pt x="900" y="822"/>
                  </a:lnTo>
                  <a:lnTo>
                    <a:pt x="828" y="798"/>
                  </a:lnTo>
                  <a:lnTo>
                    <a:pt x="792" y="780"/>
                  </a:lnTo>
                  <a:lnTo>
                    <a:pt x="756" y="774"/>
                  </a:lnTo>
                  <a:lnTo>
                    <a:pt x="624" y="774"/>
                  </a:lnTo>
                  <a:lnTo>
                    <a:pt x="612" y="756"/>
                  </a:lnTo>
                  <a:lnTo>
                    <a:pt x="588" y="762"/>
                  </a:lnTo>
                  <a:lnTo>
                    <a:pt x="552" y="744"/>
                  </a:lnTo>
                  <a:lnTo>
                    <a:pt x="588" y="738"/>
                  </a:lnTo>
                  <a:lnTo>
                    <a:pt x="606" y="726"/>
                  </a:lnTo>
                  <a:lnTo>
                    <a:pt x="600" y="726"/>
                  </a:lnTo>
                  <a:lnTo>
                    <a:pt x="594" y="720"/>
                  </a:lnTo>
                  <a:lnTo>
                    <a:pt x="582" y="720"/>
                  </a:lnTo>
                  <a:lnTo>
                    <a:pt x="564" y="714"/>
                  </a:lnTo>
                  <a:lnTo>
                    <a:pt x="546" y="714"/>
                  </a:lnTo>
                  <a:lnTo>
                    <a:pt x="534" y="708"/>
                  </a:lnTo>
                  <a:lnTo>
                    <a:pt x="522" y="720"/>
                  </a:lnTo>
                  <a:lnTo>
                    <a:pt x="522" y="726"/>
                  </a:lnTo>
                  <a:lnTo>
                    <a:pt x="516" y="732"/>
                  </a:lnTo>
                  <a:lnTo>
                    <a:pt x="498" y="732"/>
                  </a:lnTo>
                  <a:lnTo>
                    <a:pt x="486" y="744"/>
                  </a:lnTo>
                  <a:lnTo>
                    <a:pt x="450" y="744"/>
                  </a:lnTo>
                  <a:lnTo>
                    <a:pt x="444" y="756"/>
                  </a:lnTo>
                  <a:lnTo>
                    <a:pt x="420" y="762"/>
                  </a:lnTo>
                  <a:lnTo>
                    <a:pt x="420" y="768"/>
                  </a:lnTo>
                  <a:lnTo>
                    <a:pt x="414" y="780"/>
                  </a:lnTo>
                  <a:lnTo>
                    <a:pt x="390" y="780"/>
                  </a:lnTo>
                  <a:lnTo>
                    <a:pt x="384" y="792"/>
                  </a:lnTo>
                  <a:lnTo>
                    <a:pt x="396" y="804"/>
                  </a:lnTo>
                  <a:lnTo>
                    <a:pt x="396" y="810"/>
                  </a:lnTo>
                  <a:lnTo>
                    <a:pt x="378" y="810"/>
                  </a:lnTo>
                  <a:lnTo>
                    <a:pt x="378" y="822"/>
                  </a:lnTo>
                  <a:lnTo>
                    <a:pt x="384" y="834"/>
                  </a:lnTo>
                  <a:lnTo>
                    <a:pt x="384" y="840"/>
                  </a:lnTo>
                  <a:lnTo>
                    <a:pt x="390" y="846"/>
                  </a:lnTo>
                  <a:lnTo>
                    <a:pt x="396" y="846"/>
                  </a:lnTo>
                  <a:lnTo>
                    <a:pt x="402" y="840"/>
                  </a:lnTo>
                  <a:lnTo>
                    <a:pt x="420" y="840"/>
                  </a:lnTo>
                  <a:lnTo>
                    <a:pt x="468" y="888"/>
                  </a:lnTo>
                  <a:lnTo>
                    <a:pt x="468" y="900"/>
                  </a:lnTo>
                  <a:lnTo>
                    <a:pt x="462" y="900"/>
                  </a:lnTo>
                  <a:lnTo>
                    <a:pt x="450" y="906"/>
                  </a:lnTo>
                  <a:lnTo>
                    <a:pt x="444" y="906"/>
                  </a:lnTo>
                  <a:lnTo>
                    <a:pt x="444" y="918"/>
                  </a:lnTo>
                  <a:lnTo>
                    <a:pt x="438" y="918"/>
                  </a:lnTo>
                  <a:lnTo>
                    <a:pt x="426" y="924"/>
                  </a:lnTo>
                  <a:lnTo>
                    <a:pt x="420" y="930"/>
                  </a:lnTo>
                  <a:lnTo>
                    <a:pt x="438" y="948"/>
                  </a:lnTo>
                  <a:lnTo>
                    <a:pt x="450" y="954"/>
                  </a:lnTo>
                  <a:lnTo>
                    <a:pt x="456" y="966"/>
                  </a:lnTo>
                  <a:lnTo>
                    <a:pt x="468" y="972"/>
                  </a:lnTo>
                  <a:lnTo>
                    <a:pt x="492" y="996"/>
                  </a:lnTo>
                  <a:lnTo>
                    <a:pt x="504" y="1002"/>
                  </a:lnTo>
                  <a:lnTo>
                    <a:pt x="510" y="1008"/>
                  </a:lnTo>
                  <a:lnTo>
                    <a:pt x="510" y="1014"/>
                  </a:lnTo>
                  <a:lnTo>
                    <a:pt x="504" y="1020"/>
                  </a:lnTo>
                  <a:lnTo>
                    <a:pt x="492" y="1020"/>
                  </a:lnTo>
                  <a:lnTo>
                    <a:pt x="480" y="1014"/>
                  </a:lnTo>
                  <a:lnTo>
                    <a:pt x="474" y="1014"/>
                  </a:lnTo>
                  <a:lnTo>
                    <a:pt x="468" y="1044"/>
                  </a:lnTo>
                  <a:lnTo>
                    <a:pt x="480" y="1056"/>
                  </a:lnTo>
                  <a:lnTo>
                    <a:pt x="480" y="1068"/>
                  </a:lnTo>
                  <a:lnTo>
                    <a:pt x="492" y="1068"/>
                  </a:lnTo>
                  <a:lnTo>
                    <a:pt x="498" y="1074"/>
                  </a:lnTo>
                  <a:lnTo>
                    <a:pt x="504" y="1074"/>
                  </a:lnTo>
                  <a:lnTo>
                    <a:pt x="510" y="1080"/>
                  </a:lnTo>
                  <a:lnTo>
                    <a:pt x="510" y="1086"/>
                  </a:lnTo>
                  <a:lnTo>
                    <a:pt x="504" y="1092"/>
                  </a:lnTo>
                  <a:lnTo>
                    <a:pt x="498" y="1104"/>
                  </a:lnTo>
                  <a:lnTo>
                    <a:pt x="522" y="1110"/>
                  </a:lnTo>
                  <a:lnTo>
                    <a:pt x="534" y="1116"/>
                  </a:lnTo>
                  <a:lnTo>
                    <a:pt x="540" y="1122"/>
                  </a:lnTo>
                  <a:lnTo>
                    <a:pt x="540" y="1128"/>
                  </a:lnTo>
                  <a:lnTo>
                    <a:pt x="516" y="1152"/>
                  </a:lnTo>
                  <a:lnTo>
                    <a:pt x="510" y="1152"/>
                  </a:lnTo>
                  <a:lnTo>
                    <a:pt x="582" y="1188"/>
                  </a:lnTo>
                  <a:lnTo>
                    <a:pt x="588" y="1200"/>
                  </a:lnTo>
                  <a:lnTo>
                    <a:pt x="594" y="1206"/>
                  </a:lnTo>
                  <a:lnTo>
                    <a:pt x="600" y="1218"/>
                  </a:lnTo>
                  <a:lnTo>
                    <a:pt x="600" y="1230"/>
                  </a:lnTo>
                  <a:lnTo>
                    <a:pt x="594" y="1236"/>
                  </a:lnTo>
                  <a:lnTo>
                    <a:pt x="588" y="1248"/>
                  </a:lnTo>
                  <a:lnTo>
                    <a:pt x="552" y="1284"/>
                  </a:lnTo>
                  <a:lnTo>
                    <a:pt x="546" y="1284"/>
                  </a:lnTo>
                  <a:lnTo>
                    <a:pt x="486" y="1344"/>
                  </a:lnTo>
                  <a:lnTo>
                    <a:pt x="426" y="1374"/>
                  </a:lnTo>
                  <a:lnTo>
                    <a:pt x="432" y="1386"/>
                  </a:lnTo>
                  <a:lnTo>
                    <a:pt x="462" y="1368"/>
                  </a:lnTo>
                  <a:lnTo>
                    <a:pt x="468" y="1386"/>
                  </a:lnTo>
                  <a:lnTo>
                    <a:pt x="480" y="1398"/>
                  </a:lnTo>
                  <a:lnTo>
                    <a:pt x="492" y="1404"/>
                  </a:lnTo>
                  <a:lnTo>
                    <a:pt x="498" y="1410"/>
                  </a:lnTo>
                  <a:lnTo>
                    <a:pt x="546" y="1410"/>
                  </a:lnTo>
                  <a:lnTo>
                    <a:pt x="558" y="1428"/>
                  </a:lnTo>
                  <a:lnTo>
                    <a:pt x="546" y="1428"/>
                  </a:lnTo>
                  <a:lnTo>
                    <a:pt x="534" y="1422"/>
                  </a:lnTo>
                  <a:lnTo>
                    <a:pt x="504" y="1422"/>
                  </a:lnTo>
                  <a:lnTo>
                    <a:pt x="492" y="1434"/>
                  </a:lnTo>
                  <a:lnTo>
                    <a:pt x="492" y="1440"/>
                  </a:lnTo>
                  <a:lnTo>
                    <a:pt x="456" y="1440"/>
                  </a:lnTo>
                  <a:lnTo>
                    <a:pt x="450" y="1470"/>
                  </a:lnTo>
                  <a:lnTo>
                    <a:pt x="438" y="1470"/>
                  </a:lnTo>
                  <a:lnTo>
                    <a:pt x="432" y="1482"/>
                  </a:lnTo>
                  <a:lnTo>
                    <a:pt x="438" y="1494"/>
                  </a:lnTo>
                  <a:lnTo>
                    <a:pt x="432" y="1500"/>
                  </a:lnTo>
                  <a:lnTo>
                    <a:pt x="426" y="1500"/>
                  </a:lnTo>
                  <a:lnTo>
                    <a:pt x="414" y="1512"/>
                  </a:lnTo>
                  <a:lnTo>
                    <a:pt x="414" y="1530"/>
                  </a:lnTo>
                  <a:lnTo>
                    <a:pt x="432" y="1536"/>
                  </a:lnTo>
                  <a:lnTo>
                    <a:pt x="420" y="1560"/>
                  </a:lnTo>
                  <a:lnTo>
                    <a:pt x="432" y="1566"/>
                  </a:lnTo>
                  <a:lnTo>
                    <a:pt x="444" y="1584"/>
                  </a:lnTo>
                  <a:lnTo>
                    <a:pt x="426" y="1596"/>
                  </a:lnTo>
                  <a:lnTo>
                    <a:pt x="426" y="1608"/>
                  </a:lnTo>
                  <a:lnTo>
                    <a:pt x="432" y="1608"/>
                  </a:lnTo>
                  <a:lnTo>
                    <a:pt x="444" y="1620"/>
                  </a:lnTo>
                  <a:lnTo>
                    <a:pt x="456" y="1626"/>
                  </a:lnTo>
                  <a:lnTo>
                    <a:pt x="462" y="1632"/>
                  </a:lnTo>
                  <a:lnTo>
                    <a:pt x="462" y="1638"/>
                  </a:lnTo>
                  <a:lnTo>
                    <a:pt x="444" y="1638"/>
                  </a:lnTo>
                  <a:lnTo>
                    <a:pt x="438" y="1656"/>
                  </a:lnTo>
                  <a:lnTo>
                    <a:pt x="462" y="1662"/>
                  </a:lnTo>
                  <a:lnTo>
                    <a:pt x="468" y="1668"/>
                  </a:lnTo>
                  <a:lnTo>
                    <a:pt x="474" y="1680"/>
                  </a:lnTo>
                  <a:lnTo>
                    <a:pt x="486" y="1692"/>
                  </a:lnTo>
                  <a:lnTo>
                    <a:pt x="486" y="1716"/>
                  </a:lnTo>
                  <a:lnTo>
                    <a:pt x="510" y="1716"/>
                  </a:lnTo>
                  <a:lnTo>
                    <a:pt x="516" y="1722"/>
                  </a:lnTo>
                  <a:lnTo>
                    <a:pt x="516" y="1728"/>
                  </a:lnTo>
                  <a:lnTo>
                    <a:pt x="528" y="1722"/>
                  </a:lnTo>
                  <a:lnTo>
                    <a:pt x="564" y="1728"/>
                  </a:lnTo>
                  <a:lnTo>
                    <a:pt x="570" y="1746"/>
                  </a:lnTo>
                  <a:lnTo>
                    <a:pt x="600" y="1728"/>
                  </a:lnTo>
                  <a:lnTo>
                    <a:pt x="606" y="1728"/>
                  </a:lnTo>
                  <a:lnTo>
                    <a:pt x="612" y="1734"/>
                  </a:lnTo>
                  <a:lnTo>
                    <a:pt x="648" y="1752"/>
                  </a:lnTo>
                  <a:lnTo>
                    <a:pt x="654" y="1758"/>
                  </a:lnTo>
                  <a:lnTo>
                    <a:pt x="654" y="1770"/>
                  </a:lnTo>
                  <a:lnTo>
                    <a:pt x="648" y="1776"/>
                  </a:lnTo>
                  <a:lnTo>
                    <a:pt x="660" y="1794"/>
                  </a:lnTo>
                  <a:lnTo>
                    <a:pt x="654" y="1812"/>
                  </a:lnTo>
                  <a:lnTo>
                    <a:pt x="660" y="1818"/>
                  </a:lnTo>
                  <a:lnTo>
                    <a:pt x="672" y="1824"/>
                  </a:lnTo>
                  <a:lnTo>
                    <a:pt x="690" y="1842"/>
                  </a:lnTo>
                  <a:lnTo>
                    <a:pt x="690" y="1854"/>
                  </a:lnTo>
                  <a:lnTo>
                    <a:pt x="720" y="1866"/>
                  </a:lnTo>
                  <a:lnTo>
                    <a:pt x="720" y="1890"/>
                  </a:lnTo>
                  <a:lnTo>
                    <a:pt x="756" y="1890"/>
                  </a:lnTo>
                  <a:lnTo>
                    <a:pt x="762" y="1896"/>
                  </a:lnTo>
                  <a:lnTo>
                    <a:pt x="768" y="1896"/>
                  </a:lnTo>
                  <a:lnTo>
                    <a:pt x="768" y="1902"/>
                  </a:lnTo>
                  <a:lnTo>
                    <a:pt x="762" y="1908"/>
                  </a:lnTo>
                  <a:lnTo>
                    <a:pt x="786" y="1920"/>
                  </a:lnTo>
                  <a:lnTo>
                    <a:pt x="774" y="1926"/>
                  </a:lnTo>
                  <a:lnTo>
                    <a:pt x="768" y="1938"/>
                  </a:lnTo>
                  <a:lnTo>
                    <a:pt x="744" y="1950"/>
                  </a:lnTo>
                  <a:lnTo>
                    <a:pt x="738" y="1950"/>
                  </a:lnTo>
                  <a:lnTo>
                    <a:pt x="732" y="1944"/>
                  </a:lnTo>
                  <a:lnTo>
                    <a:pt x="726" y="1944"/>
                  </a:lnTo>
                  <a:lnTo>
                    <a:pt x="726" y="1938"/>
                  </a:lnTo>
                  <a:lnTo>
                    <a:pt x="702" y="1938"/>
                  </a:lnTo>
                  <a:lnTo>
                    <a:pt x="696" y="1944"/>
                  </a:lnTo>
                  <a:lnTo>
                    <a:pt x="696" y="1950"/>
                  </a:lnTo>
                  <a:lnTo>
                    <a:pt x="720" y="1974"/>
                  </a:lnTo>
                  <a:lnTo>
                    <a:pt x="720" y="1992"/>
                  </a:lnTo>
                  <a:lnTo>
                    <a:pt x="726" y="1998"/>
                  </a:lnTo>
                  <a:lnTo>
                    <a:pt x="732" y="2010"/>
                  </a:lnTo>
                  <a:lnTo>
                    <a:pt x="732" y="2028"/>
                  </a:lnTo>
                  <a:lnTo>
                    <a:pt x="720" y="2028"/>
                  </a:lnTo>
                  <a:lnTo>
                    <a:pt x="714" y="2022"/>
                  </a:lnTo>
                  <a:lnTo>
                    <a:pt x="708" y="2022"/>
                  </a:lnTo>
                  <a:lnTo>
                    <a:pt x="720" y="2028"/>
                  </a:lnTo>
                  <a:lnTo>
                    <a:pt x="768" y="2028"/>
                  </a:lnTo>
                  <a:lnTo>
                    <a:pt x="774" y="2022"/>
                  </a:lnTo>
                  <a:lnTo>
                    <a:pt x="774" y="2010"/>
                  </a:lnTo>
                  <a:lnTo>
                    <a:pt x="804" y="2010"/>
                  </a:lnTo>
                  <a:lnTo>
                    <a:pt x="816" y="2004"/>
                  </a:lnTo>
                  <a:lnTo>
                    <a:pt x="864" y="2004"/>
                  </a:lnTo>
                  <a:lnTo>
                    <a:pt x="870" y="2022"/>
                  </a:lnTo>
                  <a:lnTo>
                    <a:pt x="876" y="2022"/>
                  </a:lnTo>
                  <a:lnTo>
                    <a:pt x="882" y="2028"/>
                  </a:lnTo>
                  <a:lnTo>
                    <a:pt x="894" y="2034"/>
                  </a:lnTo>
                  <a:lnTo>
                    <a:pt x="900" y="2034"/>
                  </a:lnTo>
                  <a:lnTo>
                    <a:pt x="900" y="2046"/>
                  </a:lnTo>
                  <a:lnTo>
                    <a:pt x="894" y="2052"/>
                  </a:lnTo>
                  <a:lnTo>
                    <a:pt x="888" y="2052"/>
                  </a:lnTo>
                  <a:lnTo>
                    <a:pt x="894" y="2070"/>
                  </a:lnTo>
                  <a:lnTo>
                    <a:pt x="894" y="2088"/>
                  </a:lnTo>
                  <a:lnTo>
                    <a:pt x="930" y="2088"/>
                  </a:lnTo>
                  <a:lnTo>
                    <a:pt x="972" y="2106"/>
                  </a:lnTo>
                  <a:lnTo>
                    <a:pt x="984" y="2154"/>
                  </a:lnTo>
                  <a:lnTo>
                    <a:pt x="990" y="2154"/>
                  </a:lnTo>
                  <a:lnTo>
                    <a:pt x="1014" y="2148"/>
                  </a:lnTo>
                  <a:lnTo>
                    <a:pt x="1020" y="2154"/>
                  </a:lnTo>
                  <a:lnTo>
                    <a:pt x="1032" y="2154"/>
                  </a:lnTo>
                  <a:lnTo>
                    <a:pt x="1038" y="2160"/>
                  </a:lnTo>
                  <a:lnTo>
                    <a:pt x="1086" y="2160"/>
                  </a:lnTo>
                  <a:lnTo>
                    <a:pt x="1092" y="2166"/>
                  </a:lnTo>
                  <a:lnTo>
                    <a:pt x="1092" y="2160"/>
                  </a:lnTo>
                  <a:lnTo>
                    <a:pt x="1098" y="2154"/>
                  </a:lnTo>
                  <a:lnTo>
                    <a:pt x="1110" y="2154"/>
                  </a:lnTo>
                  <a:lnTo>
                    <a:pt x="1116" y="2166"/>
                  </a:lnTo>
                  <a:lnTo>
                    <a:pt x="1140" y="2190"/>
                  </a:lnTo>
                  <a:lnTo>
                    <a:pt x="1152" y="2184"/>
                  </a:lnTo>
                  <a:lnTo>
                    <a:pt x="1170" y="2184"/>
                  </a:lnTo>
                  <a:lnTo>
                    <a:pt x="1176" y="2190"/>
                  </a:lnTo>
                  <a:lnTo>
                    <a:pt x="1188" y="2196"/>
                  </a:lnTo>
                  <a:lnTo>
                    <a:pt x="1230" y="2196"/>
                  </a:lnTo>
                  <a:lnTo>
                    <a:pt x="1230" y="2202"/>
                  </a:lnTo>
                  <a:lnTo>
                    <a:pt x="1236" y="2208"/>
                  </a:lnTo>
                  <a:lnTo>
                    <a:pt x="1254" y="2220"/>
                  </a:lnTo>
                  <a:lnTo>
                    <a:pt x="1278" y="2220"/>
                  </a:lnTo>
                  <a:lnTo>
                    <a:pt x="1284" y="2226"/>
                  </a:lnTo>
                  <a:lnTo>
                    <a:pt x="1284" y="2250"/>
                  </a:lnTo>
                  <a:lnTo>
                    <a:pt x="1266" y="2262"/>
                  </a:lnTo>
                  <a:lnTo>
                    <a:pt x="1272" y="2262"/>
                  </a:lnTo>
                  <a:lnTo>
                    <a:pt x="1278" y="2268"/>
                  </a:lnTo>
                  <a:lnTo>
                    <a:pt x="1284" y="2268"/>
                  </a:lnTo>
                  <a:lnTo>
                    <a:pt x="1290" y="2274"/>
                  </a:lnTo>
                  <a:lnTo>
                    <a:pt x="1284" y="2280"/>
                  </a:lnTo>
                  <a:lnTo>
                    <a:pt x="1266" y="2280"/>
                  </a:lnTo>
                  <a:lnTo>
                    <a:pt x="1260" y="2286"/>
                  </a:lnTo>
                  <a:lnTo>
                    <a:pt x="1272" y="2298"/>
                  </a:lnTo>
                  <a:lnTo>
                    <a:pt x="1284" y="2304"/>
                  </a:lnTo>
                  <a:lnTo>
                    <a:pt x="1284" y="2316"/>
                  </a:lnTo>
                  <a:lnTo>
                    <a:pt x="1290" y="2328"/>
                  </a:lnTo>
                  <a:lnTo>
                    <a:pt x="1290" y="2334"/>
                  </a:lnTo>
                  <a:lnTo>
                    <a:pt x="1278" y="2346"/>
                  </a:lnTo>
                  <a:lnTo>
                    <a:pt x="1266" y="2346"/>
                  </a:lnTo>
                  <a:lnTo>
                    <a:pt x="1254" y="2352"/>
                  </a:lnTo>
                  <a:lnTo>
                    <a:pt x="1224" y="2352"/>
                  </a:lnTo>
                  <a:lnTo>
                    <a:pt x="1212" y="2364"/>
                  </a:lnTo>
                  <a:lnTo>
                    <a:pt x="1212" y="2370"/>
                  </a:lnTo>
                  <a:lnTo>
                    <a:pt x="1206" y="2376"/>
                  </a:lnTo>
                  <a:lnTo>
                    <a:pt x="1188" y="2376"/>
                  </a:lnTo>
                  <a:lnTo>
                    <a:pt x="1188" y="2412"/>
                  </a:lnTo>
                  <a:lnTo>
                    <a:pt x="1194" y="2412"/>
                  </a:lnTo>
                  <a:lnTo>
                    <a:pt x="1200" y="2406"/>
                  </a:lnTo>
                  <a:lnTo>
                    <a:pt x="1212" y="2406"/>
                  </a:lnTo>
                  <a:lnTo>
                    <a:pt x="1224" y="2400"/>
                  </a:lnTo>
                  <a:lnTo>
                    <a:pt x="1254" y="2400"/>
                  </a:lnTo>
                  <a:lnTo>
                    <a:pt x="1254" y="2412"/>
                  </a:lnTo>
                  <a:lnTo>
                    <a:pt x="1248" y="2418"/>
                  </a:lnTo>
                  <a:lnTo>
                    <a:pt x="1242" y="2430"/>
                  </a:lnTo>
                  <a:lnTo>
                    <a:pt x="1230" y="2436"/>
                  </a:lnTo>
                  <a:lnTo>
                    <a:pt x="1224" y="2442"/>
                  </a:lnTo>
                  <a:lnTo>
                    <a:pt x="1170" y="2454"/>
                  </a:lnTo>
                  <a:lnTo>
                    <a:pt x="1218" y="2490"/>
                  </a:lnTo>
                  <a:lnTo>
                    <a:pt x="1212" y="2490"/>
                  </a:lnTo>
                  <a:lnTo>
                    <a:pt x="1206" y="2496"/>
                  </a:lnTo>
                  <a:lnTo>
                    <a:pt x="1194" y="2496"/>
                  </a:lnTo>
                  <a:lnTo>
                    <a:pt x="1188" y="2502"/>
                  </a:lnTo>
                  <a:lnTo>
                    <a:pt x="1176" y="2526"/>
                  </a:lnTo>
                  <a:lnTo>
                    <a:pt x="1176" y="2544"/>
                  </a:lnTo>
                  <a:lnTo>
                    <a:pt x="1164" y="2550"/>
                  </a:lnTo>
                  <a:lnTo>
                    <a:pt x="1158" y="2556"/>
                  </a:lnTo>
                  <a:lnTo>
                    <a:pt x="1146" y="2556"/>
                  </a:lnTo>
                  <a:lnTo>
                    <a:pt x="1140" y="2550"/>
                  </a:lnTo>
                  <a:lnTo>
                    <a:pt x="1128" y="2544"/>
                  </a:lnTo>
                  <a:lnTo>
                    <a:pt x="1122" y="2538"/>
                  </a:lnTo>
                  <a:lnTo>
                    <a:pt x="1116" y="2556"/>
                  </a:lnTo>
                  <a:lnTo>
                    <a:pt x="1122" y="2562"/>
                  </a:lnTo>
                  <a:lnTo>
                    <a:pt x="1128" y="2574"/>
                  </a:lnTo>
                  <a:lnTo>
                    <a:pt x="1134" y="2580"/>
                  </a:lnTo>
                  <a:lnTo>
                    <a:pt x="1146" y="2580"/>
                  </a:lnTo>
                  <a:lnTo>
                    <a:pt x="1146" y="2586"/>
                  </a:lnTo>
                  <a:lnTo>
                    <a:pt x="1152" y="2598"/>
                  </a:lnTo>
                  <a:lnTo>
                    <a:pt x="1158" y="2604"/>
                  </a:lnTo>
                  <a:lnTo>
                    <a:pt x="1194" y="2604"/>
                  </a:lnTo>
                  <a:lnTo>
                    <a:pt x="1200" y="2610"/>
                  </a:lnTo>
                  <a:lnTo>
                    <a:pt x="1212" y="2616"/>
                  </a:lnTo>
                  <a:lnTo>
                    <a:pt x="1218" y="2628"/>
                  </a:lnTo>
                  <a:lnTo>
                    <a:pt x="1224" y="2634"/>
                  </a:lnTo>
                  <a:lnTo>
                    <a:pt x="1254" y="2634"/>
                  </a:lnTo>
                  <a:lnTo>
                    <a:pt x="1272" y="2652"/>
                  </a:lnTo>
                  <a:lnTo>
                    <a:pt x="1278" y="2664"/>
                  </a:lnTo>
                  <a:lnTo>
                    <a:pt x="1290" y="2670"/>
                  </a:lnTo>
                  <a:lnTo>
                    <a:pt x="1314" y="2694"/>
                  </a:lnTo>
                  <a:lnTo>
                    <a:pt x="1320" y="2694"/>
                  </a:lnTo>
                  <a:lnTo>
                    <a:pt x="1332" y="2700"/>
                  </a:lnTo>
                  <a:lnTo>
                    <a:pt x="1338" y="2700"/>
                  </a:lnTo>
                  <a:lnTo>
                    <a:pt x="1350" y="2706"/>
                  </a:lnTo>
                  <a:lnTo>
                    <a:pt x="1344" y="2706"/>
                  </a:lnTo>
                  <a:lnTo>
                    <a:pt x="1368" y="2688"/>
                  </a:lnTo>
                  <a:lnTo>
                    <a:pt x="1380" y="2688"/>
                  </a:lnTo>
                  <a:lnTo>
                    <a:pt x="1398" y="2694"/>
                  </a:lnTo>
                  <a:lnTo>
                    <a:pt x="1410" y="2700"/>
                  </a:lnTo>
                  <a:lnTo>
                    <a:pt x="1428" y="2706"/>
                  </a:lnTo>
                  <a:lnTo>
                    <a:pt x="1488" y="2718"/>
                  </a:lnTo>
                  <a:lnTo>
                    <a:pt x="1524" y="2718"/>
                  </a:lnTo>
                  <a:lnTo>
                    <a:pt x="1530" y="2724"/>
                  </a:lnTo>
                  <a:lnTo>
                    <a:pt x="1536" y="2724"/>
                  </a:lnTo>
                  <a:lnTo>
                    <a:pt x="1584" y="2754"/>
                  </a:lnTo>
                  <a:lnTo>
                    <a:pt x="1584" y="2760"/>
                  </a:lnTo>
                  <a:lnTo>
                    <a:pt x="1590" y="2760"/>
                  </a:lnTo>
                  <a:lnTo>
                    <a:pt x="1602" y="2766"/>
                  </a:lnTo>
                  <a:lnTo>
                    <a:pt x="1626" y="2766"/>
                  </a:lnTo>
                  <a:lnTo>
                    <a:pt x="1632" y="2760"/>
                  </a:lnTo>
                  <a:lnTo>
                    <a:pt x="1644" y="2760"/>
                  </a:lnTo>
                  <a:lnTo>
                    <a:pt x="1644" y="2754"/>
                  </a:lnTo>
                  <a:lnTo>
                    <a:pt x="1674" y="2754"/>
                  </a:lnTo>
                  <a:lnTo>
                    <a:pt x="1686" y="2760"/>
                  </a:lnTo>
                  <a:lnTo>
                    <a:pt x="1698" y="2772"/>
                  </a:lnTo>
                  <a:lnTo>
                    <a:pt x="1728" y="2778"/>
                  </a:lnTo>
                  <a:lnTo>
                    <a:pt x="1728" y="2790"/>
                  </a:lnTo>
                  <a:lnTo>
                    <a:pt x="1722" y="2796"/>
                  </a:lnTo>
                  <a:lnTo>
                    <a:pt x="1722" y="2802"/>
                  </a:lnTo>
                  <a:lnTo>
                    <a:pt x="1740" y="2802"/>
                  </a:lnTo>
                  <a:lnTo>
                    <a:pt x="1752" y="2814"/>
                  </a:lnTo>
                  <a:lnTo>
                    <a:pt x="1764" y="2820"/>
                  </a:lnTo>
                  <a:lnTo>
                    <a:pt x="1776" y="2832"/>
                  </a:lnTo>
                  <a:lnTo>
                    <a:pt x="1788" y="2826"/>
                  </a:lnTo>
                  <a:lnTo>
                    <a:pt x="1794" y="2826"/>
                  </a:lnTo>
                  <a:lnTo>
                    <a:pt x="1818" y="2838"/>
                  </a:lnTo>
                  <a:lnTo>
                    <a:pt x="1836" y="2856"/>
                  </a:lnTo>
                  <a:lnTo>
                    <a:pt x="1842" y="2868"/>
                  </a:lnTo>
                  <a:lnTo>
                    <a:pt x="1854" y="2874"/>
                  </a:lnTo>
                  <a:lnTo>
                    <a:pt x="1860" y="2880"/>
                  </a:lnTo>
                  <a:lnTo>
                    <a:pt x="1884" y="2880"/>
                  </a:lnTo>
                  <a:lnTo>
                    <a:pt x="1890" y="2874"/>
                  </a:lnTo>
                  <a:lnTo>
                    <a:pt x="1890" y="2862"/>
                  </a:lnTo>
                  <a:lnTo>
                    <a:pt x="1908" y="2862"/>
                  </a:lnTo>
                  <a:lnTo>
                    <a:pt x="1914" y="2856"/>
                  </a:lnTo>
                  <a:lnTo>
                    <a:pt x="1914" y="2826"/>
                  </a:lnTo>
                  <a:lnTo>
                    <a:pt x="1908" y="2820"/>
                  </a:lnTo>
                  <a:lnTo>
                    <a:pt x="1908" y="2814"/>
                  </a:lnTo>
                  <a:lnTo>
                    <a:pt x="1896" y="2802"/>
                  </a:lnTo>
                  <a:lnTo>
                    <a:pt x="1890" y="2790"/>
                  </a:lnTo>
                  <a:lnTo>
                    <a:pt x="1884" y="2784"/>
                  </a:lnTo>
                  <a:lnTo>
                    <a:pt x="1872" y="2778"/>
                  </a:lnTo>
                  <a:lnTo>
                    <a:pt x="1866" y="2772"/>
                  </a:lnTo>
                  <a:lnTo>
                    <a:pt x="1854" y="2772"/>
                  </a:lnTo>
                  <a:lnTo>
                    <a:pt x="1854" y="2748"/>
                  </a:lnTo>
                  <a:lnTo>
                    <a:pt x="1848" y="2742"/>
                  </a:lnTo>
                  <a:lnTo>
                    <a:pt x="1836" y="2736"/>
                  </a:lnTo>
                  <a:lnTo>
                    <a:pt x="1830" y="2724"/>
                  </a:lnTo>
                  <a:lnTo>
                    <a:pt x="1824" y="2718"/>
                  </a:lnTo>
                  <a:lnTo>
                    <a:pt x="1824" y="2706"/>
                  </a:lnTo>
                  <a:lnTo>
                    <a:pt x="1830" y="2694"/>
                  </a:lnTo>
                  <a:lnTo>
                    <a:pt x="1830" y="2682"/>
                  </a:lnTo>
                  <a:lnTo>
                    <a:pt x="1818" y="2658"/>
                  </a:lnTo>
                  <a:lnTo>
                    <a:pt x="1812" y="2652"/>
                  </a:lnTo>
                  <a:lnTo>
                    <a:pt x="1806" y="2640"/>
                  </a:lnTo>
                  <a:lnTo>
                    <a:pt x="1794" y="2634"/>
                  </a:lnTo>
                  <a:lnTo>
                    <a:pt x="1788" y="2628"/>
                  </a:lnTo>
                  <a:lnTo>
                    <a:pt x="1776" y="2628"/>
                  </a:lnTo>
                  <a:lnTo>
                    <a:pt x="1758" y="2622"/>
                  </a:lnTo>
                  <a:lnTo>
                    <a:pt x="1758" y="2604"/>
                  </a:lnTo>
                  <a:lnTo>
                    <a:pt x="1794" y="2568"/>
                  </a:lnTo>
                  <a:lnTo>
                    <a:pt x="1800" y="2556"/>
                  </a:lnTo>
                  <a:lnTo>
                    <a:pt x="1806" y="2550"/>
                  </a:lnTo>
                  <a:lnTo>
                    <a:pt x="1806" y="2544"/>
                  </a:lnTo>
                  <a:lnTo>
                    <a:pt x="1800" y="2532"/>
                  </a:lnTo>
                  <a:lnTo>
                    <a:pt x="1788" y="2520"/>
                  </a:lnTo>
                  <a:lnTo>
                    <a:pt x="1800" y="2520"/>
                  </a:lnTo>
                  <a:lnTo>
                    <a:pt x="1812" y="2526"/>
                  </a:lnTo>
                  <a:lnTo>
                    <a:pt x="1830" y="2526"/>
                  </a:lnTo>
                  <a:lnTo>
                    <a:pt x="1842" y="2514"/>
                  </a:lnTo>
                  <a:lnTo>
                    <a:pt x="1872" y="2514"/>
                  </a:lnTo>
                  <a:lnTo>
                    <a:pt x="1878" y="2508"/>
                  </a:lnTo>
                  <a:lnTo>
                    <a:pt x="1860" y="2490"/>
                  </a:lnTo>
                  <a:lnTo>
                    <a:pt x="1890" y="2490"/>
                  </a:lnTo>
                  <a:lnTo>
                    <a:pt x="1890" y="2472"/>
                  </a:lnTo>
                  <a:lnTo>
                    <a:pt x="1878" y="2472"/>
                  </a:lnTo>
                  <a:lnTo>
                    <a:pt x="1854" y="2460"/>
                  </a:lnTo>
                  <a:lnTo>
                    <a:pt x="1842" y="2448"/>
                  </a:lnTo>
                  <a:lnTo>
                    <a:pt x="1842" y="2442"/>
                  </a:lnTo>
                  <a:lnTo>
                    <a:pt x="1878" y="2442"/>
                  </a:lnTo>
                  <a:lnTo>
                    <a:pt x="1878" y="2430"/>
                  </a:lnTo>
                  <a:lnTo>
                    <a:pt x="1866" y="2418"/>
                  </a:lnTo>
                  <a:lnTo>
                    <a:pt x="1860" y="2406"/>
                  </a:lnTo>
                  <a:lnTo>
                    <a:pt x="1812" y="2358"/>
                  </a:lnTo>
                  <a:lnTo>
                    <a:pt x="1800" y="2358"/>
                  </a:lnTo>
                  <a:lnTo>
                    <a:pt x="1788" y="2364"/>
                  </a:lnTo>
                  <a:lnTo>
                    <a:pt x="1746" y="2364"/>
                  </a:lnTo>
                  <a:lnTo>
                    <a:pt x="1740" y="2358"/>
                  </a:lnTo>
                  <a:lnTo>
                    <a:pt x="1740" y="2328"/>
                  </a:lnTo>
                  <a:lnTo>
                    <a:pt x="1734" y="2322"/>
                  </a:lnTo>
                  <a:lnTo>
                    <a:pt x="1710" y="2322"/>
                  </a:lnTo>
                  <a:lnTo>
                    <a:pt x="1704" y="2316"/>
                  </a:lnTo>
                  <a:lnTo>
                    <a:pt x="1698" y="2316"/>
                  </a:lnTo>
                  <a:lnTo>
                    <a:pt x="1698" y="2286"/>
                  </a:lnTo>
                  <a:lnTo>
                    <a:pt x="1710" y="2262"/>
                  </a:lnTo>
                  <a:lnTo>
                    <a:pt x="1710" y="2238"/>
                  </a:lnTo>
                  <a:lnTo>
                    <a:pt x="1704" y="2232"/>
                  </a:lnTo>
                  <a:lnTo>
                    <a:pt x="1698" y="2196"/>
                  </a:lnTo>
                  <a:lnTo>
                    <a:pt x="1722" y="2196"/>
                  </a:lnTo>
                  <a:lnTo>
                    <a:pt x="1722" y="2172"/>
                  </a:lnTo>
                  <a:lnTo>
                    <a:pt x="1716" y="2166"/>
                  </a:lnTo>
                  <a:lnTo>
                    <a:pt x="1716" y="2154"/>
                  </a:lnTo>
                  <a:lnTo>
                    <a:pt x="1722" y="2148"/>
                  </a:lnTo>
                  <a:lnTo>
                    <a:pt x="1734" y="2148"/>
                  </a:lnTo>
                  <a:lnTo>
                    <a:pt x="1746" y="2154"/>
                  </a:lnTo>
                  <a:lnTo>
                    <a:pt x="1758" y="2166"/>
                  </a:lnTo>
                  <a:lnTo>
                    <a:pt x="1770" y="2172"/>
                  </a:lnTo>
                  <a:lnTo>
                    <a:pt x="1776" y="2184"/>
                  </a:lnTo>
                  <a:lnTo>
                    <a:pt x="1788" y="2190"/>
                  </a:lnTo>
                  <a:lnTo>
                    <a:pt x="1800" y="2190"/>
                  </a:lnTo>
                  <a:lnTo>
                    <a:pt x="1806" y="2184"/>
                  </a:lnTo>
                  <a:lnTo>
                    <a:pt x="1812" y="2172"/>
                  </a:lnTo>
                  <a:lnTo>
                    <a:pt x="1818" y="2166"/>
                  </a:lnTo>
                  <a:lnTo>
                    <a:pt x="1812" y="2154"/>
                  </a:lnTo>
                  <a:lnTo>
                    <a:pt x="1800" y="2142"/>
                  </a:lnTo>
                  <a:lnTo>
                    <a:pt x="1830" y="2130"/>
                  </a:lnTo>
                  <a:lnTo>
                    <a:pt x="1830" y="2106"/>
                  </a:lnTo>
                  <a:lnTo>
                    <a:pt x="1836" y="2106"/>
                  </a:lnTo>
                  <a:lnTo>
                    <a:pt x="1848" y="2100"/>
                  </a:lnTo>
                  <a:lnTo>
                    <a:pt x="1860" y="2100"/>
                  </a:lnTo>
                  <a:lnTo>
                    <a:pt x="1872" y="2094"/>
                  </a:lnTo>
                  <a:lnTo>
                    <a:pt x="1884" y="2082"/>
                  </a:lnTo>
                  <a:lnTo>
                    <a:pt x="1884" y="2064"/>
                  </a:lnTo>
                  <a:lnTo>
                    <a:pt x="1878" y="2058"/>
                  </a:lnTo>
                  <a:lnTo>
                    <a:pt x="1878" y="2052"/>
                  </a:lnTo>
                  <a:lnTo>
                    <a:pt x="1908" y="2052"/>
                  </a:lnTo>
                  <a:lnTo>
                    <a:pt x="1920" y="2058"/>
                  </a:lnTo>
                  <a:lnTo>
                    <a:pt x="1926" y="2058"/>
                  </a:lnTo>
                  <a:lnTo>
                    <a:pt x="1926" y="2064"/>
                  </a:lnTo>
                  <a:lnTo>
                    <a:pt x="1932" y="2070"/>
                  </a:lnTo>
                  <a:lnTo>
                    <a:pt x="1962" y="2070"/>
                  </a:lnTo>
                  <a:lnTo>
                    <a:pt x="1974" y="2058"/>
                  </a:lnTo>
                  <a:lnTo>
                    <a:pt x="1986" y="2052"/>
                  </a:lnTo>
                  <a:lnTo>
                    <a:pt x="2004" y="2052"/>
                  </a:lnTo>
                  <a:lnTo>
                    <a:pt x="2010" y="2058"/>
                  </a:lnTo>
                  <a:lnTo>
                    <a:pt x="2016" y="2070"/>
                  </a:lnTo>
                  <a:lnTo>
                    <a:pt x="2076" y="2070"/>
                  </a:lnTo>
                  <a:lnTo>
                    <a:pt x="2082" y="2076"/>
                  </a:lnTo>
                  <a:lnTo>
                    <a:pt x="2082" y="2082"/>
                  </a:lnTo>
                  <a:lnTo>
                    <a:pt x="2088" y="2094"/>
                  </a:lnTo>
                  <a:lnTo>
                    <a:pt x="2124" y="2094"/>
                  </a:lnTo>
                  <a:lnTo>
                    <a:pt x="2136" y="2124"/>
                  </a:lnTo>
                  <a:lnTo>
                    <a:pt x="2136" y="2130"/>
                  </a:lnTo>
                  <a:lnTo>
                    <a:pt x="2148" y="2142"/>
                  </a:lnTo>
                  <a:lnTo>
                    <a:pt x="2160" y="2142"/>
                  </a:lnTo>
                  <a:lnTo>
                    <a:pt x="2160" y="2124"/>
                  </a:lnTo>
                  <a:lnTo>
                    <a:pt x="2148" y="2112"/>
                  </a:lnTo>
                  <a:lnTo>
                    <a:pt x="2148" y="2106"/>
                  </a:lnTo>
                  <a:lnTo>
                    <a:pt x="2160" y="2106"/>
                  </a:lnTo>
                  <a:lnTo>
                    <a:pt x="2232" y="2142"/>
                  </a:lnTo>
                  <a:lnTo>
                    <a:pt x="2238" y="2136"/>
                  </a:lnTo>
                  <a:lnTo>
                    <a:pt x="2244" y="2124"/>
                  </a:lnTo>
                  <a:lnTo>
                    <a:pt x="2256" y="2118"/>
                  </a:lnTo>
                  <a:lnTo>
                    <a:pt x="2268" y="2106"/>
                  </a:lnTo>
                  <a:lnTo>
                    <a:pt x="2280" y="2100"/>
                  </a:lnTo>
                  <a:lnTo>
                    <a:pt x="2286" y="2100"/>
                  </a:lnTo>
                  <a:lnTo>
                    <a:pt x="2322" y="2118"/>
                  </a:lnTo>
                  <a:lnTo>
                    <a:pt x="2334" y="2118"/>
                  </a:lnTo>
                  <a:lnTo>
                    <a:pt x="2352" y="2112"/>
                  </a:lnTo>
                  <a:lnTo>
                    <a:pt x="2364" y="2106"/>
                  </a:lnTo>
                  <a:lnTo>
                    <a:pt x="2370" y="2100"/>
                  </a:lnTo>
                  <a:lnTo>
                    <a:pt x="2382" y="2100"/>
                  </a:lnTo>
                  <a:lnTo>
                    <a:pt x="2388" y="2106"/>
                  </a:lnTo>
                  <a:lnTo>
                    <a:pt x="2400" y="2112"/>
                  </a:lnTo>
                  <a:lnTo>
                    <a:pt x="2406" y="2124"/>
                  </a:lnTo>
                  <a:lnTo>
                    <a:pt x="2430" y="2136"/>
                  </a:lnTo>
                  <a:lnTo>
                    <a:pt x="2454" y="2136"/>
                  </a:lnTo>
                  <a:lnTo>
                    <a:pt x="2466" y="2142"/>
                  </a:lnTo>
                  <a:lnTo>
                    <a:pt x="2478" y="2142"/>
                  </a:lnTo>
                  <a:lnTo>
                    <a:pt x="2490" y="2118"/>
                  </a:lnTo>
                  <a:lnTo>
                    <a:pt x="2496" y="2124"/>
                  </a:lnTo>
                  <a:lnTo>
                    <a:pt x="2508" y="2124"/>
                  </a:lnTo>
                  <a:lnTo>
                    <a:pt x="2514" y="2130"/>
                  </a:lnTo>
                  <a:lnTo>
                    <a:pt x="2526" y="2136"/>
                  </a:lnTo>
                  <a:lnTo>
                    <a:pt x="2562" y="2136"/>
                  </a:lnTo>
                  <a:lnTo>
                    <a:pt x="2568" y="2130"/>
                  </a:lnTo>
                  <a:lnTo>
                    <a:pt x="2574" y="2118"/>
                  </a:lnTo>
                  <a:lnTo>
                    <a:pt x="2574" y="2106"/>
                  </a:lnTo>
                  <a:lnTo>
                    <a:pt x="2568" y="2088"/>
                  </a:lnTo>
                  <a:lnTo>
                    <a:pt x="2544" y="2064"/>
                  </a:lnTo>
                  <a:lnTo>
                    <a:pt x="2532" y="2058"/>
                  </a:lnTo>
                  <a:lnTo>
                    <a:pt x="2514" y="2052"/>
                  </a:lnTo>
                  <a:lnTo>
                    <a:pt x="2490" y="2052"/>
                  </a:lnTo>
                  <a:lnTo>
                    <a:pt x="2460" y="2022"/>
                  </a:lnTo>
                  <a:lnTo>
                    <a:pt x="2472" y="2022"/>
                  </a:lnTo>
                  <a:lnTo>
                    <a:pt x="2484" y="2016"/>
                  </a:lnTo>
                  <a:lnTo>
                    <a:pt x="2496" y="2016"/>
                  </a:lnTo>
                  <a:lnTo>
                    <a:pt x="2508" y="2004"/>
                  </a:lnTo>
                  <a:lnTo>
                    <a:pt x="2508" y="1992"/>
                  </a:lnTo>
                  <a:lnTo>
                    <a:pt x="2502" y="1986"/>
                  </a:lnTo>
                  <a:lnTo>
                    <a:pt x="2496" y="1974"/>
                  </a:lnTo>
                  <a:lnTo>
                    <a:pt x="2490" y="1968"/>
                  </a:lnTo>
                  <a:lnTo>
                    <a:pt x="2502" y="1956"/>
                  </a:lnTo>
                  <a:lnTo>
                    <a:pt x="2556" y="1956"/>
                  </a:lnTo>
                  <a:lnTo>
                    <a:pt x="2544" y="1944"/>
                  </a:lnTo>
                  <a:lnTo>
                    <a:pt x="2532" y="1944"/>
                  </a:lnTo>
                  <a:lnTo>
                    <a:pt x="2508" y="1932"/>
                  </a:lnTo>
                  <a:lnTo>
                    <a:pt x="2496" y="1932"/>
                  </a:lnTo>
                  <a:lnTo>
                    <a:pt x="2508" y="1914"/>
                  </a:lnTo>
                  <a:lnTo>
                    <a:pt x="2484" y="1914"/>
                  </a:lnTo>
                  <a:lnTo>
                    <a:pt x="2484" y="1908"/>
                  </a:lnTo>
                  <a:lnTo>
                    <a:pt x="2478" y="1902"/>
                  </a:lnTo>
                  <a:lnTo>
                    <a:pt x="2478" y="1896"/>
                  </a:lnTo>
                  <a:lnTo>
                    <a:pt x="2490" y="1884"/>
                  </a:lnTo>
                  <a:lnTo>
                    <a:pt x="2526" y="1872"/>
                  </a:lnTo>
                  <a:lnTo>
                    <a:pt x="2586" y="1866"/>
                  </a:lnTo>
                  <a:lnTo>
                    <a:pt x="2640" y="1866"/>
                  </a:lnTo>
                  <a:lnTo>
                    <a:pt x="2646" y="1848"/>
                  </a:lnTo>
                  <a:lnTo>
                    <a:pt x="2712" y="1848"/>
                  </a:lnTo>
                  <a:lnTo>
                    <a:pt x="2712" y="1830"/>
                  </a:lnTo>
                  <a:lnTo>
                    <a:pt x="2718" y="1824"/>
                  </a:lnTo>
                  <a:lnTo>
                    <a:pt x="2808" y="1824"/>
                  </a:lnTo>
                  <a:lnTo>
                    <a:pt x="2862" y="1806"/>
                  </a:lnTo>
                  <a:lnTo>
                    <a:pt x="2874" y="1806"/>
                  </a:lnTo>
                  <a:lnTo>
                    <a:pt x="2874" y="1794"/>
                  </a:lnTo>
                  <a:lnTo>
                    <a:pt x="2886" y="1782"/>
                  </a:lnTo>
                  <a:lnTo>
                    <a:pt x="2898" y="1776"/>
                  </a:lnTo>
                  <a:lnTo>
                    <a:pt x="2916" y="1770"/>
                  </a:lnTo>
                  <a:lnTo>
                    <a:pt x="2940" y="1770"/>
                  </a:lnTo>
                  <a:lnTo>
                    <a:pt x="2958" y="1776"/>
                  </a:lnTo>
                  <a:lnTo>
                    <a:pt x="2976" y="1776"/>
                  </a:lnTo>
                  <a:lnTo>
                    <a:pt x="2988" y="1788"/>
                  </a:lnTo>
                  <a:lnTo>
                    <a:pt x="3000" y="1788"/>
                  </a:lnTo>
                  <a:lnTo>
                    <a:pt x="3012" y="1776"/>
                  </a:lnTo>
                  <a:lnTo>
                    <a:pt x="3018" y="1776"/>
                  </a:lnTo>
                  <a:lnTo>
                    <a:pt x="3036" y="1794"/>
                  </a:lnTo>
                  <a:lnTo>
                    <a:pt x="3042" y="1806"/>
                  </a:lnTo>
                  <a:lnTo>
                    <a:pt x="3048" y="1812"/>
                  </a:lnTo>
                  <a:lnTo>
                    <a:pt x="3060" y="1812"/>
                  </a:lnTo>
                  <a:lnTo>
                    <a:pt x="3066" y="1818"/>
                  </a:lnTo>
                  <a:lnTo>
                    <a:pt x="3066" y="1860"/>
                  </a:lnTo>
                  <a:lnTo>
                    <a:pt x="3072" y="1866"/>
                  </a:lnTo>
                  <a:lnTo>
                    <a:pt x="3090" y="1866"/>
                  </a:lnTo>
                  <a:lnTo>
                    <a:pt x="3102" y="1860"/>
                  </a:lnTo>
                  <a:lnTo>
                    <a:pt x="3120" y="1860"/>
                  </a:lnTo>
                  <a:lnTo>
                    <a:pt x="3132" y="1842"/>
                  </a:lnTo>
                  <a:lnTo>
                    <a:pt x="3156" y="1878"/>
                  </a:lnTo>
                  <a:lnTo>
                    <a:pt x="3180" y="1866"/>
                  </a:lnTo>
                  <a:lnTo>
                    <a:pt x="3204" y="1878"/>
                  </a:lnTo>
                  <a:lnTo>
                    <a:pt x="3210" y="1872"/>
                  </a:lnTo>
                  <a:lnTo>
                    <a:pt x="3216" y="1872"/>
                  </a:lnTo>
                  <a:lnTo>
                    <a:pt x="3228" y="1878"/>
                  </a:lnTo>
                  <a:lnTo>
                    <a:pt x="3228" y="1902"/>
                  </a:lnTo>
                  <a:lnTo>
                    <a:pt x="3222" y="1908"/>
                  </a:lnTo>
                  <a:lnTo>
                    <a:pt x="3222" y="1914"/>
                  </a:lnTo>
                  <a:lnTo>
                    <a:pt x="3228" y="1914"/>
                  </a:lnTo>
                  <a:lnTo>
                    <a:pt x="3234" y="1908"/>
                  </a:lnTo>
                  <a:lnTo>
                    <a:pt x="3240" y="1908"/>
                  </a:lnTo>
                  <a:lnTo>
                    <a:pt x="3246" y="1902"/>
                  </a:lnTo>
                  <a:lnTo>
                    <a:pt x="3252" y="1902"/>
                  </a:lnTo>
                  <a:lnTo>
                    <a:pt x="3258" y="1908"/>
                  </a:lnTo>
                  <a:lnTo>
                    <a:pt x="3270" y="1914"/>
                  </a:lnTo>
                  <a:lnTo>
                    <a:pt x="3276" y="1920"/>
                  </a:lnTo>
                  <a:lnTo>
                    <a:pt x="3288" y="1926"/>
                  </a:lnTo>
                  <a:lnTo>
                    <a:pt x="3300" y="1914"/>
                  </a:lnTo>
                  <a:lnTo>
                    <a:pt x="3300" y="1896"/>
                  </a:lnTo>
                  <a:lnTo>
                    <a:pt x="3306" y="1890"/>
                  </a:lnTo>
                  <a:lnTo>
                    <a:pt x="3318" y="1884"/>
                  </a:lnTo>
                  <a:lnTo>
                    <a:pt x="3330" y="1884"/>
                  </a:lnTo>
                  <a:lnTo>
                    <a:pt x="3342" y="1866"/>
                  </a:lnTo>
                  <a:lnTo>
                    <a:pt x="3378" y="1854"/>
                  </a:lnTo>
                  <a:lnTo>
                    <a:pt x="3396" y="1836"/>
                  </a:lnTo>
                  <a:lnTo>
                    <a:pt x="3402" y="1836"/>
                  </a:lnTo>
                  <a:lnTo>
                    <a:pt x="3408" y="1842"/>
                  </a:lnTo>
                  <a:lnTo>
                    <a:pt x="3408" y="1860"/>
                  </a:lnTo>
                  <a:lnTo>
                    <a:pt x="3396" y="1872"/>
                  </a:lnTo>
                  <a:lnTo>
                    <a:pt x="3390" y="1872"/>
                  </a:lnTo>
                  <a:lnTo>
                    <a:pt x="3426" y="1890"/>
                  </a:lnTo>
                  <a:lnTo>
                    <a:pt x="3456" y="1902"/>
                  </a:lnTo>
                  <a:lnTo>
                    <a:pt x="3486" y="1920"/>
                  </a:lnTo>
                  <a:lnTo>
                    <a:pt x="3498" y="1926"/>
                  </a:lnTo>
                  <a:lnTo>
                    <a:pt x="3516" y="1938"/>
                  </a:lnTo>
                  <a:lnTo>
                    <a:pt x="3546" y="1968"/>
                  </a:lnTo>
                  <a:lnTo>
                    <a:pt x="3618" y="2028"/>
                  </a:lnTo>
                  <a:lnTo>
                    <a:pt x="3636" y="2052"/>
                  </a:lnTo>
                  <a:lnTo>
                    <a:pt x="3672" y="2088"/>
                  </a:lnTo>
                  <a:lnTo>
                    <a:pt x="3684" y="2106"/>
                  </a:lnTo>
                  <a:lnTo>
                    <a:pt x="3696" y="2118"/>
                  </a:lnTo>
                  <a:lnTo>
                    <a:pt x="3708" y="2124"/>
                  </a:lnTo>
                  <a:lnTo>
                    <a:pt x="3720" y="2124"/>
                  </a:lnTo>
                  <a:lnTo>
                    <a:pt x="3732" y="2118"/>
                  </a:lnTo>
                  <a:lnTo>
                    <a:pt x="3744" y="2106"/>
                  </a:lnTo>
                  <a:lnTo>
                    <a:pt x="3744" y="2094"/>
                  </a:lnTo>
                  <a:lnTo>
                    <a:pt x="3750" y="2088"/>
                  </a:lnTo>
                  <a:lnTo>
                    <a:pt x="3750" y="2082"/>
                  </a:lnTo>
                  <a:lnTo>
                    <a:pt x="3762" y="2082"/>
                  </a:lnTo>
                  <a:lnTo>
                    <a:pt x="3768" y="2088"/>
                  </a:lnTo>
                  <a:lnTo>
                    <a:pt x="3768" y="2100"/>
                  </a:lnTo>
                  <a:lnTo>
                    <a:pt x="3774" y="2106"/>
                  </a:lnTo>
                  <a:lnTo>
                    <a:pt x="3774" y="2112"/>
                  </a:lnTo>
                  <a:lnTo>
                    <a:pt x="3804" y="2112"/>
                  </a:lnTo>
                  <a:lnTo>
                    <a:pt x="3816" y="2118"/>
                  </a:lnTo>
                  <a:lnTo>
                    <a:pt x="3822" y="2130"/>
                  </a:lnTo>
                  <a:lnTo>
                    <a:pt x="3834" y="2136"/>
                  </a:lnTo>
                  <a:lnTo>
                    <a:pt x="3858" y="2136"/>
                  </a:lnTo>
                  <a:lnTo>
                    <a:pt x="3864" y="2124"/>
                  </a:lnTo>
                  <a:lnTo>
                    <a:pt x="3876" y="2118"/>
                  </a:lnTo>
                  <a:lnTo>
                    <a:pt x="3894" y="2112"/>
                  </a:lnTo>
                  <a:lnTo>
                    <a:pt x="3906" y="2106"/>
                  </a:lnTo>
                  <a:lnTo>
                    <a:pt x="3924" y="2106"/>
                  </a:lnTo>
                  <a:lnTo>
                    <a:pt x="3948" y="2118"/>
                  </a:lnTo>
                  <a:lnTo>
                    <a:pt x="3972" y="2142"/>
                  </a:lnTo>
                  <a:lnTo>
                    <a:pt x="3984" y="2148"/>
                  </a:lnTo>
                  <a:lnTo>
                    <a:pt x="3990" y="2160"/>
                  </a:lnTo>
                  <a:lnTo>
                    <a:pt x="4002" y="2160"/>
                  </a:lnTo>
                  <a:lnTo>
                    <a:pt x="4014" y="2166"/>
                  </a:lnTo>
                  <a:lnTo>
                    <a:pt x="4026" y="2166"/>
                  </a:lnTo>
                  <a:lnTo>
                    <a:pt x="4038" y="2172"/>
                  </a:lnTo>
                  <a:lnTo>
                    <a:pt x="4044" y="2172"/>
                  </a:lnTo>
                  <a:lnTo>
                    <a:pt x="4044" y="2178"/>
                  </a:lnTo>
                  <a:lnTo>
                    <a:pt x="4050" y="2190"/>
                  </a:lnTo>
                  <a:lnTo>
                    <a:pt x="4056" y="2196"/>
                  </a:lnTo>
                  <a:lnTo>
                    <a:pt x="4062" y="2208"/>
                  </a:lnTo>
                  <a:lnTo>
                    <a:pt x="4068" y="2214"/>
                  </a:lnTo>
                  <a:lnTo>
                    <a:pt x="4068" y="2220"/>
                  </a:lnTo>
                  <a:lnTo>
                    <a:pt x="4140" y="2226"/>
                  </a:lnTo>
                  <a:lnTo>
                    <a:pt x="4152" y="2190"/>
                  </a:lnTo>
                  <a:lnTo>
                    <a:pt x="4176" y="2214"/>
                  </a:lnTo>
                  <a:lnTo>
                    <a:pt x="4212" y="2256"/>
                  </a:lnTo>
                  <a:lnTo>
                    <a:pt x="4254" y="2256"/>
                  </a:lnTo>
                  <a:lnTo>
                    <a:pt x="4266" y="2244"/>
                  </a:lnTo>
                  <a:lnTo>
                    <a:pt x="4266" y="2226"/>
                  </a:lnTo>
                  <a:lnTo>
                    <a:pt x="4326" y="2226"/>
                  </a:lnTo>
                  <a:lnTo>
                    <a:pt x="4320" y="2214"/>
                  </a:lnTo>
                  <a:lnTo>
                    <a:pt x="4344" y="2214"/>
                  </a:lnTo>
                  <a:lnTo>
                    <a:pt x="4338" y="2208"/>
                  </a:lnTo>
                  <a:lnTo>
                    <a:pt x="4338" y="2202"/>
                  </a:lnTo>
                  <a:lnTo>
                    <a:pt x="4374" y="2166"/>
                  </a:lnTo>
                  <a:lnTo>
                    <a:pt x="4392" y="2166"/>
                  </a:lnTo>
                  <a:lnTo>
                    <a:pt x="4404" y="2148"/>
                  </a:lnTo>
                  <a:lnTo>
                    <a:pt x="4428" y="2148"/>
                  </a:lnTo>
                  <a:lnTo>
                    <a:pt x="4428" y="2142"/>
                  </a:lnTo>
                  <a:lnTo>
                    <a:pt x="4434" y="2136"/>
                  </a:lnTo>
                  <a:lnTo>
                    <a:pt x="4434" y="2130"/>
                  </a:lnTo>
                  <a:lnTo>
                    <a:pt x="4440" y="2124"/>
                  </a:lnTo>
                  <a:lnTo>
                    <a:pt x="4458" y="2124"/>
                  </a:lnTo>
                  <a:lnTo>
                    <a:pt x="4464" y="2130"/>
                  </a:lnTo>
                  <a:lnTo>
                    <a:pt x="4482" y="2124"/>
                  </a:lnTo>
                  <a:lnTo>
                    <a:pt x="4482" y="2130"/>
                  </a:lnTo>
                  <a:lnTo>
                    <a:pt x="4518" y="2130"/>
                  </a:lnTo>
                  <a:lnTo>
                    <a:pt x="4524" y="2148"/>
                  </a:lnTo>
                  <a:lnTo>
                    <a:pt x="4548" y="2148"/>
                  </a:lnTo>
                  <a:lnTo>
                    <a:pt x="4566" y="2142"/>
                  </a:lnTo>
                  <a:lnTo>
                    <a:pt x="4608" y="2142"/>
                  </a:lnTo>
                  <a:lnTo>
                    <a:pt x="4608" y="2148"/>
                  </a:lnTo>
                  <a:lnTo>
                    <a:pt x="4614" y="2154"/>
                  </a:lnTo>
                  <a:lnTo>
                    <a:pt x="4614" y="2166"/>
                  </a:lnTo>
                  <a:lnTo>
                    <a:pt x="4620" y="2172"/>
                  </a:lnTo>
                  <a:lnTo>
                    <a:pt x="4638" y="2178"/>
                  </a:lnTo>
                  <a:lnTo>
                    <a:pt x="4668" y="2178"/>
                  </a:lnTo>
                  <a:lnTo>
                    <a:pt x="4674" y="2190"/>
                  </a:lnTo>
                  <a:lnTo>
                    <a:pt x="4698" y="2184"/>
                  </a:lnTo>
                  <a:lnTo>
                    <a:pt x="4704" y="2196"/>
                  </a:lnTo>
                  <a:lnTo>
                    <a:pt x="4704" y="2190"/>
                  </a:lnTo>
                  <a:lnTo>
                    <a:pt x="4710" y="2184"/>
                  </a:lnTo>
                  <a:lnTo>
                    <a:pt x="4752" y="2184"/>
                  </a:lnTo>
                  <a:lnTo>
                    <a:pt x="4752" y="2196"/>
                  </a:lnTo>
                  <a:lnTo>
                    <a:pt x="4800" y="2190"/>
                  </a:lnTo>
                  <a:lnTo>
                    <a:pt x="4800" y="2202"/>
                  </a:lnTo>
                  <a:lnTo>
                    <a:pt x="4806" y="2208"/>
                  </a:lnTo>
                  <a:lnTo>
                    <a:pt x="4830" y="2196"/>
                  </a:lnTo>
                  <a:lnTo>
                    <a:pt x="4836" y="2190"/>
                  </a:lnTo>
                  <a:lnTo>
                    <a:pt x="4836" y="2184"/>
                  </a:lnTo>
                  <a:lnTo>
                    <a:pt x="4854" y="2184"/>
                  </a:lnTo>
                  <a:lnTo>
                    <a:pt x="4854" y="2160"/>
                  </a:lnTo>
                  <a:lnTo>
                    <a:pt x="4848" y="2148"/>
                  </a:lnTo>
                  <a:lnTo>
                    <a:pt x="4842" y="2142"/>
                  </a:lnTo>
                  <a:lnTo>
                    <a:pt x="4836" y="2142"/>
                  </a:lnTo>
                  <a:lnTo>
                    <a:pt x="4812" y="2106"/>
                  </a:lnTo>
                  <a:lnTo>
                    <a:pt x="4806" y="2088"/>
                  </a:lnTo>
                  <a:lnTo>
                    <a:pt x="4794" y="2076"/>
                  </a:lnTo>
                  <a:lnTo>
                    <a:pt x="4794" y="2064"/>
                  </a:lnTo>
                  <a:lnTo>
                    <a:pt x="4812" y="2064"/>
                  </a:lnTo>
                  <a:lnTo>
                    <a:pt x="4806" y="2052"/>
                  </a:lnTo>
                  <a:lnTo>
                    <a:pt x="4812" y="2052"/>
                  </a:lnTo>
                  <a:lnTo>
                    <a:pt x="4824" y="2046"/>
                  </a:lnTo>
                  <a:lnTo>
                    <a:pt x="4830" y="2034"/>
                  </a:lnTo>
                  <a:lnTo>
                    <a:pt x="4830" y="2016"/>
                  </a:lnTo>
                  <a:lnTo>
                    <a:pt x="4890" y="2046"/>
                  </a:lnTo>
                  <a:lnTo>
                    <a:pt x="4902" y="2046"/>
                  </a:lnTo>
                  <a:lnTo>
                    <a:pt x="4926" y="2052"/>
                  </a:lnTo>
                  <a:lnTo>
                    <a:pt x="4962" y="2052"/>
                  </a:lnTo>
                  <a:lnTo>
                    <a:pt x="4974" y="2058"/>
                  </a:lnTo>
                  <a:lnTo>
                    <a:pt x="4980" y="2064"/>
                  </a:lnTo>
                  <a:lnTo>
                    <a:pt x="5004" y="2076"/>
                  </a:lnTo>
                  <a:lnTo>
                    <a:pt x="5010" y="2076"/>
                  </a:lnTo>
                  <a:lnTo>
                    <a:pt x="5022" y="2070"/>
                  </a:lnTo>
                  <a:lnTo>
                    <a:pt x="5040" y="2070"/>
                  </a:lnTo>
                  <a:lnTo>
                    <a:pt x="5052" y="2076"/>
                  </a:lnTo>
                  <a:lnTo>
                    <a:pt x="5058" y="2082"/>
                  </a:lnTo>
                  <a:lnTo>
                    <a:pt x="5064" y="2094"/>
                  </a:lnTo>
                  <a:lnTo>
                    <a:pt x="5076" y="2106"/>
                  </a:lnTo>
                  <a:lnTo>
                    <a:pt x="5088" y="2130"/>
                  </a:lnTo>
                  <a:lnTo>
                    <a:pt x="5094" y="2136"/>
                  </a:lnTo>
                  <a:lnTo>
                    <a:pt x="5094" y="2142"/>
                  </a:lnTo>
                  <a:lnTo>
                    <a:pt x="5118" y="2136"/>
                  </a:lnTo>
                  <a:lnTo>
                    <a:pt x="5118" y="2142"/>
                  </a:lnTo>
                  <a:lnTo>
                    <a:pt x="5136" y="2160"/>
                  </a:lnTo>
                  <a:lnTo>
                    <a:pt x="5166" y="2160"/>
                  </a:lnTo>
                  <a:lnTo>
                    <a:pt x="5172" y="2166"/>
                  </a:lnTo>
                  <a:lnTo>
                    <a:pt x="5184" y="2166"/>
                  </a:lnTo>
                  <a:lnTo>
                    <a:pt x="5196" y="2172"/>
                  </a:lnTo>
                  <a:lnTo>
                    <a:pt x="5208" y="2172"/>
                  </a:lnTo>
                  <a:lnTo>
                    <a:pt x="5220" y="2166"/>
                  </a:lnTo>
                  <a:lnTo>
                    <a:pt x="5274" y="2148"/>
                  </a:lnTo>
                  <a:lnTo>
                    <a:pt x="5322" y="2148"/>
                  </a:lnTo>
                  <a:lnTo>
                    <a:pt x="5334" y="2154"/>
                  </a:lnTo>
                  <a:lnTo>
                    <a:pt x="5340" y="2154"/>
                  </a:lnTo>
                  <a:lnTo>
                    <a:pt x="5346" y="2160"/>
                  </a:lnTo>
                  <a:lnTo>
                    <a:pt x="5382" y="2160"/>
                  </a:lnTo>
                  <a:lnTo>
                    <a:pt x="5406" y="2184"/>
                  </a:lnTo>
                  <a:lnTo>
                    <a:pt x="5466" y="2184"/>
                  </a:lnTo>
                  <a:lnTo>
                    <a:pt x="5472" y="2190"/>
                  </a:lnTo>
                  <a:lnTo>
                    <a:pt x="5472" y="2196"/>
                  </a:lnTo>
                  <a:lnTo>
                    <a:pt x="5484" y="2208"/>
                  </a:lnTo>
                  <a:lnTo>
                    <a:pt x="5484" y="2214"/>
                  </a:lnTo>
                  <a:lnTo>
                    <a:pt x="5502" y="2214"/>
                  </a:lnTo>
                  <a:lnTo>
                    <a:pt x="5514" y="2220"/>
                  </a:lnTo>
                  <a:lnTo>
                    <a:pt x="5514" y="2232"/>
                  </a:lnTo>
                  <a:lnTo>
                    <a:pt x="5520" y="2238"/>
                  </a:lnTo>
                  <a:lnTo>
                    <a:pt x="5586" y="2238"/>
                  </a:lnTo>
                  <a:lnTo>
                    <a:pt x="5592" y="2244"/>
                  </a:lnTo>
                  <a:lnTo>
                    <a:pt x="5598" y="2244"/>
                  </a:lnTo>
                  <a:lnTo>
                    <a:pt x="5610" y="2250"/>
                  </a:lnTo>
                  <a:lnTo>
                    <a:pt x="5634" y="2250"/>
                  </a:lnTo>
                  <a:lnTo>
                    <a:pt x="5646" y="2244"/>
                  </a:lnTo>
                  <a:lnTo>
                    <a:pt x="5664" y="2244"/>
                  </a:lnTo>
                  <a:lnTo>
                    <a:pt x="5670" y="2250"/>
                  </a:lnTo>
                  <a:lnTo>
                    <a:pt x="5670" y="2256"/>
                  </a:lnTo>
                  <a:lnTo>
                    <a:pt x="5676" y="2256"/>
                  </a:lnTo>
                  <a:lnTo>
                    <a:pt x="5694" y="2238"/>
                  </a:lnTo>
                  <a:lnTo>
                    <a:pt x="5694" y="2232"/>
                  </a:lnTo>
                  <a:lnTo>
                    <a:pt x="5742" y="2232"/>
                  </a:lnTo>
                  <a:lnTo>
                    <a:pt x="5754" y="2220"/>
                  </a:lnTo>
                  <a:lnTo>
                    <a:pt x="5790" y="2220"/>
                  </a:lnTo>
                  <a:lnTo>
                    <a:pt x="5802" y="2208"/>
                  </a:lnTo>
                  <a:lnTo>
                    <a:pt x="5802" y="2196"/>
                  </a:lnTo>
                  <a:lnTo>
                    <a:pt x="5832" y="2166"/>
                  </a:lnTo>
                  <a:lnTo>
                    <a:pt x="5850" y="2166"/>
                  </a:lnTo>
                  <a:lnTo>
                    <a:pt x="5862" y="2172"/>
                  </a:lnTo>
                  <a:lnTo>
                    <a:pt x="5898" y="2172"/>
                  </a:lnTo>
                  <a:lnTo>
                    <a:pt x="5916" y="2190"/>
                  </a:lnTo>
                  <a:lnTo>
                    <a:pt x="5928" y="2196"/>
                  </a:lnTo>
                  <a:lnTo>
                    <a:pt x="5952" y="2196"/>
                  </a:lnTo>
                  <a:lnTo>
                    <a:pt x="5964" y="2190"/>
                  </a:lnTo>
                  <a:lnTo>
                    <a:pt x="5970" y="2184"/>
                  </a:lnTo>
                  <a:lnTo>
                    <a:pt x="5994" y="2190"/>
                  </a:lnTo>
                  <a:lnTo>
                    <a:pt x="6012" y="2190"/>
                  </a:lnTo>
                  <a:lnTo>
                    <a:pt x="6048" y="2214"/>
                  </a:lnTo>
                  <a:lnTo>
                    <a:pt x="6084" y="2214"/>
                  </a:lnTo>
                  <a:lnTo>
                    <a:pt x="6090" y="2220"/>
                  </a:lnTo>
                  <a:lnTo>
                    <a:pt x="6102" y="2220"/>
                  </a:lnTo>
                  <a:lnTo>
                    <a:pt x="6120" y="2202"/>
                  </a:lnTo>
                  <a:lnTo>
                    <a:pt x="6120" y="2190"/>
                  </a:lnTo>
                  <a:lnTo>
                    <a:pt x="6144" y="2190"/>
                  </a:lnTo>
                  <a:lnTo>
                    <a:pt x="6156" y="2184"/>
                  </a:lnTo>
                  <a:lnTo>
                    <a:pt x="6162" y="2178"/>
                  </a:lnTo>
                  <a:lnTo>
                    <a:pt x="6162" y="2166"/>
                  </a:lnTo>
                  <a:lnTo>
                    <a:pt x="6150" y="2166"/>
                  </a:lnTo>
                  <a:lnTo>
                    <a:pt x="6144" y="2160"/>
                  </a:lnTo>
                  <a:lnTo>
                    <a:pt x="6138" y="2118"/>
                  </a:lnTo>
                  <a:lnTo>
                    <a:pt x="6138" y="2046"/>
                  </a:lnTo>
                  <a:lnTo>
                    <a:pt x="6156" y="2028"/>
                  </a:lnTo>
                  <a:lnTo>
                    <a:pt x="6156" y="2016"/>
                  </a:lnTo>
                  <a:lnTo>
                    <a:pt x="6150" y="2010"/>
                  </a:lnTo>
                  <a:lnTo>
                    <a:pt x="6138" y="2004"/>
                  </a:lnTo>
                  <a:lnTo>
                    <a:pt x="6126" y="1992"/>
                  </a:lnTo>
                  <a:lnTo>
                    <a:pt x="6114" y="1992"/>
                  </a:lnTo>
                  <a:lnTo>
                    <a:pt x="6108" y="1986"/>
                  </a:lnTo>
                  <a:lnTo>
                    <a:pt x="6096" y="1986"/>
                  </a:lnTo>
                  <a:lnTo>
                    <a:pt x="6078" y="1980"/>
                  </a:lnTo>
                  <a:lnTo>
                    <a:pt x="6072" y="1980"/>
                  </a:lnTo>
                  <a:lnTo>
                    <a:pt x="6072" y="1968"/>
                  </a:lnTo>
                  <a:lnTo>
                    <a:pt x="6078" y="1968"/>
                  </a:lnTo>
                  <a:lnTo>
                    <a:pt x="6120" y="1926"/>
                  </a:lnTo>
                  <a:lnTo>
                    <a:pt x="6156" y="1920"/>
                  </a:lnTo>
                  <a:lnTo>
                    <a:pt x="6162" y="1908"/>
                  </a:lnTo>
                  <a:lnTo>
                    <a:pt x="6204" y="1914"/>
                  </a:lnTo>
                  <a:lnTo>
                    <a:pt x="6258" y="1902"/>
                  </a:lnTo>
                  <a:lnTo>
                    <a:pt x="6294" y="1920"/>
                  </a:lnTo>
                  <a:lnTo>
                    <a:pt x="6330" y="1944"/>
                  </a:lnTo>
                  <a:lnTo>
                    <a:pt x="6402" y="1944"/>
                  </a:lnTo>
                  <a:lnTo>
                    <a:pt x="6408" y="1950"/>
                  </a:lnTo>
                  <a:lnTo>
                    <a:pt x="6420" y="1956"/>
                  </a:lnTo>
                  <a:lnTo>
                    <a:pt x="6426" y="1962"/>
                  </a:lnTo>
                  <a:lnTo>
                    <a:pt x="6438" y="1968"/>
                  </a:lnTo>
                  <a:lnTo>
                    <a:pt x="6438" y="1980"/>
                  </a:lnTo>
                  <a:lnTo>
                    <a:pt x="6444" y="1980"/>
                  </a:lnTo>
                  <a:lnTo>
                    <a:pt x="6456" y="1992"/>
                  </a:lnTo>
                  <a:lnTo>
                    <a:pt x="6468" y="1998"/>
                  </a:lnTo>
                  <a:lnTo>
                    <a:pt x="6480" y="2010"/>
                  </a:lnTo>
                  <a:lnTo>
                    <a:pt x="6492" y="2010"/>
                  </a:lnTo>
                  <a:lnTo>
                    <a:pt x="6498" y="2016"/>
                  </a:lnTo>
                  <a:lnTo>
                    <a:pt x="6504" y="2016"/>
                  </a:lnTo>
                  <a:lnTo>
                    <a:pt x="6510" y="2046"/>
                  </a:lnTo>
                  <a:lnTo>
                    <a:pt x="6558" y="2070"/>
                  </a:lnTo>
                  <a:lnTo>
                    <a:pt x="6570" y="2100"/>
                  </a:lnTo>
                  <a:lnTo>
                    <a:pt x="6582" y="2100"/>
                  </a:lnTo>
                  <a:lnTo>
                    <a:pt x="6630" y="2124"/>
                  </a:lnTo>
                  <a:lnTo>
                    <a:pt x="6636" y="2136"/>
                  </a:lnTo>
                  <a:lnTo>
                    <a:pt x="6654" y="2154"/>
                  </a:lnTo>
                  <a:lnTo>
                    <a:pt x="6660" y="2166"/>
                  </a:lnTo>
                  <a:lnTo>
                    <a:pt x="6672" y="2166"/>
                  </a:lnTo>
                  <a:lnTo>
                    <a:pt x="6678" y="2190"/>
                  </a:lnTo>
                  <a:lnTo>
                    <a:pt x="6684" y="2190"/>
                  </a:lnTo>
                  <a:lnTo>
                    <a:pt x="6690" y="2196"/>
                  </a:lnTo>
                  <a:lnTo>
                    <a:pt x="6714" y="2208"/>
                  </a:lnTo>
                  <a:lnTo>
                    <a:pt x="6720" y="2214"/>
                  </a:lnTo>
                  <a:lnTo>
                    <a:pt x="6732" y="2220"/>
                  </a:lnTo>
                  <a:lnTo>
                    <a:pt x="6780" y="2220"/>
                  </a:lnTo>
                  <a:lnTo>
                    <a:pt x="6792" y="2226"/>
                  </a:lnTo>
                  <a:lnTo>
                    <a:pt x="6798" y="2232"/>
                  </a:lnTo>
                  <a:lnTo>
                    <a:pt x="6810" y="2238"/>
                  </a:lnTo>
                  <a:lnTo>
                    <a:pt x="6822" y="2226"/>
                  </a:lnTo>
                  <a:lnTo>
                    <a:pt x="6834" y="2226"/>
                  </a:lnTo>
                  <a:lnTo>
                    <a:pt x="6852" y="2244"/>
                  </a:lnTo>
                  <a:lnTo>
                    <a:pt x="6864" y="2250"/>
                  </a:lnTo>
                  <a:lnTo>
                    <a:pt x="6882" y="2268"/>
                  </a:lnTo>
                  <a:lnTo>
                    <a:pt x="6924" y="2268"/>
                  </a:lnTo>
                  <a:lnTo>
                    <a:pt x="6942" y="2298"/>
                  </a:lnTo>
                  <a:lnTo>
                    <a:pt x="6960" y="2298"/>
                  </a:lnTo>
                  <a:lnTo>
                    <a:pt x="6966" y="2304"/>
                  </a:lnTo>
                  <a:lnTo>
                    <a:pt x="6966" y="2310"/>
                  </a:lnTo>
                  <a:lnTo>
                    <a:pt x="6972" y="2322"/>
                  </a:lnTo>
                  <a:lnTo>
                    <a:pt x="6972" y="2334"/>
                  </a:lnTo>
                  <a:lnTo>
                    <a:pt x="7014" y="2364"/>
                  </a:lnTo>
                  <a:lnTo>
                    <a:pt x="7038" y="2358"/>
                  </a:lnTo>
                  <a:lnTo>
                    <a:pt x="7050" y="2370"/>
                  </a:lnTo>
                  <a:lnTo>
                    <a:pt x="7068" y="2370"/>
                  </a:lnTo>
                  <a:lnTo>
                    <a:pt x="7068" y="2358"/>
                  </a:lnTo>
                  <a:lnTo>
                    <a:pt x="7098" y="2364"/>
                  </a:lnTo>
                  <a:lnTo>
                    <a:pt x="7098" y="2346"/>
                  </a:lnTo>
                  <a:lnTo>
                    <a:pt x="7104" y="2340"/>
                  </a:lnTo>
                  <a:lnTo>
                    <a:pt x="7110" y="2340"/>
                  </a:lnTo>
                  <a:lnTo>
                    <a:pt x="7122" y="2334"/>
                  </a:lnTo>
                  <a:lnTo>
                    <a:pt x="7152" y="2334"/>
                  </a:lnTo>
                  <a:lnTo>
                    <a:pt x="7158" y="2310"/>
                  </a:lnTo>
                  <a:lnTo>
                    <a:pt x="7200" y="2310"/>
                  </a:lnTo>
                  <a:lnTo>
                    <a:pt x="7212" y="2316"/>
                  </a:lnTo>
                  <a:lnTo>
                    <a:pt x="7218" y="2328"/>
                  </a:lnTo>
                  <a:lnTo>
                    <a:pt x="7218" y="2346"/>
                  </a:lnTo>
                  <a:lnTo>
                    <a:pt x="7242" y="2358"/>
                  </a:lnTo>
                  <a:lnTo>
                    <a:pt x="7242" y="2388"/>
                  </a:lnTo>
                  <a:lnTo>
                    <a:pt x="7224" y="2394"/>
                  </a:lnTo>
                  <a:lnTo>
                    <a:pt x="7236" y="2412"/>
                  </a:lnTo>
                  <a:lnTo>
                    <a:pt x="7236" y="2430"/>
                  </a:lnTo>
                  <a:lnTo>
                    <a:pt x="7248" y="2442"/>
                  </a:lnTo>
                  <a:lnTo>
                    <a:pt x="7248" y="2466"/>
                  </a:lnTo>
                  <a:lnTo>
                    <a:pt x="7266" y="2472"/>
                  </a:lnTo>
                  <a:lnTo>
                    <a:pt x="7260" y="2502"/>
                  </a:lnTo>
                  <a:lnTo>
                    <a:pt x="7266" y="2526"/>
                  </a:lnTo>
                  <a:lnTo>
                    <a:pt x="7260" y="2532"/>
                  </a:lnTo>
                  <a:lnTo>
                    <a:pt x="7254" y="2532"/>
                  </a:lnTo>
                  <a:lnTo>
                    <a:pt x="7254" y="2550"/>
                  </a:lnTo>
                  <a:lnTo>
                    <a:pt x="7260" y="2562"/>
                  </a:lnTo>
                  <a:lnTo>
                    <a:pt x="7260" y="2574"/>
                  </a:lnTo>
                  <a:lnTo>
                    <a:pt x="7254" y="2580"/>
                  </a:lnTo>
                  <a:lnTo>
                    <a:pt x="7248" y="2580"/>
                  </a:lnTo>
                  <a:lnTo>
                    <a:pt x="7236" y="2574"/>
                  </a:lnTo>
                  <a:lnTo>
                    <a:pt x="7224" y="2574"/>
                  </a:lnTo>
                  <a:lnTo>
                    <a:pt x="7206" y="2568"/>
                  </a:lnTo>
                  <a:lnTo>
                    <a:pt x="7194" y="2562"/>
                  </a:lnTo>
                  <a:lnTo>
                    <a:pt x="7170" y="2562"/>
                  </a:lnTo>
                  <a:lnTo>
                    <a:pt x="7164" y="2568"/>
                  </a:lnTo>
                  <a:lnTo>
                    <a:pt x="7170" y="2574"/>
                  </a:lnTo>
                  <a:lnTo>
                    <a:pt x="7170" y="2586"/>
                  </a:lnTo>
                  <a:lnTo>
                    <a:pt x="7146" y="2586"/>
                  </a:lnTo>
                  <a:lnTo>
                    <a:pt x="7146" y="2598"/>
                  </a:lnTo>
                  <a:lnTo>
                    <a:pt x="7152" y="2610"/>
                  </a:lnTo>
                  <a:lnTo>
                    <a:pt x="7158" y="2610"/>
                  </a:lnTo>
                  <a:lnTo>
                    <a:pt x="7170" y="2622"/>
                  </a:lnTo>
                  <a:lnTo>
                    <a:pt x="7182" y="2628"/>
                  </a:lnTo>
                  <a:lnTo>
                    <a:pt x="7194" y="2646"/>
                  </a:lnTo>
                  <a:lnTo>
                    <a:pt x="7206" y="2658"/>
                  </a:lnTo>
                  <a:lnTo>
                    <a:pt x="7212" y="2676"/>
                  </a:lnTo>
                  <a:lnTo>
                    <a:pt x="7212" y="2688"/>
                  </a:lnTo>
                  <a:lnTo>
                    <a:pt x="7224" y="2700"/>
                  </a:lnTo>
                  <a:lnTo>
                    <a:pt x="7230" y="2712"/>
                  </a:lnTo>
                  <a:lnTo>
                    <a:pt x="7236" y="2748"/>
                  </a:lnTo>
                  <a:lnTo>
                    <a:pt x="7206" y="2742"/>
                  </a:lnTo>
                  <a:lnTo>
                    <a:pt x="7200" y="2766"/>
                  </a:lnTo>
                  <a:lnTo>
                    <a:pt x="7224" y="2778"/>
                  </a:lnTo>
                  <a:lnTo>
                    <a:pt x="7260" y="2778"/>
                  </a:lnTo>
                  <a:lnTo>
                    <a:pt x="7260" y="2718"/>
                  </a:lnTo>
                  <a:lnTo>
                    <a:pt x="7266" y="2712"/>
                  </a:lnTo>
                  <a:lnTo>
                    <a:pt x="7272" y="2712"/>
                  </a:lnTo>
                  <a:lnTo>
                    <a:pt x="7284" y="2718"/>
                  </a:lnTo>
                  <a:lnTo>
                    <a:pt x="7290" y="2724"/>
                  </a:lnTo>
                  <a:lnTo>
                    <a:pt x="7302" y="2712"/>
                  </a:lnTo>
                  <a:lnTo>
                    <a:pt x="7308" y="2724"/>
                  </a:lnTo>
                  <a:lnTo>
                    <a:pt x="7314" y="2730"/>
                  </a:lnTo>
                  <a:lnTo>
                    <a:pt x="7320" y="2742"/>
                  </a:lnTo>
                  <a:lnTo>
                    <a:pt x="7332" y="2754"/>
                  </a:lnTo>
                  <a:lnTo>
                    <a:pt x="7344" y="2754"/>
                  </a:lnTo>
                  <a:lnTo>
                    <a:pt x="7356" y="2748"/>
                  </a:lnTo>
                  <a:lnTo>
                    <a:pt x="7368" y="2748"/>
                  </a:lnTo>
                  <a:lnTo>
                    <a:pt x="7374" y="2742"/>
                  </a:lnTo>
                  <a:lnTo>
                    <a:pt x="7380" y="2742"/>
                  </a:lnTo>
                  <a:lnTo>
                    <a:pt x="7380" y="2760"/>
                  </a:lnTo>
                  <a:lnTo>
                    <a:pt x="7386" y="2760"/>
                  </a:lnTo>
                  <a:lnTo>
                    <a:pt x="7392" y="2754"/>
                  </a:lnTo>
                  <a:lnTo>
                    <a:pt x="7404" y="2748"/>
                  </a:lnTo>
                  <a:lnTo>
                    <a:pt x="7422" y="2742"/>
                  </a:lnTo>
                  <a:lnTo>
                    <a:pt x="7440" y="2730"/>
                  </a:lnTo>
                  <a:lnTo>
                    <a:pt x="7452" y="2724"/>
                  </a:lnTo>
                  <a:lnTo>
                    <a:pt x="7464" y="2700"/>
                  </a:lnTo>
                  <a:lnTo>
                    <a:pt x="7464" y="2682"/>
                  </a:lnTo>
                  <a:lnTo>
                    <a:pt x="7470" y="2664"/>
                  </a:lnTo>
                  <a:lnTo>
                    <a:pt x="7470" y="2628"/>
                  </a:lnTo>
                  <a:lnTo>
                    <a:pt x="7494" y="2622"/>
                  </a:lnTo>
                  <a:lnTo>
                    <a:pt x="7494" y="2562"/>
                  </a:lnTo>
                  <a:lnTo>
                    <a:pt x="7500" y="2550"/>
                  </a:lnTo>
                  <a:lnTo>
                    <a:pt x="7506" y="2544"/>
                  </a:lnTo>
                  <a:lnTo>
                    <a:pt x="7518" y="2520"/>
                  </a:lnTo>
                  <a:lnTo>
                    <a:pt x="7518" y="2490"/>
                  </a:lnTo>
                  <a:lnTo>
                    <a:pt x="7524" y="2472"/>
                  </a:lnTo>
                  <a:lnTo>
                    <a:pt x="7524" y="2454"/>
                  </a:lnTo>
                  <a:lnTo>
                    <a:pt x="7518" y="2442"/>
                  </a:lnTo>
                  <a:lnTo>
                    <a:pt x="7518" y="2424"/>
                  </a:lnTo>
                  <a:lnTo>
                    <a:pt x="7512" y="2418"/>
                  </a:lnTo>
                  <a:lnTo>
                    <a:pt x="7512" y="2412"/>
                  </a:lnTo>
                  <a:lnTo>
                    <a:pt x="7518" y="2400"/>
                  </a:lnTo>
                  <a:lnTo>
                    <a:pt x="7524" y="2394"/>
                  </a:lnTo>
                  <a:lnTo>
                    <a:pt x="7524" y="2382"/>
                  </a:lnTo>
                  <a:lnTo>
                    <a:pt x="7530" y="2376"/>
                  </a:lnTo>
                  <a:lnTo>
                    <a:pt x="7530" y="2364"/>
                  </a:lnTo>
                  <a:lnTo>
                    <a:pt x="7524" y="2358"/>
                  </a:lnTo>
                  <a:lnTo>
                    <a:pt x="7518" y="2346"/>
                  </a:lnTo>
                  <a:lnTo>
                    <a:pt x="7524" y="2334"/>
                  </a:lnTo>
                  <a:lnTo>
                    <a:pt x="7530" y="2328"/>
                  </a:lnTo>
                  <a:lnTo>
                    <a:pt x="7536" y="2316"/>
                  </a:lnTo>
                  <a:lnTo>
                    <a:pt x="7536" y="2298"/>
                  </a:lnTo>
                  <a:lnTo>
                    <a:pt x="7530" y="2292"/>
                  </a:lnTo>
                  <a:lnTo>
                    <a:pt x="7530" y="2280"/>
                  </a:lnTo>
                  <a:lnTo>
                    <a:pt x="7518" y="2256"/>
                  </a:lnTo>
                  <a:lnTo>
                    <a:pt x="7512" y="2250"/>
                  </a:lnTo>
                  <a:lnTo>
                    <a:pt x="7512" y="2238"/>
                  </a:lnTo>
                  <a:lnTo>
                    <a:pt x="7506" y="2232"/>
                  </a:lnTo>
                  <a:lnTo>
                    <a:pt x="7506" y="2220"/>
                  </a:lnTo>
                  <a:lnTo>
                    <a:pt x="7500" y="2214"/>
                  </a:lnTo>
                  <a:lnTo>
                    <a:pt x="7500" y="2202"/>
                  </a:lnTo>
                  <a:lnTo>
                    <a:pt x="7494" y="2196"/>
                  </a:lnTo>
                  <a:lnTo>
                    <a:pt x="7482" y="2190"/>
                  </a:lnTo>
                  <a:lnTo>
                    <a:pt x="7476" y="2184"/>
                  </a:lnTo>
                  <a:lnTo>
                    <a:pt x="7482" y="2178"/>
                  </a:lnTo>
                  <a:lnTo>
                    <a:pt x="7476" y="2178"/>
                  </a:lnTo>
                  <a:lnTo>
                    <a:pt x="7470" y="2172"/>
                  </a:lnTo>
                  <a:lnTo>
                    <a:pt x="7458" y="2166"/>
                  </a:lnTo>
                  <a:lnTo>
                    <a:pt x="7446" y="2154"/>
                  </a:lnTo>
                  <a:lnTo>
                    <a:pt x="7440" y="2142"/>
                  </a:lnTo>
                  <a:lnTo>
                    <a:pt x="7434" y="2124"/>
                  </a:lnTo>
                  <a:lnTo>
                    <a:pt x="7434" y="2112"/>
                  </a:lnTo>
                  <a:lnTo>
                    <a:pt x="7428" y="2106"/>
                  </a:lnTo>
                  <a:lnTo>
                    <a:pt x="7428" y="2100"/>
                  </a:lnTo>
                  <a:lnTo>
                    <a:pt x="7416" y="2094"/>
                  </a:lnTo>
                  <a:lnTo>
                    <a:pt x="7416" y="2082"/>
                  </a:lnTo>
                  <a:lnTo>
                    <a:pt x="7422" y="2070"/>
                  </a:lnTo>
                  <a:lnTo>
                    <a:pt x="7422" y="2040"/>
                  </a:lnTo>
                  <a:lnTo>
                    <a:pt x="7410" y="2028"/>
                  </a:lnTo>
                  <a:lnTo>
                    <a:pt x="7404" y="2016"/>
                  </a:lnTo>
                  <a:lnTo>
                    <a:pt x="7398" y="2010"/>
                  </a:lnTo>
                  <a:lnTo>
                    <a:pt x="7380" y="2004"/>
                  </a:lnTo>
                  <a:lnTo>
                    <a:pt x="7380" y="1998"/>
                  </a:lnTo>
                  <a:lnTo>
                    <a:pt x="7374" y="1992"/>
                  </a:lnTo>
                  <a:lnTo>
                    <a:pt x="7368" y="1980"/>
                  </a:lnTo>
                  <a:lnTo>
                    <a:pt x="7356" y="1968"/>
                  </a:lnTo>
                  <a:lnTo>
                    <a:pt x="7344" y="1968"/>
                  </a:lnTo>
                  <a:lnTo>
                    <a:pt x="7332" y="1956"/>
                  </a:lnTo>
                  <a:lnTo>
                    <a:pt x="7326" y="1956"/>
                  </a:lnTo>
                  <a:lnTo>
                    <a:pt x="7308" y="1950"/>
                  </a:lnTo>
                  <a:lnTo>
                    <a:pt x="7302" y="1938"/>
                  </a:lnTo>
                  <a:lnTo>
                    <a:pt x="7308" y="1938"/>
                  </a:lnTo>
                  <a:lnTo>
                    <a:pt x="7314" y="1944"/>
                  </a:lnTo>
                  <a:lnTo>
                    <a:pt x="7326" y="1944"/>
                  </a:lnTo>
                  <a:lnTo>
                    <a:pt x="7332" y="1950"/>
                  </a:lnTo>
                  <a:lnTo>
                    <a:pt x="7344" y="1950"/>
                  </a:lnTo>
                  <a:lnTo>
                    <a:pt x="7350" y="1944"/>
                  </a:lnTo>
                  <a:lnTo>
                    <a:pt x="7350" y="1938"/>
                  </a:lnTo>
                  <a:lnTo>
                    <a:pt x="7344" y="1938"/>
                  </a:lnTo>
                  <a:lnTo>
                    <a:pt x="7332" y="1932"/>
                  </a:lnTo>
                  <a:lnTo>
                    <a:pt x="7326" y="1926"/>
                  </a:lnTo>
                  <a:lnTo>
                    <a:pt x="7320" y="1926"/>
                  </a:lnTo>
                  <a:lnTo>
                    <a:pt x="7242" y="1890"/>
                  </a:lnTo>
                  <a:lnTo>
                    <a:pt x="7236" y="1890"/>
                  </a:lnTo>
                  <a:lnTo>
                    <a:pt x="7230" y="1884"/>
                  </a:lnTo>
                  <a:lnTo>
                    <a:pt x="7218" y="1878"/>
                  </a:lnTo>
                  <a:lnTo>
                    <a:pt x="7206" y="1866"/>
                  </a:lnTo>
                  <a:lnTo>
                    <a:pt x="7194" y="1860"/>
                  </a:lnTo>
                  <a:lnTo>
                    <a:pt x="7188" y="1854"/>
                  </a:lnTo>
                  <a:lnTo>
                    <a:pt x="7170" y="1854"/>
                  </a:lnTo>
                  <a:lnTo>
                    <a:pt x="7164" y="1860"/>
                  </a:lnTo>
                  <a:lnTo>
                    <a:pt x="7152" y="1866"/>
                  </a:lnTo>
                  <a:lnTo>
                    <a:pt x="7116" y="1854"/>
                  </a:lnTo>
                  <a:lnTo>
                    <a:pt x="7152" y="1896"/>
                  </a:lnTo>
                  <a:lnTo>
                    <a:pt x="7146" y="1920"/>
                  </a:lnTo>
                  <a:lnTo>
                    <a:pt x="7134" y="1920"/>
                  </a:lnTo>
                  <a:lnTo>
                    <a:pt x="7134" y="1890"/>
                  </a:lnTo>
                  <a:lnTo>
                    <a:pt x="7116" y="1878"/>
                  </a:lnTo>
                  <a:lnTo>
                    <a:pt x="7116" y="1908"/>
                  </a:lnTo>
                  <a:lnTo>
                    <a:pt x="7068" y="1908"/>
                  </a:lnTo>
                  <a:lnTo>
                    <a:pt x="7074" y="1902"/>
                  </a:lnTo>
                  <a:lnTo>
                    <a:pt x="7074" y="1884"/>
                  </a:lnTo>
                  <a:lnTo>
                    <a:pt x="7068" y="1878"/>
                  </a:lnTo>
                  <a:lnTo>
                    <a:pt x="7044" y="1878"/>
                  </a:lnTo>
                  <a:lnTo>
                    <a:pt x="7038" y="1890"/>
                  </a:lnTo>
                  <a:lnTo>
                    <a:pt x="7014" y="1890"/>
                  </a:lnTo>
                  <a:lnTo>
                    <a:pt x="7002" y="1854"/>
                  </a:lnTo>
                  <a:lnTo>
                    <a:pt x="6996" y="1854"/>
                  </a:lnTo>
                  <a:lnTo>
                    <a:pt x="6984" y="1830"/>
                  </a:lnTo>
                  <a:lnTo>
                    <a:pt x="6912" y="1836"/>
                  </a:lnTo>
                  <a:lnTo>
                    <a:pt x="6906" y="1824"/>
                  </a:lnTo>
                  <a:lnTo>
                    <a:pt x="6882" y="1824"/>
                  </a:lnTo>
                  <a:lnTo>
                    <a:pt x="6870" y="1818"/>
                  </a:lnTo>
                  <a:lnTo>
                    <a:pt x="6864" y="1812"/>
                  </a:lnTo>
                  <a:lnTo>
                    <a:pt x="6864" y="1794"/>
                  </a:lnTo>
                  <a:lnTo>
                    <a:pt x="6876" y="1788"/>
                  </a:lnTo>
                  <a:lnTo>
                    <a:pt x="6888" y="1776"/>
                  </a:lnTo>
                  <a:lnTo>
                    <a:pt x="6900" y="1776"/>
                  </a:lnTo>
                  <a:lnTo>
                    <a:pt x="6900" y="1752"/>
                  </a:lnTo>
                  <a:lnTo>
                    <a:pt x="6906" y="1752"/>
                  </a:lnTo>
                  <a:lnTo>
                    <a:pt x="6918" y="1746"/>
                  </a:lnTo>
                  <a:lnTo>
                    <a:pt x="6930" y="1734"/>
                  </a:lnTo>
                  <a:lnTo>
                    <a:pt x="6930" y="1728"/>
                  </a:lnTo>
                  <a:lnTo>
                    <a:pt x="6936" y="1716"/>
                  </a:lnTo>
                  <a:lnTo>
                    <a:pt x="6936" y="1710"/>
                  </a:lnTo>
                  <a:lnTo>
                    <a:pt x="6942" y="1698"/>
                  </a:lnTo>
                  <a:lnTo>
                    <a:pt x="6930" y="1686"/>
                  </a:lnTo>
                  <a:lnTo>
                    <a:pt x="6942" y="1662"/>
                  </a:lnTo>
                  <a:lnTo>
                    <a:pt x="6930" y="1650"/>
                  </a:lnTo>
                  <a:lnTo>
                    <a:pt x="6948" y="1632"/>
                  </a:lnTo>
                  <a:lnTo>
                    <a:pt x="6972" y="1626"/>
                  </a:lnTo>
                  <a:lnTo>
                    <a:pt x="6960" y="1596"/>
                  </a:lnTo>
                  <a:lnTo>
                    <a:pt x="6984" y="1590"/>
                  </a:lnTo>
                  <a:lnTo>
                    <a:pt x="6960" y="1554"/>
                  </a:lnTo>
                  <a:lnTo>
                    <a:pt x="6990" y="1542"/>
                  </a:lnTo>
                  <a:lnTo>
                    <a:pt x="6990" y="1500"/>
                  </a:lnTo>
                  <a:lnTo>
                    <a:pt x="6996" y="1488"/>
                  </a:lnTo>
                  <a:lnTo>
                    <a:pt x="7002" y="1482"/>
                  </a:lnTo>
                  <a:lnTo>
                    <a:pt x="7020" y="1470"/>
                  </a:lnTo>
                  <a:lnTo>
                    <a:pt x="7032" y="1464"/>
                  </a:lnTo>
                  <a:lnTo>
                    <a:pt x="7050" y="1464"/>
                  </a:lnTo>
                  <a:lnTo>
                    <a:pt x="7068" y="1470"/>
                  </a:lnTo>
                  <a:lnTo>
                    <a:pt x="7188" y="1470"/>
                  </a:lnTo>
                  <a:lnTo>
                    <a:pt x="7206" y="1488"/>
                  </a:lnTo>
                  <a:lnTo>
                    <a:pt x="7224" y="1482"/>
                  </a:lnTo>
                  <a:lnTo>
                    <a:pt x="7218" y="1464"/>
                  </a:lnTo>
                  <a:lnTo>
                    <a:pt x="7290" y="1482"/>
                  </a:lnTo>
                  <a:lnTo>
                    <a:pt x="7320" y="1464"/>
                  </a:lnTo>
                  <a:lnTo>
                    <a:pt x="7350" y="1488"/>
                  </a:lnTo>
                  <a:lnTo>
                    <a:pt x="7356" y="1452"/>
                  </a:lnTo>
                  <a:lnTo>
                    <a:pt x="7434" y="1452"/>
                  </a:lnTo>
                  <a:lnTo>
                    <a:pt x="7446" y="1458"/>
                  </a:lnTo>
                  <a:lnTo>
                    <a:pt x="7452" y="1470"/>
                  </a:lnTo>
                  <a:lnTo>
                    <a:pt x="7458" y="1470"/>
                  </a:lnTo>
                  <a:lnTo>
                    <a:pt x="7464" y="1464"/>
                  </a:lnTo>
                  <a:lnTo>
                    <a:pt x="7476" y="1464"/>
                  </a:lnTo>
                  <a:lnTo>
                    <a:pt x="7482" y="1458"/>
                  </a:lnTo>
                  <a:lnTo>
                    <a:pt x="7494" y="1452"/>
                  </a:lnTo>
                  <a:lnTo>
                    <a:pt x="7518" y="1470"/>
                  </a:lnTo>
                  <a:lnTo>
                    <a:pt x="7560" y="1476"/>
                  </a:lnTo>
                  <a:lnTo>
                    <a:pt x="7506" y="1488"/>
                  </a:lnTo>
                  <a:lnTo>
                    <a:pt x="7506" y="1494"/>
                  </a:lnTo>
                  <a:lnTo>
                    <a:pt x="7512" y="1500"/>
                  </a:lnTo>
                  <a:lnTo>
                    <a:pt x="7524" y="1506"/>
                  </a:lnTo>
                  <a:lnTo>
                    <a:pt x="7530" y="1512"/>
                  </a:lnTo>
                  <a:lnTo>
                    <a:pt x="7542" y="1512"/>
                  </a:lnTo>
                  <a:lnTo>
                    <a:pt x="7548" y="1506"/>
                  </a:lnTo>
                  <a:lnTo>
                    <a:pt x="7560" y="1506"/>
                  </a:lnTo>
                  <a:lnTo>
                    <a:pt x="7572" y="1500"/>
                  </a:lnTo>
                  <a:lnTo>
                    <a:pt x="7578" y="1494"/>
                  </a:lnTo>
                  <a:lnTo>
                    <a:pt x="7584" y="1494"/>
                  </a:lnTo>
                  <a:lnTo>
                    <a:pt x="7614" y="1506"/>
                  </a:lnTo>
                  <a:lnTo>
                    <a:pt x="7638" y="1488"/>
                  </a:lnTo>
                  <a:lnTo>
                    <a:pt x="7644" y="1488"/>
                  </a:lnTo>
                  <a:lnTo>
                    <a:pt x="7650" y="1494"/>
                  </a:lnTo>
                  <a:lnTo>
                    <a:pt x="7686" y="1494"/>
                  </a:lnTo>
                  <a:lnTo>
                    <a:pt x="7692" y="1488"/>
                  </a:lnTo>
                  <a:lnTo>
                    <a:pt x="7692" y="1476"/>
                  </a:lnTo>
                  <a:lnTo>
                    <a:pt x="7728" y="1482"/>
                  </a:lnTo>
                  <a:lnTo>
                    <a:pt x="7680" y="1452"/>
                  </a:lnTo>
                  <a:lnTo>
                    <a:pt x="7650" y="1464"/>
                  </a:lnTo>
                  <a:lnTo>
                    <a:pt x="7644" y="1446"/>
                  </a:lnTo>
                  <a:lnTo>
                    <a:pt x="7638" y="1434"/>
                  </a:lnTo>
                  <a:lnTo>
                    <a:pt x="7632" y="1428"/>
                  </a:lnTo>
                  <a:lnTo>
                    <a:pt x="7626" y="1416"/>
                  </a:lnTo>
                  <a:lnTo>
                    <a:pt x="7626" y="1398"/>
                  </a:lnTo>
                  <a:lnTo>
                    <a:pt x="7650" y="1374"/>
                  </a:lnTo>
                  <a:lnTo>
                    <a:pt x="7644" y="1344"/>
                  </a:lnTo>
                  <a:lnTo>
                    <a:pt x="7662" y="1332"/>
                  </a:lnTo>
                  <a:lnTo>
                    <a:pt x="7650" y="1326"/>
                  </a:lnTo>
                  <a:lnTo>
                    <a:pt x="7638" y="1314"/>
                  </a:lnTo>
                  <a:lnTo>
                    <a:pt x="7638" y="1302"/>
                  </a:lnTo>
                  <a:lnTo>
                    <a:pt x="7644" y="1296"/>
                  </a:lnTo>
                  <a:lnTo>
                    <a:pt x="7662" y="1290"/>
                  </a:lnTo>
                  <a:lnTo>
                    <a:pt x="7698" y="1290"/>
                  </a:lnTo>
                  <a:lnTo>
                    <a:pt x="7710" y="1296"/>
                  </a:lnTo>
                  <a:lnTo>
                    <a:pt x="7728" y="1296"/>
                  </a:lnTo>
                  <a:lnTo>
                    <a:pt x="7746" y="1278"/>
                  </a:lnTo>
                  <a:lnTo>
                    <a:pt x="7782" y="1308"/>
                  </a:lnTo>
                  <a:lnTo>
                    <a:pt x="7806" y="1290"/>
                  </a:lnTo>
                  <a:lnTo>
                    <a:pt x="7812" y="1302"/>
                  </a:lnTo>
                  <a:lnTo>
                    <a:pt x="7818" y="1308"/>
                  </a:lnTo>
                  <a:lnTo>
                    <a:pt x="7830" y="1332"/>
                  </a:lnTo>
                  <a:lnTo>
                    <a:pt x="7830" y="1338"/>
                  </a:lnTo>
                  <a:lnTo>
                    <a:pt x="7836" y="1344"/>
                  </a:lnTo>
                  <a:lnTo>
                    <a:pt x="7878" y="1344"/>
                  </a:lnTo>
                  <a:lnTo>
                    <a:pt x="7878" y="1362"/>
                  </a:lnTo>
                  <a:lnTo>
                    <a:pt x="7884" y="1374"/>
                  </a:lnTo>
                  <a:lnTo>
                    <a:pt x="7890" y="1380"/>
                  </a:lnTo>
                  <a:lnTo>
                    <a:pt x="7896" y="1380"/>
                  </a:lnTo>
                  <a:lnTo>
                    <a:pt x="7914" y="1362"/>
                  </a:lnTo>
                  <a:lnTo>
                    <a:pt x="7932" y="1326"/>
                  </a:lnTo>
                  <a:lnTo>
                    <a:pt x="7938" y="1320"/>
                  </a:lnTo>
                  <a:lnTo>
                    <a:pt x="7938" y="1314"/>
                  </a:lnTo>
                  <a:lnTo>
                    <a:pt x="7962" y="1302"/>
                  </a:lnTo>
                  <a:lnTo>
                    <a:pt x="7992" y="1314"/>
                  </a:lnTo>
                  <a:lnTo>
                    <a:pt x="7986" y="1302"/>
                  </a:lnTo>
                  <a:lnTo>
                    <a:pt x="7962" y="1284"/>
                  </a:lnTo>
                  <a:lnTo>
                    <a:pt x="7956" y="1278"/>
                  </a:lnTo>
                  <a:lnTo>
                    <a:pt x="7932" y="1266"/>
                  </a:lnTo>
                  <a:lnTo>
                    <a:pt x="7926" y="1254"/>
                  </a:lnTo>
                  <a:lnTo>
                    <a:pt x="7914" y="1248"/>
                  </a:lnTo>
                  <a:lnTo>
                    <a:pt x="7908" y="1242"/>
                  </a:lnTo>
                  <a:lnTo>
                    <a:pt x="7908" y="1230"/>
                  </a:lnTo>
                  <a:lnTo>
                    <a:pt x="7962" y="1230"/>
                  </a:lnTo>
                  <a:lnTo>
                    <a:pt x="7992" y="1236"/>
                  </a:lnTo>
                  <a:lnTo>
                    <a:pt x="8052" y="1236"/>
                  </a:lnTo>
                  <a:lnTo>
                    <a:pt x="8052" y="1254"/>
                  </a:lnTo>
                  <a:lnTo>
                    <a:pt x="8040" y="1254"/>
                  </a:lnTo>
                  <a:lnTo>
                    <a:pt x="8028" y="1248"/>
                  </a:lnTo>
                  <a:lnTo>
                    <a:pt x="7992" y="1248"/>
                  </a:lnTo>
                  <a:lnTo>
                    <a:pt x="7992" y="1266"/>
                  </a:lnTo>
                  <a:lnTo>
                    <a:pt x="8016" y="1290"/>
                  </a:lnTo>
                  <a:lnTo>
                    <a:pt x="8028" y="1296"/>
                  </a:lnTo>
                  <a:lnTo>
                    <a:pt x="8034" y="1320"/>
                  </a:lnTo>
                  <a:lnTo>
                    <a:pt x="8064" y="1326"/>
                  </a:lnTo>
                  <a:lnTo>
                    <a:pt x="8058" y="1344"/>
                  </a:lnTo>
                  <a:lnTo>
                    <a:pt x="8076" y="1362"/>
                  </a:lnTo>
                  <a:lnTo>
                    <a:pt x="8046" y="1368"/>
                  </a:lnTo>
                  <a:lnTo>
                    <a:pt x="8040" y="1380"/>
                  </a:lnTo>
                  <a:lnTo>
                    <a:pt x="8022" y="1386"/>
                  </a:lnTo>
                  <a:lnTo>
                    <a:pt x="8028" y="1398"/>
                  </a:lnTo>
                  <a:lnTo>
                    <a:pt x="8028" y="1404"/>
                  </a:lnTo>
                  <a:lnTo>
                    <a:pt x="8034" y="1416"/>
                  </a:lnTo>
                  <a:lnTo>
                    <a:pt x="8034" y="1440"/>
                  </a:lnTo>
                  <a:lnTo>
                    <a:pt x="8028" y="1452"/>
                  </a:lnTo>
                  <a:lnTo>
                    <a:pt x="8016" y="1464"/>
                  </a:lnTo>
                  <a:lnTo>
                    <a:pt x="8004" y="1488"/>
                  </a:lnTo>
                  <a:lnTo>
                    <a:pt x="8004" y="1506"/>
                  </a:lnTo>
                  <a:lnTo>
                    <a:pt x="8010" y="1506"/>
                  </a:lnTo>
                  <a:lnTo>
                    <a:pt x="8016" y="1512"/>
                  </a:lnTo>
                  <a:lnTo>
                    <a:pt x="8022" y="1524"/>
                  </a:lnTo>
                  <a:lnTo>
                    <a:pt x="8016" y="1530"/>
                  </a:lnTo>
                  <a:lnTo>
                    <a:pt x="8010" y="1542"/>
                  </a:lnTo>
                  <a:lnTo>
                    <a:pt x="7986" y="1566"/>
                  </a:lnTo>
                  <a:lnTo>
                    <a:pt x="7974" y="1572"/>
                  </a:lnTo>
                  <a:lnTo>
                    <a:pt x="7968" y="1578"/>
                  </a:lnTo>
                  <a:lnTo>
                    <a:pt x="7962" y="1578"/>
                  </a:lnTo>
                  <a:lnTo>
                    <a:pt x="7962" y="1596"/>
                  </a:lnTo>
                  <a:lnTo>
                    <a:pt x="7944" y="1596"/>
                  </a:lnTo>
                  <a:lnTo>
                    <a:pt x="7950" y="1596"/>
                  </a:lnTo>
                  <a:lnTo>
                    <a:pt x="7956" y="1602"/>
                  </a:lnTo>
                  <a:lnTo>
                    <a:pt x="7968" y="1608"/>
                  </a:lnTo>
                  <a:lnTo>
                    <a:pt x="7980" y="1632"/>
                  </a:lnTo>
                  <a:lnTo>
                    <a:pt x="7974" y="1650"/>
                  </a:lnTo>
                  <a:lnTo>
                    <a:pt x="7974" y="1662"/>
                  </a:lnTo>
                  <a:lnTo>
                    <a:pt x="7968" y="1674"/>
                  </a:lnTo>
                  <a:lnTo>
                    <a:pt x="7968" y="1686"/>
                  </a:lnTo>
                  <a:lnTo>
                    <a:pt x="7974" y="1704"/>
                  </a:lnTo>
                  <a:lnTo>
                    <a:pt x="7992" y="1722"/>
                  </a:lnTo>
                  <a:lnTo>
                    <a:pt x="8016" y="1752"/>
                  </a:lnTo>
                  <a:lnTo>
                    <a:pt x="8046" y="1776"/>
                  </a:lnTo>
                  <a:lnTo>
                    <a:pt x="8070" y="1800"/>
                  </a:lnTo>
                  <a:lnTo>
                    <a:pt x="8082" y="1806"/>
                  </a:lnTo>
                  <a:lnTo>
                    <a:pt x="8142" y="1872"/>
                  </a:lnTo>
                  <a:lnTo>
                    <a:pt x="8154" y="1866"/>
                  </a:lnTo>
                  <a:lnTo>
                    <a:pt x="8238" y="1962"/>
                  </a:lnTo>
                  <a:lnTo>
                    <a:pt x="8286" y="1980"/>
                  </a:lnTo>
                  <a:lnTo>
                    <a:pt x="8310" y="2004"/>
                  </a:lnTo>
                  <a:lnTo>
                    <a:pt x="8316" y="2016"/>
                  </a:lnTo>
                  <a:lnTo>
                    <a:pt x="8328" y="2022"/>
                  </a:lnTo>
                  <a:lnTo>
                    <a:pt x="8334" y="2034"/>
                  </a:lnTo>
                  <a:lnTo>
                    <a:pt x="8388" y="2088"/>
                  </a:lnTo>
                  <a:lnTo>
                    <a:pt x="8406" y="2088"/>
                  </a:lnTo>
                  <a:lnTo>
                    <a:pt x="8406" y="2106"/>
                  </a:lnTo>
                  <a:lnTo>
                    <a:pt x="8418" y="2106"/>
                  </a:lnTo>
                  <a:lnTo>
                    <a:pt x="8430" y="2100"/>
                  </a:lnTo>
                  <a:lnTo>
                    <a:pt x="8436" y="2094"/>
                  </a:lnTo>
                  <a:lnTo>
                    <a:pt x="8442" y="2082"/>
                  </a:lnTo>
                  <a:lnTo>
                    <a:pt x="8442" y="2076"/>
                  </a:lnTo>
                  <a:lnTo>
                    <a:pt x="8430" y="2064"/>
                  </a:lnTo>
                  <a:lnTo>
                    <a:pt x="8436" y="2058"/>
                  </a:lnTo>
                  <a:lnTo>
                    <a:pt x="8442" y="2046"/>
                  </a:lnTo>
                  <a:lnTo>
                    <a:pt x="8448" y="2040"/>
                  </a:lnTo>
                  <a:lnTo>
                    <a:pt x="8448" y="2022"/>
                  </a:lnTo>
                  <a:lnTo>
                    <a:pt x="8430" y="2004"/>
                  </a:lnTo>
                  <a:lnTo>
                    <a:pt x="8418" y="1998"/>
                  </a:lnTo>
                  <a:lnTo>
                    <a:pt x="8406" y="1974"/>
                  </a:lnTo>
                  <a:lnTo>
                    <a:pt x="8406" y="1962"/>
                  </a:lnTo>
                  <a:lnTo>
                    <a:pt x="8412" y="1950"/>
                  </a:lnTo>
                  <a:lnTo>
                    <a:pt x="8430" y="1932"/>
                  </a:lnTo>
                  <a:lnTo>
                    <a:pt x="8442" y="1932"/>
                  </a:lnTo>
                  <a:lnTo>
                    <a:pt x="8454" y="1938"/>
                  </a:lnTo>
                  <a:lnTo>
                    <a:pt x="8460" y="1938"/>
                  </a:lnTo>
                  <a:lnTo>
                    <a:pt x="8466" y="1944"/>
                  </a:lnTo>
                  <a:lnTo>
                    <a:pt x="8472" y="1944"/>
                  </a:lnTo>
                  <a:lnTo>
                    <a:pt x="8466" y="1938"/>
                  </a:lnTo>
                  <a:lnTo>
                    <a:pt x="8460" y="1926"/>
                  </a:lnTo>
                  <a:lnTo>
                    <a:pt x="8448" y="1920"/>
                  </a:lnTo>
                  <a:lnTo>
                    <a:pt x="8442" y="1908"/>
                  </a:lnTo>
                  <a:lnTo>
                    <a:pt x="8424" y="1890"/>
                  </a:lnTo>
                  <a:lnTo>
                    <a:pt x="8412" y="1890"/>
                  </a:lnTo>
                  <a:lnTo>
                    <a:pt x="8406" y="1884"/>
                  </a:lnTo>
                  <a:lnTo>
                    <a:pt x="8400" y="1872"/>
                  </a:lnTo>
                  <a:lnTo>
                    <a:pt x="8400" y="1860"/>
                  </a:lnTo>
                  <a:lnTo>
                    <a:pt x="8406" y="1848"/>
                  </a:lnTo>
                  <a:lnTo>
                    <a:pt x="8412" y="1842"/>
                  </a:lnTo>
                  <a:lnTo>
                    <a:pt x="8424" y="1836"/>
                  </a:lnTo>
                  <a:lnTo>
                    <a:pt x="8430" y="1830"/>
                  </a:lnTo>
                  <a:lnTo>
                    <a:pt x="8442" y="1836"/>
                  </a:lnTo>
                  <a:lnTo>
                    <a:pt x="8466" y="1836"/>
                  </a:lnTo>
                  <a:lnTo>
                    <a:pt x="8472" y="1830"/>
                  </a:lnTo>
                  <a:lnTo>
                    <a:pt x="8472" y="1812"/>
                  </a:lnTo>
                  <a:lnTo>
                    <a:pt x="8454" y="1794"/>
                  </a:lnTo>
                  <a:lnTo>
                    <a:pt x="8436" y="1788"/>
                  </a:lnTo>
                  <a:lnTo>
                    <a:pt x="8424" y="1782"/>
                  </a:lnTo>
                  <a:lnTo>
                    <a:pt x="8406" y="1770"/>
                  </a:lnTo>
                  <a:lnTo>
                    <a:pt x="8394" y="1758"/>
                  </a:lnTo>
                  <a:lnTo>
                    <a:pt x="8388" y="1740"/>
                  </a:lnTo>
                  <a:lnTo>
                    <a:pt x="8376" y="1716"/>
                  </a:lnTo>
                  <a:lnTo>
                    <a:pt x="8376" y="1704"/>
                  </a:lnTo>
                  <a:lnTo>
                    <a:pt x="8370" y="1698"/>
                  </a:lnTo>
                  <a:lnTo>
                    <a:pt x="8370" y="1692"/>
                  </a:lnTo>
                  <a:lnTo>
                    <a:pt x="8382" y="1686"/>
                  </a:lnTo>
                  <a:lnTo>
                    <a:pt x="8406" y="1710"/>
                  </a:lnTo>
                  <a:lnTo>
                    <a:pt x="8418" y="1716"/>
                  </a:lnTo>
                  <a:lnTo>
                    <a:pt x="8430" y="1716"/>
                  </a:lnTo>
                  <a:lnTo>
                    <a:pt x="8430" y="1710"/>
                  </a:lnTo>
                  <a:lnTo>
                    <a:pt x="8424" y="1704"/>
                  </a:lnTo>
                  <a:lnTo>
                    <a:pt x="8418" y="1692"/>
                  </a:lnTo>
                  <a:lnTo>
                    <a:pt x="8412" y="1686"/>
                  </a:lnTo>
                  <a:lnTo>
                    <a:pt x="8406" y="1674"/>
                  </a:lnTo>
                  <a:lnTo>
                    <a:pt x="8400" y="1668"/>
                  </a:lnTo>
                  <a:lnTo>
                    <a:pt x="8364" y="1668"/>
                  </a:lnTo>
                  <a:lnTo>
                    <a:pt x="8316" y="1626"/>
                  </a:lnTo>
                  <a:lnTo>
                    <a:pt x="8316" y="1596"/>
                  </a:lnTo>
                  <a:lnTo>
                    <a:pt x="8310" y="1590"/>
                  </a:lnTo>
                  <a:lnTo>
                    <a:pt x="8298" y="1584"/>
                  </a:lnTo>
                  <a:lnTo>
                    <a:pt x="8280" y="1578"/>
                  </a:lnTo>
                  <a:lnTo>
                    <a:pt x="8268" y="1572"/>
                  </a:lnTo>
                  <a:lnTo>
                    <a:pt x="8256" y="1572"/>
                  </a:lnTo>
                  <a:lnTo>
                    <a:pt x="8256" y="1590"/>
                  </a:lnTo>
                  <a:lnTo>
                    <a:pt x="8250" y="1590"/>
                  </a:lnTo>
                  <a:lnTo>
                    <a:pt x="8244" y="1584"/>
                  </a:lnTo>
                  <a:lnTo>
                    <a:pt x="8232" y="1584"/>
                  </a:lnTo>
                  <a:lnTo>
                    <a:pt x="8214" y="1572"/>
                  </a:lnTo>
                  <a:lnTo>
                    <a:pt x="8202" y="1566"/>
                  </a:lnTo>
                  <a:lnTo>
                    <a:pt x="8196" y="1560"/>
                  </a:lnTo>
                  <a:lnTo>
                    <a:pt x="8190" y="1548"/>
                  </a:lnTo>
                  <a:lnTo>
                    <a:pt x="8190" y="1536"/>
                  </a:lnTo>
                  <a:lnTo>
                    <a:pt x="8196" y="1524"/>
                  </a:lnTo>
                  <a:lnTo>
                    <a:pt x="8196" y="1500"/>
                  </a:lnTo>
                  <a:lnTo>
                    <a:pt x="8184" y="1476"/>
                  </a:lnTo>
                  <a:lnTo>
                    <a:pt x="8166" y="1458"/>
                  </a:lnTo>
                  <a:lnTo>
                    <a:pt x="8154" y="1452"/>
                  </a:lnTo>
                  <a:lnTo>
                    <a:pt x="8154" y="1434"/>
                  </a:lnTo>
                  <a:lnTo>
                    <a:pt x="8160" y="1428"/>
                  </a:lnTo>
                  <a:lnTo>
                    <a:pt x="8172" y="1428"/>
                  </a:lnTo>
                  <a:lnTo>
                    <a:pt x="8184" y="1434"/>
                  </a:lnTo>
                  <a:lnTo>
                    <a:pt x="8196" y="1416"/>
                  </a:lnTo>
                  <a:lnTo>
                    <a:pt x="8232" y="1446"/>
                  </a:lnTo>
                  <a:lnTo>
                    <a:pt x="8238" y="1440"/>
                  </a:lnTo>
                  <a:lnTo>
                    <a:pt x="8226" y="1428"/>
                  </a:lnTo>
                  <a:lnTo>
                    <a:pt x="8226" y="1422"/>
                  </a:lnTo>
                  <a:lnTo>
                    <a:pt x="8232" y="1416"/>
                  </a:lnTo>
                  <a:lnTo>
                    <a:pt x="8232" y="1404"/>
                  </a:lnTo>
                  <a:lnTo>
                    <a:pt x="8238" y="1392"/>
                  </a:lnTo>
                  <a:lnTo>
                    <a:pt x="8250" y="1386"/>
                  </a:lnTo>
                  <a:lnTo>
                    <a:pt x="8256" y="1386"/>
                  </a:lnTo>
                  <a:lnTo>
                    <a:pt x="8274" y="1404"/>
                  </a:lnTo>
                  <a:lnTo>
                    <a:pt x="8280" y="1416"/>
                  </a:lnTo>
                  <a:lnTo>
                    <a:pt x="8292" y="1428"/>
                  </a:lnTo>
                  <a:lnTo>
                    <a:pt x="8304" y="1434"/>
                  </a:lnTo>
                  <a:lnTo>
                    <a:pt x="8310" y="1446"/>
                  </a:lnTo>
                  <a:lnTo>
                    <a:pt x="8322" y="1398"/>
                  </a:lnTo>
                  <a:lnTo>
                    <a:pt x="8334" y="1398"/>
                  </a:lnTo>
                  <a:lnTo>
                    <a:pt x="8364" y="1392"/>
                  </a:lnTo>
                  <a:lnTo>
                    <a:pt x="8400" y="1386"/>
                  </a:lnTo>
                  <a:lnTo>
                    <a:pt x="8430" y="1386"/>
                  </a:lnTo>
                  <a:lnTo>
                    <a:pt x="8478" y="1410"/>
                  </a:lnTo>
                  <a:lnTo>
                    <a:pt x="8484" y="1416"/>
                  </a:lnTo>
                  <a:lnTo>
                    <a:pt x="8490" y="1416"/>
                  </a:lnTo>
                  <a:lnTo>
                    <a:pt x="8532" y="1434"/>
                  </a:lnTo>
                  <a:lnTo>
                    <a:pt x="8502" y="1374"/>
                  </a:lnTo>
                  <a:lnTo>
                    <a:pt x="8526" y="1374"/>
                  </a:lnTo>
                  <a:lnTo>
                    <a:pt x="8538" y="1368"/>
                  </a:lnTo>
                  <a:lnTo>
                    <a:pt x="8550" y="1356"/>
                  </a:lnTo>
                  <a:lnTo>
                    <a:pt x="8550" y="1332"/>
                  </a:lnTo>
                  <a:lnTo>
                    <a:pt x="8544" y="1326"/>
                  </a:lnTo>
                  <a:lnTo>
                    <a:pt x="8538" y="1314"/>
                  </a:lnTo>
                  <a:lnTo>
                    <a:pt x="8562" y="1314"/>
                  </a:lnTo>
                  <a:lnTo>
                    <a:pt x="8562" y="1290"/>
                  </a:lnTo>
                  <a:lnTo>
                    <a:pt x="8574" y="1290"/>
                  </a:lnTo>
                  <a:lnTo>
                    <a:pt x="8586" y="1296"/>
                  </a:lnTo>
                  <a:lnTo>
                    <a:pt x="8616" y="1296"/>
                  </a:lnTo>
                  <a:lnTo>
                    <a:pt x="8628" y="1290"/>
                  </a:lnTo>
                  <a:lnTo>
                    <a:pt x="8634" y="1284"/>
                  </a:lnTo>
                  <a:lnTo>
                    <a:pt x="8640" y="1272"/>
                  </a:lnTo>
                  <a:lnTo>
                    <a:pt x="8652" y="1260"/>
                  </a:lnTo>
                  <a:lnTo>
                    <a:pt x="8658" y="1248"/>
                  </a:lnTo>
                  <a:lnTo>
                    <a:pt x="8664" y="1242"/>
                  </a:lnTo>
                  <a:lnTo>
                    <a:pt x="8670" y="1242"/>
                  </a:lnTo>
                  <a:lnTo>
                    <a:pt x="8652" y="1218"/>
                  </a:lnTo>
                  <a:lnTo>
                    <a:pt x="8682" y="1218"/>
                  </a:lnTo>
                  <a:lnTo>
                    <a:pt x="8688" y="1236"/>
                  </a:lnTo>
                  <a:lnTo>
                    <a:pt x="8748" y="1242"/>
                  </a:lnTo>
                  <a:lnTo>
                    <a:pt x="8760" y="1242"/>
                  </a:lnTo>
                  <a:lnTo>
                    <a:pt x="8772" y="1248"/>
                  </a:lnTo>
                  <a:lnTo>
                    <a:pt x="8808" y="1248"/>
                  </a:lnTo>
                  <a:lnTo>
                    <a:pt x="8808" y="1230"/>
                  </a:lnTo>
                  <a:lnTo>
                    <a:pt x="8802" y="1218"/>
                  </a:lnTo>
                  <a:lnTo>
                    <a:pt x="8766" y="1218"/>
                  </a:lnTo>
                  <a:lnTo>
                    <a:pt x="8760" y="1194"/>
                  </a:lnTo>
                  <a:lnTo>
                    <a:pt x="8754" y="1194"/>
                  </a:lnTo>
                  <a:lnTo>
                    <a:pt x="8748" y="1188"/>
                  </a:lnTo>
                  <a:lnTo>
                    <a:pt x="8736" y="1188"/>
                  </a:lnTo>
                  <a:lnTo>
                    <a:pt x="8712" y="1176"/>
                  </a:lnTo>
                  <a:lnTo>
                    <a:pt x="8700" y="1176"/>
                  </a:lnTo>
                  <a:lnTo>
                    <a:pt x="8688" y="1170"/>
                  </a:lnTo>
                  <a:lnTo>
                    <a:pt x="8658" y="1170"/>
                  </a:lnTo>
                  <a:lnTo>
                    <a:pt x="8664" y="1152"/>
                  </a:lnTo>
                  <a:lnTo>
                    <a:pt x="8592" y="1104"/>
                  </a:lnTo>
                  <a:lnTo>
                    <a:pt x="8574" y="1122"/>
                  </a:lnTo>
                  <a:lnTo>
                    <a:pt x="8568" y="1122"/>
                  </a:lnTo>
                  <a:lnTo>
                    <a:pt x="8562" y="1116"/>
                  </a:lnTo>
                  <a:lnTo>
                    <a:pt x="8550" y="1116"/>
                  </a:lnTo>
                  <a:lnTo>
                    <a:pt x="8538" y="1110"/>
                  </a:lnTo>
                  <a:lnTo>
                    <a:pt x="8532" y="1110"/>
                  </a:lnTo>
                  <a:lnTo>
                    <a:pt x="8520" y="1104"/>
                  </a:lnTo>
                  <a:lnTo>
                    <a:pt x="8508" y="1092"/>
                  </a:lnTo>
                  <a:lnTo>
                    <a:pt x="8502" y="1092"/>
                  </a:lnTo>
                  <a:lnTo>
                    <a:pt x="8466" y="1098"/>
                  </a:lnTo>
                  <a:lnTo>
                    <a:pt x="8442" y="1092"/>
                  </a:lnTo>
                  <a:lnTo>
                    <a:pt x="8430" y="1086"/>
                  </a:lnTo>
                  <a:lnTo>
                    <a:pt x="8412" y="1068"/>
                  </a:lnTo>
                  <a:lnTo>
                    <a:pt x="8406" y="1068"/>
                  </a:lnTo>
                  <a:lnTo>
                    <a:pt x="8412" y="1062"/>
                  </a:lnTo>
                  <a:lnTo>
                    <a:pt x="8436" y="1062"/>
                  </a:lnTo>
                  <a:lnTo>
                    <a:pt x="8460" y="1074"/>
                  </a:lnTo>
                  <a:lnTo>
                    <a:pt x="8478" y="1074"/>
                  </a:lnTo>
                  <a:lnTo>
                    <a:pt x="8496" y="1080"/>
                  </a:lnTo>
                  <a:lnTo>
                    <a:pt x="8514" y="1080"/>
                  </a:lnTo>
                  <a:lnTo>
                    <a:pt x="8526" y="1086"/>
                  </a:lnTo>
                  <a:lnTo>
                    <a:pt x="8544" y="1086"/>
                  </a:lnTo>
                  <a:lnTo>
                    <a:pt x="8550" y="1080"/>
                  </a:lnTo>
                  <a:lnTo>
                    <a:pt x="8562" y="1080"/>
                  </a:lnTo>
                  <a:lnTo>
                    <a:pt x="8580" y="1074"/>
                  </a:lnTo>
                  <a:lnTo>
                    <a:pt x="8604" y="1062"/>
                  </a:lnTo>
                  <a:lnTo>
                    <a:pt x="8616" y="1050"/>
                  </a:lnTo>
                  <a:lnTo>
                    <a:pt x="8604" y="1038"/>
                  </a:lnTo>
                  <a:lnTo>
                    <a:pt x="8592" y="1032"/>
                  </a:lnTo>
                  <a:lnTo>
                    <a:pt x="8586" y="1026"/>
                  </a:lnTo>
                  <a:lnTo>
                    <a:pt x="8574" y="1020"/>
                  </a:lnTo>
                  <a:lnTo>
                    <a:pt x="8568" y="1014"/>
                  </a:lnTo>
                  <a:lnTo>
                    <a:pt x="8562" y="1014"/>
                  </a:lnTo>
                  <a:lnTo>
                    <a:pt x="8556" y="1008"/>
                  </a:lnTo>
                  <a:lnTo>
                    <a:pt x="8520" y="990"/>
                  </a:lnTo>
                  <a:lnTo>
                    <a:pt x="8508" y="978"/>
                  </a:lnTo>
                  <a:lnTo>
                    <a:pt x="8514" y="972"/>
                  </a:lnTo>
                  <a:lnTo>
                    <a:pt x="8538" y="972"/>
                  </a:lnTo>
                  <a:lnTo>
                    <a:pt x="8556" y="978"/>
                  </a:lnTo>
                  <a:lnTo>
                    <a:pt x="8562" y="984"/>
                  </a:lnTo>
                  <a:lnTo>
                    <a:pt x="8574" y="990"/>
                  </a:lnTo>
                  <a:lnTo>
                    <a:pt x="8580" y="990"/>
                  </a:lnTo>
                  <a:lnTo>
                    <a:pt x="8586" y="996"/>
                  </a:lnTo>
                  <a:lnTo>
                    <a:pt x="8610" y="1008"/>
                  </a:lnTo>
                  <a:lnTo>
                    <a:pt x="8628" y="1020"/>
                  </a:lnTo>
                  <a:lnTo>
                    <a:pt x="8652" y="1032"/>
                  </a:lnTo>
                  <a:lnTo>
                    <a:pt x="8664" y="1032"/>
                  </a:lnTo>
                  <a:lnTo>
                    <a:pt x="8676" y="1026"/>
                  </a:lnTo>
                  <a:lnTo>
                    <a:pt x="8682" y="1026"/>
                  </a:lnTo>
                  <a:lnTo>
                    <a:pt x="8688" y="1020"/>
                  </a:lnTo>
                  <a:lnTo>
                    <a:pt x="8730" y="1020"/>
                  </a:lnTo>
                  <a:lnTo>
                    <a:pt x="8754" y="1026"/>
                  </a:lnTo>
                  <a:lnTo>
                    <a:pt x="8808" y="1044"/>
                  </a:lnTo>
                  <a:lnTo>
                    <a:pt x="8850" y="1062"/>
                  </a:lnTo>
                  <a:lnTo>
                    <a:pt x="8880" y="1068"/>
                  </a:lnTo>
                  <a:lnTo>
                    <a:pt x="8886" y="1074"/>
                  </a:lnTo>
                  <a:lnTo>
                    <a:pt x="8898" y="1074"/>
                  </a:lnTo>
                  <a:lnTo>
                    <a:pt x="8934" y="1086"/>
                  </a:lnTo>
                  <a:lnTo>
                    <a:pt x="8946" y="1086"/>
                  </a:lnTo>
                  <a:lnTo>
                    <a:pt x="8952" y="1092"/>
                  </a:lnTo>
                  <a:lnTo>
                    <a:pt x="8958" y="1092"/>
                  </a:lnTo>
                  <a:lnTo>
                    <a:pt x="8970" y="1098"/>
                  </a:lnTo>
                  <a:lnTo>
                    <a:pt x="8976" y="1104"/>
                  </a:lnTo>
                  <a:lnTo>
                    <a:pt x="8988" y="1110"/>
                  </a:lnTo>
                  <a:lnTo>
                    <a:pt x="9000" y="1110"/>
                  </a:lnTo>
                  <a:lnTo>
                    <a:pt x="9018" y="1116"/>
                  </a:lnTo>
                  <a:lnTo>
                    <a:pt x="9024" y="1122"/>
                  </a:lnTo>
                  <a:lnTo>
                    <a:pt x="9042" y="1122"/>
                  </a:lnTo>
                  <a:lnTo>
                    <a:pt x="9042" y="1116"/>
                  </a:lnTo>
                  <a:lnTo>
                    <a:pt x="9036" y="1098"/>
                  </a:lnTo>
                  <a:lnTo>
                    <a:pt x="9012" y="1074"/>
                  </a:lnTo>
                  <a:lnTo>
                    <a:pt x="9006" y="1074"/>
                  </a:lnTo>
                  <a:lnTo>
                    <a:pt x="9024" y="1056"/>
                  </a:lnTo>
                  <a:lnTo>
                    <a:pt x="8976" y="1038"/>
                  </a:lnTo>
                  <a:lnTo>
                    <a:pt x="8988" y="1032"/>
                  </a:lnTo>
                  <a:lnTo>
                    <a:pt x="8940" y="1008"/>
                  </a:lnTo>
                  <a:lnTo>
                    <a:pt x="8994" y="1020"/>
                  </a:lnTo>
                  <a:lnTo>
                    <a:pt x="8988" y="996"/>
                  </a:lnTo>
                  <a:lnTo>
                    <a:pt x="9000" y="996"/>
                  </a:lnTo>
                  <a:lnTo>
                    <a:pt x="9012" y="1002"/>
                  </a:lnTo>
                  <a:lnTo>
                    <a:pt x="9048" y="1002"/>
                  </a:lnTo>
                  <a:lnTo>
                    <a:pt x="9048" y="996"/>
                  </a:lnTo>
                  <a:close/>
                </a:path>
              </a:pathLst>
            </a:custGeom>
            <a:solidFill>
              <a:srgbClr val="C0C0C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551" name="Romania">
              <a:extLst>
                <a:ext uri="{FF2B5EF4-FFF2-40B4-BE49-F238E27FC236}">
                  <a16:creationId xmlns:a16="http://schemas.microsoft.com/office/drawing/2014/main" id="{A09ACB0F-4F8D-FE1F-AF64-D66178CAD72A}"/>
                </a:ext>
              </a:extLst>
            </p:cNvPr>
            <p:cNvSpPr>
              <a:spLocks/>
            </p:cNvSpPr>
            <p:nvPr/>
          </p:nvSpPr>
          <p:spPr bwMode="gray">
            <a:xfrm>
              <a:off x="2999" y="1585"/>
              <a:ext cx="156" cy="93"/>
            </a:xfrm>
            <a:custGeom>
              <a:avLst/>
              <a:gdLst>
                <a:gd name="T0" fmla="*/ 2147483647 w 612"/>
                <a:gd name="T1" fmla="*/ 2147483647 h 366"/>
                <a:gd name="T2" fmla="*/ 2147483647 w 612"/>
                <a:gd name="T3" fmla="*/ 2147483647 h 366"/>
                <a:gd name="T4" fmla="*/ 2147483647 w 612"/>
                <a:gd name="T5" fmla="*/ 2147483647 h 366"/>
                <a:gd name="T6" fmla="*/ 2147483647 w 612"/>
                <a:gd name="T7" fmla="*/ 2147483647 h 366"/>
                <a:gd name="T8" fmla="*/ 2147483647 w 612"/>
                <a:gd name="T9" fmla="*/ 2147483647 h 366"/>
                <a:gd name="T10" fmla="*/ 2147483647 w 612"/>
                <a:gd name="T11" fmla="*/ 2147483647 h 366"/>
                <a:gd name="T12" fmla="*/ 2147483647 w 612"/>
                <a:gd name="T13" fmla="*/ 2147483647 h 366"/>
                <a:gd name="T14" fmla="*/ 2147483647 w 612"/>
                <a:gd name="T15" fmla="*/ 2147483647 h 366"/>
                <a:gd name="T16" fmla="*/ 2147483647 w 612"/>
                <a:gd name="T17" fmla="*/ 2147483647 h 366"/>
                <a:gd name="T18" fmla="*/ 2147483647 w 612"/>
                <a:gd name="T19" fmla="*/ 2147483647 h 366"/>
                <a:gd name="T20" fmla="*/ 2147483647 w 612"/>
                <a:gd name="T21" fmla="*/ 2147483647 h 366"/>
                <a:gd name="T22" fmla="*/ 2147483647 w 612"/>
                <a:gd name="T23" fmla="*/ 2147483647 h 366"/>
                <a:gd name="T24" fmla="*/ 2147483647 w 612"/>
                <a:gd name="T25" fmla="*/ 2147483647 h 366"/>
                <a:gd name="T26" fmla="*/ 2147483647 w 612"/>
                <a:gd name="T27" fmla="*/ 0 h 366"/>
                <a:gd name="T28" fmla="*/ 2147483647 w 612"/>
                <a:gd name="T29" fmla="*/ 2147483647 h 366"/>
                <a:gd name="T30" fmla="*/ 2147483647 w 612"/>
                <a:gd name="T31" fmla="*/ 2147483647 h 366"/>
                <a:gd name="T32" fmla="*/ 2147483647 w 612"/>
                <a:gd name="T33" fmla="*/ 2147483647 h 366"/>
                <a:gd name="T34" fmla="*/ 2147483647 w 612"/>
                <a:gd name="T35" fmla="*/ 2147483647 h 366"/>
                <a:gd name="T36" fmla="*/ 2147483647 w 612"/>
                <a:gd name="T37" fmla="*/ 2147483647 h 366"/>
                <a:gd name="T38" fmla="*/ 2147483647 w 612"/>
                <a:gd name="T39" fmla="*/ 2147483647 h 366"/>
                <a:gd name="T40" fmla="*/ 2147483647 w 612"/>
                <a:gd name="T41" fmla="*/ 2147483647 h 366"/>
                <a:gd name="T42" fmla="*/ 2147483647 w 612"/>
                <a:gd name="T43" fmla="*/ 2147483647 h 366"/>
                <a:gd name="T44" fmla="*/ 2147483647 w 612"/>
                <a:gd name="T45" fmla="*/ 2147483647 h 366"/>
                <a:gd name="T46" fmla="*/ 2147483647 w 612"/>
                <a:gd name="T47" fmla="*/ 2147483647 h 366"/>
                <a:gd name="T48" fmla="*/ 0 w 612"/>
                <a:gd name="T49" fmla="*/ 2147483647 h 366"/>
                <a:gd name="T50" fmla="*/ 2147483647 w 612"/>
                <a:gd name="T51" fmla="*/ 2147483647 h 366"/>
                <a:gd name="T52" fmla="*/ 2147483647 w 612"/>
                <a:gd name="T53" fmla="*/ 2147483647 h 366"/>
                <a:gd name="T54" fmla="*/ 2147483647 w 612"/>
                <a:gd name="T55" fmla="*/ 2147483647 h 366"/>
                <a:gd name="T56" fmla="*/ 2147483647 w 612"/>
                <a:gd name="T57" fmla="*/ 2147483647 h 366"/>
                <a:gd name="T58" fmla="*/ 2147483647 w 612"/>
                <a:gd name="T59" fmla="*/ 2147483647 h 366"/>
                <a:gd name="T60" fmla="*/ 2147483647 w 612"/>
                <a:gd name="T61" fmla="*/ 2147483647 h 366"/>
                <a:gd name="T62" fmla="*/ 2147483647 w 612"/>
                <a:gd name="T63" fmla="*/ 2147483647 h 366"/>
                <a:gd name="T64" fmla="*/ 2147483647 w 612"/>
                <a:gd name="T65" fmla="*/ 2147483647 h 366"/>
                <a:gd name="T66" fmla="*/ 2147483647 w 612"/>
                <a:gd name="T67" fmla="*/ 2147483647 h 366"/>
                <a:gd name="T68" fmla="*/ 2147483647 w 612"/>
                <a:gd name="T69" fmla="*/ 2147483647 h 366"/>
                <a:gd name="T70" fmla="*/ 2147483647 w 612"/>
                <a:gd name="T71" fmla="*/ 2147483647 h 366"/>
                <a:gd name="T72" fmla="*/ 2147483647 w 612"/>
                <a:gd name="T73" fmla="*/ 2147483647 h 366"/>
                <a:gd name="T74" fmla="*/ 2147483647 w 612"/>
                <a:gd name="T75" fmla="*/ 2147483647 h 366"/>
                <a:gd name="T76" fmla="*/ 2147483647 w 612"/>
                <a:gd name="T77" fmla="*/ 2147483647 h 366"/>
                <a:gd name="T78" fmla="*/ 2147483647 w 612"/>
                <a:gd name="T79" fmla="*/ 2147483647 h 366"/>
                <a:gd name="T80" fmla="*/ 2147483647 w 612"/>
                <a:gd name="T81" fmla="*/ 2147483647 h 366"/>
                <a:gd name="T82" fmla="*/ 2147483647 w 612"/>
                <a:gd name="T83" fmla="*/ 2147483647 h 366"/>
                <a:gd name="T84" fmla="*/ 2147483647 w 612"/>
                <a:gd name="T85" fmla="*/ 2147483647 h 36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612"/>
                <a:gd name="T130" fmla="*/ 0 h 366"/>
                <a:gd name="T131" fmla="*/ 612 w 612"/>
                <a:gd name="T132" fmla="*/ 366 h 36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612" h="366">
                  <a:moveTo>
                    <a:pt x="516" y="354"/>
                  </a:moveTo>
                  <a:lnTo>
                    <a:pt x="522" y="360"/>
                  </a:lnTo>
                  <a:lnTo>
                    <a:pt x="540" y="360"/>
                  </a:lnTo>
                  <a:lnTo>
                    <a:pt x="540" y="318"/>
                  </a:lnTo>
                  <a:lnTo>
                    <a:pt x="546" y="312"/>
                  </a:lnTo>
                  <a:lnTo>
                    <a:pt x="558" y="294"/>
                  </a:lnTo>
                  <a:lnTo>
                    <a:pt x="564" y="282"/>
                  </a:lnTo>
                  <a:lnTo>
                    <a:pt x="570" y="276"/>
                  </a:lnTo>
                  <a:lnTo>
                    <a:pt x="606" y="276"/>
                  </a:lnTo>
                  <a:lnTo>
                    <a:pt x="612" y="270"/>
                  </a:lnTo>
                  <a:lnTo>
                    <a:pt x="612" y="258"/>
                  </a:lnTo>
                  <a:lnTo>
                    <a:pt x="600" y="222"/>
                  </a:lnTo>
                  <a:lnTo>
                    <a:pt x="600" y="216"/>
                  </a:lnTo>
                  <a:lnTo>
                    <a:pt x="594" y="216"/>
                  </a:lnTo>
                  <a:lnTo>
                    <a:pt x="588" y="222"/>
                  </a:lnTo>
                  <a:lnTo>
                    <a:pt x="570" y="222"/>
                  </a:lnTo>
                  <a:lnTo>
                    <a:pt x="564" y="228"/>
                  </a:lnTo>
                  <a:lnTo>
                    <a:pt x="558" y="228"/>
                  </a:lnTo>
                  <a:lnTo>
                    <a:pt x="552" y="234"/>
                  </a:lnTo>
                  <a:lnTo>
                    <a:pt x="522" y="234"/>
                  </a:lnTo>
                  <a:lnTo>
                    <a:pt x="510" y="222"/>
                  </a:lnTo>
                  <a:lnTo>
                    <a:pt x="510" y="198"/>
                  </a:lnTo>
                  <a:lnTo>
                    <a:pt x="504" y="192"/>
                  </a:lnTo>
                  <a:lnTo>
                    <a:pt x="498" y="180"/>
                  </a:lnTo>
                  <a:lnTo>
                    <a:pt x="498" y="168"/>
                  </a:lnTo>
                  <a:lnTo>
                    <a:pt x="504" y="162"/>
                  </a:lnTo>
                  <a:lnTo>
                    <a:pt x="504" y="150"/>
                  </a:lnTo>
                  <a:lnTo>
                    <a:pt x="510" y="144"/>
                  </a:lnTo>
                  <a:lnTo>
                    <a:pt x="504" y="144"/>
                  </a:lnTo>
                  <a:lnTo>
                    <a:pt x="504" y="102"/>
                  </a:lnTo>
                  <a:lnTo>
                    <a:pt x="498" y="96"/>
                  </a:lnTo>
                  <a:lnTo>
                    <a:pt x="480" y="96"/>
                  </a:lnTo>
                  <a:lnTo>
                    <a:pt x="474" y="78"/>
                  </a:lnTo>
                  <a:lnTo>
                    <a:pt x="462" y="78"/>
                  </a:lnTo>
                  <a:lnTo>
                    <a:pt x="456" y="54"/>
                  </a:lnTo>
                  <a:lnTo>
                    <a:pt x="432" y="42"/>
                  </a:lnTo>
                  <a:lnTo>
                    <a:pt x="432" y="30"/>
                  </a:lnTo>
                  <a:lnTo>
                    <a:pt x="426" y="24"/>
                  </a:lnTo>
                  <a:lnTo>
                    <a:pt x="420" y="12"/>
                  </a:lnTo>
                  <a:lnTo>
                    <a:pt x="414" y="6"/>
                  </a:lnTo>
                  <a:lnTo>
                    <a:pt x="396" y="0"/>
                  </a:lnTo>
                  <a:lnTo>
                    <a:pt x="384" y="0"/>
                  </a:lnTo>
                  <a:lnTo>
                    <a:pt x="378" y="6"/>
                  </a:lnTo>
                  <a:lnTo>
                    <a:pt x="378" y="12"/>
                  </a:lnTo>
                  <a:lnTo>
                    <a:pt x="366" y="24"/>
                  </a:lnTo>
                  <a:lnTo>
                    <a:pt x="348" y="24"/>
                  </a:lnTo>
                  <a:lnTo>
                    <a:pt x="342" y="18"/>
                  </a:lnTo>
                  <a:lnTo>
                    <a:pt x="336" y="30"/>
                  </a:lnTo>
                  <a:lnTo>
                    <a:pt x="312" y="24"/>
                  </a:lnTo>
                  <a:lnTo>
                    <a:pt x="312" y="30"/>
                  </a:lnTo>
                  <a:lnTo>
                    <a:pt x="300" y="42"/>
                  </a:lnTo>
                  <a:lnTo>
                    <a:pt x="288" y="42"/>
                  </a:lnTo>
                  <a:lnTo>
                    <a:pt x="264" y="18"/>
                  </a:lnTo>
                  <a:lnTo>
                    <a:pt x="258" y="18"/>
                  </a:lnTo>
                  <a:lnTo>
                    <a:pt x="246" y="24"/>
                  </a:lnTo>
                  <a:lnTo>
                    <a:pt x="240" y="24"/>
                  </a:lnTo>
                  <a:lnTo>
                    <a:pt x="228" y="30"/>
                  </a:lnTo>
                  <a:lnTo>
                    <a:pt x="222" y="24"/>
                  </a:lnTo>
                  <a:lnTo>
                    <a:pt x="198" y="24"/>
                  </a:lnTo>
                  <a:lnTo>
                    <a:pt x="192" y="18"/>
                  </a:lnTo>
                  <a:lnTo>
                    <a:pt x="168" y="18"/>
                  </a:lnTo>
                  <a:lnTo>
                    <a:pt x="150" y="36"/>
                  </a:lnTo>
                  <a:lnTo>
                    <a:pt x="120" y="36"/>
                  </a:lnTo>
                  <a:lnTo>
                    <a:pt x="108" y="48"/>
                  </a:lnTo>
                  <a:lnTo>
                    <a:pt x="108" y="90"/>
                  </a:lnTo>
                  <a:lnTo>
                    <a:pt x="90" y="108"/>
                  </a:lnTo>
                  <a:lnTo>
                    <a:pt x="78" y="114"/>
                  </a:lnTo>
                  <a:lnTo>
                    <a:pt x="72" y="120"/>
                  </a:lnTo>
                  <a:lnTo>
                    <a:pt x="72" y="138"/>
                  </a:lnTo>
                  <a:lnTo>
                    <a:pt x="66" y="144"/>
                  </a:lnTo>
                  <a:lnTo>
                    <a:pt x="54" y="150"/>
                  </a:lnTo>
                  <a:lnTo>
                    <a:pt x="48" y="156"/>
                  </a:lnTo>
                  <a:lnTo>
                    <a:pt x="30" y="150"/>
                  </a:lnTo>
                  <a:lnTo>
                    <a:pt x="30" y="168"/>
                  </a:lnTo>
                  <a:lnTo>
                    <a:pt x="0" y="174"/>
                  </a:lnTo>
                  <a:lnTo>
                    <a:pt x="6" y="174"/>
                  </a:lnTo>
                  <a:lnTo>
                    <a:pt x="30" y="192"/>
                  </a:lnTo>
                  <a:lnTo>
                    <a:pt x="36" y="192"/>
                  </a:lnTo>
                  <a:lnTo>
                    <a:pt x="48" y="228"/>
                  </a:lnTo>
                  <a:lnTo>
                    <a:pt x="54" y="234"/>
                  </a:lnTo>
                  <a:lnTo>
                    <a:pt x="60" y="234"/>
                  </a:lnTo>
                  <a:lnTo>
                    <a:pt x="66" y="228"/>
                  </a:lnTo>
                  <a:lnTo>
                    <a:pt x="72" y="228"/>
                  </a:lnTo>
                  <a:lnTo>
                    <a:pt x="84" y="234"/>
                  </a:lnTo>
                  <a:lnTo>
                    <a:pt x="84" y="252"/>
                  </a:lnTo>
                  <a:lnTo>
                    <a:pt x="78" y="258"/>
                  </a:lnTo>
                  <a:lnTo>
                    <a:pt x="90" y="276"/>
                  </a:lnTo>
                  <a:lnTo>
                    <a:pt x="114" y="282"/>
                  </a:lnTo>
                  <a:lnTo>
                    <a:pt x="120" y="288"/>
                  </a:lnTo>
                  <a:lnTo>
                    <a:pt x="144" y="282"/>
                  </a:lnTo>
                  <a:lnTo>
                    <a:pt x="168" y="288"/>
                  </a:lnTo>
                  <a:lnTo>
                    <a:pt x="162" y="294"/>
                  </a:lnTo>
                  <a:lnTo>
                    <a:pt x="156" y="306"/>
                  </a:lnTo>
                  <a:lnTo>
                    <a:pt x="162" y="312"/>
                  </a:lnTo>
                  <a:lnTo>
                    <a:pt x="162" y="324"/>
                  </a:lnTo>
                  <a:lnTo>
                    <a:pt x="186" y="324"/>
                  </a:lnTo>
                  <a:lnTo>
                    <a:pt x="192" y="330"/>
                  </a:lnTo>
                  <a:lnTo>
                    <a:pt x="186" y="336"/>
                  </a:lnTo>
                  <a:lnTo>
                    <a:pt x="186" y="342"/>
                  </a:lnTo>
                  <a:lnTo>
                    <a:pt x="180" y="348"/>
                  </a:lnTo>
                  <a:lnTo>
                    <a:pt x="186" y="354"/>
                  </a:lnTo>
                  <a:lnTo>
                    <a:pt x="204" y="354"/>
                  </a:lnTo>
                  <a:lnTo>
                    <a:pt x="216" y="342"/>
                  </a:lnTo>
                  <a:lnTo>
                    <a:pt x="240" y="354"/>
                  </a:lnTo>
                  <a:lnTo>
                    <a:pt x="252" y="354"/>
                  </a:lnTo>
                  <a:lnTo>
                    <a:pt x="258" y="360"/>
                  </a:lnTo>
                  <a:lnTo>
                    <a:pt x="282" y="360"/>
                  </a:lnTo>
                  <a:lnTo>
                    <a:pt x="288" y="354"/>
                  </a:lnTo>
                  <a:lnTo>
                    <a:pt x="288" y="348"/>
                  </a:lnTo>
                  <a:lnTo>
                    <a:pt x="306" y="354"/>
                  </a:lnTo>
                  <a:lnTo>
                    <a:pt x="330" y="354"/>
                  </a:lnTo>
                  <a:lnTo>
                    <a:pt x="336" y="360"/>
                  </a:lnTo>
                  <a:lnTo>
                    <a:pt x="348" y="366"/>
                  </a:lnTo>
                  <a:lnTo>
                    <a:pt x="366" y="366"/>
                  </a:lnTo>
                  <a:lnTo>
                    <a:pt x="372" y="360"/>
                  </a:lnTo>
                  <a:lnTo>
                    <a:pt x="372" y="348"/>
                  </a:lnTo>
                  <a:lnTo>
                    <a:pt x="378" y="342"/>
                  </a:lnTo>
                  <a:lnTo>
                    <a:pt x="384" y="342"/>
                  </a:lnTo>
                  <a:lnTo>
                    <a:pt x="396" y="336"/>
                  </a:lnTo>
                  <a:lnTo>
                    <a:pt x="402" y="336"/>
                  </a:lnTo>
                  <a:lnTo>
                    <a:pt x="402" y="330"/>
                  </a:lnTo>
                  <a:lnTo>
                    <a:pt x="432" y="336"/>
                  </a:lnTo>
                  <a:lnTo>
                    <a:pt x="432" y="324"/>
                  </a:lnTo>
                  <a:lnTo>
                    <a:pt x="438" y="324"/>
                  </a:lnTo>
                  <a:lnTo>
                    <a:pt x="450" y="330"/>
                  </a:lnTo>
                  <a:lnTo>
                    <a:pt x="462" y="330"/>
                  </a:lnTo>
                  <a:lnTo>
                    <a:pt x="474" y="336"/>
                  </a:lnTo>
                  <a:lnTo>
                    <a:pt x="498" y="336"/>
                  </a:lnTo>
                  <a:lnTo>
                    <a:pt x="516" y="354"/>
                  </a:lnTo>
                  <a:close/>
                </a:path>
              </a:pathLst>
            </a:custGeom>
            <a:solidFill>
              <a:srgbClr val="10069F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552" name="Qatar">
              <a:extLst>
                <a:ext uri="{FF2B5EF4-FFF2-40B4-BE49-F238E27FC236}">
                  <a16:creationId xmlns:a16="http://schemas.microsoft.com/office/drawing/2014/main" id="{9F401D3E-99DD-DCCC-6F45-05C779A610FB}"/>
                </a:ext>
              </a:extLst>
            </p:cNvPr>
            <p:cNvSpPr>
              <a:spLocks/>
            </p:cNvSpPr>
            <p:nvPr/>
          </p:nvSpPr>
          <p:spPr bwMode="gray">
            <a:xfrm>
              <a:off x="3555" y="2032"/>
              <a:ext cx="16" cy="37"/>
            </a:xfrm>
            <a:custGeom>
              <a:avLst/>
              <a:gdLst>
                <a:gd name="T0" fmla="*/ 2147483647 w 66"/>
                <a:gd name="T1" fmla="*/ 2147483647 h 144"/>
                <a:gd name="T2" fmla="*/ 2147483647 w 66"/>
                <a:gd name="T3" fmla="*/ 2147483647 h 144"/>
                <a:gd name="T4" fmla="*/ 2147483647 w 66"/>
                <a:gd name="T5" fmla="*/ 2147483647 h 144"/>
                <a:gd name="T6" fmla="*/ 2147483647 w 66"/>
                <a:gd name="T7" fmla="*/ 2147483647 h 144"/>
                <a:gd name="T8" fmla="*/ 2147483647 w 66"/>
                <a:gd name="T9" fmla="*/ 2147483647 h 144"/>
                <a:gd name="T10" fmla="*/ 2147483647 w 66"/>
                <a:gd name="T11" fmla="*/ 2147483647 h 144"/>
                <a:gd name="T12" fmla="*/ 2147483647 w 66"/>
                <a:gd name="T13" fmla="*/ 2147483647 h 144"/>
                <a:gd name="T14" fmla="*/ 2147483647 w 66"/>
                <a:gd name="T15" fmla="*/ 2147483647 h 144"/>
                <a:gd name="T16" fmla="*/ 2147483647 w 66"/>
                <a:gd name="T17" fmla="*/ 2147483647 h 144"/>
                <a:gd name="T18" fmla="*/ 2147483647 w 66"/>
                <a:gd name="T19" fmla="*/ 0 h 144"/>
                <a:gd name="T20" fmla="*/ 2147483647 w 66"/>
                <a:gd name="T21" fmla="*/ 0 h 144"/>
                <a:gd name="T22" fmla="*/ 2147483647 w 66"/>
                <a:gd name="T23" fmla="*/ 2147483647 h 144"/>
                <a:gd name="T24" fmla="*/ 2147483647 w 66"/>
                <a:gd name="T25" fmla="*/ 2147483647 h 144"/>
                <a:gd name="T26" fmla="*/ 2147483647 w 66"/>
                <a:gd name="T27" fmla="*/ 2147483647 h 144"/>
                <a:gd name="T28" fmla="*/ 2147483647 w 66"/>
                <a:gd name="T29" fmla="*/ 2147483647 h 144"/>
                <a:gd name="T30" fmla="*/ 0 w 66"/>
                <a:gd name="T31" fmla="*/ 2147483647 h 144"/>
                <a:gd name="T32" fmla="*/ 2147483647 w 66"/>
                <a:gd name="T33" fmla="*/ 2147483647 h 144"/>
                <a:gd name="T34" fmla="*/ 2147483647 w 66"/>
                <a:gd name="T35" fmla="*/ 2147483647 h 144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66"/>
                <a:gd name="T55" fmla="*/ 0 h 144"/>
                <a:gd name="T56" fmla="*/ 66 w 66"/>
                <a:gd name="T57" fmla="*/ 144 h 144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66" h="144">
                  <a:moveTo>
                    <a:pt x="24" y="132"/>
                  </a:moveTo>
                  <a:lnTo>
                    <a:pt x="36" y="144"/>
                  </a:lnTo>
                  <a:lnTo>
                    <a:pt x="48" y="132"/>
                  </a:lnTo>
                  <a:lnTo>
                    <a:pt x="54" y="114"/>
                  </a:lnTo>
                  <a:lnTo>
                    <a:pt x="60" y="102"/>
                  </a:lnTo>
                  <a:lnTo>
                    <a:pt x="66" y="84"/>
                  </a:lnTo>
                  <a:lnTo>
                    <a:pt x="66" y="30"/>
                  </a:lnTo>
                  <a:lnTo>
                    <a:pt x="54" y="18"/>
                  </a:lnTo>
                  <a:lnTo>
                    <a:pt x="48" y="6"/>
                  </a:lnTo>
                  <a:lnTo>
                    <a:pt x="36" y="0"/>
                  </a:lnTo>
                  <a:lnTo>
                    <a:pt x="30" y="0"/>
                  </a:lnTo>
                  <a:lnTo>
                    <a:pt x="24" y="6"/>
                  </a:lnTo>
                  <a:lnTo>
                    <a:pt x="18" y="18"/>
                  </a:lnTo>
                  <a:lnTo>
                    <a:pt x="12" y="36"/>
                  </a:lnTo>
                  <a:lnTo>
                    <a:pt x="12" y="108"/>
                  </a:lnTo>
                  <a:lnTo>
                    <a:pt x="0" y="120"/>
                  </a:lnTo>
                  <a:lnTo>
                    <a:pt x="6" y="132"/>
                  </a:lnTo>
                  <a:lnTo>
                    <a:pt x="24" y="132"/>
                  </a:lnTo>
                  <a:close/>
                </a:path>
              </a:pathLst>
            </a:custGeom>
            <a:solidFill>
              <a:srgbClr val="C0C0C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553" name="Puerto Rico">
              <a:extLst>
                <a:ext uri="{FF2B5EF4-FFF2-40B4-BE49-F238E27FC236}">
                  <a16:creationId xmlns:a16="http://schemas.microsoft.com/office/drawing/2014/main" id="{AB42B8BA-6FEF-E042-99AE-446F2E89F671}"/>
                </a:ext>
              </a:extLst>
            </p:cNvPr>
            <p:cNvSpPr>
              <a:spLocks/>
            </p:cNvSpPr>
            <p:nvPr/>
          </p:nvSpPr>
          <p:spPr bwMode="gray">
            <a:xfrm>
              <a:off x="1464" y="2193"/>
              <a:ext cx="35" cy="15"/>
            </a:xfrm>
            <a:custGeom>
              <a:avLst/>
              <a:gdLst>
                <a:gd name="T0" fmla="*/ 2147483647 w 138"/>
                <a:gd name="T1" fmla="*/ 2147483647 h 60"/>
                <a:gd name="T2" fmla="*/ 2147483647 w 138"/>
                <a:gd name="T3" fmla="*/ 2147483647 h 60"/>
                <a:gd name="T4" fmla="*/ 2147483647 w 138"/>
                <a:gd name="T5" fmla="*/ 0 h 60"/>
                <a:gd name="T6" fmla="*/ 2147483647 w 138"/>
                <a:gd name="T7" fmla="*/ 0 h 60"/>
                <a:gd name="T8" fmla="*/ 2147483647 w 138"/>
                <a:gd name="T9" fmla="*/ 2147483647 h 60"/>
                <a:gd name="T10" fmla="*/ 0 w 138"/>
                <a:gd name="T11" fmla="*/ 2147483647 h 60"/>
                <a:gd name="T12" fmla="*/ 0 w 138"/>
                <a:gd name="T13" fmla="*/ 2147483647 h 60"/>
                <a:gd name="T14" fmla="*/ 2147483647 w 138"/>
                <a:gd name="T15" fmla="*/ 2147483647 h 60"/>
                <a:gd name="T16" fmla="*/ 2147483647 w 138"/>
                <a:gd name="T17" fmla="*/ 2147483647 h 60"/>
                <a:gd name="T18" fmla="*/ 2147483647 w 138"/>
                <a:gd name="T19" fmla="*/ 2147483647 h 60"/>
                <a:gd name="T20" fmla="*/ 2147483647 w 138"/>
                <a:gd name="T21" fmla="*/ 2147483647 h 60"/>
                <a:gd name="T22" fmla="*/ 2147483647 w 138"/>
                <a:gd name="T23" fmla="*/ 2147483647 h 60"/>
                <a:gd name="T24" fmla="*/ 2147483647 w 138"/>
                <a:gd name="T25" fmla="*/ 2147483647 h 60"/>
                <a:gd name="T26" fmla="*/ 2147483647 w 138"/>
                <a:gd name="T27" fmla="*/ 2147483647 h 60"/>
                <a:gd name="T28" fmla="*/ 2147483647 w 138"/>
                <a:gd name="T29" fmla="*/ 2147483647 h 60"/>
                <a:gd name="T30" fmla="*/ 2147483647 w 138"/>
                <a:gd name="T31" fmla="*/ 2147483647 h 60"/>
                <a:gd name="T32" fmla="*/ 2147483647 w 138"/>
                <a:gd name="T33" fmla="*/ 2147483647 h 60"/>
                <a:gd name="T34" fmla="*/ 2147483647 w 138"/>
                <a:gd name="T35" fmla="*/ 2147483647 h 60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38"/>
                <a:gd name="T55" fmla="*/ 0 h 60"/>
                <a:gd name="T56" fmla="*/ 138 w 138"/>
                <a:gd name="T57" fmla="*/ 60 h 60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38" h="60">
                  <a:moveTo>
                    <a:pt x="84" y="12"/>
                  </a:moveTo>
                  <a:lnTo>
                    <a:pt x="72" y="12"/>
                  </a:lnTo>
                  <a:lnTo>
                    <a:pt x="36" y="0"/>
                  </a:lnTo>
                  <a:lnTo>
                    <a:pt x="12" y="0"/>
                  </a:lnTo>
                  <a:lnTo>
                    <a:pt x="6" y="12"/>
                  </a:lnTo>
                  <a:lnTo>
                    <a:pt x="0" y="18"/>
                  </a:lnTo>
                  <a:lnTo>
                    <a:pt x="0" y="48"/>
                  </a:lnTo>
                  <a:lnTo>
                    <a:pt x="36" y="60"/>
                  </a:lnTo>
                  <a:lnTo>
                    <a:pt x="48" y="48"/>
                  </a:lnTo>
                  <a:lnTo>
                    <a:pt x="102" y="48"/>
                  </a:lnTo>
                  <a:lnTo>
                    <a:pt x="120" y="36"/>
                  </a:lnTo>
                  <a:lnTo>
                    <a:pt x="132" y="30"/>
                  </a:lnTo>
                  <a:lnTo>
                    <a:pt x="138" y="18"/>
                  </a:lnTo>
                  <a:lnTo>
                    <a:pt x="138" y="12"/>
                  </a:lnTo>
                  <a:lnTo>
                    <a:pt x="132" y="6"/>
                  </a:lnTo>
                  <a:lnTo>
                    <a:pt x="114" y="6"/>
                  </a:lnTo>
                  <a:lnTo>
                    <a:pt x="102" y="12"/>
                  </a:lnTo>
                  <a:lnTo>
                    <a:pt x="84" y="12"/>
                  </a:lnTo>
                  <a:close/>
                </a:path>
              </a:pathLst>
            </a:custGeom>
            <a:solidFill>
              <a:srgbClr val="C0C0C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554" name="Portugal">
              <a:extLst>
                <a:ext uri="{FF2B5EF4-FFF2-40B4-BE49-F238E27FC236}">
                  <a16:creationId xmlns:a16="http://schemas.microsoft.com/office/drawing/2014/main" id="{3EA6712C-5BD6-4D55-AD46-0BF04A34CAF9}"/>
                </a:ext>
              </a:extLst>
            </p:cNvPr>
            <p:cNvSpPr>
              <a:spLocks/>
            </p:cNvSpPr>
            <p:nvPr/>
          </p:nvSpPr>
          <p:spPr bwMode="gray">
            <a:xfrm>
              <a:off x="2510" y="1709"/>
              <a:ext cx="57" cy="104"/>
            </a:xfrm>
            <a:custGeom>
              <a:avLst/>
              <a:gdLst>
                <a:gd name="T0" fmla="*/ 2147483647 w 228"/>
                <a:gd name="T1" fmla="*/ 2147483647 h 414"/>
                <a:gd name="T2" fmla="*/ 2147483647 w 228"/>
                <a:gd name="T3" fmla="*/ 2147483647 h 414"/>
                <a:gd name="T4" fmla="*/ 2147483647 w 228"/>
                <a:gd name="T5" fmla="*/ 2147483647 h 414"/>
                <a:gd name="T6" fmla="*/ 2147483647 w 228"/>
                <a:gd name="T7" fmla="*/ 2147483647 h 414"/>
                <a:gd name="T8" fmla="*/ 2147483647 w 228"/>
                <a:gd name="T9" fmla="*/ 2147483647 h 414"/>
                <a:gd name="T10" fmla="*/ 2147483647 w 228"/>
                <a:gd name="T11" fmla="*/ 2147483647 h 414"/>
                <a:gd name="T12" fmla="*/ 2147483647 w 228"/>
                <a:gd name="T13" fmla="*/ 0 h 414"/>
                <a:gd name="T14" fmla="*/ 2147483647 w 228"/>
                <a:gd name="T15" fmla="*/ 2147483647 h 414"/>
                <a:gd name="T16" fmla="*/ 2147483647 w 228"/>
                <a:gd name="T17" fmla="*/ 2147483647 h 414"/>
                <a:gd name="T18" fmla="*/ 2147483647 w 228"/>
                <a:gd name="T19" fmla="*/ 2147483647 h 414"/>
                <a:gd name="T20" fmla="*/ 2147483647 w 228"/>
                <a:gd name="T21" fmla="*/ 2147483647 h 414"/>
                <a:gd name="T22" fmla="*/ 2147483647 w 228"/>
                <a:gd name="T23" fmla="*/ 2147483647 h 414"/>
                <a:gd name="T24" fmla="*/ 2147483647 w 228"/>
                <a:gd name="T25" fmla="*/ 2147483647 h 414"/>
                <a:gd name="T26" fmla="*/ 0 w 228"/>
                <a:gd name="T27" fmla="*/ 2147483647 h 414"/>
                <a:gd name="T28" fmla="*/ 2147483647 w 228"/>
                <a:gd name="T29" fmla="*/ 2147483647 h 414"/>
                <a:gd name="T30" fmla="*/ 2147483647 w 228"/>
                <a:gd name="T31" fmla="*/ 2147483647 h 414"/>
                <a:gd name="T32" fmla="*/ 2147483647 w 228"/>
                <a:gd name="T33" fmla="*/ 2147483647 h 414"/>
                <a:gd name="T34" fmla="*/ 2147483647 w 228"/>
                <a:gd name="T35" fmla="*/ 2147483647 h 414"/>
                <a:gd name="T36" fmla="*/ 2147483647 w 228"/>
                <a:gd name="T37" fmla="*/ 2147483647 h 414"/>
                <a:gd name="T38" fmla="*/ 2147483647 w 228"/>
                <a:gd name="T39" fmla="*/ 2147483647 h 414"/>
                <a:gd name="T40" fmla="*/ 2147483647 w 228"/>
                <a:gd name="T41" fmla="*/ 2147483647 h 414"/>
                <a:gd name="T42" fmla="*/ 2147483647 w 228"/>
                <a:gd name="T43" fmla="*/ 2147483647 h 414"/>
                <a:gd name="T44" fmla="*/ 2147483647 w 228"/>
                <a:gd name="T45" fmla="*/ 2147483647 h 414"/>
                <a:gd name="T46" fmla="*/ 2147483647 w 228"/>
                <a:gd name="T47" fmla="*/ 2147483647 h 414"/>
                <a:gd name="T48" fmla="*/ 2147483647 w 228"/>
                <a:gd name="T49" fmla="*/ 2147483647 h 414"/>
                <a:gd name="T50" fmla="*/ 2147483647 w 228"/>
                <a:gd name="T51" fmla="*/ 2147483647 h 414"/>
                <a:gd name="T52" fmla="*/ 2147483647 w 228"/>
                <a:gd name="T53" fmla="*/ 2147483647 h 414"/>
                <a:gd name="T54" fmla="*/ 2147483647 w 228"/>
                <a:gd name="T55" fmla="*/ 2147483647 h 414"/>
                <a:gd name="T56" fmla="*/ 2147483647 w 228"/>
                <a:gd name="T57" fmla="*/ 2147483647 h 414"/>
                <a:gd name="T58" fmla="*/ 2147483647 w 228"/>
                <a:gd name="T59" fmla="*/ 2147483647 h 414"/>
                <a:gd name="T60" fmla="*/ 2147483647 w 228"/>
                <a:gd name="T61" fmla="*/ 2147483647 h 414"/>
                <a:gd name="T62" fmla="*/ 2147483647 w 228"/>
                <a:gd name="T63" fmla="*/ 2147483647 h 414"/>
                <a:gd name="T64" fmla="*/ 2147483647 w 228"/>
                <a:gd name="T65" fmla="*/ 2147483647 h 414"/>
                <a:gd name="T66" fmla="*/ 2147483647 w 228"/>
                <a:gd name="T67" fmla="*/ 2147483647 h 414"/>
                <a:gd name="T68" fmla="*/ 2147483647 w 228"/>
                <a:gd name="T69" fmla="*/ 2147483647 h 414"/>
                <a:gd name="T70" fmla="*/ 2147483647 w 228"/>
                <a:gd name="T71" fmla="*/ 2147483647 h 414"/>
                <a:gd name="T72" fmla="*/ 2147483647 w 228"/>
                <a:gd name="T73" fmla="*/ 2147483647 h 414"/>
                <a:gd name="T74" fmla="*/ 2147483647 w 228"/>
                <a:gd name="T75" fmla="*/ 2147483647 h 414"/>
                <a:gd name="T76" fmla="*/ 2147483647 w 228"/>
                <a:gd name="T77" fmla="*/ 2147483647 h 414"/>
                <a:gd name="T78" fmla="*/ 2147483647 w 228"/>
                <a:gd name="T79" fmla="*/ 2147483647 h 414"/>
                <a:gd name="T80" fmla="*/ 2147483647 w 228"/>
                <a:gd name="T81" fmla="*/ 2147483647 h 414"/>
                <a:gd name="T82" fmla="*/ 2147483647 w 228"/>
                <a:gd name="T83" fmla="*/ 2147483647 h 414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228"/>
                <a:gd name="T127" fmla="*/ 0 h 414"/>
                <a:gd name="T128" fmla="*/ 228 w 228"/>
                <a:gd name="T129" fmla="*/ 414 h 414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228" h="414">
                  <a:moveTo>
                    <a:pt x="210" y="30"/>
                  </a:moveTo>
                  <a:lnTo>
                    <a:pt x="210" y="12"/>
                  </a:lnTo>
                  <a:lnTo>
                    <a:pt x="156" y="12"/>
                  </a:lnTo>
                  <a:lnTo>
                    <a:pt x="156" y="18"/>
                  </a:lnTo>
                  <a:lnTo>
                    <a:pt x="150" y="24"/>
                  </a:lnTo>
                  <a:lnTo>
                    <a:pt x="138" y="24"/>
                  </a:lnTo>
                  <a:lnTo>
                    <a:pt x="132" y="18"/>
                  </a:lnTo>
                  <a:lnTo>
                    <a:pt x="114" y="18"/>
                  </a:lnTo>
                  <a:lnTo>
                    <a:pt x="108" y="24"/>
                  </a:lnTo>
                  <a:lnTo>
                    <a:pt x="96" y="24"/>
                  </a:lnTo>
                  <a:lnTo>
                    <a:pt x="96" y="18"/>
                  </a:lnTo>
                  <a:lnTo>
                    <a:pt x="102" y="18"/>
                  </a:lnTo>
                  <a:lnTo>
                    <a:pt x="114" y="6"/>
                  </a:lnTo>
                  <a:lnTo>
                    <a:pt x="114" y="0"/>
                  </a:lnTo>
                  <a:lnTo>
                    <a:pt x="90" y="0"/>
                  </a:lnTo>
                  <a:lnTo>
                    <a:pt x="66" y="12"/>
                  </a:lnTo>
                  <a:lnTo>
                    <a:pt x="60" y="18"/>
                  </a:lnTo>
                  <a:lnTo>
                    <a:pt x="60" y="36"/>
                  </a:lnTo>
                  <a:lnTo>
                    <a:pt x="66" y="60"/>
                  </a:lnTo>
                  <a:lnTo>
                    <a:pt x="66" y="78"/>
                  </a:lnTo>
                  <a:lnTo>
                    <a:pt x="60" y="108"/>
                  </a:lnTo>
                  <a:lnTo>
                    <a:pt x="48" y="138"/>
                  </a:lnTo>
                  <a:lnTo>
                    <a:pt x="30" y="174"/>
                  </a:lnTo>
                  <a:lnTo>
                    <a:pt x="12" y="222"/>
                  </a:lnTo>
                  <a:lnTo>
                    <a:pt x="6" y="234"/>
                  </a:lnTo>
                  <a:lnTo>
                    <a:pt x="6" y="240"/>
                  </a:lnTo>
                  <a:lnTo>
                    <a:pt x="0" y="252"/>
                  </a:lnTo>
                  <a:lnTo>
                    <a:pt x="0" y="264"/>
                  </a:lnTo>
                  <a:lnTo>
                    <a:pt x="18" y="282"/>
                  </a:lnTo>
                  <a:lnTo>
                    <a:pt x="30" y="288"/>
                  </a:lnTo>
                  <a:lnTo>
                    <a:pt x="42" y="342"/>
                  </a:lnTo>
                  <a:lnTo>
                    <a:pt x="42" y="348"/>
                  </a:lnTo>
                  <a:lnTo>
                    <a:pt x="36" y="354"/>
                  </a:lnTo>
                  <a:lnTo>
                    <a:pt x="36" y="366"/>
                  </a:lnTo>
                  <a:lnTo>
                    <a:pt x="30" y="384"/>
                  </a:lnTo>
                  <a:lnTo>
                    <a:pt x="24" y="396"/>
                  </a:lnTo>
                  <a:lnTo>
                    <a:pt x="24" y="408"/>
                  </a:lnTo>
                  <a:lnTo>
                    <a:pt x="48" y="408"/>
                  </a:lnTo>
                  <a:lnTo>
                    <a:pt x="60" y="402"/>
                  </a:lnTo>
                  <a:lnTo>
                    <a:pt x="72" y="402"/>
                  </a:lnTo>
                  <a:lnTo>
                    <a:pt x="84" y="414"/>
                  </a:lnTo>
                  <a:lnTo>
                    <a:pt x="96" y="414"/>
                  </a:lnTo>
                  <a:lnTo>
                    <a:pt x="108" y="408"/>
                  </a:lnTo>
                  <a:lnTo>
                    <a:pt x="114" y="402"/>
                  </a:lnTo>
                  <a:lnTo>
                    <a:pt x="120" y="402"/>
                  </a:lnTo>
                  <a:lnTo>
                    <a:pt x="126" y="396"/>
                  </a:lnTo>
                  <a:lnTo>
                    <a:pt x="126" y="348"/>
                  </a:lnTo>
                  <a:lnTo>
                    <a:pt x="132" y="342"/>
                  </a:lnTo>
                  <a:lnTo>
                    <a:pt x="138" y="330"/>
                  </a:lnTo>
                  <a:lnTo>
                    <a:pt x="150" y="330"/>
                  </a:lnTo>
                  <a:lnTo>
                    <a:pt x="162" y="318"/>
                  </a:lnTo>
                  <a:lnTo>
                    <a:pt x="162" y="312"/>
                  </a:lnTo>
                  <a:lnTo>
                    <a:pt x="150" y="312"/>
                  </a:lnTo>
                  <a:lnTo>
                    <a:pt x="144" y="306"/>
                  </a:lnTo>
                  <a:lnTo>
                    <a:pt x="138" y="294"/>
                  </a:lnTo>
                  <a:lnTo>
                    <a:pt x="138" y="288"/>
                  </a:lnTo>
                  <a:lnTo>
                    <a:pt x="132" y="282"/>
                  </a:lnTo>
                  <a:lnTo>
                    <a:pt x="132" y="276"/>
                  </a:lnTo>
                  <a:lnTo>
                    <a:pt x="144" y="264"/>
                  </a:lnTo>
                  <a:lnTo>
                    <a:pt x="156" y="258"/>
                  </a:lnTo>
                  <a:lnTo>
                    <a:pt x="168" y="246"/>
                  </a:lnTo>
                  <a:lnTo>
                    <a:pt x="168" y="240"/>
                  </a:lnTo>
                  <a:lnTo>
                    <a:pt x="156" y="234"/>
                  </a:lnTo>
                  <a:lnTo>
                    <a:pt x="150" y="228"/>
                  </a:lnTo>
                  <a:lnTo>
                    <a:pt x="150" y="216"/>
                  </a:lnTo>
                  <a:lnTo>
                    <a:pt x="126" y="192"/>
                  </a:lnTo>
                  <a:lnTo>
                    <a:pt x="162" y="192"/>
                  </a:lnTo>
                  <a:lnTo>
                    <a:pt x="174" y="180"/>
                  </a:lnTo>
                  <a:lnTo>
                    <a:pt x="174" y="168"/>
                  </a:lnTo>
                  <a:lnTo>
                    <a:pt x="168" y="162"/>
                  </a:lnTo>
                  <a:lnTo>
                    <a:pt x="168" y="150"/>
                  </a:lnTo>
                  <a:lnTo>
                    <a:pt x="174" y="144"/>
                  </a:lnTo>
                  <a:lnTo>
                    <a:pt x="180" y="144"/>
                  </a:lnTo>
                  <a:lnTo>
                    <a:pt x="180" y="126"/>
                  </a:lnTo>
                  <a:lnTo>
                    <a:pt x="186" y="108"/>
                  </a:lnTo>
                  <a:lnTo>
                    <a:pt x="186" y="96"/>
                  </a:lnTo>
                  <a:lnTo>
                    <a:pt x="180" y="90"/>
                  </a:lnTo>
                  <a:lnTo>
                    <a:pt x="174" y="90"/>
                  </a:lnTo>
                  <a:lnTo>
                    <a:pt x="174" y="84"/>
                  </a:lnTo>
                  <a:lnTo>
                    <a:pt x="180" y="78"/>
                  </a:lnTo>
                  <a:lnTo>
                    <a:pt x="204" y="66"/>
                  </a:lnTo>
                  <a:lnTo>
                    <a:pt x="228" y="42"/>
                  </a:lnTo>
                  <a:lnTo>
                    <a:pt x="228" y="36"/>
                  </a:lnTo>
                  <a:lnTo>
                    <a:pt x="216" y="30"/>
                  </a:lnTo>
                  <a:lnTo>
                    <a:pt x="210" y="30"/>
                  </a:lnTo>
                  <a:close/>
                </a:path>
              </a:pathLst>
            </a:custGeom>
            <a:solidFill>
              <a:srgbClr val="10069F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555" name="Poland">
              <a:extLst>
                <a:ext uri="{FF2B5EF4-FFF2-40B4-BE49-F238E27FC236}">
                  <a16:creationId xmlns:a16="http://schemas.microsoft.com/office/drawing/2014/main" id="{6F34F978-6E0D-C9B9-D284-97BD9DC20811}"/>
                </a:ext>
              </a:extLst>
            </p:cNvPr>
            <p:cNvSpPr>
              <a:spLocks/>
            </p:cNvSpPr>
            <p:nvPr/>
          </p:nvSpPr>
          <p:spPr bwMode="gray">
            <a:xfrm>
              <a:off x="2899" y="1456"/>
              <a:ext cx="159" cy="114"/>
            </a:xfrm>
            <a:custGeom>
              <a:avLst/>
              <a:gdLst>
                <a:gd name="T0" fmla="*/ 2147483647 w 624"/>
                <a:gd name="T1" fmla="*/ 2147483647 h 450"/>
                <a:gd name="T2" fmla="*/ 2147483647 w 624"/>
                <a:gd name="T3" fmla="*/ 2147483647 h 450"/>
                <a:gd name="T4" fmla="*/ 2147483647 w 624"/>
                <a:gd name="T5" fmla="*/ 2147483647 h 450"/>
                <a:gd name="T6" fmla="*/ 2147483647 w 624"/>
                <a:gd name="T7" fmla="*/ 2147483647 h 450"/>
                <a:gd name="T8" fmla="*/ 2147483647 w 624"/>
                <a:gd name="T9" fmla="*/ 2147483647 h 450"/>
                <a:gd name="T10" fmla="*/ 2147483647 w 624"/>
                <a:gd name="T11" fmla="*/ 2147483647 h 450"/>
                <a:gd name="T12" fmla="*/ 2147483647 w 624"/>
                <a:gd name="T13" fmla="*/ 2147483647 h 450"/>
                <a:gd name="T14" fmla="*/ 2147483647 w 624"/>
                <a:gd name="T15" fmla="*/ 2147483647 h 450"/>
                <a:gd name="T16" fmla="*/ 2147483647 w 624"/>
                <a:gd name="T17" fmla="*/ 2147483647 h 450"/>
                <a:gd name="T18" fmla="*/ 2147483647 w 624"/>
                <a:gd name="T19" fmla="*/ 2147483647 h 450"/>
                <a:gd name="T20" fmla="*/ 2147483647 w 624"/>
                <a:gd name="T21" fmla="*/ 2147483647 h 450"/>
                <a:gd name="T22" fmla="*/ 2147483647 w 624"/>
                <a:gd name="T23" fmla="*/ 2147483647 h 450"/>
                <a:gd name="T24" fmla="*/ 2147483647 w 624"/>
                <a:gd name="T25" fmla="*/ 2147483647 h 450"/>
                <a:gd name="T26" fmla="*/ 2147483647 w 624"/>
                <a:gd name="T27" fmla="*/ 2147483647 h 450"/>
                <a:gd name="T28" fmla="*/ 2147483647 w 624"/>
                <a:gd name="T29" fmla="*/ 2147483647 h 450"/>
                <a:gd name="T30" fmla="*/ 2147483647 w 624"/>
                <a:gd name="T31" fmla="*/ 2147483647 h 450"/>
                <a:gd name="T32" fmla="*/ 2147483647 w 624"/>
                <a:gd name="T33" fmla="*/ 2147483647 h 450"/>
                <a:gd name="T34" fmla="*/ 2147483647 w 624"/>
                <a:gd name="T35" fmla="*/ 2147483647 h 450"/>
                <a:gd name="T36" fmla="*/ 2147483647 w 624"/>
                <a:gd name="T37" fmla="*/ 2147483647 h 450"/>
                <a:gd name="T38" fmla="*/ 2147483647 w 624"/>
                <a:gd name="T39" fmla="*/ 2147483647 h 450"/>
                <a:gd name="T40" fmla="*/ 2147483647 w 624"/>
                <a:gd name="T41" fmla="*/ 2147483647 h 450"/>
                <a:gd name="T42" fmla="*/ 2147483647 w 624"/>
                <a:gd name="T43" fmla="*/ 2147483647 h 450"/>
                <a:gd name="T44" fmla="*/ 2147483647 w 624"/>
                <a:gd name="T45" fmla="*/ 2147483647 h 450"/>
                <a:gd name="T46" fmla="*/ 2147483647 w 624"/>
                <a:gd name="T47" fmla="*/ 2147483647 h 450"/>
                <a:gd name="T48" fmla="*/ 2147483647 w 624"/>
                <a:gd name="T49" fmla="*/ 2147483647 h 450"/>
                <a:gd name="T50" fmla="*/ 2147483647 w 624"/>
                <a:gd name="T51" fmla="*/ 2147483647 h 450"/>
                <a:gd name="T52" fmla="*/ 2147483647 w 624"/>
                <a:gd name="T53" fmla="*/ 2147483647 h 450"/>
                <a:gd name="T54" fmla="*/ 2147483647 w 624"/>
                <a:gd name="T55" fmla="*/ 2147483647 h 450"/>
                <a:gd name="T56" fmla="*/ 2147483647 w 624"/>
                <a:gd name="T57" fmla="*/ 2147483647 h 450"/>
                <a:gd name="T58" fmla="*/ 0 w 624"/>
                <a:gd name="T59" fmla="*/ 2147483647 h 450"/>
                <a:gd name="T60" fmla="*/ 2147483647 w 624"/>
                <a:gd name="T61" fmla="*/ 2147483647 h 450"/>
                <a:gd name="T62" fmla="*/ 2147483647 w 624"/>
                <a:gd name="T63" fmla="*/ 2147483647 h 450"/>
                <a:gd name="T64" fmla="*/ 2147483647 w 624"/>
                <a:gd name="T65" fmla="*/ 2147483647 h 450"/>
                <a:gd name="T66" fmla="*/ 2147483647 w 624"/>
                <a:gd name="T67" fmla="*/ 2147483647 h 450"/>
                <a:gd name="T68" fmla="*/ 2147483647 w 624"/>
                <a:gd name="T69" fmla="*/ 2147483647 h 450"/>
                <a:gd name="T70" fmla="*/ 2147483647 w 624"/>
                <a:gd name="T71" fmla="*/ 2147483647 h 450"/>
                <a:gd name="T72" fmla="*/ 2147483647 w 624"/>
                <a:gd name="T73" fmla="*/ 2147483647 h 450"/>
                <a:gd name="T74" fmla="*/ 2147483647 w 624"/>
                <a:gd name="T75" fmla="*/ 2147483647 h 450"/>
                <a:gd name="T76" fmla="*/ 2147483647 w 624"/>
                <a:gd name="T77" fmla="*/ 2147483647 h 450"/>
                <a:gd name="T78" fmla="*/ 2147483647 w 624"/>
                <a:gd name="T79" fmla="*/ 2147483647 h 450"/>
                <a:gd name="T80" fmla="*/ 2147483647 w 624"/>
                <a:gd name="T81" fmla="*/ 2147483647 h 450"/>
                <a:gd name="T82" fmla="*/ 2147483647 w 624"/>
                <a:gd name="T83" fmla="*/ 2147483647 h 450"/>
                <a:gd name="T84" fmla="*/ 2147483647 w 624"/>
                <a:gd name="T85" fmla="*/ 2147483647 h 450"/>
                <a:gd name="T86" fmla="*/ 2147483647 w 624"/>
                <a:gd name="T87" fmla="*/ 2147483647 h 450"/>
                <a:gd name="T88" fmla="*/ 2147483647 w 624"/>
                <a:gd name="T89" fmla="*/ 2147483647 h 450"/>
                <a:gd name="T90" fmla="*/ 2147483647 w 624"/>
                <a:gd name="T91" fmla="*/ 2147483647 h 450"/>
                <a:gd name="T92" fmla="*/ 2147483647 w 624"/>
                <a:gd name="T93" fmla="*/ 2147483647 h 450"/>
                <a:gd name="T94" fmla="*/ 2147483647 w 624"/>
                <a:gd name="T95" fmla="*/ 2147483647 h 450"/>
                <a:gd name="T96" fmla="*/ 2147483647 w 624"/>
                <a:gd name="T97" fmla="*/ 2147483647 h 450"/>
                <a:gd name="T98" fmla="*/ 2147483647 w 624"/>
                <a:gd name="T99" fmla="*/ 2147483647 h 450"/>
                <a:gd name="T100" fmla="*/ 2147483647 w 624"/>
                <a:gd name="T101" fmla="*/ 2147483647 h 450"/>
                <a:gd name="T102" fmla="*/ 2147483647 w 624"/>
                <a:gd name="T103" fmla="*/ 2147483647 h 450"/>
                <a:gd name="T104" fmla="*/ 2147483647 w 624"/>
                <a:gd name="T105" fmla="*/ 2147483647 h 450"/>
                <a:gd name="T106" fmla="*/ 2147483647 w 624"/>
                <a:gd name="T107" fmla="*/ 2147483647 h 450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624"/>
                <a:gd name="T163" fmla="*/ 0 h 450"/>
                <a:gd name="T164" fmla="*/ 624 w 624"/>
                <a:gd name="T165" fmla="*/ 450 h 450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624" h="450">
                  <a:moveTo>
                    <a:pt x="426" y="426"/>
                  </a:moveTo>
                  <a:lnTo>
                    <a:pt x="432" y="426"/>
                  </a:lnTo>
                  <a:lnTo>
                    <a:pt x="444" y="420"/>
                  </a:lnTo>
                  <a:lnTo>
                    <a:pt x="450" y="414"/>
                  </a:lnTo>
                  <a:lnTo>
                    <a:pt x="474" y="414"/>
                  </a:lnTo>
                  <a:lnTo>
                    <a:pt x="498" y="438"/>
                  </a:lnTo>
                  <a:lnTo>
                    <a:pt x="528" y="438"/>
                  </a:lnTo>
                  <a:lnTo>
                    <a:pt x="528" y="450"/>
                  </a:lnTo>
                  <a:lnTo>
                    <a:pt x="552" y="450"/>
                  </a:lnTo>
                  <a:lnTo>
                    <a:pt x="540" y="438"/>
                  </a:lnTo>
                  <a:lnTo>
                    <a:pt x="540" y="396"/>
                  </a:lnTo>
                  <a:lnTo>
                    <a:pt x="594" y="348"/>
                  </a:lnTo>
                  <a:lnTo>
                    <a:pt x="606" y="348"/>
                  </a:lnTo>
                  <a:lnTo>
                    <a:pt x="612" y="342"/>
                  </a:lnTo>
                  <a:lnTo>
                    <a:pt x="618" y="342"/>
                  </a:lnTo>
                  <a:lnTo>
                    <a:pt x="624" y="336"/>
                  </a:lnTo>
                  <a:lnTo>
                    <a:pt x="618" y="330"/>
                  </a:lnTo>
                  <a:lnTo>
                    <a:pt x="618" y="324"/>
                  </a:lnTo>
                  <a:lnTo>
                    <a:pt x="612" y="318"/>
                  </a:lnTo>
                  <a:lnTo>
                    <a:pt x="618" y="306"/>
                  </a:lnTo>
                  <a:lnTo>
                    <a:pt x="612" y="300"/>
                  </a:lnTo>
                  <a:lnTo>
                    <a:pt x="600" y="294"/>
                  </a:lnTo>
                  <a:lnTo>
                    <a:pt x="600" y="288"/>
                  </a:lnTo>
                  <a:lnTo>
                    <a:pt x="582" y="270"/>
                  </a:lnTo>
                  <a:lnTo>
                    <a:pt x="576" y="252"/>
                  </a:lnTo>
                  <a:lnTo>
                    <a:pt x="582" y="252"/>
                  </a:lnTo>
                  <a:lnTo>
                    <a:pt x="576" y="240"/>
                  </a:lnTo>
                  <a:lnTo>
                    <a:pt x="576" y="210"/>
                  </a:lnTo>
                  <a:lnTo>
                    <a:pt x="564" y="198"/>
                  </a:lnTo>
                  <a:lnTo>
                    <a:pt x="558" y="198"/>
                  </a:lnTo>
                  <a:lnTo>
                    <a:pt x="552" y="192"/>
                  </a:lnTo>
                  <a:lnTo>
                    <a:pt x="552" y="186"/>
                  </a:lnTo>
                  <a:lnTo>
                    <a:pt x="564" y="186"/>
                  </a:lnTo>
                  <a:lnTo>
                    <a:pt x="564" y="168"/>
                  </a:lnTo>
                  <a:lnTo>
                    <a:pt x="588" y="162"/>
                  </a:lnTo>
                  <a:lnTo>
                    <a:pt x="588" y="150"/>
                  </a:lnTo>
                  <a:lnTo>
                    <a:pt x="594" y="144"/>
                  </a:lnTo>
                  <a:lnTo>
                    <a:pt x="594" y="138"/>
                  </a:lnTo>
                  <a:lnTo>
                    <a:pt x="588" y="132"/>
                  </a:lnTo>
                  <a:lnTo>
                    <a:pt x="576" y="108"/>
                  </a:lnTo>
                  <a:lnTo>
                    <a:pt x="570" y="102"/>
                  </a:lnTo>
                  <a:lnTo>
                    <a:pt x="570" y="90"/>
                  </a:lnTo>
                  <a:lnTo>
                    <a:pt x="564" y="84"/>
                  </a:lnTo>
                  <a:lnTo>
                    <a:pt x="558" y="72"/>
                  </a:lnTo>
                  <a:lnTo>
                    <a:pt x="558" y="48"/>
                  </a:lnTo>
                  <a:lnTo>
                    <a:pt x="546" y="42"/>
                  </a:lnTo>
                  <a:lnTo>
                    <a:pt x="540" y="42"/>
                  </a:lnTo>
                  <a:lnTo>
                    <a:pt x="522" y="36"/>
                  </a:lnTo>
                  <a:lnTo>
                    <a:pt x="498" y="36"/>
                  </a:lnTo>
                  <a:lnTo>
                    <a:pt x="498" y="42"/>
                  </a:lnTo>
                  <a:lnTo>
                    <a:pt x="408" y="42"/>
                  </a:lnTo>
                  <a:lnTo>
                    <a:pt x="402" y="36"/>
                  </a:lnTo>
                  <a:lnTo>
                    <a:pt x="390" y="36"/>
                  </a:lnTo>
                  <a:lnTo>
                    <a:pt x="384" y="30"/>
                  </a:lnTo>
                  <a:lnTo>
                    <a:pt x="360" y="30"/>
                  </a:lnTo>
                  <a:lnTo>
                    <a:pt x="354" y="36"/>
                  </a:lnTo>
                  <a:lnTo>
                    <a:pt x="348" y="36"/>
                  </a:lnTo>
                  <a:lnTo>
                    <a:pt x="342" y="30"/>
                  </a:lnTo>
                  <a:lnTo>
                    <a:pt x="312" y="30"/>
                  </a:lnTo>
                  <a:lnTo>
                    <a:pt x="300" y="36"/>
                  </a:lnTo>
                  <a:lnTo>
                    <a:pt x="282" y="36"/>
                  </a:lnTo>
                  <a:lnTo>
                    <a:pt x="276" y="30"/>
                  </a:lnTo>
                  <a:lnTo>
                    <a:pt x="270" y="18"/>
                  </a:lnTo>
                  <a:lnTo>
                    <a:pt x="264" y="12"/>
                  </a:lnTo>
                  <a:lnTo>
                    <a:pt x="264" y="6"/>
                  </a:lnTo>
                  <a:lnTo>
                    <a:pt x="258" y="6"/>
                  </a:lnTo>
                  <a:lnTo>
                    <a:pt x="252" y="0"/>
                  </a:lnTo>
                  <a:lnTo>
                    <a:pt x="210" y="0"/>
                  </a:lnTo>
                  <a:lnTo>
                    <a:pt x="192" y="6"/>
                  </a:lnTo>
                  <a:lnTo>
                    <a:pt x="180" y="12"/>
                  </a:lnTo>
                  <a:lnTo>
                    <a:pt x="162" y="12"/>
                  </a:lnTo>
                  <a:lnTo>
                    <a:pt x="150" y="18"/>
                  </a:lnTo>
                  <a:lnTo>
                    <a:pt x="144" y="24"/>
                  </a:lnTo>
                  <a:lnTo>
                    <a:pt x="138" y="24"/>
                  </a:lnTo>
                  <a:lnTo>
                    <a:pt x="120" y="42"/>
                  </a:lnTo>
                  <a:lnTo>
                    <a:pt x="60" y="48"/>
                  </a:lnTo>
                  <a:lnTo>
                    <a:pt x="54" y="48"/>
                  </a:lnTo>
                  <a:lnTo>
                    <a:pt x="48" y="54"/>
                  </a:lnTo>
                  <a:lnTo>
                    <a:pt x="24" y="66"/>
                  </a:lnTo>
                  <a:lnTo>
                    <a:pt x="18" y="66"/>
                  </a:lnTo>
                  <a:lnTo>
                    <a:pt x="12" y="72"/>
                  </a:lnTo>
                  <a:lnTo>
                    <a:pt x="18" y="78"/>
                  </a:lnTo>
                  <a:lnTo>
                    <a:pt x="18" y="96"/>
                  </a:lnTo>
                  <a:lnTo>
                    <a:pt x="6" y="90"/>
                  </a:lnTo>
                  <a:lnTo>
                    <a:pt x="6" y="108"/>
                  </a:lnTo>
                  <a:lnTo>
                    <a:pt x="12" y="108"/>
                  </a:lnTo>
                  <a:lnTo>
                    <a:pt x="18" y="114"/>
                  </a:lnTo>
                  <a:lnTo>
                    <a:pt x="18" y="132"/>
                  </a:lnTo>
                  <a:lnTo>
                    <a:pt x="6" y="144"/>
                  </a:lnTo>
                  <a:lnTo>
                    <a:pt x="0" y="144"/>
                  </a:lnTo>
                  <a:lnTo>
                    <a:pt x="0" y="156"/>
                  </a:lnTo>
                  <a:lnTo>
                    <a:pt x="6" y="162"/>
                  </a:lnTo>
                  <a:lnTo>
                    <a:pt x="12" y="162"/>
                  </a:lnTo>
                  <a:lnTo>
                    <a:pt x="18" y="168"/>
                  </a:lnTo>
                  <a:lnTo>
                    <a:pt x="30" y="168"/>
                  </a:lnTo>
                  <a:lnTo>
                    <a:pt x="30" y="186"/>
                  </a:lnTo>
                  <a:lnTo>
                    <a:pt x="24" y="186"/>
                  </a:lnTo>
                  <a:lnTo>
                    <a:pt x="24" y="198"/>
                  </a:lnTo>
                  <a:lnTo>
                    <a:pt x="36" y="198"/>
                  </a:lnTo>
                  <a:lnTo>
                    <a:pt x="36" y="204"/>
                  </a:lnTo>
                  <a:lnTo>
                    <a:pt x="30" y="210"/>
                  </a:lnTo>
                  <a:lnTo>
                    <a:pt x="36" y="210"/>
                  </a:lnTo>
                  <a:lnTo>
                    <a:pt x="42" y="216"/>
                  </a:lnTo>
                  <a:lnTo>
                    <a:pt x="36" y="222"/>
                  </a:lnTo>
                  <a:lnTo>
                    <a:pt x="24" y="228"/>
                  </a:lnTo>
                  <a:lnTo>
                    <a:pt x="24" y="234"/>
                  </a:lnTo>
                  <a:lnTo>
                    <a:pt x="30" y="240"/>
                  </a:lnTo>
                  <a:lnTo>
                    <a:pt x="36" y="240"/>
                  </a:lnTo>
                  <a:lnTo>
                    <a:pt x="42" y="246"/>
                  </a:lnTo>
                  <a:lnTo>
                    <a:pt x="42" y="264"/>
                  </a:lnTo>
                  <a:lnTo>
                    <a:pt x="48" y="258"/>
                  </a:lnTo>
                  <a:lnTo>
                    <a:pt x="54" y="258"/>
                  </a:lnTo>
                  <a:lnTo>
                    <a:pt x="54" y="270"/>
                  </a:lnTo>
                  <a:lnTo>
                    <a:pt x="48" y="276"/>
                  </a:lnTo>
                  <a:lnTo>
                    <a:pt x="60" y="276"/>
                  </a:lnTo>
                  <a:lnTo>
                    <a:pt x="60" y="282"/>
                  </a:lnTo>
                  <a:lnTo>
                    <a:pt x="54" y="282"/>
                  </a:lnTo>
                  <a:lnTo>
                    <a:pt x="54" y="294"/>
                  </a:lnTo>
                  <a:lnTo>
                    <a:pt x="72" y="294"/>
                  </a:lnTo>
                  <a:lnTo>
                    <a:pt x="78" y="312"/>
                  </a:lnTo>
                  <a:lnTo>
                    <a:pt x="96" y="312"/>
                  </a:lnTo>
                  <a:lnTo>
                    <a:pt x="108" y="318"/>
                  </a:lnTo>
                  <a:lnTo>
                    <a:pt x="114" y="318"/>
                  </a:lnTo>
                  <a:lnTo>
                    <a:pt x="114" y="324"/>
                  </a:lnTo>
                  <a:lnTo>
                    <a:pt x="138" y="324"/>
                  </a:lnTo>
                  <a:lnTo>
                    <a:pt x="144" y="330"/>
                  </a:lnTo>
                  <a:lnTo>
                    <a:pt x="132" y="336"/>
                  </a:lnTo>
                  <a:lnTo>
                    <a:pt x="144" y="342"/>
                  </a:lnTo>
                  <a:lnTo>
                    <a:pt x="144" y="354"/>
                  </a:lnTo>
                  <a:lnTo>
                    <a:pt x="150" y="354"/>
                  </a:lnTo>
                  <a:lnTo>
                    <a:pt x="156" y="360"/>
                  </a:lnTo>
                  <a:lnTo>
                    <a:pt x="174" y="360"/>
                  </a:lnTo>
                  <a:lnTo>
                    <a:pt x="174" y="354"/>
                  </a:lnTo>
                  <a:lnTo>
                    <a:pt x="180" y="354"/>
                  </a:lnTo>
                  <a:lnTo>
                    <a:pt x="192" y="348"/>
                  </a:lnTo>
                  <a:lnTo>
                    <a:pt x="210" y="348"/>
                  </a:lnTo>
                  <a:lnTo>
                    <a:pt x="204" y="354"/>
                  </a:lnTo>
                  <a:lnTo>
                    <a:pt x="222" y="354"/>
                  </a:lnTo>
                  <a:lnTo>
                    <a:pt x="228" y="360"/>
                  </a:lnTo>
                  <a:lnTo>
                    <a:pt x="234" y="372"/>
                  </a:lnTo>
                  <a:lnTo>
                    <a:pt x="240" y="378"/>
                  </a:lnTo>
                  <a:lnTo>
                    <a:pt x="246" y="366"/>
                  </a:lnTo>
                  <a:lnTo>
                    <a:pt x="252" y="372"/>
                  </a:lnTo>
                  <a:lnTo>
                    <a:pt x="252" y="378"/>
                  </a:lnTo>
                  <a:lnTo>
                    <a:pt x="270" y="378"/>
                  </a:lnTo>
                  <a:lnTo>
                    <a:pt x="282" y="384"/>
                  </a:lnTo>
                  <a:lnTo>
                    <a:pt x="282" y="390"/>
                  </a:lnTo>
                  <a:lnTo>
                    <a:pt x="288" y="402"/>
                  </a:lnTo>
                  <a:lnTo>
                    <a:pt x="306" y="420"/>
                  </a:lnTo>
                  <a:lnTo>
                    <a:pt x="318" y="420"/>
                  </a:lnTo>
                  <a:lnTo>
                    <a:pt x="330" y="408"/>
                  </a:lnTo>
                  <a:lnTo>
                    <a:pt x="342" y="408"/>
                  </a:lnTo>
                  <a:lnTo>
                    <a:pt x="354" y="420"/>
                  </a:lnTo>
                  <a:lnTo>
                    <a:pt x="360" y="420"/>
                  </a:lnTo>
                  <a:lnTo>
                    <a:pt x="360" y="426"/>
                  </a:lnTo>
                  <a:lnTo>
                    <a:pt x="366" y="432"/>
                  </a:lnTo>
                  <a:lnTo>
                    <a:pt x="378" y="432"/>
                  </a:lnTo>
                  <a:lnTo>
                    <a:pt x="384" y="426"/>
                  </a:lnTo>
                  <a:lnTo>
                    <a:pt x="384" y="420"/>
                  </a:lnTo>
                  <a:lnTo>
                    <a:pt x="414" y="420"/>
                  </a:lnTo>
                  <a:lnTo>
                    <a:pt x="420" y="426"/>
                  </a:lnTo>
                  <a:lnTo>
                    <a:pt x="426" y="426"/>
                  </a:lnTo>
                  <a:close/>
                </a:path>
              </a:pathLst>
            </a:custGeom>
            <a:solidFill>
              <a:srgbClr val="10069F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556" name="Philippines">
              <a:extLst>
                <a:ext uri="{FF2B5EF4-FFF2-40B4-BE49-F238E27FC236}">
                  <a16:creationId xmlns:a16="http://schemas.microsoft.com/office/drawing/2014/main" id="{CFDA089F-D7D5-0D39-9508-2DCE4CBF1E5A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4764" y="2186"/>
              <a:ext cx="181" cy="304"/>
            </a:xfrm>
            <a:custGeom>
              <a:avLst/>
              <a:gdLst>
                <a:gd name="T0" fmla="*/ 2147483647 w 714"/>
                <a:gd name="T1" fmla="*/ 2147483647 h 1200"/>
                <a:gd name="T2" fmla="*/ 2147483647 w 714"/>
                <a:gd name="T3" fmla="*/ 2147483647 h 1200"/>
                <a:gd name="T4" fmla="*/ 2147483647 w 714"/>
                <a:gd name="T5" fmla="*/ 2147483647 h 1200"/>
                <a:gd name="T6" fmla="*/ 2147483647 w 714"/>
                <a:gd name="T7" fmla="*/ 2147483647 h 1200"/>
                <a:gd name="T8" fmla="*/ 2147483647 w 714"/>
                <a:gd name="T9" fmla="*/ 2147483647 h 1200"/>
                <a:gd name="T10" fmla="*/ 2147483647 w 714"/>
                <a:gd name="T11" fmla="*/ 2147483647 h 1200"/>
                <a:gd name="T12" fmla="*/ 2147483647 w 714"/>
                <a:gd name="T13" fmla="*/ 2147483647 h 1200"/>
                <a:gd name="T14" fmla="*/ 2147483647 w 714"/>
                <a:gd name="T15" fmla="*/ 2147483647 h 1200"/>
                <a:gd name="T16" fmla="*/ 2147483647 w 714"/>
                <a:gd name="T17" fmla="*/ 2147483647 h 1200"/>
                <a:gd name="T18" fmla="*/ 2147483647 w 714"/>
                <a:gd name="T19" fmla="*/ 2147483647 h 1200"/>
                <a:gd name="T20" fmla="*/ 2147483647 w 714"/>
                <a:gd name="T21" fmla="*/ 2147483647 h 1200"/>
                <a:gd name="T22" fmla="*/ 2147483647 w 714"/>
                <a:gd name="T23" fmla="*/ 2147483647 h 1200"/>
                <a:gd name="T24" fmla="*/ 2147483647 w 714"/>
                <a:gd name="T25" fmla="*/ 2147483647 h 1200"/>
                <a:gd name="T26" fmla="*/ 2147483647 w 714"/>
                <a:gd name="T27" fmla="*/ 2147483647 h 1200"/>
                <a:gd name="T28" fmla="*/ 2147483647 w 714"/>
                <a:gd name="T29" fmla="*/ 2147483647 h 1200"/>
                <a:gd name="T30" fmla="*/ 2147483647 w 714"/>
                <a:gd name="T31" fmla="*/ 2147483647 h 1200"/>
                <a:gd name="T32" fmla="*/ 2147483647 w 714"/>
                <a:gd name="T33" fmla="*/ 2147483647 h 1200"/>
                <a:gd name="T34" fmla="*/ 2147483647 w 714"/>
                <a:gd name="T35" fmla="*/ 2147483647 h 1200"/>
                <a:gd name="T36" fmla="*/ 2147483647 w 714"/>
                <a:gd name="T37" fmla="*/ 2147483647 h 1200"/>
                <a:gd name="T38" fmla="*/ 2147483647 w 714"/>
                <a:gd name="T39" fmla="*/ 2147483647 h 1200"/>
                <a:gd name="T40" fmla="*/ 2147483647 w 714"/>
                <a:gd name="T41" fmla="*/ 2147483647 h 1200"/>
                <a:gd name="T42" fmla="*/ 2147483647 w 714"/>
                <a:gd name="T43" fmla="*/ 2147483647 h 1200"/>
                <a:gd name="T44" fmla="*/ 2147483647 w 714"/>
                <a:gd name="T45" fmla="*/ 2147483647 h 1200"/>
                <a:gd name="T46" fmla="*/ 2147483647 w 714"/>
                <a:gd name="T47" fmla="*/ 2147483647 h 1200"/>
                <a:gd name="T48" fmla="*/ 2147483647 w 714"/>
                <a:gd name="T49" fmla="*/ 2147483647 h 1200"/>
                <a:gd name="T50" fmla="*/ 2147483647 w 714"/>
                <a:gd name="T51" fmla="*/ 2147483647 h 1200"/>
                <a:gd name="T52" fmla="*/ 2147483647 w 714"/>
                <a:gd name="T53" fmla="*/ 2147483647 h 1200"/>
                <a:gd name="T54" fmla="*/ 2147483647 w 714"/>
                <a:gd name="T55" fmla="*/ 2147483647 h 1200"/>
                <a:gd name="T56" fmla="*/ 2147483647 w 714"/>
                <a:gd name="T57" fmla="*/ 2147483647 h 1200"/>
                <a:gd name="T58" fmla="*/ 2147483647 w 714"/>
                <a:gd name="T59" fmla="*/ 2147483647 h 1200"/>
                <a:gd name="T60" fmla="*/ 2147483647 w 714"/>
                <a:gd name="T61" fmla="*/ 2147483647 h 1200"/>
                <a:gd name="T62" fmla="*/ 2147483647 w 714"/>
                <a:gd name="T63" fmla="*/ 2147483647 h 1200"/>
                <a:gd name="T64" fmla="*/ 2147483647 w 714"/>
                <a:gd name="T65" fmla="*/ 2147483647 h 1200"/>
                <a:gd name="T66" fmla="*/ 2147483647 w 714"/>
                <a:gd name="T67" fmla="*/ 2147483647 h 1200"/>
                <a:gd name="T68" fmla="*/ 2147483647 w 714"/>
                <a:gd name="T69" fmla="*/ 2147483647 h 1200"/>
                <a:gd name="T70" fmla="*/ 2147483647 w 714"/>
                <a:gd name="T71" fmla="*/ 2147483647 h 1200"/>
                <a:gd name="T72" fmla="*/ 2147483647 w 714"/>
                <a:gd name="T73" fmla="*/ 2147483647 h 1200"/>
                <a:gd name="T74" fmla="*/ 2147483647 w 714"/>
                <a:gd name="T75" fmla="*/ 2147483647 h 1200"/>
                <a:gd name="T76" fmla="*/ 2147483647 w 714"/>
                <a:gd name="T77" fmla="*/ 2147483647 h 1200"/>
                <a:gd name="T78" fmla="*/ 2147483647 w 714"/>
                <a:gd name="T79" fmla="*/ 0 h 1200"/>
                <a:gd name="T80" fmla="*/ 2147483647 w 714"/>
                <a:gd name="T81" fmla="*/ 2147483647 h 1200"/>
                <a:gd name="T82" fmla="*/ 2147483647 w 714"/>
                <a:gd name="T83" fmla="*/ 2147483647 h 1200"/>
                <a:gd name="T84" fmla="*/ 2147483647 w 714"/>
                <a:gd name="T85" fmla="*/ 2147483647 h 1200"/>
                <a:gd name="T86" fmla="*/ 2147483647 w 714"/>
                <a:gd name="T87" fmla="*/ 2147483647 h 1200"/>
                <a:gd name="T88" fmla="*/ 2147483647 w 714"/>
                <a:gd name="T89" fmla="*/ 2147483647 h 1200"/>
                <a:gd name="T90" fmla="*/ 2147483647 w 714"/>
                <a:gd name="T91" fmla="*/ 2147483647 h 1200"/>
                <a:gd name="T92" fmla="*/ 2147483647 w 714"/>
                <a:gd name="T93" fmla="*/ 2147483647 h 1200"/>
                <a:gd name="T94" fmla="*/ 2147483647 w 714"/>
                <a:gd name="T95" fmla="*/ 2147483647 h 1200"/>
                <a:gd name="T96" fmla="*/ 2147483647 w 714"/>
                <a:gd name="T97" fmla="*/ 2147483647 h 1200"/>
                <a:gd name="T98" fmla="*/ 2147483647 w 714"/>
                <a:gd name="T99" fmla="*/ 2147483647 h 1200"/>
                <a:gd name="T100" fmla="*/ 2147483647 w 714"/>
                <a:gd name="T101" fmla="*/ 2147483647 h 1200"/>
                <a:gd name="T102" fmla="*/ 2147483647 w 714"/>
                <a:gd name="T103" fmla="*/ 2147483647 h 1200"/>
                <a:gd name="T104" fmla="*/ 2147483647 w 714"/>
                <a:gd name="T105" fmla="*/ 2147483647 h 1200"/>
                <a:gd name="T106" fmla="*/ 2147483647 w 714"/>
                <a:gd name="T107" fmla="*/ 2147483647 h 1200"/>
                <a:gd name="T108" fmla="*/ 2147483647 w 714"/>
                <a:gd name="T109" fmla="*/ 2147483647 h 1200"/>
                <a:gd name="T110" fmla="*/ 2147483647 w 714"/>
                <a:gd name="T111" fmla="*/ 2147483647 h 1200"/>
                <a:gd name="T112" fmla="*/ 2147483647 w 714"/>
                <a:gd name="T113" fmla="*/ 2147483647 h 1200"/>
                <a:gd name="T114" fmla="*/ 2147483647 w 714"/>
                <a:gd name="T115" fmla="*/ 2147483647 h 1200"/>
                <a:gd name="T116" fmla="*/ 2147483647 w 714"/>
                <a:gd name="T117" fmla="*/ 2147483647 h 1200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714"/>
                <a:gd name="T178" fmla="*/ 0 h 1200"/>
                <a:gd name="T179" fmla="*/ 714 w 714"/>
                <a:gd name="T180" fmla="*/ 1200 h 1200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714" h="1200">
                  <a:moveTo>
                    <a:pt x="702" y="1140"/>
                  </a:moveTo>
                  <a:lnTo>
                    <a:pt x="690" y="1170"/>
                  </a:lnTo>
                  <a:lnTo>
                    <a:pt x="696" y="1200"/>
                  </a:lnTo>
                  <a:lnTo>
                    <a:pt x="714" y="1182"/>
                  </a:lnTo>
                  <a:lnTo>
                    <a:pt x="714" y="1140"/>
                  </a:lnTo>
                  <a:lnTo>
                    <a:pt x="702" y="1140"/>
                  </a:lnTo>
                  <a:close/>
                  <a:moveTo>
                    <a:pt x="582" y="1176"/>
                  </a:moveTo>
                  <a:lnTo>
                    <a:pt x="600" y="1140"/>
                  </a:lnTo>
                  <a:lnTo>
                    <a:pt x="576" y="1134"/>
                  </a:lnTo>
                  <a:lnTo>
                    <a:pt x="582" y="1176"/>
                  </a:lnTo>
                  <a:close/>
                  <a:moveTo>
                    <a:pt x="246" y="1038"/>
                  </a:moveTo>
                  <a:lnTo>
                    <a:pt x="264" y="1050"/>
                  </a:lnTo>
                  <a:lnTo>
                    <a:pt x="282" y="1020"/>
                  </a:lnTo>
                  <a:lnTo>
                    <a:pt x="258" y="1008"/>
                  </a:lnTo>
                  <a:lnTo>
                    <a:pt x="246" y="1038"/>
                  </a:lnTo>
                  <a:close/>
                  <a:moveTo>
                    <a:pt x="504" y="558"/>
                  </a:moveTo>
                  <a:lnTo>
                    <a:pt x="540" y="576"/>
                  </a:lnTo>
                  <a:lnTo>
                    <a:pt x="540" y="582"/>
                  </a:lnTo>
                  <a:lnTo>
                    <a:pt x="534" y="588"/>
                  </a:lnTo>
                  <a:lnTo>
                    <a:pt x="504" y="588"/>
                  </a:lnTo>
                  <a:lnTo>
                    <a:pt x="570" y="642"/>
                  </a:lnTo>
                  <a:lnTo>
                    <a:pt x="570" y="618"/>
                  </a:lnTo>
                  <a:lnTo>
                    <a:pt x="600" y="624"/>
                  </a:lnTo>
                  <a:lnTo>
                    <a:pt x="576" y="588"/>
                  </a:lnTo>
                  <a:lnTo>
                    <a:pt x="576" y="582"/>
                  </a:lnTo>
                  <a:lnTo>
                    <a:pt x="570" y="576"/>
                  </a:lnTo>
                  <a:lnTo>
                    <a:pt x="570" y="558"/>
                  </a:lnTo>
                  <a:lnTo>
                    <a:pt x="564" y="546"/>
                  </a:lnTo>
                  <a:lnTo>
                    <a:pt x="534" y="516"/>
                  </a:lnTo>
                  <a:lnTo>
                    <a:pt x="522" y="510"/>
                  </a:lnTo>
                  <a:lnTo>
                    <a:pt x="504" y="504"/>
                  </a:lnTo>
                  <a:lnTo>
                    <a:pt x="492" y="498"/>
                  </a:lnTo>
                  <a:lnTo>
                    <a:pt x="474" y="498"/>
                  </a:lnTo>
                  <a:lnTo>
                    <a:pt x="468" y="504"/>
                  </a:lnTo>
                  <a:lnTo>
                    <a:pt x="468" y="528"/>
                  </a:lnTo>
                  <a:lnTo>
                    <a:pt x="492" y="552"/>
                  </a:lnTo>
                  <a:lnTo>
                    <a:pt x="504" y="558"/>
                  </a:lnTo>
                  <a:close/>
                  <a:moveTo>
                    <a:pt x="462" y="666"/>
                  </a:moveTo>
                  <a:lnTo>
                    <a:pt x="474" y="750"/>
                  </a:lnTo>
                  <a:lnTo>
                    <a:pt x="486" y="672"/>
                  </a:lnTo>
                  <a:lnTo>
                    <a:pt x="462" y="618"/>
                  </a:lnTo>
                  <a:lnTo>
                    <a:pt x="438" y="618"/>
                  </a:lnTo>
                  <a:lnTo>
                    <a:pt x="462" y="666"/>
                  </a:lnTo>
                  <a:close/>
                  <a:moveTo>
                    <a:pt x="492" y="738"/>
                  </a:moveTo>
                  <a:lnTo>
                    <a:pt x="522" y="738"/>
                  </a:lnTo>
                  <a:lnTo>
                    <a:pt x="528" y="708"/>
                  </a:lnTo>
                  <a:lnTo>
                    <a:pt x="498" y="702"/>
                  </a:lnTo>
                  <a:lnTo>
                    <a:pt x="492" y="738"/>
                  </a:lnTo>
                  <a:close/>
                  <a:moveTo>
                    <a:pt x="570" y="660"/>
                  </a:moveTo>
                  <a:lnTo>
                    <a:pt x="546" y="648"/>
                  </a:lnTo>
                  <a:lnTo>
                    <a:pt x="528" y="630"/>
                  </a:lnTo>
                  <a:lnTo>
                    <a:pt x="528" y="624"/>
                  </a:lnTo>
                  <a:lnTo>
                    <a:pt x="522" y="618"/>
                  </a:lnTo>
                  <a:lnTo>
                    <a:pt x="486" y="618"/>
                  </a:lnTo>
                  <a:lnTo>
                    <a:pt x="492" y="660"/>
                  </a:lnTo>
                  <a:lnTo>
                    <a:pt x="510" y="654"/>
                  </a:lnTo>
                  <a:lnTo>
                    <a:pt x="522" y="678"/>
                  </a:lnTo>
                  <a:lnTo>
                    <a:pt x="570" y="714"/>
                  </a:lnTo>
                  <a:lnTo>
                    <a:pt x="570" y="660"/>
                  </a:lnTo>
                  <a:close/>
                  <a:moveTo>
                    <a:pt x="162" y="600"/>
                  </a:moveTo>
                  <a:lnTo>
                    <a:pt x="144" y="582"/>
                  </a:lnTo>
                  <a:lnTo>
                    <a:pt x="138" y="606"/>
                  </a:lnTo>
                  <a:lnTo>
                    <a:pt x="132" y="618"/>
                  </a:lnTo>
                  <a:lnTo>
                    <a:pt x="126" y="624"/>
                  </a:lnTo>
                  <a:lnTo>
                    <a:pt x="120" y="642"/>
                  </a:lnTo>
                  <a:lnTo>
                    <a:pt x="120" y="654"/>
                  </a:lnTo>
                  <a:lnTo>
                    <a:pt x="126" y="660"/>
                  </a:lnTo>
                  <a:lnTo>
                    <a:pt x="138" y="666"/>
                  </a:lnTo>
                  <a:lnTo>
                    <a:pt x="150" y="678"/>
                  </a:lnTo>
                  <a:lnTo>
                    <a:pt x="144" y="684"/>
                  </a:lnTo>
                  <a:lnTo>
                    <a:pt x="120" y="696"/>
                  </a:lnTo>
                  <a:lnTo>
                    <a:pt x="114" y="702"/>
                  </a:lnTo>
                  <a:lnTo>
                    <a:pt x="102" y="708"/>
                  </a:lnTo>
                  <a:lnTo>
                    <a:pt x="96" y="732"/>
                  </a:lnTo>
                  <a:lnTo>
                    <a:pt x="72" y="750"/>
                  </a:lnTo>
                  <a:lnTo>
                    <a:pt x="72" y="762"/>
                  </a:lnTo>
                  <a:lnTo>
                    <a:pt x="60" y="774"/>
                  </a:lnTo>
                  <a:lnTo>
                    <a:pt x="48" y="780"/>
                  </a:lnTo>
                  <a:lnTo>
                    <a:pt x="42" y="786"/>
                  </a:lnTo>
                  <a:lnTo>
                    <a:pt x="30" y="792"/>
                  </a:lnTo>
                  <a:lnTo>
                    <a:pt x="24" y="798"/>
                  </a:lnTo>
                  <a:lnTo>
                    <a:pt x="18" y="798"/>
                  </a:lnTo>
                  <a:lnTo>
                    <a:pt x="18" y="804"/>
                  </a:lnTo>
                  <a:lnTo>
                    <a:pt x="12" y="810"/>
                  </a:lnTo>
                  <a:lnTo>
                    <a:pt x="0" y="834"/>
                  </a:lnTo>
                  <a:lnTo>
                    <a:pt x="0" y="864"/>
                  </a:lnTo>
                  <a:lnTo>
                    <a:pt x="30" y="834"/>
                  </a:lnTo>
                  <a:lnTo>
                    <a:pt x="30" y="816"/>
                  </a:lnTo>
                  <a:lnTo>
                    <a:pt x="36" y="810"/>
                  </a:lnTo>
                  <a:lnTo>
                    <a:pt x="42" y="810"/>
                  </a:lnTo>
                  <a:lnTo>
                    <a:pt x="78" y="798"/>
                  </a:lnTo>
                  <a:lnTo>
                    <a:pt x="84" y="792"/>
                  </a:lnTo>
                  <a:lnTo>
                    <a:pt x="84" y="762"/>
                  </a:lnTo>
                  <a:lnTo>
                    <a:pt x="90" y="750"/>
                  </a:lnTo>
                  <a:lnTo>
                    <a:pt x="96" y="744"/>
                  </a:lnTo>
                  <a:lnTo>
                    <a:pt x="114" y="738"/>
                  </a:lnTo>
                  <a:lnTo>
                    <a:pt x="126" y="732"/>
                  </a:lnTo>
                  <a:lnTo>
                    <a:pt x="144" y="720"/>
                  </a:lnTo>
                  <a:lnTo>
                    <a:pt x="162" y="714"/>
                  </a:lnTo>
                  <a:lnTo>
                    <a:pt x="168" y="702"/>
                  </a:lnTo>
                  <a:lnTo>
                    <a:pt x="174" y="696"/>
                  </a:lnTo>
                  <a:lnTo>
                    <a:pt x="174" y="684"/>
                  </a:lnTo>
                  <a:lnTo>
                    <a:pt x="156" y="648"/>
                  </a:lnTo>
                  <a:lnTo>
                    <a:pt x="156" y="624"/>
                  </a:lnTo>
                  <a:lnTo>
                    <a:pt x="162" y="612"/>
                  </a:lnTo>
                  <a:lnTo>
                    <a:pt x="162" y="600"/>
                  </a:lnTo>
                  <a:close/>
                  <a:moveTo>
                    <a:pt x="330" y="1026"/>
                  </a:moveTo>
                  <a:lnTo>
                    <a:pt x="372" y="1056"/>
                  </a:lnTo>
                  <a:lnTo>
                    <a:pt x="372" y="1020"/>
                  </a:lnTo>
                  <a:lnTo>
                    <a:pt x="348" y="1002"/>
                  </a:lnTo>
                  <a:lnTo>
                    <a:pt x="330" y="1026"/>
                  </a:lnTo>
                  <a:close/>
                  <a:moveTo>
                    <a:pt x="660" y="840"/>
                  </a:moveTo>
                  <a:lnTo>
                    <a:pt x="660" y="816"/>
                  </a:lnTo>
                  <a:lnTo>
                    <a:pt x="654" y="804"/>
                  </a:lnTo>
                  <a:lnTo>
                    <a:pt x="654" y="792"/>
                  </a:lnTo>
                  <a:lnTo>
                    <a:pt x="642" y="780"/>
                  </a:lnTo>
                  <a:lnTo>
                    <a:pt x="630" y="774"/>
                  </a:lnTo>
                  <a:lnTo>
                    <a:pt x="600" y="744"/>
                  </a:lnTo>
                  <a:lnTo>
                    <a:pt x="588" y="738"/>
                  </a:lnTo>
                  <a:lnTo>
                    <a:pt x="582" y="738"/>
                  </a:lnTo>
                  <a:lnTo>
                    <a:pt x="576" y="744"/>
                  </a:lnTo>
                  <a:lnTo>
                    <a:pt x="582" y="750"/>
                  </a:lnTo>
                  <a:lnTo>
                    <a:pt x="588" y="762"/>
                  </a:lnTo>
                  <a:lnTo>
                    <a:pt x="594" y="768"/>
                  </a:lnTo>
                  <a:lnTo>
                    <a:pt x="606" y="774"/>
                  </a:lnTo>
                  <a:lnTo>
                    <a:pt x="606" y="786"/>
                  </a:lnTo>
                  <a:lnTo>
                    <a:pt x="600" y="786"/>
                  </a:lnTo>
                  <a:lnTo>
                    <a:pt x="588" y="792"/>
                  </a:lnTo>
                  <a:lnTo>
                    <a:pt x="570" y="792"/>
                  </a:lnTo>
                  <a:lnTo>
                    <a:pt x="558" y="798"/>
                  </a:lnTo>
                  <a:lnTo>
                    <a:pt x="546" y="798"/>
                  </a:lnTo>
                  <a:lnTo>
                    <a:pt x="546" y="828"/>
                  </a:lnTo>
                  <a:lnTo>
                    <a:pt x="528" y="828"/>
                  </a:lnTo>
                  <a:lnTo>
                    <a:pt x="522" y="846"/>
                  </a:lnTo>
                  <a:lnTo>
                    <a:pt x="498" y="864"/>
                  </a:lnTo>
                  <a:lnTo>
                    <a:pt x="492" y="864"/>
                  </a:lnTo>
                  <a:lnTo>
                    <a:pt x="486" y="858"/>
                  </a:lnTo>
                  <a:lnTo>
                    <a:pt x="474" y="852"/>
                  </a:lnTo>
                  <a:lnTo>
                    <a:pt x="462" y="852"/>
                  </a:lnTo>
                  <a:lnTo>
                    <a:pt x="450" y="846"/>
                  </a:lnTo>
                  <a:lnTo>
                    <a:pt x="438" y="858"/>
                  </a:lnTo>
                  <a:lnTo>
                    <a:pt x="432" y="870"/>
                  </a:lnTo>
                  <a:lnTo>
                    <a:pt x="420" y="882"/>
                  </a:lnTo>
                  <a:lnTo>
                    <a:pt x="414" y="894"/>
                  </a:lnTo>
                  <a:lnTo>
                    <a:pt x="408" y="900"/>
                  </a:lnTo>
                  <a:lnTo>
                    <a:pt x="408" y="906"/>
                  </a:lnTo>
                  <a:lnTo>
                    <a:pt x="408" y="900"/>
                  </a:lnTo>
                  <a:lnTo>
                    <a:pt x="396" y="888"/>
                  </a:lnTo>
                  <a:lnTo>
                    <a:pt x="384" y="888"/>
                  </a:lnTo>
                  <a:lnTo>
                    <a:pt x="378" y="900"/>
                  </a:lnTo>
                  <a:lnTo>
                    <a:pt x="378" y="912"/>
                  </a:lnTo>
                  <a:lnTo>
                    <a:pt x="372" y="924"/>
                  </a:lnTo>
                  <a:lnTo>
                    <a:pt x="366" y="930"/>
                  </a:lnTo>
                  <a:lnTo>
                    <a:pt x="360" y="942"/>
                  </a:lnTo>
                  <a:lnTo>
                    <a:pt x="384" y="960"/>
                  </a:lnTo>
                  <a:lnTo>
                    <a:pt x="402" y="942"/>
                  </a:lnTo>
                  <a:lnTo>
                    <a:pt x="414" y="966"/>
                  </a:lnTo>
                  <a:lnTo>
                    <a:pt x="420" y="960"/>
                  </a:lnTo>
                  <a:lnTo>
                    <a:pt x="432" y="954"/>
                  </a:lnTo>
                  <a:lnTo>
                    <a:pt x="450" y="936"/>
                  </a:lnTo>
                  <a:lnTo>
                    <a:pt x="462" y="930"/>
                  </a:lnTo>
                  <a:lnTo>
                    <a:pt x="474" y="930"/>
                  </a:lnTo>
                  <a:lnTo>
                    <a:pt x="498" y="954"/>
                  </a:lnTo>
                  <a:lnTo>
                    <a:pt x="510" y="960"/>
                  </a:lnTo>
                  <a:lnTo>
                    <a:pt x="492" y="978"/>
                  </a:lnTo>
                  <a:lnTo>
                    <a:pt x="492" y="990"/>
                  </a:lnTo>
                  <a:lnTo>
                    <a:pt x="510" y="1026"/>
                  </a:lnTo>
                  <a:lnTo>
                    <a:pt x="522" y="1044"/>
                  </a:lnTo>
                  <a:lnTo>
                    <a:pt x="534" y="1056"/>
                  </a:lnTo>
                  <a:lnTo>
                    <a:pt x="546" y="1062"/>
                  </a:lnTo>
                  <a:lnTo>
                    <a:pt x="558" y="1062"/>
                  </a:lnTo>
                  <a:lnTo>
                    <a:pt x="570" y="1068"/>
                  </a:lnTo>
                  <a:lnTo>
                    <a:pt x="582" y="1068"/>
                  </a:lnTo>
                  <a:lnTo>
                    <a:pt x="606" y="1050"/>
                  </a:lnTo>
                  <a:lnTo>
                    <a:pt x="606" y="1074"/>
                  </a:lnTo>
                  <a:lnTo>
                    <a:pt x="630" y="1074"/>
                  </a:lnTo>
                  <a:lnTo>
                    <a:pt x="630" y="1038"/>
                  </a:lnTo>
                  <a:lnTo>
                    <a:pt x="624" y="1032"/>
                  </a:lnTo>
                  <a:lnTo>
                    <a:pt x="606" y="996"/>
                  </a:lnTo>
                  <a:lnTo>
                    <a:pt x="606" y="984"/>
                  </a:lnTo>
                  <a:lnTo>
                    <a:pt x="612" y="972"/>
                  </a:lnTo>
                  <a:lnTo>
                    <a:pt x="624" y="960"/>
                  </a:lnTo>
                  <a:lnTo>
                    <a:pt x="654" y="1014"/>
                  </a:lnTo>
                  <a:lnTo>
                    <a:pt x="654" y="1008"/>
                  </a:lnTo>
                  <a:lnTo>
                    <a:pt x="660" y="1002"/>
                  </a:lnTo>
                  <a:lnTo>
                    <a:pt x="672" y="978"/>
                  </a:lnTo>
                  <a:lnTo>
                    <a:pt x="678" y="960"/>
                  </a:lnTo>
                  <a:lnTo>
                    <a:pt x="678" y="936"/>
                  </a:lnTo>
                  <a:lnTo>
                    <a:pt x="672" y="918"/>
                  </a:lnTo>
                  <a:lnTo>
                    <a:pt x="666" y="912"/>
                  </a:lnTo>
                  <a:lnTo>
                    <a:pt x="660" y="900"/>
                  </a:lnTo>
                  <a:lnTo>
                    <a:pt x="660" y="840"/>
                  </a:lnTo>
                  <a:close/>
                  <a:moveTo>
                    <a:pt x="330" y="384"/>
                  </a:moveTo>
                  <a:lnTo>
                    <a:pt x="348" y="384"/>
                  </a:lnTo>
                  <a:lnTo>
                    <a:pt x="354" y="390"/>
                  </a:lnTo>
                  <a:lnTo>
                    <a:pt x="366" y="396"/>
                  </a:lnTo>
                  <a:lnTo>
                    <a:pt x="366" y="408"/>
                  </a:lnTo>
                  <a:lnTo>
                    <a:pt x="372" y="420"/>
                  </a:lnTo>
                  <a:lnTo>
                    <a:pt x="384" y="438"/>
                  </a:lnTo>
                  <a:lnTo>
                    <a:pt x="396" y="450"/>
                  </a:lnTo>
                  <a:lnTo>
                    <a:pt x="414" y="462"/>
                  </a:lnTo>
                  <a:lnTo>
                    <a:pt x="432" y="462"/>
                  </a:lnTo>
                  <a:lnTo>
                    <a:pt x="444" y="438"/>
                  </a:lnTo>
                  <a:lnTo>
                    <a:pt x="444" y="426"/>
                  </a:lnTo>
                  <a:lnTo>
                    <a:pt x="432" y="402"/>
                  </a:lnTo>
                  <a:lnTo>
                    <a:pt x="420" y="396"/>
                  </a:lnTo>
                  <a:lnTo>
                    <a:pt x="408" y="396"/>
                  </a:lnTo>
                  <a:lnTo>
                    <a:pt x="408" y="390"/>
                  </a:lnTo>
                  <a:lnTo>
                    <a:pt x="414" y="384"/>
                  </a:lnTo>
                  <a:lnTo>
                    <a:pt x="414" y="378"/>
                  </a:lnTo>
                  <a:lnTo>
                    <a:pt x="420" y="372"/>
                  </a:lnTo>
                  <a:lnTo>
                    <a:pt x="408" y="372"/>
                  </a:lnTo>
                  <a:lnTo>
                    <a:pt x="396" y="366"/>
                  </a:lnTo>
                  <a:lnTo>
                    <a:pt x="390" y="360"/>
                  </a:lnTo>
                  <a:lnTo>
                    <a:pt x="372" y="360"/>
                  </a:lnTo>
                  <a:lnTo>
                    <a:pt x="366" y="366"/>
                  </a:lnTo>
                  <a:lnTo>
                    <a:pt x="354" y="372"/>
                  </a:lnTo>
                  <a:lnTo>
                    <a:pt x="342" y="360"/>
                  </a:lnTo>
                  <a:lnTo>
                    <a:pt x="330" y="354"/>
                  </a:lnTo>
                  <a:lnTo>
                    <a:pt x="312" y="354"/>
                  </a:lnTo>
                  <a:lnTo>
                    <a:pt x="300" y="366"/>
                  </a:lnTo>
                  <a:lnTo>
                    <a:pt x="288" y="372"/>
                  </a:lnTo>
                  <a:lnTo>
                    <a:pt x="282" y="372"/>
                  </a:lnTo>
                  <a:lnTo>
                    <a:pt x="264" y="354"/>
                  </a:lnTo>
                  <a:lnTo>
                    <a:pt x="258" y="342"/>
                  </a:lnTo>
                  <a:lnTo>
                    <a:pt x="258" y="252"/>
                  </a:lnTo>
                  <a:lnTo>
                    <a:pt x="270" y="228"/>
                  </a:lnTo>
                  <a:lnTo>
                    <a:pt x="270" y="222"/>
                  </a:lnTo>
                  <a:lnTo>
                    <a:pt x="288" y="204"/>
                  </a:lnTo>
                  <a:lnTo>
                    <a:pt x="288" y="174"/>
                  </a:lnTo>
                  <a:lnTo>
                    <a:pt x="276" y="150"/>
                  </a:lnTo>
                  <a:lnTo>
                    <a:pt x="276" y="126"/>
                  </a:lnTo>
                  <a:lnTo>
                    <a:pt x="282" y="108"/>
                  </a:lnTo>
                  <a:lnTo>
                    <a:pt x="282" y="72"/>
                  </a:lnTo>
                  <a:lnTo>
                    <a:pt x="264" y="54"/>
                  </a:lnTo>
                  <a:lnTo>
                    <a:pt x="264" y="36"/>
                  </a:lnTo>
                  <a:lnTo>
                    <a:pt x="258" y="30"/>
                  </a:lnTo>
                  <a:lnTo>
                    <a:pt x="258" y="6"/>
                  </a:lnTo>
                  <a:lnTo>
                    <a:pt x="252" y="0"/>
                  </a:lnTo>
                  <a:lnTo>
                    <a:pt x="240" y="0"/>
                  </a:lnTo>
                  <a:lnTo>
                    <a:pt x="234" y="6"/>
                  </a:lnTo>
                  <a:lnTo>
                    <a:pt x="234" y="12"/>
                  </a:lnTo>
                  <a:lnTo>
                    <a:pt x="228" y="18"/>
                  </a:lnTo>
                  <a:lnTo>
                    <a:pt x="216" y="24"/>
                  </a:lnTo>
                  <a:lnTo>
                    <a:pt x="204" y="24"/>
                  </a:lnTo>
                  <a:lnTo>
                    <a:pt x="192" y="18"/>
                  </a:lnTo>
                  <a:lnTo>
                    <a:pt x="186" y="12"/>
                  </a:lnTo>
                  <a:lnTo>
                    <a:pt x="174" y="12"/>
                  </a:lnTo>
                  <a:lnTo>
                    <a:pt x="162" y="18"/>
                  </a:lnTo>
                  <a:lnTo>
                    <a:pt x="162" y="36"/>
                  </a:lnTo>
                  <a:lnTo>
                    <a:pt x="156" y="42"/>
                  </a:lnTo>
                  <a:lnTo>
                    <a:pt x="156" y="48"/>
                  </a:lnTo>
                  <a:lnTo>
                    <a:pt x="144" y="72"/>
                  </a:lnTo>
                  <a:lnTo>
                    <a:pt x="132" y="84"/>
                  </a:lnTo>
                  <a:lnTo>
                    <a:pt x="132" y="96"/>
                  </a:lnTo>
                  <a:lnTo>
                    <a:pt x="138" y="102"/>
                  </a:lnTo>
                  <a:lnTo>
                    <a:pt x="144" y="114"/>
                  </a:lnTo>
                  <a:lnTo>
                    <a:pt x="150" y="132"/>
                  </a:lnTo>
                  <a:lnTo>
                    <a:pt x="156" y="138"/>
                  </a:lnTo>
                  <a:lnTo>
                    <a:pt x="156" y="150"/>
                  </a:lnTo>
                  <a:lnTo>
                    <a:pt x="150" y="162"/>
                  </a:lnTo>
                  <a:lnTo>
                    <a:pt x="150" y="168"/>
                  </a:lnTo>
                  <a:lnTo>
                    <a:pt x="144" y="174"/>
                  </a:lnTo>
                  <a:lnTo>
                    <a:pt x="138" y="186"/>
                  </a:lnTo>
                  <a:lnTo>
                    <a:pt x="138" y="198"/>
                  </a:lnTo>
                  <a:lnTo>
                    <a:pt x="150" y="210"/>
                  </a:lnTo>
                  <a:lnTo>
                    <a:pt x="150" y="216"/>
                  </a:lnTo>
                  <a:lnTo>
                    <a:pt x="144" y="222"/>
                  </a:lnTo>
                  <a:lnTo>
                    <a:pt x="138" y="222"/>
                  </a:lnTo>
                  <a:lnTo>
                    <a:pt x="126" y="228"/>
                  </a:lnTo>
                  <a:lnTo>
                    <a:pt x="120" y="228"/>
                  </a:lnTo>
                  <a:lnTo>
                    <a:pt x="120" y="210"/>
                  </a:lnTo>
                  <a:lnTo>
                    <a:pt x="114" y="204"/>
                  </a:lnTo>
                  <a:lnTo>
                    <a:pt x="114" y="252"/>
                  </a:lnTo>
                  <a:lnTo>
                    <a:pt x="150" y="306"/>
                  </a:lnTo>
                  <a:lnTo>
                    <a:pt x="174" y="330"/>
                  </a:lnTo>
                  <a:lnTo>
                    <a:pt x="186" y="348"/>
                  </a:lnTo>
                  <a:lnTo>
                    <a:pt x="204" y="384"/>
                  </a:lnTo>
                  <a:lnTo>
                    <a:pt x="216" y="402"/>
                  </a:lnTo>
                  <a:lnTo>
                    <a:pt x="228" y="408"/>
                  </a:lnTo>
                  <a:lnTo>
                    <a:pt x="252" y="408"/>
                  </a:lnTo>
                  <a:lnTo>
                    <a:pt x="258" y="396"/>
                  </a:lnTo>
                  <a:lnTo>
                    <a:pt x="270" y="390"/>
                  </a:lnTo>
                  <a:lnTo>
                    <a:pt x="276" y="384"/>
                  </a:lnTo>
                  <a:lnTo>
                    <a:pt x="288" y="384"/>
                  </a:lnTo>
                  <a:lnTo>
                    <a:pt x="294" y="396"/>
                  </a:lnTo>
                  <a:lnTo>
                    <a:pt x="306" y="402"/>
                  </a:lnTo>
                  <a:lnTo>
                    <a:pt x="324" y="420"/>
                  </a:lnTo>
                  <a:lnTo>
                    <a:pt x="342" y="420"/>
                  </a:lnTo>
                  <a:lnTo>
                    <a:pt x="342" y="402"/>
                  </a:lnTo>
                  <a:lnTo>
                    <a:pt x="336" y="396"/>
                  </a:lnTo>
                  <a:lnTo>
                    <a:pt x="330" y="384"/>
                  </a:lnTo>
                  <a:close/>
                  <a:moveTo>
                    <a:pt x="258" y="432"/>
                  </a:moveTo>
                  <a:lnTo>
                    <a:pt x="246" y="426"/>
                  </a:lnTo>
                  <a:lnTo>
                    <a:pt x="204" y="426"/>
                  </a:lnTo>
                  <a:lnTo>
                    <a:pt x="234" y="468"/>
                  </a:lnTo>
                  <a:lnTo>
                    <a:pt x="258" y="534"/>
                  </a:lnTo>
                  <a:lnTo>
                    <a:pt x="270" y="528"/>
                  </a:lnTo>
                  <a:lnTo>
                    <a:pt x="276" y="516"/>
                  </a:lnTo>
                  <a:lnTo>
                    <a:pt x="282" y="510"/>
                  </a:lnTo>
                  <a:lnTo>
                    <a:pt x="282" y="486"/>
                  </a:lnTo>
                  <a:lnTo>
                    <a:pt x="276" y="480"/>
                  </a:lnTo>
                  <a:lnTo>
                    <a:pt x="270" y="468"/>
                  </a:lnTo>
                  <a:lnTo>
                    <a:pt x="270" y="450"/>
                  </a:lnTo>
                  <a:lnTo>
                    <a:pt x="264" y="438"/>
                  </a:lnTo>
                  <a:lnTo>
                    <a:pt x="258" y="432"/>
                  </a:lnTo>
                  <a:close/>
                  <a:moveTo>
                    <a:pt x="330" y="648"/>
                  </a:moveTo>
                  <a:lnTo>
                    <a:pt x="336" y="660"/>
                  </a:lnTo>
                  <a:lnTo>
                    <a:pt x="354" y="678"/>
                  </a:lnTo>
                  <a:lnTo>
                    <a:pt x="360" y="672"/>
                  </a:lnTo>
                  <a:lnTo>
                    <a:pt x="372" y="666"/>
                  </a:lnTo>
                  <a:lnTo>
                    <a:pt x="378" y="660"/>
                  </a:lnTo>
                  <a:lnTo>
                    <a:pt x="384" y="660"/>
                  </a:lnTo>
                  <a:lnTo>
                    <a:pt x="390" y="666"/>
                  </a:lnTo>
                  <a:lnTo>
                    <a:pt x="390" y="696"/>
                  </a:lnTo>
                  <a:lnTo>
                    <a:pt x="402" y="708"/>
                  </a:lnTo>
                  <a:lnTo>
                    <a:pt x="396" y="720"/>
                  </a:lnTo>
                  <a:lnTo>
                    <a:pt x="390" y="726"/>
                  </a:lnTo>
                  <a:lnTo>
                    <a:pt x="372" y="762"/>
                  </a:lnTo>
                  <a:lnTo>
                    <a:pt x="372" y="786"/>
                  </a:lnTo>
                  <a:lnTo>
                    <a:pt x="378" y="792"/>
                  </a:lnTo>
                  <a:lnTo>
                    <a:pt x="384" y="804"/>
                  </a:lnTo>
                  <a:lnTo>
                    <a:pt x="396" y="804"/>
                  </a:lnTo>
                  <a:lnTo>
                    <a:pt x="408" y="798"/>
                  </a:lnTo>
                  <a:lnTo>
                    <a:pt x="420" y="798"/>
                  </a:lnTo>
                  <a:lnTo>
                    <a:pt x="432" y="792"/>
                  </a:lnTo>
                  <a:lnTo>
                    <a:pt x="438" y="786"/>
                  </a:lnTo>
                  <a:lnTo>
                    <a:pt x="438" y="768"/>
                  </a:lnTo>
                  <a:lnTo>
                    <a:pt x="432" y="756"/>
                  </a:lnTo>
                  <a:lnTo>
                    <a:pt x="426" y="738"/>
                  </a:lnTo>
                  <a:lnTo>
                    <a:pt x="426" y="726"/>
                  </a:lnTo>
                  <a:lnTo>
                    <a:pt x="432" y="714"/>
                  </a:lnTo>
                  <a:lnTo>
                    <a:pt x="444" y="678"/>
                  </a:lnTo>
                  <a:lnTo>
                    <a:pt x="444" y="660"/>
                  </a:lnTo>
                  <a:lnTo>
                    <a:pt x="438" y="648"/>
                  </a:lnTo>
                  <a:lnTo>
                    <a:pt x="432" y="642"/>
                  </a:lnTo>
                  <a:lnTo>
                    <a:pt x="426" y="642"/>
                  </a:lnTo>
                  <a:lnTo>
                    <a:pt x="414" y="654"/>
                  </a:lnTo>
                  <a:lnTo>
                    <a:pt x="402" y="660"/>
                  </a:lnTo>
                  <a:lnTo>
                    <a:pt x="396" y="660"/>
                  </a:lnTo>
                  <a:lnTo>
                    <a:pt x="396" y="648"/>
                  </a:lnTo>
                  <a:lnTo>
                    <a:pt x="408" y="624"/>
                  </a:lnTo>
                  <a:lnTo>
                    <a:pt x="408" y="612"/>
                  </a:lnTo>
                  <a:lnTo>
                    <a:pt x="414" y="600"/>
                  </a:lnTo>
                  <a:lnTo>
                    <a:pt x="414" y="594"/>
                  </a:lnTo>
                  <a:lnTo>
                    <a:pt x="408" y="588"/>
                  </a:lnTo>
                  <a:lnTo>
                    <a:pt x="372" y="570"/>
                  </a:lnTo>
                  <a:lnTo>
                    <a:pt x="366" y="564"/>
                  </a:lnTo>
                  <a:lnTo>
                    <a:pt x="330" y="564"/>
                  </a:lnTo>
                  <a:lnTo>
                    <a:pt x="324" y="570"/>
                  </a:lnTo>
                  <a:lnTo>
                    <a:pt x="324" y="576"/>
                  </a:lnTo>
                  <a:lnTo>
                    <a:pt x="330" y="582"/>
                  </a:lnTo>
                  <a:lnTo>
                    <a:pt x="336" y="582"/>
                  </a:lnTo>
                  <a:lnTo>
                    <a:pt x="342" y="594"/>
                  </a:lnTo>
                  <a:lnTo>
                    <a:pt x="342" y="600"/>
                  </a:lnTo>
                  <a:lnTo>
                    <a:pt x="336" y="606"/>
                  </a:lnTo>
                  <a:lnTo>
                    <a:pt x="336" y="618"/>
                  </a:lnTo>
                  <a:lnTo>
                    <a:pt x="330" y="630"/>
                  </a:lnTo>
                  <a:lnTo>
                    <a:pt x="330" y="648"/>
                  </a:lnTo>
                  <a:close/>
                </a:path>
              </a:pathLst>
            </a:custGeom>
            <a:solidFill>
              <a:srgbClr val="C0C0C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557" name="Peru">
              <a:extLst>
                <a:ext uri="{FF2B5EF4-FFF2-40B4-BE49-F238E27FC236}">
                  <a16:creationId xmlns:a16="http://schemas.microsoft.com/office/drawing/2014/main" id="{EFC2E84F-3E6A-12F8-2E1F-DDB7A634D847}"/>
                </a:ext>
              </a:extLst>
            </p:cNvPr>
            <p:cNvSpPr>
              <a:spLocks/>
            </p:cNvSpPr>
            <p:nvPr/>
          </p:nvSpPr>
          <p:spPr bwMode="gray">
            <a:xfrm>
              <a:off x="1188" y="2568"/>
              <a:ext cx="239" cy="377"/>
            </a:xfrm>
            <a:custGeom>
              <a:avLst/>
              <a:gdLst>
                <a:gd name="T0" fmla="*/ 2147483647 w 942"/>
                <a:gd name="T1" fmla="*/ 2147483647 h 1488"/>
                <a:gd name="T2" fmla="*/ 2147483647 w 942"/>
                <a:gd name="T3" fmla="*/ 2147483647 h 1488"/>
                <a:gd name="T4" fmla="*/ 2147483647 w 942"/>
                <a:gd name="T5" fmla="*/ 2147483647 h 1488"/>
                <a:gd name="T6" fmla="*/ 2147483647 w 942"/>
                <a:gd name="T7" fmla="*/ 2147483647 h 1488"/>
                <a:gd name="T8" fmla="*/ 2147483647 w 942"/>
                <a:gd name="T9" fmla="*/ 2147483647 h 1488"/>
                <a:gd name="T10" fmla="*/ 2147483647 w 942"/>
                <a:gd name="T11" fmla="*/ 2147483647 h 1488"/>
                <a:gd name="T12" fmla="*/ 2147483647 w 942"/>
                <a:gd name="T13" fmla="*/ 2147483647 h 1488"/>
                <a:gd name="T14" fmla="*/ 2147483647 w 942"/>
                <a:gd name="T15" fmla="*/ 2147483647 h 1488"/>
                <a:gd name="T16" fmla="*/ 2147483647 w 942"/>
                <a:gd name="T17" fmla="*/ 2147483647 h 1488"/>
                <a:gd name="T18" fmla="*/ 2147483647 w 942"/>
                <a:gd name="T19" fmla="*/ 2147483647 h 1488"/>
                <a:gd name="T20" fmla="*/ 2147483647 w 942"/>
                <a:gd name="T21" fmla="*/ 2147483647 h 1488"/>
                <a:gd name="T22" fmla="*/ 2147483647 w 942"/>
                <a:gd name="T23" fmla="*/ 2147483647 h 1488"/>
                <a:gd name="T24" fmla="*/ 2147483647 w 942"/>
                <a:gd name="T25" fmla="*/ 2147483647 h 1488"/>
                <a:gd name="T26" fmla="*/ 2147483647 w 942"/>
                <a:gd name="T27" fmla="*/ 2147483647 h 1488"/>
                <a:gd name="T28" fmla="*/ 2147483647 w 942"/>
                <a:gd name="T29" fmla="*/ 2147483647 h 1488"/>
                <a:gd name="T30" fmla="*/ 2147483647 w 942"/>
                <a:gd name="T31" fmla="*/ 2147483647 h 1488"/>
                <a:gd name="T32" fmla="*/ 2147483647 w 942"/>
                <a:gd name="T33" fmla="*/ 2147483647 h 1488"/>
                <a:gd name="T34" fmla="*/ 2147483647 w 942"/>
                <a:gd name="T35" fmla="*/ 2147483647 h 1488"/>
                <a:gd name="T36" fmla="*/ 2147483647 w 942"/>
                <a:gd name="T37" fmla="*/ 2147483647 h 1488"/>
                <a:gd name="T38" fmla="*/ 2147483647 w 942"/>
                <a:gd name="T39" fmla="*/ 2147483647 h 1488"/>
                <a:gd name="T40" fmla="*/ 2147483647 w 942"/>
                <a:gd name="T41" fmla="*/ 2147483647 h 1488"/>
                <a:gd name="T42" fmla="*/ 2147483647 w 942"/>
                <a:gd name="T43" fmla="*/ 2147483647 h 1488"/>
                <a:gd name="T44" fmla="*/ 2147483647 w 942"/>
                <a:gd name="T45" fmla="*/ 2147483647 h 1488"/>
                <a:gd name="T46" fmla="*/ 2147483647 w 942"/>
                <a:gd name="T47" fmla="*/ 2147483647 h 1488"/>
                <a:gd name="T48" fmla="*/ 2147483647 w 942"/>
                <a:gd name="T49" fmla="*/ 2147483647 h 1488"/>
                <a:gd name="T50" fmla="*/ 2147483647 w 942"/>
                <a:gd name="T51" fmla="*/ 2147483647 h 1488"/>
                <a:gd name="T52" fmla="*/ 2147483647 w 942"/>
                <a:gd name="T53" fmla="*/ 2147483647 h 1488"/>
                <a:gd name="T54" fmla="*/ 2147483647 w 942"/>
                <a:gd name="T55" fmla="*/ 2147483647 h 1488"/>
                <a:gd name="T56" fmla="*/ 2147483647 w 942"/>
                <a:gd name="T57" fmla="*/ 2147483647 h 1488"/>
                <a:gd name="T58" fmla="*/ 2147483647 w 942"/>
                <a:gd name="T59" fmla="*/ 2147483647 h 1488"/>
                <a:gd name="T60" fmla="*/ 2147483647 w 942"/>
                <a:gd name="T61" fmla="*/ 2147483647 h 1488"/>
                <a:gd name="T62" fmla="*/ 2147483647 w 942"/>
                <a:gd name="T63" fmla="*/ 0 h 1488"/>
                <a:gd name="T64" fmla="*/ 2147483647 w 942"/>
                <a:gd name="T65" fmla="*/ 2147483647 h 1488"/>
                <a:gd name="T66" fmla="*/ 2147483647 w 942"/>
                <a:gd name="T67" fmla="*/ 2147483647 h 1488"/>
                <a:gd name="T68" fmla="*/ 2147483647 w 942"/>
                <a:gd name="T69" fmla="*/ 2147483647 h 1488"/>
                <a:gd name="T70" fmla="*/ 2147483647 w 942"/>
                <a:gd name="T71" fmla="*/ 2147483647 h 1488"/>
                <a:gd name="T72" fmla="*/ 2147483647 w 942"/>
                <a:gd name="T73" fmla="*/ 2147483647 h 1488"/>
                <a:gd name="T74" fmla="*/ 2147483647 w 942"/>
                <a:gd name="T75" fmla="*/ 2147483647 h 1488"/>
                <a:gd name="T76" fmla="*/ 2147483647 w 942"/>
                <a:gd name="T77" fmla="*/ 2147483647 h 1488"/>
                <a:gd name="T78" fmla="*/ 2147483647 w 942"/>
                <a:gd name="T79" fmla="*/ 2147483647 h 1488"/>
                <a:gd name="T80" fmla="*/ 2147483647 w 942"/>
                <a:gd name="T81" fmla="*/ 2147483647 h 1488"/>
                <a:gd name="T82" fmla="*/ 2147483647 w 942"/>
                <a:gd name="T83" fmla="*/ 2147483647 h 1488"/>
                <a:gd name="T84" fmla="*/ 0 w 942"/>
                <a:gd name="T85" fmla="*/ 2147483647 h 1488"/>
                <a:gd name="T86" fmla="*/ 2147483647 w 942"/>
                <a:gd name="T87" fmla="*/ 2147483647 h 1488"/>
                <a:gd name="T88" fmla="*/ 2147483647 w 942"/>
                <a:gd name="T89" fmla="*/ 2147483647 h 1488"/>
                <a:gd name="T90" fmla="*/ 2147483647 w 942"/>
                <a:gd name="T91" fmla="*/ 2147483647 h 1488"/>
                <a:gd name="T92" fmla="*/ 2147483647 w 942"/>
                <a:gd name="T93" fmla="*/ 2147483647 h 1488"/>
                <a:gd name="T94" fmla="*/ 2147483647 w 942"/>
                <a:gd name="T95" fmla="*/ 2147483647 h 1488"/>
                <a:gd name="T96" fmla="*/ 2147483647 w 942"/>
                <a:gd name="T97" fmla="*/ 2147483647 h 1488"/>
                <a:gd name="T98" fmla="*/ 2147483647 w 942"/>
                <a:gd name="T99" fmla="*/ 2147483647 h 1488"/>
                <a:gd name="T100" fmla="*/ 2147483647 w 942"/>
                <a:gd name="T101" fmla="*/ 2147483647 h 1488"/>
                <a:gd name="T102" fmla="*/ 2147483647 w 942"/>
                <a:gd name="T103" fmla="*/ 2147483647 h 1488"/>
                <a:gd name="T104" fmla="*/ 2147483647 w 942"/>
                <a:gd name="T105" fmla="*/ 2147483647 h 1488"/>
                <a:gd name="T106" fmla="*/ 2147483647 w 942"/>
                <a:gd name="T107" fmla="*/ 2147483647 h 1488"/>
                <a:gd name="T108" fmla="*/ 2147483647 w 942"/>
                <a:gd name="T109" fmla="*/ 2147483647 h 1488"/>
                <a:gd name="T110" fmla="*/ 2147483647 w 942"/>
                <a:gd name="T111" fmla="*/ 2147483647 h 1488"/>
                <a:gd name="T112" fmla="*/ 2147483647 w 942"/>
                <a:gd name="T113" fmla="*/ 2147483647 h 1488"/>
                <a:gd name="T114" fmla="*/ 2147483647 w 942"/>
                <a:gd name="T115" fmla="*/ 2147483647 h 1488"/>
                <a:gd name="T116" fmla="*/ 2147483647 w 942"/>
                <a:gd name="T117" fmla="*/ 2147483647 h 1488"/>
                <a:gd name="T118" fmla="*/ 2147483647 w 942"/>
                <a:gd name="T119" fmla="*/ 2147483647 h 1488"/>
                <a:gd name="T120" fmla="*/ 2147483647 w 942"/>
                <a:gd name="T121" fmla="*/ 2147483647 h 1488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942"/>
                <a:gd name="T184" fmla="*/ 0 h 1488"/>
                <a:gd name="T185" fmla="*/ 942 w 942"/>
                <a:gd name="T186" fmla="*/ 1488 h 1488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942" h="1488">
                  <a:moveTo>
                    <a:pt x="930" y="1320"/>
                  </a:moveTo>
                  <a:lnTo>
                    <a:pt x="924" y="1314"/>
                  </a:lnTo>
                  <a:lnTo>
                    <a:pt x="912" y="1308"/>
                  </a:lnTo>
                  <a:lnTo>
                    <a:pt x="888" y="1284"/>
                  </a:lnTo>
                  <a:lnTo>
                    <a:pt x="864" y="1284"/>
                  </a:lnTo>
                  <a:lnTo>
                    <a:pt x="858" y="1278"/>
                  </a:lnTo>
                  <a:lnTo>
                    <a:pt x="870" y="1260"/>
                  </a:lnTo>
                  <a:lnTo>
                    <a:pt x="870" y="1230"/>
                  </a:lnTo>
                  <a:lnTo>
                    <a:pt x="882" y="1230"/>
                  </a:lnTo>
                  <a:lnTo>
                    <a:pt x="906" y="1254"/>
                  </a:lnTo>
                  <a:lnTo>
                    <a:pt x="918" y="1236"/>
                  </a:lnTo>
                  <a:lnTo>
                    <a:pt x="918" y="1230"/>
                  </a:lnTo>
                  <a:lnTo>
                    <a:pt x="912" y="1224"/>
                  </a:lnTo>
                  <a:lnTo>
                    <a:pt x="906" y="1212"/>
                  </a:lnTo>
                  <a:lnTo>
                    <a:pt x="900" y="1194"/>
                  </a:lnTo>
                  <a:lnTo>
                    <a:pt x="912" y="1170"/>
                  </a:lnTo>
                  <a:lnTo>
                    <a:pt x="924" y="1158"/>
                  </a:lnTo>
                  <a:lnTo>
                    <a:pt x="930" y="1146"/>
                  </a:lnTo>
                  <a:lnTo>
                    <a:pt x="930" y="1140"/>
                  </a:lnTo>
                  <a:lnTo>
                    <a:pt x="924" y="1128"/>
                  </a:lnTo>
                  <a:lnTo>
                    <a:pt x="912" y="1116"/>
                  </a:lnTo>
                  <a:lnTo>
                    <a:pt x="906" y="1116"/>
                  </a:lnTo>
                  <a:lnTo>
                    <a:pt x="924" y="1086"/>
                  </a:lnTo>
                  <a:lnTo>
                    <a:pt x="912" y="1038"/>
                  </a:lnTo>
                  <a:lnTo>
                    <a:pt x="918" y="1032"/>
                  </a:lnTo>
                  <a:lnTo>
                    <a:pt x="924" y="1020"/>
                  </a:lnTo>
                  <a:lnTo>
                    <a:pt x="930" y="1014"/>
                  </a:lnTo>
                  <a:lnTo>
                    <a:pt x="930" y="1002"/>
                  </a:lnTo>
                  <a:lnTo>
                    <a:pt x="918" y="978"/>
                  </a:lnTo>
                  <a:lnTo>
                    <a:pt x="906" y="960"/>
                  </a:lnTo>
                  <a:lnTo>
                    <a:pt x="894" y="948"/>
                  </a:lnTo>
                  <a:lnTo>
                    <a:pt x="882" y="930"/>
                  </a:lnTo>
                  <a:lnTo>
                    <a:pt x="870" y="918"/>
                  </a:lnTo>
                  <a:lnTo>
                    <a:pt x="864" y="900"/>
                  </a:lnTo>
                  <a:lnTo>
                    <a:pt x="864" y="882"/>
                  </a:lnTo>
                  <a:lnTo>
                    <a:pt x="828" y="882"/>
                  </a:lnTo>
                  <a:lnTo>
                    <a:pt x="822" y="888"/>
                  </a:lnTo>
                  <a:lnTo>
                    <a:pt x="816" y="888"/>
                  </a:lnTo>
                  <a:lnTo>
                    <a:pt x="816" y="894"/>
                  </a:lnTo>
                  <a:lnTo>
                    <a:pt x="804" y="894"/>
                  </a:lnTo>
                  <a:lnTo>
                    <a:pt x="798" y="888"/>
                  </a:lnTo>
                  <a:lnTo>
                    <a:pt x="798" y="882"/>
                  </a:lnTo>
                  <a:lnTo>
                    <a:pt x="786" y="888"/>
                  </a:lnTo>
                  <a:lnTo>
                    <a:pt x="786" y="858"/>
                  </a:lnTo>
                  <a:lnTo>
                    <a:pt x="780" y="840"/>
                  </a:lnTo>
                  <a:lnTo>
                    <a:pt x="780" y="828"/>
                  </a:lnTo>
                  <a:lnTo>
                    <a:pt x="786" y="816"/>
                  </a:lnTo>
                  <a:lnTo>
                    <a:pt x="786" y="804"/>
                  </a:lnTo>
                  <a:lnTo>
                    <a:pt x="792" y="798"/>
                  </a:lnTo>
                  <a:lnTo>
                    <a:pt x="792" y="780"/>
                  </a:lnTo>
                  <a:lnTo>
                    <a:pt x="786" y="768"/>
                  </a:lnTo>
                  <a:lnTo>
                    <a:pt x="786" y="756"/>
                  </a:lnTo>
                  <a:lnTo>
                    <a:pt x="732" y="804"/>
                  </a:lnTo>
                  <a:lnTo>
                    <a:pt x="672" y="810"/>
                  </a:lnTo>
                  <a:lnTo>
                    <a:pt x="672" y="804"/>
                  </a:lnTo>
                  <a:lnTo>
                    <a:pt x="666" y="798"/>
                  </a:lnTo>
                  <a:lnTo>
                    <a:pt x="660" y="786"/>
                  </a:lnTo>
                  <a:lnTo>
                    <a:pt x="660" y="774"/>
                  </a:lnTo>
                  <a:lnTo>
                    <a:pt x="654" y="768"/>
                  </a:lnTo>
                  <a:lnTo>
                    <a:pt x="648" y="768"/>
                  </a:lnTo>
                  <a:lnTo>
                    <a:pt x="636" y="762"/>
                  </a:lnTo>
                  <a:lnTo>
                    <a:pt x="594" y="762"/>
                  </a:lnTo>
                  <a:lnTo>
                    <a:pt x="600" y="756"/>
                  </a:lnTo>
                  <a:lnTo>
                    <a:pt x="612" y="750"/>
                  </a:lnTo>
                  <a:lnTo>
                    <a:pt x="618" y="738"/>
                  </a:lnTo>
                  <a:lnTo>
                    <a:pt x="624" y="732"/>
                  </a:lnTo>
                  <a:lnTo>
                    <a:pt x="600" y="708"/>
                  </a:lnTo>
                  <a:lnTo>
                    <a:pt x="588" y="702"/>
                  </a:lnTo>
                  <a:lnTo>
                    <a:pt x="576" y="690"/>
                  </a:lnTo>
                  <a:lnTo>
                    <a:pt x="564" y="666"/>
                  </a:lnTo>
                  <a:lnTo>
                    <a:pt x="558" y="660"/>
                  </a:lnTo>
                  <a:lnTo>
                    <a:pt x="558" y="654"/>
                  </a:lnTo>
                  <a:lnTo>
                    <a:pt x="552" y="630"/>
                  </a:lnTo>
                  <a:lnTo>
                    <a:pt x="540" y="624"/>
                  </a:lnTo>
                  <a:lnTo>
                    <a:pt x="534" y="618"/>
                  </a:lnTo>
                  <a:lnTo>
                    <a:pt x="534" y="606"/>
                  </a:lnTo>
                  <a:lnTo>
                    <a:pt x="540" y="600"/>
                  </a:lnTo>
                  <a:lnTo>
                    <a:pt x="552" y="594"/>
                  </a:lnTo>
                  <a:lnTo>
                    <a:pt x="546" y="588"/>
                  </a:lnTo>
                  <a:lnTo>
                    <a:pt x="546" y="564"/>
                  </a:lnTo>
                  <a:lnTo>
                    <a:pt x="552" y="552"/>
                  </a:lnTo>
                  <a:lnTo>
                    <a:pt x="582" y="522"/>
                  </a:lnTo>
                  <a:lnTo>
                    <a:pt x="588" y="528"/>
                  </a:lnTo>
                  <a:lnTo>
                    <a:pt x="594" y="528"/>
                  </a:lnTo>
                  <a:lnTo>
                    <a:pt x="588" y="522"/>
                  </a:lnTo>
                  <a:lnTo>
                    <a:pt x="588" y="504"/>
                  </a:lnTo>
                  <a:lnTo>
                    <a:pt x="582" y="498"/>
                  </a:lnTo>
                  <a:lnTo>
                    <a:pt x="582" y="486"/>
                  </a:lnTo>
                  <a:lnTo>
                    <a:pt x="600" y="468"/>
                  </a:lnTo>
                  <a:lnTo>
                    <a:pt x="600" y="414"/>
                  </a:lnTo>
                  <a:lnTo>
                    <a:pt x="624" y="414"/>
                  </a:lnTo>
                  <a:lnTo>
                    <a:pt x="624" y="408"/>
                  </a:lnTo>
                  <a:lnTo>
                    <a:pt x="630" y="402"/>
                  </a:lnTo>
                  <a:lnTo>
                    <a:pt x="630" y="396"/>
                  </a:lnTo>
                  <a:lnTo>
                    <a:pt x="642" y="384"/>
                  </a:lnTo>
                  <a:lnTo>
                    <a:pt x="654" y="378"/>
                  </a:lnTo>
                  <a:lnTo>
                    <a:pt x="660" y="372"/>
                  </a:lnTo>
                  <a:lnTo>
                    <a:pt x="672" y="366"/>
                  </a:lnTo>
                  <a:lnTo>
                    <a:pt x="702" y="366"/>
                  </a:lnTo>
                  <a:lnTo>
                    <a:pt x="708" y="354"/>
                  </a:lnTo>
                  <a:lnTo>
                    <a:pt x="738" y="360"/>
                  </a:lnTo>
                  <a:lnTo>
                    <a:pt x="744" y="354"/>
                  </a:lnTo>
                  <a:lnTo>
                    <a:pt x="750" y="342"/>
                  </a:lnTo>
                  <a:lnTo>
                    <a:pt x="756" y="336"/>
                  </a:lnTo>
                  <a:lnTo>
                    <a:pt x="774" y="336"/>
                  </a:lnTo>
                  <a:lnTo>
                    <a:pt x="786" y="348"/>
                  </a:lnTo>
                  <a:lnTo>
                    <a:pt x="786" y="354"/>
                  </a:lnTo>
                  <a:lnTo>
                    <a:pt x="804" y="354"/>
                  </a:lnTo>
                  <a:lnTo>
                    <a:pt x="816" y="342"/>
                  </a:lnTo>
                  <a:lnTo>
                    <a:pt x="798" y="330"/>
                  </a:lnTo>
                  <a:lnTo>
                    <a:pt x="786" y="312"/>
                  </a:lnTo>
                  <a:lnTo>
                    <a:pt x="768" y="312"/>
                  </a:lnTo>
                  <a:lnTo>
                    <a:pt x="762" y="306"/>
                  </a:lnTo>
                  <a:lnTo>
                    <a:pt x="762" y="288"/>
                  </a:lnTo>
                  <a:lnTo>
                    <a:pt x="774" y="264"/>
                  </a:lnTo>
                  <a:lnTo>
                    <a:pt x="774" y="258"/>
                  </a:lnTo>
                  <a:lnTo>
                    <a:pt x="780" y="252"/>
                  </a:lnTo>
                  <a:lnTo>
                    <a:pt x="786" y="252"/>
                  </a:lnTo>
                  <a:lnTo>
                    <a:pt x="792" y="246"/>
                  </a:lnTo>
                  <a:lnTo>
                    <a:pt x="798" y="234"/>
                  </a:lnTo>
                  <a:lnTo>
                    <a:pt x="798" y="216"/>
                  </a:lnTo>
                  <a:lnTo>
                    <a:pt x="792" y="210"/>
                  </a:lnTo>
                  <a:lnTo>
                    <a:pt x="780" y="204"/>
                  </a:lnTo>
                  <a:lnTo>
                    <a:pt x="756" y="204"/>
                  </a:lnTo>
                  <a:lnTo>
                    <a:pt x="750" y="198"/>
                  </a:lnTo>
                  <a:lnTo>
                    <a:pt x="744" y="186"/>
                  </a:lnTo>
                  <a:lnTo>
                    <a:pt x="744" y="180"/>
                  </a:lnTo>
                  <a:lnTo>
                    <a:pt x="732" y="180"/>
                  </a:lnTo>
                  <a:lnTo>
                    <a:pt x="726" y="186"/>
                  </a:lnTo>
                  <a:lnTo>
                    <a:pt x="714" y="192"/>
                  </a:lnTo>
                  <a:lnTo>
                    <a:pt x="702" y="192"/>
                  </a:lnTo>
                  <a:lnTo>
                    <a:pt x="696" y="186"/>
                  </a:lnTo>
                  <a:lnTo>
                    <a:pt x="690" y="186"/>
                  </a:lnTo>
                  <a:lnTo>
                    <a:pt x="684" y="180"/>
                  </a:lnTo>
                  <a:lnTo>
                    <a:pt x="660" y="180"/>
                  </a:lnTo>
                  <a:lnTo>
                    <a:pt x="648" y="192"/>
                  </a:lnTo>
                  <a:lnTo>
                    <a:pt x="648" y="204"/>
                  </a:lnTo>
                  <a:lnTo>
                    <a:pt x="612" y="204"/>
                  </a:lnTo>
                  <a:lnTo>
                    <a:pt x="588" y="198"/>
                  </a:lnTo>
                  <a:lnTo>
                    <a:pt x="576" y="192"/>
                  </a:lnTo>
                  <a:lnTo>
                    <a:pt x="576" y="168"/>
                  </a:lnTo>
                  <a:lnTo>
                    <a:pt x="582" y="162"/>
                  </a:lnTo>
                  <a:lnTo>
                    <a:pt x="582" y="156"/>
                  </a:lnTo>
                  <a:lnTo>
                    <a:pt x="576" y="150"/>
                  </a:lnTo>
                  <a:lnTo>
                    <a:pt x="564" y="144"/>
                  </a:lnTo>
                  <a:lnTo>
                    <a:pt x="552" y="144"/>
                  </a:lnTo>
                  <a:lnTo>
                    <a:pt x="552" y="138"/>
                  </a:lnTo>
                  <a:lnTo>
                    <a:pt x="546" y="132"/>
                  </a:lnTo>
                  <a:lnTo>
                    <a:pt x="546" y="108"/>
                  </a:lnTo>
                  <a:lnTo>
                    <a:pt x="540" y="102"/>
                  </a:lnTo>
                  <a:lnTo>
                    <a:pt x="528" y="102"/>
                  </a:lnTo>
                  <a:lnTo>
                    <a:pt x="516" y="84"/>
                  </a:lnTo>
                  <a:lnTo>
                    <a:pt x="498" y="84"/>
                  </a:lnTo>
                  <a:lnTo>
                    <a:pt x="486" y="48"/>
                  </a:lnTo>
                  <a:lnTo>
                    <a:pt x="480" y="42"/>
                  </a:lnTo>
                  <a:lnTo>
                    <a:pt x="468" y="36"/>
                  </a:lnTo>
                  <a:lnTo>
                    <a:pt x="450" y="18"/>
                  </a:lnTo>
                  <a:lnTo>
                    <a:pt x="438" y="12"/>
                  </a:lnTo>
                  <a:lnTo>
                    <a:pt x="426" y="0"/>
                  </a:lnTo>
                  <a:lnTo>
                    <a:pt x="396" y="0"/>
                  </a:lnTo>
                  <a:lnTo>
                    <a:pt x="414" y="0"/>
                  </a:lnTo>
                  <a:lnTo>
                    <a:pt x="414" y="24"/>
                  </a:lnTo>
                  <a:lnTo>
                    <a:pt x="408" y="24"/>
                  </a:lnTo>
                  <a:lnTo>
                    <a:pt x="408" y="30"/>
                  </a:lnTo>
                  <a:lnTo>
                    <a:pt x="402" y="30"/>
                  </a:lnTo>
                  <a:lnTo>
                    <a:pt x="426" y="48"/>
                  </a:lnTo>
                  <a:lnTo>
                    <a:pt x="426" y="78"/>
                  </a:lnTo>
                  <a:lnTo>
                    <a:pt x="414" y="84"/>
                  </a:lnTo>
                  <a:lnTo>
                    <a:pt x="402" y="126"/>
                  </a:lnTo>
                  <a:lnTo>
                    <a:pt x="396" y="138"/>
                  </a:lnTo>
                  <a:lnTo>
                    <a:pt x="384" y="150"/>
                  </a:lnTo>
                  <a:lnTo>
                    <a:pt x="378" y="162"/>
                  </a:lnTo>
                  <a:lnTo>
                    <a:pt x="366" y="174"/>
                  </a:lnTo>
                  <a:lnTo>
                    <a:pt x="354" y="192"/>
                  </a:lnTo>
                  <a:lnTo>
                    <a:pt x="336" y="204"/>
                  </a:lnTo>
                  <a:lnTo>
                    <a:pt x="276" y="234"/>
                  </a:lnTo>
                  <a:lnTo>
                    <a:pt x="258" y="240"/>
                  </a:lnTo>
                  <a:lnTo>
                    <a:pt x="240" y="252"/>
                  </a:lnTo>
                  <a:lnTo>
                    <a:pt x="222" y="270"/>
                  </a:lnTo>
                  <a:lnTo>
                    <a:pt x="222" y="276"/>
                  </a:lnTo>
                  <a:lnTo>
                    <a:pt x="210" y="282"/>
                  </a:lnTo>
                  <a:lnTo>
                    <a:pt x="210" y="300"/>
                  </a:lnTo>
                  <a:lnTo>
                    <a:pt x="198" y="312"/>
                  </a:lnTo>
                  <a:lnTo>
                    <a:pt x="198" y="336"/>
                  </a:lnTo>
                  <a:lnTo>
                    <a:pt x="192" y="348"/>
                  </a:lnTo>
                  <a:lnTo>
                    <a:pt x="192" y="378"/>
                  </a:lnTo>
                  <a:lnTo>
                    <a:pt x="174" y="378"/>
                  </a:lnTo>
                  <a:lnTo>
                    <a:pt x="168" y="384"/>
                  </a:lnTo>
                  <a:lnTo>
                    <a:pt x="168" y="390"/>
                  </a:lnTo>
                  <a:lnTo>
                    <a:pt x="162" y="396"/>
                  </a:lnTo>
                  <a:lnTo>
                    <a:pt x="162" y="402"/>
                  </a:lnTo>
                  <a:lnTo>
                    <a:pt x="144" y="402"/>
                  </a:lnTo>
                  <a:lnTo>
                    <a:pt x="138" y="390"/>
                  </a:lnTo>
                  <a:lnTo>
                    <a:pt x="138" y="372"/>
                  </a:lnTo>
                  <a:lnTo>
                    <a:pt x="132" y="366"/>
                  </a:lnTo>
                  <a:lnTo>
                    <a:pt x="132" y="360"/>
                  </a:lnTo>
                  <a:lnTo>
                    <a:pt x="102" y="360"/>
                  </a:lnTo>
                  <a:lnTo>
                    <a:pt x="90" y="348"/>
                  </a:lnTo>
                  <a:lnTo>
                    <a:pt x="78" y="360"/>
                  </a:lnTo>
                  <a:lnTo>
                    <a:pt x="66" y="366"/>
                  </a:lnTo>
                  <a:lnTo>
                    <a:pt x="60" y="366"/>
                  </a:lnTo>
                  <a:lnTo>
                    <a:pt x="54" y="360"/>
                  </a:lnTo>
                  <a:lnTo>
                    <a:pt x="66" y="348"/>
                  </a:lnTo>
                  <a:lnTo>
                    <a:pt x="54" y="336"/>
                  </a:lnTo>
                  <a:lnTo>
                    <a:pt x="60" y="330"/>
                  </a:lnTo>
                  <a:lnTo>
                    <a:pt x="66" y="318"/>
                  </a:lnTo>
                  <a:lnTo>
                    <a:pt x="78" y="312"/>
                  </a:lnTo>
                  <a:lnTo>
                    <a:pt x="84" y="300"/>
                  </a:lnTo>
                  <a:lnTo>
                    <a:pt x="90" y="294"/>
                  </a:lnTo>
                  <a:lnTo>
                    <a:pt x="90" y="288"/>
                  </a:lnTo>
                  <a:lnTo>
                    <a:pt x="84" y="288"/>
                  </a:lnTo>
                  <a:lnTo>
                    <a:pt x="72" y="282"/>
                  </a:lnTo>
                  <a:lnTo>
                    <a:pt x="66" y="282"/>
                  </a:lnTo>
                  <a:lnTo>
                    <a:pt x="6" y="342"/>
                  </a:lnTo>
                  <a:lnTo>
                    <a:pt x="0" y="354"/>
                  </a:lnTo>
                  <a:lnTo>
                    <a:pt x="0" y="390"/>
                  </a:lnTo>
                  <a:lnTo>
                    <a:pt x="6" y="396"/>
                  </a:lnTo>
                  <a:lnTo>
                    <a:pt x="18" y="396"/>
                  </a:lnTo>
                  <a:lnTo>
                    <a:pt x="12" y="420"/>
                  </a:lnTo>
                  <a:lnTo>
                    <a:pt x="36" y="444"/>
                  </a:lnTo>
                  <a:lnTo>
                    <a:pt x="36" y="462"/>
                  </a:lnTo>
                  <a:lnTo>
                    <a:pt x="12" y="486"/>
                  </a:lnTo>
                  <a:lnTo>
                    <a:pt x="12" y="492"/>
                  </a:lnTo>
                  <a:lnTo>
                    <a:pt x="18" y="504"/>
                  </a:lnTo>
                  <a:lnTo>
                    <a:pt x="24" y="510"/>
                  </a:lnTo>
                  <a:lnTo>
                    <a:pt x="36" y="516"/>
                  </a:lnTo>
                  <a:lnTo>
                    <a:pt x="54" y="522"/>
                  </a:lnTo>
                  <a:lnTo>
                    <a:pt x="66" y="522"/>
                  </a:lnTo>
                  <a:lnTo>
                    <a:pt x="108" y="564"/>
                  </a:lnTo>
                  <a:lnTo>
                    <a:pt x="114" y="576"/>
                  </a:lnTo>
                  <a:lnTo>
                    <a:pt x="132" y="594"/>
                  </a:lnTo>
                  <a:lnTo>
                    <a:pt x="138" y="612"/>
                  </a:lnTo>
                  <a:lnTo>
                    <a:pt x="144" y="624"/>
                  </a:lnTo>
                  <a:lnTo>
                    <a:pt x="144" y="642"/>
                  </a:lnTo>
                  <a:lnTo>
                    <a:pt x="150" y="648"/>
                  </a:lnTo>
                  <a:lnTo>
                    <a:pt x="156" y="660"/>
                  </a:lnTo>
                  <a:lnTo>
                    <a:pt x="168" y="666"/>
                  </a:lnTo>
                  <a:lnTo>
                    <a:pt x="174" y="678"/>
                  </a:lnTo>
                  <a:lnTo>
                    <a:pt x="192" y="696"/>
                  </a:lnTo>
                  <a:lnTo>
                    <a:pt x="204" y="720"/>
                  </a:lnTo>
                  <a:lnTo>
                    <a:pt x="216" y="732"/>
                  </a:lnTo>
                  <a:lnTo>
                    <a:pt x="222" y="744"/>
                  </a:lnTo>
                  <a:lnTo>
                    <a:pt x="234" y="762"/>
                  </a:lnTo>
                  <a:lnTo>
                    <a:pt x="240" y="768"/>
                  </a:lnTo>
                  <a:lnTo>
                    <a:pt x="246" y="780"/>
                  </a:lnTo>
                  <a:lnTo>
                    <a:pt x="252" y="822"/>
                  </a:lnTo>
                  <a:lnTo>
                    <a:pt x="252" y="828"/>
                  </a:lnTo>
                  <a:lnTo>
                    <a:pt x="258" y="834"/>
                  </a:lnTo>
                  <a:lnTo>
                    <a:pt x="264" y="846"/>
                  </a:lnTo>
                  <a:lnTo>
                    <a:pt x="270" y="864"/>
                  </a:lnTo>
                  <a:lnTo>
                    <a:pt x="282" y="876"/>
                  </a:lnTo>
                  <a:lnTo>
                    <a:pt x="288" y="894"/>
                  </a:lnTo>
                  <a:lnTo>
                    <a:pt x="294" y="906"/>
                  </a:lnTo>
                  <a:lnTo>
                    <a:pt x="294" y="918"/>
                  </a:lnTo>
                  <a:lnTo>
                    <a:pt x="300" y="924"/>
                  </a:lnTo>
                  <a:lnTo>
                    <a:pt x="312" y="924"/>
                  </a:lnTo>
                  <a:lnTo>
                    <a:pt x="324" y="936"/>
                  </a:lnTo>
                  <a:lnTo>
                    <a:pt x="324" y="948"/>
                  </a:lnTo>
                  <a:lnTo>
                    <a:pt x="330" y="954"/>
                  </a:lnTo>
                  <a:lnTo>
                    <a:pt x="330" y="966"/>
                  </a:lnTo>
                  <a:lnTo>
                    <a:pt x="336" y="984"/>
                  </a:lnTo>
                  <a:lnTo>
                    <a:pt x="360" y="1014"/>
                  </a:lnTo>
                  <a:lnTo>
                    <a:pt x="378" y="1050"/>
                  </a:lnTo>
                  <a:lnTo>
                    <a:pt x="396" y="1074"/>
                  </a:lnTo>
                  <a:lnTo>
                    <a:pt x="402" y="1086"/>
                  </a:lnTo>
                  <a:lnTo>
                    <a:pt x="408" y="1104"/>
                  </a:lnTo>
                  <a:lnTo>
                    <a:pt x="408" y="1116"/>
                  </a:lnTo>
                  <a:lnTo>
                    <a:pt x="402" y="1128"/>
                  </a:lnTo>
                  <a:lnTo>
                    <a:pt x="402" y="1146"/>
                  </a:lnTo>
                  <a:lnTo>
                    <a:pt x="414" y="1158"/>
                  </a:lnTo>
                  <a:lnTo>
                    <a:pt x="420" y="1170"/>
                  </a:lnTo>
                  <a:lnTo>
                    <a:pt x="444" y="1194"/>
                  </a:lnTo>
                  <a:lnTo>
                    <a:pt x="456" y="1200"/>
                  </a:lnTo>
                  <a:lnTo>
                    <a:pt x="468" y="1212"/>
                  </a:lnTo>
                  <a:lnTo>
                    <a:pt x="474" y="1224"/>
                  </a:lnTo>
                  <a:lnTo>
                    <a:pt x="498" y="1248"/>
                  </a:lnTo>
                  <a:lnTo>
                    <a:pt x="516" y="1260"/>
                  </a:lnTo>
                  <a:lnTo>
                    <a:pt x="546" y="1278"/>
                  </a:lnTo>
                  <a:lnTo>
                    <a:pt x="576" y="1290"/>
                  </a:lnTo>
                  <a:lnTo>
                    <a:pt x="600" y="1302"/>
                  </a:lnTo>
                  <a:lnTo>
                    <a:pt x="642" y="1320"/>
                  </a:lnTo>
                  <a:lnTo>
                    <a:pt x="696" y="1350"/>
                  </a:lnTo>
                  <a:lnTo>
                    <a:pt x="708" y="1362"/>
                  </a:lnTo>
                  <a:lnTo>
                    <a:pt x="726" y="1374"/>
                  </a:lnTo>
                  <a:lnTo>
                    <a:pt x="738" y="1380"/>
                  </a:lnTo>
                  <a:lnTo>
                    <a:pt x="750" y="1392"/>
                  </a:lnTo>
                  <a:lnTo>
                    <a:pt x="774" y="1404"/>
                  </a:lnTo>
                  <a:lnTo>
                    <a:pt x="780" y="1428"/>
                  </a:lnTo>
                  <a:lnTo>
                    <a:pt x="792" y="1434"/>
                  </a:lnTo>
                  <a:lnTo>
                    <a:pt x="798" y="1446"/>
                  </a:lnTo>
                  <a:lnTo>
                    <a:pt x="810" y="1452"/>
                  </a:lnTo>
                  <a:lnTo>
                    <a:pt x="816" y="1458"/>
                  </a:lnTo>
                  <a:lnTo>
                    <a:pt x="840" y="1470"/>
                  </a:lnTo>
                  <a:lnTo>
                    <a:pt x="846" y="1482"/>
                  </a:lnTo>
                  <a:lnTo>
                    <a:pt x="858" y="1488"/>
                  </a:lnTo>
                  <a:lnTo>
                    <a:pt x="894" y="1464"/>
                  </a:lnTo>
                  <a:lnTo>
                    <a:pt x="900" y="1458"/>
                  </a:lnTo>
                  <a:lnTo>
                    <a:pt x="900" y="1440"/>
                  </a:lnTo>
                  <a:lnTo>
                    <a:pt x="894" y="1428"/>
                  </a:lnTo>
                  <a:lnTo>
                    <a:pt x="912" y="1416"/>
                  </a:lnTo>
                  <a:lnTo>
                    <a:pt x="900" y="1392"/>
                  </a:lnTo>
                  <a:lnTo>
                    <a:pt x="918" y="1374"/>
                  </a:lnTo>
                  <a:lnTo>
                    <a:pt x="930" y="1368"/>
                  </a:lnTo>
                  <a:lnTo>
                    <a:pt x="942" y="1344"/>
                  </a:lnTo>
                  <a:lnTo>
                    <a:pt x="942" y="1332"/>
                  </a:lnTo>
                  <a:lnTo>
                    <a:pt x="930" y="1320"/>
                  </a:lnTo>
                  <a:close/>
                </a:path>
              </a:pathLst>
            </a:custGeom>
            <a:solidFill>
              <a:srgbClr val="C0C0C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558" name="Paraguay">
              <a:extLst>
                <a:ext uri="{FF2B5EF4-FFF2-40B4-BE49-F238E27FC236}">
                  <a16:creationId xmlns:a16="http://schemas.microsoft.com/office/drawing/2014/main" id="{343F668D-64B8-A236-1757-7C435191D839}"/>
                </a:ext>
              </a:extLst>
            </p:cNvPr>
            <p:cNvSpPr>
              <a:spLocks/>
            </p:cNvSpPr>
            <p:nvPr/>
          </p:nvSpPr>
          <p:spPr bwMode="gray">
            <a:xfrm>
              <a:off x="1553" y="2962"/>
              <a:ext cx="152" cy="172"/>
            </a:xfrm>
            <a:custGeom>
              <a:avLst/>
              <a:gdLst>
                <a:gd name="T0" fmla="*/ 2147483647 w 600"/>
                <a:gd name="T1" fmla="*/ 2147483647 h 678"/>
                <a:gd name="T2" fmla="*/ 2147483647 w 600"/>
                <a:gd name="T3" fmla="*/ 2147483647 h 678"/>
                <a:gd name="T4" fmla="*/ 2147483647 w 600"/>
                <a:gd name="T5" fmla="*/ 2147483647 h 678"/>
                <a:gd name="T6" fmla="*/ 2147483647 w 600"/>
                <a:gd name="T7" fmla="*/ 2147483647 h 678"/>
                <a:gd name="T8" fmla="*/ 2147483647 w 600"/>
                <a:gd name="T9" fmla="*/ 2147483647 h 678"/>
                <a:gd name="T10" fmla="*/ 2147483647 w 600"/>
                <a:gd name="T11" fmla="*/ 2147483647 h 678"/>
                <a:gd name="T12" fmla="*/ 2147483647 w 600"/>
                <a:gd name="T13" fmla="*/ 2147483647 h 678"/>
                <a:gd name="T14" fmla="*/ 2147483647 w 600"/>
                <a:gd name="T15" fmla="*/ 2147483647 h 678"/>
                <a:gd name="T16" fmla="*/ 2147483647 w 600"/>
                <a:gd name="T17" fmla="*/ 2147483647 h 678"/>
                <a:gd name="T18" fmla="*/ 2147483647 w 600"/>
                <a:gd name="T19" fmla="*/ 2147483647 h 678"/>
                <a:gd name="T20" fmla="*/ 2147483647 w 600"/>
                <a:gd name="T21" fmla="*/ 2147483647 h 678"/>
                <a:gd name="T22" fmla="*/ 2147483647 w 600"/>
                <a:gd name="T23" fmla="*/ 2147483647 h 678"/>
                <a:gd name="T24" fmla="*/ 2147483647 w 600"/>
                <a:gd name="T25" fmla="*/ 2147483647 h 678"/>
                <a:gd name="T26" fmla="*/ 2147483647 w 600"/>
                <a:gd name="T27" fmla="*/ 2147483647 h 678"/>
                <a:gd name="T28" fmla="*/ 2147483647 w 600"/>
                <a:gd name="T29" fmla="*/ 2147483647 h 678"/>
                <a:gd name="T30" fmla="*/ 2147483647 w 600"/>
                <a:gd name="T31" fmla="*/ 2147483647 h 678"/>
                <a:gd name="T32" fmla="*/ 2147483647 w 600"/>
                <a:gd name="T33" fmla="*/ 2147483647 h 678"/>
                <a:gd name="T34" fmla="*/ 2147483647 w 600"/>
                <a:gd name="T35" fmla="*/ 2147483647 h 678"/>
                <a:gd name="T36" fmla="*/ 2147483647 w 600"/>
                <a:gd name="T37" fmla="*/ 2147483647 h 678"/>
                <a:gd name="T38" fmla="*/ 2147483647 w 600"/>
                <a:gd name="T39" fmla="*/ 2147483647 h 678"/>
                <a:gd name="T40" fmla="*/ 2147483647 w 600"/>
                <a:gd name="T41" fmla="*/ 2147483647 h 678"/>
                <a:gd name="T42" fmla="*/ 2147483647 w 600"/>
                <a:gd name="T43" fmla="*/ 2147483647 h 678"/>
                <a:gd name="T44" fmla="*/ 2147483647 w 600"/>
                <a:gd name="T45" fmla="*/ 2147483647 h 678"/>
                <a:gd name="T46" fmla="*/ 2147483647 w 600"/>
                <a:gd name="T47" fmla="*/ 2147483647 h 678"/>
                <a:gd name="T48" fmla="*/ 2147483647 w 600"/>
                <a:gd name="T49" fmla="*/ 2147483647 h 678"/>
                <a:gd name="T50" fmla="*/ 2147483647 w 600"/>
                <a:gd name="T51" fmla="*/ 2147483647 h 678"/>
                <a:gd name="T52" fmla="*/ 2147483647 w 600"/>
                <a:gd name="T53" fmla="*/ 0 h 678"/>
                <a:gd name="T54" fmla="*/ 2147483647 w 600"/>
                <a:gd name="T55" fmla="*/ 2147483647 h 678"/>
                <a:gd name="T56" fmla="*/ 2147483647 w 600"/>
                <a:gd name="T57" fmla="*/ 2147483647 h 678"/>
                <a:gd name="T58" fmla="*/ 0 w 600"/>
                <a:gd name="T59" fmla="*/ 2147483647 h 678"/>
                <a:gd name="T60" fmla="*/ 2147483647 w 600"/>
                <a:gd name="T61" fmla="*/ 2147483647 h 678"/>
                <a:gd name="T62" fmla="*/ 2147483647 w 600"/>
                <a:gd name="T63" fmla="*/ 2147483647 h 678"/>
                <a:gd name="T64" fmla="*/ 2147483647 w 600"/>
                <a:gd name="T65" fmla="*/ 2147483647 h 678"/>
                <a:gd name="T66" fmla="*/ 2147483647 w 600"/>
                <a:gd name="T67" fmla="*/ 2147483647 h 678"/>
                <a:gd name="T68" fmla="*/ 2147483647 w 600"/>
                <a:gd name="T69" fmla="*/ 2147483647 h 678"/>
                <a:gd name="T70" fmla="*/ 2147483647 w 600"/>
                <a:gd name="T71" fmla="*/ 2147483647 h 678"/>
                <a:gd name="T72" fmla="*/ 2147483647 w 600"/>
                <a:gd name="T73" fmla="*/ 2147483647 h 678"/>
                <a:gd name="T74" fmla="*/ 2147483647 w 600"/>
                <a:gd name="T75" fmla="*/ 2147483647 h 678"/>
                <a:gd name="T76" fmla="*/ 2147483647 w 600"/>
                <a:gd name="T77" fmla="*/ 2147483647 h 678"/>
                <a:gd name="T78" fmla="*/ 2147483647 w 600"/>
                <a:gd name="T79" fmla="*/ 2147483647 h 678"/>
                <a:gd name="T80" fmla="*/ 2147483647 w 600"/>
                <a:gd name="T81" fmla="*/ 2147483647 h 678"/>
                <a:gd name="T82" fmla="*/ 2147483647 w 600"/>
                <a:gd name="T83" fmla="*/ 2147483647 h 678"/>
                <a:gd name="T84" fmla="*/ 2147483647 w 600"/>
                <a:gd name="T85" fmla="*/ 2147483647 h 678"/>
                <a:gd name="T86" fmla="*/ 2147483647 w 600"/>
                <a:gd name="T87" fmla="*/ 2147483647 h 678"/>
                <a:gd name="T88" fmla="*/ 2147483647 w 600"/>
                <a:gd name="T89" fmla="*/ 2147483647 h 678"/>
                <a:gd name="T90" fmla="*/ 2147483647 w 600"/>
                <a:gd name="T91" fmla="*/ 2147483647 h 678"/>
                <a:gd name="T92" fmla="*/ 2147483647 w 600"/>
                <a:gd name="T93" fmla="*/ 2147483647 h 678"/>
                <a:gd name="T94" fmla="*/ 2147483647 w 600"/>
                <a:gd name="T95" fmla="*/ 2147483647 h 678"/>
                <a:gd name="T96" fmla="*/ 2147483647 w 600"/>
                <a:gd name="T97" fmla="*/ 2147483647 h 678"/>
                <a:gd name="T98" fmla="*/ 2147483647 w 600"/>
                <a:gd name="T99" fmla="*/ 2147483647 h 678"/>
                <a:gd name="T100" fmla="*/ 2147483647 w 600"/>
                <a:gd name="T101" fmla="*/ 2147483647 h 678"/>
                <a:gd name="T102" fmla="*/ 2147483647 w 600"/>
                <a:gd name="T103" fmla="*/ 2147483647 h 678"/>
                <a:gd name="T104" fmla="*/ 2147483647 w 600"/>
                <a:gd name="T105" fmla="*/ 2147483647 h 678"/>
                <a:gd name="T106" fmla="*/ 2147483647 w 600"/>
                <a:gd name="T107" fmla="*/ 2147483647 h 678"/>
                <a:gd name="T108" fmla="*/ 2147483647 w 600"/>
                <a:gd name="T109" fmla="*/ 2147483647 h 678"/>
                <a:gd name="T110" fmla="*/ 2147483647 w 600"/>
                <a:gd name="T111" fmla="*/ 2147483647 h 678"/>
                <a:gd name="T112" fmla="*/ 2147483647 w 600"/>
                <a:gd name="T113" fmla="*/ 2147483647 h 678"/>
                <a:gd name="T114" fmla="*/ 2147483647 w 600"/>
                <a:gd name="T115" fmla="*/ 2147483647 h 678"/>
                <a:gd name="T116" fmla="*/ 2147483647 w 600"/>
                <a:gd name="T117" fmla="*/ 2147483647 h 678"/>
                <a:gd name="T118" fmla="*/ 2147483647 w 600"/>
                <a:gd name="T119" fmla="*/ 2147483647 h 678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600"/>
                <a:gd name="T181" fmla="*/ 0 h 678"/>
                <a:gd name="T182" fmla="*/ 600 w 600"/>
                <a:gd name="T183" fmla="*/ 678 h 678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600" h="678">
                  <a:moveTo>
                    <a:pt x="480" y="660"/>
                  </a:moveTo>
                  <a:lnTo>
                    <a:pt x="492" y="678"/>
                  </a:lnTo>
                  <a:lnTo>
                    <a:pt x="492" y="660"/>
                  </a:lnTo>
                  <a:lnTo>
                    <a:pt x="498" y="654"/>
                  </a:lnTo>
                  <a:lnTo>
                    <a:pt x="510" y="654"/>
                  </a:lnTo>
                  <a:lnTo>
                    <a:pt x="516" y="660"/>
                  </a:lnTo>
                  <a:lnTo>
                    <a:pt x="516" y="666"/>
                  </a:lnTo>
                  <a:lnTo>
                    <a:pt x="522" y="660"/>
                  </a:lnTo>
                  <a:lnTo>
                    <a:pt x="534" y="636"/>
                  </a:lnTo>
                  <a:lnTo>
                    <a:pt x="546" y="624"/>
                  </a:lnTo>
                  <a:lnTo>
                    <a:pt x="552" y="624"/>
                  </a:lnTo>
                  <a:lnTo>
                    <a:pt x="558" y="618"/>
                  </a:lnTo>
                  <a:lnTo>
                    <a:pt x="570" y="612"/>
                  </a:lnTo>
                  <a:lnTo>
                    <a:pt x="576" y="600"/>
                  </a:lnTo>
                  <a:lnTo>
                    <a:pt x="588" y="594"/>
                  </a:lnTo>
                  <a:lnTo>
                    <a:pt x="588" y="516"/>
                  </a:lnTo>
                  <a:lnTo>
                    <a:pt x="582" y="498"/>
                  </a:lnTo>
                  <a:lnTo>
                    <a:pt x="582" y="486"/>
                  </a:lnTo>
                  <a:lnTo>
                    <a:pt x="588" y="474"/>
                  </a:lnTo>
                  <a:lnTo>
                    <a:pt x="588" y="468"/>
                  </a:lnTo>
                  <a:lnTo>
                    <a:pt x="594" y="462"/>
                  </a:lnTo>
                  <a:lnTo>
                    <a:pt x="594" y="432"/>
                  </a:lnTo>
                  <a:lnTo>
                    <a:pt x="600" y="414"/>
                  </a:lnTo>
                  <a:lnTo>
                    <a:pt x="600" y="396"/>
                  </a:lnTo>
                  <a:lnTo>
                    <a:pt x="594" y="384"/>
                  </a:lnTo>
                  <a:lnTo>
                    <a:pt x="582" y="372"/>
                  </a:lnTo>
                  <a:lnTo>
                    <a:pt x="570" y="366"/>
                  </a:lnTo>
                  <a:lnTo>
                    <a:pt x="558" y="366"/>
                  </a:lnTo>
                  <a:lnTo>
                    <a:pt x="540" y="384"/>
                  </a:lnTo>
                  <a:lnTo>
                    <a:pt x="528" y="384"/>
                  </a:lnTo>
                  <a:lnTo>
                    <a:pt x="516" y="378"/>
                  </a:lnTo>
                  <a:lnTo>
                    <a:pt x="504" y="354"/>
                  </a:lnTo>
                  <a:lnTo>
                    <a:pt x="504" y="336"/>
                  </a:lnTo>
                  <a:lnTo>
                    <a:pt x="498" y="318"/>
                  </a:lnTo>
                  <a:lnTo>
                    <a:pt x="498" y="294"/>
                  </a:lnTo>
                  <a:lnTo>
                    <a:pt x="492" y="276"/>
                  </a:lnTo>
                  <a:lnTo>
                    <a:pt x="492" y="252"/>
                  </a:lnTo>
                  <a:lnTo>
                    <a:pt x="486" y="246"/>
                  </a:lnTo>
                  <a:lnTo>
                    <a:pt x="474" y="240"/>
                  </a:lnTo>
                  <a:lnTo>
                    <a:pt x="402" y="240"/>
                  </a:lnTo>
                  <a:lnTo>
                    <a:pt x="360" y="234"/>
                  </a:lnTo>
                  <a:lnTo>
                    <a:pt x="324" y="222"/>
                  </a:lnTo>
                  <a:lnTo>
                    <a:pt x="318" y="216"/>
                  </a:lnTo>
                  <a:lnTo>
                    <a:pt x="312" y="204"/>
                  </a:lnTo>
                  <a:lnTo>
                    <a:pt x="312" y="162"/>
                  </a:lnTo>
                  <a:lnTo>
                    <a:pt x="318" y="150"/>
                  </a:lnTo>
                  <a:lnTo>
                    <a:pt x="318" y="132"/>
                  </a:lnTo>
                  <a:lnTo>
                    <a:pt x="306" y="132"/>
                  </a:lnTo>
                  <a:lnTo>
                    <a:pt x="306" y="96"/>
                  </a:lnTo>
                  <a:lnTo>
                    <a:pt x="294" y="90"/>
                  </a:lnTo>
                  <a:lnTo>
                    <a:pt x="288" y="84"/>
                  </a:lnTo>
                  <a:lnTo>
                    <a:pt x="288" y="78"/>
                  </a:lnTo>
                  <a:lnTo>
                    <a:pt x="270" y="42"/>
                  </a:lnTo>
                  <a:lnTo>
                    <a:pt x="216" y="0"/>
                  </a:lnTo>
                  <a:lnTo>
                    <a:pt x="138" y="12"/>
                  </a:lnTo>
                  <a:lnTo>
                    <a:pt x="36" y="30"/>
                  </a:lnTo>
                  <a:lnTo>
                    <a:pt x="30" y="60"/>
                  </a:lnTo>
                  <a:lnTo>
                    <a:pt x="18" y="72"/>
                  </a:lnTo>
                  <a:lnTo>
                    <a:pt x="6" y="78"/>
                  </a:lnTo>
                  <a:lnTo>
                    <a:pt x="0" y="84"/>
                  </a:lnTo>
                  <a:lnTo>
                    <a:pt x="0" y="96"/>
                  </a:lnTo>
                  <a:lnTo>
                    <a:pt x="12" y="120"/>
                  </a:lnTo>
                  <a:lnTo>
                    <a:pt x="12" y="126"/>
                  </a:lnTo>
                  <a:lnTo>
                    <a:pt x="18" y="132"/>
                  </a:lnTo>
                  <a:lnTo>
                    <a:pt x="18" y="156"/>
                  </a:lnTo>
                  <a:lnTo>
                    <a:pt x="6" y="228"/>
                  </a:lnTo>
                  <a:lnTo>
                    <a:pt x="6" y="246"/>
                  </a:lnTo>
                  <a:lnTo>
                    <a:pt x="24" y="264"/>
                  </a:lnTo>
                  <a:lnTo>
                    <a:pt x="24" y="270"/>
                  </a:lnTo>
                  <a:lnTo>
                    <a:pt x="30" y="276"/>
                  </a:lnTo>
                  <a:lnTo>
                    <a:pt x="36" y="288"/>
                  </a:lnTo>
                  <a:lnTo>
                    <a:pt x="48" y="294"/>
                  </a:lnTo>
                  <a:lnTo>
                    <a:pt x="54" y="306"/>
                  </a:lnTo>
                  <a:lnTo>
                    <a:pt x="60" y="312"/>
                  </a:lnTo>
                  <a:lnTo>
                    <a:pt x="84" y="324"/>
                  </a:lnTo>
                  <a:lnTo>
                    <a:pt x="102" y="342"/>
                  </a:lnTo>
                  <a:lnTo>
                    <a:pt x="114" y="348"/>
                  </a:lnTo>
                  <a:lnTo>
                    <a:pt x="120" y="366"/>
                  </a:lnTo>
                  <a:lnTo>
                    <a:pt x="126" y="366"/>
                  </a:lnTo>
                  <a:lnTo>
                    <a:pt x="132" y="372"/>
                  </a:lnTo>
                  <a:lnTo>
                    <a:pt x="168" y="390"/>
                  </a:lnTo>
                  <a:lnTo>
                    <a:pt x="198" y="390"/>
                  </a:lnTo>
                  <a:lnTo>
                    <a:pt x="210" y="396"/>
                  </a:lnTo>
                  <a:lnTo>
                    <a:pt x="216" y="402"/>
                  </a:lnTo>
                  <a:lnTo>
                    <a:pt x="228" y="408"/>
                  </a:lnTo>
                  <a:lnTo>
                    <a:pt x="234" y="414"/>
                  </a:lnTo>
                  <a:lnTo>
                    <a:pt x="240" y="414"/>
                  </a:lnTo>
                  <a:lnTo>
                    <a:pt x="246" y="420"/>
                  </a:lnTo>
                  <a:lnTo>
                    <a:pt x="258" y="426"/>
                  </a:lnTo>
                  <a:lnTo>
                    <a:pt x="276" y="438"/>
                  </a:lnTo>
                  <a:lnTo>
                    <a:pt x="312" y="456"/>
                  </a:lnTo>
                  <a:lnTo>
                    <a:pt x="318" y="462"/>
                  </a:lnTo>
                  <a:lnTo>
                    <a:pt x="330" y="462"/>
                  </a:lnTo>
                  <a:lnTo>
                    <a:pt x="342" y="468"/>
                  </a:lnTo>
                  <a:lnTo>
                    <a:pt x="360" y="474"/>
                  </a:lnTo>
                  <a:lnTo>
                    <a:pt x="372" y="480"/>
                  </a:lnTo>
                  <a:lnTo>
                    <a:pt x="378" y="486"/>
                  </a:lnTo>
                  <a:lnTo>
                    <a:pt x="372" y="492"/>
                  </a:lnTo>
                  <a:lnTo>
                    <a:pt x="372" y="504"/>
                  </a:lnTo>
                  <a:lnTo>
                    <a:pt x="366" y="510"/>
                  </a:lnTo>
                  <a:lnTo>
                    <a:pt x="360" y="522"/>
                  </a:lnTo>
                  <a:lnTo>
                    <a:pt x="366" y="528"/>
                  </a:lnTo>
                  <a:lnTo>
                    <a:pt x="372" y="540"/>
                  </a:lnTo>
                  <a:lnTo>
                    <a:pt x="372" y="546"/>
                  </a:lnTo>
                  <a:lnTo>
                    <a:pt x="366" y="552"/>
                  </a:lnTo>
                  <a:lnTo>
                    <a:pt x="348" y="552"/>
                  </a:lnTo>
                  <a:lnTo>
                    <a:pt x="348" y="588"/>
                  </a:lnTo>
                  <a:lnTo>
                    <a:pt x="342" y="594"/>
                  </a:lnTo>
                  <a:lnTo>
                    <a:pt x="336" y="606"/>
                  </a:lnTo>
                  <a:lnTo>
                    <a:pt x="330" y="612"/>
                  </a:lnTo>
                  <a:lnTo>
                    <a:pt x="324" y="624"/>
                  </a:lnTo>
                  <a:lnTo>
                    <a:pt x="324" y="636"/>
                  </a:lnTo>
                  <a:lnTo>
                    <a:pt x="330" y="642"/>
                  </a:lnTo>
                  <a:lnTo>
                    <a:pt x="354" y="642"/>
                  </a:lnTo>
                  <a:lnTo>
                    <a:pt x="366" y="636"/>
                  </a:lnTo>
                  <a:lnTo>
                    <a:pt x="372" y="636"/>
                  </a:lnTo>
                  <a:lnTo>
                    <a:pt x="384" y="642"/>
                  </a:lnTo>
                  <a:lnTo>
                    <a:pt x="390" y="648"/>
                  </a:lnTo>
                  <a:lnTo>
                    <a:pt x="402" y="654"/>
                  </a:lnTo>
                  <a:lnTo>
                    <a:pt x="420" y="660"/>
                  </a:lnTo>
                  <a:lnTo>
                    <a:pt x="480" y="660"/>
                  </a:lnTo>
                  <a:close/>
                </a:path>
              </a:pathLst>
            </a:custGeom>
            <a:solidFill>
              <a:srgbClr val="C0C0C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559" name="Papua New Guinea">
              <a:extLst>
                <a:ext uri="{FF2B5EF4-FFF2-40B4-BE49-F238E27FC236}">
                  <a16:creationId xmlns:a16="http://schemas.microsoft.com/office/drawing/2014/main" id="{D9C3E853-E819-7242-83E5-B92EE8341D41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5188" y="2606"/>
              <a:ext cx="276" cy="185"/>
            </a:xfrm>
            <a:custGeom>
              <a:avLst/>
              <a:gdLst>
                <a:gd name="T0" fmla="*/ 2147483647 w 1086"/>
                <a:gd name="T1" fmla="*/ 2147483647 h 726"/>
                <a:gd name="T2" fmla="*/ 2147483647 w 1086"/>
                <a:gd name="T3" fmla="*/ 2147483647 h 726"/>
                <a:gd name="T4" fmla="*/ 2147483647 w 1086"/>
                <a:gd name="T5" fmla="*/ 2147483647 h 726"/>
                <a:gd name="T6" fmla="*/ 2147483647 w 1086"/>
                <a:gd name="T7" fmla="*/ 2147483647 h 726"/>
                <a:gd name="T8" fmla="*/ 2147483647 w 1086"/>
                <a:gd name="T9" fmla="*/ 2147483647 h 726"/>
                <a:gd name="T10" fmla="*/ 2147483647 w 1086"/>
                <a:gd name="T11" fmla="*/ 2147483647 h 726"/>
                <a:gd name="T12" fmla="*/ 2147483647 w 1086"/>
                <a:gd name="T13" fmla="*/ 2147483647 h 726"/>
                <a:gd name="T14" fmla="*/ 2147483647 w 1086"/>
                <a:gd name="T15" fmla="*/ 2147483647 h 726"/>
                <a:gd name="T16" fmla="*/ 2147483647 w 1086"/>
                <a:gd name="T17" fmla="*/ 2147483647 h 726"/>
                <a:gd name="T18" fmla="*/ 2147483647 w 1086"/>
                <a:gd name="T19" fmla="*/ 2147483647 h 726"/>
                <a:gd name="T20" fmla="*/ 2147483647 w 1086"/>
                <a:gd name="T21" fmla="*/ 2147483647 h 726"/>
                <a:gd name="T22" fmla="*/ 2147483647 w 1086"/>
                <a:gd name="T23" fmla="*/ 2147483647 h 726"/>
                <a:gd name="T24" fmla="*/ 2147483647 w 1086"/>
                <a:gd name="T25" fmla="*/ 2147483647 h 726"/>
                <a:gd name="T26" fmla="*/ 2147483647 w 1086"/>
                <a:gd name="T27" fmla="*/ 2147483647 h 726"/>
                <a:gd name="T28" fmla="*/ 2147483647 w 1086"/>
                <a:gd name="T29" fmla="*/ 2147483647 h 726"/>
                <a:gd name="T30" fmla="*/ 2147483647 w 1086"/>
                <a:gd name="T31" fmla="*/ 2147483647 h 726"/>
                <a:gd name="T32" fmla="*/ 2147483647 w 1086"/>
                <a:gd name="T33" fmla="*/ 2147483647 h 726"/>
                <a:gd name="T34" fmla="*/ 2147483647 w 1086"/>
                <a:gd name="T35" fmla="*/ 2147483647 h 726"/>
                <a:gd name="T36" fmla="*/ 2147483647 w 1086"/>
                <a:gd name="T37" fmla="*/ 2147483647 h 726"/>
                <a:gd name="T38" fmla="*/ 2147483647 w 1086"/>
                <a:gd name="T39" fmla="*/ 2147483647 h 726"/>
                <a:gd name="T40" fmla="*/ 2147483647 w 1086"/>
                <a:gd name="T41" fmla="*/ 2147483647 h 726"/>
                <a:gd name="T42" fmla="*/ 2147483647 w 1086"/>
                <a:gd name="T43" fmla="*/ 2147483647 h 726"/>
                <a:gd name="T44" fmla="*/ 2147483647 w 1086"/>
                <a:gd name="T45" fmla="*/ 2147483647 h 726"/>
                <a:gd name="T46" fmla="*/ 2147483647 w 1086"/>
                <a:gd name="T47" fmla="*/ 2147483647 h 726"/>
                <a:gd name="T48" fmla="*/ 2147483647 w 1086"/>
                <a:gd name="T49" fmla="*/ 2147483647 h 726"/>
                <a:gd name="T50" fmla="*/ 2147483647 w 1086"/>
                <a:gd name="T51" fmla="*/ 2147483647 h 726"/>
                <a:gd name="T52" fmla="*/ 2147483647 w 1086"/>
                <a:gd name="T53" fmla="*/ 2147483647 h 726"/>
                <a:gd name="T54" fmla="*/ 2147483647 w 1086"/>
                <a:gd name="T55" fmla="*/ 2147483647 h 726"/>
                <a:gd name="T56" fmla="*/ 2147483647 w 1086"/>
                <a:gd name="T57" fmla="*/ 2147483647 h 726"/>
                <a:gd name="T58" fmla="*/ 2147483647 w 1086"/>
                <a:gd name="T59" fmla="*/ 2147483647 h 726"/>
                <a:gd name="T60" fmla="*/ 2147483647 w 1086"/>
                <a:gd name="T61" fmla="*/ 2147483647 h 726"/>
                <a:gd name="T62" fmla="*/ 2147483647 w 1086"/>
                <a:gd name="T63" fmla="*/ 2147483647 h 726"/>
                <a:gd name="T64" fmla="*/ 2147483647 w 1086"/>
                <a:gd name="T65" fmla="*/ 2147483647 h 726"/>
                <a:gd name="T66" fmla="*/ 2147483647 w 1086"/>
                <a:gd name="T67" fmla="*/ 2147483647 h 726"/>
                <a:gd name="T68" fmla="*/ 2147483647 w 1086"/>
                <a:gd name="T69" fmla="*/ 2147483647 h 726"/>
                <a:gd name="T70" fmla="*/ 2147483647 w 1086"/>
                <a:gd name="T71" fmla="*/ 2147483647 h 726"/>
                <a:gd name="T72" fmla="*/ 2147483647 w 1086"/>
                <a:gd name="T73" fmla="*/ 2147483647 h 726"/>
                <a:gd name="T74" fmla="*/ 2147483647 w 1086"/>
                <a:gd name="T75" fmla="*/ 2147483647 h 726"/>
                <a:gd name="T76" fmla="*/ 2147483647 w 1086"/>
                <a:gd name="T77" fmla="*/ 2147483647 h 726"/>
                <a:gd name="T78" fmla="*/ 2147483647 w 1086"/>
                <a:gd name="T79" fmla="*/ 2147483647 h 726"/>
                <a:gd name="T80" fmla="*/ 2147483647 w 1086"/>
                <a:gd name="T81" fmla="*/ 2147483647 h 726"/>
                <a:gd name="T82" fmla="*/ 2147483647 w 1086"/>
                <a:gd name="T83" fmla="*/ 2147483647 h 726"/>
                <a:gd name="T84" fmla="*/ 2147483647 w 1086"/>
                <a:gd name="T85" fmla="*/ 2147483647 h 726"/>
                <a:gd name="T86" fmla="*/ 2147483647 w 1086"/>
                <a:gd name="T87" fmla="*/ 2147483647 h 726"/>
                <a:gd name="T88" fmla="*/ 2147483647 w 1086"/>
                <a:gd name="T89" fmla="*/ 2147483647 h 726"/>
                <a:gd name="T90" fmla="*/ 2147483647 w 1086"/>
                <a:gd name="T91" fmla="*/ 2147483647 h 726"/>
                <a:gd name="T92" fmla="*/ 2147483647 w 1086"/>
                <a:gd name="T93" fmla="*/ 2147483647 h 726"/>
                <a:gd name="T94" fmla="*/ 2147483647 w 1086"/>
                <a:gd name="T95" fmla="*/ 2147483647 h 726"/>
                <a:gd name="T96" fmla="*/ 2147483647 w 1086"/>
                <a:gd name="T97" fmla="*/ 2147483647 h 726"/>
                <a:gd name="T98" fmla="*/ 2147483647 w 1086"/>
                <a:gd name="T99" fmla="*/ 2147483647 h 726"/>
                <a:gd name="T100" fmla="*/ 2147483647 w 1086"/>
                <a:gd name="T101" fmla="*/ 2147483647 h 726"/>
                <a:gd name="T102" fmla="*/ 2147483647 w 1086"/>
                <a:gd name="T103" fmla="*/ 2147483647 h 726"/>
                <a:gd name="T104" fmla="*/ 2147483647 w 1086"/>
                <a:gd name="T105" fmla="*/ 2147483647 h 726"/>
                <a:gd name="T106" fmla="*/ 2147483647 w 1086"/>
                <a:gd name="T107" fmla="*/ 2147483647 h 726"/>
                <a:gd name="T108" fmla="*/ 2147483647 w 1086"/>
                <a:gd name="T109" fmla="*/ 2147483647 h 726"/>
                <a:gd name="T110" fmla="*/ 2147483647 w 1086"/>
                <a:gd name="T111" fmla="*/ 2147483647 h 726"/>
                <a:gd name="T112" fmla="*/ 2147483647 w 1086"/>
                <a:gd name="T113" fmla="*/ 2147483647 h 72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1086"/>
                <a:gd name="T172" fmla="*/ 0 h 726"/>
                <a:gd name="T173" fmla="*/ 1086 w 1086"/>
                <a:gd name="T174" fmla="*/ 726 h 72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1086" h="726">
                  <a:moveTo>
                    <a:pt x="486" y="0"/>
                  </a:moveTo>
                  <a:lnTo>
                    <a:pt x="462" y="0"/>
                  </a:lnTo>
                  <a:lnTo>
                    <a:pt x="450" y="6"/>
                  </a:lnTo>
                  <a:lnTo>
                    <a:pt x="444" y="12"/>
                  </a:lnTo>
                  <a:lnTo>
                    <a:pt x="432" y="18"/>
                  </a:lnTo>
                  <a:lnTo>
                    <a:pt x="462" y="36"/>
                  </a:lnTo>
                  <a:lnTo>
                    <a:pt x="474" y="36"/>
                  </a:lnTo>
                  <a:lnTo>
                    <a:pt x="486" y="30"/>
                  </a:lnTo>
                  <a:lnTo>
                    <a:pt x="498" y="18"/>
                  </a:lnTo>
                  <a:lnTo>
                    <a:pt x="492" y="6"/>
                  </a:lnTo>
                  <a:lnTo>
                    <a:pt x="486" y="0"/>
                  </a:lnTo>
                  <a:close/>
                  <a:moveTo>
                    <a:pt x="756" y="216"/>
                  </a:moveTo>
                  <a:lnTo>
                    <a:pt x="750" y="222"/>
                  </a:lnTo>
                  <a:lnTo>
                    <a:pt x="750" y="228"/>
                  </a:lnTo>
                  <a:lnTo>
                    <a:pt x="756" y="234"/>
                  </a:lnTo>
                  <a:lnTo>
                    <a:pt x="768" y="240"/>
                  </a:lnTo>
                  <a:lnTo>
                    <a:pt x="774" y="246"/>
                  </a:lnTo>
                  <a:lnTo>
                    <a:pt x="774" y="264"/>
                  </a:lnTo>
                  <a:lnTo>
                    <a:pt x="702" y="300"/>
                  </a:lnTo>
                  <a:lnTo>
                    <a:pt x="666" y="300"/>
                  </a:lnTo>
                  <a:lnTo>
                    <a:pt x="630" y="312"/>
                  </a:lnTo>
                  <a:lnTo>
                    <a:pt x="594" y="330"/>
                  </a:lnTo>
                  <a:lnTo>
                    <a:pt x="588" y="336"/>
                  </a:lnTo>
                  <a:lnTo>
                    <a:pt x="570" y="336"/>
                  </a:lnTo>
                  <a:lnTo>
                    <a:pt x="564" y="342"/>
                  </a:lnTo>
                  <a:lnTo>
                    <a:pt x="588" y="378"/>
                  </a:lnTo>
                  <a:lnTo>
                    <a:pt x="684" y="378"/>
                  </a:lnTo>
                  <a:lnTo>
                    <a:pt x="702" y="366"/>
                  </a:lnTo>
                  <a:lnTo>
                    <a:pt x="738" y="366"/>
                  </a:lnTo>
                  <a:lnTo>
                    <a:pt x="750" y="360"/>
                  </a:lnTo>
                  <a:lnTo>
                    <a:pt x="774" y="336"/>
                  </a:lnTo>
                  <a:lnTo>
                    <a:pt x="774" y="330"/>
                  </a:lnTo>
                  <a:lnTo>
                    <a:pt x="804" y="324"/>
                  </a:lnTo>
                  <a:lnTo>
                    <a:pt x="798" y="300"/>
                  </a:lnTo>
                  <a:lnTo>
                    <a:pt x="822" y="300"/>
                  </a:lnTo>
                  <a:lnTo>
                    <a:pt x="822" y="288"/>
                  </a:lnTo>
                  <a:lnTo>
                    <a:pt x="828" y="258"/>
                  </a:lnTo>
                  <a:lnTo>
                    <a:pt x="828" y="228"/>
                  </a:lnTo>
                  <a:lnTo>
                    <a:pt x="822" y="198"/>
                  </a:lnTo>
                  <a:lnTo>
                    <a:pt x="816" y="192"/>
                  </a:lnTo>
                  <a:lnTo>
                    <a:pt x="804" y="186"/>
                  </a:lnTo>
                  <a:lnTo>
                    <a:pt x="792" y="192"/>
                  </a:lnTo>
                  <a:lnTo>
                    <a:pt x="786" y="198"/>
                  </a:lnTo>
                  <a:lnTo>
                    <a:pt x="762" y="210"/>
                  </a:lnTo>
                  <a:lnTo>
                    <a:pt x="756" y="216"/>
                  </a:lnTo>
                  <a:close/>
                  <a:moveTo>
                    <a:pt x="834" y="132"/>
                  </a:moveTo>
                  <a:lnTo>
                    <a:pt x="822" y="132"/>
                  </a:lnTo>
                  <a:lnTo>
                    <a:pt x="816" y="120"/>
                  </a:lnTo>
                  <a:lnTo>
                    <a:pt x="804" y="108"/>
                  </a:lnTo>
                  <a:lnTo>
                    <a:pt x="792" y="102"/>
                  </a:lnTo>
                  <a:lnTo>
                    <a:pt x="786" y="90"/>
                  </a:lnTo>
                  <a:lnTo>
                    <a:pt x="774" y="78"/>
                  </a:lnTo>
                  <a:lnTo>
                    <a:pt x="768" y="78"/>
                  </a:lnTo>
                  <a:lnTo>
                    <a:pt x="762" y="72"/>
                  </a:lnTo>
                  <a:lnTo>
                    <a:pt x="756" y="72"/>
                  </a:lnTo>
                  <a:lnTo>
                    <a:pt x="732" y="36"/>
                  </a:lnTo>
                  <a:lnTo>
                    <a:pt x="720" y="84"/>
                  </a:lnTo>
                  <a:lnTo>
                    <a:pt x="762" y="96"/>
                  </a:lnTo>
                  <a:lnTo>
                    <a:pt x="816" y="150"/>
                  </a:lnTo>
                  <a:lnTo>
                    <a:pt x="828" y="150"/>
                  </a:lnTo>
                  <a:lnTo>
                    <a:pt x="834" y="156"/>
                  </a:lnTo>
                  <a:lnTo>
                    <a:pt x="846" y="162"/>
                  </a:lnTo>
                  <a:lnTo>
                    <a:pt x="852" y="174"/>
                  </a:lnTo>
                  <a:lnTo>
                    <a:pt x="852" y="180"/>
                  </a:lnTo>
                  <a:lnTo>
                    <a:pt x="858" y="192"/>
                  </a:lnTo>
                  <a:lnTo>
                    <a:pt x="852" y="204"/>
                  </a:lnTo>
                  <a:lnTo>
                    <a:pt x="852" y="240"/>
                  </a:lnTo>
                  <a:lnTo>
                    <a:pt x="858" y="252"/>
                  </a:lnTo>
                  <a:lnTo>
                    <a:pt x="864" y="258"/>
                  </a:lnTo>
                  <a:lnTo>
                    <a:pt x="882" y="258"/>
                  </a:lnTo>
                  <a:lnTo>
                    <a:pt x="894" y="246"/>
                  </a:lnTo>
                  <a:lnTo>
                    <a:pt x="900" y="234"/>
                  </a:lnTo>
                  <a:lnTo>
                    <a:pt x="900" y="222"/>
                  </a:lnTo>
                  <a:lnTo>
                    <a:pt x="888" y="186"/>
                  </a:lnTo>
                  <a:lnTo>
                    <a:pt x="876" y="174"/>
                  </a:lnTo>
                  <a:lnTo>
                    <a:pt x="864" y="156"/>
                  </a:lnTo>
                  <a:lnTo>
                    <a:pt x="852" y="150"/>
                  </a:lnTo>
                  <a:lnTo>
                    <a:pt x="846" y="138"/>
                  </a:lnTo>
                  <a:lnTo>
                    <a:pt x="834" y="132"/>
                  </a:lnTo>
                  <a:close/>
                  <a:moveTo>
                    <a:pt x="1086" y="360"/>
                  </a:moveTo>
                  <a:lnTo>
                    <a:pt x="1020" y="294"/>
                  </a:lnTo>
                  <a:lnTo>
                    <a:pt x="1020" y="288"/>
                  </a:lnTo>
                  <a:lnTo>
                    <a:pt x="1002" y="270"/>
                  </a:lnTo>
                  <a:lnTo>
                    <a:pt x="984" y="270"/>
                  </a:lnTo>
                  <a:lnTo>
                    <a:pt x="978" y="276"/>
                  </a:lnTo>
                  <a:lnTo>
                    <a:pt x="978" y="300"/>
                  </a:lnTo>
                  <a:lnTo>
                    <a:pt x="996" y="330"/>
                  </a:lnTo>
                  <a:lnTo>
                    <a:pt x="1020" y="378"/>
                  </a:lnTo>
                  <a:lnTo>
                    <a:pt x="1086" y="438"/>
                  </a:lnTo>
                  <a:lnTo>
                    <a:pt x="1086" y="360"/>
                  </a:lnTo>
                  <a:close/>
                  <a:moveTo>
                    <a:pt x="672" y="672"/>
                  </a:moveTo>
                  <a:lnTo>
                    <a:pt x="630" y="642"/>
                  </a:lnTo>
                  <a:lnTo>
                    <a:pt x="648" y="630"/>
                  </a:lnTo>
                  <a:lnTo>
                    <a:pt x="636" y="630"/>
                  </a:lnTo>
                  <a:lnTo>
                    <a:pt x="624" y="624"/>
                  </a:lnTo>
                  <a:lnTo>
                    <a:pt x="612" y="624"/>
                  </a:lnTo>
                  <a:lnTo>
                    <a:pt x="600" y="618"/>
                  </a:lnTo>
                  <a:lnTo>
                    <a:pt x="594" y="606"/>
                  </a:lnTo>
                  <a:lnTo>
                    <a:pt x="594" y="594"/>
                  </a:lnTo>
                  <a:lnTo>
                    <a:pt x="600" y="582"/>
                  </a:lnTo>
                  <a:lnTo>
                    <a:pt x="600" y="564"/>
                  </a:lnTo>
                  <a:lnTo>
                    <a:pt x="588" y="570"/>
                  </a:lnTo>
                  <a:lnTo>
                    <a:pt x="582" y="570"/>
                  </a:lnTo>
                  <a:lnTo>
                    <a:pt x="570" y="576"/>
                  </a:lnTo>
                  <a:lnTo>
                    <a:pt x="564" y="576"/>
                  </a:lnTo>
                  <a:lnTo>
                    <a:pt x="552" y="582"/>
                  </a:lnTo>
                  <a:lnTo>
                    <a:pt x="552" y="552"/>
                  </a:lnTo>
                  <a:lnTo>
                    <a:pt x="528" y="540"/>
                  </a:lnTo>
                  <a:lnTo>
                    <a:pt x="528" y="492"/>
                  </a:lnTo>
                  <a:lnTo>
                    <a:pt x="474" y="456"/>
                  </a:lnTo>
                  <a:lnTo>
                    <a:pt x="450" y="402"/>
                  </a:lnTo>
                  <a:lnTo>
                    <a:pt x="474" y="390"/>
                  </a:lnTo>
                  <a:lnTo>
                    <a:pt x="480" y="384"/>
                  </a:lnTo>
                  <a:lnTo>
                    <a:pt x="492" y="378"/>
                  </a:lnTo>
                  <a:lnTo>
                    <a:pt x="504" y="366"/>
                  </a:lnTo>
                  <a:lnTo>
                    <a:pt x="504" y="360"/>
                  </a:lnTo>
                  <a:lnTo>
                    <a:pt x="492" y="336"/>
                  </a:lnTo>
                  <a:lnTo>
                    <a:pt x="468" y="324"/>
                  </a:lnTo>
                  <a:lnTo>
                    <a:pt x="462" y="318"/>
                  </a:lnTo>
                  <a:lnTo>
                    <a:pt x="456" y="318"/>
                  </a:lnTo>
                  <a:lnTo>
                    <a:pt x="450" y="312"/>
                  </a:lnTo>
                  <a:lnTo>
                    <a:pt x="438" y="312"/>
                  </a:lnTo>
                  <a:lnTo>
                    <a:pt x="402" y="300"/>
                  </a:lnTo>
                  <a:lnTo>
                    <a:pt x="390" y="300"/>
                  </a:lnTo>
                  <a:lnTo>
                    <a:pt x="378" y="294"/>
                  </a:lnTo>
                  <a:lnTo>
                    <a:pt x="372" y="294"/>
                  </a:lnTo>
                  <a:lnTo>
                    <a:pt x="372" y="234"/>
                  </a:lnTo>
                  <a:lnTo>
                    <a:pt x="366" y="222"/>
                  </a:lnTo>
                  <a:lnTo>
                    <a:pt x="354" y="210"/>
                  </a:lnTo>
                  <a:lnTo>
                    <a:pt x="342" y="210"/>
                  </a:lnTo>
                  <a:lnTo>
                    <a:pt x="288" y="156"/>
                  </a:lnTo>
                  <a:lnTo>
                    <a:pt x="252" y="162"/>
                  </a:lnTo>
                  <a:lnTo>
                    <a:pt x="216" y="126"/>
                  </a:lnTo>
                  <a:lnTo>
                    <a:pt x="186" y="120"/>
                  </a:lnTo>
                  <a:lnTo>
                    <a:pt x="66" y="60"/>
                  </a:lnTo>
                  <a:lnTo>
                    <a:pt x="42" y="72"/>
                  </a:lnTo>
                  <a:lnTo>
                    <a:pt x="0" y="42"/>
                  </a:lnTo>
                  <a:lnTo>
                    <a:pt x="42" y="72"/>
                  </a:lnTo>
                  <a:lnTo>
                    <a:pt x="36" y="102"/>
                  </a:lnTo>
                  <a:lnTo>
                    <a:pt x="36" y="240"/>
                  </a:lnTo>
                  <a:lnTo>
                    <a:pt x="30" y="258"/>
                  </a:lnTo>
                  <a:lnTo>
                    <a:pt x="30" y="372"/>
                  </a:lnTo>
                  <a:lnTo>
                    <a:pt x="24" y="378"/>
                  </a:lnTo>
                  <a:lnTo>
                    <a:pt x="12" y="384"/>
                  </a:lnTo>
                  <a:lnTo>
                    <a:pt x="0" y="396"/>
                  </a:lnTo>
                  <a:lnTo>
                    <a:pt x="0" y="402"/>
                  </a:lnTo>
                  <a:lnTo>
                    <a:pt x="6" y="408"/>
                  </a:lnTo>
                  <a:lnTo>
                    <a:pt x="18" y="414"/>
                  </a:lnTo>
                  <a:lnTo>
                    <a:pt x="30" y="414"/>
                  </a:lnTo>
                  <a:lnTo>
                    <a:pt x="30" y="444"/>
                  </a:lnTo>
                  <a:lnTo>
                    <a:pt x="24" y="456"/>
                  </a:lnTo>
                  <a:lnTo>
                    <a:pt x="24" y="480"/>
                  </a:lnTo>
                  <a:lnTo>
                    <a:pt x="18" y="492"/>
                  </a:lnTo>
                  <a:lnTo>
                    <a:pt x="18" y="504"/>
                  </a:lnTo>
                  <a:lnTo>
                    <a:pt x="12" y="510"/>
                  </a:lnTo>
                  <a:lnTo>
                    <a:pt x="12" y="516"/>
                  </a:lnTo>
                  <a:lnTo>
                    <a:pt x="18" y="540"/>
                  </a:lnTo>
                  <a:lnTo>
                    <a:pt x="18" y="588"/>
                  </a:lnTo>
                  <a:lnTo>
                    <a:pt x="30" y="594"/>
                  </a:lnTo>
                  <a:lnTo>
                    <a:pt x="48" y="594"/>
                  </a:lnTo>
                  <a:lnTo>
                    <a:pt x="60" y="588"/>
                  </a:lnTo>
                  <a:lnTo>
                    <a:pt x="90" y="588"/>
                  </a:lnTo>
                  <a:lnTo>
                    <a:pt x="96" y="582"/>
                  </a:lnTo>
                  <a:lnTo>
                    <a:pt x="102" y="582"/>
                  </a:lnTo>
                  <a:lnTo>
                    <a:pt x="126" y="600"/>
                  </a:lnTo>
                  <a:lnTo>
                    <a:pt x="132" y="600"/>
                  </a:lnTo>
                  <a:lnTo>
                    <a:pt x="138" y="594"/>
                  </a:lnTo>
                  <a:lnTo>
                    <a:pt x="156" y="588"/>
                  </a:lnTo>
                  <a:lnTo>
                    <a:pt x="168" y="582"/>
                  </a:lnTo>
                  <a:lnTo>
                    <a:pt x="180" y="570"/>
                  </a:lnTo>
                  <a:lnTo>
                    <a:pt x="180" y="564"/>
                  </a:lnTo>
                  <a:lnTo>
                    <a:pt x="168" y="552"/>
                  </a:lnTo>
                  <a:lnTo>
                    <a:pt x="150" y="540"/>
                  </a:lnTo>
                  <a:lnTo>
                    <a:pt x="138" y="534"/>
                  </a:lnTo>
                  <a:lnTo>
                    <a:pt x="120" y="522"/>
                  </a:lnTo>
                  <a:lnTo>
                    <a:pt x="108" y="516"/>
                  </a:lnTo>
                  <a:lnTo>
                    <a:pt x="102" y="510"/>
                  </a:lnTo>
                  <a:lnTo>
                    <a:pt x="96" y="510"/>
                  </a:lnTo>
                  <a:lnTo>
                    <a:pt x="108" y="510"/>
                  </a:lnTo>
                  <a:lnTo>
                    <a:pt x="138" y="516"/>
                  </a:lnTo>
                  <a:lnTo>
                    <a:pt x="204" y="516"/>
                  </a:lnTo>
                  <a:lnTo>
                    <a:pt x="204" y="510"/>
                  </a:lnTo>
                  <a:lnTo>
                    <a:pt x="198" y="504"/>
                  </a:lnTo>
                  <a:lnTo>
                    <a:pt x="198" y="498"/>
                  </a:lnTo>
                  <a:lnTo>
                    <a:pt x="186" y="486"/>
                  </a:lnTo>
                  <a:lnTo>
                    <a:pt x="192" y="492"/>
                  </a:lnTo>
                  <a:lnTo>
                    <a:pt x="204" y="492"/>
                  </a:lnTo>
                  <a:lnTo>
                    <a:pt x="210" y="498"/>
                  </a:lnTo>
                  <a:lnTo>
                    <a:pt x="216" y="498"/>
                  </a:lnTo>
                  <a:lnTo>
                    <a:pt x="222" y="492"/>
                  </a:lnTo>
                  <a:lnTo>
                    <a:pt x="222" y="486"/>
                  </a:lnTo>
                  <a:lnTo>
                    <a:pt x="216" y="480"/>
                  </a:lnTo>
                  <a:lnTo>
                    <a:pt x="216" y="468"/>
                  </a:lnTo>
                  <a:lnTo>
                    <a:pt x="210" y="462"/>
                  </a:lnTo>
                  <a:lnTo>
                    <a:pt x="222" y="468"/>
                  </a:lnTo>
                  <a:lnTo>
                    <a:pt x="228" y="474"/>
                  </a:lnTo>
                  <a:lnTo>
                    <a:pt x="246" y="474"/>
                  </a:lnTo>
                  <a:lnTo>
                    <a:pt x="252" y="468"/>
                  </a:lnTo>
                  <a:lnTo>
                    <a:pt x="264" y="462"/>
                  </a:lnTo>
                  <a:lnTo>
                    <a:pt x="270" y="456"/>
                  </a:lnTo>
                  <a:lnTo>
                    <a:pt x="288" y="474"/>
                  </a:lnTo>
                  <a:lnTo>
                    <a:pt x="300" y="480"/>
                  </a:lnTo>
                  <a:lnTo>
                    <a:pt x="306" y="486"/>
                  </a:lnTo>
                  <a:lnTo>
                    <a:pt x="312" y="486"/>
                  </a:lnTo>
                  <a:lnTo>
                    <a:pt x="330" y="492"/>
                  </a:lnTo>
                  <a:lnTo>
                    <a:pt x="342" y="492"/>
                  </a:lnTo>
                  <a:lnTo>
                    <a:pt x="378" y="504"/>
                  </a:lnTo>
                  <a:lnTo>
                    <a:pt x="390" y="510"/>
                  </a:lnTo>
                  <a:lnTo>
                    <a:pt x="402" y="534"/>
                  </a:lnTo>
                  <a:lnTo>
                    <a:pt x="402" y="558"/>
                  </a:lnTo>
                  <a:lnTo>
                    <a:pt x="408" y="570"/>
                  </a:lnTo>
                  <a:lnTo>
                    <a:pt x="420" y="582"/>
                  </a:lnTo>
                  <a:lnTo>
                    <a:pt x="438" y="582"/>
                  </a:lnTo>
                  <a:lnTo>
                    <a:pt x="450" y="594"/>
                  </a:lnTo>
                  <a:lnTo>
                    <a:pt x="450" y="606"/>
                  </a:lnTo>
                  <a:lnTo>
                    <a:pt x="456" y="618"/>
                  </a:lnTo>
                  <a:lnTo>
                    <a:pt x="468" y="654"/>
                  </a:lnTo>
                  <a:lnTo>
                    <a:pt x="486" y="672"/>
                  </a:lnTo>
                  <a:lnTo>
                    <a:pt x="516" y="678"/>
                  </a:lnTo>
                  <a:lnTo>
                    <a:pt x="558" y="684"/>
                  </a:lnTo>
                  <a:lnTo>
                    <a:pt x="618" y="684"/>
                  </a:lnTo>
                  <a:lnTo>
                    <a:pt x="630" y="690"/>
                  </a:lnTo>
                  <a:lnTo>
                    <a:pt x="654" y="714"/>
                  </a:lnTo>
                  <a:lnTo>
                    <a:pt x="678" y="726"/>
                  </a:lnTo>
                  <a:lnTo>
                    <a:pt x="684" y="726"/>
                  </a:lnTo>
                  <a:lnTo>
                    <a:pt x="684" y="720"/>
                  </a:lnTo>
                  <a:lnTo>
                    <a:pt x="678" y="708"/>
                  </a:lnTo>
                  <a:lnTo>
                    <a:pt x="678" y="702"/>
                  </a:lnTo>
                  <a:lnTo>
                    <a:pt x="672" y="690"/>
                  </a:lnTo>
                  <a:lnTo>
                    <a:pt x="666" y="684"/>
                  </a:lnTo>
                  <a:lnTo>
                    <a:pt x="672" y="672"/>
                  </a:lnTo>
                  <a:close/>
                </a:path>
              </a:pathLst>
            </a:custGeom>
            <a:solidFill>
              <a:srgbClr val="C0C0C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560" name="Panama">
              <a:extLst>
                <a:ext uri="{FF2B5EF4-FFF2-40B4-BE49-F238E27FC236}">
                  <a16:creationId xmlns:a16="http://schemas.microsoft.com/office/drawing/2014/main" id="{67E13D53-1031-0A88-5982-9382B1A979EA}"/>
                </a:ext>
              </a:extLst>
            </p:cNvPr>
            <p:cNvSpPr>
              <a:spLocks/>
            </p:cNvSpPr>
            <p:nvPr/>
          </p:nvSpPr>
          <p:spPr bwMode="gray">
            <a:xfrm>
              <a:off x="1163" y="2372"/>
              <a:ext cx="103" cy="50"/>
            </a:xfrm>
            <a:custGeom>
              <a:avLst/>
              <a:gdLst>
                <a:gd name="T0" fmla="*/ 2147483647 w 408"/>
                <a:gd name="T1" fmla="*/ 2147483647 h 198"/>
                <a:gd name="T2" fmla="*/ 2147483647 w 408"/>
                <a:gd name="T3" fmla="*/ 2147483647 h 198"/>
                <a:gd name="T4" fmla="*/ 2147483647 w 408"/>
                <a:gd name="T5" fmla="*/ 2147483647 h 198"/>
                <a:gd name="T6" fmla="*/ 2147483647 w 408"/>
                <a:gd name="T7" fmla="*/ 2147483647 h 198"/>
                <a:gd name="T8" fmla="*/ 2147483647 w 408"/>
                <a:gd name="T9" fmla="*/ 2147483647 h 198"/>
                <a:gd name="T10" fmla="*/ 2147483647 w 408"/>
                <a:gd name="T11" fmla="*/ 2147483647 h 198"/>
                <a:gd name="T12" fmla="*/ 2147483647 w 408"/>
                <a:gd name="T13" fmla="*/ 2147483647 h 198"/>
                <a:gd name="T14" fmla="*/ 2147483647 w 408"/>
                <a:gd name="T15" fmla="*/ 2147483647 h 198"/>
                <a:gd name="T16" fmla="*/ 2147483647 w 408"/>
                <a:gd name="T17" fmla="*/ 2147483647 h 198"/>
                <a:gd name="T18" fmla="*/ 2147483647 w 408"/>
                <a:gd name="T19" fmla="*/ 2147483647 h 198"/>
                <a:gd name="T20" fmla="*/ 2147483647 w 408"/>
                <a:gd name="T21" fmla="*/ 2147483647 h 198"/>
                <a:gd name="T22" fmla="*/ 2147483647 w 408"/>
                <a:gd name="T23" fmla="*/ 2147483647 h 198"/>
                <a:gd name="T24" fmla="*/ 2147483647 w 408"/>
                <a:gd name="T25" fmla="*/ 2147483647 h 198"/>
                <a:gd name="T26" fmla="*/ 2147483647 w 408"/>
                <a:gd name="T27" fmla="*/ 2147483647 h 198"/>
                <a:gd name="T28" fmla="*/ 2147483647 w 408"/>
                <a:gd name="T29" fmla="*/ 2147483647 h 198"/>
                <a:gd name="T30" fmla="*/ 2147483647 w 408"/>
                <a:gd name="T31" fmla="*/ 2147483647 h 198"/>
                <a:gd name="T32" fmla="*/ 2147483647 w 408"/>
                <a:gd name="T33" fmla="*/ 0 h 198"/>
                <a:gd name="T34" fmla="*/ 2147483647 w 408"/>
                <a:gd name="T35" fmla="*/ 2147483647 h 198"/>
                <a:gd name="T36" fmla="*/ 2147483647 w 408"/>
                <a:gd name="T37" fmla="*/ 2147483647 h 198"/>
                <a:gd name="T38" fmla="*/ 2147483647 w 408"/>
                <a:gd name="T39" fmla="*/ 2147483647 h 198"/>
                <a:gd name="T40" fmla="*/ 2147483647 w 408"/>
                <a:gd name="T41" fmla="*/ 2147483647 h 198"/>
                <a:gd name="T42" fmla="*/ 2147483647 w 408"/>
                <a:gd name="T43" fmla="*/ 2147483647 h 198"/>
                <a:gd name="T44" fmla="*/ 2147483647 w 408"/>
                <a:gd name="T45" fmla="*/ 2147483647 h 198"/>
                <a:gd name="T46" fmla="*/ 2147483647 w 408"/>
                <a:gd name="T47" fmla="*/ 2147483647 h 198"/>
                <a:gd name="T48" fmla="*/ 2147483647 w 408"/>
                <a:gd name="T49" fmla="*/ 2147483647 h 198"/>
                <a:gd name="T50" fmla="*/ 2147483647 w 408"/>
                <a:gd name="T51" fmla="*/ 2147483647 h 198"/>
                <a:gd name="T52" fmla="*/ 2147483647 w 408"/>
                <a:gd name="T53" fmla="*/ 2147483647 h 198"/>
                <a:gd name="T54" fmla="*/ 2147483647 w 408"/>
                <a:gd name="T55" fmla="*/ 2147483647 h 198"/>
                <a:gd name="T56" fmla="*/ 0 w 408"/>
                <a:gd name="T57" fmla="*/ 2147483647 h 198"/>
                <a:gd name="T58" fmla="*/ 2147483647 w 408"/>
                <a:gd name="T59" fmla="*/ 2147483647 h 198"/>
                <a:gd name="T60" fmla="*/ 2147483647 w 408"/>
                <a:gd name="T61" fmla="*/ 2147483647 h 198"/>
                <a:gd name="T62" fmla="*/ 2147483647 w 408"/>
                <a:gd name="T63" fmla="*/ 2147483647 h 198"/>
                <a:gd name="T64" fmla="*/ 0 w 408"/>
                <a:gd name="T65" fmla="*/ 2147483647 h 198"/>
                <a:gd name="T66" fmla="*/ 2147483647 w 408"/>
                <a:gd name="T67" fmla="*/ 2147483647 h 198"/>
                <a:gd name="T68" fmla="*/ 2147483647 w 408"/>
                <a:gd name="T69" fmla="*/ 2147483647 h 198"/>
                <a:gd name="T70" fmla="*/ 2147483647 w 408"/>
                <a:gd name="T71" fmla="*/ 2147483647 h 198"/>
                <a:gd name="T72" fmla="*/ 2147483647 w 408"/>
                <a:gd name="T73" fmla="*/ 2147483647 h 198"/>
                <a:gd name="T74" fmla="*/ 2147483647 w 408"/>
                <a:gd name="T75" fmla="*/ 2147483647 h 198"/>
                <a:gd name="T76" fmla="*/ 2147483647 w 408"/>
                <a:gd name="T77" fmla="*/ 2147483647 h 198"/>
                <a:gd name="T78" fmla="*/ 2147483647 w 408"/>
                <a:gd name="T79" fmla="*/ 2147483647 h 198"/>
                <a:gd name="T80" fmla="*/ 2147483647 w 408"/>
                <a:gd name="T81" fmla="*/ 2147483647 h 198"/>
                <a:gd name="T82" fmla="*/ 2147483647 w 408"/>
                <a:gd name="T83" fmla="*/ 2147483647 h 198"/>
                <a:gd name="T84" fmla="*/ 2147483647 w 408"/>
                <a:gd name="T85" fmla="*/ 2147483647 h 198"/>
                <a:gd name="T86" fmla="*/ 2147483647 w 408"/>
                <a:gd name="T87" fmla="*/ 2147483647 h 198"/>
                <a:gd name="T88" fmla="*/ 2147483647 w 408"/>
                <a:gd name="T89" fmla="*/ 2147483647 h 198"/>
                <a:gd name="T90" fmla="*/ 2147483647 w 408"/>
                <a:gd name="T91" fmla="*/ 2147483647 h 198"/>
                <a:gd name="T92" fmla="*/ 2147483647 w 408"/>
                <a:gd name="T93" fmla="*/ 2147483647 h 198"/>
                <a:gd name="T94" fmla="*/ 2147483647 w 408"/>
                <a:gd name="T95" fmla="*/ 2147483647 h 198"/>
                <a:gd name="T96" fmla="*/ 2147483647 w 408"/>
                <a:gd name="T97" fmla="*/ 2147483647 h 198"/>
                <a:gd name="T98" fmla="*/ 2147483647 w 408"/>
                <a:gd name="T99" fmla="*/ 2147483647 h 198"/>
                <a:gd name="T100" fmla="*/ 2147483647 w 408"/>
                <a:gd name="T101" fmla="*/ 2147483647 h 198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408"/>
                <a:gd name="T154" fmla="*/ 0 h 198"/>
                <a:gd name="T155" fmla="*/ 408 w 408"/>
                <a:gd name="T156" fmla="*/ 198 h 198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408" h="198">
                  <a:moveTo>
                    <a:pt x="306" y="66"/>
                  </a:moveTo>
                  <a:lnTo>
                    <a:pt x="318" y="78"/>
                  </a:lnTo>
                  <a:lnTo>
                    <a:pt x="324" y="90"/>
                  </a:lnTo>
                  <a:lnTo>
                    <a:pt x="330" y="96"/>
                  </a:lnTo>
                  <a:lnTo>
                    <a:pt x="342" y="90"/>
                  </a:lnTo>
                  <a:lnTo>
                    <a:pt x="372" y="120"/>
                  </a:lnTo>
                  <a:lnTo>
                    <a:pt x="342" y="102"/>
                  </a:lnTo>
                  <a:lnTo>
                    <a:pt x="342" y="120"/>
                  </a:lnTo>
                  <a:lnTo>
                    <a:pt x="336" y="132"/>
                  </a:lnTo>
                  <a:lnTo>
                    <a:pt x="336" y="162"/>
                  </a:lnTo>
                  <a:lnTo>
                    <a:pt x="342" y="168"/>
                  </a:lnTo>
                  <a:lnTo>
                    <a:pt x="348" y="180"/>
                  </a:lnTo>
                  <a:lnTo>
                    <a:pt x="354" y="186"/>
                  </a:lnTo>
                  <a:lnTo>
                    <a:pt x="360" y="186"/>
                  </a:lnTo>
                  <a:lnTo>
                    <a:pt x="372" y="156"/>
                  </a:lnTo>
                  <a:lnTo>
                    <a:pt x="378" y="162"/>
                  </a:lnTo>
                  <a:lnTo>
                    <a:pt x="390" y="168"/>
                  </a:lnTo>
                  <a:lnTo>
                    <a:pt x="396" y="162"/>
                  </a:lnTo>
                  <a:lnTo>
                    <a:pt x="408" y="138"/>
                  </a:lnTo>
                  <a:lnTo>
                    <a:pt x="408" y="126"/>
                  </a:lnTo>
                  <a:lnTo>
                    <a:pt x="396" y="120"/>
                  </a:lnTo>
                  <a:lnTo>
                    <a:pt x="390" y="108"/>
                  </a:lnTo>
                  <a:lnTo>
                    <a:pt x="390" y="90"/>
                  </a:lnTo>
                  <a:lnTo>
                    <a:pt x="396" y="84"/>
                  </a:lnTo>
                  <a:lnTo>
                    <a:pt x="372" y="66"/>
                  </a:lnTo>
                  <a:lnTo>
                    <a:pt x="372" y="60"/>
                  </a:lnTo>
                  <a:lnTo>
                    <a:pt x="366" y="54"/>
                  </a:lnTo>
                  <a:lnTo>
                    <a:pt x="366" y="42"/>
                  </a:lnTo>
                  <a:lnTo>
                    <a:pt x="360" y="30"/>
                  </a:lnTo>
                  <a:lnTo>
                    <a:pt x="348" y="24"/>
                  </a:lnTo>
                  <a:lnTo>
                    <a:pt x="330" y="18"/>
                  </a:lnTo>
                  <a:lnTo>
                    <a:pt x="288" y="18"/>
                  </a:lnTo>
                  <a:lnTo>
                    <a:pt x="282" y="0"/>
                  </a:lnTo>
                  <a:lnTo>
                    <a:pt x="246" y="0"/>
                  </a:lnTo>
                  <a:lnTo>
                    <a:pt x="234" y="6"/>
                  </a:lnTo>
                  <a:lnTo>
                    <a:pt x="228" y="12"/>
                  </a:lnTo>
                  <a:lnTo>
                    <a:pt x="222" y="24"/>
                  </a:lnTo>
                  <a:lnTo>
                    <a:pt x="210" y="36"/>
                  </a:lnTo>
                  <a:lnTo>
                    <a:pt x="204" y="36"/>
                  </a:lnTo>
                  <a:lnTo>
                    <a:pt x="198" y="30"/>
                  </a:lnTo>
                  <a:lnTo>
                    <a:pt x="192" y="30"/>
                  </a:lnTo>
                  <a:lnTo>
                    <a:pt x="168" y="42"/>
                  </a:lnTo>
                  <a:lnTo>
                    <a:pt x="144" y="66"/>
                  </a:lnTo>
                  <a:lnTo>
                    <a:pt x="132" y="72"/>
                  </a:lnTo>
                  <a:lnTo>
                    <a:pt x="120" y="72"/>
                  </a:lnTo>
                  <a:lnTo>
                    <a:pt x="114" y="66"/>
                  </a:lnTo>
                  <a:lnTo>
                    <a:pt x="102" y="60"/>
                  </a:lnTo>
                  <a:lnTo>
                    <a:pt x="90" y="42"/>
                  </a:lnTo>
                  <a:lnTo>
                    <a:pt x="78" y="54"/>
                  </a:lnTo>
                  <a:lnTo>
                    <a:pt x="60" y="54"/>
                  </a:lnTo>
                  <a:lnTo>
                    <a:pt x="48" y="42"/>
                  </a:lnTo>
                  <a:lnTo>
                    <a:pt x="48" y="18"/>
                  </a:lnTo>
                  <a:lnTo>
                    <a:pt x="36" y="6"/>
                  </a:lnTo>
                  <a:lnTo>
                    <a:pt x="24" y="6"/>
                  </a:lnTo>
                  <a:lnTo>
                    <a:pt x="18" y="12"/>
                  </a:lnTo>
                  <a:lnTo>
                    <a:pt x="6" y="12"/>
                  </a:lnTo>
                  <a:lnTo>
                    <a:pt x="0" y="18"/>
                  </a:lnTo>
                  <a:lnTo>
                    <a:pt x="0" y="36"/>
                  </a:lnTo>
                  <a:lnTo>
                    <a:pt x="6" y="42"/>
                  </a:lnTo>
                  <a:lnTo>
                    <a:pt x="6" y="48"/>
                  </a:lnTo>
                  <a:lnTo>
                    <a:pt x="24" y="48"/>
                  </a:lnTo>
                  <a:lnTo>
                    <a:pt x="30" y="54"/>
                  </a:lnTo>
                  <a:lnTo>
                    <a:pt x="12" y="72"/>
                  </a:lnTo>
                  <a:lnTo>
                    <a:pt x="6" y="72"/>
                  </a:lnTo>
                  <a:lnTo>
                    <a:pt x="6" y="96"/>
                  </a:lnTo>
                  <a:lnTo>
                    <a:pt x="0" y="102"/>
                  </a:lnTo>
                  <a:lnTo>
                    <a:pt x="6" y="108"/>
                  </a:lnTo>
                  <a:lnTo>
                    <a:pt x="48" y="102"/>
                  </a:lnTo>
                  <a:lnTo>
                    <a:pt x="60" y="120"/>
                  </a:lnTo>
                  <a:lnTo>
                    <a:pt x="90" y="114"/>
                  </a:lnTo>
                  <a:lnTo>
                    <a:pt x="90" y="126"/>
                  </a:lnTo>
                  <a:lnTo>
                    <a:pt x="84" y="132"/>
                  </a:lnTo>
                  <a:lnTo>
                    <a:pt x="84" y="150"/>
                  </a:lnTo>
                  <a:lnTo>
                    <a:pt x="90" y="156"/>
                  </a:lnTo>
                  <a:lnTo>
                    <a:pt x="108" y="156"/>
                  </a:lnTo>
                  <a:lnTo>
                    <a:pt x="114" y="150"/>
                  </a:lnTo>
                  <a:lnTo>
                    <a:pt x="120" y="150"/>
                  </a:lnTo>
                  <a:lnTo>
                    <a:pt x="120" y="132"/>
                  </a:lnTo>
                  <a:lnTo>
                    <a:pt x="138" y="126"/>
                  </a:lnTo>
                  <a:lnTo>
                    <a:pt x="138" y="150"/>
                  </a:lnTo>
                  <a:lnTo>
                    <a:pt x="144" y="168"/>
                  </a:lnTo>
                  <a:lnTo>
                    <a:pt x="144" y="180"/>
                  </a:lnTo>
                  <a:lnTo>
                    <a:pt x="150" y="192"/>
                  </a:lnTo>
                  <a:lnTo>
                    <a:pt x="156" y="198"/>
                  </a:lnTo>
                  <a:lnTo>
                    <a:pt x="162" y="198"/>
                  </a:lnTo>
                  <a:lnTo>
                    <a:pt x="180" y="192"/>
                  </a:lnTo>
                  <a:lnTo>
                    <a:pt x="198" y="174"/>
                  </a:lnTo>
                  <a:lnTo>
                    <a:pt x="204" y="174"/>
                  </a:lnTo>
                  <a:lnTo>
                    <a:pt x="198" y="168"/>
                  </a:lnTo>
                  <a:lnTo>
                    <a:pt x="186" y="162"/>
                  </a:lnTo>
                  <a:lnTo>
                    <a:pt x="180" y="150"/>
                  </a:lnTo>
                  <a:lnTo>
                    <a:pt x="174" y="144"/>
                  </a:lnTo>
                  <a:lnTo>
                    <a:pt x="168" y="132"/>
                  </a:lnTo>
                  <a:lnTo>
                    <a:pt x="162" y="126"/>
                  </a:lnTo>
                  <a:lnTo>
                    <a:pt x="186" y="102"/>
                  </a:lnTo>
                  <a:lnTo>
                    <a:pt x="222" y="84"/>
                  </a:lnTo>
                  <a:lnTo>
                    <a:pt x="228" y="72"/>
                  </a:lnTo>
                  <a:lnTo>
                    <a:pt x="246" y="54"/>
                  </a:lnTo>
                  <a:lnTo>
                    <a:pt x="258" y="48"/>
                  </a:lnTo>
                  <a:lnTo>
                    <a:pt x="276" y="54"/>
                  </a:lnTo>
                  <a:lnTo>
                    <a:pt x="288" y="60"/>
                  </a:lnTo>
                  <a:lnTo>
                    <a:pt x="306" y="66"/>
                  </a:lnTo>
                  <a:close/>
                </a:path>
              </a:pathLst>
            </a:custGeom>
            <a:solidFill>
              <a:srgbClr val="C0C0C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561" name="Pakistan">
              <a:extLst>
                <a:ext uri="{FF2B5EF4-FFF2-40B4-BE49-F238E27FC236}">
                  <a16:creationId xmlns:a16="http://schemas.microsoft.com/office/drawing/2014/main" id="{24B3CE6B-1331-C20D-E457-A54102671BFF}"/>
                </a:ext>
              </a:extLst>
            </p:cNvPr>
            <p:cNvSpPr>
              <a:spLocks/>
            </p:cNvSpPr>
            <p:nvPr/>
          </p:nvSpPr>
          <p:spPr bwMode="gray">
            <a:xfrm>
              <a:off x="3719" y="1812"/>
              <a:ext cx="267" cy="268"/>
            </a:xfrm>
            <a:custGeom>
              <a:avLst/>
              <a:gdLst>
                <a:gd name="T0" fmla="*/ 2147483647 w 1050"/>
                <a:gd name="T1" fmla="*/ 2147483647 h 1056"/>
                <a:gd name="T2" fmla="*/ 2147483647 w 1050"/>
                <a:gd name="T3" fmla="*/ 2147483647 h 1056"/>
                <a:gd name="T4" fmla="*/ 2147483647 w 1050"/>
                <a:gd name="T5" fmla="*/ 2147483647 h 1056"/>
                <a:gd name="T6" fmla="*/ 2147483647 w 1050"/>
                <a:gd name="T7" fmla="*/ 2147483647 h 1056"/>
                <a:gd name="T8" fmla="*/ 2147483647 w 1050"/>
                <a:gd name="T9" fmla="*/ 2147483647 h 1056"/>
                <a:gd name="T10" fmla="*/ 2147483647 w 1050"/>
                <a:gd name="T11" fmla="*/ 2147483647 h 1056"/>
                <a:gd name="T12" fmla="*/ 2147483647 w 1050"/>
                <a:gd name="T13" fmla="*/ 2147483647 h 1056"/>
                <a:gd name="T14" fmla="*/ 2147483647 w 1050"/>
                <a:gd name="T15" fmla="*/ 2147483647 h 1056"/>
                <a:gd name="T16" fmla="*/ 2147483647 w 1050"/>
                <a:gd name="T17" fmla="*/ 2147483647 h 1056"/>
                <a:gd name="T18" fmla="*/ 2147483647 w 1050"/>
                <a:gd name="T19" fmla="*/ 2147483647 h 1056"/>
                <a:gd name="T20" fmla="*/ 2147483647 w 1050"/>
                <a:gd name="T21" fmla="*/ 2147483647 h 1056"/>
                <a:gd name="T22" fmla="*/ 2147483647 w 1050"/>
                <a:gd name="T23" fmla="*/ 2147483647 h 1056"/>
                <a:gd name="T24" fmla="*/ 2147483647 w 1050"/>
                <a:gd name="T25" fmla="*/ 2147483647 h 1056"/>
                <a:gd name="T26" fmla="*/ 2147483647 w 1050"/>
                <a:gd name="T27" fmla="*/ 2147483647 h 1056"/>
                <a:gd name="T28" fmla="*/ 2147483647 w 1050"/>
                <a:gd name="T29" fmla="*/ 2147483647 h 1056"/>
                <a:gd name="T30" fmla="*/ 2147483647 w 1050"/>
                <a:gd name="T31" fmla="*/ 2147483647 h 1056"/>
                <a:gd name="T32" fmla="*/ 2147483647 w 1050"/>
                <a:gd name="T33" fmla="*/ 2147483647 h 1056"/>
                <a:gd name="T34" fmla="*/ 2147483647 w 1050"/>
                <a:gd name="T35" fmla="*/ 2147483647 h 1056"/>
                <a:gd name="T36" fmla="*/ 2147483647 w 1050"/>
                <a:gd name="T37" fmla="*/ 2147483647 h 1056"/>
                <a:gd name="T38" fmla="*/ 2147483647 w 1050"/>
                <a:gd name="T39" fmla="*/ 2147483647 h 1056"/>
                <a:gd name="T40" fmla="*/ 2147483647 w 1050"/>
                <a:gd name="T41" fmla="*/ 2147483647 h 1056"/>
                <a:gd name="T42" fmla="*/ 2147483647 w 1050"/>
                <a:gd name="T43" fmla="*/ 2147483647 h 1056"/>
                <a:gd name="T44" fmla="*/ 0 w 1050"/>
                <a:gd name="T45" fmla="*/ 2147483647 h 1056"/>
                <a:gd name="T46" fmla="*/ 2147483647 w 1050"/>
                <a:gd name="T47" fmla="*/ 2147483647 h 1056"/>
                <a:gd name="T48" fmla="*/ 2147483647 w 1050"/>
                <a:gd name="T49" fmla="*/ 2147483647 h 1056"/>
                <a:gd name="T50" fmla="*/ 2147483647 w 1050"/>
                <a:gd name="T51" fmla="*/ 2147483647 h 1056"/>
                <a:gd name="T52" fmla="*/ 2147483647 w 1050"/>
                <a:gd name="T53" fmla="*/ 2147483647 h 1056"/>
                <a:gd name="T54" fmla="*/ 2147483647 w 1050"/>
                <a:gd name="T55" fmla="*/ 2147483647 h 1056"/>
                <a:gd name="T56" fmla="*/ 2147483647 w 1050"/>
                <a:gd name="T57" fmla="*/ 2147483647 h 1056"/>
                <a:gd name="T58" fmla="*/ 2147483647 w 1050"/>
                <a:gd name="T59" fmla="*/ 2147483647 h 1056"/>
                <a:gd name="T60" fmla="*/ 2147483647 w 1050"/>
                <a:gd name="T61" fmla="*/ 2147483647 h 1056"/>
                <a:gd name="T62" fmla="*/ 2147483647 w 1050"/>
                <a:gd name="T63" fmla="*/ 2147483647 h 1056"/>
                <a:gd name="T64" fmla="*/ 2147483647 w 1050"/>
                <a:gd name="T65" fmla="*/ 2147483647 h 1056"/>
                <a:gd name="T66" fmla="*/ 2147483647 w 1050"/>
                <a:gd name="T67" fmla="*/ 2147483647 h 1056"/>
                <a:gd name="T68" fmla="*/ 2147483647 w 1050"/>
                <a:gd name="T69" fmla="*/ 2147483647 h 1056"/>
                <a:gd name="T70" fmla="*/ 2147483647 w 1050"/>
                <a:gd name="T71" fmla="*/ 2147483647 h 1056"/>
                <a:gd name="T72" fmla="*/ 2147483647 w 1050"/>
                <a:gd name="T73" fmla="*/ 2147483647 h 1056"/>
                <a:gd name="T74" fmla="*/ 2147483647 w 1050"/>
                <a:gd name="T75" fmla="*/ 2147483647 h 1056"/>
                <a:gd name="T76" fmla="*/ 2147483647 w 1050"/>
                <a:gd name="T77" fmla="*/ 2147483647 h 1056"/>
                <a:gd name="T78" fmla="*/ 2147483647 w 1050"/>
                <a:gd name="T79" fmla="*/ 2147483647 h 1056"/>
                <a:gd name="T80" fmla="*/ 2147483647 w 1050"/>
                <a:gd name="T81" fmla="*/ 2147483647 h 1056"/>
                <a:gd name="T82" fmla="*/ 2147483647 w 1050"/>
                <a:gd name="T83" fmla="*/ 2147483647 h 1056"/>
                <a:gd name="T84" fmla="*/ 2147483647 w 1050"/>
                <a:gd name="T85" fmla="*/ 2147483647 h 1056"/>
                <a:gd name="T86" fmla="*/ 2147483647 w 1050"/>
                <a:gd name="T87" fmla="*/ 2147483647 h 1056"/>
                <a:gd name="T88" fmla="*/ 2147483647 w 1050"/>
                <a:gd name="T89" fmla="*/ 2147483647 h 1056"/>
                <a:gd name="T90" fmla="*/ 2147483647 w 1050"/>
                <a:gd name="T91" fmla="*/ 2147483647 h 1056"/>
                <a:gd name="T92" fmla="*/ 2147483647 w 1050"/>
                <a:gd name="T93" fmla="*/ 2147483647 h 1056"/>
                <a:gd name="T94" fmla="*/ 2147483647 w 1050"/>
                <a:gd name="T95" fmla="*/ 2147483647 h 1056"/>
                <a:gd name="T96" fmla="*/ 2147483647 w 1050"/>
                <a:gd name="T97" fmla="*/ 2147483647 h 1056"/>
                <a:gd name="T98" fmla="*/ 2147483647 w 1050"/>
                <a:gd name="T99" fmla="*/ 2147483647 h 1056"/>
                <a:gd name="T100" fmla="*/ 2147483647 w 1050"/>
                <a:gd name="T101" fmla="*/ 2147483647 h 1056"/>
                <a:gd name="T102" fmla="*/ 2147483647 w 1050"/>
                <a:gd name="T103" fmla="*/ 2147483647 h 1056"/>
                <a:gd name="T104" fmla="*/ 2147483647 w 1050"/>
                <a:gd name="T105" fmla="*/ 2147483647 h 1056"/>
                <a:gd name="T106" fmla="*/ 2147483647 w 1050"/>
                <a:gd name="T107" fmla="*/ 2147483647 h 1056"/>
                <a:gd name="T108" fmla="*/ 2147483647 w 1050"/>
                <a:gd name="T109" fmla="*/ 2147483647 h 1056"/>
                <a:gd name="T110" fmla="*/ 2147483647 w 1050"/>
                <a:gd name="T111" fmla="*/ 2147483647 h 1056"/>
                <a:gd name="T112" fmla="*/ 2147483647 w 1050"/>
                <a:gd name="T113" fmla="*/ 2147483647 h 1056"/>
                <a:gd name="T114" fmla="*/ 2147483647 w 1050"/>
                <a:gd name="T115" fmla="*/ 2147483647 h 1056"/>
                <a:gd name="T116" fmla="*/ 2147483647 w 1050"/>
                <a:gd name="T117" fmla="*/ 2147483647 h 1056"/>
                <a:gd name="T118" fmla="*/ 2147483647 w 1050"/>
                <a:gd name="T119" fmla="*/ 2147483647 h 1056"/>
                <a:gd name="T120" fmla="*/ 2147483647 w 1050"/>
                <a:gd name="T121" fmla="*/ 2147483647 h 1056"/>
                <a:gd name="T122" fmla="*/ 2147483647 w 1050"/>
                <a:gd name="T123" fmla="*/ 2147483647 h 105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1050"/>
                <a:gd name="T187" fmla="*/ 0 h 1056"/>
                <a:gd name="T188" fmla="*/ 1050 w 1050"/>
                <a:gd name="T189" fmla="*/ 1056 h 105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1050" h="1056">
                  <a:moveTo>
                    <a:pt x="1008" y="120"/>
                  </a:moveTo>
                  <a:lnTo>
                    <a:pt x="996" y="120"/>
                  </a:lnTo>
                  <a:lnTo>
                    <a:pt x="984" y="114"/>
                  </a:lnTo>
                  <a:lnTo>
                    <a:pt x="978" y="102"/>
                  </a:lnTo>
                  <a:lnTo>
                    <a:pt x="972" y="96"/>
                  </a:lnTo>
                  <a:lnTo>
                    <a:pt x="972" y="90"/>
                  </a:lnTo>
                  <a:lnTo>
                    <a:pt x="960" y="96"/>
                  </a:lnTo>
                  <a:lnTo>
                    <a:pt x="924" y="84"/>
                  </a:lnTo>
                  <a:lnTo>
                    <a:pt x="924" y="60"/>
                  </a:lnTo>
                  <a:lnTo>
                    <a:pt x="912" y="36"/>
                  </a:lnTo>
                  <a:lnTo>
                    <a:pt x="900" y="24"/>
                  </a:lnTo>
                  <a:lnTo>
                    <a:pt x="888" y="18"/>
                  </a:lnTo>
                  <a:lnTo>
                    <a:pt x="876" y="18"/>
                  </a:lnTo>
                  <a:lnTo>
                    <a:pt x="870" y="6"/>
                  </a:lnTo>
                  <a:lnTo>
                    <a:pt x="822" y="6"/>
                  </a:lnTo>
                  <a:lnTo>
                    <a:pt x="810" y="0"/>
                  </a:lnTo>
                  <a:lnTo>
                    <a:pt x="804" y="6"/>
                  </a:lnTo>
                  <a:lnTo>
                    <a:pt x="792" y="6"/>
                  </a:lnTo>
                  <a:lnTo>
                    <a:pt x="786" y="12"/>
                  </a:lnTo>
                  <a:lnTo>
                    <a:pt x="774" y="12"/>
                  </a:lnTo>
                  <a:lnTo>
                    <a:pt x="762" y="6"/>
                  </a:lnTo>
                  <a:lnTo>
                    <a:pt x="738" y="6"/>
                  </a:lnTo>
                  <a:lnTo>
                    <a:pt x="732" y="12"/>
                  </a:lnTo>
                  <a:lnTo>
                    <a:pt x="690" y="12"/>
                  </a:lnTo>
                  <a:lnTo>
                    <a:pt x="684" y="18"/>
                  </a:lnTo>
                  <a:lnTo>
                    <a:pt x="678" y="18"/>
                  </a:lnTo>
                  <a:lnTo>
                    <a:pt x="654" y="30"/>
                  </a:lnTo>
                  <a:lnTo>
                    <a:pt x="648" y="36"/>
                  </a:lnTo>
                  <a:lnTo>
                    <a:pt x="624" y="48"/>
                  </a:lnTo>
                  <a:lnTo>
                    <a:pt x="618" y="54"/>
                  </a:lnTo>
                  <a:lnTo>
                    <a:pt x="612" y="66"/>
                  </a:lnTo>
                  <a:lnTo>
                    <a:pt x="606" y="72"/>
                  </a:lnTo>
                  <a:lnTo>
                    <a:pt x="606" y="78"/>
                  </a:lnTo>
                  <a:lnTo>
                    <a:pt x="636" y="108"/>
                  </a:lnTo>
                  <a:lnTo>
                    <a:pt x="636" y="138"/>
                  </a:lnTo>
                  <a:lnTo>
                    <a:pt x="642" y="144"/>
                  </a:lnTo>
                  <a:lnTo>
                    <a:pt x="648" y="156"/>
                  </a:lnTo>
                  <a:lnTo>
                    <a:pt x="648" y="162"/>
                  </a:lnTo>
                  <a:lnTo>
                    <a:pt x="624" y="186"/>
                  </a:lnTo>
                  <a:lnTo>
                    <a:pt x="618" y="198"/>
                  </a:lnTo>
                  <a:lnTo>
                    <a:pt x="618" y="210"/>
                  </a:lnTo>
                  <a:lnTo>
                    <a:pt x="624" y="216"/>
                  </a:lnTo>
                  <a:lnTo>
                    <a:pt x="624" y="246"/>
                  </a:lnTo>
                  <a:lnTo>
                    <a:pt x="606" y="246"/>
                  </a:lnTo>
                  <a:lnTo>
                    <a:pt x="600" y="252"/>
                  </a:lnTo>
                  <a:lnTo>
                    <a:pt x="594" y="252"/>
                  </a:lnTo>
                  <a:lnTo>
                    <a:pt x="576" y="246"/>
                  </a:lnTo>
                  <a:lnTo>
                    <a:pt x="570" y="240"/>
                  </a:lnTo>
                  <a:lnTo>
                    <a:pt x="552" y="240"/>
                  </a:lnTo>
                  <a:lnTo>
                    <a:pt x="552" y="252"/>
                  </a:lnTo>
                  <a:lnTo>
                    <a:pt x="564" y="264"/>
                  </a:lnTo>
                  <a:lnTo>
                    <a:pt x="576" y="270"/>
                  </a:lnTo>
                  <a:lnTo>
                    <a:pt x="576" y="276"/>
                  </a:lnTo>
                  <a:lnTo>
                    <a:pt x="582" y="282"/>
                  </a:lnTo>
                  <a:lnTo>
                    <a:pt x="582" y="288"/>
                  </a:lnTo>
                  <a:lnTo>
                    <a:pt x="594" y="294"/>
                  </a:lnTo>
                  <a:lnTo>
                    <a:pt x="600" y="294"/>
                  </a:lnTo>
                  <a:lnTo>
                    <a:pt x="570" y="312"/>
                  </a:lnTo>
                  <a:lnTo>
                    <a:pt x="552" y="312"/>
                  </a:lnTo>
                  <a:lnTo>
                    <a:pt x="546" y="318"/>
                  </a:lnTo>
                  <a:lnTo>
                    <a:pt x="546" y="354"/>
                  </a:lnTo>
                  <a:lnTo>
                    <a:pt x="540" y="354"/>
                  </a:lnTo>
                  <a:lnTo>
                    <a:pt x="534" y="360"/>
                  </a:lnTo>
                  <a:lnTo>
                    <a:pt x="534" y="378"/>
                  </a:lnTo>
                  <a:lnTo>
                    <a:pt x="540" y="390"/>
                  </a:lnTo>
                  <a:lnTo>
                    <a:pt x="540" y="402"/>
                  </a:lnTo>
                  <a:lnTo>
                    <a:pt x="546" y="408"/>
                  </a:lnTo>
                  <a:lnTo>
                    <a:pt x="546" y="414"/>
                  </a:lnTo>
                  <a:lnTo>
                    <a:pt x="540" y="420"/>
                  </a:lnTo>
                  <a:lnTo>
                    <a:pt x="534" y="432"/>
                  </a:lnTo>
                  <a:lnTo>
                    <a:pt x="522" y="438"/>
                  </a:lnTo>
                  <a:lnTo>
                    <a:pt x="510" y="438"/>
                  </a:lnTo>
                  <a:lnTo>
                    <a:pt x="504" y="432"/>
                  </a:lnTo>
                  <a:lnTo>
                    <a:pt x="504" y="420"/>
                  </a:lnTo>
                  <a:lnTo>
                    <a:pt x="474" y="420"/>
                  </a:lnTo>
                  <a:lnTo>
                    <a:pt x="462" y="426"/>
                  </a:lnTo>
                  <a:lnTo>
                    <a:pt x="456" y="432"/>
                  </a:lnTo>
                  <a:lnTo>
                    <a:pt x="444" y="438"/>
                  </a:lnTo>
                  <a:lnTo>
                    <a:pt x="438" y="438"/>
                  </a:lnTo>
                  <a:lnTo>
                    <a:pt x="432" y="444"/>
                  </a:lnTo>
                  <a:lnTo>
                    <a:pt x="432" y="450"/>
                  </a:lnTo>
                  <a:lnTo>
                    <a:pt x="438" y="450"/>
                  </a:lnTo>
                  <a:lnTo>
                    <a:pt x="444" y="456"/>
                  </a:lnTo>
                  <a:lnTo>
                    <a:pt x="444" y="462"/>
                  </a:lnTo>
                  <a:lnTo>
                    <a:pt x="438" y="468"/>
                  </a:lnTo>
                  <a:lnTo>
                    <a:pt x="396" y="468"/>
                  </a:lnTo>
                  <a:lnTo>
                    <a:pt x="396" y="456"/>
                  </a:lnTo>
                  <a:lnTo>
                    <a:pt x="378" y="456"/>
                  </a:lnTo>
                  <a:lnTo>
                    <a:pt x="372" y="468"/>
                  </a:lnTo>
                  <a:lnTo>
                    <a:pt x="360" y="474"/>
                  </a:lnTo>
                  <a:lnTo>
                    <a:pt x="354" y="486"/>
                  </a:lnTo>
                  <a:lnTo>
                    <a:pt x="354" y="504"/>
                  </a:lnTo>
                  <a:lnTo>
                    <a:pt x="360" y="516"/>
                  </a:lnTo>
                  <a:lnTo>
                    <a:pt x="360" y="534"/>
                  </a:lnTo>
                  <a:lnTo>
                    <a:pt x="366" y="540"/>
                  </a:lnTo>
                  <a:lnTo>
                    <a:pt x="366" y="570"/>
                  </a:lnTo>
                  <a:lnTo>
                    <a:pt x="360" y="576"/>
                  </a:lnTo>
                  <a:lnTo>
                    <a:pt x="354" y="576"/>
                  </a:lnTo>
                  <a:lnTo>
                    <a:pt x="306" y="600"/>
                  </a:lnTo>
                  <a:lnTo>
                    <a:pt x="276" y="600"/>
                  </a:lnTo>
                  <a:lnTo>
                    <a:pt x="258" y="606"/>
                  </a:lnTo>
                  <a:lnTo>
                    <a:pt x="234" y="606"/>
                  </a:lnTo>
                  <a:lnTo>
                    <a:pt x="228" y="612"/>
                  </a:lnTo>
                  <a:lnTo>
                    <a:pt x="204" y="612"/>
                  </a:lnTo>
                  <a:lnTo>
                    <a:pt x="204" y="606"/>
                  </a:lnTo>
                  <a:lnTo>
                    <a:pt x="150" y="606"/>
                  </a:lnTo>
                  <a:lnTo>
                    <a:pt x="144" y="612"/>
                  </a:lnTo>
                  <a:lnTo>
                    <a:pt x="138" y="612"/>
                  </a:lnTo>
                  <a:lnTo>
                    <a:pt x="120" y="618"/>
                  </a:lnTo>
                  <a:lnTo>
                    <a:pt x="102" y="618"/>
                  </a:lnTo>
                  <a:lnTo>
                    <a:pt x="78" y="606"/>
                  </a:lnTo>
                  <a:lnTo>
                    <a:pt x="60" y="600"/>
                  </a:lnTo>
                  <a:lnTo>
                    <a:pt x="42" y="588"/>
                  </a:lnTo>
                  <a:lnTo>
                    <a:pt x="30" y="582"/>
                  </a:lnTo>
                  <a:lnTo>
                    <a:pt x="0" y="582"/>
                  </a:lnTo>
                  <a:lnTo>
                    <a:pt x="24" y="606"/>
                  </a:lnTo>
                  <a:lnTo>
                    <a:pt x="30" y="618"/>
                  </a:lnTo>
                  <a:lnTo>
                    <a:pt x="36" y="624"/>
                  </a:lnTo>
                  <a:lnTo>
                    <a:pt x="48" y="642"/>
                  </a:lnTo>
                  <a:lnTo>
                    <a:pt x="60" y="654"/>
                  </a:lnTo>
                  <a:lnTo>
                    <a:pt x="66" y="672"/>
                  </a:lnTo>
                  <a:lnTo>
                    <a:pt x="78" y="690"/>
                  </a:lnTo>
                  <a:lnTo>
                    <a:pt x="84" y="696"/>
                  </a:lnTo>
                  <a:lnTo>
                    <a:pt x="102" y="696"/>
                  </a:lnTo>
                  <a:lnTo>
                    <a:pt x="114" y="690"/>
                  </a:lnTo>
                  <a:lnTo>
                    <a:pt x="126" y="708"/>
                  </a:lnTo>
                  <a:lnTo>
                    <a:pt x="150" y="708"/>
                  </a:lnTo>
                  <a:lnTo>
                    <a:pt x="144" y="738"/>
                  </a:lnTo>
                  <a:lnTo>
                    <a:pt x="150" y="738"/>
                  </a:lnTo>
                  <a:lnTo>
                    <a:pt x="150" y="762"/>
                  </a:lnTo>
                  <a:lnTo>
                    <a:pt x="156" y="774"/>
                  </a:lnTo>
                  <a:lnTo>
                    <a:pt x="156" y="786"/>
                  </a:lnTo>
                  <a:lnTo>
                    <a:pt x="174" y="786"/>
                  </a:lnTo>
                  <a:lnTo>
                    <a:pt x="180" y="792"/>
                  </a:lnTo>
                  <a:lnTo>
                    <a:pt x="186" y="804"/>
                  </a:lnTo>
                  <a:lnTo>
                    <a:pt x="192" y="822"/>
                  </a:lnTo>
                  <a:lnTo>
                    <a:pt x="192" y="834"/>
                  </a:lnTo>
                  <a:lnTo>
                    <a:pt x="186" y="840"/>
                  </a:lnTo>
                  <a:lnTo>
                    <a:pt x="180" y="840"/>
                  </a:lnTo>
                  <a:lnTo>
                    <a:pt x="180" y="834"/>
                  </a:lnTo>
                  <a:lnTo>
                    <a:pt x="150" y="834"/>
                  </a:lnTo>
                  <a:lnTo>
                    <a:pt x="138" y="840"/>
                  </a:lnTo>
                  <a:lnTo>
                    <a:pt x="132" y="846"/>
                  </a:lnTo>
                  <a:lnTo>
                    <a:pt x="132" y="852"/>
                  </a:lnTo>
                  <a:lnTo>
                    <a:pt x="126" y="852"/>
                  </a:lnTo>
                  <a:lnTo>
                    <a:pt x="126" y="858"/>
                  </a:lnTo>
                  <a:lnTo>
                    <a:pt x="120" y="864"/>
                  </a:lnTo>
                  <a:lnTo>
                    <a:pt x="108" y="864"/>
                  </a:lnTo>
                  <a:lnTo>
                    <a:pt x="102" y="882"/>
                  </a:lnTo>
                  <a:lnTo>
                    <a:pt x="96" y="888"/>
                  </a:lnTo>
                  <a:lnTo>
                    <a:pt x="96" y="894"/>
                  </a:lnTo>
                  <a:lnTo>
                    <a:pt x="84" y="906"/>
                  </a:lnTo>
                  <a:lnTo>
                    <a:pt x="84" y="936"/>
                  </a:lnTo>
                  <a:lnTo>
                    <a:pt x="90" y="948"/>
                  </a:lnTo>
                  <a:lnTo>
                    <a:pt x="90" y="954"/>
                  </a:lnTo>
                  <a:lnTo>
                    <a:pt x="96" y="948"/>
                  </a:lnTo>
                  <a:lnTo>
                    <a:pt x="108" y="948"/>
                  </a:lnTo>
                  <a:lnTo>
                    <a:pt x="114" y="942"/>
                  </a:lnTo>
                  <a:lnTo>
                    <a:pt x="120" y="942"/>
                  </a:lnTo>
                  <a:lnTo>
                    <a:pt x="126" y="948"/>
                  </a:lnTo>
                  <a:lnTo>
                    <a:pt x="138" y="948"/>
                  </a:lnTo>
                  <a:lnTo>
                    <a:pt x="150" y="954"/>
                  </a:lnTo>
                  <a:lnTo>
                    <a:pt x="174" y="954"/>
                  </a:lnTo>
                  <a:lnTo>
                    <a:pt x="210" y="936"/>
                  </a:lnTo>
                  <a:lnTo>
                    <a:pt x="216" y="930"/>
                  </a:lnTo>
                  <a:lnTo>
                    <a:pt x="222" y="930"/>
                  </a:lnTo>
                  <a:lnTo>
                    <a:pt x="234" y="936"/>
                  </a:lnTo>
                  <a:lnTo>
                    <a:pt x="276" y="936"/>
                  </a:lnTo>
                  <a:lnTo>
                    <a:pt x="288" y="930"/>
                  </a:lnTo>
                  <a:lnTo>
                    <a:pt x="300" y="930"/>
                  </a:lnTo>
                  <a:lnTo>
                    <a:pt x="306" y="924"/>
                  </a:lnTo>
                  <a:lnTo>
                    <a:pt x="312" y="924"/>
                  </a:lnTo>
                  <a:lnTo>
                    <a:pt x="348" y="930"/>
                  </a:lnTo>
                  <a:lnTo>
                    <a:pt x="354" y="924"/>
                  </a:lnTo>
                  <a:lnTo>
                    <a:pt x="366" y="918"/>
                  </a:lnTo>
                  <a:lnTo>
                    <a:pt x="372" y="912"/>
                  </a:lnTo>
                  <a:lnTo>
                    <a:pt x="384" y="912"/>
                  </a:lnTo>
                  <a:lnTo>
                    <a:pt x="396" y="918"/>
                  </a:lnTo>
                  <a:lnTo>
                    <a:pt x="408" y="930"/>
                  </a:lnTo>
                  <a:lnTo>
                    <a:pt x="432" y="978"/>
                  </a:lnTo>
                  <a:lnTo>
                    <a:pt x="444" y="984"/>
                  </a:lnTo>
                  <a:lnTo>
                    <a:pt x="450" y="990"/>
                  </a:lnTo>
                  <a:lnTo>
                    <a:pt x="468" y="996"/>
                  </a:lnTo>
                  <a:lnTo>
                    <a:pt x="486" y="996"/>
                  </a:lnTo>
                  <a:lnTo>
                    <a:pt x="522" y="1008"/>
                  </a:lnTo>
                  <a:lnTo>
                    <a:pt x="540" y="1044"/>
                  </a:lnTo>
                  <a:lnTo>
                    <a:pt x="552" y="1056"/>
                  </a:lnTo>
                  <a:lnTo>
                    <a:pt x="570" y="1056"/>
                  </a:lnTo>
                  <a:lnTo>
                    <a:pt x="588" y="1050"/>
                  </a:lnTo>
                  <a:lnTo>
                    <a:pt x="582" y="1044"/>
                  </a:lnTo>
                  <a:lnTo>
                    <a:pt x="582" y="1032"/>
                  </a:lnTo>
                  <a:lnTo>
                    <a:pt x="594" y="1020"/>
                  </a:lnTo>
                  <a:lnTo>
                    <a:pt x="606" y="1020"/>
                  </a:lnTo>
                  <a:lnTo>
                    <a:pt x="618" y="1026"/>
                  </a:lnTo>
                  <a:lnTo>
                    <a:pt x="624" y="1032"/>
                  </a:lnTo>
                  <a:lnTo>
                    <a:pt x="648" y="1020"/>
                  </a:lnTo>
                  <a:lnTo>
                    <a:pt x="648" y="1026"/>
                  </a:lnTo>
                  <a:lnTo>
                    <a:pt x="654" y="1032"/>
                  </a:lnTo>
                  <a:lnTo>
                    <a:pt x="678" y="1032"/>
                  </a:lnTo>
                  <a:lnTo>
                    <a:pt x="690" y="1020"/>
                  </a:lnTo>
                  <a:lnTo>
                    <a:pt x="702" y="1014"/>
                  </a:lnTo>
                  <a:lnTo>
                    <a:pt x="708" y="1014"/>
                  </a:lnTo>
                  <a:lnTo>
                    <a:pt x="708" y="1026"/>
                  </a:lnTo>
                  <a:lnTo>
                    <a:pt x="714" y="1032"/>
                  </a:lnTo>
                  <a:lnTo>
                    <a:pt x="732" y="1032"/>
                  </a:lnTo>
                  <a:lnTo>
                    <a:pt x="738" y="1026"/>
                  </a:lnTo>
                  <a:lnTo>
                    <a:pt x="750" y="1020"/>
                  </a:lnTo>
                  <a:lnTo>
                    <a:pt x="750" y="996"/>
                  </a:lnTo>
                  <a:lnTo>
                    <a:pt x="744" y="990"/>
                  </a:lnTo>
                  <a:lnTo>
                    <a:pt x="738" y="978"/>
                  </a:lnTo>
                  <a:lnTo>
                    <a:pt x="714" y="936"/>
                  </a:lnTo>
                  <a:lnTo>
                    <a:pt x="714" y="912"/>
                  </a:lnTo>
                  <a:lnTo>
                    <a:pt x="690" y="912"/>
                  </a:lnTo>
                  <a:lnTo>
                    <a:pt x="678" y="900"/>
                  </a:lnTo>
                  <a:lnTo>
                    <a:pt x="672" y="888"/>
                  </a:lnTo>
                  <a:lnTo>
                    <a:pt x="666" y="882"/>
                  </a:lnTo>
                  <a:lnTo>
                    <a:pt x="672" y="852"/>
                  </a:lnTo>
                  <a:lnTo>
                    <a:pt x="672" y="834"/>
                  </a:lnTo>
                  <a:lnTo>
                    <a:pt x="642" y="840"/>
                  </a:lnTo>
                  <a:lnTo>
                    <a:pt x="636" y="840"/>
                  </a:lnTo>
                  <a:lnTo>
                    <a:pt x="624" y="834"/>
                  </a:lnTo>
                  <a:lnTo>
                    <a:pt x="618" y="828"/>
                  </a:lnTo>
                  <a:lnTo>
                    <a:pt x="618" y="804"/>
                  </a:lnTo>
                  <a:lnTo>
                    <a:pt x="624" y="792"/>
                  </a:lnTo>
                  <a:lnTo>
                    <a:pt x="636" y="780"/>
                  </a:lnTo>
                  <a:lnTo>
                    <a:pt x="642" y="768"/>
                  </a:lnTo>
                  <a:lnTo>
                    <a:pt x="648" y="762"/>
                  </a:lnTo>
                  <a:lnTo>
                    <a:pt x="654" y="750"/>
                  </a:lnTo>
                  <a:lnTo>
                    <a:pt x="654" y="744"/>
                  </a:lnTo>
                  <a:lnTo>
                    <a:pt x="666" y="732"/>
                  </a:lnTo>
                  <a:lnTo>
                    <a:pt x="678" y="726"/>
                  </a:lnTo>
                  <a:lnTo>
                    <a:pt x="684" y="726"/>
                  </a:lnTo>
                  <a:lnTo>
                    <a:pt x="690" y="732"/>
                  </a:lnTo>
                  <a:lnTo>
                    <a:pt x="690" y="744"/>
                  </a:lnTo>
                  <a:lnTo>
                    <a:pt x="696" y="750"/>
                  </a:lnTo>
                  <a:lnTo>
                    <a:pt x="702" y="750"/>
                  </a:lnTo>
                  <a:lnTo>
                    <a:pt x="726" y="738"/>
                  </a:lnTo>
                  <a:lnTo>
                    <a:pt x="732" y="732"/>
                  </a:lnTo>
                  <a:lnTo>
                    <a:pt x="738" y="738"/>
                  </a:lnTo>
                  <a:lnTo>
                    <a:pt x="756" y="738"/>
                  </a:lnTo>
                  <a:lnTo>
                    <a:pt x="762" y="732"/>
                  </a:lnTo>
                  <a:lnTo>
                    <a:pt x="768" y="720"/>
                  </a:lnTo>
                  <a:lnTo>
                    <a:pt x="774" y="714"/>
                  </a:lnTo>
                  <a:lnTo>
                    <a:pt x="774" y="708"/>
                  </a:lnTo>
                  <a:lnTo>
                    <a:pt x="792" y="696"/>
                  </a:lnTo>
                  <a:lnTo>
                    <a:pt x="792" y="678"/>
                  </a:lnTo>
                  <a:lnTo>
                    <a:pt x="798" y="672"/>
                  </a:lnTo>
                  <a:lnTo>
                    <a:pt x="798" y="666"/>
                  </a:lnTo>
                  <a:lnTo>
                    <a:pt x="804" y="660"/>
                  </a:lnTo>
                  <a:lnTo>
                    <a:pt x="828" y="648"/>
                  </a:lnTo>
                  <a:lnTo>
                    <a:pt x="840" y="636"/>
                  </a:lnTo>
                  <a:lnTo>
                    <a:pt x="846" y="618"/>
                  </a:lnTo>
                  <a:lnTo>
                    <a:pt x="846" y="606"/>
                  </a:lnTo>
                  <a:lnTo>
                    <a:pt x="852" y="588"/>
                  </a:lnTo>
                  <a:lnTo>
                    <a:pt x="852" y="576"/>
                  </a:lnTo>
                  <a:lnTo>
                    <a:pt x="858" y="570"/>
                  </a:lnTo>
                  <a:lnTo>
                    <a:pt x="870" y="564"/>
                  </a:lnTo>
                  <a:lnTo>
                    <a:pt x="876" y="558"/>
                  </a:lnTo>
                  <a:lnTo>
                    <a:pt x="888" y="558"/>
                  </a:lnTo>
                  <a:lnTo>
                    <a:pt x="870" y="534"/>
                  </a:lnTo>
                  <a:lnTo>
                    <a:pt x="894" y="498"/>
                  </a:lnTo>
                  <a:lnTo>
                    <a:pt x="924" y="480"/>
                  </a:lnTo>
                  <a:lnTo>
                    <a:pt x="924" y="474"/>
                  </a:lnTo>
                  <a:lnTo>
                    <a:pt x="912" y="462"/>
                  </a:lnTo>
                  <a:lnTo>
                    <a:pt x="906" y="450"/>
                  </a:lnTo>
                  <a:lnTo>
                    <a:pt x="906" y="414"/>
                  </a:lnTo>
                  <a:lnTo>
                    <a:pt x="912" y="408"/>
                  </a:lnTo>
                  <a:lnTo>
                    <a:pt x="924" y="408"/>
                  </a:lnTo>
                  <a:lnTo>
                    <a:pt x="948" y="396"/>
                  </a:lnTo>
                  <a:lnTo>
                    <a:pt x="954" y="390"/>
                  </a:lnTo>
                  <a:lnTo>
                    <a:pt x="954" y="384"/>
                  </a:lnTo>
                  <a:lnTo>
                    <a:pt x="948" y="378"/>
                  </a:lnTo>
                  <a:lnTo>
                    <a:pt x="936" y="372"/>
                  </a:lnTo>
                  <a:lnTo>
                    <a:pt x="900" y="372"/>
                  </a:lnTo>
                  <a:lnTo>
                    <a:pt x="894" y="336"/>
                  </a:lnTo>
                  <a:lnTo>
                    <a:pt x="876" y="336"/>
                  </a:lnTo>
                  <a:lnTo>
                    <a:pt x="864" y="318"/>
                  </a:lnTo>
                  <a:lnTo>
                    <a:pt x="846" y="318"/>
                  </a:lnTo>
                  <a:lnTo>
                    <a:pt x="846" y="306"/>
                  </a:lnTo>
                  <a:lnTo>
                    <a:pt x="852" y="294"/>
                  </a:lnTo>
                  <a:lnTo>
                    <a:pt x="852" y="288"/>
                  </a:lnTo>
                  <a:lnTo>
                    <a:pt x="846" y="288"/>
                  </a:lnTo>
                  <a:lnTo>
                    <a:pt x="834" y="276"/>
                  </a:lnTo>
                  <a:lnTo>
                    <a:pt x="834" y="270"/>
                  </a:lnTo>
                  <a:lnTo>
                    <a:pt x="840" y="264"/>
                  </a:lnTo>
                  <a:lnTo>
                    <a:pt x="846" y="252"/>
                  </a:lnTo>
                  <a:lnTo>
                    <a:pt x="852" y="246"/>
                  </a:lnTo>
                  <a:lnTo>
                    <a:pt x="822" y="240"/>
                  </a:lnTo>
                  <a:lnTo>
                    <a:pt x="828" y="228"/>
                  </a:lnTo>
                  <a:lnTo>
                    <a:pt x="804" y="210"/>
                  </a:lnTo>
                  <a:lnTo>
                    <a:pt x="804" y="204"/>
                  </a:lnTo>
                  <a:lnTo>
                    <a:pt x="810" y="192"/>
                  </a:lnTo>
                  <a:lnTo>
                    <a:pt x="834" y="180"/>
                  </a:lnTo>
                  <a:lnTo>
                    <a:pt x="876" y="180"/>
                  </a:lnTo>
                  <a:lnTo>
                    <a:pt x="894" y="186"/>
                  </a:lnTo>
                  <a:lnTo>
                    <a:pt x="912" y="186"/>
                  </a:lnTo>
                  <a:lnTo>
                    <a:pt x="918" y="192"/>
                  </a:lnTo>
                  <a:lnTo>
                    <a:pt x="918" y="204"/>
                  </a:lnTo>
                  <a:lnTo>
                    <a:pt x="930" y="204"/>
                  </a:lnTo>
                  <a:lnTo>
                    <a:pt x="942" y="198"/>
                  </a:lnTo>
                  <a:lnTo>
                    <a:pt x="948" y="192"/>
                  </a:lnTo>
                  <a:lnTo>
                    <a:pt x="960" y="186"/>
                  </a:lnTo>
                  <a:lnTo>
                    <a:pt x="966" y="180"/>
                  </a:lnTo>
                  <a:lnTo>
                    <a:pt x="972" y="186"/>
                  </a:lnTo>
                  <a:lnTo>
                    <a:pt x="978" y="180"/>
                  </a:lnTo>
                  <a:lnTo>
                    <a:pt x="1002" y="180"/>
                  </a:lnTo>
                  <a:lnTo>
                    <a:pt x="1002" y="162"/>
                  </a:lnTo>
                  <a:lnTo>
                    <a:pt x="1026" y="156"/>
                  </a:lnTo>
                  <a:lnTo>
                    <a:pt x="1050" y="120"/>
                  </a:lnTo>
                  <a:lnTo>
                    <a:pt x="1008" y="120"/>
                  </a:lnTo>
                  <a:close/>
                </a:path>
              </a:pathLst>
            </a:custGeom>
            <a:solidFill>
              <a:srgbClr val="C0C0C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562" name="Parcel Islands">
              <a:extLst>
                <a:ext uri="{FF2B5EF4-FFF2-40B4-BE49-F238E27FC236}">
                  <a16:creationId xmlns:a16="http://schemas.microsoft.com/office/drawing/2014/main" id="{AA0B559E-9C3D-8372-8407-1EEF02EFFDF5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4641" y="2216"/>
              <a:ext cx="24" cy="15"/>
            </a:xfrm>
            <a:custGeom>
              <a:avLst/>
              <a:gdLst>
                <a:gd name="T0" fmla="*/ 2147483647 w 96"/>
                <a:gd name="T1" fmla="*/ 2147483647 h 66"/>
                <a:gd name="T2" fmla="*/ 2147483647 w 96"/>
                <a:gd name="T3" fmla="*/ 2147483647 h 66"/>
                <a:gd name="T4" fmla="*/ 0 w 96"/>
                <a:gd name="T5" fmla="*/ 2147483647 h 66"/>
                <a:gd name="T6" fmla="*/ 0 w 96"/>
                <a:gd name="T7" fmla="*/ 2147483647 h 66"/>
                <a:gd name="T8" fmla="*/ 2147483647 w 96"/>
                <a:gd name="T9" fmla="*/ 2147483647 h 66"/>
                <a:gd name="T10" fmla="*/ 2147483647 w 96"/>
                <a:gd name="T11" fmla="*/ 2147483647 h 66"/>
                <a:gd name="T12" fmla="*/ 2147483647 w 96"/>
                <a:gd name="T13" fmla="*/ 2147483647 h 66"/>
                <a:gd name="T14" fmla="*/ 2147483647 w 96"/>
                <a:gd name="T15" fmla="*/ 2147483647 h 66"/>
                <a:gd name="T16" fmla="*/ 2147483647 w 96"/>
                <a:gd name="T17" fmla="*/ 2147483647 h 66"/>
                <a:gd name="T18" fmla="*/ 2147483647 w 96"/>
                <a:gd name="T19" fmla="*/ 0 h 66"/>
                <a:gd name="T20" fmla="*/ 2147483647 w 96"/>
                <a:gd name="T21" fmla="*/ 2147483647 h 66"/>
                <a:gd name="T22" fmla="*/ 2147483647 w 96"/>
                <a:gd name="T23" fmla="*/ 2147483647 h 66"/>
                <a:gd name="T24" fmla="*/ 2147483647 w 96"/>
                <a:gd name="T25" fmla="*/ 2147483647 h 66"/>
                <a:gd name="T26" fmla="*/ 2147483647 w 96"/>
                <a:gd name="T27" fmla="*/ 2147483647 h 66"/>
                <a:gd name="T28" fmla="*/ 2147483647 w 96"/>
                <a:gd name="T29" fmla="*/ 0 h 66"/>
                <a:gd name="T30" fmla="*/ 2147483647 w 96"/>
                <a:gd name="T31" fmla="*/ 0 h 66"/>
                <a:gd name="T32" fmla="*/ 2147483647 w 96"/>
                <a:gd name="T33" fmla="*/ 2147483647 h 66"/>
                <a:gd name="T34" fmla="*/ 2147483647 w 96"/>
                <a:gd name="T35" fmla="*/ 2147483647 h 66"/>
                <a:gd name="T36" fmla="*/ 2147483647 w 96"/>
                <a:gd name="T37" fmla="*/ 2147483647 h 66"/>
                <a:gd name="T38" fmla="*/ 2147483647 w 96"/>
                <a:gd name="T39" fmla="*/ 2147483647 h 66"/>
                <a:gd name="T40" fmla="*/ 2147483647 w 96"/>
                <a:gd name="T41" fmla="*/ 2147483647 h 66"/>
                <a:gd name="T42" fmla="*/ 2147483647 w 96"/>
                <a:gd name="T43" fmla="*/ 2147483647 h 66"/>
                <a:gd name="T44" fmla="*/ 2147483647 w 96"/>
                <a:gd name="T45" fmla="*/ 2147483647 h 6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96"/>
                <a:gd name="T70" fmla="*/ 0 h 66"/>
                <a:gd name="T71" fmla="*/ 96 w 96"/>
                <a:gd name="T72" fmla="*/ 66 h 6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96" h="66">
                  <a:moveTo>
                    <a:pt x="12" y="42"/>
                  </a:moveTo>
                  <a:lnTo>
                    <a:pt x="6" y="42"/>
                  </a:lnTo>
                  <a:lnTo>
                    <a:pt x="0" y="48"/>
                  </a:lnTo>
                  <a:lnTo>
                    <a:pt x="0" y="60"/>
                  </a:lnTo>
                  <a:lnTo>
                    <a:pt x="6" y="66"/>
                  </a:lnTo>
                  <a:lnTo>
                    <a:pt x="12" y="66"/>
                  </a:lnTo>
                  <a:lnTo>
                    <a:pt x="24" y="54"/>
                  </a:lnTo>
                  <a:lnTo>
                    <a:pt x="24" y="42"/>
                  </a:lnTo>
                  <a:lnTo>
                    <a:pt x="12" y="42"/>
                  </a:lnTo>
                  <a:close/>
                  <a:moveTo>
                    <a:pt x="42" y="0"/>
                  </a:moveTo>
                  <a:lnTo>
                    <a:pt x="42" y="18"/>
                  </a:lnTo>
                  <a:lnTo>
                    <a:pt x="54" y="30"/>
                  </a:lnTo>
                  <a:lnTo>
                    <a:pt x="60" y="30"/>
                  </a:lnTo>
                  <a:lnTo>
                    <a:pt x="72" y="24"/>
                  </a:lnTo>
                  <a:lnTo>
                    <a:pt x="48" y="0"/>
                  </a:lnTo>
                  <a:lnTo>
                    <a:pt x="42" y="0"/>
                  </a:lnTo>
                  <a:close/>
                  <a:moveTo>
                    <a:pt x="96" y="36"/>
                  </a:moveTo>
                  <a:lnTo>
                    <a:pt x="78" y="36"/>
                  </a:lnTo>
                  <a:lnTo>
                    <a:pt x="72" y="42"/>
                  </a:lnTo>
                  <a:lnTo>
                    <a:pt x="72" y="54"/>
                  </a:lnTo>
                  <a:lnTo>
                    <a:pt x="84" y="60"/>
                  </a:lnTo>
                  <a:lnTo>
                    <a:pt x="96" y="48"/>
                  </a:lnTo>
                  <a:lnTo>
                    <a:pt x="96" y="36"/>
                  </a:lnTo>
                  <a:close/>
                </a:path>
              </a:pathLst>
            </a:custGeom>
            <a:solidFill>
              <a:srgbClr val="C0C0C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563" name="Oman">
              <a:extLst>
                <a:ext uri="{FF2B5EF4-FFF2-40B4-BE49-F238E27FC236}">
                  <a16:creationId xmlns:a16="http://schemas.microsoft.com/office/drawing/2014/main" id="{455FE363-CA8C-A870-AFF2-775050A08279}"/>
                </a:ext>
              </a:extLst>
            </p:cNvPr>
            <p:cNvSpPr>
              <a:spLocks/>
            </p:cNvSpPr>
            <p:nvPr/>
          </p:nvSpPr>
          <p:spPr bwMode="gray">
            <a:xfrm>
              <a:off x="3582" y="2057"/>
              <a:ext cx="137" cy="170"/>
            </a:xfrm>
            <a:custGeom>
              <a:avLst/>
              <a:gdLst>
                <a:gd name="T0" fmla="*/ 2147483647 w 540"/>
                <a:gd name="T1" fmla="*/ 2147483647 h 672"/>
                <a:gd name="T2" fmla="*/ 2147483647 w 540"/>
                <a:gd name="T3" fmla="*/ 2147483647 h 672"/>
                <a:gd name="T4" fmla="*/ 2147483647 w 540"/>
                <a:gd name="T5" fmla="*/ 2147483647 h 672"/>
                <a:gd name="T6" fmla="*/ 2147483647 w 540"/>
                <a:gd name="T7" fmla="*/ 2147483647 h 672"/>
                <a:gd name="T8" fmla="*/ 2147483647 w 540"/>
                <a:gd name="T9" fmla="*/ 2147483647 h 672"/>
                <a:gd name="T10" fmla="*/ 2147483647 w 540"/>
                <a:gd name="T11" fmla="*/ 2147483647 h 672"/>
                <a:gd name="T12" fmla="*/ 2147483647 w 540"/>
                <a:gd name="T13" fmla="*/ 2147483647 h 672"/>
                <a:gd name="T14" fmla="*/ 2147483647 w 540"/>
                <a:gd name="T15" fmla="*/ 2147483647 h 672"/>
                <a:gd name="T16" fmla="*/ 2147483647 w 540"/>
                <a:gd name="T17" fmla="*/ 2147483647 h 672"/>
                <a:gd name="T18" fmla="*/ 2147483647 w 540"/>
                <a:gd name="T19" fmla="*/ 2147483647 h 672"/>
                <a:gd name="T20" fmla="*/ 2147483647 w 540"/>
                <a:gd name="T21" fmla="*/ 2147483647 h 672"/>
                <a:gd name="T22" fmla="*/ 2147483647 w 540"/>
                <a:gd name="T23" fmla="*/ 2147483647 h 672"/>
                <a:gd name="T24" fmla="*/ 2147483647 w 540"/>
                <a:gd name="T25" fmla="*/ 2147483647 h 672"/>
                <a:gd name="T26" fmla="*/ 2147483647 w 540"/>
                <a:gd name="T27" fmla="*/ 2147483647 h 672"/>
                <a:gd name="T28" fmla="*/ 2147483647 w 540"/>
                <a:gd name="T29" fmla="*/ 2147483647 h 672"/>
                <a:gd name="T30" fmla="*/ 2147483647 w 540"/>
                <a:gd name="T31" fmla="*/ 2147483647 h 672"/>
                <a:gd name="T32" fmla="*/ 2147483647 w 540"/>
                <a:gd name="T33" fmla="*/ 2147483647 h 672"/>
                <a:gd name="T34" fmla="*/ 2147483647 w 540"/>
                <a:gd name="T35" fmla="*/ 2147483647 h 672"/>
                <a:gd name="T36" fmla="*/ 2147483647 w 540"/>
                <a:gd name="T37" fmla="*/ 2147483647 h 672"/>
                <a:gd name="T38" fmla="*/ 2147483647 w 540"/>
                <a:gd name="T39" fmla="*/ 2147483647 h 672"/>
                <a:gd name="T40" fmla="*/ 2147483647 w 540"/>
                <a:gd name="T41" fmla="*/ 2147483647 h 672"/>
                <a:gd name="T42" fmla="*/ 2147483647 w 540"/>
                <a:gd name="T43" fmla="*/ 2147483647 h 672"/>
                <a:gd name="T44" fmla="*/ 2147483647 w 540"/>
                <a:gd name="T45" fmla="*/ 2147483647 h 672"/>
                <a:gd name="T46" fmla="*/ 2147483647 w 540"/>
                <a:gd name="T47" fmla="*/ 2147483647 h 672"/>
                <a:gd name="T48" fmla="*/ 2147483647 w 540"/>
                <a:gd name="T49" fmla="*/ 2147483647 h 672"/>
                <a:gd name="T50" fmla="*/ 2147483647 w 540"/>
                <a:gd name="T51" fmla="*/ 0 h 672"/>
                <a:gd name="T52" fmla="*/ 2147483647 w 540"/>
                <a:gd name="T53" fmla="*/ 2147483647 h 672"/>
                <a:gd name="T54" fmla="*/ 2147483647 w 540"/>
                <a:gd name="T55" fmla="*/ 2147483647 h 672"/>
                <a:gd name="T56" fmla="*/ 2147483647 w 540"/>
                <a:gd name="T57" fmla="*/ 2147483647 h 672"/>
                <a:gd name="T58" fmla="*/ 2147483647 w 540"/>
                <a:gd name="T59" fmla="*/ 2147483647 h 672"/>
                <a:gd name="T60" fmla="*/ 2147483647 w 540"/>
                <a:gd name="T61" fmla="*/ 2147483647 h 672"/>
                <a:gd name="T62" fmla="*/ 2147483647 w 540"/>
                <a:gd name="T63" fmla="*/ 2147483647 h 672"/>
                <a:gd name="T64" fmla="*/ 2147483647 w 540"/>
                <a:gd name="T65" fmla="*/ 2147483647 h 672"/>
                <a:gd name="T66" fmla="*/ 2147483647 w 540"/>
                <a:gd name="T67" fmla="*/ 2147483647 h 672"/>
                <a:gd name="T68" fmla="*/ 2147483647 w 540"/>
                <a:gd name="T69" fmla="*/ 2147483647 h 672"/>
                <a:gd name="T70" fmla="*/ 2147483647 w 540"/>
                <a:gd name="T71" fmla="*/ 2147483647 h 672"/>
                <a:gd name="T72" fmla="*/ 2147483647 w 540"/>
                <a:gd name="T73" fmla="*/ 2147483647 h 672"/>
                <a:gd name="T74" fmla="*/ 2147483647 w 540"/>
                <a:gd name="T75" fmla="*/ 2147483647 h 672"/>
                <a:gd name="T76" fmla="*/ 2147483647 w 540"/>
                <a:gd name="T77" fmla="*/ 2147483647 h 672"/>
                <a:gd name="T78" fmla="*/ 2147483647 w 540"/>
                <a:gd name="T79" fmla="*/ 2147483647 h 672"/>
                <a:gd name="T80" fmla="*/ 2147483647 w 540"/>
                <a:gd name="T81" fmla="*/ 2147483647 h 672"/>
                <a:gd name="T82" fmla="*/ 2147483647 w 540"/>
                <a:gd name="T83" fmla="*/ 2147483647 h 672"/>
                <a:gd name="T84" fmla="*/ 2147483647 w 540"/>
                <a:gd name="T85" fmla="*/ 2147483647 h 672"/>
                <a:gd name="T86" fmla="*/ 2147483647 w 540"/>
                <a:gd name="T87" fmla="*/ 2147483647 h 672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540"/>
                <a:gd name="T133" fmla="*/ 0 h 672"/>
                <a:gd name="T134" fmla="*/ 540 w 540"/>
                <a:gd name="T135" fmla="*/ 672 h 672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540" h="672">
                  <a:moveTo>
                    <a:pt x="258" y="564"/>
                  </a:moveTo>
                  <a:lnTo>
                    <a:pt x="276" y="564"/>
                  </a:lnTo>
                  <a:lnTo>
                    <a:pt x="288" y="558"/>
                  </a:lnTo>
                  <a:lnTo>
                    <a:pt x="306" y="552"/>
                  </a:lnTo>
                  <a:lnTo>
                    <a:pt x="330" y="540"/>
                  </a:lnTo>
                  <a:lnTo>
                    <a:pt x="336" y="528"/>
                  </a:lnTo>
                  <a:lnTo>
                    <a:pt x="342" y="510"/>
                  </a:lnTo>
                  <a:lnTo>
                    <a:pt x="342" y="498"/>
                  </a:lnTo>
                  <a:lnTo>
                    <a:pt x="348" y="498"/>
                  </a:lnTo>
                  <a:lnTo>
                    <a:pt x="354" y="492"/>
                  </a:lnTo>
                  <a:lnTo>
                    <a:pt x="366" y="486"/>
                  </a:lnTo>
                  <a:lnTo>
                    <a:pt x="384" y="480"/>
                  </a:lnTo>
                  <a:lnTo>
                    <a:pt x="408" y="456"/>
                  </a:lnTo>
                  <a:lnTo>
                    <a:pt x="414" y="444"/>
                  </a:lnTo>
                  <a:lnTo>
                    <a:pt x="414" y="426"/>
                  </a:lnTo>
                  <a:lnTo>
                    <a:pt x="420" y="408"/>
                  </a:lnTo>
                  <a:lnTo>
                    <a:pt x="420" y="378"/>
                  </a:lnTo>
                  <a:lnTo>
                    <a:pt x="426" y="372"/>
                  </a:lnTo>
                  <a:lnTo>
                    <a:pt x="432" y="372"/>
                  </a:lnTo>
                  <a:lnTo>
                    <a:pt x="444" y="378"/>
                  </a:lnTo>
                  <a:lnTo>
                    <a:pt x="450" y="384"/>
                  </a:lnTo>
                  <a:lnTo>
                    <a:pt x="462" y="384"/>
                  </a:lnTo>
                  <a:lnTo>
                    <a:pt x="468" y="378"/>
                  </a:lnTo>
                  <a:lnTo>
                    <a:pt x="480" y="354"/>
                  </a:lnTo>
                  <a:lnTo>
                    <a:pt x="480" y="330"/>
                  </a:lnTo>
                  <a:lnTo>
                    <a:pt x="534" y="276"/>
                  </a:lnTo>
                  <a:lnTo>
                    <a:pt x="534" y="264"/>
                  </a:lnTo>
                  <a:lnTo>
                    <a:pt x="540" y="252"/>
                  </a:lnTo>
                  <a:lnTo>
                    <a:pt x="540" y="204"/>
                  </a:lnTo>
                  <a:lnTo>
                    <a:pt x="528" y="192"/>
                  </a:lnTo>
                  <a:lnTo>
                    <a:pt x="510" y="192"/>
                  </a:lnTo>
                  <a:lnTo>
                    <a:pt x="510" y="186"/>
                  </a:lnTo>
                  <a:lnTo>
                    <a:pt x="492" y="168"/>
                  </a:lnTo>
                  <a:lnTo>
                    <a:pt x="486" y="150"/>
                  </a:lnTo>
                  <a:lnTo>
                    <a:pt x="462" y="126"/>
                  </a:lnTo>
                  <a:lnTo>
                    <a:pt x="456" y="114"/>
                  </a:lnTo>
                  <a:lnTo>
                    <a:pt x="432" y="96"/>
                  </a:lnTo>
                  <a:lnTo>
                    <a:pt x="396" y="84"/>
                  </a:lnTo>
                  <a:lnTo>
                    <a:pt x="366" y="78"/>
                  </a:lnTo>
                  <a:lnTo>
                    <a:pt x="348" y="78"/>
                  </a:lnTo>
                  <a:lnTo>
                    <a:pt x="342" y="72"/>
                  </a:lnTo>
                  <a:lnTo>
                    <a:pt x="330" y="72"/>
                  </a:lnTo>
                  <a:lnTo>
                    <a:pt x="318" y="60"/>
                  </a:lnTo>
                  <a:lnTo>
                    <a:pt x="294" y="48"/>
                  </a:lnTo>
                  <a:lnTo>
                    <a:pt x="288" y="36"/>
                  </a:lnTo>
                  <a:lnTo>
                    <a:pt x="288" y="30"/>
                  </a:lnTo>
                  <a:lnTo>
                    <a:pt x="282" y="18"/>
                  </a:lnTo>
                  <a:lnTo>
                    <a:pt x="276" y="12"/>
                  </a:lnTo>
                  <a:lnTo>
                    <a:pt x="252" y="18"/>
                  </a:lnTo>
                  <a:lnTo>
                    <a:pt x="246" y="6"/>
                  </a:lnTo>
                  <a:lnTo>
                    <a:pt x="246" y="0"/>
                  </a:lnTo>
                  <a:lnTo>
                    <a:pt x="240" y="0"/>
                  </a:lnTo>
                  <a:lnTo>
                    <a:pt x="234" y="6"/>
                  </a:lnTo>
                  <a:lnTo>
                    <a:pt x="234" y="12"/>
                  </a:lnTo>
                  <a:lnTo>
                    <a:pt x="228" y="24"/>
                  </a:lnTo>
                  <a:lnTo>
                    <a:pt x="228" y="54"/>
                  </a:lnTo>
                  <a:lnTo>
                    <a:pt x="246" y="72"/>
                  </a:lnTo>
                  <a:lnTo>
                    <a:pt x="246" y="78"/>
                  </a:lnTo>
                  <a:lnTo>
                    <a:pt x="240" y="78"/>
                  </a:lnTo>
                  <a:lnTo>
                    <a:pt x="240" y="72"/>
                  </a:lnTo>
                  <a:lnTo>
                    <a:pt x="228" y="72"/>
                  </a:lnTo>
                  <a:lnTo>
                    <a:pt x="228" y="78"/>
                  </a:lnTo>
                  <a:lnTo>
                    <a:pt x="222" y="84"/>
                  </a:lnTo>
                  <a:lnTo>
                    <a:pt x="222" y="96"/>
                  </a:lnTo>
                  <a:lnTo>
                    <a:pt x="216" y="108"/>
                  </a:lnTo>
                  <a:lnTo>
                    <a:pt x="216" y="120"/>
                  </a:lnTo>
                  <a:lnTo>
                    <a:pt x="210" y="132"/>
                  </a:lnTo>
                  <a:lnTo>
                    <a:pt x="204" y="138"/>
                  </a:lnTo>
                  <a:lnTo>
                    <a:pt x="198" y="150"/>
                  </a:lnTo>
                  <a:lnTo>
                    <a:pt x="192" y="156"/>
                  </a:lnTo>
                  <a:lnTo>
                    <a:pt x="192" y="168"/>
                  </a:lnTo>
                  <a:lnTo>
                    <a:pt x="210" y="204"/>
                  </a:lnTo>
                  <a:lnTo>
                    <a:pt x="216" y="210"/>
                  </a:lnTo>
                  <a:lnTo>
                    <a:pt x="216" y="222"/>
                  </a:lnTo>
                  <a:lnTo>
                    <a:pt x="222" y="228"/>
                  </a:lnTo>
                  <a:lnTo>
                    <a:pt x="234" y="234"/>
                  </a:lnTo>
                  <a:lnTo>
                    <a:pt x="240" y="240"/>
                  </a:lnTo>
                  <a:lnTo>
                    <a:pt x="204" y="414"/>
                  </a:lnTo>
                  <a:lnTo>
                    <a:pt x="0" y="486"/>
                  </a:lnTo>
                  <a:lnTo>
                    <a:pt x="84" y="672"/>
                  </a:lnTo>
                  <a:lnTo>
                    <a:pt x="114" y="660"/>
                  </a:lnTo>
                  <a:lnTo>
                    <a:pt x="198" y="636"/>
                  </a:lnTo>
                  <a:lnTo>
                    <a:pt x="228" y="624"/>
                  </a:lnTo>
                  <a:lnTo>
                    <a:pt x="246" y="618"/>
                  </a:lnTo>
                  <a:lnTo>
                    <a:pt x="252" y="606"/>
                  </a:lnTo>
                  <a:lnTo>
                    <a:pt x="252" y="594"/>
                  </a:lnTo>
                  <a:lnTo>
                    <a:pt x="258" y="582"/>
                  </a:lnTo>
                  <a:lnTo>
                    <a:pt x="258" y="564"/>
                  </a:lnTo>
                  <a:close/>
                </a:path>
              </a:pathLst>
            </a:custGeom>
            <a:solidFill>
              <a:srgbClr val="C0C0C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564" name="Norway">
              <a:extLst>
                <a:ext uri="{FF2B5EF4-FFF2-40B4-BE49-F238E27FC236}">
                  <a16:creationId xmlns:a16="http://schemas.microsoft.com/office/drawing/2014/main" id="{4BA6215A-8D58-8F48-F431-714BE14E5965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2766" y="1015"/>
              <a:ext cx="344" cy="379"/>
            </a:xfrm>
            <a:custGeom>
              <a:avLst/>
              <a:gdLst>
                <a:gd name="T0" fmla="*/ 2147483647 w 1362"/>
                <a:gd name="T1" fmla="*/ 2147483647 h 1500"/>
                <a:gd name="T2" fmla="*/ 2147483647 w 1362"/>
                <a:gd name="T3" fmla="*/ 2147483647 h 1500"/>
                <a:gd name="T4" fmla="*/ 2147483647 w 1362"/>
                <a:gd name="T5" fmla="*/ 2147483647 h 1500"/>
                <a:gd name="T6" fmla="*/ 2147483647 w 1362"/>
                <a:gd name="T7" fmla="*/ 2147483647 h 1500"/>
                <a:gd name="T8" fmla="*/ 2147483647 w 1362"/>
                <a:gd name="T9" fmla="*/ 0 h 1500"/>
                <a:gd name="T10" fmla="*/ 2147483647 w 1362"/>
                <a:gd name="T11" fmla="*/ 2147483647 h 1500"/>
                <a:gd name="T12" fmla="*/ 2147483647 w 1362"/>
                <a:gd name="T13" fmla="*/ 2147483647 h 1500"/>
                <a:gd name="T14" fmla="*/ 2147483647 w 1362"/>
                <a:gd name="T15" fmla="*/ 2147483647 h 1500"/>
                <a:gd name="T16" fmla="*/ 2147483647 w 1362"/>
                <a:gd name="T17" fmla="*/ 2147483647 h 1500"/>
                <a:gd name="T18" fmla="*/ 2147483647 w 1362"/>
                <a:gd name="T19" fmla="*/ 2147483647 h 1500"/>
                <a:gd name="T20" fmla="*/ 2147483647 w 1362"/>
                <a:gd name="T21" fmla="*/ 2147483647 h 1500"/>
                <a:gd name="T22" fmla="*/ 2147483647 w 1362"/>
                <a:gd name="T23" fmla="*/ 2147483647 h 1500"/>
                <a:gd name="T24" fmla="*/ 2147483647 w 1362"/>
                <a:gd name="T25" fmla="*/ 2147483647 h 1500"/>
                <a:gd name="T26" fmla="*/ 2147483647 w 1362"/>
                <a:gd name="T27" fmla="*/ 2147483647 h 1500"/>
                <a:gd name="T28" fmla="*/ 2147483647 w 1362"/>
                <a:gd name="T29" fmla="*/ 2147483647 h 1500"/>
                <a:gd name="T30" fmla="*/ 2147483647 w 1362"/>
                <a:gd name="T31" fmla="*/ 2147483647 h 1500"/>
                <a:gd name="T32" fmla="*/ 2147483647 w 1362"/>
                <a:gd name="T33" fmla="*/ 2147483647 h 1500"/>
                <a:gd name="T34" fmla="*/ 2147483647 w 1362"/>
                <a:gd name="T35" fmla="*/ 2147483647 h 1500"/>
                <a:gd name="T36" fmla="*/ 2147483647 w 1362"/>
                <a:gd name="T37" fmla="*/ 2147483647 h 1500"/>
                <a:gd name="T38" fmla="*/ 2147483647 w 1362"/>
                <a:gd name="T39" fmla="*/ 2147483647 h 1500"/>
                <a:gd name="T40" fmla="*/ 2147483647 w 1362"/>
                <a:gd name="T41" fmla="*/ 2147483647 h 1500"/>
                <a:gd name="T42" fmla="*/ 2147483647 w 1362"/>
                <a:gd name="T43" fmla="*/ 2147483647 h 1500"/>
                <a:gd name="T44" fmla="*/ 2147483647 w 1362"/>
                <a:gd name="T45" fmla="*/ 2147483647 h 1500"/>
                <a:gd name="T46" fmla="*/ 2147483647 w 1362"/>
                <a:gd name="T47" fmla="*/ 2147483647 h 1500"/>
                <a:gd name="T48" fmla="*/ 2147483647 w 1362"/>
                <a:gd name="T49" fmla="*/ 2147483647 h 1500"/>
                <a:gd name="T50" fmla="*/ 2147483647 w 1362"/>
                <a:gd name="T51" fmla="*/ 2147483647 h 1500"/>
                <a:gd name="T52" fmla="*/ 2147483647 w 1362"/>
                <a:gd name="T53" fmla="*/ 2147483647 h 1500"/>
                <a:gd name="T54" fmla="*/ 2147483647 w 1362"/>
                <a:gd name="T55" fmla="*/ 2147483647 h 1500"/>
                <a:gd name="T56" fmla="*/ 2147483647 w 1362"/>
                <a:gd name="T57" fmla="*/ 2147483647 h 1500"/>
                <a:gd name="T58" fmla="*/ 2147483647 w 1362"/>
                <a:gd name="T59" fmla="*/ 2147483647 h 1500"/>
                <a:gd name="T60" fmla="*/ 2147483647 w 1362"/>
                <a:gd name="T61" fmla="*/ 2147483647 h 1500"/>
                <a:gd name="T62" fmla="*/ 2147483647 w 1362"/>
                <a:gd name="T63" fmla="*/ 2147483647 h 1500"/>
                <a:gd name="T64" fmla="*/ 2147483647 w 1362"/>
                <a:gd name="T65" fmla="*/ 2147483647 h 1500"/>
                <a:gd name="T66" fmla="*/ 2147483647 w 1362"/>
                <a:gd name="T67" fmla="*/ 2147483647 h 1500"/>
                <a:gd name="T68" fmla="*/ 2147483647 w 1362"/>
                <a:gd name="T69" fmla="*/ 2147483647 h 1500"/>
                <a:gd name="T70" fmla="*/ 2147483647 w 1362"/>
                <a:gd name="T71" fmla="*/ 2147483647 h 1500"/>
                <a:gd name="T72" fmla="*/ 2147483647 w 1362"/>
                <a:gd name="T73" fmla="*/ 2147483647 h 1500"/>
                <a:gd name="T74" fmla="*/ 2147483647 w 1362"/>
                <a:gd name="T75" fmla="*/ 2147483647 h 1500"/>
                <a:gd name="T76" fmla="*/ 2147483647 w 1362"/>
                <a:gd name="T77" fmla="*/ 2147483647 h 1500"/>
                <a:gd name="T78" fmla="*/ 2147483647 w 1362"/>
                <a:gd name="T79" fmla="*/ 2147483647 h 1500"/>
                <a:gd name="T80" fmla="*/ 2147483647 w 1362"/>
                <a:gd name="T81" fmla="*/ 2147483647 h 1500"/>
                <a:gd name="T82" fmla="*/ 2147483647 w 1362"/>
                <a:gd name="T83" fmla="*/ 2147483647 h 1500"/>
                <a:gd name="T84" fmla="*/ 2147483647 w 1362"/>
                <a:gd name="T85" fmla="*/ 2147483647 h 1500"/>
                <a:gd name="T86" fmla="*/ 2147483647 w 1362"/>
                <a:gd name="T87" fmla="*/ 2147483647 h 1500"/>
                <a:gd name="T88" fmla="*/ 2147483647 w 1362"/>
                <a:gd name="T89" fmla="*/ 2147483647 h 1500"/>
                <a:gd name="T90" fmla="*/ 2147483647 w 1362"/>
                <a:gd name="T91" fmla="*/ 2147483647 h 1500"/>
                <a:gd name="T92" fmla="*/ 2147483647 w 1362"/>
                <a:gd name="T93" fmla="*/ 2147483647 h 1500"/>
                <a:gd name="T94" fmla="*/ 2147483647 w 1362"/>
                <a:gd name="T95" fmla="*/ 2147483647 h 1500"/>
                <a:gd name="T96" fmla="*/ 2147483647 w 1362"/>
                <a:gd name="T97" fmla="*/ 2147483647 h 1500"/>
                <a:gd name="T98" fmla="*/ 2147483647 w 1362"/>
                <a:gd name="T99" fmla="*/ 2147483647 h 1500"/>
                <a:gd name="T100" fmla="*/ 2147483647 w 1362"/>
                <a:gd name="T101" fmla="*/ 2147483647 h 1500"/>
                <a:gd name="T102" fmla="*/ 2147483647 w 1362"/>
                <a:gd name="T103" fmla="*/ 2147483647 h 1500"/>
                <a:gd name="T104" fmla="*/ 2147483647 w 1362"/>
                <a:gd name="T105" fmla="*/ 2147483647 h 1500"/>
                <a:gd name="T106" fmla="*/ 2147483647 w 1362"/>
                <a:gd name="T107" fmla="*/ 2147483647 h 1500"/>
                <a:gd name="T108" fmla="*/ 2147483647 w 1362"/>
                <a:gd name="T109" fmla="*/ 2147483647 h 1500"/>
                <a:gd name="T110" fmla="*/ 2147483647 w 1362"/>
                <a:gd name="T111" fmla="*/ 2147483647 h 1500"/>
                <a:gd name="T112" fmla="*/ 2147483647 w 1362"/>
                <a:gd name="T113" fmla="*/ 2147483647 h 1500"/>
                <a:gd name="T114" fmla="*/ 2147483647 w 1362"/>
                <a:gd name="T115" fmla="*/ 2147483647 h 1500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1362"/>
                <a:gd name="T175" fmla="*/ 0 h 1500"/>
                <a:gd name="T176" fmla="*/ 1362 w 1362"/>
                <a:gd name="T177" fmla="*/ 1500 h 1500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1362" h="1500">
                  <a:moveTo>
                    <a:pt x="324" y="120"/>
                  </a:moveTo>
                  <a:lnTo>
                    <a:pt x="336" y="126"/>
                  </a:lnTo>
                  <a:lnTo>
                    <a:pt x="354" y="132"/>
                  </a:lnTo>
                  <a:lnTo>
                    <a:pt x="378" y="132"/>
                  </a:lnTo>
                  <a:lnTo>
                    <a:pt x="294" y="90"/>
                  </a:lnTo>
                  <a:lnTo>
                    <a:pt x="294" y="102"/>
                  </a:lnTo>
                  <a:lnTo>
                    <a:pt x="306" y="108"/>
                  </a:lnTo>
                  <a:lnTo>
                    <a:pt x="312" y="114"/>
                  </a:lnTo>
                  <a:lnTo>
                    <a:pt x="324" y="120"/>
                  </a:lnTo>
                  <a:close/>
                  <a:moveTo>
                    <a:pt x="684" y="48"/>
                  </a:moveTo>
                  <a:lnTo>
                    <a:pt x="732" y="48"/>
                  </a:lnTo>
                  <a:lnTo>
                    <a:pt x="738" y="54"/>
                  </a:lnTo>
                  <a:lnTo>
                    <a:pt x="750" y="54"/>
                  </a:lnTo>
                  <a:lnTo>
                    <a:pt x="774" y="66"/>
                  </a:lnTo>
                  <a:lnTo>
                    <a:pt x="786" y="66"/>
                  </a:lnTo>
                  <a:lnTo>
                    <a:pt x="798" y="60"/>
                  </a:lnTo>
                  <a:lnTo>
                    <a:pt x="804" y="60"/>
                  </a:lnTo>
                  <a:lnTo>
                    <a:pt x="816" y="54"/>
                  </a:lnTo>
                  <a:lnTo>
                    <a:pt x="828" y="54"/>
                  </a:lnTo>
                  <a:lnTo>
                    <a:pt x="840" y="60"/>
                  </a:lnTo>
                  <a:lnTo>
                    <a:pt x="876" y="72"/>
                  </a:lnTo>
                  <a:lnTo>
                    <a:pt x="888" y="78"/>
                  </a:lnTo>
                  <a:lnTo>
                    <a:pt x="894" y="84"/>
                  </a:lnTo>
                  <a:lnTo>
                    <a:pt x="900" y="84"/>
                  </a:lnTo>
                  <a:lnTo>
                    <a:pt x="924" y="60"/>
                  </a:lnTo>
                  <a:lnTo>
                    <a:pt x="984" y="66"/>
                  </a:lnTo>
                  <a:lnTo>
                    <a:pt x="984" y="42"/>
                  </a:lnTo>
                  <a:lnTo>
                    <a:pt x="1014" y="42"/>
                  </a:lnTo>
                  <a:lnTo>
                    <a:pt x="1026" y="36"/>
                  </a:lnTo>
                  <a:lnTo>
                    <a:pt x="1032" y="24"/>
                  </a:lnTo>
                  <a:lnTo>
                    <a:pt x="1038" y="18"/>
                  </a:lnTo>
                  <a:lnTo>
                    <a:pt x="1032" y="12"/>
                  </a:lnTo>
                  <a:lnTo>
                    <a:pt x="1002" y="12"/>
                  </a:lnTo>
                  <a:lnTo>
                    <a:pt x="990" y="18"/>
                  </a:lnTo>
                  <a:lnTo>
                    <a:pt x="984" y="18"/>
                  </a:lnTo>
                  <a:lnTo>
                    <a:pt x="972" y="6"/>
                  </a:lnTo>
                  <a:lnTo>
                    <a:pt x="960" y="0"/>
                  </a:lnTo>
                  <a:lnTo>
                    <a:pt x="918" y="0"/>
                  </a:lnTo>
                  <a:lnTo>
                    <a:pt x="900" y="6"/>
                  </a:lnTo>
                  <a:lnTo>
                    <a:pt x="882" y="18"/>
                  </a:lnTo>
                  <a:lnTo>
                    <a:pt x="870" y="18"/>
                  </a:lnTo>
                  <a:lnTo>
                    <a:pt x="864" y="12"/>
                  </a:lnTo>
                  <a:lnTo>
                    <a:pt x="864" y="6"/>
                  </a:lnTo>
                  <a:lnTo>
                    <a:pt x="858" y="6"/>
                  </a:lnTo>
                  <a:lnTo>
                    <a:pt x="852" y="0"/>
                  </a:lnTo>
                  <a:lnTo>
                    <a:pt x="822" y="0"/>
                  </a:lnTo>
                  <a:lnTo>
                    <a:pt x="804" y="18"/>
                  </a:lnTo>
                  <a:lnTo>
                    <a:pt x="738" y="0"/>
                  </a:lnTo>
                  <a:lnTo>
                    <a:pt x="726" y="0"/>
                  </a:lnTo>
                  <a:lnTo>
                    <a:pt x="708" y="6"/>
                  </a:lnTo>
                  <a:lnTo>
                    <a:pt x="690" y="6"/>
                  </a:lnTo>
                  <a:lnTo>
                    <a:pt x="672" y="12"/>
                  </a:lnTo>
                  <a:lnTo>
                    <a:pt x="660" y="12"/>
                  </a:lnTo>
                  <a:lnTo>
                    <a:pt x="660" y="6"/>
                  </a:lnTo>
                  <a:lnTo>
                    <a:pt x="666" y="0"/>
                  </a:lnTo>
                  <a:lnTo>
                    <a:pt x="630" y="12"/>
                  </a:lnTo>
                  <a:lnTo>
                    <a:pt x="648" y="36"/>
                  </a:lnTo>
                  <a:lnTo>
                    <a:pt x="684" y="48"/>
                  </a:lnTo>
                  <a:close/>
                  <a:moveTo>
                    <a:pt x="324" y="66"/>
                  </a:moveTo>
                  <a:lnTo>
                    <a:pt x="342" y="66"/>
                  </a:lnTo>
                  <a:lnTo>
                    <a:pt x="348" y="72"/>
                  </a:lnTo>
                  <a:lnTo>
                    <a:pt x="360" y="72"/>
                  </a:lnTo>
                  <a:lnTo>
                    <a:pt x="360" y="78"/>
                  </a:lnTo>
                  <a:lnTo>
                    <a:pt x="342" y="96"/>
                  </a:lnTo>
                  <a:lnTo>
                    <a:pt x="336" y="96"/>
                  </a:lnTo>
                  <a:lnTo>
                    <a:pt x="378" y="114"/>
                  </a:lnTo>
                  <a:lnTo>
                    <a:pt x="390" y="120"/>
                  </a:lnTo>
                  <a:lnTo>
                    <a:pt x="396" y="126"/>
                  </a:lnTo>
                  <a:lnTo>
                    <a:pt x="414" y="126"/>
                  </a:lnTo>
                  <a:lnTo>
                    <a:pt x="426" y="132"/>
                  </a:lnTo>
                  <a:lnTo>
                    <a:pt x="438" y="132"/>
                  </a:lnTo>
                  <a:lnTo>
                    <a:pt x="462" y="108"/>
                  </a:lnTo>
                  <a:lnTo>
                    <a:pt x="504" y="96"/>
                  </a:lnTo>
                  <a:lnTo>
                    <a:pt x="534" y="120"/>
                  </a:lnTo>
                  <a:lnTo>
                    <a:pt x="528" y="120"/>
                  </a:lnTo>
                  <a:lnTo>
                    <a:pt x="516" y="126"/>
                  </a:lnTo>
                  <a:lnTo>
                    <a:pt x="504" y="126"/>
                  </a:lnTo>
                  <a:lnTo>
                    <a:pt x="480" y="132"/>
                  </a:lnTo>
                  <a:lnTo>
                    <a:pt x="468" y="138"/>
                  </a:lnTo>
                  <a:lnTo>
                    <a:pt x="456" y="150"/>
                  </a:lnTo>
                  <a:lnTo>
                    <a:pt x="486" y="150"/>
                  </a:lnTo>
                  <a:lnTo>
                    <a:pt x="498" y="156"/>
                  </a:lnTo>
                  <a:lnTo>
                    <a:pt x="522" y="156"/>
                  </a:lnTo>
                  <a:lnTo>
                    <a:pt x="516" y="162"/>
                  </a:lnTo>
                  <a:lnTo>
                    <a:pt x="504" y="162"/>
                  </a:lnTo>
                  <a:lnTo>
                    <a:pt x="486" y="168"/>
                  </a:lnTo>
                  <a:lnTo>
                    <a:pt x="474" y="174"/>
                  </a:lnTo>
                  <a:lnTo>
                    <a:pt x="468" y="180"/>
                  </a:lnTo>
                  <a:lnTo>
                    <a:pt x="462" y="180"/>
                  </a:lnTo>
                  <a:lnTo>
                    <a:pt x="516" y="198"/>
                  </a:lnTo>
                  <a:lnTo>
                    <a:pt x="522" y="198"/>
                  </a:lnTo>
                  <a:lnTo>
                    <a:pt x="528" y="204"/>
                  </a:lnTo>
                  <a:lnTo>
                    <a:pt x="540" y="210"/>
                  </a:lnTo>
                  <a:lnTo>
                    <a:pt x="558" y="210"/>
                  </a:lnTo>
                  <a:lnTo>
                    <a:pt x="576" y="216"/>
                  </a:lnTo>
                  <a:lnTo>
                    <a:pt x="594" y="210"/>
                  </a:lnTo>
                  <a:lnTo>
                    <a:pt x="606" y="204"/>
                  </a:lnTo>
                  <a:lnTo>
                    <a:pt x="612" y="204"/>
                  </a:lnTo>
                  <a:lnTo>
                    <a:pt x="618" y="198"/>
                  </a:lnTo>
                  <a:lnTo>
                    <a:pt x="612" y="192"/>
                  </a:lnTo>
                  <a:lnTo>
                    <a:pt x="612" y="186"/>
                  </a:lnTo>
                  <a:lnTo>
                    <a:pt x="606" y="180"/>
                  </a:lnTo>
                  <a:lnTo>
                    <a:pt x="606" y="174"/>
                  </a:lnTo>
                  <a:lnTo>
                    <a:pt x="612" y="168"/>
                  </a:lnTo>
                  <a:lnTo>
                    <a:pt x="618" y="168"/>
                  </a:lnTo>
                  <a:lnTo>
                    <a:pt x="630" y="162"/>
                  </a:lnTo>
                  <a:lnTo>
                    <a:pt x="648" y="162"/>
                  </a:lnTo>
                  <a:lnTo>
                    <a:pt x="648" y="144"/>
                  </a:lnTo>
                  <a:lnTo>
                    <a:pt x="678" y="132"/>
                  </a:lnTo>
                  <a:lnTo>
                    <a:pt x="690" y="102"/>
                  </a:lnTo>
                  <a:lnTo>
                    <a:pt x="714" y="114"/>
                  </a:lnTo>
                  <a:lnTo>
                    <a:pt x="738" y="102"/>
                  </a:lnTo>
                  <a:lnTo>
                    <a:pt x="750" y="114"/>
                  </a:lnTo>
                  <a:lnTo>
                    <a:pt x="762" y="120"/>
                  </a:lnTo>
                  <a:lnTo>
                    <a:pt x="780" y="126"/>
                  </a:lnTo>
                  <a:lnTo>
                    <a:pt x="792" y="138"/>
                  </a:lnTo>
                  <a:lnTo>
                    <a:pt x="792" y="144"/>
                  </a:lnTo>
                  <a:lnTo>
                    <a:pt x="786" y="150"/>
                  </a:lnTo>
                  <a:lnTo>
                    <a:pt x="786" y="162"/>
                  </a:lnTo>
                  <a:lnTo>
                    <a:pt x="774" y="174"/>
                  </a:lnTo>
                  <a:lnTo>
                    <a:pt x="828" y="174"/>
                  </a:lnTo>
                  <a:lnTo>
                    <a:pt x="834" y="180"/>
                  </a:lnTo>
                  <a:lnTo>
                    <a:pt x="846" y="186"/>
                  </a:lnTo>
                  <a:lnTo>
                    <a:pt x="852" y="192"/>
                  </a:lnTo>
                  <a:lnTo>
                    <a:pt x="858" y="192"/>
                  </a:lnTo>
                  <a:lnTo>
                    <a:pt x="864" y="186"/>
                  </a:lnTo>
                  <a:lnTo>
                    <a:pt x="876" y="186"/>
                  </a:lnTo>
                  <a:lnTo>
                    <a:pt x="894" y="174"/>
                  </a:lnTo>
                  <a:lnTo>
                    <a:pt x="906" y="168"/>
                  </a:lnTo>
                  <a:lnTo>
                    <a:pt x="924" y="162"/>
                  </a:lnTo>
                  <a:lnTo>
                    <a:pt x="936" y="156"/>
                  </a:lnTo>
                  <a:lnTo>
                    <a:pt x="942" y="150"/>
                  </a:lnTo>
                  <a:lnTo>
                    <a:pt x="942" y="144"/>
                  </a:lnTo>
                  <a:lnTo>
                    <a:pt x="936" y="144"/>
                  </a:lnTo>
                  <a:lnTo>
                    <a:pt x="924" y="138"/>
                  </a:lnTo>
                  <a:lnTo>
                    <a:pt x="888" y="138"/>
                  </a:lnTo>
                  <a:lnTo>
                    <a:pt x="882" y="120"/>
                  </a:lnTo>
                  <a:lnTo>
                    <a:pt x="828" y="114"/>
                  </a:lnTo>
                  <a:lnTo>
                    <a:pt x="828" y="96"/>
                  </a:lnTo>
                  <a:lnTo>
                    <a:pt x="798" y="102"/>
                  </a:lnTo>
                  <a:lnTo>
                    <a:pt x="798" y="84"/>
                  </a:lnTo>
                  <a:lnTo>
                    <a:pt x="726" y="84"/>
                  </a:lnTo>
                  <a:lnTo>
                    <a:pt x="720" y="72"/>
                  </a:lnTo>
                  <a:lnTo>
                    <a:pt x="684" y="72"/>
                  </a:lnTo>
                  <a:lnTo>
                    <a:pt x="678" y="60"/>
                  </a:lnTo>
                  <a:lnTo>
                    <a:pt x="654" y="48"/>
                  </a:lnTo>
                  <a:lnTo>
                    <a:pt x="624" y="48"/>
                  </a:lnTo>
                  <a:lnTo>
                    <a:pt x="624" y="30"/>
                  </a:lnTo>
                  <a:lnTo>
                    <a:pt x="618" y="30"/>
                  </a:lnTo>
                  <a:lnTo>
                    <a:pt x="612" y="24"/>
                  </a:lnTo>
                  <a:lnTo>
                    <a:pt x="540" y="24"/>
                  </a:lnTo>
                  <a:lnTo>
                    <a:pt x="534" y="30"/>
                  </a:lnTo>
                  <a:lnTo>
                    <a:pt x="534" y="36"/>
                  </a:lnTo>
                  <a:lnTo>
                    <a:pt x="540" y="42"/>
                  </a:lnTo>
                  <a:lnTo>
                    <a:pt x="546" y="54"/>
                  </a:lnTo>
                  <a:lnTo>
                    <a:pt x="564" y="72"/>
                  </a:lnTo>
                  <a:lnTo>
                    <a:pt x="552" y="66"/>
                  </a:lnTo>
                  <a:lnTo>
                    <a:pt x="546" y="60"/>
                  </a:lnTo>
                  <a:lnTo>
                    <a:pt x="528" y="48"/>
                  </a:lnTo>
                  <a:lnTo>
                    <a:pt x="492" y="30"/>
                  </a:lnTo>
                  <a:lnTo>
                    <a:pt x="480" y="30"/>
                  </a:lnTo>
                  <a:lnTo>
                    <a:pt x="474" y="36"/>
                  </a:lnTo>
                  <a:lnTo>
                    <a:pt x="468" y="48"/>
                  </a:lnTo>
                  <a:lnTo>
                    <a:pt x="462" y="54"/>
                  </a:lnTo>
                  <a:lnTo>
                    <a:pt x="450" y="54"/>
                  </a:lnTo>
                  <a:lnTo>
                    <a:pt x="438" y="48"/>
                  </a:lnTo>
                  <a:lnTo>
                    <a:pt x="420" y="48"/>
                  </a:lnTo>
                  <a:lnTo>
                    <a:pt x="420" y="42"/>
                  </a:lnTo>
                  <a:lnTo>
                    <a:pt x="426" y="42"/>
                  </a:lnTo>
                  <a:lnTo>
                    <a:pt x="438" y="30"/>
                  </a:lnTo>
                  <a:lnTo>
                    <a:pt x="384" y="30"/>
                  </a:lnTo>
                  <a:lnTo>
                    <a:pt x="372" y="42"/>
                  </a:lnTo>
                  <a:lnTo>
                    <a:pt x="366" y="30"/>
                  </a:lnTo>
                  <a:lnTo>
                    <a:pt x="354" y="30"/>
                  </a:lnTo>
                  <a:lnTo>
                    <a:pt x="318" y="48"/>
                  </a:lnTo>
                  <a:lnTo>
                    <a:pt x="318" y="60"/>
                  </a:lnTo>
                  <a:lnTo>
                    <a:pt x="324" y="66"/>
                  </a:lnTo>
                  <a:close/>
                  <a:moveTo>
                    <a:pt x="642" y="708"/>
                  </a:moveTo>
                  <a:lnTo>
                    <a:pt x="666" y="696"/>
                  </a:lnTo>
                  <a:lnTo>
                    <a:pt x="666" y="690"/>
                  </a:lnTo>
                  <a:lnTo>
                    <a:pt x="678" y="690"/>
                  </a:lnTo>
                  <a:lnTo>
                    <a:pt x="678" y="678"/>
                  </a:lnTo>
                  <a:lnTo>
                    <a:pt x="672" y="672"/>
                  </a:lnTo>
                  <a:lnTo>
                    <a:pt x="630" y="690"/>
                  </a:lnTo>
                  <a:lnTo>
                    <a:pt x="642" y="708"/>
                  </a:lnTo>
                  <a:close/>
                  <a:moveTo>
                    <a:pt x="774" y="648"/>
                  </a:moveTo>
                  <a:lnTo>
                    <a:pt x="780" y="642"/>
                  </a:lnTo>
                  <a:lnTo>
                    <a:pt x="786" y="642"/>
                  </a:lnTo>
                  <a:lnTo>
                    <a:pt x="792" y="636"/>
                  </a:lnTo>
                  <a:lnTo>
                    <a:pt x="792" y="630"/>
                  </a:lnTo>
                  <a:lnTo>
                    <a:pt x="786" y="624"/>
                  </a:lnTo>
                  <a:lnTo>
                    <a:pt x="774" y="624"/>
                  </a:lnTo>
                  <a:lnTo>
                    <a:pt x="768" y="630"/>
                  </a:lnTo>
                  <a:lnTo>
                    <a:pt x="768" y="642"/>
                  </a:lnTo>
                  <a:lnTo>
                    <a:pt x="774" y="648"/>
                  </a:lnTo>
                  <a:close/>
                  <a:moveTo>
                    <a:pt x="594" y="696"/>
                  </a:moveTo>
                  <a:lnTo>
                    <a:pt x="576" y="696"/>
                  </a:lnTo>
                  <a:lnTo>
                    <a:pt x="552" y="708"/>
                  </a:lnTo>
                  <a:lnTo>
                    <a:pt x="546" y="714"/>
                  </a:lnTo>
                  <a:lnTo>
                    <a:pt x="570" y="720"/>
                  </a:lnTo>
                  <a:lnTo>
                    <a:pt x="576" y="714"/>
                  </a:lnTo>
                  <a:lnTo>
                    <a:pt x="588" y="714"/>
                  </a:lnTo>
                  <a:lnTo>
                    <a:pt x="600" y="702"/>
                  </a:lnTo>
                  <a:lnTo>
                    <a:pt x="594" y="696"/>
                  </a:lnTo>
                  <a:close/>
                  <a:moveTo>
                    <a:pt x="918" y="612"/>
                  </a:moveTo>
                  <a:lnTo>
                    <a:pt x="936" y="618"/>
                  </a:lnTo>
                  <a:lnTo>
                    <a:pt x="942" y="606"/>
                  </a:lnTo>
                  <a:lnTo>
                    <a:pt x="948" y="600"/>
                  </a:lnTo>
                  <a:lnTo>
                    <a:pt x="948" y="594"/>
                  </a:lnTo>
                  <a:lnTo>
                    <a:pt x="918" y="594"/>
                  </a:lnTo>
                  <a:lnTo>
                    <a:pt x="918" y="612"/>
                  </a:lnTo>
                  <a:close/>
                  <a:moveTo>
                    <a:pt x="486" y="756"/>
                  </a:moveTo>
                  <a:lnTo>
                    <a:pt x="474" y="756"/>
                  </a:lnTo>
                  <a:lnTo>
                    <a:pt x="438" y="774"/>
                  </a:lnTo>
                  <a:lnTo>
                    <a:pt x="432" y="780"/>
                  </a:lnTo>
                  <a:lnTo>
                    <a:pt x="432" y="786"/>
                  </a:lnTo>
                  <a:lnTo>
                    <a:pt x="444" y="786"/>
                  </a:lnTo>
                  <a:lnTo>
                    <a:pt x="456" y="780"/>
                  </a:lnTo>
                  <a:lnTo>
                    <a:pt x="462" y="774"/>
                  </a:lnTo>
                  <a:lnTo>
                    <a:pt x="474" y="768"/>
                  </a:lnTo>
                  <a:lnTo>
                    <a:pt x="510" y="768"/>
                  </a:lnTo>
                  <a:lnTo>
                    <a:pt x="510" y="762"/>
                  </a:lnTo>
                  <a:lnTo>
                    <a:pt x="504" y="762"/>
                  </a:lnTo>
                  <a:lnTo>
                    <a:pt x="504" y="756"/>
                  </a:lnTo>
                  <a:lnTo>
                    <a:pt x="486" y="756"/>
                  </a:lnTo>
                  <a:close/>
                  <a:moveTo>
                    <a:pt x="1356" y="660"/>
                  </a:moveTo>
                  <a:lnTo>
                    <a:pt x="1326" y="666"/>
                  </a:lnTo>
                  <a:lnTo>
                    <a:pt x="1290" y="654"/>
                  </a:lnTo>
                  <a:lnTo>
                    <a:pt x="1260" y="642"/>
                  </a:lnTo>
                  <a:lnTo>
                    <a:pt x="1302" y="642"/>
                  </a:lnTo>
                  <a:lnTo>
                    <a:pt x="1326" y="630"/>
                  </a:lnTo>
                  <a:lnTo>
                    <a:pt x="1344" y="630"/>
                  </a:lnTo>
                  <a:lnTo>
                    <a:pt x="1350" y="624"/>
                  </a:lnTo>
                  <a:lnTo>
                    <a:pt x="1356" y="624"/>
                  </a:lnTo>
                  <a:lnTo>
                    <a:pt x="1344" y="618"/>
                  </a:lnTo>
                  <a:lnTo>
                    <a:pt x="1338" y="612"/>
                  </a:lnTo>
                  <a:lnTo>
                    <a:pt x="1320" y="606"/>
                  </a:lnTo>
                  <a:lnTo>
                    <a:pt x="1308" y="600"/>
                  </a:lnTo>
                  <a:lnTo>
                    <a:pt x="1284" y="600"/>
                  </a:lnTo>
                  <a:lnTo>
                    <a:pt x="1260" y="588"/>
                  </a:lnTo>
                  <a:lnTo>
                    <a:pt x="1254" y="588"/>
                  </a:lnTo>
                  <a:lnTo>
                    <a:pt x="1242" y="582"/>
                  </a:lnTo>
                  <a:lnTo>
                    <a:pt x="1242" y="588"/>
                  </a:lnTo>
                  <a:lnTo>
                    <a:pt x="1236" y="594"/>
                  </a:lnTo>
                  <a:lnTo>
                    <a:pt x="1236" y="600"/>
                  </a:lnTo>
                  <a:lnTo>
                    <a:pt x="1218" y="618"/>
                  </a:lnTo>
                  <a:lnTo>
                    <a:pt x="1206" y="618"/>
                  </a:lnTo>
                  <a:lnTo>
                    <a:pt x="1200" y="612"/>
                  </a:lnTo>
                  <a:lnTo>
                    <a:pt x="1224" y="588"/>
                  </a:lnTo>
                  <a:lnTo>
                    <a:pt x="1158" y="564"/>
                  </a:lnTo>
                  <a:lnTo>
                    <a:pt x="1158" y="576"/>
                  </a:lnTo>
                  <a:lnTo>
                    <a:pt x="1152" y="594"/>
                  </a:lnTo>
                  <a:lnTo>
                    <a:pt x="1134" y="630"/>
                  </a:lnTo>
                  <a:lnTo>
                    <a:pt x="1128" y="630"/>
                  </a:lnTo>
                  <a:lnTo>
                    <a:pt x="1122" y="624"/>
                  </a:lnTo>
                  <a:lnTo>
                    <a:pt x="1116" y="612"/>
                  </a:lnTo>
                  <a:lnTo>
                    <a:pt x="1116" y="594"/>
                  </a:lnTo>
                  <a:lnTo>
                    <a:pt x="1122" y="582"/>
                  </a:lnTo>
                  <a:lnTo>
                    <a:pt x="1116" y="594"/>
                  </a:lnTo>
                  <a:lnTo>
                    <a:pt x="1104" y="600"/>
                  </a:lnTo>
                  <a:lnTo>
                    <a:pt x="1080" y="624"/>
                  </a:lnTo>
                  <a:lnTo>
                    <a:pt x="1056" y="636"/>
                  </a:lnTo>
                  <a:lnTo>
                    <a:pt x="1050" y="636"/>
                  </a:lnTo>
                  <a:lnTo>
                    <a:pt x="1050" y="630"/>
                  </a:lnTo>
                  <a:lnTo>
                    <a:pt x="1056" y="618"/>
                  </a:lnTo>
                  <a:lnTo>
                    <a:pt x="1086" y="588"/>
                  </a:lnTo>
                  <a:lnTo>
                    <a:pt x="1092" y="576"/>
                  </a:lnTo>
                  <a:lnTo>
                    <a:pt x="1104" y="570"/>
                  </a:lnTo>
                  <a:lnTo>
                    <a:pt x="1068" y="570"/>
                  </a:lnTo>
                  <a:lnTo>
                    <a:pt x="1050" y="582"/>
                  </a:lnTo>
                  <a:lnTo>
                    <a:pt x="1026" y="582"/>
                  </a:lnTo>
                  <a:lnTo>
                    <a:pt x="984" y="606"/>
                  </a:lnTo>
                  <a:lnTo>
                    <a:pt x="960" y="606"/>
                  </a:lnTo>
                  <a:lnTo>
                    <a:pt x="954" y="636"/>
                  </a:lnTo>
                  <a:lnTo>
                    <a:pt x="918" y="624"/>
                  </a:lnTo>
                  <a:lnTo>
                    <a:pt x="882" y="630"/>
                  </a:lnTo>
                  <a:lnTo>
                    <a:pt x="894" y="660"/>
                  </a:lnTo>
                  <a:lnTo>
                    <a:pt x="846" y="648"/>
                  </a:lnTo>
                  <a:lnTo>
                    <a:pt x="828" y="654"/>
                  </a:lnTo>
                  <a:lnTo>
                    <a:pt x="834" y="678"/>
                  </a:lnTo>
                  <a:lnTo>
                    <a:pt x="792" y="690"/>
                  </a:lnTo>
                  <a:lnTo>
                    <a:pt x="792" y="654"/>
                  </a:lnTo>
                  <a:lnTo>
                    <a:pt x="762" y="654"/>
                  </a:lnTo>
                  <a:lnTo>
                    <a:pt x="774" y="678"/>
                  </a:lnTo>
                  <a:lnTo>
                    <a:pt x="750" y="660"/>
                  </a:lnTo>
                  <a:lnTo>
                    <a:pt x="750" y="690"/>
                  </a:lnTo>
                  <a:lnTo>
                    <a:pt x="726" y="690"/>
                  </a:lnTo>
                  <a:lnTo>
                    <a:pt x="726" y="660"/>
                  </a:lnTo>
                  <a:lnTo>
                    <a:pt x="738" y="654"/>
                  </a:lnTo>
                  <a:lnTo>
                    <a:pt x="744" y="648"/>
                  </a:lnTo>
                  <a:lnTo>
                    <a:pt x="708" y="642"/>
                  </a:lnTo>
                  <a:lnTo>
                    <a:pt x="708" y="684"/>
                  </a:lnTo>
                  <a:lnTo>
                    <a:pt x="678" y="696"/>
                  </a:lnTo>
                  <a:lnTo>
                    <a:pt x="696" y="708"/>
                  </a:lnTo>
                  <a:lnTo>
                    <a:pt x="660" y="714"/>
                  </a:lnTo>
                  <a:lnTo>
                    <a:pt x="672" y="726"/>
                  </a:lnTo>
                  <a:lnTo>
                    <a:pt x="630" y="726"/>
                  </a:lnTo>
                  <a:lnTo>
                    <a:pt x="630" y="738"/>
                  </a:lnTo>
                  <a:lnTo>
                    <a:pt x="660" y="750"/>
                  </a:lnTo>
                  <a:lnTo>
                    <a:pt x="654" y="762"/>
                  </a:lnTo>
                  <a:lnTo>
                    <a:pt x="618" y="744"/>
                  </a:lnTo>
                  <a:lnTo>
                    <a:pt x="600" y="750"/>
                  </a:lnTo>
                  <a:lnTo>
                    <a:pt x="624" y="762"/>
                  </a:lnTo>
                  <a:lnTo>
                    <a:pt x="606" y="780"/>
                  </a:lnTo>
                  <a:lnTo>
                    <a:pt x="594" y="762"/>
                  </a:lnTo>
                  <a:lnTo>
                    <a:pt x="576" y="768"/>
                  </a:lnTo>
                  <a:lnTo>
                    <a:pt x="576" y="780"/>
                  </a:lnTo>
                  <a:lnTo>
                    <a:pt x="546" y="780"/>
                  </a:lnTo>
                  <a:lnTo>
                    <a:pt x="540" y="792"/>
                  </a:lnTo>
                  <a:lnTo>
                    <a:pt x="564" y="804"/>
                  </a:lnTo>
                  <a:lnTo>
                    <a:pt x="564" y="822"/>
                  </a:lnTo>
                  <a:lnTo>
                    <a:pt x="528" y="810"/>
                  </a:lnTo>
                  <a:lnTo>
                    <a:pt x="522" y="822"/>
                  </a:lnTo>
                  <a:lnTo>
                    <a:pt x="552" y="834"/>
                  </a:lnTo>
                  <a:lnTo>
                    <a:pt x="504" y="834"/>
                  </a:lnTo>
                  <a:lnTo>
                    <a:pt x="504" y="852"/>
                  </a:lnTo>
                  <a:lnTo>
                    <a:pt x="492" y="846"/>
                  </a:lnTo>
                  <a:lnTo>
                    <a:pt x="486" y="846"/>
                  </a:lnTo>
                  <a:lnTo>
                    <a:pt x="474" y="852"/>
                  </a:lnTo>
                  <a:lnTo>
                    <a:pt x="468" y="858"/>
                  </a:lnTo>
                  <a:lnTo>
                    <a:pt x="456" y="858"/>
                  </a:lnTo>
                  <a:lnTo>
                    <a:pt x="456" y="870"/>
                  </a:lnTo>
                  <a:lnTo>
                    <a:pt x="462" y="876"/>
                  </a:lnTo>
                  <a:lnTo>
                    <a:pt x="456" y="876"/>
                  </a:lnTo>
                  <a:lnTo>
                    <a:pt x="450" y="882"/>
                  </a:lnTo>
                  <a:lnTo>
                    <a:pt x="444" y="882"/>
                  </a:lnTo>
                  <a:lnTo>
                    <a:pt x="444" y="900"/>
                  </a:lnTo>
                  <a:lnTo>
                    <a:pt x="480" y="900"/>
                  </a:lnTo>
                  <a:lnTo>
                    <a:pt x="468" y="912"/>
                  </a:lnTo>
                  <a:lnTo>
                    <a:pt x="432" y="906"/>
                  </a:lnTo>
                  <a:lnTo>
                    <a:pt x="420" y="912"/>
                  </a:lnTo>
                  <a:lnTo>
                    <a:pt x="414" y="918"/>
                  </a:lnTo>
                  <a:lnTo>
                    <a:pt x="414" y="930"/>
                  </a:lnTo>
                  <a:lnTo>
                    <a:pt x="420" y="936"/>
                  </a:lnTo>
                  <a:lnTo>
                    <a:pt x="420" y="948"/>
                  </a:lnTo>
                  <a:lnTo>
                    <a:pt x="408" y="954"/>
                  </a:lnTo>
                  <a:lnTo>
                    <a:pt x="390" y="954"/>
                  </a:lnTo>
                  <a:lnTo>
                    <a:pt x="390" y="972"/>
                  </a:lnTo>
                  <a:lnTo>
                    <a:pt x="408" y="990"/>
                  </a:lnTo>
                  <a:lnTo>
                    <a:pt x="408" y="996"/>
                  </a:lnTo>
                  <a:lnTo>
                    <a:pt x="402" y="1002"/>
                  </a:lnTo>
                  <a:lnTo>
                    <a:pt x="366" y="1002"/>
                  </a:lnTo>
                  <a:lnTo>
                    <a:pt x="360" y="1008"/>
                  </a:lnTo>
                  <a:lnTo>
                    <a:pt x="360" y="1026"/>
                  </a:lnTo>
                  <a:lnTo>
                    <a:pt x="354" y="1032"/>
                  </a:lnTo>
                  <a:lnTo>
                    <a:pt x="342" y="1032"/>
                  </a:lnTo>
                  <a:lnTo>
                    <a:pt x="336" y="1026"/>
                  </a:lnTo>
                  <a:lnTo>
                    <a:pt x="318" y="1026"/>
                  </a:lnTo>
                  <a:lnTo>
                    <a:pt x="294" y="1050"/>
                  </a:lnTo>
                  <a:lnTo>
                    <a:pt x="282" y="1050"/>
                  </a:lnTo>
                  <a:lnTo>
                    <a:pt x="270" y="1062"/>
                  </a:lnTo>
                  <a:lnTo>
                    <a:pt x="270" y="1068"/>
                  </a:lnTo>
                  <a:lnTo>
                    <a:pt x="276" y="1074"/>
                  </a:lnTo>
                  <a:lnTo>
                    <a:pt x="276" y="1080"/>
                  </a:lnTo>
                  <a:lnTo>
                    <a:pt x="264" y="1092"/>
                  </a:lnTo>
                  <a:lnTo>
                    <a:pt x="252" y="1092"/>
                  </a:lnTo>
                  <a:lnTo>
                    <a:pt x="246" y="1086"/>
                  </a:lnTo>
                  <a:lnTo>
                    <a:pt x="234" y="1080"/>
                  </a:lnTo>
                  <a:lnTo>
                    <a:pt x="234" y="1074"/>
                  </a:lnTo>
                  <a:lnTo>
                    <a:pt x="228" y="1074"/>
                  </a:lnTo>
                  <a:lnTo>
                    <a:pt x="204" y="1086"/>
                  </a:lnTo>
                  <a:lnTo>
                    <a:pt x="198" y="1092"/>
                  </a:lnTo>
                  <a:lnTo>
                    <a:pt x="180" y="1092"/>
                  </a:lnTo>
                  <a:lnTo>
                    <a:pt x="180" y="1110"/>
                  </a:lnTo>
                  <a:lnTo>
                    <a:pt x="186" y="1116"/>
                  </a:lnTo>
                  <a:lnTo>
                    <a:pt x="192" y="1116"/>
                  </a:lnTo>
                  <a:lnTo>
                    <a:pt x="192" y="1128"/>
                  </a:lnTo>
                  <a:lnTo>
                    <a:pt x="186" y="1128"/>
                  </a:lnTo>
                  <a:lnTo>
                    <a:pt x="174" y="1116"/>
                  </a:lnTo>
                  <a:lnTo>
                    <a:pt x="162" y="1116"/>
                  </a:lnTo>
                  <a:lnTo>
                    <a:pt x="156" y="1122"/>
                  </a:lnTo>
                  <a:lnTo>
                    <a:pt x="156" y="1134"/>
                  </a:lnTo>
                  <a:lnTo>
                    <a:pt x="168" y="1134"/>
                  </a:lnTo>
                  <a:lnTo>
                    <a:pt x="174" y="1140"/>
                  </a:lnTo>
                  <a:lnTo>
                    <a:pt x="180" y="1140"/>
                  </a:lnTo>
                  <a:lnTo>
                    <a:pt x="180" y="1152"/>
                  </a:lnTo>
                  <a:lnTo>
                    <a:pt x="138" y="1152"/>
                  </a:lnTo>
                  <a:lnTo>
                    <a:pt x="138" y="1146"/>
                  </a:lnTo>
                  <a:lnTo>
                    <a:pt x="132" y="1146"/>
                  </a:lnTo>
                  <a:lnTo>
                    <a:pt x="126" y="1158"/>
                  </a:lnTo>
                  <a:lnTo>
                    <a:pt x="126" y="1170"/>
                  </a:lnTo>
                  <a:lnTo>
                    <a:pt x="120" y="1164"/>
                  </a:lnTo>
                  <a:lnTo>
                    <a:pt x="102" y="1164"/>
                  </a:lnTo>
                  <a:lnTo>
                    <a:pt x="96" y="1158"/>
                  </a:lnTo>
                  <a:lnTo>
                    <a:pt x="90" y="1158"/>
                  </a:lnTo>
                  <a:lnTo>
                    <a:pt x="90" y="1164"/>
                  </a:lnTo>
                  <a:lnTo>
                    <a:pt x="96" y="1170"/>
                  </a:lnTo>
                  <a:lnTo>
                    <a:pt x="120" y="1182"/>
                  </a:lnTo>
                  <a:lnTo>
                    <a:pt x="132" y="1182"/>
                  </a:lnTo>
                  <a:lnTo>
                    <a:pt x="108" y="1200"/>
                  </a:lnTo>
                  <a:lnTo>
                    <a:pt x="108" y="1188"/>
                  </a:lnTo>
                  <a:lnTo>
                    <a:pt x="90" y="1188"/>
                  </a:lnTo>
                  <a:lnTo>
                    <a:pt x="84" y="1194"/>
                  </a:lnTo>
                  <a:lnTo>
                    <a:pt x="60" y="1182"/>
                  </a:lnTo>
                  <a:lnTo>
                    <a:pt x="54" y="1194"/>
                  </a:lnTo>
                  <a:lnTo>
                    <a:pt x="66" y="1200"/>
                  </a:lnTo>
                  <a:lnTo>
                    <a:pt x="30" y="1194"/>
                  </a:lnTo>
                  <a:lnTo>
                    <a:pt x="30" y="1212"/>
                  </a:lnTo>
                  <a:lnTo>
                    <a:pt x="78" y="1212"/>
                  </a:lnTo>
                  <a:lnTo>
                    <a:pt x="54" y="1218"/>
                  </a:lnTo>
                  <a:lnTo>
                    <a:pt x="18" y="1212"/>
                  </a:lnTo>
                  <a:lnTo>
                    <a:pt x="6" y="1224"/>
                  </a:lnTo>
                  <a:lnTo>
                    <a:pt x="6" y="1230"/>
                  </a:lnTo>
                  <a:lnTo>
                    <a:pt x="18" y="1242"/>
                  </a:lnTo>
                  <a:lnTo>
                    <a:pt x="36" y="1242"/>
                  </a:lnTo>
                  <a:lnTo>
                    <a:pt x="18" y="1248"/>
                  </a:lnTo>
                  <a:lnTo>
                    <a:pt x="12" y="1254"/>
                  </a:lnTo>
                  <a:lnTo>
                    <a:pt x="12" y="1260"/>
                  </a:lnTo>
                  <a:lnTo>
                    <a:pt x="66" y="1260"/>
                  </a:lnTo>
                  <a:lnTo>
                    <a:pt x="78" y="1272"/>
                  </a:lnTo>
                  <a:lnTo>
                    <a:pt x="96" y="1260"/>
                  </a:lnTo>
                  <a:lnTo>
                    <a:pt x="108" y="1272"/>
                  </a:lnTo>
                  <a:lnTo>
                    <a:pt x="138" y="1260"/>
                  </a:lnTo>
                  <a:lnTo>
                    <a:pt x="132" y="1266"/>
                  </a:lnTo>
                  <a:lnTo>
                    <a:pt x="126" y="1278"/>
                  </a:lnTo>
                  <a:lnTo>
                    <a:pt x="60" y="1278"/>
                  </a:lnTo>
                  <a:lnTo>
                    <a:pt x="54" y="1272"/>
                  </a:lnTo>
                  <a:lnTo>
                    <a:pt x="24" y="1272"/>
                  </a:lnTo>
                  <a:lnTo>
                    <a:pt x="12" y="1278"/>
                  </a:lnTo>
                  <a:lnTo>
                    <a:pt x="0" y="1278"/>
                  </a:lnTo>
                  <a:lnTo>
                    <a:pt x="6" y="1284"/>
                  </a:lnTo>
                  <a:lnTo>
                    <a:pt x="6" y="1296"/>
                  </a:lnTo>
                  <a:lnTo>
                    <a:pt x="12" y="1296"/>
                  </a:lnTo>
                  <a:lnTo>
                    <a:pt x="18" y="1302"/>
                  </a:lnTo>
                  <a:lnTo>
                    <a:pt x="30" y="1302"/>
                  </a:lnTo>
                  <a:lnTo>
                    <a:pt x="24" y="1308"/>
                  </a:lnTo>
                  <a:lnTo>
                    <a:pt x="18" y="1320"/>
                  </a:lnTo>
                  <a:lnTo>
                    <a:pt x="36" y="1338"/>
                  </a:lnTo>
                  <a:lnTo>
                    <a:pt x="48" y="1338"/>
                  </a:lnTo>
                  <a:lnTo>
                    <a:pt x="72" y="1320"/>
                  </a:lnTo>
                  <a:lnTo>
                    <a:pt x="102" y="1314"/>
                  </a:lnTo>
                  <a:lnTo>
                    <a:pt x="90" y="1338"/>
                  </a:lnTo>
                  <a:lnTo>
                    <a:pt x="78" y="1332"/>
                  </a:lnTo>
                  <a:lnTo>
                    <a:pt x="66" y="1350"/>
                  </a:lnTo>
                  <a:lnTo>
                    <a:pt x="30" y="1350"/>
                  </a:lnTo>
                  <a:lnTo>
                    <a:pt x="48" y="1368"/>
                  </a:lnTo>
                  <a:lnTo>
                    <a:pt x="24" y="1380"/>
                  </a:lnTo>
                  <a:lnTo>
                    <a:pt x="6" y="1380"/>
                  </a:lnTo>
                  <a:lnTo>
                    <a:pt x="6" y="1398"/>
                  </a:lnTo>
                  <a:lnTo>
                    <a:pt x="66" y="1398"/>
                  </a:lnTo>
                  <a:lnTo>
                    <a:pt x="54" y="1422"/>
                  </a:lnTo>
                  <a:lnTo>
                    <a:pt x="66" y="1422"/>
                  </a:lnTo>
                  <a:lnTo>
                    <a:pt x="54" y="1440"/>
                  </a:lnTo>
                  <a:lnTo>
                    <a:pt x="42" y="1434"/>
                  </a:lnTo>
                  <a:lnTo>
                    <a:pt x="36" y="1434"/>
                  </a:lnTo>
                  <a:lnTo>
                    <a:pt x="30" y="1428"/>
                  </a:lnTo>
                  <a:lnTo>
                    <a:pt x="18" y="1428"/>
                  </a:lnTo>
                  <a:lnTo>
                    <a:pt x="18" y="1440"/>
                  </a:lnTo>
                  <a:lnTo>
                    <a:pt x="24" y="1452"/>
                  </a:lnTo>
                  <a:lnTo>
                    <a:pt x="36" y="1464"/>
                  </a:lnTo>
                  <a:lnTo>
                    <a:pt x="84" y="1482"/>
                  </a:lnTo>
                  <a:lnTo>
                    <a:pt x="78" y="1488"/>
                  </a:lnTo>
                  <a:lnTo>
                    <a:pt x="84" y="1494"/>
                  </a:lnTo>
                  <a:lnTo>
                    <a:pt x="126" y="1494"/>
                  </a:lnTo>
                  <a:lnTo>
                    <a:pt x="132" y="1500"/>
                  </a:lnTo>
                  <a:lnTo>
                    <a:pt x="144" y="1500"/>
                  </a:lnTo>
                  <a:lnTo>
                    <a:pt x="192" y="1476"/>
                  </a:lnTo>
                  <a:lnTo>
                    <a:pt x="204" y="1464"/>
                  </a:lnTo>
                  <a:lnTo>
                    <a:pt x="216" y="1458"/>
                  </a:lnTo>
                  <a:lnTo>
                    <a:pt x="222" y="1452"/>
                  </a:lnTo>
                  <a:lnTo>
                    <a:pt x="258" y="1422"/>
                  </a:lnTo>
                  <a:lnTo>
                    <a:pt x="282" y="1422"/>
                  </a:lnTo>
                  <a:lnTo>
                    <a:pt x="294" y="1416"/>
                  </a:lnTo>
                  <a:lnTo>
                    <a:pt x="300" y="1410"/>
                  </a:lnTo>
                  <a:lnTo>
                    <a:pt x="300" y="1386"/>
                  </a:lnTo>
                  <a:lnTo>
                    <a:pt x="294" y="1380"/>
                  </a:lnTo>
                  <a:lnTo>
                    <a:pt x="294" y="1374"/>
                  </a:lnTo>
                  <a:lnTo>
                    <a:pt x="312" y="1368"/>
                  </a:lnTo>
                  <a:lnTo>
                    <a:pt x="306" y="1374"/>
                  </a:lnTo>
                  <a:lnTo>
                    <a:pt x="306" y="1380"/>
                  </a:lnTo>
                  <a:lnTo>
                    <a:pt x="300" y="1386"/>
                  </a:lnTo>
                  <a:lnTo>
                    <a:pt x="300" y="1392"/>
                  </a:lnTo>
                  <a:lnTo>
                    <a:pt x="312" y="1404"/>
                  </a:lnTo>
                  <a:lnTo>
                    <a:pt x="330" y="1410"/>
                  </a:lnTo>
                  <a:lnTo>
                    <a:pt x="342" y="1410"/>
                  </a:lnTo>
                  <a:lnTo>
                    <a:pt x="348" y="1416"/>
                  </a:lnTo>
                  <a:lnTo>
                    <a:pt x="354" y="1416"/>
                  </a:lnTo>
                  <a:lnTo>
                    <a:pt x="372" y="1434"/>
                  </a:lnTo>
                  <a:lnTo>
                    <a:pt x="378" y="1422"/>
                  </a:lnTo>
                  <a:lnTo>
                    <a:pt x="384" y="1416"/>
                  </a:lnTo>
                  <a:lnTo>
                    <a:pt x="384" y="1398"/>
                  </a:lnTo>
                  <a:lnTo>
                    <a:pt x="372" y="1386"/>
                  </a:lnTo>
                  <a:lnTo>
                    <a:pt x="372" y="1380"/>
                  </a:lnTo>
                  <a:lnTo>
                    <a:pt x="378" y="1374"/>
                  </a:lnTo>
                  <a:lnTo>
                    <a:pt x="384" y="1374"/>
                  </a:lnTo>
                  <a:lnTo>
                    <a:pt x="384" y="1368"/>
                  </a:lnTo>
                  <a:lnTo>
                    <a:pt x="378" y="1356"/>
                  </a:lnTo>
                  <a:lnTo>
                    <a:pt x="414" y="1356"/>
                  </a:lnTo>
                  <a:lnTo>
                    <a:pt x="420" y="1350"/>
                  </a:lnTo>
                  <a:lnTo>
                    <a:pt x="420" y="1326"/>
                  </a:lnTo>
                  <a:lnTo>
                    <a:pt x="426" y="1326"/>
                  </a:lnTo>
                  <a:lnTo>
                    <a:pt x="420" y="1314"/>
                  </a:lnTo>
                  <a:lnTo>
                    <a:pt x="420" y="1308"/>
                  </a:lnTo>
                  <a:lnTo>
                    <a:pt x="414" y="1302"/>
                  </a:lnTo>
                  <a:lnTo>
                    <a:pt x="414" y="1296"/>
                  </a:lnTo>
                  <a:lnTo>
                    <a:pt x="408" y="1284"/>
                  </a:lnTo>
                  <a:lnTo>
                    <a:pt x="402" y="1278"/>
                  </a:lnTo>
                  <a:lnTo>
                    <a:pt x="426" y="1272"/>
                  </a:lnTo>
                  <a:lnTo>
                    <a:pt x="438" y="1260"/>
                  </a:lnTo>
                  <a:lnTo>
                    <a:pt x="438" y="1248"/>
                  </a:lnTo>
                  <a:lnTo>
                    <a:pt x="420" y="1230"/>
                  </a:lnTo>
                  <a:lnTo>
                    <a:pt x="414" y="1230"/>
                  </a:lnTo>
                  <a:lnTo>
                    <a:pt x="402" y="1218"/>
                  </a:lnTo>
                  <a:lnTo>
                    <a:pt x="402" y="1200"/>
                  </a:lnTo>
                  <a:lnTo>
                    <a:pt x="408" y="1188"/>
                  </a:lnTo>
                  <a:lnTo>
                    <a:pt x="408" y="1176"/>
                  </a:lnTo>
                  <a:lnTo>
                    <a:pt x="384" y="1152"/>
                  </a:lnTo>
                  <a:lnTo>
                    <a:pt x="384" y="1140"/>
                  </a:lnTo>
                  <a:lnTo>
                    <a:pt x="390" y="1134"/>
                  </a:lnTo>
                  <a:lnTo>
                    <a:pt x="396" y="1134"/>
                  </a:lnTo>
                  <a:lnTo>
                    <a:pt x="402" y="1128"/>
                  </a:lnTo>
                  <a:lnTo>
                    <a:pt x="402" y="1122"/>
                  </a:lnTo>
                  <a:lnTo>
                    <a:pt x="396" y="1116"/>
                  </a:lnTo>
                  <a:lnTo>
                    <a:pt x="390" y="1116"/>
                  </a:lnTo>
                  <a:lnTo>
                    <a:pt x="384" y="1110"/>
                  </a:lnTo>
                  <a:lnTo>
                    <a:pt x="426" y="1068"/>
                  </a:lnTo>
                  <a:lnTo>
                    <a:pt x="438" y="1062"/>
                  </a:lnTo>
                  <a:lnTo>
                    <a:pt x="444" y="1056"/>
                  </a:lnTo>
                  <a:lnTo>
                    <a:pt x="456" y="1050"/>
                  </a:lnTo>
                  <a:lnTo>
                    <a:pt x="498" y="1050"/>
                  </a:lnTo>
                  <a:lnTo>
                    <a:pt x="504" y="1044"/>
                  </a:lnTo>
                  <a:lnTo>
                    <a:pt x="504" y="1038"/>
                  </a:lnTo>
                  <a:lnTo>
                    <a:pt x="486" y="1020"/>
                  </a:lnTo>
                  <a:lnTo>
                    <a:pt x="474" y="1014"/>
                  </a:lnTo>
                  <a:lnTo>
                    <a:pt x="486" y="1008"/>
                  </a:lnTo>
                  <a:lnTo>
                    <a:pt x="492" y="1008"/>
                  </a:lnTo>
                  <a:lnTo>
                    <a:pt x="522" y="978"/>
                  </a:lnTo>
                  <a:lnTo>
                    <a:pt x="528" y="936"/>
                  </a:lnTo>
                  <a:lnTo>
                    <a:pt x="528" y="900"/>
                  </a:lnTo>
                  <a:lnTo>
                    <a:pt x="546" y="912"/>
                  </a:lnTo>
                  <a:lnTo>
                    <a:pt x="558" y="906"/>
                  </a:lnTo>
                  <a:lnTo>
                    <a:pt x="564" y="906"/>
                  </a:lnTo>
                  <a:lnTo>
                    <a:pt x="570" y="900"/>
                  </a:lnTo>
                  <a:lnTo>
                    <a:pt x="576" y="900"/>
                  </a:lnTo>
                  <a:lnTo>
                    <a:pt x="576" y="894"/>
                  </a:lnTo>
                  <a:lnTo>
                    <a:pt x="570" y="888"/>
                  </a:lnTo>
                  <a:lnTo>
                    <a:pt x="570" y="882"/>
                  </a:lnTo>
                  <a:lnTo>
                    <a:pt x="564" y="876"/>
                  </a:lnTo>
                  <a:lnTo>
                    <a:pt x="582" y="876"/>
                  </a:lnTo>
                  <a:lnTo>
                    <a:pt x="588" y="870"/>
                  </a:lnTo>
                  <a:lnTo>
                    <a:pt x="588" y="864"/>
                  </a:lnTo>
                  <a:lnTo>
                    <a:pt x="594" y="858"/>
                  </a:lnTo>
                  <a:lnTo>
                    <a:pt x="606" y="852"/>
                  </a:lnTo>
                  <a:lnTo>
                    <a:pt x="612" y="852"/>
                  </a:lnTo>
                  <a:lnTo>
                    <a:pt x="618" y="834"/>
                  </a:lnTo>
                  <a:lnTo>
                    <a:pt x="612" y="828"/>
                  </a:lnTo>
                  <a:lnTo>
                    <a:pt x="600" y="822"/>
                  </a:lnTo>
                  <a:lnTo>
                    <a:pt x="600" y="810"/>
                  </a:lnTo>
                  <a:lnTo>
                    <a:pt x="606" y="810"/>
                  </a:lnTo>
                  <a:lnTo>
                    <a:pt x="618" y="804"/>
                  </a:lnTo>
                  <a:lnTo>
                    <a:pt x="636" y="786"/>
                  </a:lnTo>
                  <a:lnTo>
                    <a:pt x="678" y="780"/>
                  </a:lnTo>
                  <a:lnTo>
                    <a:pt x="696" y="780"/>
                  </a:lnTo>
                  <a:lnTo>
                    <a:pt x="702" y="774"/>
                  </a:lnTo>
                  <a:lnTo>
                    <a:pt x="702" y="744"/>
                  </a:lnTo>
                  <a:lnTo>
                    <a:pt x="714" y="732"/>
                  </a:lnTo>
                  <a:lnTo>
                    <a:pt x="720" y="738"/>
                  </a:lnTo>
                  <a:lnTo>
                    <a:pt x="720" y="750"/>
                  </a:lnTo>
                  <a:lnTo>
                    <a:pt x="744" y="744"/>
                  </a:lnTo>
                  <a:lnTo>
                    <a:pt x="768" y="750"/>
                  </a:lnTo>
                  <a:lnTo>
                    <a:pt x="792" y="750"/>
                  </a:lnTo>
                  <a:lnTo>
                    <a:pt x="798" y="756"/>
                  </a:lnTo>
                  <a:lnTo>
                    <a:pt x="810" y="756"/>
                  </a:lnTo>
                  <a:lnTo>
                    <a:pt x="816" y="750"/>
                  </a:lnTo>
                  <a:lnTo>
                    <a:pt x="810" y="750"/>
                  </a:lnTo>
                  <a:lnTo>
                    <a:pt x="798" y="738"/>
                  </a:lnTo>
                  <a:lnTo>
                    <a:pt x="798" y="732"/>
                  </a:lnTo>
                  <a:lnTo>
                    <a:pt x="810" y="732"/>
                  </a:lnTo>
                  <a:lnTo>
                    <a:pt x="810" y="708"/>
                  </a:lnTo>
                  <a:lnTo>
                    <a:pt x="840" y="714"/>
                  </a:lnTo>
                  <a:lnTo>
                    <a:pt x="834" y="708"/>
                  </a:lnTo>
                  <a:lnTo>
                    <a:pt x="840" y="702"/>
                  </a:lnTo>
                  <a:lnTo>
                    <a:pt x="858" y="708"/>
                  </a:lnTo>
                  <a:lnTo>
                    <a:pt x="858" y="696"/>
                  </a:lnTo>
                  <a:lnTo>
                    <a:pt x="864" y="690"/>
                  </a:lnTo>
                  <a:lnTo>
                    <a:pt x="882" y="690"/>
                  </a:lnTo>
                  <a:lnTo>
                    <a:pt x="888" y="696"/>
                  </a:lnTo>
                  <a:lnTo>
                    <a:pt x="894" y="708"/>
                  </a:lnTo>
                  <a:lnTo>
                    <a:pt x="906" y="714"/>
                  </a:lnTo>
                  <a:lnTo>
                    <a:pt x="918" y="726"/>
                  </a:lnTo>
                  <a:lnTo>
                    <a:pt x="930" y="726"/>
                  </a:lnTo>
                  <a:lnTo>
                    <a:pt x="942" y="732"/>
                  </a:lnTo>
                  <a:lnTo>
                    <a:pt x="960" y="732"/>
                  </a:lnTo>
                  <a:lnTo>
                    <a:pt x="966" y="738"/>
                  </a:lnTo>
                  <a:lnTo>
                    <a:pt x="978" y="738"/>
                  </a:lnTo>
                  <a:lnTo>
                    <a:pt x="990" y="732"/>
                  </a:lnTo>
                  <a:lnTo>
                    <a:pt x="996" y="726"/>
                  </a:lnTo>
                  <a:lnTo>
                    <a:pt x="1026" y="726"/>
                  </a:lnTo>
                  <a:lnTo>
                    <a:pt x="1038" y="732"/>
                  </a:lnTo>
                  <a:lnTo>
                    <a:pt x="1044" y="738"/>
                  </a:lnTo>
                  <a:lnTo>
                    <a:pt x="1062" y="738"/>
                  </a:lnTo>
                  <a:lnTo>
                    <a:pt x="1062" y="726"/>
                  </a:lnTo>
                  <a:lnTo>
                    <a:pt x="1068" y="720"/>
                  </a:lnTo>
                  <a:lnTo>
                    <a:pt x="1068" y="714"/>
                  </a:lnTo>
                  <a:lnTo>
                    <a:pt x="1092" y="714"/>
                  </a:lnTo>
                  <a:lnTo>
                    <a:pt x="1092" y="678"/>
                  </a:lnTo>
                  <a:lnTo>
                    <a:pt x="1098" y="672"/>
                  </a:lnTo>
                  <a:lnTo>
                    <a:pt x="1098" y="660"/>
                  </a:lnTo>
                  <a:lnTo>
                    <a:pt x="1110" y="654"/>
                  </a:lnTo>
                  <a:lnTo>
                    <a:pt x="1116" y="654"/>
                  </a:lnTo>
                  <a:lnTo>
                    <a:pt x="1128" y="648"/>
                  </a:lnTo>
                  <a:lnTo>
                    <a:pt x="1158" y="648"/>
                  </a:lnTo>
                  <a:lnTo>
                    <a:pt x="1170" y="642"/>
                  </a:lnTo>
                  <a:lnTo>
                    <a:pt x="1206" y="642"/>
                  </a:lnTo>
                  <a:lnTo>
                    <a:pt x="1206" y="654"/>
                  </a:lnTo>
                  <a:lnTo>
                    <a:pt x="1242" y="660"/>
                  </a:lnTo>
                  <a:lnTo>
                    <a:pt x="1248" y="660"/>
                  </a:lnTo>
                  <a:lnTo>
                    <a:pt x="1260" y="672"/>
                  </a:lnTo>
                  <a:lnTo>
                    <a:pt x="1266" y="684"/>
                  </a:lnTo>
                  <a:lnTo>
                    <a:pt x="1266" y="702"/>
                  </a:lnTo>
                  <a:lnTo>
                    <a:pt x="1260" y="702"/>
                  </a:lnTo>
                  <a:lnTo>
                    <a:pt x="1260" y="696"/>
                  </a:lnTo>
                  <a:lnTo>
                    <a:pt x="1254" y="696"/>
                  </a:lnTo>
                  <a:lnTo>
                    <a:pt x="1254" y="708"/>
                  </a:lnTo>
                  <a:lnTo>
                    <a:pt x="1278" y="708"/>
                  </a:lnTo>
                  <a:lnTo>
                    <a:pt x="1284" y="696"/>
                  </a:lnTo>
                  <a:lnTo>
                    <a:pt x="1284" y="690"/>
                  </a:lnTo>
                  <a:lnTo>
                    <a:pt x="1308" y="684"/>
                  </a:lnTo>
                  <a:lnTo>
                    <a:pt x="1314" y="672"/>
                  </a:lnTo>
                  <a:lnTo>
                    <a:pt x="1350" y="672"/>
                  </a:lnTo>
                  <a:lnTo>
                    <a:pt x="1362" y="660"/>
                  </a:lnTo>
                  <a:lnTo>
                    <a:pt x="1356" y="660"/>
                  </a:lnTo>
                  <a:close/>
                  <a:moveTo>
                    <a:pt x="564" y="726"/>
                  </a:moveTo>
                  <a:lnTo>
                    <a:pt x="540" y="738"/>
                  </a:lnTo>
                  <a:lnTo>
                    <a:pt x="546" y="756"/>
                  </a:lnTo>
                  <a:lnTo>
                    <a:pt x="576" y="756"/>
                  </a:lnTo>
                  <a:lnTo>
                    <a:pt x="570" y="738"/>
                  </a:lnTo>
                  <a:lnTo>
                    <a:pt x="564" y="726"/>
                  </a:lnTo>
                  <a:close/>
                  <a:moveTo>
                    <a:pt x="522" y="714"/>
                  </a:moveTo>
                  <a:lnTo>
                    <a:pt x="516" y="720"/>
                  </a:lnTo>
                  <a:lnTo>
                    <a:pt x="510" y="732"/>
                  </a:lnTo>
                  <a:lnTo>
                    <a:pt x="510" y="750"/>
                  </a:lnTo>
                  <a:lnTo>
                    <a:pt x="528" y="768"/>
                  </a:lnTo>
                  <a:lnTo>
                    <a:pt x="528" y="756"/>
                  </a:lnTo>
                  <a:lnTo>
                    <a:pt x="534" y="744"/>
                  </a:lnTo>
                  <a:lnTo>
                    <a:pt x="534" y="720"/>
                  </a:lnTo>
                  <a:lnTo>
                    <a:pt x="528" y="714"/>
                  </a:lnTo>
                  <a:lnTo>
                    <a:pt x="522" y="714"/>
                  </a:lnTo>
                  <a:close/>
                  <a:moveTo>
                    <a:pt x="606" y="738"/>
                  </a:moveTo>
                  <a:lnTo>
                    <a:pt x="618" y="732"/>
                  </a:lnTo>
                  <a:lnTo>
                    <a:pt x="624" y="732"/>
                  </a:lnTo>
                  <a:lnTo>
                    <a:pt x="630" y="726"/>
                  </a:lnTo>
                  <a:lnTo>
                    <a:pt x="618" y="720"/>
                  </a:lnTo>
                  <a:lnTo>
                    <a:pt x="588" y="720"/>
                  </a:lnTo>
                  <a:lnTo>
                    <a:pt x="576" y="732"/>
                  </a:lnTo>
                  <a:lnTo>
                    <a:pt x="582" y="744"/>
                  </a:lnTo>
                  <a:lnTo>
                    <a:pt x="606" y="738"/>
                  </a:lnTo>
                  <a:close/>
                </a:path>
              </a:pathLst>
            </a:custGeom>
            <a:solidFill>
              <a:srgbClr val="C0C0C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565" name="Nigeria">
              <a:extLst>
                <a:ext uri="{FF2B5EF4-FFF2-40B4-BE49-F238E27FC236}">
                  <a16:creationId xmlns:a16="http://schemas.microsoft.com/office/drawing/2014/main" id="{CF98C50B-4788-AC40-C501-E29F5A58E205}"/>
                </a:ext>
              </a:extLst>
            </p:cNvPr>
            <p:cNvSpPr>
              <a:spLocks/>
            </p:cNvSpPr>
            <p:nvPr/>
          </p:nvSpPr>
          <p:spPr bwMode="gray">
            <a:xfrm>
              <a:off x="2705" y="2285"/>
              <a:ext cx="212" cy="195"/>
            </a:xfrm>
            <a:custGeom>
              <a:avLst/>
              <a:gdLst>
                <a:gd name="T0" fmla="*/ 2147483647 w 840"/>
                <a:gd name="T1" fmla="*/ 2147483647 h 768"/>
                <a:gd name="T2" fmla="*/ 2147483647 w 840"/>
                <a:gd name="T3" fmla="*/ 2147483647 h 768"/>
                <a:gd name="T4" fmla="*/ 2147483647 w 840"/>
                <a:gd name="T5" fmla="*/ 2147483647 h 768"/>
                <a:gd name="T6" fmla="*/ 2147483647 w 840"/>
                <a:gd name="T7" fmla="*/ 2147483647 h 768"/>
                <a:gd name="T8" fmla="*/ 2147483647 w 840"/>
                <a:gd name="T9" fmla="*/ 2147483647 h 768"/>
                <a:gd name="T10" fmla="*/ 2147483647 w 840"/>
                <a:gd name="T11" fmla="*/ 2147483647 h 768"/>
                <a:gd name="T12" fmla="*/ 2147483647 w 840"/>
                <a:gd name="T13" fmla="*/ 2147483647 h 768"/>
                <a:gd name="T14" fmla="*/ 2147483647 w 840"/>
                <a:gd name="T15" fmla="*/ 2147483647 h 768"/>
                <a:gd name="T16" fmla="*/ 2147483647 w 840"/>
                <a:gd name="T17" fmla="*/ 2147483647 h 768"/>
                <a:gd name="T18" fmla="*/ 2147483647 w 840"/>
                <a:gd name="T19" fmla="*/ 2147483647 h 768"/>
                <a:gd name="T20" fmla="*/ 2147483647 w 840"/>
                <a:gd name="T21" fmla="*/ 2147483647 h 768"/>
                <a:gd name="T22" fmla="*/ 2147483647 w 840"/>
                <a:gd name="T23" fmla="*/ 2147483647 h 768"/>
                <a:gd name="T24" fmla="*/ 2147483647 w 840"/>
                <a:gd name="T25" fmla="*/ 2147483647 h 768"/>
                <a:gd name="T26" fmla="*/ 2147483647 w 840"/>
                <a:gd name="T27" fmla="*/ 2147483647 h 768"/>
                <a:gd name="T28" fmla="*/ 2147483647 w 840"/>
                <a:gd name="T29" fmla="*/ 2147483647 h 768"/>
                <a:gd name="T30" fmla="*/ 2147483647 w 840"/>
                <a:gd name="T31" fmla="*/ 2147483647 h 768"/>
                <a:gd name="T32" fmla="*/ 2147483647 w 840"/>
                <a:gd name="T33" fmla="*/ 2147483647 h 768"/>
                <a:gd name="T34" fmla="*/ 2147483647 w 840"/>
                <a:gd name="T35" fmla="*/ 2147483647 h 768"/>
                <a:gd name="T36" fmla="*/ 2147483647 w 840"/>
                <a:gd name="T37" fmla="*/ 2147483647 h 768"/>
                <a:gd name="T38" fmla="*/ 2147483647 w 840"/>
                <a:gd name="T39" fmla="*/ 2147483647 h 768"/>
                <a:gd name="T40" fmla="*/ 2147483647 w 840"/>
                <a:gd name="T41" fmla="*/ 2147483647 h 768"/>
                <a:gd name="T42" fmla="*/ 2147483647 w 840"/>
                <a:gd name="T43" fmla="*/ 2147483647 h 768"/>
                <a:gd name="T44" fmla="*/ 2147483647 w 840"/>
                <a:gd name="T45" fmla="*/ 2147483647 h 768"/>
                <a:gd name="T46" fmla="*/ 2147483647 w 840"/>
                <a:gd name="T47" fmla="*/ 2147483647 h 768"/>
                <a:gd name="T48" fmla="*/ 2147483647 w 840"/>
                <a:gd name="T49" fmla="*/ 2147483647 h 768"/>
                <a:gd name="T50" fmla="*/ 2147483647 w 840"/>
                <a:gd name="T51" fmla="*/ 2147483647 h 768"/>
                <a:gd name="T52" fmla="*/ 2147483647 w 840"/>
                <a:gd name="T53" fmla="*/ 2147483647 h 768"/>
                <a:gd name="T54" fmla="*/ 2147483647 w 840"/>
                <a:gd name="T55" fmla="*/ 2147483647 h 768"/>
                <a:gd name="T56" fmla="*/ 2147483647 w 840"/>
                <a:gd name="T57" fmla="*/ 2147483647 h 768"/>
                <a:gd name="T58" fmla="*/ 2147483647 w 840"/>
                <a:gd name="T59" fmla="*/ 2147483647 h 768"/>
                <a:gd name="T60" fmla="*/ 2147483647 w 840"/>
                <a:gd name="T61" fmla="*/ 2147483647 h 768"/>
                <a:gd name="T62" fmla="*/ 2147483647 w 840"/>
                <a:gd name="T63" fmla="*/ 2147483647 h 768"/>
                <a:gd name="T64" fmla="*/ 2147483647 w 840"/>
                <a:gd name="T65" fmla="*/ 2147483647 h 768"/>
                <a:gd name="T66" fmla="*/ 2147483647 w 840"/>
                <a:gd name="T67" fmla="*/ 2147483647 h 768"/>
                <a:gd name="T68" fmla="*/ 2147483647 w 840"/>
                <a:gd name="T69" fmla="*/ 2147483647 h 768"/>
                <a:gd name="T70" fmla="*/ 2147483647 w 840"/>
                <a:gd name="T71" fmla="*/ 2147483647 h 768"/>
                <a:gd name="T72" fmla="*/ 2147483647 w 840"/>
                <a:gd name="T73" fmla="*/ 2147483647 h 768"/>
                <a:gd name="T74" fmla="*/ 2147483647 w 840"/>
                <a:gd name="T75" fmla="*/ 2147483647 h 768"/>
                <a:gd name="T76" fmla="*/ 2147483647 w 840"/>
                <a:gd name="T77" fmla="*/ 2147483647 h 768"/>
                <a:gd name="T78" fmla="*/ 2147483647 w 840"/>
                <a:gd name="T79" fmla="*/ 2147483647 h 768"/>
                <a:gd name="T80" fmla="*/ 2147483647 w 840"/>
                <a:gd name="T81" fmla="*/ 2147483647 h 768"/>
                <a:gd name="T82" fmla="*/ 2147483647 w 840"/>
                <a:gd name="T83" fmla="*/ 2147483647 h 768"/>
                <a:gd name="T84" fmla="*/ 2147483647 w 840"/>
                <a:gd name="T85" fmla="*/ 2147483647 h 768"/>
                <a:gd name="T86" fmla="*/ 2147483647 w 840"/>
                <a:gd name="T87" fmla="*/ 2147483647 h 768"/>
                <a:gd name="T88" fmla="*/ 2147483647 w 840"/>
                <a:gd name="T89" fmla="*/ 2147483647 h 768"/>
                <a:gd name="T90" fmla="*/ 2147483647 w 840"/>
                <a:gd name="T91" fmla="*/ 2147483647 h 768"/>
                <a:gd name="T92" fmla="*/ 2147483647 w 840"/>
                <a:gd name="T93" fmla="*/ 2147483647 h 768"/>
                <a:gd name="T94" fmla="*/ 2147483647 w 840"/>
                <a:gd name="T95" fmla="*/ 2147483647 h 768"/>
                <a:gd name="T96" fmla="*/ 2147483647 w 840"/>
                <a:gd name="T97" fmla="*/ 2147483647 h 768"/>
                <a:gd name="T98" fmla="*/ 2147483647 w 840"/>
                <a:gd name="T99" fmla="*/ 2147483647 h 768"/>
                <a:gd name="T100" fmla="*/ 2147483647 w 840"/>
                <a:gd name="T101" fmla="*/ 2147483647 h 768"/>
                <a:gd name="T102" fmla="*/ 2147483647 w 840"/>
                <a:gd name="T103" fmla="*/ 2147483647 h 768"/>
                <a:gd name="T104" fmla="*/ 2147483647 w 840"/>
                <a:gd name="T105" fmla="*/ 2147483647 h 768"/>
                <a:gd name="T106" fmla="*/ 2147483647 w 840"/>
                <a:gd name="T107" fmla="*/ 2147483647 h 768"/>
                <a:gd name="T108" fmla="*/ 2147483647 w 840"/>
                <a:gd name="T109" fmla="*/ 2147483647 h 768"/>
                <a:gd name="T110" fmla="*/ 2147483647 w 840"/>
                <a:gd name="T111" fmla="*/ 2147483647 h 768"/>
                <a:gd name="T112" fmla="*/ 2147483647 w 840"/>
                <a:gd name="T113" fmla="*/ 2147483647 h 768"/>
                <a:gd name="T114" fmla="*/ 2147483647 w 840"/>
                <a:gd name="T115" fmla="*/ 2147483647 h 768"/>
                <a:gd name="T116" fmla="*/ 2147483647 w 840"/>
                <a:gd name="T117" fmla="*/ 2147483647 h 768"/>
                <a:gd name="T118" fmla="*/ 2147483647 w 840"/>
                <a:gd name="T119" fmla="*/ 2147483647 h 768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840"/>
                <a:gd name="T181" fmla="*/ 0 h 768"/>
                <a:gd name="T182" fmla="*/ 840 w 840"/>
                <a:gd name="T183" fmla="*/ 768 h 768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840" h="768">
                  <a:moveTo>
                    <a:pt x="420" y="738"/>
                  </a:moveTo>
                  <a:lnTo>
                    <a:pt x="420" y="732"/>
                  </a:lnTo>
                  <a:lnTo>
                    <a:pt x="426" y="726"/>
                  </a:lnTo>
                  <a:lnTo>
                    <a:pt x="426" y="714"/>
                  </a:lnTo>
                  <a:lnTo>
                    <a:pt x="432" y="702"/>
                  </a:lnTo>
                  <a:lnTo>
                    <a:pt x="432" y="648"/>
                  </a:lnTo>
                  <a:lnTo>
                    <a:pt x="498" y="594"/>
                  </a:lnTo>
                  <a:lnTo>
                    <a:pt x="498" y="588"/>
                  </a:lnTo>
                  <a:lnTo>
                    <a:pt x="504" y="582"/>
                  </a:lnTo>
                  <a:lnTo>
                    <a:pt x="516" y="558"/>
                  </a:lnTo>
                  <a:lnTo>
                    <a:pt x="522" y="552"/>
                  </a:lnTo>
                  <a:lnTo>
                    <a:pt x="528" y="552"/>
                  </a:lnTo>
                  <a:lnTo>
                    <a:pt x="534" y="558"/>
                  </a:lnTo>
                  <a:lnTo>
                    <a:pt x="546" y="564"/>
                  </a:lnTo>
                  <a:lnTo>
                    <a:pt x="552" y="564"/>
                  </a:lnTo>
                  <a:lnTo>
                    <a:pt x="558" y="558"/>
                  </a:lnTo>
                  <a:lnTo>
                    <a:pt x="558" y="546"/>
                  </a:lnTo>
                  <a:lnTo>
                    <a:pt x="552" y="540"/>
                  </a:lnTo>
                  <a:lnTo>
                    <a:pt x="564" y="540"/>
                  </a:lnTo>
                  <a:lnTo>
                    <a:pt x="570" y="552"/>
                  </a:lnTo>
                  <a:lnTo>
                    <a:pt x="582" y="564"/>
                  </a:lnTo>
                  <a:lnTo>
                    <a:pt x="588" y="576"/>
                  </a:lnTo>
                  <a:lnTo>
                    <a:pt x="588" y="582"/>
                  </a:lnTo>
                  <a:lnTo>
                    <a:pt x="594" y="594"/>
                  </a:lnTo>
                  <a:lnTo>
                    <a:pt x="600" y="600"/>
                  </a:lnTo>
                  <a:lnTo>
                    <a:pt x="606" y="600"/>
                  </a:lnTo>
                  <a:lnTo>
                    <a:pt x="624" y="582"/>
                  </a:lnTo>
                  <a:lnTo>
                    <a:pt x="624" y="570"/>
                  </a:lnTo>
                  <a:lnTo>
                    <a:pt x="630" y="558"/>
                  </a:lnTo>
                  <a:lnTo>
                    <a:pt x="642" y="552"/>
                  </a:lnTo>
                  <a:lnTo>
                    <a:pt x="648" y="546"/>
                  </a:lnTo>
                  <a:lnTo>
                    <a:pt x="648" y="516"/>
                  </a:lnTo>
                  <a:lnTo>
                    <a:pt x="672" y="486"/>
                  </a:lnTo>
                  <a:lnTo>
                    <a:pt x="684" y="438"/>
                  </a:lnTo>
                  <a:lnTo>
                    <a:pt x="696" y="432"/>
                  </a:lnTo>
                  <a:lnTo>
                    <a:pt x="702" y="426"/>
                  </a:lnTo>
                  <a:lnTo>
                    <a:pt x="714" y="420"/>
                  </a:lnTo>
                  <a:lnTo>
                    <a:pt x="720" y="414"/>
                  </a:lnTo>
                  <a:lnTo>
                    <a:pt x="720" y="402"/>
                  </a:lnTo>
                  <a:lnTo>
                    <a:pt x="726" y="384"/>
                  </a:lnTo>
                  <a:lnTo>
                    <a:pt x="726" y="354"/>
                  </a:lnTo>
                  <a:lnTo>
                    <a:pt x="744" y="354"/>
                  </a:lnTo>
                  <a:lnTo>
                    <a:pt x="750" y="348"/>
                  </a:lnTo>
                  <a:lnTo>
                    <a:pt x="756" y="330"/>
                  </a:lnTo>
                  <a:lnTo>
                    <a:pt x="756" y="300"/>
                  </a:lnTo>
                  <a:lnTo>
                    <a:pt x="762" y="294"/>
                  </a:lnTo>
                  <a:lnTo>
                    <a:pt x="768" y="264"/>
                  </a:lnTo>
                  <a:lnTo>
                    <a:pt x="774" y="252"/>
                  </a:lnTo>
                  <a:lnTo>
                    <a:pt x="786" y="240"/>
                  </a:lnTo>
                  <a:lnTo>
                    <a:pt x="786" y="234"/>
                  </a:lnTo>
                  <a:lnTo>
                    <a:pt x="792" y="228"/>
                  </a:lnTo>
                  <a:lnTo>
                    <a:pt x="792" y="222"/>
                  </a:lnTo>
                  <a:lnTo>
                    <a:pt x="798" y="216"/>
                  </a:lnTo>
                  <a:lnTo>
                    <a:pt x="798" y="210"/>
                  </a:lnTo>
                  <a:lnTo>
                    <a:pt x="810" y="210"/>
                  </a:lnTo>
                  <a:lnTo>
                    <a:pt x="822" y="204"/>
                  </a:lnTo>
                  <a:lnTo>
                    <a:pt x="840" y="186"/>
                  </a:lnTo>
                  <a:lnTo>
                    <a:pt x="840" y="174"/>
                  </a:lnTo>
                  <a:lnTo>
                    <a:pt x="834" y="168"/>
                  </a:lnTo>
                  <a:lnTo>
                    <a:pt x="834" y="162"/>
                  </a:lnTo>
                  <a:lnTo>
                    <a:pt x="840" y="156"/>
                  </a:lnTo>
                  <a:lnTo>
                    <a:pt x="840" y="126"/>
                  </a:lnTo>
                  <a:lnTo>
                    <a:pt x="810" y="126"/>
                  </a:lnTo>
                  <a:lnTo>
                    <a:pt x="810" y="120"/>
                  </a:lnTo>
                  <a:lnTo>
                    <a:pt x="804" y="108"/>
                  </a:lnTo>
                  <a:lnTo>
                    <a:pt x="804" y="60"/>
                  </a:lnTo>
                  <a:lnTo>
                    <a:pt x="774" y="12"/>
                  </a:lnTo>
                  <a:lnTo>
                    <a:pt x="756" y="12"/>
                  </a:lnTo>
                  <a:lnTo>
                    <a:pt x="750" y="18"/>
                  </a:lnTo>
                  <a:lnTo>
                    <a:pt x="750" y="24"/>
                  </a:lnTo>
                  <a:lnTo>
                    <a:pt x="744" y="30"/>
                  </a:lnTo>
                  <a:lnTo>
                    <a:pt x="744" y="36"/>
                  </a:lnTo>
                  <a:lnTo>
                    <a:pt x="720" y="36"/>
                  </a:lnTo>
                  <a:lnTo>
                    <a:pt x="714" y="42"/>
                  </a:lnTo>
                  <a:lnTo>
                    <a:pt x="702" y="48"/>
                  </a:lnTo>
                  <a:lnTo>
                    <a:pt x="696" y="54"/>
                  </a:lnTo>
                  <a:lnTo>
                    <a:pt x="684" y="60"/>
                  </a:lnTo>
                  <a:lnTo>
                    <a:pt x="654" y="60"/>
                  </a:lnTo>
                  <a:lnTo>
                    <a:pt x="648" y="54"/>
                  </a:lnTo>
                  <a:lnTo>
                    <a:pt x="636" y="48"/>
                  </a:lnTo>
                  <a:lnTo>
                    <a:pt x="600" y="36"/>
                  </a:lnTo>
                  <a:lnTo>
                    <a:pt x="546" y="36"/>
                  </a:lnTo>
                  <a:lnTo>
                    <a:pt x="528" y="42"/>
                  </a:lnTo>
                  <a:lnTo>
                    <a:pt x="516" y="54"/>
                  </a:lnTo>
                  <a:lnTo>
                    <a:pt x="504" y="60"/>
                  </a:lnTo>
                  <a:lnTo>
                    <a:pt x="492" y="84"/>
                  </a:lnTo>
                  <a:lnTo>
                    <a:pt x="486" y="90"/>
                  </a:lnTo>
                  <a:lnTo>
                    <a:pt x="480" y="90"/>
                  </a:lnTo>
                  <a:lnTo>
                    <a:pt x="468" y="84"/>
                  </a:lnTo>
                  <a:lnTo>
                    <a:pt x="438" y="84"/>
                  </a:lnTo>
                  <a:lnTo>
                    <a:pt x="414" y="72"/>
                  </a:lnTo>
                  <a:lnTo>
                    <a:pt x="402" y="60"/>
                  </a:lnTo>
                  <a:lnTo>
                    <a:pt x="390" y="54"/>
                  </a:lnTo>
                  <a:lnTo>
                    <a:pt x="384" y="48"/>
                  </a:lnTo>
                  <a:lnTo>
                    <a:pt x="372" y="42"/>
                  </a:lnTo>
                  <a:lnTo>
                    <a:pt x="360" y="42"/>
                  </a:lnTo>
                  <a:lnTo>
                    <a:pt x="336" y="54"/>
                  </a:lnTo>
                  <a:lnTo>
                    <a:pt x="324" y="66"/>
                  </a:lnTo>
                  <a:lnTo>
                    <a:pt x="312" y="72"/>
                  </a:lnTo>
                  <a:lnTo>
                    <a:pt x="306" y="72"/>
                  </a:lnTo>
                  <a:lnTo>
                    <a:pt x="294" y="66"/>
                  </a:lnTo>
                  <a:lnTo>
                    <a:pt x="288" y="60"/>
                  </a:lnTo>
                  <a:lnTo>
                    <a:pt x="288" y="54"/>
                  </a:lnTo>
                  <a:lnTo>
                    <a:pt x="282" y="48"/>
                  </a:lnTo>
                  <a:lnTo>
                    <a:pt x="282" y="42"/>
                  </a:lnTo>
                  <a:lnTo>
                    <a:pt x="258" y="18"/>
                  </a:lnTo>
                  <a:lnTo>
                    <a:pt x="222" y="18"/>
                  </a:lnTo>
                  <a:lnTo>
                    <a:pt x="222" y="12"/>
                  </a:lnTo>
                  <a:lnTo>
                    <a:pt x="210" y="0"/>
                  </a:lnTo>
                  <a:lnTo>
                    <a:pt x="198" y="0"/>
                  </a:lnTo>
                  <a:lnTo>
                    <a:pt x="186" y="6"/>
                  </a:lnTo>
                  <a:lnTo>
                    <a:pt x="180" y="6"/>
                  </a:lnTo>
                  <a:lnTo>
                    <a:pt x="180" y="12"/>
                  </a:lnTo>
                  <a:lnTo>
                    <a:pt x="126" y="12"/>
                  </a:lnTo>
                  <a:lnTo>
                    <a:pt x="102" y="36"/>
                  </a:lnTo>
                  <a:lnTo>
                    <a:pt x="102" y="60"/>
                  </a:lnTo>
                  <a:lnTo>
                    <a:pt x="96" y="78"/>
                  </a:lnTo>
                  <a:lnTo>
                    <a:pt x="90" y="90"/>
                  </a:lnTo>
                  <a:lnTo>
                    <a:pt x="84" y="96"/>
                  </a:lnTo>
                  <a:lnTo>
                    <a:pt x="78" y="108"/>
                  </a:lnTo>
                  <a:lnTo>
                    <a:pt x="72" y="114"/>
                  </a:lnTo>
                  <a:lnTo>
                    <a:pt x="66" y="114"/>
                  </a:lnTo>
                  <a:lnTo>
                    <a:pt x="66" y="168"/>
                  </a:lnTo>
                  <a:lnTo>
                    <a:pt x="60" y="180"/>
                  </a:lnTo>
                  <a:lnTo>
                    <a:pt x="60" y="186"/>
                  </a:lnTo>
                  <a:lnTo>
                    <a:pt x="54" y="192"/>
                  </a:lnTo>
                  <a:lnTo>
                    <a:pt x="66" y="216"/>
                  </a:lnTo>
                  <a:lnTo>
                    <a:pt x="72" y="222"/>
                  </a:lnTo>
                  <a:lnTo>
                    <a:pt x="78" y="234"/>
                  </a:lnTo>
                  <a:lnTo>
                    <a:pt x="78" y="246"/>
                  </a:lnTo>
                  <a:lnTo>
                    <a:pt x="84" y="252"/>
                  </a:lnTo>
                  <a:lnTo>
                    <a:pt x="84" y="264"/>
                  </a:lnTo>
                  <a:lnTo>
                    <a:pt x="78" y="270"/>
                  </a:lnTo>
                  <a:lnTo>
                    <a:pt x="72" y="270"/>
                  </a:lnTo>
                  <a:lnTo>
                    <a:pt x="60" y="276"/>
                  </a:lnTo>
                  <a:lnTo>
                    <a:pt x="60" y="318"/>
                  </a:lnTo>
                  <a:lnTo>
                    <a:pt x="48" y="324"/>
                  </a:lnTo>
                  <a:lnTo>
                    <a:pt x="42" y="336"/>
                  </a:lnTo>
                  <a:lnTo>
                    <a:pt x="36" y="342"/>
                  </a:lnTo>
                  <a:lnTo>
                    <a:pt x="36" y="372"/>
                  </a:lnTo>
                  <a:lnTo>
                    <a:pt x="24" y="396"/>
                  </a:lnTo>
                  <a:lnTo>
                    <a:pt x="6" y="396"/>
                  </a:lnTo>
                  <a:lnTo>
                    <a:pt x="0" y="426"/>
                  </a:lnTo>
                  <a:lnTo>
                    <a:pt x="6" y="462"/>
                  </a:lnTo>
                  <a:lnTo>
                    <a:pt x="0" y="492"/>
                  </a:lnTo>
                  <a:lnTo>
                    <a:pt x="0" y="606"/>
                  </a:lnTo>
                  <a:lnTo>
                    <a:pt x="6" y="612"/>
                  </a:lnTo>
                  <a:lnTo>
                    <a:pt x="30" y="612"/>
                  </a:lnTo>
                  <a:lnTo>
                    <a:pt x="54" y="600"/>
                  </a:lnTo>
                  <a:lnTo>
                    <a:pt x="60" y="594"/>
                  </a:lnTo>
                  <a:lnTo>
                    <a:pt x="66" y="600"/>
                  </a:lnTo>
                  <a:lnTo>
                    <a:pt x="108" y="600"/>
                  </a:lnTo>
                  <a:lnTo>
                    <a:pt x="126" y="606"/>
                  </a:lnTo>
                  <a:lnTo>
                    <a:pt x="138" y="618"/>
                  </a:lnTo>
                  <a:lnTo>
                    <a:pt x="150" y="636"/>
                  </a:lnTo>
                  <a:lnTo>
                    <a:pt x="156" y="648"/>
                  </a:lnTo>
                  <a:lnTo>
                    <a:pt x="168" y="660"/>
                  </a:lnTo>
                  <a:lnTo>
                    <a:pt x="186" y="660"/>
                  </a:lnTo>
                  <a:lnTo>
                    <a:pt x="180" y="666"/>
                  </a:lnTo>
                  <a:lnTo>
                    <a:pt x="180" y="678"/>
                  </a:lnTo>
                  <a:lnTo>
                    <a:pt x="174" y="684"/>
                  </a:lnTo>
                  <a:lnTo>
                    <a:pt x="186" y="684"/>
                  </a:lnTo>
                  <a:lnTo>
                    <a:pt x="198" y="678"/>
                  </a:lnTo>
                  <a:lnTo>
                    <a:pt x="198" y="684"/>
                  </a:lnTo>
                  <a:lnTo>
                    <a:pt x="192" y="690"/>
                  </a:lnTo>
                  <a:lnTo>
                    <a:pt x="186" y="702"/>
                  </a:lnTo>
                  <a:lnTo>
                    <a:pt x="186" y="714"/>
                  </a:lnTo>
                  <a:lnTo>
                    <a:pt x="204" y="750"/>
                  </a:lnTo>
                  <a:lnTo>
                    <a:pt x="216" y="762"/>
                  </a:lnTo>
                  <a:lnTo>
                    <a:pt x="234" y="768"/>
                  </a:lnTo>
                  <a:lnTo>
                    <a:pt x="270" y="768"/>
                  </a:lnTo>
                  <a:lnTo>
                    <a:pt x="276" y="762"/>
                  </a:lnTo>
                  <a:lnTo>
                    <a:pt x="282" y="762"/>
                  </a:lnTo>
                  <a:lnTo>
                    <a:pt x="288" y="738"/>
                  </a:lnTo>
                  <a:lnTo>
                    <a:pt x="312" y="750"/>
                  </a:lnTo>
                  <a:lnTo>
                    <a:pt x="336" y="744"/>
                  </a:lnTo>
                  <a:lnTo>
                    <a:pt x="354" y="756"/>
                  </a:lnTo>
                  <a:lnTo>
                    <a:pt x="396" y="756"/>
                  </a:lnTo>
                  <a:lnTo>
                    <a:pt x="396" y="732"/>
                  </a:lnTo>
                  <a:lnTo>
                    <a:pt x="420" y="732"/>
                  </a:lnTo>
                  <a:lnTo>
                    <a:pt x="420" y="738"/>
                  </a:lnTo>
                  <a:close/>
                </a:path>
              </a:pathLst>
            </a:custGeom>
            <a:solidFill>
              <a:srgbClr val="C0C0C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566" name="Niger">
              <a:extLst>
                <a:ext uri="{FF2B5EF4-FFF2-40B4-BE49-F238E27FC236}">
                  <a16:creationId xmlns:a16="http://schemas.microsoft.com/office/drawing/2014/main" id="{049A3B5C-6757-B714-4116-80C39988BA0D}"/>
                </a:ext>
              </a:extLst>
            </p:cNvPr>
            <p:cNvSpPr>
              <a:spLocks/>
            </p:cNvSpPr>
            <p:nvPr/>
          </p:nvSpPr>
          <p:spPr bwMode="gray">
            <a:xfrm>
              <a:off x="2660" y="2089"/>
              <a:ext cx="282" cy="239"/>
            </a:xfrm>
            <a:custGeom>
              <a:avLst/>
              <a:gdLst>
                <a:gd name="T0" fmla="*/ 2147483647 w 1110"/>
                <a:gd name="T1" fmla="*/ 2147483647 h 942"/>
                <a:gd name="T2" fmla="*/ 2147483647 w 1110"/>
                <a:gd name="T3" fmla="*/ 2147483647 h 942"/>
                <a:gd name="T4" fmla="*/ 2147483647 w 1110"/>
                <a:gd name="T5" fmla="*/ 2147483647 h 942"/>
                <a:gd name="T6" fmla="*/ 2147483647 w 1110"/>
                <a:gd name="T7" fmla="*/ 2147483647 h 942"/>
                <a:gd name="T8" fmla="*/ 2147483647 w 1110"/>
                <a:gd name="T9" fmla="*/ 2147483647 h 942"/>
                <a:gd name="T10" fmla="*/ 2147483647 w 1110"/>
                <a:gd name="T11" fmla="*/ 2147483647 h 942"/>
                <a:gd name="T12" fmla="*/ 2147483647 w 1110"/>
                <a:gd name="T13" fmla="*/ 2147483647 h 942"/>
                <a:gd name="T14" fmla="*/ 2147483647 w 1110"/>
                <a:gd name="T15" fmla="*/ 2147483647 h 942"/>
                <a:gd name="T16" fmla="*/ 2147483647 w 1110"/>
                <a:gd name="T17" fmla="*/ 2147483647 h 942"/>
                <a:gd name="T18" fmla="*/ 2147483647 w 1110"/>
                <a:gd name="T19" fmla="*/ 2147483647 h 942"/>
                <a:gd name="T20" fmla="*/ 2147483647 w 1110"/>
                <a:gd name="T21" fmla="*/ 2147483647 h 942"/>
                <a:gd name="T22" fmla="*/ 2147483647 w 1110"/>
                <a:gd name="T23" fmla="*/ 2147483647 h 942"/>
                <a:gd name="T24" fmla="*/ 2147483647 w 1110"/>
                <a:gd name="T25" fmla="*/ 2147483647 h 942"/>
                <a:gd name="T26" fmla="*/ 2147483647 w 1110"/>
                <a:gd name="T27" fmla="*/ 2147483647 h 942"/>
                <a:gd name="T28" fmla="*/ 2147483647 w 1110"/>
                <a:gd name="T29" fmla="*/ 2147483647 h 942"/>
                <a:gd name="T30" fmla="*/ 2147483647 w 1110"/>
                <a:gd name="T31" fmla="*/ 2147483647 h 942"/>
                <a:gd name="T32" fmla="*/ 2147483647 w 1110"/>
                <a:gd name="T33" fmla="*/ 2147483647 h 942"/>
                <a:gd name="T34" fmla="*/ 2147483647 w 1110"/>
                <a:gd name="T35" fmla="*/ 2147483647 h 942"/>
                <a:gd name="T36" fmla="*/ 2147483647 w 1110"/>
                <a:gd name="T37" fmla="*/ 2147483647 h 942"/>
                <a:gd name="T38" fmla="*/ 2147483647 w 1110"/>
                <a:gd name="T39" fmla="*/ 2147483647 h 942"/>
                <a:gd name="T40" fmla="*/ 2147483647 w 1110"/>
                <a:gd name="T41" fmla="*/ 2147483647 h 942"/>
                <a:gd name="T42" fmla="*/ 2147483647 w 1110"/>
                <a:gd name="T43" fmla="*/ 2147483647 h 942"/>
                <a:gd name="T44" fmla="*/ 2147483647 w 1110"/>
                <a:gd name="T45" fmla="*/ 2147483647 h 942"/>
                <a:gd name="T46" fmla="*/ 2147483647 w 1110"/>
                <a:gd name="T47" fmla="*/ 2147483647 h 942"/>
                <a:gd name="T48" fmla="*/ 2147483647 w 1110"/>
                <a:gd name="T49" fmla="*/ 2147483647 h 942"/>
                <a:gd name="T50" fmla="*/ 2147483647 w 1110"/>
                <a:gd name="T51" fmla="*/ 2147483647 h 942"/>
                <a:gd name="T52" fmla="*/ 2147483647 w 1110"/>
                <a:gd name="T53" fmla="*/ 2147483647 h 942"/>
                <a:gd name="T54" fmla="*/ 2147483647 w 1110"/>
                <a:gd name="T55" fmla="*/ 2147483647 h 942"/>
                <a:gd name="T56" fmla="*/ 2147483647 w 1110"/>
                <a:gd name="T57" fmla="*/ 2147483647 h 942"/>
                <a:gd name="T58" fmla="*/ 2147483647 w 1110"/>
                <a:gd name="T59" fmla="*/ 2147483647 h 942"/>
                <a:gd name="T60" fmla="*/ 2147483647 w 1110"/>
                <a:gd name="T61" fmla="*/ 2147483647 h 942"/>
                <a:gd name="T62" fmla="*/ 2147483647 w 1110"/>
                <a:gd name="T63" fmla="*/ 2147483647 h 942"/>
                <a:gd name="T64" fmla="*/ 2147483647 w 1110"/>
                <a:gd name="T65" fmla="*/ 2147483647 h 942"/>
                <a:gd name="T66" fmla="*/ 2147483647 w 1110"/>
                <a:gd name="T67" fmla="*/ 2147483647 h 942"/>
                <a:gd name="T68" fmla="*/ 2147483647 w 1110"/>
                <a:gd name="T69" fmla="*/ 2147483647 h 942"/>
                <a:gd name="T70" fmla="*/ 2147483647 w 1110"/>
                <a:gd name="T71" fmla="*/ 2147483647 h 942"/>
                <a:gd name="T72" fmla="*/ 2147483647 w 1110"/>
                <a:gd name="T73" fmla="*/ 2147483647 h 942"/>
                <a:gd name="T74" fmla="*/ 2147483647 w 1110"/>
                <a:gd name="T75" fmla="*/ 2147483647 h 942"/>
                <a:gd name="T76" fmla="*/ 2147483647 w 1110"/>
                <a:gd name="T77" fmla="*/ 2147483647 h 942"/>
                <a:gd name="T78" fmla="*/ 2147483647 w 1110"/>
                <a:gd name="T79" fmla="*/ 2147483647 h 942"/>
                <a:gd name="T80" fmla="*/ 2147483647 w 1110"/>
                <a:gd name="T81" fmla="*/ 2147483647 h 942"/>
                <a:gd name="T82" fmla="*/ 2147483647 w 1110"/>
                <a:gd name="T83" fmla="*/ 2147483647 h 942"/>
                <a:gd name="T84" fmla="*/ 2147483647 w 1110"/>
                <a:gd name="T85" fmla="*/ 2147483647 h 942"/>
                <a:gd name="T86" fmla="*/ 2147483647 w 1110"/>
                <a:gd name="T87" fmla="*/ 2147483647 h 942"/>
                <a:gd name="T88" fmla="*/ 2147483647 w 1110"/>
                <a:gd name="T89" fmla="*/ 2147483647 h 942"/>
                <a:gd name="T90" fmla="*/ 2147483647 w 1110"/>
                <a:gd name="T91" fmla="*/ 2147483647 h 942"/>
                <a:gd name="T92" fmla="*/ 2147483647 w 1110"/>
                <a:gd name="T93" fmla="*/ 2147483647 h 942"/>
                <a:gd name="T94" fmla="*/ 2147483647 w 1110"/>
                <a:gd name="T95" fmla="*/ 2147483647 h 942"/>
                <a:gd name="T96" fmla="*/ 2147483647 w 1110"/>
                <a:gd name="T97" fmla="*/ 2147483647 h 942"/>
                <a:gd name="T98" fmla="*/ 0 w 1110"/>
                <a:gd name="T99" fmla="*/ 2147483647 h 942"/>
                <a:gd name="T100" fmla="*/ 2147483647 w 1110"/>
                <a:gd name="T101" fmla="*/ 2147483647 h 942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1110"/>
                <a:gd name="T154" fmla="*/ 0 h 942"/>
                <a:gd name="T155" fmla="*/ 1110 w 1110"/>
                <a:gd name="T156" fmla="*/ 942 h 942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1110" h="942">
                  <a:moveTo>
                    <a:pt x="54" y="792"/>
                  </a:moveTo>
                  <a:lnTo>
                    <a:pt x="54" y="810"/>
                  </a:lnTo>
                  <a:lnTo>
                    <a:pt x="66" y="810"/>
                  </a:lnTo>
                  <a:lnTo>
                    <a:pt x="48" y="828"/>
                  </a:lnTo>
                  <a:lnTo>
                    <a:pt x="48" y="834"/>
                  </a:lnTo>
                  <a:lnTo>
                    <a:pt x="72" y="858"/>
                  </a:lnTo>
                  <a:lnTo>
                    <a:pt x="84" y="864"/>
                  </a:lnTo>
                  <a:lnTo>
                    <a:pt x="90" y="876"/>
                  </a:lnTo>
                  <a:lnTo>
                    <a:pt x="108" y="876"/>
                  </a:lnTo>
                  <a:lnTo>
                    <a:pt x="120" y="864"/>
                  </a:lnTo>
                  <a:lnTo>
                    <a:pt x="132" y="864"/>
                  </a:lnTo>
                  <a:lnTo>
                    <a:pt x="144" y="876"/>
                  </a:lnTo>
                  <a:lnTo>
                    <a:pt x="150" y="888"/>
                  </a:lnTo>
                  <a:lnTo>
                    <a:pt x="126" y="894"/>
                  </a:lnTo>
                  <a:lnTo>
                    <a:pt x="150" y="930"/>
                  </a:lnTo>
                  <a:lnTo>
                    <a:pt x="150" y="906"/>
                  </a:lnTo>
                  <a:lnTo>
                    <a:pt x="180" y="894"/>
                  </a:lnTo>
                  <a:lnTo>
                    <a:pt x="192" y="906"/>
                  </a:lnTo>
                  <a:lnTo>
                    <a:pt x="198" y="918"/>
                  </a:lnTo>
                  <a:lnTo>
                    <a:pt x="204" y="924"/>
                  </a:lnTo>
                  <a:lnTo>
                    <a:pt x="210" y="924"/>
                  </a:lnTo>
                  <a:lnTo>
                    <a:pt x="216" y="930"/>
                  </a:lnTo>
                  <a:lnTo>
                    <a:pt x="222" y="930"/>
                  </a:lnTo>
                  <a:lnTo>
                    <a:pt x="234" y="936"/>
                  </a:lnTo>
                  <a:lnTo>
                    <a:pt x="240" y="942"/>
                  </a:lnTo>
                  <a:lnTo>
                    <a:pt x="240" y="888"/>
                  </a:lnTo>
                  <a:lnTo>
                    <a:pt x="246" y="888"/>
                  </a:lnTo>
                  <a:lnTo>
                    <a:pt x="252" y="882"/>
                  </a:lnTo>
                  <a:lnTo>
                    <a:pt x="258" y="870"/>
                  </a:lnTo>
                  <a:lnTo>
                    <a:pt x="264" y="864"/>
                  </a:lnTo>
                  <a:lnTo>
                    <a:pt x="270" y="852"/>
                  </a:lnTo>
                  <a:lnTo>
                    <a:pt x="276" y="834"/>
                  </a:lnTo>
                  <a:lnTo>
                    <a:pt x="276" y="810"/>
                  </a:lnTo>
                  <a:lnTo>
                    <a:pt x="300" y="786"/>
                  </a:lnTo>
                  <a:lnTo>
                    <a:pt x="354" y="786"/>
                  </a:lnTo>
                  <a:lnTo>
                    <a:pt x="354" y="780"/>
                  </a:lnTo>
                  <a:lnTo>
                    <a:pt x="360" y="780"/>
                  </a:lnTo>
                  <a:lnTo>
                    <a:pt x="372" y="774"/>
                  </a:lnTo>
                  <a:lnTo>
                    <a:pt x="384" y="774"/>
                  </a:lnTo>
                  <a:lnTo>
                    <a:pt x="396" y="786"/>
                  </a:lnTo>
                  <a:lnTo>
                    <a:pt x="396" y="792"/>
                  </a:lnTo>
                  <a:lnTo>
                    <a:pt x="432" y="792"/>
                  </a:lnTo>
                  <a:lnTo>
                    <a:pt x="456" y="816"/>
                  </a:lnTo>
                  <a:lnTo>
                    <a:pt x="456" y="822"/>
                  </a:lnTo>
                  <a:lnTo>
                    <a:pt x="462" y="828"/>
                  </a:lnTo>
                  <a:lnTo>
                    <a:pt x="462" y="834"/>
                  </a:lnTo>
                  <a:lnTo>
                    <a:pt x="468" y="840"/>
                  </a:lnTo>
                  <a:lnTo>
                    <a:pt x="480" y="846"/>
                  </a:lnTo>
                  <a:lnTo>
                    <a:pt x="486" y="846"/>
                  </a:lnTo>
                  <a:lnTo>
                    <a:pt x="498" y="840"/>
                  </a:lnTo>
                  <a:lnTo>
                    <a:pt x="510" y="828"/>
                  </a:lnTo>
                  <a:lnTo>
                    <a:pt x="534" y="816"/>
                  </a:lnTo>
                  <a:lnTo>
                    <a:pt x="546" y="816"/>
                  </a:lnTo>
                  <a:lnTo>
                    <a:pt x="558" y="822"/>
                  </a:lnTo>
                  <a:lnTo>
                    <a:pt x="564" y="828"/>
                  </a:lnTo>
                  <a:lnTo>
                    <a:pt x="576" y="834"/>
                  </a:lnTo>
                  <a:lnTo>
                    <a:pt x="588" y="846"/>
                  </a:lnTo>
                  <a:lnTo>
                    <a:pt x="612" y="858"/>
                  </a:lnTo>
                  <a:lnTo>
                    <a:pt x="642" y="858"/>
                  </a:lnTo>
                  <a:lnTo>
                    <a:pt x="654" y="864"/>
                  </a:lnTo>
                  <a:lnTo>
                    <a:pt x="660" y="864"/>
                  </a:lnTo>
                  <a:lnTo>
                    <a:pt x="666" y="858"/>
                  </a:lnTo>
                  <a:lnTo>
                    <a:pt x="678" y="834"/>
                  </a:lnTo>
                  <a:lnTo>
                    <a:pt x="690" y="828"/>
                  </a:lnTo>
                  <a:lnTo>
                    <a:pt x="702" y="816"/>
                  </a:lnTo>
                  <a:lnTo>
                    <a:pt x="720" y="810"/>
                  </a:lnTo>
                  <a:lnTo>
                    <a:pt x="774" y="810"/>
                  </a:lnTo>
                  <a:lnTo>
                    <a:pt x="810" y="822"/>
                  </a:lnTo>
                  <a:lnTo>
                    <a:pt x="822" y="828"/>
                  </a:lnTo>
                  <a:lnTo>
                    <a:pt x="828" y="834"/>
                  </a:lnTo>
                  <a:lnTo>
                    <a:pt x="858" y="834"/>
                  </a:lnTo>
                  <a:lnTo>
                    <a:pt x="870" y="828"/>
                  </a:lnTo>
                  <a:lnTo>
                    <a:pt x="876" y="822"/>
                  </a:lnTo>
                  <a:lnTo>
                    <a:pt x="888" y="816"/>
                  </a:lnTo>
                  <a:lnTo>
                    <a:pt x="894" y="810"/>
                  </a:lnTo>
                  <a:lnTo>
                    <a:pt x="918" y="810"/>
                  </a:lnTo>
                  <a:lnTo>
                    <a:pt x="918" y="804"/>
                  </a:lnTo>
                  <a:lnTo>
                    <a:pt x="924" y="798"/>
                  </a:lnTo>
                  <a:lnTo>
                    <a:pt x="924" y="792"/>
                  </a:lnTo>
                  <a:lnTo>
                    <a:pt x="930" y="786"/>
                  </a:lnTo>
                  <a:lnTo>
                    <a:pt x="936" y="786"/>
                  </a:lnTo>
                  <a:lnTo>
                    <a:pt x="930" y="726"/>
                  </a:lnTo>
                  <a:lnTo>
                    <a:pt x="948" y="720"/>
                  </a:lnTo>
                  <a:lnTo>
                    <a:pt x="948" y="714"/>
                  </a:lnTo>
                  <a:lnTo>
                    <a:pt x="954" y="708"/>
                  </a:lnTo>
                  <a:lnTo>
                    <a:pt x="954" y="696"/>
                  </a:lnTo>
                  <a:lnTo>
                    <a:pt x="960" y="678"/>
                  </a:lnTo>
                  <a:lnTo>
                    <a:pt x="966" y="666"/>
                  </a:lnTo>
                  <a:lnTo>
                    <a:pt x="978" y="648"/>
                  </a:lnTo>
                  <a:lnTo>
                    <a:pt x="984" y="636"/>
                  </a:lnTo>
                  <a:lnTo>
                    <a:pt x="1002" y="618"/>
                  </a:lnTo>
                  <a:lnTo>
                    <a:pt x="1026" y="588"/>
                  </a:lnTo>
                  <a:lnTo>
                    <a:pt x="1050" y="564"/>
                  </a:lnTo>
                  <a:lnTo>
                    <a:pt x="1068" y="540"/>
                  </a:lnTo>
                  <a:lnTo>
                    <a:pt x="1074" y="534"/>
                  </a:lnTo>
                  <a:lnTo>
                    <a:pt x="1092" y="288"/>
                  </a:lnTo>
                  <a:lnTo>
                    <a:pt x="1110" y="252"/>
                  </a:lnTo>
                  <a:lnTo>
                    <a:pt x="1080" y="216"/>
                  </a:lnTo>
                  <a:lnTo>
                    <a:pt x="1074" y="192"/>
                  </a:lnTo>
                  <a:lnTo>
                    <a:pt x="1044" y="156"/>
                  </a:lnTo>
                  <a:lnTo>
                    <a:pt x="1056" y="108"/>
                  </a:lnTo>
                  <a:lnTo>
                    <a:pt x="1038" y="42"/>
                  </a:lnTo>
                  <a:lnTo>
                    <a:pt x="1020" y="48"/>
                  </a:lnTo>
                  <a:lnTo>
                    <a:pt x="1002" y="60"/>
                  </a:lnTo>
                  <a:lnTo>
                    <a:pt x="990" y="66"/>
                  </a:lnTo>
                  <a:lnTo>
                    <a:pt x="984" y="66"/>
                  </a:lnTo>
                  <a:lnTo>
                    <a:pt x="978" y="60"/>
                  </a:lnTo>
                  <a:lnTo>
                    <a:pt x="966" y="54"/>
                  </a:lnTo>
                  <a:lnTo>
                    <a:pt x="960" y="42"/>
                  </a:lnTo>
                  <a:lnTo>
                    <a:pt x="954" y="36"/>
                  </a:lnTo>
                  <a:lnTo>
                    <a:pt x="942" y="30"/>
                  </a:lnTo>
                  <a:lnTo>
                    <a:pt x="936" y="24"/>
                  </a:lnTo>
                  <a:lnTo>
                    <a:pt x="930" y="24"/>
                  </a:lnTo>
                  <a:lnTo>
                    <a:pt x="918" y="18"/>
                  </a:lnTo>
                  <a:lnTo>
                    <a:pt x="900" y="12"/>
                  </a:lnTo>
                  <a:lnTo>
                    <a:pt x="888" y="12"/>
                  </a:lnTo>
                  <a:lnTo>
                    <a:pt x="876" y="6"/>
                  </a:lnTo>
                  <a:lnTo>
                    <a:pt x="864" y="6"/>
                  </a:lnTo>
                  <a:lnTo>
                    <a:pt x="828" y="0"/>
                  </a:lnTo>
                  <a:lnTo>
                    <a:pt x="816" y="6"/>
                  </a:lnTo>
                  <a:lnTo>
                    <a:pt x="786" y="30"/>
                  </a:lnTo>
                  <a:lnTo>
                    <a:pt x="738" y="66"/>
                  </a:lnTo>
                  <a:lnTo>
                    <a:pt x="684" y="102"/>
                  </a:lnTo>
                  <a:lnTo>
                    <a:pt x="624" y="144"/>
                  </a:lnTo>
                  <a:lnTo>
                    <a:pt x="576" y="180"/>
                  </a:lnTo>
                  <a:lnTo>
                    <a:pt x="534" y="210"/>
                  </a:lnTo>
                  <a:lnTo>
                    <a:pt x="510" y="222"/>
                  </a:lnTo>
                  <a:lnTo>
                    <a:pt x="480" y="246"/>
                  </a:lnTo>
                  <a:lnTo>
                    <a:pt x="450" y="282"/>
                  </a:lnTo>
                  <a:lnTo>
                    <a:pt x="414" y="312"/>
                  </a:lnTo>
                  <a:lnTo>
                    <a:pt x="390" y="330"/>
                  </a:lnTo>
                  <a:lnTo>
                    <a:pt x="366" y="336"/>
                  </a:lnTo>
                  <a:lnTo>
                    <a:pt x="324" y="342"/>
                  </a:lnTo>
                  <a:lnTo>
                    <a:pt x="282" y="354"/>
                  </a:lnTo>
                  <a:lnTo>
                    <a:pt x="282" y="558"/>
                  </a:lnTo>
                  <a:lnTo>
                    <a:pt x="264" y="582"/>
                  </a:lnTo>
                  <a:lnTo>
                    <a:pt x="264" y="594"/>
                  </a:lnTo>
                  <a:lnTo>
                    <a:pt x="258" y="606"/>
                  </a:lnTo>
                  <a:lnTo>
                    <a:pt x="258" y="624"/>
                  </a:lnTo>
                  <a:lnTo>
                    <a:pt x="252" y="636"/>
                  </a:lnTo>
                  <a:lnTo>
                    <a:pt x="240" y="642"/>
                  </a:lnTo>
                  <a:lnTo>
                    <a:pt x="222" y="648"/>
                  </a:lnTo>
                  <a:lnTo>
                    <a:pt x="198" y="648"/>
                  </a:lnTo>
                  <a:lnTo>
                    <a:pt x="186" y="654"/>
                  </a:lnTo>
                  <a:lnTo>
                    <a:pt x="138" y="648"/>
                  </a:lnTo>
                  <a:lnTo>
                    <a:pt x="138" y="666"/>
                  </a:lnTo>
                  <a:lnTo>
                    <a:pt x="72" y="660"/>
                  </a:lnTo>
                  <a:lnTo>
                    <a:pt x="48" y="678"/>
                  </a:lnTo>
                  <a:lnTo>
                    <a:pt x="0" y="690"/>
                  </a:lnTo>
                  <a:lnTo>
                    <a:pt x="0" y="726"/>
                  </a:lnTo>
                  <a:lnTo>
                    <a:pt x="6" y="738"/>
                  </a:lnTo>
                  <a:lnTo>
                    <a:pt x="6" y="762"/>
                  </a:lnTo>
                  <a:lnTo>
                    <a:pt x="18" y="786"/>
                  </a:lnTo>
                  <a:lnTo>
                    <a:pt x="30" y="792"/>
                  </a:lnTo>
                  <a:lnTo>
                    <a:pt x="54" y="792"/>
                  </a:lnTo>
                  <a:close/>
                </a:path>
              </a:pathLst>
            </a:custGeom>
            <a:solidFill>
              <a:srgbClr val="C0C0C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567" name="Nicaragua">
              <a:extLst>
                <a:ext uri="{FF2B5EF4-FFF2-40B4-BE49-F238E27FC236}">
                  <a16:creationId xmlns:a16="http://schemas.microsoft.com/office/drawing/2014/main" id="{324AC320-A9D2-14A7-E2C6-91DA1A78D547}"/>
                </a:ext>
              </a:extLst>
            </p:cNvPr>
            <p:cNvSpPr>
              <a:spLocks/>
            </p:cNvSpPr>
            <p:nvPr/>
          </p:nvSpPr>
          <p:spPr bwMode="gray">
            <a:xfrm>
              <a:off x="1086" y="2265"/>
              <a:ext cx="83" cy="84"/>
            </a:xfrm>
            <a:custGeom>
              <a:avLst/>
              <a:gdLst>
                <a:gd name="T0" fmla="*/ 2147483647 w 324"/>
                <a:gd name="T1" fmla="*/ 2147483647 h 330"/>
                <a:gd name="T2" fmla="*/ 2147483647 w 324"/>
                <a:gd name="T3" fmla="*/ 0 h 330"/>
                <a:gd name="T4" fmla="*/ 2147483647 w 324"/>
                <a:gd name="T5" fmla="*/ 2147483647 h 330"/>
                <a:gd name="T6" fmla="*/ 2147483647 w 324"/>
                <a:gd name="T7" fmla="*/ 2147483647 h 330"/>
                <a:gd name="T8" fmla="*/ 2147483647 w 324"/>
                <a:gd name="T9" fmla="*/ 0 h 330"/>
                <a:gd name="T10" fmla="*/ 2147483647 w 324"/>
                <a:gd name="T11" fmla="*/ 2147483647 h 330"/>
                <a:gd name="T12" fmla="*/ 2147483647 w 324"/>
                <a:gd name="T13" fmla="*/ 2147483647 h 330"/>
                <a:gd name="T14" fmla="*/ 2147483647 w 324"/>
                <a:gd name="T15" fmla="*/ 2147483647 h 330"/>
                <a:gd name="T16" fmla="*/ 2147483647 w 324"/>
                <a:gd name="T17" fmla="*/ 2147483647 h 330"/>
                <a:gd name="T18" fmla="*/ 2147483647 w 324"/>
                <a:gd name="T19" fmla="*/ 2147483647 h 330"/>
                <a:gd name="T20" fmla="*/ 2147483647 w 324"/>
                <a:gd name="T21" fmla="*/ 2147483647 h 330"/>
                <a:gd name="T22" fmla="*/ 2147483647 w 324"/>
                <a:gd name="T23" fmla="*/ 2147483647 h 330"/>
                <a:gd name="T24" fmla="*/ 2147483647 w 324"/>
                <a:gd name="T25" fmla="*/ 2147483647 h 330"/>
                <a:gd name="T26" fmla="*/ 2147483647 w 324"/>
                <a:gd name="T27" fmla="*/ 2147483647 h 330"/>
                <a:gd name="T28" fmla="*/ 2147483647 w 324"/>
                <a:gd name="T29" fmla="*/ 2147483647 h 330"/>
                <a:gd name="T30" fmla="*/ 2147483647 w 324"/>
                <a:gd name="T31" fmla="*/ 2147483647 h 330"/>
                <a:gd name="T32" fmla="*/ 2147483647 w 324"/>
                <a:gd name="T33" fmla="*/ 2147483647 h 330"/>
                <a:gd name="T34" fmla="*/ 2147483647 w 324"/>
                <a:gd name="T35" fmla="*/ 2147483647 h 330"/>
                <a:gd name="T36" fmla="*/ 2147483647 w 324"/>
                <a:gd name="T37" fmla="*/ 2147483647 h 330"/>
                <a:gd name="T38" fmla="*/ 2147483647 w 324"/>
                <a:gd name="T39" fmla="*/ 2147483647 h 330"/>
                <a:gd name="T40" fmla="*/ 2147483647 w 324"/>
                <a:gd name="T41" fmla="*/ 2147483647 h 330"/>
                <a:gd name="T42" fmla="*/ 2147483647 w 324"/>
                <a:gd name="T43" fmla="*/ 2147483647 h 330"/>
                <a:gd name="T44" fmla="*/ 2147483647 w 324"/>
                <a:gd name="T45" fmla="*/ 2147483647 h 330"/>
                <a:gd name="T46" fmla="*/ 2147483647 w 324"/>
                <a:gd name="T47" fmla="*/ 2147483647 h 330"/>
                <a:gd name="T48" fmla="*/ 2147483647 w 324"/>
                <a:gd name="T49" fmla="*/ 2147483647 h 330"/>
                <a:gd name="T50" fmla="*/ 2147483647 w 324"/>
                <a:gd name="T51" fmla="*/ 2147483647 h 330"/>
                <a:gd name="T52" fmla="*/ 2147483647 w 324"/>
                <a:gd name="T53" fmla="*/ 2147483647 h 330"/>
                <a:gd name="T54" fmla="*/ 2147483647 w 324"/>
                <a:gd name="T55" fmla="*/ 2147483647 h 330"/>
                <a:gd name="T56" fmla="*/ 2147483647 w 324"/>
                <a:gd name="T57" fmla="*/ 2147483647 h 330"/>
                <a:gd name="T58" fmla="*/ 2147483647 w 324"/>
                <a:gd name="T59" fmla="*/ 2147483647 h 330"/>
                <a:gd name="T60" fmla="*/ 2147483647 w 324"/>
                <a:gd name="T61" fmla="*/ 2147483647 h 330"/>
                <a:gd name="T62" fmla="*/ 2147483647 w 324"/>
                <a:gd name="T63" fmla="*/ 2147483647 h 330"/>
                <a:gd name="T64" fmla="*/ 2147483647 w 324"/>
                <a:gd name="T65" fmla="*/ 2147483647 h 330"/>
                <a:gd name="T66" fmla="*/ 2147483647 w 324"/>
                <a:gd name="T67" fmla="*/ 2147483647 h 330"/>
                <a:gd name="T68" fmla="*/ 2147483647 w 324"/>
                <a:gd name="T69" fmla="*/ 2147483647 h 330"/>
                <a:gd name="T70" fmla="*/ 2147483647 w 324"/>
                <a:gd name="T71" fmla="*/ 2147483647 h 330"/>
                <a:gd name="T72" fmla="*/ 2147483647 w 324"/>
                <a:gd name="T73" fmla="*/ 2147483647 h 330"/>
                <a:gd name="T74" fmla="*/ 2147483647 w 324"/>
                <a:gd name="T75" fmla="*/ 2147483647 h 330"/>
                <a:gd name="T76" fmla="*/ 2147483647 w 324"/>
                <a:gd name="T77" fmla="*/ 2147483647 h 330"/>
                <a:gd name="T78" fmla="*/ 2147483647 w 324"/>
                <a:gd name="T79" fmla="*/ 2147483647 h 330"/>
                <a:gd name="T80" fmla="*/ 2147483647 w 324"/>
                <a:gd name="T81" fmla="*/ 2147483647 h 330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324"/>
                <a:gd name="T124" fmla="*/ 0 h 330"/>
                <a:gd name="T125" fmla="*/ 324 w 324"/>
                <a:gd name="T126" fmla="*/ 330 h 330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324" h="330">
                  <a:moveTo>
                    <a:pt x="324" y="18"/>
                  </a:moveTo>
                  <a:lnTo>
                    <a:pt x="318" y="12"/>
                  </a:lnTo>
                  <a:lnTo>
                    <a:pt x="318" y="6"/>
                  </a:lnTo>
                  <a:lnTo>
                    <a:pt x="312" y="0"/>
                  </a:lnTo>
                  <a:lnTo>
                    <a:pt x="264" y="0"/>
                  </a:lnTo>
                  <a:lnTo>
                    <a:pt x="264" y="6"/>
                  </a:lnTo>
                  <a:lnTo>
                    <a:pt x="252" y="18"/>
                  </a:lnTo>
                  <a:lnTo>
                    <a:pt x="240" y="18"/>
                  </a:lnTo>
                  <a:lnTo>
                    <a:pt x="222" y="0"/>
                  </a:lnTo>
                  <a:lnTo>
                    <a:pt x="210" y="0"/>
                  </a:lnTo>
                  <a:lnTo>
                    <a:pt x="198" y="12"/>
                  </a:lnTo>
                  <a:lnTo>
                    <a:pt x="198" y="30"/>
                  </a:lnTo>
                  <a:lnTo>
                    <a:pt x="180" y="30"/>
                  </a:lnTo>
                  <a:lnTo>
                    <a:pt x="168" y="54"/>
                  </a:lnTo>
                  <a:lnTo>
                    <a:pt x="144" y="78"/>
                  </a:lnTo>
                  <a:lnTo>
                    <a:pt x="126" y="78"/>
                  </a:lnTo>
                  <a:lnTo>
                    <a:pt x="120" y="72"/>
                  </a:lnTo>
                  <a:lnTo>
                    <a:pt x="120" y="66"/>
                  </a:lnTo>
                  <a:lnTo>
                    <a:pt x="108" y="66"/>
                  </a:lnTo>
                  <a:lnTo>
                    <a:pt x="102" y="72"/>
                  </a:lnTo>
                  <a:lnTo>
                    <a:pt x="96" y="84"/>
                  </a:lnTo>
                  <a:lnTo>
                    <a:pt x="60" y="84"/>
                  </a:lnTo>
                  <a:lnTo>
                    <a:pt x="54" y="90"/>
                  </a:lnTo>
                  <a:lnTo>
                    <a:pt x="54" y="102"/>
                  </a:lnTo>
                  <a:lnTo>
                    <a:pt x="60" y="108"/>
                  </a:lnTo>
                  <a:lnTo>
                    <a:pt x="60" y="120"/>
                  </a:lnTo>
                  <a:lnTo>
                    <a:pt x="66" y="126"/>
                  </a:lnTo>
                  <a:lnTo>
                    <a:pt x="48" y="126"/>
                  </a:lnTo>
                  <a:lnTo>
                    <a:pt x="48" y="144"/>
                  </a:lnTo>
                  <a:lnTo>
                    <a:pt x="36" y="150"/>
                  </a:lnTo>
                  <a:lnTo>
                    <a:pt x="0" y="150"/>
                  </a:lnTo>
                  <a:lnTo>
                    <a:pt x="48" y="204"/>
                  </a:lnTo>
                  <a:lnTo>
                    <a:pt x="48" y="210"/>
                  </a:lnTo>
                  <a:lnTo>
                    <a:pt x="54" y="216"/>
                  </a:lnTo>
                  <a:lnTo>
                    <a:pt x="54" y="228"/>
                  </a:lnTo>
                  <a:lnTo>
                    <a:pt x="66" y="252"/>
                  </a:lnTo>
                  <a:lnTo>
                    <a:pt x="72" y="258"/>
                  </a:lnTo>
                  <a:lnTo>
                    <a:pt x="96" y="270"/>
                  </a:lnTo>
                  <a:lnTo>
                    <a:pt x="108" y="282"/>
                  </a:lnTo>
                  <a:lnTo>
                    <a:pt x="114" y="294"/>
                  </a:lnTo>
                  <a:lnTo>
                    <a:pt x="138" y="294"/>
                  </a:lnTo>
                  <a:lnTo>
                    <a:pt x="132" y="294"/>
                  </a:lnTo>
                  <a:lnTo>
                    <a:pt x="120" y="282"/>
                  </a:lnTo>
                  <a:lnTo>
                    <a:pt x="120" y="276"/>
                  </a:lnTo>
                  <a:lnTo>
                    <a:pt x="126" y="270"/>
                  </a:lnTo>
                  <a:lnTo>
                    <a:pt x="138" y="270"/>
                  </a:lnTo>
                  <a:lnTo>
                    <a:pt x="138" y="264"/>
                  </a:lnTo>
                  <a:lnTo>
                    <a:pt x="132" y="258"/>
                  </a:lnTo>
                  <a:lnTo>
                    <a:pt x="126" y="258"/>
                  </a:lnTo>
                  <a:lnTo>
                    <a:pt x="120" y="264"/>
                  </a:lnTo>
                  <a:lnTo>
                    <a:pt x="114" y="264"/>
                  </a:lnTo>
                  <a:lnTo>
                    <a:pt x="114" y="222"/>
                  </a:lnTo>
                  <a:lnTo>
                    <a:pt x="120" y="222"/>
                  </a:lnTo>
                  <a:lnTo>
                    <a:pt x="132" y="228"/>
                  </a:lnTo>
                  <a:lnTo>
                    <a:pt x="144" y="240"/>
                  </a:lnTo>
                  <a:lnTo>
                    <a:pt x="156" y="246"/>
                  </a:lnTo>
                  <a:lnTo>
                    <a:pt x="180" y="270"/>
                  </a:lnTo>
                  <a:lnTo>
                    <a:pt x="192" y="306"/>
                  </a:lnTo>
                  <a:lnTo>
                    <a:pt x="210" y="306"/>
                  </a:lnTo>
                  <a:lnTo>
                    <a:pt x="216" y="312"/>
                  </a:lnTo>
                  <a:lnTo>
                    <a:pt x="222" y="312"/>
                  </a:lnTo>
                  <a:lnTo>
                    <a:pt x="222" y="318"/>
                  </a:lnTo>
                  <a:lnTo>
                    <a:pt x="234" y="330"/>
                  </a:lnTo>
                  <a:lnTo>
                    <a:pt x="270" y="330"/>
                  </a:lnTo>
                  <a:lnTo>
                    <a:pt x="270" y="324"/>
                  </a:lnTo>
                  <a:lnTo>
                    <a:pt x="258" y="312"/>
                  </a:lnTo>
                  <a:lnTo>
                    <a:pt x="252" y="300"/>
                  </a:lnTo>
                  <a:lnTo>
                    <a:pt x="252" y="276"/>
                  </a:lnTo>
                  <a:lnTo>
                    <a:pt x="264" y="264"/>
                  </a:lnTo>
                  <a:lnTo>
                    <a:pt x="270" y="264"/>
                  </a:lnTo>
                  <a:lnTo>
                    <a:pt x="270" y="246"/>
                  </a:lnTo>
                  <a:lnTo>
                    <a:pt x="264" y="234"/>
                  </a:lnTo>
                  <a:lnTo>
                    <a:pt x="264" y="222"/>
                  </a:lnTo>
                  <a:lnTo>
                    <a:pt x="270" y="174"/>
                  </a:lnTo>
                  <a:lnTo>
                    <a:pt x="282" y="192"/>
                  </a:lnTo>
                  <a:lnTo>
                    <a:pt x="288" y="108"/>
                  </a:lnTo>
                  <a:lnTo>
                    <a:pt x="288" y="102"/>
                  </a:lnTo>
                  <a:lnTo>
                    <a:pt x="294" y="96"/>
                  </a:lnTo>
                  <a:lnTo>
                    <a:pt x="306" y="72"/>
                  </a:lnTo>
                  <a:lnTo>
                    <a:pt x="312" y="66"/>
                  </a:lnTo>
                  <a:lnTo>
                    <a:pt x="324" y="42"/>
                  </a:lnTo>
                  <a:lnTo>
                    <a:pt x="324" y="18"/>
                  </a:lnTo>
                  <a:close/>
                </a:path>
              </a:pathLst>
            </a:custGeom>
            <a:solidFill>
              <a:srgbClr val="C0C0C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568" name="New Zealand">
              <a:extLst>
                <a:ext uri="{FF2B5EF4-FFF2-40B4-BE49-F238E27FC236}">
                  <a16:creationId xmlns:a16="http://schemas.microsoft.com/office/drawing/2014/main" id="{337E30BF-F073-561D-0C42-1DE47D4CFF72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5347" y="3270"/>
              <a:ext cx="322" cy="249"/>
            </a:xfrm>
            <a:custGeom>
              <a:avLst/>
              <a:gdLst>
                <a:gd name="T0" fmla="*/ 2147483647 w 1272"/>
                <a:gd name="T1" fmla="*/ 2147483647 h 984"/>
                <a:gd name="T2" fmla="*/ 2147483647 w 1272"/>
                <a:gd name="T3" fmla="*/ 2147483647 h 984"/>
                <a:gd name="T4" fmla="*/ 2147483647 w 1272"/>
                <a:gd name="T5" fmla="*/ 2147483647 h 984"/>
                <a:gd name="T6" fmla="*/ 2147483647 w 1272"/>
                <a:gd name="T7" fmla="*/ 2147483647 h 984"/>
                <a:gd name="T8" fmla="*/ 2147483647 w 1272"/>
                <a:gd name="T9" fmla="*/ 2147483647 h 984"/>
                <a:gd name="T10" fmla="*/ 2147483647 w 1272"/>
                <a:gd name="T11" fmla="*/ 2147483647 h 984"/>
                <a:gd name="T12" fmla="*/ 2147483647 w 1272"/>
                <a:gd name="T13" fmla="*/ 2147483647 h 984"/>
                <a:gd name="T14" fmla="*/ 2147483647 w 1272"/>
                <a:gd name="T15" fmla="*/ 2147483647 h 984"/>
                <a:gd name="T16" fmla="*/ 2147483647 w 1272"/>
                <a:gd name="T17" fmla="*/ 2147483647 h 984"/>
                <a:gd name="T18" fmla="*/ 2147483647 w 1272"/>
                <a:gd name="T19" fmla="*/ 2147483647 h 984"/>
                <a:gd name="T20" fmla="*/ 2147483647 w 1272"/>
                <a:gd name="T21" fmla="*/ 2147483647 h 984"/>
                <a:gd name="T22" fmla="*/ 2147483647 w 1272"/>
                <a:gd name="T23" fmla="*/ 2147483647 h 984"/>
                <a:gd name="T24" fmla="*/ 2147483647 w 1272"/>
                <a:gd name="T25" fmla="*/ 2147483647 h 984"/>
                <a:gd name="T26" fmla="*/ 2147483647 w 1272"/>
                <a:gd name="T27" fmla="*/ 2147483647 h 984"/>
                <a:gd name="T28" fmla="*/ 2147483647 w 1272"/>
                <a:gd name="T29" fmla="*/ 2147483647 h 984"/>
                <a:gd name="T30" fmla="*/ 2147483647 w 1272"/>
                <a:gd name="T31" fmla="*/ 2147483647 h 984"/>
                <a:gd name="T32" fmla="*/ 2147483647 w 1272"/>
                <a:gd name="T33" fmla="*/ 2147483647 h 984"/>
                <a:gd name="T34" fmla="*/ 2147483647 w 1272"/>
                <a:gd name="T35" fmla="*/ 2147483647 h 984"/>
                <a:gd name="T36" fmla="*/ 2147483647 w 1272"/>
                <a:gd name="T37" fmla="*/ 2147483647 h 984"/>
                <a:gd name="T38" fmla="*/ 2147483647 w 1272"/>
                <a:gd name="T39" fmla="*/ 2147483647 h 984"/>
                <a:gd name="T40" fmla="*/ 2147483647 w 1272"/>
                <a:gd name="T41" fmla="*/ 2147483647 h 984"/>
                <a:gd name="T42" fmla="*/ 2147483647 w 1272"/>
                <a:gd name="T43" fmla="*/ 2147483647 h 984"/>
                <a:gd name="T44" fmla="*/ 2147483647 w 1272"/>
                <a:gd name="T45" fmla="*/ 2147483647 h 984"/>
                <a:gd name="T46" fmla="*/ 2147483647 w 1272"/>
                <a:gd name="T47" fmla="*/ 2147483647 h 984"/>
                <a:gd name="T48" fmla="*/ 2147483647 w 1272"/>
                <a:gd name="T49" fmla="*/ 2147483647 h 984"/>
                <a:gd name="T50" fmla="*/ 2147483647 w 1272"/>
                <a:gd name="T51" fmla="*/ 2147483647 h 984"/>
                <a:gd name="T52" fmla="*/ 2147483647 w 1272"/>
                <a:gd name="T53" fmla="*/ 2147483647 h 984"/>
                <a:gd name="T54" fmla="*/ 2147483647 w 1272"/>
                <a:gd name="T55" fmla="*/ 2147483647 h 984"/>
                <a:gd name="T56" fmla="*/ 2147483647 w 1272"/>
                <a:gd name="T57" fmla="*/ 2147483647 h 984"/>
                <a:gd name="T58" fmla="*/ 2147483647 w 1272"/>
                <a:gd name="T59" fmla="*/ 2147483647 h 984"/>
                <a:gd name="T60" fmla="*/ 2147483647 w 1272"/>
                <a:gd name="T61" fmla="*/ 2147483647 h 984"/>
                <a:gd name="T62" fmla="*/ 2147483647 w 1272"/>
                <a:gd name="T63" fmla="*/ 2147483647 h 984"/>
                <a:gd name="T64" fmla="*/ 2147483647 w 1272"/>
                <a:gd name="T65" fmla="*/ 2147483647 h 984"/>
                <a:gd name="T66" fmla="*/ 2147483647 w 1272"/>
                <a:gd name="T67" fmla="*/ 2147483647 h 984"/>
                <a:gd name="T68" fmla="*/ 2147483647 w 1272"/>
                <a:gd name="T69" fmla="*/ 2147483647 h 984"/>
                <a:gd name="T70" fmla="*/ 2147483647 w 1272"/>
                <a:gd name="T71" fmla="*/ 2147483647 h 984"/>
                <a:gd name="T72" fmla="*/ 2147483647 w 1272"/>
                <a:gd name="T73" fmla="*/ 2147483647 h 984"/>
                <a:gd name="T74" fmla="*/ 2147483647 w 1272"/>
                <a:gd name="T75" fmla="*/ 2147483647 h 984"/>
                <a:gd name="T76" fmla="*/ 2147483647 w 1272"/>
                <a:gd name="T77" fmla="*/ 2147483647 h 984"/>
                <a:gd name="T78" fmla="*/ 2147483647 w 1272"/>
                <a:gd name="T79" fmla="*/ 2147483647 h 984"/>
                <a:gd name="T80" fmla="*/ 2147483647 w 1272"/>
                <a:gd name="T81" fmla="*/ 2147483647 h 984"/>
                <a:gd name="T82" fmla="*/ 2147483647 w 1272"/>
                <a:gd name="T83" fmla="*/ 2147483647 h 984"/>
                <a:gd name="T84" fmla="*/ 2147483647 w 1272"/>
                <a:gd name="T85" fmla="*/ 2147483647 h 984"/>
                <a:gd name="T86" fmla="*/ 2147483647 w 1272"/>
                <a:gd name="T87" fmla="*/ 2147483647 h 984"/>
                <a:gd name="T88" fmla="*/ 2147483647 w 1272"/>
                <a:gd name="T89" fmla="*/ 2147483647 h 984"/>
                <a:gd name="T90" fmla="*/ 2147483647 w 1272"/>
                <a:gd name="T91" fmla="*/ 2147483647 h 984"/>
                <a:gd name="T92" fmla="*/ 2147483647 w 1272"/>
                <a:gd name="T93" fmla="*/ 2147483647 h 984"/>
                <a:gd name="T94" fmla="*/ 2147483647 w 1272"/>
                <a:gd name="T95" fmla="*/ 2147483647 h 984"/>
                <a:gd name="T96" fmla="*/ 2147483647 w 1272"/>
                <a:gd name="T97" fmla="*/ 2147483647 h 984"/>
                <a:gd name="T98" fmla="*/ 2147483647 w 1272"/>
                <a:gd name="T99" fmla="*/ 2147483647 h 984"/>
                <a:gd name="T100" fmla="*/ 2147483647 w 1272"/>
                <a:gd name="T101" fmla="*/ 2147483647 h 984"/>
                <a:gd name="T102" fmla="*/ 2147483647 w 1272"/>
                <a:gd name="T103" fmla="*/ 2147483647 h 984"/>
                <a:gd name="T104" fmla="*/ 2147483647 w 1272"/>
                <a:gd name="T105" fmla="*/ 2147483647 h 984"/>
                <a:gd name="T106" fmla="*/ 2147483647 w 1272"/>
                <a:gd name="T107" fmla="*/ 2147483647 h 984"/>
                <a:gd name="T108" fmla="*/ 2147483647 w 1272"/>
                <a:gd name="T109" fmla="*/ 2147483647 h 984"/>
                <a:gd name="T110" fmla="*/ 2147483647 w 1272"/>
                <a:gd name="T111" fmla="*/ 2147483647 h 984"/>
                <a:gd name="T112" fmla="*/ 2147483647 w 1272"/>
                <a:gd name="T113" fmla="*/ 2147483647 h 984"/>
                <a:gd name="T114" fmla="*/ 2147483647 w 1272"/>
                <a:gd name="T115" fmla="*/ 2147483647 h 984"/>
                <a:gd name="T116" fmla="*/ 2147483647 w 1272"/>
                <a:gd name="T117" fmla="*/ 2147483647 h 984"/>
                <a:gd name="T118" fmla="*/ 2147483647 w 1272"/>
                <a:gd name="T119" fmla="*/ 2147483647 h 984"/>
                <a:gd name="T120" fmla="*/ 2147483647 w 1272"/>
                <a:gd name="T121" fmla="*/ 2147483647 h 984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1272"/>
                <a:gd name="T184" fmla="*/ 0 h 984"/>
                <a:gd name="T185" fmla="*/ 1272 w 1272"/>
                <a:gd name="T186" fmla="*/ 984 h 984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1272" h="984">
                  <a:moveTo>
                    <a:pt x="750" y="564"/>
                  </a:moveTo>
                  <a:lnTo>
                    <a:pt x="738" y="564"/>
                  </a:lnTo>
                  <a:lnTo>
                    <a:pt x="744" y="528"/>
                  </a:lnTo>
                  <a:lnTo>
                    <a:pt x="720" y="546"/>
                  </a:lnTo>
                  <a:lnTo>
                    <a:pt x="726" y="540"/>
                  </a:lnTo>
                  <a:lnTo>
                    <a:pt x="726" y="504"/>
                  </a:lnTo>
                  <a:lnTo>
                    <a:pt x="708" y="504"/>
                  </a:lnTo>
                  <a:lnTo>
                    <a:pt x="702" y="510"/>
                  </a:lnTo>
                  <a:lnTo>
                    <a:pt x="696" y="522"/>
                  </a:lnTo>
                  <a:lnTo>
                    <a:pt x="690" y="528"/>
                  </a:lnTo>
                  <a:lnTo>
                    <a:pt x="672" y="540"/>
                  </a:lnTo>
                  <a:lnTo>
                    <a:pt x="660" y="546"/>
                  </a:lnTo>
                  <a:lnTo>
                    <a:pt x="654" y="558"/>
                  </a:lnTo>
                  <a:lnTo>
                    <a:pt x="642" y="570"/>
                  </a:lnTo>
                  <a:lnTo>
                    <a:pt x="630" y="576"/>
                  </a:lnTo>
                  <a:lnTo>
                    <a:pt x="618" y="588"/>
                  </a:lnTo>
                  <a:lnTo>
                    <a:pt x="606" y="588"/>
                  </a:lnTo>
                  <a:lnTo>
                    <a:pt x="588" y="600"/>
                  </a:lnTo>
                  <a:lnTo>
                    <a:pt x="576" y="606"/>
                  </a:lnTo>
                  <a:lnTo>
                    <a:pt x="546" y="636"/>
                  </a:lnTo>
                  <a:lnTo>
                    <a:pt x="540" y="648"/>
                  </a:lnTo>
                  <a:lnTo>
                    <a:pt x="534" y="648"/>
                  </a:lnTo>
                  <a:lnTo>
                    <a:pt x="528" y="654"/>
                  </a:lnTo>
                  <a:lnTo>
                    <a:pt x="510" y="660"/>
                  </a:lnTo>
                  <a:lnTo>
                    <a:pt x="498" y="666"/>
                  </a:lnTo>
                  <a:lnTo>
                    <a:pt x="462" y="678"/>
                  </a:lnTo>
                  <a:lnTo>
                    <a:pt x="438" y="690"/>
                  </a:lnTo>
                  <a:lnTo>
                    <a:pt x="426" y="702"/>
                  </a:lnTo>
                  <a:lnTo>
                    <a:pt x="414" y="708"/>
                  </a:lnTo>
                  <a:lnTo>
                    <a:pt x="408" y="720"/>
                  </a:lnTo>
                  <a:lnTo>
                    <a:pt x="396" y="726"/>
                  </a:lnTo>
                  <a:lnTo>
                    <a:pt x="378" y="726"/>
                  </a:lnTo>
                  <a:lnTo>
                    <a:pt x="366" y="732"/>
                  </a:lnTo>
                  <a:lnTo>
                    <a:pt x="312" y="750"/>
                  </a:lnTo>
                  <a:lnTo>
                    <a:pt x="288" y="762"/>
                  </a:lnTo>
                  <a:lnTo>
                    <a:pt x="270" y="774"/>
                  </a:lnTo>
                  <a:lnTo>
                    <a:pt x="246" y="786"/>
                  </a:lnTo>
                  <a:lnTo>
                    <a:pt x="222" y="792"/>
                  </a:lnTo>
                  <a:lnTo>
                    <a:pt x="198" y="804"/>
                  </a:lnTo>
                  <a:lnTo>
                    <a:pt x="180" y="810"/>
                  </a:lnTo>
                  <a:lnTo>
                    <a:pt x="174" y="816"/>
                  </a:lnTo>
                  <a:lnTo>
                    <a:pt x="168" y="828"/>
                  </a:lnTo>
                  <a:lnTo>
                    <a:pt x="168" y="846"/>
                  </a:lnTo>
                  <a:lnTo>
                    <a:pt x="156" y="834"/>
                  </a:lnTo>
                  <a:lnTo>
                    <a:pt x="150" y="834"/>
                  </a:lnTo>
                  <a:lnTo>
                    <a:pt x="144" y="840"/>
                  </a:lnTo>
                  <a:lnTo>
                    <a:pt x="120" y="852"/>
                  </a:lnTo>
                  <a:lnTo>
                    <a:pt x="108" y="864"/>
                  </a:lnTo>
                  <a:lnTo>
                    <a:pt x="72" y="882"/>
                  </a:lnTo>
                  <a:lnTo>
                    <a:pt x="66" y="882"/>
                  </a:lnTo>
                  <a:lnTo>
                    <a:pt x="54" y="888"/>
                  </a:lnTo>
                  <a:lnTo>
                    <a:pt x="36" y="888"/>
                  </a:lnTo>
                  <a:lnTo>
                    <a:pt x="18" y="894"/>
                  </a:lnTo>
                  <a:lnTo>
                    <a:pt x="12" y="906"/>
                  </a:lnTo>
                  <a:lnTo>
                    <a:pt x="0" y="912"/>
                  </a:lnTo>
                  <a:lnTo>
                    <a:pt x="18" y="912"/>
                  </a:lnTo>
                  <a:lnTo>
                    <a:pt x="24" y="918"/>
                  </a:lnTo>
                  <a:lnTo>
                    <a:pt x="30" y="918"/>
                  </a:lnTo>
                  <a:lnTo>
                    <a:pt x="24" y="924"/>
                  </a:lnTo>
                  <a:lnTo>
                    <a:pt x="24" y="942"/>
                  </a:lnTo>
                  <a:lnTo>
                    <a:pt x="30" y="948"/>
                  </a:lnTo>
                  <a:lnTo>
                    <a:pt x="42" y="948"/>
                  </a:lnTo>
                  <a:lnTo>
                    <a:pt x="54" y="942"/>
                  </a:lnTo>
                  <a:lnTo>
                    <a:pt x="60" y="936"/>
                  </a:lnTo>
                  <a:lnTo>
                    <a:pt x="72" y="948"/>
                  </a:lnTo>
                  <a:lnTo>
                    <a:pt x="96" y="948"/>
                  </a:lnTo>
                  <a:lnTo>
                    <a:pt x="102" y="954"/>
                  </a:lnTo>
                  <a:lnTo>
                    <a:pt x="132" y="954"/>
                  </a:lnTo>
                  <a:lnTo>
                    <a:pt x="150" y="972"/>
                  </a:lnTo>
                  <a:lnTo>
                    <a:pt x="180" y="966"/>
                  </a:lnTo>
                  <a:lnTo>
                    <a:pt x="192" y="972"/>
                  </a:lnTo>
                  <a:lnTo>
                    <a:pt x="198" y="978"/>
                  </a:lnTo>
                  <a:lnTo>
                    <a:pt x="216" y="984"/>
                  </a:lnTo>
                  <a:lnTo>
                    <a:pt x="228" y="984"/>
                  </a:lnTo>
                  <a:lnTo>
                    <a:pt x="252" y="972"/>
                  </a:lnTo>
                  <a:lnTo>
                    <a:pt x="264" y="948"/>
                  </a:lnTo>
                  <a:lnTo>
                    <a:pt x="288" y="936"/>
                  </a:lnTo>
                  <a:lnTo>
                    <a:pt x="312" y="936"/>
                  </a:lnTo>
                  <a:lnTo>
                    <a:pt x="336" y="924"/>
                  </a:lnTo>
                  <a:lnTo>
                    <a:pt x="342" y="912"/>
                  </a:lnTo>
                  <a:lnTo>
                    <a:pt x="342" y="894"/>
                  </a:lnTo>
                  <a:lnTo>
                    <a:pt x="348" y="882"/>
                  </a:lnTo>
                  <a:lnTo>
                    <a:pt x="372" y="870"/>
                  </a:lnTo>
                  <a:lnTo>
                    <a:pt x="396" y="870"/>
                  </a:lnTo>
                  <a:lnTo>
                    <a:pt x="408" y="858"/>
                  </a:lnTo>
                  <a:lnTo>
                    <a:pt x="408" y="846"/>
                  </a:lnTo>
                  <a:lnTo>
                    <a:pt x="402" y="840"/>
                  </a:lnTo>
                  <a:lnTo>
                    <a:pt x="420" y="840"/>
                  </a:lnTo>
                  <a:lnTo>
                    <a:pt x="480" y="792"/>
                  </a:lnTo>
                  <a:lnTo>
                    <a:pt x="462" y="774"/>
                  </a:lnTo>
                  <a:lnTo>
                    <a:pt x="504" y="792"/>
                  </a:lnTo>
                  <a:lnTo>
                    <a:pt x="504" y="774"/>
                  </a:lnTo>
                  <a:lnTo>
                    <a:pt x="510" y="768"/>
                  </a:lnTo>
                  <a:lnTo>
                    <a:pt x="540" y="768"/>
                  </a:lnTo>
                  <a:lnTo>
                    <a:pt x="546" y="774"/>
                  </a:lnTo>
                  <a:lnTo>
                    <a:pt x="558" y="780"/>
                  </a:lnTo>
                  <a:lnTo>
                    <a:pt x="570" y="780"/>
                  </a:lnTo>
                  <a:lnTo>
                    <a:pt x="576" y="774"/>
                  </a:lnTo>
                  <a:lnTo>
                    <a:pt x="576" y="768"/>
                  </a:lnTo>
                  <a:lnTo>
                    <a:pt x="582" y="762"/>
                  </a:lnTo>
                  <a:lnTo>
                    <a:pt x="582" y="756"/>
                  </a:lnTo>
                  <a:lnTo>
                    <a:pt x="570" y="744"/>
                  </a:lnTo>
                  <a:lnTo>
                    <a:pt x="612" y="702"/>
                  </a:lnTo>
                  <a:lnTo>
                    <a:pt x="618" y="702"/>
                  </a:lnTo>
                  <a:lnTo>
                    <a:pt x="624" y="696"/>
                  </a:lnTo>
                  <a:lnTo>
                    <a:pt x="660" y="678"/>
                  </a:lnTo>
                  <a:lnTo>
                    <a:pt x="666" y="666"/>
                  </a:lnTo>
                  <a:lnTo>
                    <a:pt x="672" y="660"/>
                  </a:lnTo>
                  <a:lnTo>
                    <a:pt x="672" y="654"/>
                  </a:lnTo>
                  <a:lnTo>
                    <a:pt x="696" y="654"/>
                  </a:lnTo>
                  <a:lnTo>
                    <a:pt x="708" y="648"/>
                  </a:lnTo>
                  <a:lnTo>
                    <a:pt x="738" y="618"/>
                  </a:lnTo>
                  <a:lnTo>
                    <a:pt x="738" y="612"/>
                  </a:lnTo>
                  <a:lnTo>
                    <a:pt x="744" y="612"/>
                  </a:lnTo>
                  <a:lnTo>
                    <a:pt x="750" y="606"/>
                  </a:lnTo>
                  <a:lnTo>
                    <a:pt x="768" y="594"/>
                  </a:lnTo>
                  <a:lnTo>
                    <a:pt x="780" y="582"/>
                  </a:lnTo>
                  <a:lnTo>
                    <a:pt x="786" y="570"/>
                  </a:lnTo>
                  <a:lnTo>
                    <a:pt x="786" y="546"/>
                  </a:lnTo>
                  <a:lnTo>
                    <a:pt x="780" y="540"/>
                  </a:lnTo>
                  <a:lnTo>
                    <a:pt x="780" y="534"/>
                  </a:lnTo>
                  <a:lnTo>
                    <a:pt x="750" y="564"/>
                  </a:lnTo>
                  <a:close/>
                  <a:moveTo>
                    <a:pt x="1224" y="324"/>
                  </a:moveTo>
                  <a:lnTo>
                    <a:pt x="1236" y="318"/>
                  </a:lnTo>
                  <a:lnTo>
                    <a:pt x="1242" y="318"/>
                  </a:lnTo>
                  <a:lnTo>
                    <a:pt x="1266" y="306"/>
                  </a:lnTo>
                  <a:lnTo>
                    <a:pt x="1272" y="300"/>
                  </a:lnTo>
                  <a:lnTo>
                    <a:pt x="1272" y="282"/>
                  </a:lnTo>
                  <a:lnTo>
                    <a:pt x="1266" y="270"/>
                  </a:lnTo>
                  <a:lnTo>
                    <a:pt x="1260" y="264"/>
                  </a:lnTo>
                  <a:lnTo>
                    <a:pt x="1248" y="264"/>
                  </a:lnTo>
                  <a:lnTo>
                    <a:pt x="1236" y="276"/>
                  </a:lnTo>
                  <a:lnTo>
                    <a:pt x="1236" y="282"/>
                  </a:lnTo>
                  <a:lnTo>
                    <a:pt x="1224" y="282"/>
                  </a:lnTo>
                  <a:lnTo>
                    <a:pt x="1212" y="276"/>
                  </a:lnTo>
                  <a:lnTo>
                    <a:pt x="1200" y="276"/>
                  </a:lnTo>
                  <a:lnTo>
                    <a:pt x="1194" y="282"/>
                  </a:lnTo>
                  <a:lnTo>
                    <a:pt x="1176" y="288"/>
                  </a:lnTo>
                  <a:lnTo>
                    <a:pt x="1158" y="288"/>
                  </a:lnTo>
                  <a:lnTo>
                    <a:pt x="1146" y="276"/>
                  </a:lnTo>
                  <a:lnTo>
                    <a:pt x="1146" y="222"/>
                  </a:lnTo>
                  <a:lnTo>
                    <a:pt x="1170" y="180"/>
                  </a:lnTo>
                  <a:lnTo>
                    <a:pt x="1170" y="174"/>
                  </a:lnTo>
                  <a:lnTo>
                    <a:pt x="1164" y="162"/>
                  </a:lnTo>
                  <a:lnTo>
                    <a:pt x="1158" y="156"/>
                  </a:lnTo>
                  <a:lnTo>
                    <a:pt x="1146" y="156"/>
                  </a:lnTo>
                  <a:lnTo>
                    <a:pt x="1140" y="168"/>
                  </a:lnTo>
                  <a:lnTo>
                    <a:pt x="1134" y="174"/>
                  </a:lnTo>
                  <a:lnTo>
                    <a:pt x="1134" y="204"/>
                  </a:lnTo>
                  <a:lnTo>
                    <a:pt x="1128" y="216"/>
                  </a:lnTo>
                  <a:lnTo>
                    <a:pt x="1116" y="222"/>
                  </a:lnTo>
                  <a:lnTo>
                    <a:pt x="1116" y="192"/>
                  </a:lnTo>
                  <a:lnTo>
                    <a:pt x="1092" y="174"/>
                  </a:lnTo>
                  <a:lnTo>
                    <a:pt x="1104" y="150"/>
                  </a:lnTo>
                  <a:lnTo>
                    <a:pt x="1116" y="138"/>
                  </a:lnTo>
                  <a:lnTo>
                    <a:pt x="1122" y="126"/>
                  </a:lnTo>
                  <a:lnTo>
                    <a:pt x="1128" y="108"/>
                  </a:lnTo>
                  <a:lnTo>
                    <a:pt x="1128" y="84"/>
                  </a:lnTo>
                  <a:lnTo>
                    <a:pt x="1116" y="78"/>
                  </a:lnTo>
                  <a:lnTo>
                    <a:pt x="1110" y="72"/>
                  </a:lnTo>
                  <a:lnTo>
                    <a:pt x="1098" y="66"/>
                  </a:lnTo>
                  <a:lnTo>
                    <a:pt x="1092" y="60"/>
                  </a:lnTo>
                  <a:lnTo>
                    <a:pt x="1080" y="60"/>
                  </a:lnTo>
                  <a:lnTo>
                    <a:pt x="1086" y="42"/>
                  </a:lnTo>
                  <a:lnTo>
                    <a:pt x="1062" y="42"/>
                  </a:lnTo>
                  <a:lnTo>
                    <a:pt x="1044" y="18"/>
                  </a:lnTo>
                  <a:lnTo>
                    <a:pt x="1050" y="0"/>
                  </a:lnTo>
                  <a:lnTo>
                    <a:pt x="1020" y="18"/>
                  </a:lnTo>
                  <a:lnTo>
                    <a:pt x="1044" y="54"/>
                  </a:lnTo>
                  <a:lnTo>
                    <a:pt x="1032" y="90"/>
                  </a:lnTo>
                  <a:lnTo>
                    <a:pt x="1056" y="102"/>
                  </a:lnTo>
                  <a:lnTo>
                    <a:pt x="1044" y="108"/>
                  </a:lnTo>
                  <a:lnTo>
                    <a:pt x="1044" y="126"/>
                  </a:lnTo>
                  <a:lnTo>
                    <a:pt x="1068" y="132"/>
                  </a:lnTo>
                  <a:lnTo>
                    <a:pt x="1044" y="150"/>
                  </a:lnTo>
                  <a:lnTo>
                    <a:pt x="1062" y="156"/>
                  </a:lnTo>
                  <a:lnTo>
                    <a:pt x="1062" y="168"/>
                  </a:lnTo>
                  <a:lnTo>
                    <a:pt x="1056" y="174"/>
                  </a:lnTo>
                  <a:lnTo>
                    <a:pt x="1056" y="192"/>
                  </a:lnTo>
                  <a:lnTo>
                    <a:pt x="1068" y="198"/>
                  </a:lnTo>
                  <a:lnTo>
                    <a:pt x="1074" y="204"/>
                  </a:lnTo>
                  <a:lnTo>
                    <a:pt x="1056" y="210"/>
                  </a:lnTo>
                  <a:lnTo>
                    <a:pt x="1044" y="222"/>
                  </a:lnTo>
                  <a:lnTo>
                    <a:pt x="1062" y="234"/>
                  </a:lnTo>
                  <a:lnTo>
                    <a:pt x="1038" y="258"/>
                  </a:lnTo>
                  <a:lnTo>
                    <a:pt x="1032" y="270"/>
                  </a:lnTo>
                  <a:lnTo>
                    <a:pt x="1026" y="276"/>
                  </a:lnTo>
                  <a:lnTo>
                    <a:pt x="1026" y="288"/>
                  </a:lnTo>
                  <a:lnTo>
                    <a:pt x="1038" y="300"/>
                  </a:lnTo>
                  <a:lnTo>
                    <a:pt x="1026" y="300"/>
                  </a:lnTo>
                  <a:lnTo>
                    <a:pt x="1014" y="306"/>
                  </a:lnTo>
                  <a:lnTo>
                    <a:pt x="1002" y="306"/>
                  </a:lnTo>
                  <a:lnTo>
                    <a:pt x="978" y="318"/>
                  </a:lnTo>
                  <a:lnTo>
                    <a:pt x="948" y="348"/>
                  </a:lnTo>
                  <a:lnTo>
                    <a:pt x="930" y="360"/>
                  </a:lnTo>
                  <a:lnTo>
                    <a:pt x="894" y="372"/>
                  </a:lnTo>
                  <a:lnTo>
                    <a:pt x="870" y="384"/>
                  </a:lnTo>
                  <a:lnTo>
                    <a:pt x="858" y="396"/>
                  </a:lnTo>
                  <a:lnTo>
                    <a:pt x="858" y="432"/>
                  </a:lnTo>
                  <a:lnTo>
                    <a:pt x="864" y="444"/>
                  </a:lnTo>
                  <a:lnTo>
                    <a:pt x="870" y="450"/>
                  </a:lnTo>
                  <a:lnTo>
                    <a:pt x="870" y="456"/>
                  </a:lnTo>
                  <a:lnTo>
                    <a:pt x="924" y="456"/>
                  </a:lnTo>
                  <a:lnTo>
                    <a:pt x="924" y="474"/>
                  </a:lnTo>
                  <a:lnTo>
                    <a:pt x="918" y="486"/>
                  </a:lnTo>
                  <a:lnTo>
                    <a:pt x="918" y="522"/>
                  </a:lnTo>
                  <a:lnTo>
                    <a:pt x="894" y="534"/>
                  </a:lnTo>
                  <a:lnTo>
                    <a:pt x="882" y="534"/>
                  </a:lnTo>
                  <a:lnTo>
                    <a:pt x="864" y="540"/>
                  </a:lnTo>
                  <a:lnTo>
                    <a:pt x="852" y="546"/>
                  </a:lnTo>
                  <a:lnTo>
                    <a:pt x="852" y="558"/>
                  </a:lnTo>
                  <a:lnTo>
                    <a:pt x="840" y="570"/>
                  </a:lnTo>
                  <a:lnTo>
                    <a:pt x="852" y="576"/>
                  </a:lnTo>
                  <a:lnTo>
                    <a:pt x="858" y="582"/>
                  </a:lnTo>
                  <a:lnTo>
                    <a:pt x="876" y="588"/>
                  </a:lnTo>
                  <a:lnTo>
                    <a:pt x="888" y="588"/>
                  </a:lnTo>
                  <a:lnTo>
                    <a:pt x="912" y="576"/>
                  </a:lnTo>
                  <a:lnTo>
                    <a:pt x="924" y="558"/>
                  </a:lnTo>
                  <a:lnTo>
                    <a:pt x="972" y="510"/>
                  </a:lnTo>
                  <a:lnTo>
                    <a:pt x="996" y="498"/>
                  </a:lnTo>
                  <a:lnTo>
                    <a:pt x="1014" y="492"/>
                  </a:lnTo>
                  <a:lnTo>
                    <a:pt x="1026" y="486"/>
                  </a:lnTo>
                  <a:lnTo>
                    <a:pt x="1032" y="480"/>
                  </a:lnTo>
                  <a:lnTo>
                    <a:pt x="1038" y="480"/>
                  </a:lnTo>
                  <a:lnTo>
                    <a:pt x="1044" y="474"/>
                  </a:lnTo>
                  <a:lnTo>
                    <a:pt x="1050" y="462"/>
                  </a:lnTo>
                  <a:lnTo>
                    <a:pt x="1056" y="462"/>
                  </a:lnTo>
                  <a:lnTo>
                    <a:pt x="1062" y="456"/>
                  </a:lnTo>
                  <a:lnTo>
                    <a:pt x="1074" y="450"/>
                  </a:lnTo>
                  <a:lnTo>
                    <a:pt x="1080" y="444"/>
                  </a:lnTo>
                  <a:lnTo>
                    <a:pt x="1080" y="420"/>
                  </a:lnTo>
                  <a:lnTo>
                    <a:pt x="1074" y="414"/>
                  </a:lnTo>
                  <a:lnTo>
                    <a:pt x="1080" y="414"/>
                  </a:lnTo>
                  <a:lnTo>
                    <a:pt x="1086" y="408"/>
                  </a:lnTo>
                  <a:lnTo>
                    <a:pt x="1110" y="396"/>
                  </a:lnTo>
                  <a:lnTo>
                    <a:pt x="1140" y="396"/>
                  </a:lnTo>
                  <a:lnTo>
                    <a:pt x="1152" y="402"/>
                  </a:lnTo>
                  <a:lnTo>
                    <a:pt x="1164" y="402"/>
                  </a:lnTo>
                  <a:lnTo>
                    <a:pt x="1176" y="390"/>
                  </a:lnTo>
                  <a:lnTo>
                    <a:pt x="1176" y="360"/>
                  </a:lnTo>
                  <a:lnTo>
                    <a:pt x="1200" y="360"/>
                  </a:lnTo>
                  <a:lnTo>
                    <a:pt x="1212" y="354"/>
                  </a:lnTo>
                  <a:lnTo>
                    <a:pt x="1218" y="354"/>
                  </a:lnTo>
                  <a:lnTo>
                    <a:pt x="1224" y="348"/>
                  </a:lnTo>
                  <a:lnTo>
                    <a:pt x="1224" y="324"/>
                  </a:lnTo>
                  <a:close/>
                </a:path>
              </a:pathLst>
            </a:custGeom>
            <a:solidFill>
              <a:srgbClr val="C0C0C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569" name="Newfoundland">
              <a:extLst>
                <a:ext uri="{FF2B5EF4-FFF2-40B4-BE49-F238E27FC236}">
                  <a16:creationId xmlns:a16="http://schemas.microsoft.com/office/drawing/2014/main" id="{4D4FDD2C-50D6-5BCB-A6D7-AE338E8CBD86}"/>
                </a:ext>
              </a:extLst>
            </p:cNvPr>
            <p:cNvSpPr>
              <a:spLocks/>
            </p:cNvSpPr>
            <p:nvPr/>
          </p:nvSpPr>
          <p:spPr bwMode="gray">
            <a:xfrm>
              <a:off x="1733" y="1521"/>
              <a:ext cx="108" cy="98"/>
            </a:xfrm>
            <a:custGeom>
              <a:avLst/>
              <a:gdLst>
                <a:gd name="T0" fmla="*/ 2147483647 w 426"/>
                <a:gd name="T1" fmla="*/ 2147483647 h 384"/>
                <a:gd name="T2" fmla="*/ 2147483647 w 426"/>
                <a:gd name="T3" fmla="*/ 2147483647 h 384"/>
                <a:gd name="T4" fmla="*/ 2147483647 w 426"/>
                <a:gd name="T5" fmla="*/ 0 h 384"/>
                <a:gd name="T6" fmla="*/ 2147483647 w 426"/>
                <a:gd name="T7" fmla="*/ 2147483647 h 384"/>
                <a:gd name="T8" fmla="*/ 2147483647 w 426"/>
                <a:gd name="T9" fmla="*/ 2147483647 h 384"/>
                <a:gd name="T10" fmla="*/ 2147483647 w 426"/>
                <a:gd name="T11" fmla="*/ 2147483647 h 384"/>
                <a:gd name="T12" fmla="*/ 2147483647 w 426"/>
                <a:gd name="T13" fmla="*/ 2147483647 h 384"/>
                <a:gd name="T14" fmla="*/ 2147483647 w 426"/>
                <a:gd name="T15" fmla="*/ 2147483647 h 384"/>
                <a:gd name="T16" fmla="*/ 2147483647 w 426"/>
                <a:gd name="T17" fmla="*/ 2147483647 h 384"/>
                <a:gd name="T18" fmla="*/ 2147483647 w 426"/>
                <a:gd name="T19" fmla="*/ 2147483647 h 384"/>
                <a:gd name="T20" fmla="*/ 2147483647 w 426"/>
                <a:gd name="T21" fmla="*/ 2147483647 h 384"/>
                <a:gd name="T22" fmla="*/ 2147483647 w 426"/>
                <a:gd name="T23" fmla="*/ 2147483647 h 384"/>
                <a:gd name="T24" fmla="*/ 2147483647 w 426"/>
                <a:gd name="T25" fmla="*/ 2147483647 h 384"/>
                <a:gd name="T26" fmla="*/ 2147483647 w 426"/>
                <a:gd name="T27" fmla="*/ 2147483647 h 384"/>
                <a:gd name="T28" fmla="*/ 2147483647 w 426"/>
                <a:gd name="T29" fmla="*/ 2147483647 h 384"/>
                <a:gd name="T30" fmla="*/ 2147483647 w 426"/>
                <a:gd name="T31" fmla="*/ 2147483647 h 384"/>
                <a:gd name="T32" fmla="*/ 2147483647 w 426"/>
                <a:gd name="T33" fmla="*/ 2147483647 h 384"/>
                <a:gd name="T34" fmla="*/ 2147483647 w 426"/>
                <a:gd name="T35" fmla="*/ 2147483647 h 384"/>
                <a:gd name="T36" fmla="*/ 2147483647 w 426"/>
                <a:gd name="T37" fmla="*/ 2147483647 h 384"/>
                <a:gd name="T38" fmla="*/ 2147483647 w 426"/>
                <a:gd name="T39" fmla="*/ 2147483647 h 384"/>
                <a:gd name="T40" fmla="*/ 2147483647 w 426"/>
                <a:gd name="T41" fmla="*/ 2147483647 h 384"/>
                <a:gd name="T42" fmla="*/ 2147483647 w 426"/>
                <a:gd name="T43" fmla="*/ 2147483647 h 384"/>
                <a:gd name="T44" fmla="*/ 2147483647 w 426"/>
                <a:gd name="T45" fmla="*/ 2147483647 h 384"/>
                <a:gd name="T46" fmla="*/ 2147483647 w 426"/>
                <a:gd name="T47" fmla="*/ 2147483647 h 384"/>
                <a:gd name="T48" fmla="*/ 2147483647 w 426"/>
                <a:gd name="T49" fmla="*/ 2147483647 h 384"/>
                <a:gd name="T50" fmla="*/ 2147483647 w 426"/>
                <a:gd name="T51" fmla="*/ 2147483647 h 384"/>
                <a:gd name="T52" fmla="*/ 2147483647 w 426"/>
                <a:gd name="T53" fmla="*/ 2147483647 h 384"/>
                <a:gd name="T54" fmla="*/ 2147483647 w 426"/>
                <a:gd name="T55" fmla="*/ 2147483647 h 384"/>
                <a:gd name="T56" fmla="*/ 2147483647 w 426"/>
                <a:gd name="T57" fmla="*/ 2147483647 h 384"/>
                <a:gd name="T58" fmla="*/ 2147483647 w 426"/>
                <a:gd name="T59" fmla="*/ 2147483647 h 384"/>
                <a:gd name="T60" fmla="*/ 2147483647 w 426"/>
                <a:gd name="T61" fmla="*/ 2147483647 h 384"/>
                <a:gd name="T62" fmla="*/ 2147483647 w 426"/>
                <a:gd name="T63" fmla="*/ 2147483647 h 384"/>
                <a:gd name="T64" fmla="*/ 2147483647 w 426"/>
                <a:gd name="T65" fmla="*/ 2147483647 h 384"/>
                <a:gd name="T66" fmla="*/ 2147483647 w 426"/>
                <a:gd name="T67" fmla="*/ 2147483647 h 384"/>
                <a:gd name="T68" fmla="*/ 2147483647 w 426"/>
                <a:gd name="T69" fmla="*/ 2147483647 h 384"/>
                <a:gd name="T70" fmla="*/ 2147483647 w 426"/>
                <a:gd name="T71" fmla="*/ 2147483647 h 384"/>
                <a:gd name="T72" fmla="*/ 2147483647 w 426"/>
                <a:gd name="T73" fmla="*/ 2147483647 h 384"/>
                <a:gd name="T74" fmla="*/ 2147483647 w 426"/>
                <a:gd name="T75" fmla="*/ 2147483647 h 384"/>
                <a:gd name="T76" fmla="*/ 2147483647 w 426"/>
                <a:gd name="T77" fmla="*/ 2147483647 h 384"/>
                <a:gd name="T78" fmla="*/ 2147483647 w 426"/>
                <a:gd name="T79" fmla="*/ 2147483647 h 384"/>
                <a:gd name="T80" fmla="*/ 2147483647 w 426"/>
                <a:gd name="T81" fmla="*/ 2147483647 h 384"/>
                <a:gd name="T82" fmla="*/ 2147483647 w 426"/>
                <a:gd name="T83" fmla="*/ 2147483647 h 384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426"/>
                <a:gd name="T127" fmla="*/ 0 h 384"/>
                <a:gd name="T128" fmla="*/ 426 w 426"/>
                <a:gd name="T129" fmla="*/ 384 h 384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426" h="384">
                  <a:moveTo>
                    <a:pt x="258" y="18"/>
                  </a:moveTo>
                  <a:lnTo>
                    <a:pt x="270" y="12"/>
                  </a:lnTo>
                  <a:lnTo>
                    <a:pt x="276" y="12"/>
                  </a:lnTo>
                  <a:lnTo>
                    <a:pt x="294" y="6"/>
                  </a:lnTo>
                  <a:lnTo>
                    <a:pt x="306" y="0"/>
                  </a:lnTo>
                  <a:lnTo>
                    <a:pt x="330" y="0"/>
                  </a:lnTo>
                  <a:lnTo>
                    <a:pt x="342" y="6"/>
                  </a:lnTo>
                  <a:lnTo>
                    <a:pt x="342" y="18"/>
                  </a:lnTo>
                  <a:lnTo>
                    <a:pt x="336" y="24"/>
                  </a:lnTo>
                  <a:lnTo>
                    <a:pt x="312" y="42"/>
                  </a:lnTo>
                  <a:lnTo>
                    <a:pt x="312" y="48"/>
                  </a:lnTo>
                  <a:lnTo>
                    <a:pt x="306" y="54"/>
                  </a:lnTo>
                  <a:lnTo>
                    <a:pt x="300" y="72"/>
                  </a:lnTo>
                  <a:lnTo>
                    <a:pt x="276" y="96"/>
                  </a:lnTo>
                  <a:lnTo>
                    <a:pt x="258" y="102"/>
                  </a:lnTo>
                  <a:lnTo>
                    <a:pt x="246" y="102"/>
                  </a:lnTo>
                  <a:lnTo>
                    <a:pt x="210" y="150"/>
                  </a:lnTo>
                  <a:lnTo>
                    <a:pt x="210" y="174"/>
                  </a:lnTo>
                  <a:lnTo>
                    <a:pt x="234" y="156"/>
                  </a:lnTo>
                  <a:lnTo>
                    <a:pt x="264" y="108"/>
                  </a:lnTo>
                  <a:lnTo>
                    <a:pt x="282" y="126"/>
                  </a:lnTo>
                  <a:lnTo>
                    <a:pt x="306" y="138"/>
                  </a:lnTo>
                  <a:lnTo>
                    <a:pt x="294" y="168"/>
                  </a:lnTo>
                  <a:lnTo>
                    <a:pt x="324" y="168"/>
                  </a:lnTo>
                  <a:lnTo>
                    <a:pt x="330" y="192"/>
                  </a:lnTo>
                  <a:lnTo>
                    <a:pt x="384" y="162"/>
                  </a:lnTo>
                  <a:lnTo>
                    <a:pt x="402" y="174"/>
                  </a:lnTo>
                  <a:lnTo>
                    <a:pt x="396" y="180"/>
                  </a:lnTo>
                  <a:lnTo>
                    <a:pt x="390" y="192"/>
                  </a:lnTo>
                  <a:lnTo>
                    <a:pt x="378" y="204"/>
                  </a:lnTo>
                  <a:lnTo>
                    <a:pt x="372" y="204"/>
                  </a:lnTo>
                  <a:lnTo>
                    <a:pt x="384" y="204"/>
                  </a:lnTo>
                  <a:lnTo>
                    <a:pt x="396" y="210"/>
                  </a:lnTo>
                  <a:lnTo>
                    <a:pt x="408" y="210"/>
                  </a:lnTo>
                  <a:lnTo>
                    <a:pt x="408" y="216"/>
                  </a:lnTo>
                  <a:lnTo>
                    <a:pt x="396" y="240"/>
                  </a:lnTo>
                  <a:lnTo>
                    <a:pt x="384" y="252"/>
                  </a:lnTo>
                  <a:lnTo>
                    <a:pt x="378" y="264"/>
                  </a:lnTo>
                  <a:lnTo>
                    <a:pt x="366" y="276"/>
                  </a:lnTo>
                  <a:lnTo>
                    <a:pt x="360" y="288"/>
                  </a:lnTo>
                  <a:lnTo>
                    <a:pt x="354" y="294"/>
                  </a:lnTo>
                  <a:lnTo>
                    <a:pt x="390" y="294"/>
                  </a:lnTo>
                  <a:lnTo>
                    <a:pt x="354" y="312"/>
                  </a:lnTo>
                  <a:lnTo>
                    <a:pt x="384" y="312"/>
                  </a:lnTo>
                  <a:lnTo>
                    <a:pt x="420" y="300"/>
                  </a:lnTo>
                  <a:lnTo>
                    <a:pt x="426" y="324"/>
                  </a:lnTo>
                  <a:lnTo>
                    <a:pt x="360" y="384"/>
                  </a:lnTo>
                  <a:lnTo>
                    <a:pt x="318" y="378"/>
                  </a:lnTo>
                  <a:lnTo>
                    <a:pt x="336" y="354"/>
                  </a:lnTo>
                  <a:lnTo>
                    <a:pt x="306" y="360"/>
                  </a:lnTo>
                  <a:lnTo>
                    <a:pt x="300" y="348"/>
                  </a:lnTo>
                  <a:lnTo>
                    <a:pt x="228" y="360"/>
                  </a:lnTo>
                  <a:lnTo>
                    <a:pt x="192" y="354"/>
                  </a:lnTo>
                  <a:lnTo>
                    <a:pt x="186" y="348"/>
                  </a:lnTo>
                  <a:lnTo>
                    <a:pt x="228" y="336"/>
                  </a:lnTo>
                  <a:lnTo>
                    <a:pt x="234" y="330"/>
                  </a:lnTo>
                  <a:lnTo>
                    <a:pt x="234" y="324"/>
                  </a:lnTo>
                  <a:lnTo>
                    <a:pt x="228" y="324"/>
                  </a:lnTo>
                  <a:lnTo>
                    <a:pt x="222" y="318"/>
                  </a:lnTo>
                  <a:lnTo>
                    <a:pt x="198" y="318"/>
                  </a:lnTo>
                  <a:lnTo>
                    <a:pt x="162" y="312"/>
                  </a:lnTo>
                  <a:lnTo>
                    <a:pt x="126" y="300"/>
                  </a:lnTo>
                  <a:lnTo>
                    <a:pt x="96" y="294"/>
                  </a:lnTo>
                  <a:lnTo>
                    <a:pt x="78" y="294"/>
                  </a:lnTo>
                  <a:lnTo>
                    <a:pt x="72" y="300"/>
                  </a:lnTo>
                  <a:lnTo>
                    <a:pt x="48" y="300"/>
                  </a:lnTo>
                  <a:lnTo>
                    <a:pt x="36" y="306"/>
                  </a:lnTo>
                  <a:lnTo>
                    <a:pt x="24" y="306"/>
                  </a:lnTo>
                  <a:lnTo>
                    <a:pt x="12" y="300"/>
                  </a:lnTo>
                  <a:lnTo>
                    <a:pt x="6" y="294"/>
                  </a:lnTo>
                  <a:lnTo>
                    <a:pt x="18" y="282"/>
                  </a:lnTo>
                  <a:lnTo>
                    <a:pt x="24" y="282"/>
                  </a:lnTo>
                  <a:lnTo>
                    <a:pt x="30" y="276"/>
                  </a:lnTo>
                  <a:lnTo>
                    <a:pt x="42" y="276"/>
                  </a:lnTo>
                  <a:lnTo>
                    <a:pt x="30" y="276"/>
                  </a:lnTo>
                  <a:lnTo>
                    <a:pt x="12" y="270"/>
                  </a:lnTo>
                  <a:lnTo>
                    <a:pt x="0" y="258"/>
                  </a:lnTo>
                  <a:lnTo>
                    <a:pt x="6" y="252"/>
                  </a:lnTo>
                  <a:lnTo>
                    <a:pt x="18" y="252"/>
                  </a:lnTo>
                  <a:lnTo>
                    <a:pt x="54" y="234"/>
                  </a:lnTo>
                  <a:lnTo>
                    <a:pt x="60" y="228"/>
                  </a:lnTo>
                  <a:lnTo>
                    <a:pt x="66" y="228"/>
                  </a:lnTo>
                  <a:lnTo>
                    <a:pt x="204" y="90"/>
                  </a:lnTo>
                  <a:lnTo>
                    <a:pt x="258" y="18"/>
                  </a:lnTo>
                  <a:close/>
                </a:path>
              </a:pathLst>
            </a:custGeom>
            <a:solidFill>
              <a:srgbClr val="C0C0C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570" name="Netherlands">
              <a:extLst>
                <a:ext uri="{FF2B5EF4-FFF2-40B4-BE49-F238E27FC236}">
                  <a16:creationId xmlns:a16="http://schemas.microsoft.com/office/drawing/2014/main" id="{0F1A7F41-728C-5D92-CA6F-661BDB2163D5}"/>
                </a:ext>
              </a:extLst>
            </p:cNvPr>
            <p:cNvSpPr>
              <a:spLocks/>
            </p:cNvSpPr>
            <p:nvPr/>
          </p:nvSpPr>
          <p:spPr bwMode="gray">
            <a:xfrm>
              <a:off x="2726" y="1483"/>
              <a:ext cx="68" cy="53"/>
            </a:xfrm>
            <a:custGeom>
              <a:avLst/>
              <a:gdLst>
                <a:gd name="T0" fmla="*/ 0 w 270"/>
                <a:gd name="T1" fmla="*/ 2147483647 h 210"/>
                <a:gd name="T2" fmla="*/ 2147483647 w 270"/>
                <a:gd name="T3" fmla="*/ 2147483647 h 210"/>
                <a:gd name="T4" fmla="*/ 2147483647 w 270"/>
                <a:gd name="T5" fmla="*/ 2147483647 h 210"/>
                <a:gd name="T6" fmla="*/ 2147483647 w 270"/>
                <a:gd name="T7" fmla="*/ 2147483647 h 210"/>
                <a:gd name="T8" fmla="*/ 2147483647 w 270"/>
                <a:gd name="T9" fmla="*/ 2147483647 h 210"/>
                <a:gd name="T10" fmla="*/ 2147483647 w 270"/>
                <a:gd name="T11" fmla="*/ 2147483647 h 210"/>
                <a:gd name="T12" fmla="*/ 2147483647 w 270"/>
                <a:gd name="T13" fmla="*/ 2147483647 h 210"/>
                <a:gd name="T14" fmla="*/ 2147483647 w 270"/>
                <a:gd name="T15" fmla="*/ 2147483647 h 210"/>
                <a:gd name="T16" fmla="*/ 2147483647 w 270"/>
                <a:gd name="T17" fmla="*/ 2147483647 h 210"/>
                <a:gd name="T18" fmla="*/ 2147483647 w 270"/>
                <a:gd name="T19" fmla="*/ 2147483647 h 210"/>
                <a:gd name="T20" fmla="*/ 2147483647 w 270"/>
                <a:gd name="T21" fmla="*/ 2147483647 h 210"/>
                <a:gd name="T22" fmla="*/ 2147483647 w 270"/>
                <a:gd name="T23" fmla="*/ 2147483647 h 210"/>
                <a:gd name="T24" fmla="*/ 2147483647 w 270"/>
                <a:gd name="T25" fmla="*/ 2147483647 h 210"/>
                <a:gd name="T26" fmla="*/ 2147483647 w 270"/>
                <a:gd name="T27" fmla="*/ 2147483647 h 210"/>
                <a:gd name="T28" fmla="*/ 2147483647 w 270"/>
                <a:gd name="T29" fmla="*/ 2147483647 h 210"/>
                <a:gd name="T30" fmla="*/ 2147483647 w 270"/>
                <a:gd name="T31" fmla="*/ 2147483647 h 210"/>
                <a:gd name="T32" fmla="*/ 2147483647 w 270"/>
                <a:gd name="T33" fmla="*/ 2147483647 h 210"/>
                <a:gd name="T34" fmla="*/ 2147483647 w 270"/>
                <a:gd name="T35" fmla="*/ 2147483647 h 210"/>
                <a:gd name="T36" fmla="*/ 2147483647 w 270"/>
                <a:gd name="T37" fmla="*/ 2147483647 h 210"/>
                <a:gd name="T38" fmla="*/ 2147483647 w 270"/>
                <a:gd name="T39" fmla="*/ 2147483647 h 210"/>
                <a:gd name="T40" fmla="*/ 2147483647 w 270"/>
                <a:gd name="T41" fmla="*/ 2147483647 h 210"/>
                <a:gd name="T42" fmla="*/ 2147483647 w 270"/>
                <a:gd name="T43" fmla="*/ 2147483647 h 210"/>
                <a:gd name="T44" fmla="*/ 2147483647 w 270"/>
                <a:gd name="T45" fmla="*/ 2147483647 h 210"/>
                <a:gd name="T46" fmla="*/ 2147483647 w 270"/>
                <a:gd name="T47" fmla="*/ 2147483647 h 210"/>
                <a:gd name="T48" fmla="*/ 2147483647 w 270"/>
                <a:gd name="T49" fmla="*/ 2147483647 h 210"/>
                <a:gd name="T50" fmla="*/ 2147483647 w 270"/>
                <a:gd name="T51" fmla="*/ 2147483647 h 210"/>
                <a:gd name="T52" fmla="*/ 2147483647 w 270"/>
                <a:gd name="T53" fmla="*/ 2147483647 h 210"/>
                <a:gd name="T54" fmla="*/ 2147483647 w 270"/>
                <a:gd name="T55" fmla="*/ 2147483647 h 210"/>
                <a:gd name="T56" fmla="*/ 2147483647 w 270"/>
                <a:gd name="T57" fmla="*/ 2147483647 h 210"/>
                <a:gd name="T58" fmla="*/ 2147483647 w 270"/>
                <a:gd name="T59" fmla="*/ 0 h 210"/>
                <a:gd name="T60" fmla="*/ 2147483647 w 270"/>
                <a:gd name="T61" fmla="*/ 2147483647 h 210"/>
                <a:gd name="T62" fmla="*/ 2147483647 w 270"/>
                <a:gd name="T63" fmla="*/ 2147483647 h 210"/>
                <a:gd name="T64" fmla="*/ 2147483647 w 270"/>
                <a:gd name="T65" fmla="*/ 2147483647 h 210"/>
                <a:gd name="T66" fmla="*/ 2147483647 w 270"/>
                <a:gd name="T67" fmla="*/ 2147483647 h 210"/>
                <a:gd name="T68" fmla="*/ 2147483647 w 270"/>
                <a:gd name="T69" fmla="*/ 2147483647 h 210"/>
                <a:gd name="T70" fmla="*/ 2147483647 w 270"/>
                <a:gd name="T71" fmla="*/ 2147483647 h 210"/>
                <a:gd name="T72" fmla="*/ 2147483647 w 270"/>
                <a:gd name="T73" fmla="*/ 2147483647 h 210"/>
                <a:gd name="T74" fmla="*/ 2147483647 w 270"/>
                <a:gd name="T75" fmla="*/ 2147483647 h 210"/>
                <a:gd name="T76" fmla="*/ 2147483647 w 270"/>
                <a:gd name="T77" fmla="*/ 2147483647 h 210"/>
                <a:gd name="T78" fmla="*/ 2147483647 w 270"/>
                <a:gd name="T79" fmla="*/ 2147483647 h 210"/>
                <a:gd name="T80" fmla="*/ 2147483647 w 270"/>
                <a:gd name="T81" fmla="*/ 2147483647 h 210"/>
                <a:gd name="T82" fmla="*/ 2147483647 w 270"/>
                <a:gd name="T83" fmla="*/ 2147483647 h 210"/>
                <a:gd name="T84" fmla="*/ 2147483647 w 270"/>
                <a:gd name="T85" fmla="*/ 2147483647 h 210"/>
                <a:gd name="T86" fmla="*/ 2147483647 w 270"/>
                <a:gd name="T87" fmla="*/ 2147483647 h 210"/>
                <a:gd name="T88" fmla="*/ 2147483647 w 270"/>
                <a:gd name="T89" fmla="*/ 2147483647 h 210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270"/>
                <a:gd name="T136" fmla="*/ 0 h 210"/>
                <a:gd name="T137" fmla="*/ 270 w 270"/>
                <a:gd name="T138" fmla="*/ 210 h 210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270" h="210">
                  <a:moveTo>
                    <a:pt x="18" y="156"/>
                  </a:moveTo>
                  <a:lnTo>
                    <a:pt x="0" y="174"/>
                  </a:lnTo>
                  <a:lnTo>
                    <a:pt x="12" y="162"/>
                  </a:lnTo>
                  <a:lnTo>
                    <a:pt x="24" y="162"/>
                  </a:lnTo>
                  <a:lnTo>
                    <a:pt x="30" y="168"/>
                  </a:lnTo>
                  <a:lnTo>
                    <a:pt x="54" y="168"/>
                  </a:lnTo>
                  <a:lnTo>
                    <a:pt x="60" y="174"/>
                  </a:lnTo>
                  <a:lnTo>
                    <a:pt x="66" y="162"/>
                  </a:lnTo>
                  <a:lnTo>
                    <a:pt x="84" y="168"/>
                  </a:lnTo>
                  <a:lnTo>
                    <a:pt x="84" y="156"/>
                  </a:lnTo>
                  <a:lnTo>
                    <a:pt x="96" y="162"/>
                  </a:lnTo>
                  <a:lnTo>
                    <a:pt x="96" y="156"/>
                  </a:lnTo>
                  <a:lnTo>
                    <a:pt x="132" y="156"/>
                  </a:lnTo>
                  <a:lnTo>
                    <a:pt x="132" y="168"/>
                  </a:lnTo>
                  <a:lnTo>
                    <a:pt x="138" y="174"/>
                  </a:lnTo>
                  <a:lnTo>
                    <a:pt x="150" y="174"/>
                  </a:lnTo>
                  <a:lnTo>
                    <a:pt x="162" y="168"/>
                  </a:lnTo>
                  <a:lnTo>
                    <a:pt x="168" y="168"/>
                  </a:lnTo>
                  <a:lnTo>
                    <a:pt x="174" y="174"/>
                  </a:lnTo>
                  <a:lnTo>
                    <a:pt x="174" y="192"/>
                  </a:lnTo>
                  <a:lnTo>
                    <a:pt x="168" y="198"/>
                  </a:lnTo>
                  <a:lnTo>
                    <a:pt x="168" y="210"/>
                  </a:lnTo>
                  <a:lnTo>
                    <a:pt x="180" y="210"/>
                  </a:lnTo>
                  <a:lnTo>
                    <a:pt x="180" y="198"/>
                  </a:lnTo>
                  <a:lnTo>
                    <a:pt x="186" y="192"/>
                  </a:lnTo>
                  <a:lnTo>
                    <a:pt x="186" y="180"/>
                  </a:lnTo>
                  <a:lnTo>
                    <a:pt x="180" y="174"/>
                  </a:lnTo>
                  <a:lnTo>
                    <a:pt x="186" y="168"/>
                  </a:lnTo>
                  <a:lnTo>
                    <a:pt x="198" y="162"/>
                  </a:lnTo>
                  <a:lnTo>
                    <a:pt x="198" y="156"/>
                  </a:lnTo>
                  <a:lnTo>
                    <a:pt x="192" y="150"/>
                  </a:lnTo>
                  <a:lnTo>
                    <a:pt x="192" y="144"/>
                  </a:lnTo>
                  <a:lnTo>
                    <a:pt x="186" y="120"/>
                  </a:lnTo>
                  <a:lnTo>
                    <a:pt x="192" y="120"/>
                  </a:lnTo>
                  <a:lnTo>
                    <a:pt x="198" y="126"/>
                  </a:lnTo>
                  <a:lnTo>
                    <a:pt x="222" y="126"/>
                  </a:lnTo>
                  <a:lnTo>
                    <a:pt x="222" y="120"/>
                  </a:lnTo>
                  <a:lnTo>
                    <a:pt x="228" y="114"/>
                  </a:lnTo>
                  <a:lnTo>
                    <a:pt x="234" y="114"/>
                  </a:lnTo>
                  <a:lnTo>
                    <a:pt x="240" y="102"/>
                  </a:lnTo>
                  <a:lnTo>
                    <a:pt x="246" y="96"/>
                  </a:lnTo>
                  <a:lnTo>
                    <a:pt x="252" y="96"/>
                  </a:lnTo>
                  <a:lnTo>
                    <a:pt x="252" y="90"/>
                  </a:lnTo>
                  <a:lnTo>
                    <a:pt x="240" y="78"/>
                  </a:lnTo>
                  <a:lnTo>
                    <a:pt x="234" y="78"/>
                  </a:lnTo>
                  <a:lnTo>
                    <a:pt x="228" y="72"/>
                  </a:lnTo>
                  <a:lnTo>
                    <a:pt x="228" y="66"/>
                  </a:lnTo>
                  <a:lnTo>
                    <a:pt x="234" y="66"/>
                  </a:lnTo>
                  <a:lnTo>
                    <a:pt x="246" y="60"/>
                  </a:lnTo>
                  <a:lnTo>
                    <a:pt x="258" y="60"/>
                  </a:lnTo>
                  <a:lnTo>
                    <a:pt x="252" y="54"/>
                  </a:lnTo>
                  <a:lnTo>
                    <a:pt x="252" y="36"/>
                  </a:lnTo>
                  <a:lnTo>
                    <a:pt x="258" y="36"/>
                  </a:lnTo>
                  <a:lnTo>
                    <a:pt x="270" y="30"/>
                  </a:lnTo>
                  <a:lnTo>
                    <a:pt x="264" y="18"/>
                  </a:lnTo>
                  <a:lnTo>
                    <a:pt x="270" y="12"/>
                  </a:lnTo>
                  <a:lnTo>
                    <a:pt x="264" y="12"/>
                  </a:lnTo>
                  <a:lnTo>
                    <a:pt x="252" y="6"/>
                  </a:lnTo>
                  <a:lnTo>
                    <a:pt x="246" y="6"/>
                  </a:lnTo>
                  <a:lnTo>
                    <a:pt x="234" y="0"/>
                  </a:lnTo>
                  <a:lnTo>
                    <a:pt x="180" y="0"/>
                  </a:lnTo>
                  <a:lnTo>
                    <a:pt x="168" y="12"/>
                  </a:lnTo>
                  <a:lnTo>
                    <a:pt x="156" y="18"/>
                  </a:lnTo>
                  <a:lnTo>
                    <a:pt x="156" y="30"/>
                  </a:lnTo>
                  <a:lnTo>
                    <a:pt x="162" y="36"/>
                  </a:lnTo>
                  <a:lnTo>
                    <a:pt x="162" y="54"/>
                  </a:lnTo>
                  <a:lnTo>
                    <a:pt x="168" y="60"/>
                  </a:lnTo>
                  <a:lnTo>
                    <a:pt x="174" y="60"/>
                  </a:lnTo>
                  <a:lnTo>
                    <a:pt x="180" y="66"/>
                  </a:lnTo>
                  <a:lnTo>
                    <a:pt x="180" y="78"/>
                  </a:lnTo>
                  <a:lnTo>
                    <a:pt x="168" y="84"/>
                  </a:lnTo>
                  <a:lnTo>
                    <a:pt x="162" y="90"/>
                  </a:lnTo>
                  <a:lnTo>
                    <a:pt x="144" y="90"/>
                  </a:lnTo>
                  <a:lnTo>
                    <a:pt x="138" y="84"/>
                  </a:lnTo>
                  <a:lnTo>
                    <a:pt x="138" y="66"/>
                  </a:lnTo>
                  <a:lnTo>
                    <a:pt x="150" y="54"/>
                  </a:lnTo>
                  <a:lnTo>
                    <a:pt x="150" y="36"/>
                  </a:lnTo>
                  <a:lnTo>
                    <a:pt x="144" y="30"/>
                  </a:lnTo>
                  <a:lnTo>
                    <a:pt x="144" y="24"/>
                  </a:lnTo>
                  <a:lnTo>
                    <a:pt x="132" y="36"/>
                  </a:lnTo>
                  <a:lnTo>
                    <a:pt x="120" y="42"/>
                  </a:lnTo>
                  <a:lnTo>
                    <a:pt x="114" y="48"/>
                  </a:lnTo>
                  <a:lnTo>
                    <a:pt x="102" y="54"/>
                  </a:lnTo>
                  <a:lnTo>
                    <a:pt x="96" y="66"/>
                  </a:lnTo>
                  <a:lnTo>
                    <a:pt x="96" y="84"/>
                  </a:lnTo>
                  <a:lnTo>
                    <a:pt x="90" y="90"/>
                  </a:lnTo>
                  <a:lnTo>
                    <a:pt x="90" y="102"/>
                  </a:lnTo>
                  <a:lnTo>
                    <a:pt x="60" y="132"/>
                  </a:lnTo>
                  <a:lnTo>
                    <a:pt x="72" y="144"/>
                  </a:lnTo>
                  <a:lnTo>
                    <a:pt x="42" y="144"/>
                  </a:lnTo>
                  <a:lnTo>
                    <a:pt x="18" y="156"/>
                  </a:lnTo>
                  <a:close/>
                </a:path>
              </a:pathLst>
            </a:custGeom>
            <a:solidFill>
              <a:srgbClr val="10069F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571" name="Nepal">
              <a:extLst>
                <a:ext uri="{FF2B5EF4-FFF2-40B4-BE49-F238E27FC236}">
                  <a16:creationId xmlns:a16="http://schemas.microsoft.com/office/drawing/2014/main" id="{EBD7DF93-B0AF-D4C3-12B5-414BBD897535}"/>
                </a:ext>
              </a:extLst>
            </p:cNvPr>
            <p:cNvSpPr>
              <a:spLocks/>
            </p:cNvSpPr>
            <p:nvPr/>
          </p:nvSpPr>
          <p:spPr bwMode="gray">
            <a:xfrm>
              <a:off x="4054" y="1946"/>
              <a:ext cx="149" cy="83"/>
            </a:xfrm>
            <a:custGeom>
              <a:avLst/>
              <a:gdLst>
                <a:gd name="T0" fmla="*/ 2147483647 w 588"/>
                <a:gd name="T1" fmla="*/ 2147483647 h 330"/>
                <a:gd name="T2" fmla="*/ 2147483647 w 588"/>
                <a:gd name="T3" fmla="*/ 2147483647 h 330"/>
                <a:gd name="T4" fmla="*/ 2147483647 w 588"/>
                <a:gd name="T5" fmla="*/ 2147483647 h 330"/>
                <a:gd name="T6" fmla="*/ 2147483647 w 588"/>
                <a:gd name="T7" fmla="*/ 2147483647 h 330"/>
                <a:gd name="T8" fmla="*/ 2147483647 w 588"/>
                <a:gd name="T9" fmla="*/ 2147483647 h 330"/>
                <a:gd name="T10" fmla="*/ 2147483647 w 588"/>
                <a:gd name="T11" fmla="*/ 2147483647 h 330"/>
                <a:gd name="T12" fmla="*/ 2147483647 w 588"/>
                <a:gd name="T13" fmla="*/ 2147483647 h 330"/>
                <a:gd name="T14" fmla="*/ 2147483647 w 588"/>
                <a:gd name="T15" fmla="*/ 2147483647 h 330"/>
                <a:gd name="T16" fmla="*/ 2147483647 w 588"/>
                <a:gd name="T17" fmla="*/ 2147483647 h 330"/>
                <a:gd name="T18" fmla="*/ 2147483647 w 588"/>
                <a:gd name="T19" fmla="*/ 2147483647 h 330"/>
                <a:gd name="T20" fmla="*/ 2147483647 w 588"/>
                <a:gd name="T21" fmla="*/ 2147483647 h 330"/>
                <a:gd name="T22" fmla="*/ 2147483647 w 588"/>
                <a:gd name="T23" fmla="*/ 2147483647 h 330"/>
                <a:gd name="T24" fmla="*/ 2147483647 w 588"/>
                <a:gd name="T25" fmla="*/ 2147483647 h 330"/>
                <a:gd name="T26" fmla="*/ 2147483647 w 588"/>
                <a:gd name="T27" fmla="*/ 2147483647 h 330"/>
                <a:gd name="T28" fmla="*/ 2147483647 w 588"/>
                <a:gd name="T29" fmla="*/ 2147483647 h 330"/>
                <a:gd name="T30" fmla="*/ 2147483647 w 588"/>
                <a:gd name="T31" fmla="*/ 2147483647 h 330"/>
                <a:gd name="T32" fmla="*/ 2147483647 w 588"/>
                <a:gd name="T33" fmla="*/ 2147483647 h 330"/>
                <a:gd name="T34" fmla="*/ 2147483647 w 588"/>
                <a:gd name="T35" fmla="*/ 2147483647 h 330"/>
                <a:gd name="T36" fmla="*/ 2147483647 w 588"/>
                <a:gd name="T37" fmla="*/ 2147483647 h 330"/>
                <a:gd name="T38" fmla="*/ 2147483647 w 588"/>
                <a:gd name="T39" fmla="*/ 2147483647 h 330"/>
                <a:gd name="T40" fmla="*/ 2147483647 w 588"/>
                <a:gd name="T41" fmla="*/ 2147483647 h 330"/>
                <a:gd name="T42" fmla="*/ 2147483647 w 588"/>
                <a:gd name="T43" fmla="*/ 2147483647 h 330"/>
                <a:gd name="T44" fmla="*/ 2147483647 w 588"/>
                <a:gd name="T45" fmla="*/ 2147483647 h 330"/>
                <a:gd name="T46" fmla="*/ 2147483647 w 588"/>
                <a:gd name="T47" fmla="*/ 2147483647 h 330"/>
                <a:gd name="T48" fmla="*/ 2147483647 w 588"/>
                <a:gd name="T49" fmla="*/ 2147483647 h 330"/>
                <a:gd name="T50" fmla="*/ 2147483647 w 588"/>
                <a:gd name="T51" fmla="*/ 2147483647 h 330"/>
                <a:gd name="T52" fmla="*/ 2147483647 w 588"/>
                <a:gd name="T53" fmla="*/ 2147483647 h 330"/>
                <a:gd name="T54" fmla="*/ 2147483647 w 588"/>
                <a:gd name="T55" fmla="*/ 2147483647 h 330"/>
                <a:gd name="T56" fmla="*/ 2147483647 w 588"/>
                <a:gd name="T57" fmla="*/ 2147483647 h 330"/>
                <a:gd name="T58" fmla="*/ 2147483647 w 588"/>
                <a:gd name="T59" fmla="*/ 2147483647 h 330"/>
                <a:gd name="T60" fmla="*/ 2147483647 w 588"/>
                <a:gd name="T61" fmla="*/ 2147483647 h 330"/>
                <a:gd name="T62" fmla="*/ 2147483647 w 588"/>
                <a:gd name="T63" fmla="*/ 2147483647 h 330"/>
                <a:gd name="T64" fmla="*/ 2147483647 w 588"/>
                <a:gd name="T65" fmla="*/ 2147483647 h 330"/>
                <a:gd name="T66" fmla="*/ 2147483647 w 588"/>
                <a:gd name="T67" fmla="*/ 2147483647 h 330"/>
                <a:gd name="T68" fmla="*/ 2147483647 w 588"/>
                <a:gd name="T69" fmla="*/ 2147483647 h 330"/>
                <a:gd name="T70" fmla="*/ 2147483647 w 588"/>
                <a:gd name="T71" fmla="*/ 0 h 330"/>
                <a:gd name="T72" fmla="*/ 2147483647 w 588"/>
                <a:gd name="T73" fmla="*/ 2147483647 h 330"/>
                <a:gd name="T74" fmla="*/ 2147483647 w 588"/>
                <a:gd name="T75" fmla="*/ 2147483647 h 330"/>
                <a:gd name="T76" fmla="*/ 2147483647 w 588"/>
                <a:gd name="T77" fmla="*/ 2147483647 h 330"/>
                <a:gd name="T78" fmla="*/ 2147483647 w 588"/>
                <a:gd name="T79" fmla="*/ 2147483647 h 330"/>
                <a:gd name="T80" fmla="*/ 2147483647 w 588"/>
                <a:gd name="T81" fmla="*/ 2147483647 h 330"/>
                <a:gd name="T82" fmla="*/ 2147483647 w 588"/>
                <a:gd name="T83" fmla="*/ 2147483647 h 330"/>
                <a:gd name="T84" fmla="*/ 0 w 588"/>
                <a:gd name="T85" fmla="*/ 2147483647 h 330"/>
                <a:gd name="T86" fmla="*/ 2147483647 w 588"/>
                <a:gd name="T87" fmla="*/ 2147483647 h 330"/>
                <a:gd name="T88" fmla="*/ 2147483647 w 588"/>
                <a:gd name="T89" fmla="*/ 2147483647 h 330"/>
                <a:gd name="T90" fmla="*/ 2147483647 w 588"/>
                <a:gd name="T91" fmla="*/ 2147483647 h 330"/>
                <a:gd name="T92" fmla="*/ 2147483647 w 588"/>
                <a:gd name="T93" fmla="*/ 2147483647 h 330"/>
                <a:gd name="T94" fmla="*/ 2147483647 w 588"/>
                <a:gd name="T95" fmla="*/ 2147483647 h 330"/>
                <a:gd name="T96" fmla="*/ 2147483647 w 588"/>
                <a:gd name="T97" fmla="*/ 2147483647 h 330"/>
                <a:gd name="T98" fmla="*/ 2147483647 w 588"/>
                <a:gd name="T99" fmla="*/ 2147483647 h 330"/>
                <a:gd name="T100" fmla="*/ 2147483647 w 588"/>
                <a:gd name="T101" fmla="*/ 2147483647 h 330"/>
                <a:gd name="T102" fmla="*/ 2147483647 w 588"/>
                <a:gd name="T103" fmla="*/ 2147483647 h 330"/>
                <a:gd name="T104" fmla="*/ 2147483647 w 588"/>
                <a:gd name="T105" fmla="*/ 2147483647 h 330"/>
                <a:gd name="T106" fmla="*/ 2147483647 w 588"/>
                <a:gd name="T107" fmla="*/ 2147483647 h 330"/>
                <a:gd name="T108" fmla="*/ 2147483647 w 588"/>
                <a:gd name="T109" fmla="*/ 2147483647 h 330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588"/>
                <a:gd name="T166" fmla="*/ 0 h 330"/>
                <a:gd name="T167" fmla="*/ 588 w 588"/>
                <a:gd name="T168" fmla="*/ 330 h 330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588" h="330">
                  <a:moveTo>
                    <a:pt x="294" y="234"/>
                  </a:moveTo>
                  <a:lnTo>
                    <a:pt x="306" y="246"/>
                  </a:lnTo>
                  <a:lnTo>
                    <a:pt x="306" y="252"/>
                  </a:lnTo>
                  <a:lnTo>
                    <a:pt x="330" y="252"/>
                  </a:lnTo>
                  <a:lnTo>
                    <a:pt x="384" y="306"/>
                  </a:lnTo>
                  <a:lnTo>
                    <a:pt x="402" y="294"/>
                  </a:lnTo>
                  <a:lnTo>
                    <a:pt x="432" y="312"/>
                  </a:lnTo>
                  <a:lnTo>
                    <a:pt x="438" y="306"/>
                  </a:lnTo>
                  <a:lnTo>
                    <a:pt x="456" y="306"/>
                  </a:lnTo>
                  <a:lnTo>
                    <a:pt x="474" y="312"/>
                  </a:lnTo>
                  <a:lnTo>
                    <a:pt x="486" y="318"/>
                  </a:lnTo>
                  <a:lnTo>
                    <a:pt x="492" y="330"/>
                  </a:lnTo>
                  <a:lnTo>
                    <a:pt x="498" y="318"/>
                  </a:lnTo>
                  <a:lnTo>
                    <a:pt x="510" y="312"/>
                  </a:lnTo>
                  <a:lnTo>
                    <a:pt x="516" y="312"/>
                  </a:lnTo>
                  <a:lnTo>
                    <a:pt x="522" y="318"/>
                  </a:lnTo>
                  <a:lnTo>
                    <a:pt x="522" y="330"/>
                  </a:lnTo>
                  <a:lnTo>
                    <a:pt x="588" y="330"/>
                  </a:lnTo>
                  <a:lnTo>
                    <a:pt x="588" y="294"/>
                  </a:lnTo>
                  <a:lnTo>
                    <a:pt x="576" y="270"/>
                  </a:lnTo>
                  <a:lnTo>
                    <a:pt x="576" y="222"/>
                  </a:lnTo>
                  <a:lnTo>
                    <a:pt x="564" y="204"/>
                  </a:lnTo>
                  <a:lnTo>
                    <a:pt x="540" y="216"/>
                  </a:lnTo>
                  <a:lnTo>
                    <a:pt x="522" y="216"/>
                  </a:lnTo>
                  <a:lnTo>
                    <a:pt x="498" y="204"/>
                  </a:lnTo>
                  <a:lnTo>
                    <a:pt x="480" y="198"/>
                  </a:lnTo>
                  <a:lnTo>
                    <a:pt x="474" y="192"/>
                  </a:lnTo>
                  <a:lnTo>
                    <a:pt x="462" y="186"/>
                  </a:lnTo>
                  <a:lnTo>
                    <a:pt x="462" y="192"/>
                  </a:lnTo>
                  <a:lnTo>
                    <a:pt x="456" y="198"/>
                  </a:lnTo>
                  <a:lnTo>
                    <a:pt x="438" y="198"/>
                  </a:lnTo>
                  <a:lnTo>
                    <a:pt x="432" y="192"/>
                  </a:lnTo>
                  <a:lnTo>
                    <a:pt x="432" y="180"/>
                  </a:lnTo>
                  <a:lnTo>
                    <a:pt x="432" y="186"/>
                  </a:lnTo>
                  <a:lnTo>
                    <a:pt x="420" y="198"/>
                  </a:lnTo>
                  <a:lnTo>
                    <a:pt x="408" y="198"/>
                  </a:lnTo>
                  <a:lnTo>
                    <a:pt x="402" y="192"/>
                  </a:lnTo>
                  <a:lnTo>
                    <a:pt x="402" y="174"/>
                  </a:lnTo>
                  <a:lnTo>
                    <a:pt x="396" y="174"/>
                  </a:lnTo>
                  <a:lnTo>
                    <a:pt x="390" y="180"/>
                  </a:lnTo>
                  <a:lnTo>
                    <a:pt x="378" y="180"/>
                  </a:lnTo>
                  <a:lnTo>
                    <a:pt x="360" y="174"/>
                  </a:lnTo>
                  <a:lnTo>
                    <a:pt x="354" y="168"/>
                  </a:lnTo>
                  <a:lnTo>
                    <a:pt x="348" y="168"/>
                  </a:lnTo>
                  <a:lnTo>
                    <a:pt x="348" y="162"/>
                  </a:lnTo>
                  <a:lnTo>
                    <a:pt x="354" y="156"/>
                  </a:lnTo>
                  <a:lnTo>
                    <a:pt x="354" y="150"/>
                  </a:lnTo>
                  <a:lnTo>
                    <a:pt x="348" y="144"/>
                  </a:lnTo>
                  <a:lnTo>
                    <a:pt x="342" y="144"/>
                  </a:lnTo>
                  <a:lnTo>
                    <a:pt x="330" y="150"/>
                  </a:lnTo>
                  <a:lnTo>
                    <a:pt x="324" y="156"/>
                  </a:lnTo>
                  <a:lnTo>
                    <a:pt x="312" y="150"/>
                  </a:lnTo>
                  <a:lnTo>
                    <a:pt x="282" y="120"/>
                  </a:lnTo>
                  <a:lnTo>
                    <a:pt x="282" y="102"/>
                  </a:lnTo>
                  <a:lnTo>
                    <a:pt x="276" y="90"/>
                  </a:lnTo>
                  <a:lnTo>
                    <a:pt x="270" y="84"/>
                  </a:lnTo>
                  <a:lnTo>
                    <a:pt x="258" y="84"/>
                  </a:lnTo>
                  <a:lnTo>
                    <a:pt x="252" y="96"/>
                  </a:lnTo>
                  <a:lnTo>
                    <a:pt x="246" y="102"/>
                  </a:lnTo>
                  <a:lnTo>
                    <a:pt x="246" y="108"/>
                  </a:lnTo>
                  <a:lnTo>
                    <a:pt x="234" y="108"/>
                  </a:lnTo>
                  <a:lnTo>
                    <a:pt x="234" y="96"/>
                  </a:lnTo>
                  <a:lnTo>
                    <a:pt x="228" y="90"/>
                  </a:lnTo>
                  <a:lnTo>
                    <a:pt x="222" y="78"/>
                  </a:lnTo>
                  <a:lnTo>
                    <a:pt x="216" y="72"/>
                  </a:lnTo>
                  <a:lnTo>
                    <a:pt x="210" y="60"/>
                  </a:lnTo>
                  <a:lnTo>
                    <a:pt x="168" y="54"/>
                  </a:lnTo>
                  <a:lnTo>
                    <a:pt x="150" y="36"/>
                  </a:lnTo>
                  <a:lnTo>
                    <a:pt x="138" y="30"/>
                  </a:lnTo>
                  <a:lnTo>
                    <a:pt x="132" y="18"/>
                  </a:lnTo>
                  <a:lnTo>
                    <a:pt x="120" y="6"/>
                  </a:lnTo>
                  <a:lnTo>
                    <a:pt x="108" y="0"/>
                  </a:lnTo>
                  <a:lnTo>
                    <a:pt x="96" y="0"/>
                  </a:lnTo>
                  <a:lnTo>
                    <a:pt x="84" y="6"/>
                  </a:lnTo>
                  <a:lnTo>
                    <a:pt x="78" y="12"/>
                  </a:lnTo>
                  <a:lnTo>
                    <a:pt x="54" y="30"/>
                  </a:lnTo>
                  <a:lnTo>
                    <a:pt x="36" y="12"/>
                  </a:lnTo>
                  <a:lnTo>
                    <a:pt x="30" y="36"/>
                  </a:lnTo>
                  <a:lnTo>
                    <a:pt x="6" y="60"/>
                  </a:lnTo>
                  <a:lnTo>
                    <a:pt x="12" y="72"/>
                  </a:lnTo>
                  <a:lnTo>
                    <a:pt x="6" y="78"/>
                  </a:lnTo>
                  <a:lnTo>
                    <a:pt x="6" y="84"/>
                  </a:lnTo>
                  <a:lnTo>
                    <a:pt x="18" y="96"/>
                  </a:lnTo>
                  <a:lnTo>
                    <a:pt x="12" y="96"/>
                  </a:lnTo>
                  <a:lnTo>
                    <a:pt x="0" y="108"/>
                  </a:lnTo>
                  <a:lnTo>
                    <a:pt x="0" y="120"/>
                  </a:lnTo>
                  <a:lnTo>
                    <a:pt x="30" y="150"/>
                  </a:lnTo>
                  <a:lnTo>
                    <a:pt x="42" y="144"/>
                  </a:lnTo>
                  <a:lnTo>
                    <a:pt x="60" y="168"/>
                  </a:lnTo>
                  <a:lnTo>
                    <a:pt x="84" y="168"/>
                  </a:lnTo>
                  <a:lnTo>
                    <a:pt x="96" y="186"/>
                  </a:lnTo>
                  <a:lnTo>
                    <a:pt x="138" y="204"/>
                  </a:lnTo>
                  <a:lnTo>
                    <a:pt x="150" y="204"/>
                  </a:lnTo>
                  <a:lnTo>
                    <a:pt x="156" y="210"/>
                  </a:lnTo>
                  <a:lnTo>
                    <a:pt x="162" y="222"/>
                  </a:lnTo>
                  <a:lnTo>
                    <a:pt x="168" y="228"/>
                  </a:lnTo>
                  <a:lnTo>
                    <a:pt x="186" y="228"/>
                  </a:lnTo>
                  <a:lnTo>
                    <a:pt x="192" y="222"/>
                  </a:lnTo>
                  <a:lnTo>
                    <a:pt x="204" y="222"/>
                  </a:lnTo>
                  <a:lnTo>
                    <a:pt x="204" y="234"/>
                  </a:lnTo>
                  <a:lnTo>
                    <a:pt x="210" y="240"/>
                  </a:lnTo>
                  <a:lnTo>
                    <a:pt x="234" y="240"/>
                  </a:lnTo>
                  <a:lnTo>
                    <a:pt x="240" y="246"/>
                  </a:lnTo>
                  <a:lnTo>
                    <a:pt x="246" y="258"/>
                  </a:lnTo>
                  <a:lnTo>
                    <a:pt x="258" y="246"/>
                  </a:lnTo>
                  <a:lnTo>
                    <a:pt x="276" y="246"/>
                  </a:lnTo>
                  <a:lnTo>
                    <a:pt x="282" y="252"/>
                  </a:lnTo>
                  <a:lnTo>
                    <a:pt x="282" y="258"/>
                  </a:lnTo>
                  <a:lnTo>
                    <a:pt x="282" y="240"/>
                  </a:lnTo>
                  <a:lnTo>
                    <a:pt x="288" y="234"/>
                  </a:lnTo>
                  <a:lnTo>
                    <a:pt x="294" y="234"/>
                  </a:lnTo>
                  <a:close/>
                </a:path>
              </a:pathLst>
            </a:custGeom>
            <a:solidFill>
              <a:srgbClr val="C0C0C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572" name="Namibia">
              <a:extLst>
                <a:ext uri="{FF2B5EF4-FFF2-40B4-BE49-F238E27FC236}">
                  <a16:creationId xmlns:a16="http://schemas.microsoft.com/office/drawing/2014/main" id="{5E9323F4-B618-7CDB-55DD-978585B6DA55}"/>
                </a:ext>
              </a:extLst>
            </p:cNvPr>
            <p:cNvSpPr>
              <a:spLocks/>
            </p:cNvSpPr>
            <p:nvPr/>
          </p:nvSpPr>
          <p:spPr bwMode="gray">
            <a:xfrm>
              <a:off x="2865" y="2915"/>
              <a:ext cx="242" cy="247"/>
            </a:xfrm>
            <a:custGeom>
              <a:avLst/>
              <a:gdLst>
                <a:gd name="T0" fmla="*/ 2147483647 w 954"/>
                <a:gd name="T1" fmla="*/ 2147483647 h 972"/>
                <a:gd name="T2" fmla="*/ 2147483647 w 954"/>
                <a:gd name="T3" fmla="*/ 2147483647 h 972"/>
                <a:gd name="T4" fmla="*/ 2147483647 w 954"/>
                <a:gd name="T5" fmla="*/ 2147483647 h 972"/>
                <a:gd name="T6" fmla="*/ 2147483647 w 954"/>
                <a:gd name="T7" fmla="*/ 2147483647 h 972"/>
                <a:gd name="T8" fmla="*/ 2147483647 w 954"/>
                <a:gd name="T9" fmla="*/ 2147483647 h 972"/>
                <a:gd name="T10" fmla="*/ 2147483647 w 954"/>
                <a:gd name="T11" fmla="*/ 2147483647 h 972"/>
                <a:gd name="T12" fmla="*/ 2147483647 w 954"/>
                <a:gd name="T13" fmla="*/ 2147483647 h 972"/>
                <a:gd name="T14" fmla="*/ 2147483647 w 954"/>
                <a:gd name="T15" fmla="*/ 2147483647 h 972"/>
                <a:gd name="T16" fmla="*/ 2147483647 w 954"/>
                <a:gd name="T17" fmla="*/ 2147483647 h 972"/>
                <a:gd name="T18" fmla="*/ 2147483647 w 954"/>
                <a:gd name="T19" fmla="*/ 2147483647 h 972"/>
                <a:gd name="T20" fmla="*/ 2147483647 w 954"/>
                <a:gd name="T21" fmla="*/ 2147483647 h 972"/>
                <a:gd name="T22" fmla="*/ 2147483647 w 954"/>
                <a:gd name="T23" fmla="*/ 2147483647 h 972"/>
                <a:gd name="T24" fmla="*/ 2147483647 w 954"/>
                <a:gd name="T25" fmla="*/ 2147483647 h 972"/>
                <a:gd name="T26" fmla="*/ 2147483647 w 954"/>
                <a:gd name="T27" fmla="*/ 2147483647 h 972"/>
                <a:gd name="T28" fmla="*/ 2147483647 w 954"/>
                <a:gd name="T29" fmla="*/ 2147483647 h 972"/>
                <a:gd name="T30" fmla="*/ 2147483647 w 954"/>
                <a:gd name="T31" fmla="*/ 2147483647 h 972"/>
                <a:gd name="T32" fmla="*/ 2147483647 w 954"/>
                <a:gd name="T33" fmla="*/ 2147483647 h 972"/>
                <a:gd name="T34" fmla="*/ 2147483647 w 954"/>
                <a:gd name="T35" fmla="*/ 2147483647 h 972"/>
                <a:gd name="T36" fmla="*/ 2147483647 w 954"/>
                <a:gd name="T37" fmla="*/ 2147483647 h 972"/>
                <a:gd name="T38" fmla="*/ 2147483647 w 954"/>
                <a:gd name="T39" fmla="*/ 2147483647 h 972"/>
                <a:gd name="T40" fmla="*/ 2147483647 w 954"/>
                <a:gd name="T41" fmla="*/ 2147483647 h 972"/>
                <a:gd name="T42" fmla="*/ 2147483647 w 954"/>
                <a:gd name="T43" fmla="*/ 2147483647 h 972"/>
                <a:gd name="T44" fmla="*/ 2147483647 w 954"/>
                <a:gd name="T45" fmla="*/ 2147483647 h 972"/>
                <a:gd name="T46" fmla="*/ 2147483647 w 954"/>
                <a:gd name="T47" fmla="*/ 2147483647 h 972"/>
                <a:gd name="T48" fmla="*/ 2147483647 w 954"/>
                <a:gd name="T49" fmla="*/ 2147483647 h 972"/>
                <a:gd name="T50" fmla="*/ 2147483647 w 954"/>
                <a:gd name="T51" fmla="*/ 2147483647 h 972"/>
                <a:gd name="T52" fmla="*/ 2147483647 w 954"/>
                <a:gd name="T53" fmla="*/ 2147483647 h 972"/>
                <a:gd name="T54" fmla="*/ 2147483647 w 954"/>
                <a:gd name="T55" fmla="*/ 2147483647 h 972"/>
                <a:gd name="T56" fmla="*/ 2147483647 w 954"/>
                <a:gd name="T57" fmla="*/ 2147483647 h 972"/>
                <a:gd name="T58" fmla="*/ 2147483647 w 954"/>
                <a:gd name="T59" fmla="*/ 2147483647 h 972"/>
                <a:gd name="T60" fmla="*/ 2147483647 w 954"/>
                <a:gd name="T61" fmla="*/ 2147483647 h 972"/>
                <a:gd name="T62" fmla="*/ 2147483647 w 954"/>
                <a:gd name="T63" fmla="*/ 2147483647 h 972"/>
                <a:gd name="T64" fmla="*/ 2147483647 w 954"/>
                <a:gd name="T65" fmla="*/ 2147483647 h 972"/>
                <a:gd name="T66" fmla="*/ 2147483647 w 954"/>
                <a:gd name="T67" fmla="*/ 0 h 972"/>
                <a:gd name="T68" fmla="*/ 2147483647 w 954"/>
                <a:gd name="T69" fmla="*/ 2147483647 h 972"/>
                <a:gd name="T70" fmla="*/ 2147483647 w 954"/>
                <a:gd name="T71" fmla="*/ 2147483647 h 972"/>
                <a:gd name="T72" fmla="*/ 0 w 954"/>
                <a:gd name="T73" fmla="*/ 2147483647 h 972"/>
                <a:gd name="T74" fmla="*/ 2147483647 w 954"/>
                <a:gd name="T75" fmla="*/ 2147483647 h 972"/>
                <a:gd name="T76" fmla="*/ 2147483647 w 954"/>
                <a:gd name="T77" fmla="*/ 2147483647 h 972"/>
                <a:gd name="T78" fmla="*/ 2147483647 w 954"/>
                <a:gd name="T79" fmla="*/ 2147483647 h 972"/>
                <a:gd name="T80" fmla="*/ 2147483647 w 954"/>
                <a:gd name="T81" fmla="*/ 2147483647 h 972"/>
                <a:gd name="T82" fmla="*/ 2147483647 w 954"/>
                <a:gd name="T83" fmla="*/ 2147483647 h 972"/>
                <a:gd name="T84" fmla="*/ 2147483647 w 954"/>
                <a:gd name="T85" fmla="*/ 2147483647 h 972"/>
                <a:gd name="T86" fmla="*/ 2147483647 w 954"/>
                <a:gd name="T87" fmla="*/ 2147483647 h 972"/>
                <a:gd name="T88" fmla="*/ 2147483647 w 954"/>
                <a:gd name="T89" fmla="*/ 2147483647 h 972"/>
                <a:gd name="T90" fmla="*/ 2147483647 w 954"/>
                <a:gd name="T91" fmla="*/ 2147483647 h 972"/>
                <a:gd name="T92" fmla="*/ 2147483647 w 954"/>
                <a:gd name="T93" fmla="*/ 2147483647 h 972"/>
                <a:gd name="T94" fmla="*/ 2147483647 w 954"/>
                <a:gd name="T95" fmla="*/ 2147483647 h 972"/>
                <a:gd name="T96" fmla="*/ 2147483647 w 954"/>
                <a:gd name="T97" fmla="*/ 2147483647 h 972"/>
                <a:gd name="T98" fmla="*/ 2147483647 w 954"/>
                <a:gd name="T99" fmla="*/ 2147483647 h 972"/>
                <a:gd name="T100" fmla="*/ 2147483647 w 954"/>
                <a:gd name="T101" fmla="*/ 2147483647 h 972"/>
                <a:gd name="T102" fmla="*/ 2147483647 w 954"/>
                <a:gd name="T103" fmla="*/ 2147483647 h 972"/>
                <a:gd name="T104" fmla="*/ 2147483647 w 954"/>
                <a:gd name="T105" fmla="*/ 2147483647 h 972"/>
                <a:gd name="T106" fmla="*/ 2147483647 w 954"/>
                <a:gd name="T107" fmla="*/ 2147483647 h 972"/>
                <a:gd name="T108" fmla="*/ 2147483647 w 954"/>
                <a:gd name="T109" fmla="*/ 2147483647 h 972"/>
                <a:gd name="T110" fmla="*/ 2147483647 w 954"/>
                <a:gd name="T111" fmla="*/ 2147483647 h 972"/>
                <a:gd name="T112" fmla="*/ 2147483647 w 954"/>
                <a:gd name="T113" fmla="*/ 2147483647 h 972"/>
                <a:gd name="T114" fmla="*/ 2147483647 w 954"/>
                <a:gd name="T115" fmla="*/ 2147483647 h 972"/>
                <a:gd name="T116" fmla="*/ 2147483647 w 954"/>
                <a:gd name="T117" fmla="*/ 2147483647 h 972"/>
                <a:gd name="T118" fmla="*/ 2147483647 w 954"/>
                <a:gd name="T119" fmla="*/ 2147483647 h 972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954"/>
                <a:gd name="T181" fmla="*/ 0 h 972"/>
                <a:gd name="T182" fmla="*/ 954 w 954"/>
                <a:gd name="T183" fmla="*/ 972 h 972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954" h="972">
                  <a:moveTo>
                    <a:pt x="366" y="894"/>
                  </a:moveTo>
                  <a:lnTo>
                    <a:pt x="372" y="894"/>
                  </a:lnTo>
                  <a:lnTo>
                    <a:pt x="390" y="912"/>
                  </a:lnTo>
                  <a:lnTo>
                    <a:pt x="390" y="936"/>
                  </a:lnTo>
                  <a:lnTo>
                    <a:pt x="396" y="948"/>
                  </a:lnTo>
                  <a:lnTo>
                    <a:pt x="402" y="954"/>
                  </a:lnTo>
                  <a:lnTo>
                    <a:pt x="426" y="954"/>
                  </a:lnTo>
                  <a:lnTo>
                    <a:pt x="432" y="960"/>
                  </a:lnTo>
                  <a:lnTo>
                    <a:pt x="432" y="966"/>
                  </a:lnTo>
                  <a:lnTo>
                    <a:pt x="438" y="972"/>
                  </a:lnTo>
                  <a:lnTo>
                    <a:pt x="462" y="972"/>
                  </a:lnTo>
                  <a:lnTo>
                    <a:pt x="474" y="960"/>
                  </a:lnTo>
                  <a:lnTo>
                    <a:pt x="486" y="960"/>
                  </a:lnTo>
                  <a:lnTo>
                    <a:pt x="498" y="972"/>
                  </a:lnTo>
                  <a:lnTo>
                    <a:pt x="522" y="972"/>
                  </a:lnTo>
                  <a:lnTo>
                    <a:pt x="522" y="948"/>
                  </a:lnTo>
                  <a:lnTo>
                    <a:pt x="534" y="948"/>
                  </a:lnTo>
                  <a:lnTo>
                    <a:pt x="534" y="942"/>
                  </a:lnTo>
                  <a:lnTo>
                    <a:pt x="540" y="936"/>
                  </a:lnTo>
                  <a:lnTo>
                    <a:pt x="552" y="930"/>
                  </a:lnTo>
                  <a:lnTo>
                    <a:pt x="570" y="930"/>
                  </a:lnTo>
                  <a:lnTo>
                    <a:pt x="582" y="414"/>
                  </a:lnTo>
                  <a:lnTo>
                    <a:pt x="654" y="414"/>
                  </a:lnTo>
                  <a:lnTo>
                    <a:pt x="648" y="288"/>
                  </a:lnTo>
                  <a:lnTo>
                    <a:pt x="654" y="282"/>
                  </a:lnTo>
                  <a:lnTo>
                    <a:pt x="654" y="108"/>
                  </a:lnTo>
                  <a:lnTo>
                    <a:pt x="690" y="108"/>
                  </a:lnTo>
                  <a:lnTo>
                    <a:pt x="708" y="102"/>
                  </a:lnTo>
                  <a:lnTo>
                    <a:pt x="744" y="102"/>
                  </a:lnTo>
                  <a:lnTo>
                    <a:pt x="792" y="90"/>
                  </a:lnTo>
                  <a:lnTo>
                    <a:pt x="804" y="84"/>
                  </a:lnTo>
                  <a:lnTo>
                    <a:pt x="822" y="84"/>
                  </a:lnTo>
                  <a:lnTo>
                    <a:pt x="828" y="90"/>
                  </a:lnTo>
                  <a:lnTo>
                    <a:pt x="828" y="108"/>
                  </a:lnTo>
                  <a:lnTo>
                    <a:pt x="834" y="108"/>
                  </a:lnTo>
                  <a:lnTo>
                    <a:pt x="834" y="126"/>
                  </a:lnTo>
                  <a:lnTo>
                    <a:pt x="840" y="126"/>
                  </a:lnTo>
                  <a:lnTo>
                    <a:pt x="882" y="84"/>
                  </a:lnTo>
                  <a:lnTo>
                    <a:pt x="906" y="84"/>
                  </a:lnTo>
                  <a:lnTo>
                    <a:pt x="918" y="72"/>
                  </a:lnTo>
                  <a:lnTo>
                    <a:pt x="954" y="66"/>
                  </a:lnTo>
                  <a:lnTo>
                    <a:pt x="936" y="48"/>
                  </a:lnTo>
                  <a:lnTo>
                    <a:pt x="906" y="54"/>
                  </a:lnTo>
                  <a:lnTo>
                    <a:pt x="906" y="48"/>
                  </a:lnTo>
                  <a:lnTo>
                    <a:pt x="900" y="42"/>
                  </a:lnTo>
                  <a:lnTo>
                    <a:pt x="882" y="42"/>
                  </a:lnTo>
                  <a:lnTo>
                    <a:pt x="876" y="48"/>
                  </a:lnTo>
                  <a:lnTo>
                    <a:pt x="870" y="48"/>
                  </a:lnTo>
                  <a:lnTo>
                    <a:pt x="846" y="60"/>
                  </a:lnTo>
                  <a:lnTo>
                    <a:pt x="828" y="54"/>
                  </a:lnTo>
                  <a:lnTo>
                    <a:pt x="816" y="60"/>
                  </a:lnTo>
                  <a:lnTo>
                    <a:pt x="780" y="72"/>
                  </a:lnTo>
                  <a:lnTo>
                    <a:pt x="732" y="78"/>
                  </a:lnTo>
                  <a:lnTo>
                    <a:pt x="696" y="84"/>
                  </a:lnTo>
                  <a:lnTo>
                    <a:pt x="624" y="84"/>
                  </a:lnTo>
                  <a:lnTo>
                    <a:pt x="618" y="72"/>
                  </a:lnTo>
                  <a:lnTo>
                    <a:pt x="546" y="78"/>
                  </a:lnTo>
                  <a:lnTo>
                    <a:pt x="540" y="66"/>
                  </a:lnTo>
                  <a:lnTo>
                    <a:pt x="504" y="66"/>
                  </a:lnTo>
                  <a:lnTo>
                    <a:pt x="480" y="42"/>
                  </a:lnTo>
                  <a:lnTo>
                    <a:pt x="480" y="36"/>
                  </a:lnTo>
                  <a:lnTo>
                    <a:pt x="174" y="36"/>
                  </a:lnTo>
                  <a:lnTo>
                    <a:pt x="168" y="30"/>
                  </a:lnTo>
                  <a:lnTo>
                    <a:pt x="156" y="30"/>
                  </a:lnTo>
                  <a:lnTo>
                    <a:pt x="132" y="18"/>
                  </a:lnTo>
                  <a:lnTo>
                    <a:pt x="126" y="6"/>
                  </a:lnTo>
                  <a:lnTo>
                    <a:pt x="120" y="0"/>
                  </a:lnTo>
                  <a:lnTo>
                    <a:pt x="90" y="0"/>
                  </a:lnTo>
                  <a:lnTo>
                    <a:pt x="90" y="6"/>
                  </a:lnTo>
                  <a:lnTo>
                    <a:pt x="72" y="24"/>
                  </a:lnTo>
                  <a:lnTo>
                    <a:pt x="42" y="24"/>
                  </a:lnTo>
                  <a:lnTo>
                    <a:pt x="36" y="18"/>
                  </a:lnTo>
                  <a:lnTo>
                    <a:pt x="18" y="24"/>
                  </a:lnTo>
                  <a:lnTo>
                    <a:pt x="0" y="24"/>
                  </a:lnTo>
                  <a:lnTo>
                    <a:pt x="6" y="96"/>
                  </a:lnTo>
                  <a:lnTo>
                    <a:pt x="12" y="108"/>
                  </a:lnTo>
                  <a:lnTo>
                    <a:pt x="30" y="126"/>
                  </a:lnTo>
                  <a:lnTo>
                    <a:pt x="36" y="138"/>
                  </a:lnTo>
                  <a:lnTo>
                    <a:pt x="54" y="162"/>
                  </a:lnTo>
                  <a:lnTo>
                    <a:pt x="72" y="192"/>
                  </a:lnTo>
                  <a:lnTo>
                    <a:pt x="96" y="228"/>
                  </a:lnTo>
                  <a:lnTo>
                    <a:pt x="102" y="258"/>
                  </a:lnTo>
                  <a:lnTo>
                    <a:pt x="102" y="276"/>
                  </a:lnTo>
                  <a:lnTo>
                    <a:pt x="114" y="294"/>
                  </a:lnTo>
                  <a:lnTo>
                    <a:pt x="120" y="312"/>
                  </a:lnTo>
                  <a:lnTo>
                    <a:pt x="138" y="348"/>
                  </a:lnTo>
                  <a:lnTo>
                    <a:pt x="156" y="366"/>
                  </a:lnTo>
                  <a:lnTo>
                    <a:pt x="156" y="390"/>
                  </a:lnTo>
                  <a:lnTo>
                    <a:pt x="162" y="396"/>
                  </a:lnTo>
                  <a:lnTo>
                    <a:pt x="174" y="402"/>
                  </a:lnTo>
                  <a:lnTo>
                    <a:pt x="180" y="414"/>
                  </a:lnTo>
                  <a:lnTo>
                    <a:pt x="192" y="420"/>
                  </a:lnTo>
                  <a:lnTo>
                    <a:pt x="198" y="432"/>
                  </a:lnTo>
                  <a:lnTo>
                    <a:pt x="198" y="582"/>
                  </a:lnTo>
                  <a:lnTo>
                    <a:pt x="222" y="630"/>
                  </a:lnTo>
                  <a:lnTo>
                    <a:pt x="222" y="678"/>
                  </a:lnTo>
                  <a:lnTo>
                    <a:pt x="216" y="678"/>
                  </a:lnTo>
                  <a:lnTo>
                    <a:pt x="228" y="726"/>
                  </a:lnTo>
                  <a:lnTo>
                    <a:pt x="228" y="762"/>
                  </a:lnTo>
                  <a:lnTo>
                    <a:pt x="240" y="762"/>
                  </a:lnTo>
                  <a:lnTo>
                    <a:pt x="240" y="804"/>
                  </a:lnTo>
                  <a:lnTo>
                    <a:pt x="252" y="810"/>
                  </a:lnTo>
                  <a:lnTo>
                    <a:pt x="258" y="816"/>
                  </a:lnTo>
                  <a:lnTo>
                    <a:pt x="258" y="846"/>
                  </a:lnTo>
                  <a:lnTo>
                    <a:pt x="264" y="858"/>
                  </a:lnTo>
                  <a:lnTo>
                    <a:pt x="270" y="864"/>
                  </a:lnTo>
                  <a:lnTo>
                    <a:pt x="276" y="876"/>
                  </a:lnTo>
                  <a:lnTo>
                    <a:pt x="282" y="894"/>
                  </a:lnTo>
                  <a:lnTo>
                    <a:pt x="282" y="900"/>
                  </a:lnTo>
                  <a:lnTo>
                    <a:pt x="288" y="912"/>
                  </a:lnTo>
                  <a:lnTo>
                    <a:pt x="294" y="918"/>
                  </a:lnTo>
                  <a:lnTo>
                    <a:pt x="318" y="930"/>
                  </a:lnTo>
                  <a:lnTo>
                    <a:pt x="324" y="936"/>
                  </a:lnTo>
                  <a:lnTo>
                    <a:pt x="330" y="936"/>
                  </a:lnTo>
                  <a:lnTo>
                    <a:pt x="330" y="942"/>
                  </a:lnTo>
                  <a:lnTo>
                    <a:pt x="348" y="930"/>
                  </a:lnTo>
                  <a:lnTo>
                    <a:pt x="348" y="924"/>
                  </a:lnTo>
                  <a:lnTo>
                    <a:pt x="354" y="918"/>
                  </a:lnTo>
                  <a:lnTo>
                    <a:pt x="360" y="906"/>
                  </a:lnTo>
                  <a:lnTo>
                    <a:pt x="360" y="900"/>
                  </a:lnTo>
                  <a:lnTo>
                    <a:pt x="366" y="894"/>
                  </a:lnTo>
                  <a:close/>
                </a:path>
              </a:pathLst>
            </a:custGeom>
            <a:solidFill>
              <a:srgbClr val="C0C0C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573" name="Myanmar">
              <a:extLst>
                <a:ext uri="{FF2B5EF4-FFF2-40B4-BE49-F238E27FC236}">
                  <a16:creationId xmlns:a16="http://schemas.microsoft.com/office/drawing/2014/main" id="{42D95FD8-4D27-8B71-71D5-0D34A1E3C4B9}"/>
                </a:ext>
              </a:extLst>
            </p:cNvPr>
            <p:cNvSpPr>
              <a:spLocks/>
            </p:cNvSpPr>
            <p:nvPr/>
          </p:nvSpPr>
          <p:spPr bwMode="gray">
            <a:xfrm>
              <a:off x="4288" y="1985"/>
              <a:ext cx="162" cy="380"/>
            </a:xfrm>
            <a:custGeom>
              <a:avLst/>
              <a:gdLst>
                <a:gd name="T0" fmla="*/ 2147483647 w 636"/>
                <a:gd name="T1" fmla="*/ 2147483647 h 1500"/>
                <a:gd name="T2" fmla="*/ 2147483647 w 636"/>
                <a:gd name="T3" fmla="*/ 2147483647 h 1500"/>
                <a:gd name="T4" fmla="*/ 2147483647 w 636"/>
                <a:gd name="T5" fmla="*/ 2147483647 h 1500"/>
                <a:gd name="T6" fmla="*/ 2147483647 w 636"/>
                <a:gd name="T7" fmla="*/ 2147483647 h 1500"/>
                <a:gd name="T8" fmla="*/ 2147483647 w 636"/>
                <a:gd name="T9" fmla="*/ 2147483647 h 1500"/>
                <a:gd name="T10" fmla="*/ 2147483647 w 636"/>
                <a:gd name="T11" fmla="*/ 2147483647 h 1500"/>
                <a:gd name="T12" fmla="*/ 2147483647 w 636"/>
                <a:gd name="T13" fmla="*/ 2147483647 h 1500"/>
                <a:gd name="T14" fmla="*/ 2147483647 w 636"/>
                <a:gd name="T15" fmla="*/ 2147483647 h 1500"/>
                <a:gd name="T16" fmla="*/ 2147483647 w 636"/>
                <a:gd name="T17" fmla="*/ 2147483647 h 1500"/>
                <a:gd name="T18" fmla="*/ 2147483647 w 636"/>
                <a:gd name="T19" fmla="*/ 2147483647 h 1500"/>
                <a:gd name="T20" fmla="*/ 2147483647 w 636"/>
                <a:gd name="T21" fmla="*/ 2147483647 h 1500"/>
                <a:gd name="T22" fmla="*/ 2147483647 w 636"/>
                <a:gd name="T23" fmla="*/ 2147483647 h 1500"/>
                <a:gd name="T24" fmla="*/ 2147483647 w 636"/>
                <a:gd name="T25" fmla="*/ 2147483647 h 1500"/>
                <a:gd name="T26" fmla="*/ 2147483647 w 636"/>
                <a:gd name="T27" fmla="*/ 2147483647 h 1500"/>
                <a:gd name="T28" fmla="*/ 2147483647 w 636"/>
                <a:gd name="T29" fmla="*/ 2147483647 h 1500"/>
                <a:gd name="T30" fmla="*/ 2147483647 w 636"/>
                <a:gd name="T31" fmla="*/ 2147483647 h 1500"/>
                <a:gd name="T32" fmla="*/ 2147483647 w 636"/>
                <a:gd name="T33" fmla="*/ 2147483647 h 1500"/>
                <a:gd name="T34" fmla="*/ 2147483647 w 636"/>
                <a:gd name="T35" fmla="*/ 2147483647 h 1500"/>
                <a:gd name="T36" fmla="*/ 2147483647 w 636"/>
                <a:gd name="T37" fmla="*/ 2147483647 h 1500"/>
                <a:gd name="T38" fmla="*/ 2147483647 w 636"/>
                <a:gd name="T39" fmla="*/ 2147483647 h 1500"/>
                <a:gd name="T40" fmla="*/ 2147483647 w 636"/>
                <a:gd name="T41" fmla="*/ 2147483647 h 1500"/>
                <a:gd name="T42" fmla="*/ 2147483647 w 636"/>
                <a:gd name="T43" fmla="*/ 2147483647 h 1500"/>
                <a:gd name="T44" fmla="*/ 2147483647 w 636"/>
                <a:gd name="T45" fmla="*/ 2147483647 h 1500"/>
                <a:gd name="T46" fmla="*/ 2147483647 w 636"/>
                <a:gd name="T47" fmla="*/ 2147483647 h 1500"/>
                <a:gd name="T48" fmla="*/ 2147483647 w 636"/>
                <a:gd name="T49" fmla="*/ 2147483647 h 1500"/>
                <a:gd name="T50" fmla="*/ 2147483647 w 636"/>
                <a:gd name="T51" fmla="*/ 2147483647 h 1500"/>
                <a:gd name="T52" fmla="*/ 2147483647 w 636"/>
                <a:gd name="T53" fmla="*/ 2147483647 h 1500"/>
                <a:gd name="T54" fmla="*/ 2147483647 w 636"/>
                <a:gd name="T55" fmla="*/ 2147483647 h 1500"/>
                <a:gd name="T56" fmla="*/ 2147483647 w 636"/>
                <a:gd name="T57" fmla="*/ 2147483647 h 1500"/>
                <a:gd name="T58" fmla="*/ 2147483647 w 636"/>
                <a:gd name="T59" fmla="*/ 2147483647 h 1500"/>
                <a:gd name="T60" fmla="*/ 2147483647 w 636"/>
                <a:gd name="T61" fmla="*/ 2147483647 h 1500"/>
                <a:gd name="T62" fmla="*/ 2147483647 w 636"/>
                <a:gd name="T63" fmla="*/ 2147483647 h 1500"/>
                <a:gd name="T64" fmla="*/ 2147483647 w 636"/>
                <a:gd name="T65" fmla="*/ 2147483647 h 1500"/>
                <a:gd name="T66" fmla="*/ 2147483647 w 636"/>
                <a:gd name="T67" fmla="*/ 2147483647 h 1500"/>
                <a:gd name="T68" fmla="*/ 2147483647 w 636"/>
                <a:gd name="T69" fmla="*/ 2147483647 h 1500"/>
                <a:gd name="T70" fmla="*/ 2147483647 w 636"/>
                <a:gd name="T71" fmla="*/ 2147483647 h 1500"/>
                <a:gd name="T72" fmla="*/ 2147483647 w 636"/>
                <a:gd name="T73" fmla="*/ 2147483647 h 1500"/>
                <a:gd name="T74" fmla="*/ 2147483647 w 636"/>
                <a:gd name="T75" fmla="*/ 2147483647 h 1500"/>
                <a:gd name="T76" fmla="*/ 2147483647 w 636"/>
                <a:gd name="T77" fmla="*/ 2147483647 h 1500"/>
                <a:gd name="T78" fmla="*/ 2147483647 w 636"/>
                <a:gd name="T79" fmla="*/ 2147483647 h 1500"/>
                <a:gd name="T80" fmla="*/ 2147483647 w 636"/>
                <a:gd name="T81" fmla="*/ 2147483647 h 1500"/>
                <a:gd name="T82" fmla="*/ 2147483647 w 636"/>
                <a:gd name="T83" fmla="*/ 2147483647 h 1500"/>
                <a:gd name="T84" fmla="*/ 2147483647 w 636"/>
                <a:gd name="T85" fmla="*/ 2147483647 h 1500"/>
                <a:gd name="T86" fmla="*/ 2147483647 w 636"/>
                <a:gd name="T87" fmla="*/ 0 h 1500"/>
                <a:gd name="T88" fmla="*/ 2147483647 w 636"/>
                <a:gd name="T89" fmla="*/ 2147483647 h 1500"/>
                <a:gd name="T90" fmla="*/ 2147483647 w 636"/>
                <a:gd name="T91" fmla="*/ 2147483647 h 1500"/>
                <a:gd name="T92" fmla="*/ 2147483647 w 636"/>
                <a:gd name="T93" fmla="*/ 2147483647 h 1500"/>
                <a:gd name="T94" fmla="*/ 2147483647 w 636"/>
                <a:gd name="T95" fmla="*/ 2147483647 h 1500"/>
                <a:gd name="T96" fmla="*/ 2147483647 w 636"/>
                <a:gd name="T97" fmla="*/ 2147483647 h 1500"/>
                <a:gd name="T98" fmla="*/ 2147483647 w 636"/>
                <a:gd name="T99" fmla="*/ 2147483647 h 1500"/>
                <a:gd name="T100" fmla="*/ 2147483647 w 636"/>
                <a:gd name="T101" fmla="*/ 2147483647 h 1500"/>
                <a:gd name="T102" fmla="*/ 2147483647 w 636"/>
                <a:gd name="T103" fmla="*/ 2147483647 h 1500"/>
                <a:gd name="T104" fmla="*/ 2147483647 w 636"/>
                <a:gd name="T105" fmla="*/ 2147483647 h 1500"/>
                <a:gd name="T106" fmla="*/ 2147483647 w 636"/>
                <a:gd name="T107" fmla="*/ 2147483647 h 1500"/>
                <a:gd name="T108" fmla="*/ 2147483647 w 636"/>
                <a:gd name="T109" fmla="*/ 2147483647 h 1500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636"/>
                <a:gd name="T166" fmla="*/ 0 h 1500"/>
                <a:gd name="T167" fmla="*/ 636 w 636"/>
                <a:gd name="T168" fmla="*/ 1500 h 1500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636" h="1500">
                  <a:moveTo>
                    <a:pt x="0" y="588"/>
                  </a:moveTo>
                  <a:lnTo>
                    <a:pt x="18" y="588"/>
                  </a:lnTo>
                  <a:lnTo>
                    <a:pt x="12" y="630"/>
                  </a:lnTo>
                  <a:lnTo>
                    <a:pt x="18" y="630"/>
                  </a:lnTo>
                  <a:lnTo>
                    <a:pt x="24" y="636"/>
                  </a:lnTo>
                  <a:lnTo>
                    <a:pt x="42" y="642"/>
                  </a:lnTo>
                  <a:lnTo>
                    <a:pt x="54" y="648"/>
                  </a:lnTo>
                  <a:lnTo>
                    <a:pt x="72" y="666"/>
                  </a:lnTo>
                  <a:lnTo>
                    <a:pt x="84" y="690"/>
                  </a:lnTo>
                  <a:lnTo>
                    <a:pt x="90" y="696"/>
                  </a:lnTo>
                  <a:lnTo>
                    <a:pt x="90" y="702"/>
                  </a:lnTo>
                  <a:lnTo>
                    <a:pt x="126" y="696"/>
                  </a:lnTo>
                  <a:lnTo>
                    <a:pt x="102" y="738"/>
                  </a:lnTo>
                  <a:lnTo>
                    <a:pt x="108" y="738"/>
                  </a:lnTo>
                  <a:lnTo>
                    <a:pt x="114" y="744"/>
                  </a:lnTo>
                  <a:lnTo>
                    <a:pt x="126" y="744"/>
                  </a:lnTo>
                  <a:lnTo>
                    <a:pt x="144" y="750"/>
                  </a:lnTo>
                  <a:lnTo>
                    <a:pt x="156" y="762"/>
                  </a:lnTo>
                  <a:lnTo>
                    <a:pt x="168" y="768"/>
                  </a:lnTo>
                  <a:lnTo>
                    <a:pt x="174" y="780"/>
                  </a:lnTo>
                  <a:lnTo>
                    <a:pt x="186" y="792"/>
                  </a:lnTo>
                  <a:lnTo>
                    <a:pt x="192" y="804"/>
                  </a:lnTo>
                  <a:lnTo>
                    <a:pt x="192" y="822"/>
                  </a:lnTo>
                  <a:lnTo>
                    <a:pt x="198" y="834"/>
                  </a:lnTo>
                  <a:lnTo>
                    <a:pt x="198" y="840"/>
                  </a:lnTo>
                  <a:lnTo>
                    <a:pt x="204" y="846"/>
                  </a:lnTo>
                  <a:lnTo>
                    <a:pt x="210" y="858"/>
                  </a:lnTo>
                  <a:lnTo>
                    <a:pt x="222" y="870"/>
                  </a:lnTo>
                  <a:lnTo>
                    <a:pt x="210" y="888"/>
                  </a:lnTo>
                  <a:lnTo>
                    <a:pt x="216" y="978"/>
                  </a:lnTo>
                  <a:lnTo>
                    <a:pt x="204" y="990"/>
                  </a:lnTo>
                  <a:lnTo>
                    <a:pt x="204" y="1002"/>
                  </a:lnTo>
                  <a:lnTo>
                    <a:pt x="222" y="1020"/>
                  </a:lnTo>
                  <a:lnTo>
                    <a:pt x="234" y="1020"/>
                  </a:lnTo>
                  <a:lnTo>
                    <a:pt x="246" y="1014"/>
                  </a:lnTo>
                  <a:lnTo>
                    <a:pt x="252" y="1008"/>
                  </a:lnTo>
                  <a:lnTo>
                    <a:pt x="258" y="1014"/>
                  </a:lnTo>
                  <a:lnTo>
                    <a:pt x="258" y="1020"/>
                  </a:lnTo>
                  <a:lnTo>
                    <a:pt x="276" y="1020"/>
                  </a:lnTo>
                  <a:lnTo>
                    <a:pt x="282" y="1014"/>
                  </a:lnTo>
                  <a:lnTo>
                    <a:pt x="294" y="1008"/>
                  </a:lnTo>
                  <a:lnTo>
                    <a:pt x="300" y="996"/>
                  </a:lnTo>
                  <a:lnTo>
                    <a:pt x="306" y="990"/>
                  </a:lnTo>
                  <a:lnTo>
                    <a:pt x="312" y="978"/>
                  </a:lnTo>
                  <a:lnTo>
                    <a:pt x="324" y="978"/>
                  </a:lnTo>
                  <a:lnTo>
                    <a:pt x="360" y="960"/>
                  </a:lnTo>
                  <a:lnTo>
                    <a:pt x="366" y="954"/>
                  </a:lnTo>
                  <a:lnTo>
                    <a:pt x="366" y="900"/>
                  </a:lnTo>
                  <a:lnTo>
                    <a:pt x="372" y="894"/>
                  </a:lnTo>
                  <a:lnTo>
                    <a:pt x="378" y="894"/>
                  </a:lnTo>
                  <a:lnTo>
                    <a:pt x="396" y="912"/>
                  </a:lnTo>
                  <a:lnTo>
                    <a:pt x="402" y="924"/>
                  </a:lnTo>
                  <a:lnTo>
                    <a:pt x="402" y="954"/>
                  </a:lnTo>
                  <a:lnTo>
                    <a:pt x="408" y="954"/>
                  </a:lnTo>
                  <a:lnTo>
                    <a:pt x="426" y="972"/>
                  </a:lnTo>
                  <a:lnTo>
                    <a:pt x="432" y="984"/>
                  </a:lnTo>
                  <a:lnTo>
                    <a:pt x="444" y="1014"/>
                  </a:lnTo>
                  <a:lnTo>
                    <a:pt x="450" y="1050"/>
                  </a:lnTo>
                  <a:lnTo>
                    <a:pt x="450" y="1074"/>
                  </a:lnTo>
                  <a:lnTo>
                    <a:pt x="456" y="1092"/>
                  </a:lnTo>
                  <a:lnTo>
                    <a:pt x="456" y="1128"/>
                  </a:lnTo>
                  <a:lnTo>
                    <a:pt x="462" y="1134"/>
                  </a:lnTo>
                  <a:lnTo>
                    <a:pt x="480" y="1170"/>
                  </a:lnTo>
                  <a:lnTo>
                    <a:pt x="486" y="1176"/>
                  </a:lnTo>
                  <a:lnTo>
                    <a:pt x="486" y="1182"/>
                  </a:lnTo>
                  <a:lnTo>
                    <a:pt x="528" y="1272"/>
                  </a:lnTo>
                  <a:lnTo>
                    <a:pt x="540" y="1320"/>
                  </a:lnTo>
                  <a:lnTo>
                    <a:pt x="522" y="1320"/>
                  </a:lnTo>
                  <a:lnTo>
                    <a:pt x="516" y="1326"/>
                  </a:lnTo>
                  <a:lnTo>
                    <a:pt x="516" y="1350"/>
                  </a:lnTo>
                  <a:lnTo>
                    <a:pt x="510" y="1362"/>
                  </a:lnTo>
                  <a:lnTo>
                    <a:pt x="510" y="1374"/>
                  </a:lnTo>
                  <a:lnTo>
                    <a:pt x="552" y="1362"/>
                  </a:lnTo>
                  <a:lnTo>
                    <a:pt x="540" y="1416"/>
                  </a:lnTo>
                  <a:lnTo>
                    <a:pt x="540" y="1428"/>
                  </a:lnTo>
                  <a:lnTo>
                    <a:pt x="534" y="1440"/>
                  </a:lnTo>
                  <a:lnTo>
                    <a:pt x="534" y="1464"/>
                  </a:lnTo>
                  <a:lnTo>
                    <a:pt x="540" y="1482"/>
                  </a:lnTo>
                  <a:lnTo>
                    <a:pt x="540" y="1488"/>
                  </a:lnTo>
                  <a:lnTo>
                    <a:pt x="546" y="1500"/>
                  </a:lnTo>
                  <a:lnTo>
                    <a:pt x="552" y="1488"/>
                  </a:lnTo>
                  <a:lnTo>
                    <a:pt x="558" y="1482"/>
                  </a:lnTo>
                  <a:lnTo>
                    <a:pt x="564" y="1470"/>
                  </a:lnTo>
                  <a:lnTo>
                    <a:pt x="564" y="1458"/>
                  </a:lnTo>
                  <a:lnTo>
                    <a:pt x="558" y="1452"/>
                  </a:lnTo>
                  <a:lnTo>
                    <a:pt x="558" y="1440"/>
                  </a:lnTo>
                  <a:lnTo>
                    <a:pt x="576" y="1422"/>
                  </a:lnTo>
                  <a:lnTo>
                    <a:pt x="594" y="1386"/>
                  </a:lnTo>
                  <a:lnTo>
                    <a:pt x="594" y="1368"/>
                  </a:lnTo>
                  <a:lnTo>
                    <a:pt x="600" y="1356"/>
                  </a:lnTo>
                  <a:lnTo>
                    <a:pt x="600" y="1326"/>
                  </a:lnTo>
                  <a:lnTo>
                    <a:pt x="594" y="1314"/>
                  </a:lnTo>
                  <a:lnTo>
                    <a:pt x="594" y="1290"/>
                  </a:lnTo>
                  <a:lnTo>
                    <a:pt x="570" y="1266"/>
                  </a:lnTo>
                  <a:lnTo>
                    <a:pt x="570" y="1242"/>
                  </a:lnTo>
                  <a:lnTo>
                    <a:pt x="564" y="1224"/>
                  </a:lnTo>
                  <a:lnTo>
                    <a:pt x="564" y="1194"/>
                  </a:lnTo>
                  <a:lnTo>
                    <a:pt x="558" y="1182"/>
                  </a:lnTo>
                  <a:lnTo>
                    <a:pt x="516" y="1140"/>
                  </a:lnTo>
                  <a:lnTo>
                    <a:pt x="510" y="1128"/>
                  </a:lnTo>
                  <a:lnTo>
                    <a:pt x="504" y="1122"/>
                  </a:lnTo>
                  <a:lnTo>
                    <a:pt x="498" y="1110"/>
                  </a:lnTo>
                  <a:lnTo>
                    <a:pt x="492" y="1104"/>
                  </a:lnTo>
                  <a:lnTo>
                    <a:pt x="492" y="1098"/>
                  </a:lnTo>
                  <a:lnTo>
                    <a:pt x="486" y="1092"/>
                  </a:lnTo>
                  <a:lnTo>
                    <a:pt x="504" y="1056"/>
                  </a:lnTo>
                  <a:lnTo>
                    <a:pt x="510" y="1050"/>
                  </a:lnTo>
                  <a:lnTo>
                    <a:pt x="516" y="1038"/>
                  </a:lnTo>
                  <a:lnTo>
                    <a:pt x="516" y="1014"/>
                  </a:lnTo>
                  <a:lnTo>
                    <a:pt x="510" y="1002"/>
                  </a:lnTo>
                  <a:lnTo>
                    <a:pt x="522" y="1002"/>
                  </a:lnTo>
                  <a:lnTo>
                    <a:pt x="528" y="996"/>
                  </a:lnTo>
                  <a:lnTo>
                    <a:pt x="528" y="978"/>
                  </a:lnTo>
                  <a:lnTo>
                    <a:pt x="522" y="972"/>
                  </a:lnTo>
                  <a:lnTo>
                    <a:pt x="516" y="978"/>
                  </a:lnTo>
                  <a:lnTo>
                    <a:pt x="510" y="978"/>
                  </a:lnTo>
                  <a:lnTo>
                    <a:pt x="504" y="972"/>
                  </a:lnTo>
                  <a:lnTo>
                    <a:pt x="498" y="960"/>
                  </a:lnTo>
                  <a:lnTo>
                    <a:pt x="498" y="942"/>
                  </a:lnTo>
                  <a:lnTo>
                    <a:pt x="504" y="942"/>
                  </a:lnTo>
                  <a:lnTo>
                    <a:pt x="504" y="936"/>
                  </a:lnTo>
                  <a:lnTo>
                    <a:pt x="498" y="930"/>
                  </a:lnTo>
                  <a:lnTo>
                    <a:pt x="486" y="924"/>
                  </a:lnTo>
                  <a:lnTo>
                    <a:pt x="474" y="912"/>
                  </a:lnTo>
                  <a:lnTo>
                    <a:pt x="462" y="906"/>
                  </a:lnTo>
                  <a:lnTo>
                    <a:pt x="444" y="888"/>
                  </a:lnTo>
                  <a:lnTo>
                    <a:pt x="438" y="876"/>
                  </a:lnTo>
                  <a:lnTo>
                    <a:pt x="438" y="870"/>
                  </a:lnTo>
                  <a:lnTo>
                    <a:pt x="432" y="870"/>
                  </a:lnTo>
                  <a:lnTo>
                    <a:pt x="438" y="846"/>
                  </a:lnTo>
                  <a:lnTo>
                    <a:pt x="426" y="840"/>
                  </a:lnTo>
                  <a:lnTo>
                    <a:pt x="402" y="816"/>
                  </a:lnTo>
                  <a:lnTo>
                    <a:pt x="402" y="810"/>
                  </a:lnTo>
                  <a:lnTo>
                    <a:pt x="426" y="810"/>
                  </a:lnTo>
                  <a:lnTo>
                    <a:pt x="426" y="792"/>
                  </a:lnTo>
                  <a:lnTo>
                    <a:pt x="408" y="774"/>
                  </a:lnTo>
                  <a:lnTo>
                    <a:pt x="408" y="768"/>
                  </a:lnTo>
                  <a:lnTo>
                    <a:pt x="414" y="762"/>
                  </a:lnTo>
                  <a:lnTo>
                    <a:pt x="420" y="762"/>
                  </a:lnTo>
                  <a:lnTo>
                    <a:pt x="426" y="756"/>
                  </a:lnTo>
                  <a:lnTo>
                    <a:pt x="426" y="708"/>
                  </a:lnTo>
                  <a:lnTo>
                    <a:pt x="456" y="708"/>
                  </a:lnTo>
                  <a:lnTo>
                    <a:pt x="468" y="714"/>
                  </a:lnTo>
                  <a:lnTo>
                    <a:pt x="480" y="714"/>
                  </a:lnTo>
                  <a:lnTo>
                    <a:pt x="486" y="708"/>
                  </a:lnTo>
                  <a:lnTo>
                    <a:pt x="492" y="696"/>
                  </a:lnTo>
                  <a:lnTo>
                    <a:pt x="498" y="690"/>
                  </a:lnTo>
                  <a:lnTo>
                    <a:pt x="498" y="684"/>
                  </a:lnTo>
                  <a:lnTo>
                    <a:pt x="522" y="684"/>
                  </a:lnTo>
                  <a:lnTo>
                    <a:pt x="528" y="660"/>
                  </a:lnTo>
                  <a:lnTo>
                    <a:pt x="534" y="660"/>
                  </a:lnTo>
                  <a:lnTo>
                    <a:pt x="540" y="654"/>
                  </a:lnTo>
                  <a:lnTo>
                    <a:pt x="564" y="654"/>
                  </a:lnTo>
                  <a:lnTo>
                    <a:pt x="564" y="642"/>
                  </a:lnTo>
                  <a:lnTo>
                    <a:pt x="582" y="624"/>
                  </a:lnTo>
                  <a:lnTo>
                    <a:pt x="594" y="624"/>
                  </a:lnTo>
                  <a:lnTo>
                    <a:pt x="600" y="618"/>
                  </a:lnTo>
                  <a:lnTo>
                    <a:pt x="594" y="612"/>
                  </a:lnTo>
                  <a:lnTo>
                    <a:pt x="600" y="600"/>
                  </a:lnTo>
                  <a:lnTo>
                    <a:pt x="600" y="588"/>
                  </a:lnTo>
                  <a:lnTo>
                    <a:pt x="636" y="570"/>
                  </a:lnTo>
                  <a:lnTo>
                    <a:pt x="636" y="552"/>
                  </a:lnTo>
                  <a:lnTo>
                    <a:pt x="630" y="546"/>
                  </a:lnTo>
                  <a:lnTo>
                    <a:pt x="618" y="546"/>
                  </a:lnTo>
                  <a:lnTo>
                    <a:pt x="600" y="564"/>
                  </a:lnTo>
                  <a:lnTo>
                    <a:pt x="600" y="570"/>
                  </a:lnTo>
                  <a:lnTo>
                    <a:pt x="558" y="570"/>
                  </a:lnTo>
                  <a:lnTo>
                    <a:pt x="558" y="552"/>
                  </a:lnTo>
                  <a:lnTo>
                    <a:pt x="546" y="552"/>
                  </a:lnTo>
                  <a:lnTo>
                    <a:pt x="534" y="522"/>
                  </a:lnTo>
                  <a:lnTo>
                    <a:pt x="480" y="516"/>
                  </a:lnTo>
                  <a:lnTo>
                    <a:pt x="486" y="504"/>
                  </a:lnTo>
                  <a:lnTo>
                    <a:pt x="486" y="498"/>
                  </a:lnTo>
                  <a:lnTo>
                    <a:pt x="492" y="492"/>
                  </a:lnTo>
                  <a:lnTo>
                    <a:pt x="492" y="480"/>
                  </a:lnTo>
                  <a:lnTo>
                    <a:pt x="480" y="468"/>
                  </a:lnTo>
                  <a:lnTo>
                    <a:pt x="486" y="462"/>
                  </a:lnTo>
                  <a:lnTo>
                    <a:pt x="498" y="462"/>
                  </a:lnTo>
                  <a:lnTo>
                    <a:pt x="504" y="456"/>
                  </a:lnTo>
                  <a:lnTo>
                    <a:pt x="504" y="450"/>
                  </a:lnTo>
                  <a:lnTo>
                    <a:pt x="498" y="444"/>
                  </a:lnTo>
                  <a:lnTo>
                    <a:pt x="486" y="438"/>
                  </a:lnTo>
                  <a:lnTo>
                    <a:pt x="456" y="438"/>
                  </a:lnTo>
                  <a:lnTo>
                    <a:pt x="444" y="396"/>
                  </a:lnTo>
                  <a:lnTo>
                    <a:pt x="420" y="378"/>
                  </a:lnTo>
                  <a:lnTo>
                    <a:pt x="450" y="354"/>
                  </a:lnTo>
                  <a:lnTo>
                    <a:pt x="390" y="354"/>
                  </a:lnTo>
                  <a:lnTo>
                    <a:pt x="384" y="360"/>
                  </a:lnTo>
                  <a:lnTo>
                    <a:pt x="372" y="360"/>
                  </a:lnTo>
                  <a:lnTo>
                    <a:pt x="366" y="366"/>
                  </a:lnTo>
                  <a:lnTo>
                    <a:pt x="354" y="372"/>
                  </a:lnTo>
                  <a:lnTo>
                    <a:pt x="366" y="354"/>
                  </a:lnTo>
                  <a:lnTo>
                    <a:pt x="360" y="342"/>
                  </a:lnTo>
                  <a:lnTo>
                    <a:pt x="342" y="324"/>
                  </a:lnTo>
                  <a:lnTo>
                    <a:pt x="342" y="306"/>
                  </a:lnTo>
                  <a:lnTo>
                    <a:pt x="354" y="306"/>
                  </a:lnTo>
                  <a:lnTo>
                    <a:pt x="348" y="276"/>
                  </a:lnTo>
                  <a:lnTo>
                    <a:pt x="360" y="276"/>
                  </a:lnTo>
                  <a:lnTo>
                    <a:pt x="366" y="270"/>
                  </a:lnTo>
                  <a:lnTo>
                    <a:pt x="366" y="234"/>
                  </a:lnTo>
                  <a:lnTo>
                    <a:pt x="372" y="240"/>
                  </a:lnTo>
                  <a:lnTo>
                    <a:pt x="384" y="240"/>
                  </a:lnTo>
                  <a:lnTo>
                    <a:pt x="390" y="234"/>
                  </a:lnTo>
                  <a:lnTo>
                    <a:pt x="396" y="222"/>
                  </a:lnTo>
                  <a:lnTo>
                    <a:pt x="396" y="216"/>
                  </a:lnTo>
                  <a:lnTo>
                    <a:pt x="378" y="198"/>
                  </a:lnTo>
                  <a:lnTo>
                    <a:pt x="390" y="198"/>
                  </a:lnTo>
                  <a:lnTo>
                    <a:pt x="396" y="192"/>
                  </a:lnTo>
                  <a:lnTo>
                    <a:pt x="408" y="192"/>
                  </a:lnTo>
                  <a:lnTo>
                    <a:pt x="396" y="132"/>
                  </a:lnTo>
                  <a:lnTo>
                    <a:pt x="384" y="108"/>
                  </a:lnTo>
                  <a:lnTo>
                    <a:pt x="384" y="78"/>
                  </a:lnTo>
                  <a:lnTo>
                    <a:pt x="378" y="72"/>
                  </a:lnTo>
                  <a:lnTo>
                    <a:pt x="342" y="72"/>
                  </a:lnTo>
                  <a:lnTo>
                    <a:pt x="342" y="66"/>
                  </a:lnTo>
                  <a:lnTo>
                    <a:pt x="336" y="60"/>
                  </a:lnTo>
                  <a:lnTo>
                    <a:pt x="318" y="24"/>
                  </a:lnTo>
                  <a:lnTo>
                    <a:pt x="306" y="18"/>
                  </a:lnTo>
                  <a:lnTo>
                    <a:pt x="300" y="6"/>
                  </a:lnTo>
                  <a:lnTo>
                    <a:pt x="294" y="0"/>
                  </a:lnTo>
                  <a:lnTo>
                    <a:pt x="288" y="0"/>
                  </a:lnTo>
                  <a:lnTo>
                    <a:pt x="282" y="18"/>
                  </a:lnTo>
                  <a:lnTo>
                    <a:pt x="282" y="48"/>
                  </a:lnTo>
                  <a:lnTo>
                    <a:pt x="276" y="48"/>
                  </a:lnTo>
                  <a:lnTo>
                    <a:pt x="270" y="54"/>
                  </a:lnTo>
                  <a:lnTo>
                    <a:pt x="258" y="60"/>
                  </a:lnTo>
                  <a:lnTo>
                    <a:pt x="246" y="72"/>
                  </a:lnTo>
                  <a:lnTo>
                    <a:pt x="252" y="84"/>
                  </a:lnTo>
                  <a:lnTo>
                    <a:pt x="258" y="90"/>
                  </a:lnTo>
                  <a:lnTo>
                    <a:pt x="270" y="96"/>
                  </a:lnTo>
                  <a:lnTo>
                    <a:pt x="276" y="102"/>
                  </a:lnTo>
                  <a:lnTo>
                    <a:pt x="276" y="108"/>
                  </a:lnTo>
                  <a:lnTo>
                    <a:pt x="258" y="108"/>
                  </a:lnTo>
                  <a:lnTo>
                    <a:pt x="252" y="102"/>
                  </a:lnTo>
                  <a:lnTo>
                    <a:pt x="216" y="102"/>
                  </a:lnTo>
                  <a:lnTo>
                    <a:pt x="204" y="108"/>
                  </a:lnTo>
                  <a:lnTo>
                    <a:pt x="198" y="108"/>
                  </a:lnTo>
                  <a:lnTo>
                    <a:pt x="198" y="126"/>
                  </a:lnTo>
                  <a:lnTo>
                    <a:pt x="186" y="138"/>
                  </a:lnTo>
                  <a:lnTo>
                    <a:pt x="174" y="144"/>
                  </a:lnTo>
                  <a:lnTo>
                    <a:pt x="162" y="144"/>
                  </a:lnTo>
                  <a:lnTo>
                    <a:pt x="156" y="150"/>
                  </a:lnTo>
                  <a:lnTo>
                    <a:pt x="150" y="150"/>
                  </a:lnTo>
                  <a:lnTo>
                    <a:pt x="150" y="174"/>
                  </a:lnTo>
                  <a:lnTo>
                    <a:pt x="156" y="180"/>
                  </a:lnTo>
                  <a:lnTo>
                    <a:pt x="156" y="186"/>
                  </a:lnTo>
                  <a:lnTo>
                    <a:pt x="162" y="192"/>
                  </a:lnTo>
                  <a:lnTo>
                    <a:pt x="162" y="204"/>
                  </a:lnTo>
                  <a:lnTo>
                    <a:pt x="144" y="234"/>
                  </a:lnTo>
                  <a:lnTo>
                    <a:pt x="138" y="240"/>
                  </a:lnTo>
                  <a:lnTo>
                    <a:pt x="126" y="246"/>
                  </a:lnTo>
                  <a:lnTo>
                    <a:pt x="126" y="264"/>
                  </a:lnTo>
                  <a:lnTo>
                    <a:pt x="132" y="276"/>
                  </a:lnTo>
                  <a:lnTo>
                    <a:pt x="138" y="282"/>
                  </a:lnTo>
                  <a:lnTo>
                    <a:pt x="120" y="336"/>
                  </a:lnTo>
                  <a:lnTo>
                    <a:pt x="120" y="372"/>
                  </a:lnTo>
                  <a:lnTo>
                    <a:pt x="108" y="372"/>
                  </a:lnTo>
                  <a:lnTo>
                    <a:pt x="96" y="366"/>
                  </a:lnTo>
                  <a:lnTo>
                    <a:pt x="42" y="366"/>
                  </a:lnTo>
                  <a:lnTo>
                    <a:pt x="48" y="366"/>
                  </a:lnTo>
                  <a:lnTo>
                    <a:pt x="66" y="384"/>
                  </a:lnTo>
                  <a:lnTo>
                    <a:pt x="72" y="432"/>
                  </a:lnTo>
                  <a:lnTo>
                    <a:pt x="66" y="432"/>
                  </a:lnTo>
                  <a:lnTo>
                    <a:pt x="48" y="450"/>
                  </a:lnTo>
                  <a:lnTo>
                    <a:pt x="54" y="462"/>
                  </a:lnTo>
                  <a:lnTo>
                    <a:pt x="54" y="486"/>
                  </a:lnTo>
                  <a:lnTo>
                    <a:pt x="72" y="504"/>
                  </a:lnTo>
                  <a:lnTo>
                    <a:pt x="72" y="516"/>
                  </a:lnTo>
                  <a:lnTo>
                    <a:pt x="60" y="516"/>
                  </a:lnTo>
                  <a:lnTo>
                    <a:pt x="54" y="510"/>
                  </a:lnTo>
                  <a:lnTo>
                    <a:pt x="48" y="510"/>
                  </a:lnTo>
                  <a:lnTo>
                    <a:pt x="48" y="534"/>
                  </a:lnTo>
                  <a:lnTo>
                    <a:pt x="30" y="516"/>
                  </a:lnTo>
                  <a:lnTo>
                    <a:pt x="42" y="576"/>
                  </a:lnTo>
                  <a:lnTo>
                    <a:pt x="6" y="570"/>
                  </a:lnTo>
                  <a:lnTo>
                    <a:pt x="6" y="576"/>
                  </a:lnTo>
                  <a:lnTo>
                    <a:pt x="0" y="588"/>
                  </a:lnTo>
                  <a:close/>
                </a:path>
              </a:pathLst>
            </a:custGeom>
            <a:solidFill>
              <a:srgbClr val="C0C0C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574" name="Mozambique">
              <a:extLst>
                <a:ext uri="{FF2B5EF4-FFF2-40B4-BE49-F238E27FC236}">
                  <a16:creationId xmlns:a16="http://schemas.microsoft.com/office/drawing/2014/main" id="{F1448A48-6173-BE3E-67A9-E266070F77C1}"/>
                </a:ext>
              </a:extLst>
            </p:cNvPr>
            <p:cNvSpPr>
              <a:spLocks/>
            </p:cNvSpPr>
            <p:nvPr/>
          </p:nvSpPr>
          <p:spPr bwMode="gray">
            <a:xfrm>
              <a:off x="3195" y="2783"/>
              <a:ext cx="193" cy="339"/>
            </a:xfrm>
            <a:custGeom>
              <a:avLst/>
              <a:gdLst>
                <a:gd name="T0" fmla="*/ 2147483647 w 762"/>
                <a:gd name="T1" fmla="*/ 2147483647 h 1338"/>
                <a:gd name="T2" fmla="*/ 2147483647 w 762"/>
                <a:gd name="T3" fmla="*/ 2147483647 h 1338"/>
                <a:gd name="T4" fmla="*/ 2147483647 w 762"/>
                <a:gd name="T5" fmla="*/ 2147483647 h 1338"/>
                <a:gd name="T6" fmla="*/ 2147483647 w 762"/>
                <a:gd name="T7" fmla="*/ 2147483647 h 1338"/>
                <a:gd name="T8" fmla="*/ 2147483647 w 762"/>
                <a:gd name="T9" fmla="*/ 2147483647 h 1338"/>
                <a:gd name="T10" fmla="*/ 2147483647 w 762"/>
                <a:gd name="T11" fmla="*/ 2147483647 h 1338"/>
                <a:gd name="T12" fmla="*/ 2147483647 w 762"/>
                <a:gd name="T13" fmla="*/ 2147483647 h 1338"/>
                <a:gd name="T14" fmla="*/ 2147483647 w 762"/>
                <a:gd name="T15" fmla="*/ 2147483647 h 1338"/>
                <a:gd name="T16" fmla="*/ 2147483647 w 762"/>
                <a:gd name="T17" fmla="*/ 2147483647 h 1338"/>
                <a:gd name="T18" fmla="*/ 2147483647 w 762"/>
                <a:gd name="T19" fmla="*/ 2147483647 h 1338"/>
                <a:gd name="T20" fmla="*/ 2147483647 w 762"/>
                <a:gd name="T21" fmla="*/ 2147483647 h 1338"/>
                <a:gd name="T22" fmla="*/ 2147483647 w 762"/>
                <a:gd name="T23" fmla="*/ 2147483647 h 1338"/>
                <a:gd name="T24" fmla="*/ 2147483647 w 762"/>
                <a:gd name="T25" fmla="*/ 2147483647 h 1338"/>
                <a:gd name="T26" fmla="*/ 2147483647 w 762"/>
                <a:gd name="T27" fmla="*/ 2147483647 h 1338"/>
                <a:gd name="T28" fmla="*/ 2147483647 w 762"/>
                <a:gd name="T29" fmla="*/ 2147483647 h 1338"/>
                <a:gd name="T30" fmla="*/ 2147483647 w 762"/>
                <a:gd name="T31" fmla="*/ 2147483647 h 1338"/>
                <a:gd name="T32" fmla="*/ 2147483647 w 762"/>
                <a:gd name="T33" fmla="*/ 2147483647 h 1338"/>
                <a:gd name="T34" fmla="*/ 2147483647 w 762"/>
                <a:gd name="T35" fmla="*/ 2147483647 h 1338"/>
                <a:gd name="T36" fmla="*/ 2147483647 w 762"/>
                <a:gd name="T37" fmla="*/ 2147483647 h 1338"/>
                <a:gd name="T38" fmla="*/ 2147483647 w 762"/>
                <a:gd name="T39" fmla="*/ 2147483647 h 1338"/>
                <a:gd name="T40" fmla="*/ 2147483647 w 762"/>
                <a:gd name="T41" fmla="*/ 2147483647 h 1338"/>
                <a:gd name="T42" fmla="*/ 2147483647 w 762"/>
                <a:gd name="T43" fmla="*/ 2147483647 h 1338"/>
                <a:gd name="T44" fmla="*/ 2147483647 w 762"/>
                <a:gd name="T45" fmla="*/ 2147483647 h 1338"/>
                <a:gd name="T46" fmla="*/ 2147483647 w 762"/>
                <a:gd name="T47" fmla="*/ 2147483647 h 1338"/>
                <a:gd name="T48" fmla="*/ 2147483647 w 762"/>
                <a:gd name="T49" fmla="*/ 2147483647 h 1338"/>
                <a:gd name="T50" fmla="*/ 2147483647 w 762"/>
                <a:gd name="T51" fmla="*/ 2147483647 h 1338"/>
                <a:gd name="T52" fmla="*/ 2147483647 w 762"/>
                <a:gd name="T53" fmla="*/ 2147483647 h 1338"/>
                <a:gd name="T54" fmla="*/ 2147483647 w 762"/>
                <a:gd name="T55" fmla="*/ 2147483647 h 1338"/>
                <a:gd name="T56" fmla="*/ 0 w 762"/>
                <a:gd name="T57" fmla="*/ 2147483647 h 1338"/>
                <a:gd name="T58" fmla="*/ 2147483647 w 762"/>
                <a:gd name="T59" fmla="*/ 2147483647 h 1338"/>
                <a:gd name="T60" fmla="*/ 2147483647 w 762"/>
                <a:gd name="T61" fmla="*/ 2147483647 h 1338"/>
                <a:gd name="T62" fmla="*/ 2147483647 w 762"/>
                <a:gd name="T63" fmla="*/ 2147483647 h 1338"/>
                <a:gd name="T64" fmla="*/ 2147483647 w 762"/>
                <a:gd name="T65" fmla="*/ 2147483647 h 1338"/>
                <a:gd name="T66" fmla="*/ 2147483647 w 762"/>
                <a:gd name="T67" fmla="*/ 2147483647 h 1338"/>
                <a:gd name="T68" fmla="*/ 2147483647 w 762"/>
                <a:gd name="T69" fmla="*/ 2147483647 h 1338"/>
                <a:gd name="T70" fmla="*/ 2147483647 w 762"/>
                <a:gd name="T71" fmla="*/ 2147483647 h 1338"/>
                <a:gd name="T72" fmla="*/ 2147483647 w 762"/>
                <a:gd name="T73" fmla="*/ 2147483647 h 1338"/>
                <a:gd name="T74" fmla="*/ 2147483647 w 762"/>
                <a:gd name="T75" fmla="*/ 2147483647 h 1338"/>
                <a:gd name="T76" fmla="*/ 2147483647 w 762"/>
                <a:gd name="T77" fmla="*/ 2147483647 h 1338"/>
                <a:gd name="T78" fmla="*/ 2147483647 w 762"/>
                <a:gd name="T79" fmla="*/ 2147483647 h 1338"/>
                <a:gd name="T80" fmla="*/ 2147483647 w 762"/>
                <a:gd name="T81" fmla="*/ 2147483647 h 1338"/>
                <a:gd name="T82" fmla="*/ 2147483647 w 762"/>
                <a:gd name="T83" fmla="*/ 2147483647 h 1338"/>
                <a:gd name="T84" fmla="*/ 2147483647 w 762"/>
                <a:gd name="T85" fmla="*/ 2147483647 h 1338"/>
                <a:gd name="T86" fmla="*/ 2147483647 w 762"/>
                <a:gd name="T87" fmla="*/ 2147483647 h 1338"/>
                <a:gd name="T88" fmla="*/ 2147483647 w 762"/>
                <a:gd name="T89" fmla="*/ 2147483647 h 1338"/>
                <a:gd name="T90" fmla="*/ 2147483647 w 762"/>
                <a:gd name="T91" fmla="*/ 2147483647 h 1338"/>
                <a:gd name="T92" fmla="*/ 2147483647 w 762"/>
                <a:gd name="T93" fmla="*/ 2147483647 h 1338"/>
                <a:gd name="T94" fmla="*/ 2147483647 w 762"/>
                <a:gd name="T95" fmla="*/ 2147483647 h 1338"/>
                <a:gd name="T96" fmla="*/ 2147483647 w 762"/>
                <a:gd name="T97" fmla="*/ 2147483647 h 1338"/>
                <a:gd name="T98" fmla="*/ 2147483647 w 762"/>
                <a:gd name="T99" fmla="*/ 2147483647 h 1338"/>
                <a:gd name="T100" fmla="*/ 2147483647 w 762"/>
                <a:gd name="T101" fmla="*/ 2147483647 h 1338"/>
                <a:gd name="T102" fmla="*/ 2147483647 w 762"/>
                <a:gd name="T103" fmla="*/ 2147483647 h 1338"/>
                <a:gd name="T104" fmla="*/ 2147483647 w 762"/>
                <a:gd name="T105" fmla="*/ 2147483647 h 1338"/>
                <a:gd name="T106" fmla="*/ 2147483647 w 762"/>
                <a:gd name="T107" fmla="*/ 2147483647 h 1338"/>
                <a:gd name="T108" fmla="*/ 2147483647 w 762"/>
                <a:gd name="T109" fmla="*/ 2147483647 h 1338"/>
                <a:gd name="T110" fmla="*/ 2147483647 w 762"/>
                <a:gd name="T111" fmla="*/ 2147483647 h 1338"/>
                <a:gd name="T112" fmla="*/ 2147483647 w 762"/>
                <a:gd name="T113" fmla="*/ 2147483647 h 1338"/>
                <a:gd name="T114" fmla="*/ 2147483647 w 762"/>
                <a:gd name="T115" fmla="*/ 2147483647 h 1338"/>
                <a:gd name="T116" fmla="*/ 2147483647 w 762"/>
                <a:gd name="T117" fmla="*/ 2147483647 h 1338"/>
                <a:gd name="T118" fmla="*/ 2147483647 w 762"/>
                <a:gd name="T119" fmla="*/ 2147483647 h 1338"/>
                <a:gd name="T120" fmla="*/ 2147483647 w 762"/>
                <a:gd name="T121" fmla="*/ 2147483647 h 1338"/>
                <a:gd name="T122" fmla="*/ 2147483647 w 762"/>
                <a:gd name="T123" fmla="*/ 2147483647 h 1338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762"/>
                <a:gd name="T187" fmla="*/ 0 h 1338"/>
                <a:gd name="T188" fmla="*/ 762 w 762"/>
                <a:gd name="T189" fmla="*/ 1338 h 1338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762" h="1338">
                  <a:moveTo>
                    <a:pt x="762" y="342"/>
                  </a:moveTo>
                  <a:lnTo>
                    <a:pt x="762" y="324"/>
                  </a:lnTo>
                  <a:lnTo>
                    <a:pt x="756" y="318"/>
                  </a:lnTo>
                  <a:lnTo>
                    <a:pt x="744" y="318"/>
                  </a:lnTo>
                  <a:lnTo>
                    <a:pt x="744" y="258"/>
                  </a:lnTo>
                  <a:lnTo>
                    <a:pt x="732" y="246"/>
                  </a:lnTo>
                  <a:lnTo>
                    <a:pt x="750" y="234"/>
                  </a:lnTo>
                  <a:lnTo>
                    <a:pt x="738" y="186"/>
                  </a:lnTo>
                  <a:lnTo>
                    <a:pt x="750" y="156"/>
                  </a:lnTo>
                  <a:lnTo>
                    <a:pt x="738" y="120"/>
                  </a:lnTo>
                  <a:lnTo>
                    <a:pt x="738" y="108"/>
                  </a:lnTo>
                  <a:lnTo>
                    <a:pt x="750" y="72"/>
                  </a:lnTo>
                  <a:lnTo>
                    <a:pt x="756" y="42"/>
                  </a:lnTo>
                  <a:lnTo>
                    <a:pt x="756" y="12"/>
                  </a:lnTo>
                  <a:lnTo>
                    <a:pt x="744" y="0"/>
                  </a:lnTo>
                  <a:lnTo>
                    <a:pt x="666" y="54"/>
                  </a:lnTo>
                  <a:lnTo>
                    <a:pt x="636" y="60"/>
                  </a:lnTo>
                  <a:lnTo>
                    <a:pt x="630" y="60"/>
                  </a:lnTo>
                  <a:lnTo>
                    <a:pt x="618" y="72"/>
                  </a:lnTo>
                  <a:lnTo>
                    <a:pt x="606" y="78"/>
                  </a:lnTo>
                  <a:lnTo>
                    <a:pt x="594" y="78"/>
                  </a:lnTo>
                  <a:lnTo>
                    <a:pt x="594" y="72"/>
                  </a:lnTo>
                  <a:lnTo>
                    <a:pt x="588" y="66"/>
                  </a:lnTo>
                  <a:lnTo>
                    <a:pt x="564" y="66"/>
                  </a:lnTo>
                  <a:lnTo>
                    <a:pt x="558" y="72"/>
                  </a:lnTo>
                  <a:lnTo>
                    <a:pt x="552" y="84"/>
                  </a:lnTo>
                  <a:lnTo>
                    <a:pt x="540" y="90"/>
                  </a:lnTo>
                  <a:lnTo>
                    <a:pt x="528" y="102"/>
                  </a:lnTo>
                  <a:lnTo>
                    <a:pt x="510" y="102"/>
                  </a:lnTo>
                  <a:lnTo>
                    <a:pt x="498" y="96"/>
                  </a:lnTo>
                  <a:lnTo>
                    <a:pt x="492" y="90"/>
                  </a:lnTo>
                  <a:lnTo>
                    <a:pt x="486" y="90"/>
                  </a:lnTo>
                  <a:lnTo>
                    <a:pt x="468" y="108"/>
                  </a:lnTo>
                  <a:lnTo>
                    <a:pt x="456" y="108"/>
                  </a:lnTo>
                  <a:lnTo>
                    <a:pt x="450" y="102"/>
                  </a:lnTo>
                  <a:lnTo>
                    <a:pt x="438" y="96"/>
                  </a:lnTo>
                  <a:lnTo>
                    <a:pt x="432" y="84"/>
                  </a:lnTo>
                  <a:lnTo>
                    <a:pt x="420" y="78"/>
                  </a:lnTo>
                  <a:lnTo>
                    <a:pt x="408" y="78"/>
                  </a:lnTo>
                  <a:lnTo>
                    <a:pt x="396" y="90"/>
                  </a:lnTo>
                  <a:lnTo>
                    <a:pt x="390" y="90"/>
                  </a:lnTo>
                  <a:lnTo>
                    <a:pt x="384" y="96"/>
                  </a:lnTo>
                  <a:lnTo>
                    <a:pt x="354" y="96"/>
                  </a:lnTo>
                  <a:lnTo>
                    <a:pt x="354" y="114"/>
                  </a:lnTo>
                  <a:lnTo>
                    <a:pt x="330" y="138"/>
                  </a:lnTo>
                  <a:lnTo>
                    <a:pt x="330" y="150"/>
                  </a:lnTo>
                  <a:lnTo>
                    <a:pt x="342" y="162"/>
                  </a:lnTo>
                  <a:lnTo>
                    <a:pt x="348" y="174"/>
                  </a:lnTo>
                  <a:lnTo>
                    <a:pt x="348" y="204"/>
                  </a:lnTo>
                  <a:lnTo>
                    <a:pt x="342" y="216"/>
                  </a:lnTo>
                  <a:lnTo>
                    <a:pt x="336" y="234"/>
                  </a:lnTo>
                  <a:lnTo>
                    <a:pt x="336" y="246"/>
                  </a:lnTo>
                  <a:lnTo>
                    <a:pt x="342" y="246"/>
                  </a:lnTo>
                  <a:lnTo>
                    <a:pt x="342" y="252"/>
                  </a:lnTo>
                  <a:lnTo>
                    <a:pt x="348" y="252"/>
                  </a:lnTo>
                  <a:lnTo>
                    <a:pt x="372" y="276"/>
                  </a:lnTo>
                  <a:lnTo>
                    <a:pt x="384" y="300"/>
                  </a:lnTo>
                  <a:lnTo>
                    <a:pt x="390" y="306"/>
                  </a:lnTo>
                  <a:lnTo>
                    <a:pt x="396" y="318"/>
                  </a:lnTo>
                  <a:lnTo>
                    <a:pt x="408" y="336"/>
                  </a:lnTo>
                  <a:lnTo>
                    <a:pt x="420" y="348"/>
                  </a:lnTo>
                  <a:lnTo>
                    <a:pt x="420" y="366"/>
                  </a:lnTo>
                  <a:lnTo>
                    <a:pt x="414" y="372"/>
                  </a:lnTo>
                  <a:lnTo>
                    <a:pt x="408" y="384"/>
                  </a:lnTo>
                  <a:lnTo>
                    <a:pt x="402" y="390"/>
                  </a:lnTo>
                  <a:lnTo>
                    <a:pt x="402" y="450"/>
                  </a:lnTo>
                  <a:lnTo>
                    <a:pt x="396" y="456"/>
                  </a:lnTo>
                  <a:lnTo>
                    <a:pt x="372" y="456"/>
                  </a:lnTo>
                  <a:lnTo>
                    <a:pt x="360" y="462"/>
                  </a:lnTo>
                  <a:lnTo>
                    <a:pt x="354" y="474"/>
                  </a:lnTo>
                  <a:lnTo>
                    <a:pt x="354" y="492"/>
                  </a:lnTo>
                  <a:lnTo>
                    <a:pt x="360" y="492"/>
                  </a:lnTo>
                  <a:lnTo>
                    <a:pt x="366" y="498"/>
                  </a:lnTo>
                  <a:lnTo>
                    <a:pt x="366" y="528"/>
                  </a:lnTo>
                  <a:lnTo>
                    <a:pt x="354" y="534"/>
                  </a:lnTo>
                  <a:lnTo>
                    <a:pt x="348" y="540"/>
                  </a:lnTo>
                  <a:lnTo>
                    <a:pt x="342" y="534"/>
                  </a:lnTo>
                  <a:lnTo>
                    <a:pt x="342" y="522"/>
                  </a:lnTo>
                  <a:lnTo>
                    <a:pt x="348" y="516"/>
                  </a:lnTo>
                  <a:lnTo>
                    <a:pt x="348" y="504"/>
                  </a:lnTo>
                  <a:lnTo>
                    <a:pt x="336" y="498"/>
                  </a:lnTo>
                  <a:lnTo>
                    <a:pt x="330" y="492"/>
                  </a:lnTo>
                  <a:lnTo>
                    <a:pt x="318" y="486"/>
                  </a:lnTo>
                  <a:lnTo>
                    <a:pt x="312" y="480"/>
                  </a:lnTo>
                  <a:lnTo>
                    <a:pt x="300" y="474"/>
                  </a:lnTo>
                  <a:lnTo>
                    <a:pt x="300" y="444"/>
                  </a:lnTo>
                  <a:lnTo>
                    <a:pt x="288" y="444"/>
                  </a:lnTo>
                  <a:lnTo>
                    <a:pt x="288" y="438"/>
                  </a:lnTo>
                  <a:lnTo>
                    <a:pt x="294" y="432"/>
                  </a:lnTo>
                  <a:lnTo>
                    <a:pt x="306" y="426"/>
                  </a:lnTo>
                  <a:lnTo>
                    <a:pt x="312" y="420"/>
                  </a:lnTo>
                  <a:lnTo>
                    <a:pt x="300" y="402"/>
                  </a:lnTo>
                  <a:lnTo>
                    <a:pt x="312" y="396"/>
                  </a:lnTo>
                  <a:lnTo>
                    <a:pt x="318" y="366"/>
                  </a:lnTo>
                  <a:lnTo>
                    <a:pt x="312" y="366"/>
                  </a:lnTo>
                  <a:lnTo>
                    <a:pt x="312" y="330"/>
                  </a:lnTo>
                  <a:lnTo>
                    <a:pt x="306" y="324"/>
                  </a:lnTo>
                  <a:lnTo>
                    <a:pt x="288" y="324"/>
                  </a:lnTo>
                  <a:lnTo>
                    <a:pt x="282" y="330"/>
                  </a:lnTo>
                  <a:lnTo>
                    <a:pt x="252" y="330"/>
                  </a:lnTo>
                  <a:lnTo>
                    <a:pt x="222" y="282"/>
                  </a:lnTo>
                  <a:lnTo>
                    <a:pt x="216" y="282"/>
                  </a:lnTo>
                  <a:lnTo>
                    <a:pt x="210" y="288"/>
                  </a:lnTo>
                  <a:lnTo>
                    <a:pt x="192" y="294"/>
                  </a:lnTo>
                  <a:lnTo>
                    <a:pt x="180" y="300"/>
                  </a:lnTo>
                  <a:lnTo>
                    <a:pt x="162" y="312"/>
                  </a:lnTo>
                  <a:lnTo>
                    <a:pt x="138" y="324"/>
                  </a:lnTo>
                  <a:lnTo>
                    <a:pt x="132" y="324"/>
                  </a:lnTo>
                  <a:lnTo>
                    <a:pt x="120" y="330"/>
                  </a:lnTo>
                  <a:lnTo>
                    <a:pt x="102" y="336"/>
                  </a:lnTo>
                  <a:lnTo>
                    <a:pt x="84" y="336"/>
                  </a:lnTo>
                  <a:lnTo>
                    <a:pt x="72" y="342"/>
                  </a:lnTo>
                  <a:lnTo>
                    <a:pt x="60" y="342"/>
                  </a:lnTo>
                  <a:lnTo>
                    <a:pt x="42" y="360"/>
                  </a:lnTo>
                  <a:lnTo>
                    <a:pt x="12" y="360"/>
                  </a:lnTo>
                  <a:lnTo>
                    <a:pt x="0" y="372"/>
                  </a:lnTo>
                  <a:lnTo>
                    <a:pt x="18" y="390"/>
                  </a:lnTo>
                  <a:lnTo>
                    <a:pt x="24" y="444"/>
                  </a:lnTo>
                  <a:lnTo>
                    <a:pt x="84" y="444"/>
                  </a:lnTo>
                  <a:lnTo>
                    <a:pt x="96" y="462"/>
                  </a:lnTo>
                  <a:lnTo>
                    <a:pt x="114" y="462"/>
                  </a:lnTo>
                  <a:lnTo>
                    <a:pt x="132" y="486"/>
                  </a:lnTo>
                  <a:lnTo>
                    <a:pt x="138" y="486"/>
                  </a:lnTo>
                  <a:lnTo>
                    <a:pt x="150" y="480"/>
                  </a:lnTo>
                  <a:lnTo>
                    <a:pt x="162" y="480"/>
                  </a:lnTo>
                  <a:lnTo>
                    <a:pt x="180" y="498"/>
                  </a:lnTo>
                  <a:lnTo>
                    <a:pt x="192" y="498"/>
                  </a:lnTo>
                  <a:lnTo>
                    <a:pt x="204" y="510"/>
                  </a:lnTo>
                  <a:lnTo>
                    <a:pt x="204" y="516"/>
                  </a:lnTo>
                  <a:lnTo>
                    <a:pt x="198" y="528"/>
                  </a:lnTo>
                  <a:lnTo>
                    <a:pt x="192" y="534"/>
                  </a:lnTo>
                  <a:lnTo>
                    <a:pt x="204" y="552"/>
                  </a:lnTo>
                  <a:lnTo>
                    <a:pt x="192" y="564"/>
                  </a:lnTo>
                  <a:lnTo>
                    <a:pt x="204" y="576"/>
                  </a:lnTo>
                  <a:lnTo>
                    <a:pt x="198" y="582"/>
                  </a:lnTo>
                  <a:lnTo>
                    <a:pt x="198" y="588"/>
                  </a:lnTo>
                  <a:lnTo>
                    <a:pt x="192" y="594"/>
                  </a:lnTo>
                  <a:lnTo>
                    <a:pt x="192" y="606"/>
                  </a:lnTo>
                  <a:lnTo>
                    <a:pt x="204" y="630"/>
                  </a:lnTo>
                  <a:lnTo>
                    <a:pt x="204" y="642"/>
                  </a:lnTo>
                  <a:lnTo>
                    <a:pt x="198" y="648"/>
                  </a:lnTo>
                  <a:lnTo>
                    <a:pt x="198" y="654"/>
                  </a:lnTo>
                  <a:lnTo>
                    <a:pt x="192" y="654"/>
                  </a:lnTo>
                  <a:lnTo>
                    <a:pt x="192" y="666"/>
                  </a:lnTo>
                  <a:lnTo>
                    <a:pt x="174" y="678"/>
                  </a:lnTo>
                  <a:lnTo>
                    <a:pt x="192" y="702"/>
                  </a:lnTo>
                  <a:lnTo>
                    <a:pt x="174" y="720"/>
                  </a:lnTo>
                  <a:lnTo>
                    <a:pt x="174" y="732"/>
                  </a:lnTo>
                  <a:lnTo>
                    <a:pt x="198" y="756"/>
                  </a:lnTo>
                  <a:lnTo>
                    <a:pt x="198" y="762"/>
                  </a:lnTo>
                  <a:lnTo>
                    <a:pt x="192" y="774"/>
                  </a:lnTo>
                  <a:lnTo>
                    <a:pt x="180" y="786"/>
                  </a:lnTo>
                  <a:lnTo>
                    <a:pt x="180" y="798"/>
                  </a:lnTo>
                  <a:lnTo>
                    <a:pt x="168" y="810"/>
                  </a:lnTo>
                  <a:lnTo>
                    <a:pt x="156" y="816"/>
                  </a:lnTo>
                  <a:lnTo>
                    <a:pt x="156" y="846"/>
                  </a:lnTo>
                  <a:lnTo>
                    <a:pt x="144" y="858"/>
                  </a:lnTo>
                  <a:lnTo>
                    <a:pt x="156" y="876"/>
                  </a:lnTo>
                  <a:lnTo>
                    <a:pt x="138" y="882"/>
                  </a:lnTo>
                  <a:lnTo>
                    <a:pt x="72" y="966"/>
                  </a:lnTo>
                  <a:lnTo>
                    <a:pt x="72" y="996"/>
                  </a:lnTo>
                  <a:lnTo>
                    <a:pt x="78" y="1014"/>
                  </a:lnTo>
                  <a:lnTo>
                    <a:pt x="78" y="1032"/>
                  </a:lnTo>
                  <a:lnTo>
                    <a:pt x="84" y="1044"/>
                  </a:lnTo>
                  <a:lnTo>
                    <a:pt x="84" y="1062"/>
                  </a:lnTo>
                  <a:lnTo>
                    <a:pt x="114" y="1122"/>
                  </a:lnTo>
                  <a:lnTo>
                    <a:pt x="114" y="1212"/>
                  </a:lnTo>
                  <a:lnTo>
                    <a:pt x="90" y="1248"/>
                  </a:lnTo>
                  <a:lnTo>
                    <a:pt x="114" y="1248"/>
                  </a:lnTo>
                  <a:lnTo>
                    <a:pt x="108" y="1260"/>
                  </a:lnTo>
                  <a:lnTo>
                    <a:pt x="108" y="1284"/>
                  </a:lnTo>
                  <a:lnTo>
                    <a:pt x="114" y="1290"/>
                  </a:lnTo>
                  <a:lnTo>
                    <a:pt x="120" y="1290"/>
                  </a:lnTo>
                  <a:lnTo>
                    <a:pt x="126" y="1314"/>
                  </a:lnTo>
                  <a:lnTo>
                    <a:pt x="144" y="1314"/>
                  </a:lnTo>
                  <a:lnTo>
                    <a:pt x="156" y="1326"/>
                  </a:lnTo>
                  <a:lnTo>
                    <a:pt x="162" y="1338"/>
                  </a:lnTo>
                  <a:lnTo>
                    <a:pt x="168" y="1320"/>
                  </a:lnTo>
                  <a:lnTo>
                    <a:pt x="168" y="1284"/>
                  </a:lnTo>
                  <a:lnTo>
                    <a:pt x="162" y="1272"/>
                  </a:lnTo>
                  <a:lnTo>
                    <a:pt x="156" y="1266"/>
                  </a:lnTo>
                  <a:lnTo>
                    <a:pt x="150" y="1266"/>
                  </a:lnTo>
                  <a:lnTo>
                    <a:pt x="150" y="1242"/>
                  </a:lnTo>
                  <a:lnTo>
                    <a:pt x="162" y="1230"/>
                  </a:lnTo>
                  <a:lnTo>
                    <a:pt x="222" y="1188"/>
                  </a:lnTo>
                  <a:lnTo>
                    <a:pt x="276" y="1158"/>
                  </a:lnTo>
                  <a:lnTo>
                    <a:pt x="294" y="1146"/>
                  </a:lnTo>
                  <a:lnTo>
                    <a:pt x="312" y="1140"/>
                  </a:lnTo>
                  <a:lnTo>
                    <a:pt x="330" y="1128"/>
                  </a:lnTo>
                  <a:lnTo>
                    <a:pt x="342" y="1122"/>
                  </a:lnTo>
                  <a:lnTo>
                    <a:pt x="360" y="1104"/>
                  </a:lnTo>
                  <a:lnTo>
                    <a:pt x="360" y="1080"/>
                  </a:lnTo>
                  <a:lnTo>
                    <a:pt x="354" y="1080"/>
                  </a:lnTo>
                  <a:lnTo>
                    <a:pt x="354" y="1086"/>
                  </a:lnTo>
                  <a:lnTo>
                    <a:pt x="348" y="1080"/>
                  </a:lnTo>
                  <a:lnTo>
                    <a:pt x="342" y="1080"/>
                  </a:lnTo>
                  <a:lnTo>
                    <a:pt x="342" y="1068"/>
                  </a:lnTo>
                  <a:lnTo>
                    <a:pt x="366" y="1020"/>
                  </a:lnTo>
                  <a:lnTo>
                    <a:pt x="366" y="990"/>
                  </a:lnTo>
                  <a:lnTo>
                    <a:pt x="360" y="984"/>
                  </a:lnTo>
                  <a:lnTo>
                    <a:pt x="360" y="978"/>
                  </a:lnTo>
                  <a:lnTo>
                    <a:pt x="372" y="948"/>
                  </a:lnTo>
                  <a:lnTo>
                    <a:pt x="366" y="942"/>
                  </a:lnTo>
                  <a:lnTo>
                    <a:pt x="348" y="960"/>
                  </a:lnTo>
                  <a:lnTo>
                    <a:pt x="354" y="918"/>
                  </a:lnTo>
                  <a:lnTo>
                    <a:pt x="348" y="906"/>
                  </a:lnTo>
                  <a:lnTo>
                    <a:pt x="336" y="900"/>
                  </a:lnTo>
                  <a:lnTo>
                    <a:pt x="330" y="888"/>
                  </a:lnTo>
                  <a:lnTo>
                    <a:pt x="330" y="870"/>
                  </a:lnTo>
                  <a:lnTo>
                    <a:pt x="336" y="858"/>
                  </a:lnTo>
                  <a:lnTo>
                    <a:pt x="336" y="834"/>
                  </a:lnTo>
                  <a:lnTo>
                    <a:pt x="324" y="822"/>
                  </a:lnTo>
                  <a:lnTo>
                    <a:pt x="318" y="822"/>
                  </a:lnTo>
                  <a:lnTo>
                    <a:pt x="312" y="816"/>
                  </a:lnTo>
                  <a:lnTo>
                    <a:pt x="312" y="792"/>
                  </a:lnTo>
                  <a:lnTo>
                    <a:pt x="318" y="780"/>
                  </a:lnTo>
                  <a:lnTo>
                    <a:pt x="324" y="762"/>
                  </a:lnTo>
                  <a:lnTo>
                    <a:pt x="336" y="750"/>
                  </a:lnTo>
                  <a:lnTo>
                    <a:pt x="372" y="732"/>
                  </a:lnTo>
                  <a:lnTo>
                    <a:pt x="378" y="726"/>
                  </a:lnTo>
                  <a:lnTo>
                    <a:pt x="378" y="714"/>
                  </a:lnTo>
                  <a:lnTo>
                    <a:pt x="390" y="690"/>
                  </a:lnTo>
                  <a:lnTo>
                    <a:pt x="396" y="684"/>
                  </a:lnTo>
                  <a:lnTo>
                    <a:pt x="402" y="684"/>
                  </a:lnTo>
                  <a:lnTo>
                    <a:pt x="414" y="678"/>
                  </a:lnTo>
                  <a:lnTo>
                    <a:pt x="420" y="678"/>
                  </a:lnTo>
                  <a:lnTo>
                    <a:pt x="426" y="672"/>
                  </a:lnTo>
                  <a:lnTo>
                    <a:pt x="450" y="660"/>
                  </a:lnTo>
                  <a:lnTo>
                    <a:pt x="462" y="648"/>
                  </a:lnTo>
                  <a:lnTo>
                    <a:pt x="474" y="612"/>
                  </a:lnTo>
                  <a:lnTo>
                    <a:pt x="498" y="576"/>
                  </a:lnTo>
                  <a:lnTo>
                    <a:pt x="522" y="564"/>
                  </a:lnTo>
                  <a:lnTo>
                    <a:pt x="558" y="552"/>
                  </a:lnTo>
                  <a:lnTo>
                    <a:pt x="600" y="534"/>
                  </a:lnTo>
                  <a:lnTo>
                    <a:pt x="624" y="522"/>
                  </a:lnTo>
                  <a:lnTo>
                    <a:pt x="630" y="516"/>
                  </a:lnTo>
                  <a:lnTo>
                    <a:pt x="666" y="498"/>
                  </a:lnTo>
                  <a:lnTo>
                    <a:pt x="672" y="492"/>
                  </a:lnTo>
                  <a:lnTo>
                    <a:pt x="684" y="486"/>
                  </a:lnTo>
                  <a:lnTo>
                    <a:pt x="684" y="474"/>
                  </a:lnTo>
                  <a:lnTo>
                    <a:pt x="714" y="444"/>
                  </a:lnTo>
                  <a:lnTo>
                    <a:pt x="714" y="432"/>
                  </a:lnTo>
                  <a:lnTo>
                    <a:pt x="720" y="420"/>
                  </a:lnTo>
                  <a:lnTo>
                    <a:pt x="732" y="414"/>
                  </a:lnTo>
                  <a:lnTo>
                    <a:pt x="738" y="402"/>
                  </a:lnTo>
                  <a:lnTo>
                    <a:pt x="744" y="396"/>
                  </a:lnTo>
                  <a:lnTo>
                    <a:pt x="744" y="378"/>
                  </a:lnTo>
                  <a:lnTo>
                    <a:pt x="750" y="372"/>
                  </a:lnTo>
                  <a:lnTo>
                    <a:pt x="762" y="348"/>
                  </a:lnTo>
                  <a:lnTo>
                    <a:pt x="762" y="342"/>
                  </a:lnTo>
                  <a:close/>
                </a:path>
              </a:pathLst>
            </a:custGeom>
            <a:solidFill>
              <a:srgbClr val="C0C0C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575" name="Morocco">
              <a:extLst>
                <a:ext uri="{FF2B5EF4-FFF2-40B4-BE49-F238E27FC236}">
                  <a16:creationId xmlns:a16="http://schemas.microsoft.com/office/drawing/2014/main" id="{3A3948BE-06CB-FC10-885C-18508F7422AB}"/>
                </a:ext>
              </a:extLst>
            </p:cNvPr>
            <p:cNvSpPr>
              <a:spLocks/>
            </p:cNvSpPr>
            <p:nvPr/>
          </p:nvSpPr>
          <p:spPr bwMode="gray">
            <a:xfrm>
              <a:off x="2430" y="1836"/>
              <a:ext cx="216" cy="167"/>
            </a:xfrm>
            <a:custGeom>
              <a:avLst/>
              <a:gdLst>
                <a:gd name="T0" fmla="*/ 2147483647 w 846"/>
                <a:gd name="T1" fmla="*/ 2147483647 h 660"/>
                <a:gd name="T2" fmla="*/ 2147483647 w 846"/>
                <a:gd name="T3" fmla="*/ 2147483647 h 660"/>
                <a:gd name="T4" fmla="*/ 2147483647 w 846"/>
                <a:gd name="T5" fmla="*/ 2147483647 h 660"/>
                <a:gd name="T6" fmla="*/ 2147483647 w 846"/>
                <a:gd name="T7" fmla="*/ 2147483647 h 660"/>
                <a:gd name="T8" fmla="*/ 2147483647 w 846"/>
                <a:gd name="T9" fmla="*/ 2147483647 h 660"/>
                <a:gd name="T10" fmla="*/ 2147483647 w 846"/>
                <a:gd name="T11" fmla="*/ 2147483647 h 660"/>
                <a:gd name="T12" fmla="*/ 2147483647 w 846"/>
                <a:gd name="T13" fmla="*/ 2147483647 h 660"/>
                <a:gd name="T14" fmla="*/ 2147483647 w 846"/>
                <a:gd name="T15" fmla="*/ 2147483647 h 660"/>
                <a:gd name="T16" fmla="*/ 2147483647 w 846"/>
                <a:gd name="T17" fmla="*/ 2147483647 h 660"/>
                <a:gd name="T18" fmla="*/ 2147483647 w 846"/>
                <a:gd name="T19" fmla="*/ 0 h 660"/>
                <a:gd name="T20" fmla="*/ 2147483647 w 846"/>
                <a:gd name="T21" fmla="*/ 2147483647 h 660"/>
                <a:gd name="T22" fmla="*/ 2147483647 w 846"/>
                <a:gd name="T23" fmla="*/ 2147483647 h 660"/>
                <a:gd name="T24" fmla="*/ 2147483647 w 846"/>
                <a:gd name="T25" fmla="*/ 2147483647 h 660"/>
                <a:gd name="T26" fmla="*/ 2147483647 w 846"/>
                <a:gd name="T27" fmla="*/ 2147483647 h 660"/>
                <a:gd name="T28" fmla="*/ 2147483647 w 846"/>
                <a:gd name="T29" fmla="*/ 2147483647 h 660"/>
                <a:gd name="T30" fmla="*/ 2147483647 w 846"/>
                <a:gd name="T31" fmla="*/ 2147483647 h 660"/>
                <a:gd name="T32" fmla="*/ 2147483647 w 846"/>
                <a:gd name="T33" fmla="*/ 2147483647 h 660"/>
                <a:gd name="T34" fmla="*/ 2147483647 w 846"/>
                <a:gd name="T35" fmla="*/ 2147483647 h 660"/>
                <a:gd name="T36" fmla="*/ 2147483647 w 846"/>
                <a:gd name="T37" fmla="*/ 2147483647 h 660"/>
                <a:gd name="T38" fmla="*/ 2147483647 w 846"/>
                <a:gd name="T39" fmla="*/ 2147483647 h 660"/>
                <a:gd name="T40" fmla="*/ 2147483647 w 846"/>
                <a:gd name="T41" fmla="*/ 2147483647 h 660"/>
                <a:gd name="T42" fmla="*/ 2147483647 w 846"/>
                <a:gd name="T43" fmla="*/ 2147483647 h 660"/>
                <a:gd name="T44" fmla="*/ 2147483647 w 846"/>
                <a:gd name="T45" fmla="*/ 2147483647 h 660"/>
                <a:gd name="T46" fmla="*/ 2147483647 w 846"/>
                <a:gd name="T47" fmla="*/ 2147483647 h 660"/>
                <a:gd name="T48" fmla="*/ 2147483647 w 846"/>
                <a:gd name="T49" fmla="*/ 2147483647 h 660"/>
                <a:gd name="T50" fmla="*/ 2147483647 w 846"/>
                <a:gd name="T51" fmla="*/ 2147483647 h 660"/>
                <a:gd name="T52" fmla="*/ 2147483647 w 846"/>
                <a:gd name="T53" fmla="*/ 2147483647 h 660"/>
                <a:gd name="T54" fmla="*/ 2147483647 w 846"/>
                <a:gd name="T55" fmla="*/ 2147483647 h 660"/>
                <a:gd name="T56" fmla="*/ 2147483647 w 846"/>
                <a:gd name="T57" fmla="*/ 2147483647 h 660"/>
                <a:gd name="T58" fmla="*/ 2147483647 w 846"/>
                <a:gd name="T59" fmla="*/ 2147483647 h 660"/>
                <a:gd name="T60" fmla="*/ 2147483647 w 846"/>
                <a:gd name="T61" fmla="*/ 2147483647 h 660"/>
                <a:gd name="T62" fmla="*/ 2147483647 w 846"/>
                <a:gd name="T63" fmla="*/ 2147483647 h 660"/>
                <a:gd name="T64" fmla="*/ 2147483647 w 846"/>
                <a:gd name="T65" fmla="*/ 2147483647 h 660"/>
                <a:gd name="T66" fmla="*/ 2147483647 w 846"/>
                <a:gd name="T67" fmla="*/ 2147483647 h 660"/>
                <a:gd name="T68" fmla="*/ 2147483647 w 846"/>
                <a:gd name="T69" fmla="*/ 2147483647 h 660"/>
                <a:gd name="T70" fmla="*/ 2147483647 w 846"/>
                <a:gd name="T71" fmla="*/ 2147483647 h 660"/>
                <a:gd name="T72" fmla="*/ 2147483647 w 846"/>
                <a:gd name="T73" fmla="*/ 2147483647 h 660"/>
                <a:gd name="T74" fmla="*/ 2147483647 w 846"/>
                <a:gd name="T75" fmla="*/ 2147483647 h 660"/>
                <a:gd name="T76" fmla="*/ 2147483647 w 846"/>
                <a:gd name="T77" fmla="*/ 2147483647 h 660"/>
                <a:gd name="T78" fmla="*/ 2147483647 w 846"/>
                <a:gd name="T79" fmla="*/ 2147483647 h 660"/>
                <a:gd name="T80" fmla="*/ 2147483647 w 846"/>
                <a:gd name="T81" fmla="*/ 2147483647 h 660"/>
                <a:gd name="T82" fmla="*/ 2147483647 w 846"/>
                <a:gd name="T83" fmla="*/ 2147483647 h 660"/>
                <a:gd name="T84" fmla="*/ 2147483647 w 846"/>
                <a:gd name="T85" fmla="*/ 2147483647 h 660"/>
                <a:gd name="T86" fmla="*/ 2147483647 w 846"/>
                <a:gd name="T87" fmla="*/ 2147483647 h 660"/>
                <a:gd name="T88" fmla="*/ 2147483647 w 846"/>
                <a:gd name="T89" fmla="*/ 2147483647 h 660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846"/>
                <a:gd name="T136" fmla="*/ 0 h 660"/>
                <a:gd name="T137" fmla="*/ 846 w 846"/>
                <a:gd name="T138" fmla="*/ 660 h 660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846" h="660">
                  <a:moveTo>
                    <a:pt x="822" y="246"/>
                  </a:moveTo>
                  <a:lnTo>
                    <a:pt x="822" y="216"/>
                  </a:lnTo>
                  <a:lnTo>
                    <a:pt x="804" y="216"/>
                  </a:lnTo>
                  <a:lnTo>
                    <a:pt x="816" y="186"/>
                  </a:lnTo>
                  <a:lnTo>
                    <a:pt x="804" y="168"/>
                  </a:lnTo>
                  <a:lnTo>
                    <a:pt x="810" y="102"/>
                  </a:lnTo>
                  <a:lnTo>
                    <a:pt x="798" y="102"/>
                  </a:lnTo>
                  <a:lnTo>
                    <a:pt x="798" y="90"/>
                  </a:lnTo>
                  <a:lnTo>
                    <a:pt x="804" y="84"/>
                  </a:lnTo>
                  <a:lnTo>
                    <a:pt x="792" y="78"/>
                  </a:lnTo>
                  <a:lnTo>
                    <a:pt x="786" y="66"/>
                  </a:lnTo>
                  <a:lnTo>
                    <a:pt x="780" y="60"/>
                  </a:lnTo>
                  <a:lnTo>
                    <a:pt x="744" y="42"/>
                  </a:lnTo>
                  <a:lnTo>
                    <a:pt x="720" y="42"/>
                  </a:lnTo>
                  <a:lnTo>
                    <a:pt x="708" y="48"/>
                  </a:lnTo>
                  <a:lnTo>
                    <a:pt x="702" y="54"/>
                  </a:lnTo>
                  <a:lnTo>
                    <a:pt x="696" y="54"/>
                  </a:lnTo>
                  <a:lnTo>
                    <a:pt x="690" y="48"/>
                  </a:lnTo>
                  <a:lnTo>
                    <a:pt x="678" y="48"/>
                  </a:lnTo>
                  <a:lnTo>
                    <a:pt x="666" y="42"/>
                  </a:lnTo>
                  <a:lnTo>
                    <a:pt x="654" y="42"/>
                  </a:lnTo>
                  <a:lnTo>
                    <a:pt x="642" y="48"/>
                  </a:lnTo>
                  <a:lnTo>
                    <a:pt x="636" y="54"/>
                  </a:lnTo>
                  <a:lnTo>
                    <a:pt x="624" y="54"/>
                  </a:lnTo>
                  <a:lnTo>
                    <a:pt x="588" y="36"/>
                  </a:lnTo>
                  <a:lnTo>
                    <a:pt x="570" y="18"/>
                  </a:lnTo>
                  <a:lnTo>
                    <a:pt x="564" y="6"/>
                  </a:lnTo>
                  <a:lnTo>
                    <a:pt x="558" y="6"/>
                  </a:lnTo>
                  <a:lnTo>
                    <a:pt x="552" y="0"/>
                  </a:lnTo>
                  <a:lnTo>
                    <a:pt x="528" y="0"/>
                  </a:lnTo>
                  <a:lnTo>
                    <a:pt x="528" y="6"/>
                  </a:lnTo>
                  <a:lnTo>
                    <a:pt x="522" y="12"/>
                  </a:lnTo>
                  <a:lnTo>
                    <a:pt x="522" y="30"/>
                  </a:lnTo>
                  <a:lnTo>
                    <a:pt x="516" y="48"/>
                  </a:lnTo>
                  <a:lnTo>
                    <a:pt x="498" y="84"/>
                  </a:lnTo>
                  <a:lnTo>
                    <a:pt x="492" y="102"/>
                  </a:lnTo>
                  <a:lnTo>
                    <a:pt x="468" y="138"/>
                  </a:lnTo>
                  <a:lnTo>
                    <a:pt x="462" y="150"/>
                  </a:lnTo>
                  <a:lnTo>
                    <a:pt x="450" y="162"/>
                  </a:lnTo>
                  <a:lnTo>
                    <a:pt x="438" y="168"/>
                  </a:lnTo>
                  <a:lnTo>
                    <a:pt x="420" y="168"/>
                  </a:lnTo>
                  <a:lnTo>
                    <a:pt x="408" y="174"/>
                  </a:lnTo>
                  <a:lnTo>
                    <a:pt x="402" y="174"/>
                  </a:lnTo>
                  <a:lnTo>
                    <a:pt x="396" y="180"/>
                  </a:lnTo>
                  <a:lnTo>
                    <a:pt x="384" y="186"/>
                  </a:lnTo>
                  <a:lnTo>
                    <a:pt x="378" y="198"/>
                  </a:lnTo>
                  <a:lnTo>
                    <a:pt x="360" y="192"/>
                  </a:lnTo>
                  <a:lnTo>
                    <a:pt x="330" y="204"/>
                  </a:lnTo>
                  <a:lnTo>
                    <a:pt x="330" y="210"/>
                  </a:lnTo>
                  <a:lnTo>
                    <a:pt x="324" y="216"/>
                  </a:lnTo>
                  <a:lnTo>
                    <a:pt x="324" y="228"/>
                  </a:lnTo>
                  <a:lnTo>
                    <a:pt x="318" y="240"/>
                  </a:lnTo>
                  <a:lnTo>
                    <a:pt x="312" y="240"/>
                  </a:lnTo>
                  <a:lnTo>
                    <a:pt x="288" y="264"/>
                  </a:lnTo>
                  <a:lnTo>
                    <a:pt x="288" y="288"/>
                  </a:lnTo>
                  <a:lnTo>
                    <a:pt x="276" y="312"/>
                  </a:lnTo>
                  <a:lnTo>
                    <a:pt x="264" y="324"/>
                  </a:lnTo>
                  <a:lnTo>
                    <a:pt x="258" y="336"/>
                  </a:lnTo>
                  <a:lnTo>
                    <a:pt x="246" y="354"/>
                  </a:lnTo>
                  <a:lnTo>
                    <a:pt x="246" y="402"/>
                  </a:lnTo>
                  <a:lnTo>
                    <a:pt x="240" y="408"/>
                  </a:lnTo>
                  <a:lnTo>
                    <a:pt x="234" y="408"/>
                  </a:lnTo>
                  <a:lnTo>
                    <a:pt x="234" y="414"/>
                  </a:lnTo>
                  <a:lnTo>
                    <a:pt x="240" y="420"/>
                  </a:lnTo>
                  <a:lnTo>
                    <a:pt x="252" y="420"/>
                  </a:lnTo>
                  <a:lnTo>
                    <a:pt x="252" y="474"/>
                  </a:lnTo>
                  <a:lnTo>
                    <a:pt x="240" y="474"/>
                  </a:lnTo>
                  <a:lnTo>
                    <a:pt x="228" y="480"/>
                  </a:lnTo>
                  <a:lnTo>
                    <a:pt x="192" y="540"/>
                  </a:lnTo>
                  <a:lnTo>
                    <a:pt x="180" y="552"/>
                  </a:lnTo>
                  <a:lnTo>
                    <a:pt x="168" y="552"/>
                  </a:lnTo>
                  <a:lnTo>
                    <a:pt x="162" y="558"/>
                  </a:lnTo>
                  <a:lnTo>
                    <a:pt x="150" y="564"/>
                  </a:lnTo>
                  <a:lnTo>
                    <a:pt x="144" y="576"/>
                  </a:lnTo>
                  <a:lnTo>
                    <a:pt x="132" y="588"/>
                  </a:lnTo>
                  <a:lnTo>
                    <a:pt x="126" y="600"/>
                  </a:lnTo>
                  <a:lnTo>
                    <a:pt x="120" y="606"/>
                  </a:lnTo>
                  <a:lnTo>
                    <a:pt x="84" y="624"/>
                  </a:lnTo>
                  <a:lnTo>
                    <a:pt x="66" y="624"/>
                  </a:lnTo>
                  <a:lnTo>
                    <a:pt x="54" y="630"/>
                  </a:lnTo>
                  <a:lnTo>
                    <a:pt x="48" y="630"/>
                  </a:lnTo>
                  <a:lnTo>
                    <a:pt x="42" y="636"/>
                  </a:lnTo>
                  <a:lnTo>
                    <a:pt x="12" y="636"/>
                  </a:lnTo>
                  <a:lnTo>
                    <a:pt x="6" y="642"/>
                  </a:lnTo>
                  <a:lnTo>
                    <a:pt x="6" y="654"/>
                  </a:lnTo>
                  <a:lnTo>
                    <a:pt x="0" y="660"/>
                  </a:lnTo>
                  <a:lnTo>
                    <a:pt x="312" y="660"/>
                  </a:lnTo>
                  <a:lnTo>
                    <a:pt x="312" y="600"/>
                  </a:lnTo>
                  <a:lnTo>
                    <a:pt x="318" y="570"/>
                  </a:lnTo>
                  <a:lnTo>
                    <a:pt x="330" y="564"/>
                  </a:lnTo>
                  <a:lnTo>
                    <a:pt x="336" y="558"/>
                  </a:lnTo>
                  <a:lnTo>
                    <a:pt x="348" y="552"/>
                  </a:lnTo>
                  <a:lnTo>
                    <a:pt x="378" y="522"/>
                  </a:lnTo>
                  <a:lnTo>
                    <a:pt x="378" y="516"/>
                  </a:lnTo>
                  <a:lnTo>
                    <a:pt x="396" y="516"/>
                  </a:lnTo>
                  <a:lnTo>
                    <a:pt x="426" y="498"/>
                  </a:lnTo>
                  <a:lnTo>
                    <a:pt x="438" y="504"/>
                  </a:lnTo>
                  <a:lnTo>
                    <a:pt x="444" y="510"/>
                  </a:lnTo>
                  <a:lnTo>
                    <a:pt x="456" y="510"/>
                  </a:lnTo>
                  <a:lnTo>
                    <a:pt x="462" y="498"/>
                  </a:lnTo>
                  <a:lnTo>
                    <a:pt x="462" y="492"/>
                  </a:lnTo>
                  <a:lnTo>
                    <a:pt x="486" y="486"/>
                  </a:lnTo>
                  <a:lnTo>
                    <a:pt x="492" y="474"/>
                  </a:lnTo>
                  <a:lnTo>
                    <a:pt x="504" y="474"/>
                  </a:lnTo>
                  <a:lnTo>
                    <a:pt x="516" y="480"/>
                  </a:lnTo>
                  <a:lnTo>
                    <a:pt x="540" y="480"/>
                  </a:lnTo>
                  <a:lnTo>
                    <a:pt x="552" y="468"/>
                  </a:lnTo>
                  <a:lnTo>
                    <a:pt x="564" y="444"/>
                  </a:lnTo>
                  <a:lnTo>
                    <a:pt x="570" y="438"/>
                  </a:lnTo>
                  <a:lnTo>
                    <a:pt x="576" y="426"/>
                  </a:lnTo>
                  <a:lnTo>
                    <a:pt x="618" y="426"/>
                  </a:lnTo>
                  <a:lnTo>
                    <a:pt x="624" y="420"/>
                  </a:lnTo>
                  <a:lnTo>
                    <a:pt x="636" y="414"/>
                  </a:lnTo>
                  <a:lnTo>
                    <a:pt x="648" y="402"/>
                  </a:lnTo>
                  <a:lnTo>
                    <a:pt x="648" y="396"/>
                  </a:lnTo>
                  <a:lnTo>
                    <a:pt x="672" y="384"/>
                  </a:lnTo>
                  <a:lnTo>
                    <a:pt x="660" y="366"/>
                  </a:lnTo>
                  <a:lnTo>
                    <a:pt x="654" y="354"/>
                  </a:lnTo>
                  <a:lnTo>
                    <a:pt x="648" y="348"/>
                  </a:lnTo>
                  <a:lnTo>
                    <a:pt x="648" y="336"/>
                  </a:lnTo>
                  <a:lnTo>
                    <a:pt x="654" y="330"/>
                  </a:lnTo>
                  <a:lnTo>
                    <a:pt x="678" y="330"/>
                  </a:lnTo>
                  <a:lnTo>
                    <a:pt x="690" y="324"/>
                  </a:lnTo>
                  <a:lnTo>
                    <a:pt x="714" y="324"/>
                  </a:lnTo>
                  <a:lnTo>
                    <a:pt x="714" y="312"/>
                  </a:lnTo>
                  <a:lnTo>
                    <a:pt x="720" y="306"/>
                  </a:lnTo>
                  <a:lnTo>
                    <a:pt x="720" y="300"/>
                  </a:lnTo>
                  <a:lnTo>
                    <a:pt x="732" y="300"/>
                  </a:lnTo>
                  <a:lnTo>
                    <a:pt x="738" y="306"/>
                  </a:lnTo>
                  <a:lnTo>
                    <a:pt x="744" y="300"/>
                  </a:lnTo>
                  <a:lnTo>
                    <a:pt x="744" y="294"/>
                  </a:lnTo>
                  <a:lnTo>
                    <a:pt x="762" y="294"/>
                  </a:lnTo>
                  <a:lnTo>
                    <a:pt x="774" y="300"/>
                  </a:lnTo>
                  <a:lnTo>
                    <a:pt x="828" y="294"/>
                  </a:lnTo>
                  <a:lnTo>
                    <a:pt x="828" y="282"/>
                  </a:lnTo>
                  <a:lnTo>
                    <a:pt x="846" y="264"/>
                  </a:lnTo>
                  <a:lnTo>
                    <a:pt x="822" y="246"/>
                  </a:lnTo>
                  <a:close/>
                </a:path>
              </a:pathLst>
            </a:custGeom>
            <a:solidFill>
              <a:srgbClr val="C0C0C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576" name="Montenegro">
              <a:extLst>
                <a:ext uri="{FF2B5EF4-FFF2-40B4-BE49-F238E27FC236}">
                  <a16:creationId xmlns:a16="http://schemas.microsoft.com/office/drawing/2014/main" id="{EEBAFB2F-1C64-BD48-1E95-0F9081AEB4DC}"/>
                </a:ext>
              </a:extLst>
            </p:cNvPr>
            <p:cNvSpPr>
              <a:spLocks/>
            </p:cNvSpPr>
            <p:nvPr/>
          </p:nvSpPr>
          <p:spPr bwMode="gray">
            <a:xfrm>
              <a:off x="2973" y="1678"/>
              <a:ext cx="28" cy="35"/>
            </a:xfrm>
            <a:custGeom>
              <a:avLst/>
              <a:gdLst>
                <a:gd name="T0" fmla="*/ 2147483647 w 114"/>
                <a:gd name="T1" fmla="*/ 2147483647 h 138"/>
                <a:gd name="T2" fmla="*/ 2147483647 w 114"/>
                <a:gd name="T3" fmla="*/ 2147483647 h 138"/>
                <a:gd name="T4" fmla="*/ 2147483647 w 114"/>
                <a:gd name="T5" fmla="*/ 2147483647 h 138"/>
                <a:gd name="T6" fmla="*/ 2147483647 w 114"/>
                <a:gd name="T7" fmla="*/ 2147483647 h 138"/>
                <a:gd name="T8" fmla="*/ 2147483647 w 114"/>
                <a:gd name="T9" fmla="*/ 2147483647 h 138"/>
                <a:gd name="T10" fmla="*/ 2147483647 w 114"/>
                <a:gd name="T11" fmla="*/ 2147483647 h 138"/>
                <a:gd name="T12" fmla="*/ 2147483647 w 114"/>
                <a:gd name="T13" fmla="*/ 0 h 138"/>
                <a:gd name="T14" fmla="*/ 2147483647 w 114"/>
                <a:gd name="T15" fmla="*/ 0 h 138"/>
                <a:gd name="T16" fmla="*/ 2147483647 w 114"/>
                <a:gd name="T17" fmla="*/ 2147483647 h 138"/>
                <a:gd name="T18" fmla="*/ 2147483647 w 114"/>
                <a:gd name="T19" fmla="*/ 2147483647 h 138"/>
                <a:gd name="T20" fmla="*/ 2147483647 w 114"/>
                <a:gd name="T21" fmla="*/ 2147483647 h 138"/>
                <a:gd name="T22" fmla="*/ 2147483647 w 114"/>
                <a:gd name="T23" fmla="*/ 2147483647 h 138"/>
                <a:gd name="T24" fmla="*/ 2147483647 w 114"/>
                <a:gd name="T25" fmla="*/ 2147483647 h 138"/>
                <a:gd name="T26" fmla="*/ 2147483647 w 114"/>
                <a:gd name="T27" fmla="*/ 2147483647 h 138"/>
                <a:gd name="T28" fmla="*/ 0 w 114"/>
                <a:gd name="T29" fmla="*/ 2147483647 h 138"/>
                <a:gd name="T30" fmla="*/ 0 w 114"/>
                <a:gd name="T31" fmla="*/ 2147483647 h 138"/>
                <a:gd name="T32" fmla="*/ 2147483647 w 114"/>
                <a:gd name="T33" fmla="*/ 2147483647 h 138"/>
                <a:gd name="T34" fmla="*/ 2147483647 w 114"/>
                <a:gd name="T35" fmla="*/ 2147483647 h 138"/>
                <a:gd name="T36" fmla="*/ 2147483647 w 114"/>
                <a:gd name="T37" fmla="*/ 2147483647 h 138"/>
                <a:gd name="T38" fmla="*/ 2147483647 w 114"/>
                <a:gd name="T39" fmla="*/ 2147483647 h 138"/>
                <a:gd name="T40" fmla="*/ 2147483647 w 114"/>
                <a:gd name="T41" fmla="*/ 2147483647 h 138"/>
                <a:gd name="T42" fmla="*/ 2147483647 w 114"/>
                <a:gd name="T43" fmla="*/ 2147483647 h 138"/>
                <a:gd name="T44" fmla="*/ 2147483647 w 114"/>
                <a:gd name="T45" fmla="*/ 2147483647 h 138"/>
                <a:gd name="T46" fmla="*/ 2147483647 w 114"/>
                <a:gd name="T47" fmla="*/ 2147483647 h 138"/>
                <a:gd name="T48" fmla="*/ 2147483647 w 114"/>
                <a:gd name="T49" fmla="*/ 2147483647 h 138"/>
                <a:gd name="T50" fmla="*/ 2147483647 w 114"/>
                <a:gd name="T51" fmla="*/ 2147483647 h 138"/>
                <a:gd name="T52" fmla="*/ 2147483647 w 114"/>
                <a:gd name="T53" fmla="*/ 2147483647 h 138"/>
                <a:gd name="T54" fmla="*/ 2147483647 w 114"/>
                <a:gd name="T55" fmla="*/ 2147483647 h 138"/>
                <a:gd name="T56" fmla="*/ 2147483647 w 114"/>
                <a:gd name="T57" fmla="*/ 2147483647 h 138"/>
                <a:gd name="T58" fmla="*/ 2147483647 w 114"/>
                <a:gd name="T59" fmla="*/ 2147483647 h 138"/>
                <a:gd name="T60" fmla="*/ 2147483647 w 114"/>
                <a:gd name="T61" fmla="*/ 2147483647 h 138"/>
                <a:gd name="T62" fmla="*/ 2147483647 w 114"/>
                <a:gd name="T63" fmla="*/ 2147483647 h 138"/>
                <a:gd name="T64" fmla="*/ 2147483647 w 114"/>
                <a:gd name="T65" fmla="*/ 2147483647 h 138"/>
                <a:gd name="T66" fmla="*/ 2147483647 w 114"/>
                <a:gd name="T67" fmla="*/ 2147483647 h 138"/>
                <a:gd name="T68" fmla="*/ 2147483647 w 114"/>
                <a:gd name="T69" fmla="*/ 2147483647 h 138"/>
                <a:gd name="T70" fmla="*/ 2147483647 w 114"/>
                <a:gd name="T71" fmla="*/ 2147483647 h 138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14"/>
                <a:gd name="T109" fmla="*/ 0 h 138"/>
                <a:gd name="T110" fmla="*/ 114 w 114"/>
                <a:gd name="T111" fmla="*/ 138 h 138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14" h="138">
                  <a:moveTo>
                    <a:pt x="114" y="42"/>
                  </a:moveTo>
                  <a:lnTo>
                    <a:pt x="108" y="48"/>
                  </a:lnTo>
                  <a:lnTo>
                    <a:pt x="96" y="30"/>
                  </a:lnTo>
                  <a:lnTo>
                    <a:pt x="84" y="18"/>
                  </a:lnTo>
                  <a:lnTo>
                    <a:pt x="66" y="6"/>
                  </a:lnTo>
                  <a:lnTo>
                    <a:pt x="60" y="6"/>
                  </a:lnTo>
                  <a:lnTo>
                    <a:pt x="48" y="0"/>
                  </a:lnTo>
                  <a:lnTo>
                    <a:pt x="42" y="0"/>
                  </a:lnTo>
                  <a:lnTo>
                    <a:pt x="42" y="24"/>
                  </a:lnTo>
                  <a:lnTo>
                    <a:pt x="24" y="24"/>
                  </a:lnTo>
                  <a:lnTo>
                    <a:pt x="18" y="30"/>
                  </a:lnTo>
                  <a:lnTo>
                    <a:pt x="18" y="36"/>
                  </a:lnTo>
                  <a:lnTo>
                    <a:pt x="12" y="48"/>
                  </a:lnTo>
                  <a:lnTo>
                    <a:pt x="6" y="48"/>
                  </a:lnTo>
                  <a:lnTo>
                    <a:pt x="0" y="54"/>
                  </a:lnTo>
                  <a:lnTo>
                    <a:pt x="0" y="60"/>
                  </a:lnTo>
                  <a:lnTo>
                    <a:pt x="6" y="66"/>
                  </a:lnTo>
                  <a:lnTo>
                    <a:pt x="12" y="66"/>
                  </a:lnTo>
                  <a:lnTo>
                    <a:pt x="24" y="72"/>
                  </a:lnTo>
                  <a:lnTo>
                    <a:pt x="6" y="102"/>
                  </a:lnTo>
                  <a:lnTo>
                    <a:pt x="18" y="102"/>
                  </a:lnTo>
                  <a:lnTo>
                    <a:pt x="24" y="96"/>
                  </a:lnTo>
                  <a:lnTo>
                    <a:pt x="36" y="96"/>
                  </a:lnTo>
                  <a:lnTo>
                    <a:pt x="36" y="114"/>
                  </a:lnTo>
                  <a:lnTo>
                    <a:pt x="60" y="138"/>
                  </a:lnTo>
                  <a:lnTo>
                    <a:pt x="72" y="126"/>
                  </a:lnTo>
                  <a:lnTo>
                    <a:pt x="66" y="108"/>
                  </a:lnTo>
                  <a:lnTo>
                    <a:pt x="60" y="114"/>
                  </a:lnTo>
                  <a:lnTo>
                    <a:pt x="42" y="102"/>
                  </a:lnTo>
                  <a:lnTo>
                    <a:pt x="66" y="102"/>
                  </a:lnTo>
                  <a:lnTo>
                    <a:pt x="78" y="96"/>
                  </a:lnTo>
                  <a:lnTo>
                    <a:pt x="78" y="78"/>
                  </a:lnTo>
                  <a:lnTo>
                    <a:pt x="108" y="90"/>
                  </a:lnTo>
                  <a:lnTo>
                    <a:pt x="114" y="84"/>
                  </a:lnTo>
                  <a:lnTo>
                    <a:pt x="114" y="90"/>
                  </a:lnTo>
                  <a:lnTo>
                    <a:pt x="114" y="42"/>
                  </a:lnTo>
                  <a:close/>
                </a:path>
              </a:pathLst>
            </a:custGeom>
            <a:solidFill>
              <a:srgbClr val="C0C0C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577" name="Mongolia">
              <a:extLst>
                <a:ext uri="{FF2B5EF4-FFF2-40B4-BE49-F238E27FC236}">
                  <a16:creationId xmlns:a16="http://schemas.microsoft.com/office/drawing/2014/main" id="{42865D3E-8983-EDBE-AFB7-D5DC367489F9}"/>
                </a:ext>
              </a:extLst>
            </p:cNvPr>
            <p:cNvSpPr>
              <a:spLocks/>
            </p:cNvSpPr>
            <p:nvPr/>
          </p:nvSpPr>
          <p:spPr bwMode="gray">
            <a:xfrm>
              <a:off x="4063" y="1507"/>
              <a:ext cx="532" cy="212"/>
            </a:xfrm>
            <a:custGeom>
              <a:avLst/>
              <a:gdLst>
                <a:gd name="T0" fmla="*/ 2147483647 w 2100"/>
                <a:gd name="T1" fmla="*/ 2147483647 h 834"/>
                <a:gd name="T2" fmla="*/ 2147483647 w 2100"/>
                <a:gd name="T3" fmla="*/ 2147483647 h 834"/>
                <a:gd name="T4" fmla="*/ 2147483647 w 2100"/>
                <a:gd name="T5" fmla="*/ 2147483647 h 834"/>
                <a:gd name="T6" fmla="*/ 2147483647 w 2100"/>
                <a:gd name="T7" fmla="*/ 2147483647 h 834"/>
                <a:gd name="T8" fmla="*/ 2147483647 w 2100"/>
                <a:gd name="T9" fmla="*/ 2147483647 h 834"/>
                <a:gd name="T10" fmla="*/ 2147483647 w 2100"/>
                <a:gd name="T11" fmla="*/ 2147483647 h 834"/>
                <a:gd name="T12" fmla="*/ 2147483647 w 2100"/>
                <a:gd name="T13" fmla="*/ 2147483647 h 834"/>
                <a:gd name="T14" fmla="*/ 2147483647 w 2100"/>
                <a:gd name="T15" fmla="*/ 2147483647 h 834"/>
                <a:gd name="T16" fmla="*/ 2147483647 w 2100"/>
                <a:gd name="T17" fmla="*/ 2147483647 h 834"/>
                <a:gd name="T18" fmla="*/ 2147483647 w 2100"/>
                <a:gd name="T19" fmla="*/ 2147483647 h 834"/>
                <a:gd name="T20" fmla="*/ 2147483647 w 2100"/>
                <a:gd name="T21" fmla="*/ 2147483647 h 834"/>
                <a:gd name="T22" fmla="*/ 2147483647 w 2100"/>
                <a:gd name="T23" fmla="*/ 2147483647 h 834"/>
                <a:gd name="T24" fmla="*/ 2147483647 w 2100"/>
                <a:gd name="T25" fmla="*/ 2147483647 h 834"/>
                <a:gd name="T26" fmla="*/ 2147483647 w 2100"/>
                <a:gd name="T27" fmla="*/ 2147483647 h 834"/>
                <a:gd name="T28" fmla="*/ 2147483647 w 2100"/>
                <a:gd name="T29" fmla="*/ 2147483647 h 834"/>
                <a:gd name="T30" fmla="*/ 2147483647 w 2100"/>
                <a:gd name="T31" fmla="*/ 2147483647 h 834"/>
                <a:gd name="T32" fmla="*/ 2147483647 w 2100"/>
                <a:gd name="T33" fmla="*/ 2147483647 h 834"/>
                <a:gd name="T34" fmla="*/ 2147483647 w 2100"/>
                <a:gd name="T35" fmla="*/ 2147483647 h 834"/>
                <a:gd name="T36" fmla="*/ 2147483647 w 2100"/>
                <a:gd name="T37" fmla="*/ 2147483647 h 834"/>
                <a:gd name="T38" fmla="*/ 2147483647 w 2100"/>
                <a:gd name="T39" fmla="*/ 2147483647 h 834"/>
                <a:gd name="T40" fmla="*/ 2147483647 w 2100"/>
                <a:gd name="T41" fmla="*/ 2147483647 h 834"/>
                <a:gd name="T42" fmla="*/ 2147483647 w 2100"/>
                <a:gd name="T43" fmla="*/ 2147483647 h 834"/>
                <a:gd name="T44" fmla="*/ 2147483647 w 2100"/>
                <a:gd name="T45" fmla="*/ 2147483647 h 834"/>
                <a:gd name="T46" fmla="*/ 2147483647 w 2100"/>
                <a:gd name="T47" fmla="*/ 2147483647 h 834"/>
                <a:gd name="T48" fmla="*/ 2147483647 w 2100"/>
                <a:gd name="T49" fmla="*/ 2147483647 h 834"/>
                <a:gd name="T50" fmla="*/ 2147483647 w 2100"/>
                <a:gd name="T51" fmla="*/ 2147483647 h 834"/>
                <a:gd name="T52" fmla="*/ 2147483647 w 2100"/>
                <a:gd name="T53" fmla="*/ 2147483647 h 834"/>
                <a:gd name="T54" fmla="*/ 2147483647 w 2100"/>
                <a:gd name="T55" fmla="*/ 2147483647 h 834"/>
                <a:gd name="T56" fmla="*/ 2147483647 w 2100"/>
                <a:gd name="T57" fmla="*/ 2147483647 h 834"/>
                <a:gd name="T58" fmla="*/ 2147483647 w 2100"/>
                <a:gd name="T59" fmla="*/ 2147483647 h 834"/>
                <a:gd name="T60" fmla="*/ 2147483647 w 2100"/>
                <a:gd name="T61" fmla="*/ 2147483647 h 834"/>
                <a:gd name="T62" fmla="*/ 0 w 2100"/>
                <a:gd name="T63" fmla="*/ 2147483647 h 834"/>
                <a:gd name="T64" fmla="*/ 2147483647 w 2100"/>
                <a:gd name="T65" fmla="*/ 2147483647 h 834"/>
                <a:gd name="T66" fmla="*/ 2147483647 w 2100"/>
                <a:gd name="T67" fmla="*/ 2147483647 h 834"/>
                <a:gd name="T68" fmla="*/ 2147483647 w 2100"/>
                <a:gd name="T69" fmla="*/ 2147483647 h 834"/>
                <a:gd name="T70" fmla="*/ 2147483647 w 2100"/>
                <a:gd name="T71" fmla="*/ 2147483647 h 834"/>
                <a:gd name="T72" fmla="*/ 2147483647 w 2100"/>
                <a:gd name="T73" fmla="*/ 2147483647 h 834"/>
                <a:gd name="T74" fmla="*/ 2147483647 w 2100"/>
                <a:gd name="T75" fmla="*/ 2147483647 h 834"/>
                <a:gd name="T76" fmla="*/ 2147483647 w 2100"/>
                <a:gd name="T77" fmla="*/ 2147483647 h 834"/>
                <a:gd name="T78" fmla="*/ 2147483647 w 2100"/>
                <a:gd name="T79" fmla="*/ 2147483647 h 834"/>
                <a:gd name="T80" fmla="*/ 2147483647 w 2100"/>
                <a:gd name="T81" fmla="*/ 2147483647 h 834"/>
                <a:gd name="T82" fmla="*/ 2147483647 w 2100"/>
                <a:gd name="T83" fmla="*/ 2147483647 h 834"/>
                <a:gd name="T84" fmla="*/ 2147483647 w 2100"/>
                <a:gd name="T85" fmla="*/ 2147483647 h 834"/>
                <a:gd name="T86" fmla="*/ 2147483647 w 2100"/>
                <a:gd name="T87" fmla="*/ 2147483647 h 834"/>
                <a:gd name="T88" fmla="*/ 2147483647 w 2100"/>
                <a:gd name="T89" fmla="*/ 2147483647 h 834"/>
                <a:gd name="T90" fmla="*/ 2147483647 w 2100"/>
                <a:gd name="T91" fmla="*/ 2147483647 h 834"/>
                <a:gd name="T92" fmla="*/ 2147483647 w 2100"/>
                <a:gd name="T93" fmla="*/ 2147483647 h 834"/>
                <a:gd name="T94" fmla="*/ 2147483647 w 2100"/>
                <a:gd name="T95" fmla="*/ 2147483647 h 834"/>
                <a:gd name="T96" fmla="*/ 2147483647 w 2100"/>
                <a:gd name="T97" fmla="*/ 2147483647 h 834"/>
                <a:gd name="T98" fmla="*/ 2147483647 w 2100"/>
                <a:gd name="T99" fmla="*/ 2147483647 h 834"/>
                <a:gd name="T100" fmla="*/ 2147483647 w 2100"/>
                <a:gd name="T101" fmla="*/ 2147483647 h 834"/>
                <a:gd name="T102" fmla="*/ 2147483647 w 2100"/>
                <a:gd name="T103" fmla="*/ 2147483647 h 834"/>
                <a:gd name="T104" fmla="*/ 2147483647 w 2100"/>
                <a:gd name="T105" fmla="*/ 2147483647 h 834"/>
                <a:gd name="T106" fmla="*/ 2147483647 w 2100"/>
                <a:gd name="T107" fmla="*/ 2147483647 h 834"/>
                <a:gd name="T108" fmla="*/ 2147483647 w 2100"/>
                <a:gd name="T109" fmla="*/ 2147483647 h 834"/>
                <a:gd name="T110" fmla="*/ 2147483647 w 2100"/>
                <a:gd name="T111" fmla="*/ 2147483647 h 834"/>
                <a:gd name="T112" fmla="*/ 2147483647 w 2100"/>
                <a:gd name="T113" fmla="*/ 2147483647 h 834"/>
                <a:gd name="T114" fmla="*/ 2147483647 w 2100"/>
                <a:gd name="T115" fmla="*/ 2147483647 h 834"/>
                <a:gd name="T116" fmla="*/ 2147483647 w 2100"/>
                <a:gd name="T117" fmla="*/ 2147483647 h 834"/>
                <a:gd name="T118" fmla="*/ 2147483647 w 2100"/>
                <a:gd name="T119" fmla="*/ 2147483647 h 834"/>
                <a:gd name="T120" fmla="*/ 2147483647 w 2100"/>
                <a:gd name="T121" fmla="*/ 2147483647 h 834"/>
                <a:gd name="T122" fmla="*/ 2147483647 w 2100"/>
                <a:gd name="T123" fmla="*/ 2147483647 h 834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2100"/>
                <a:gd name="T187" fmla="*/ 0 h 834"/>
                <a:gd name="T188" fmla="*/ 2100 w 2100"/>
                <a:gd name="T189" fmla="*/ 834 h 834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2100" h="834">
                  <a:moveTo>
                    <a:pt x="2088" y="408"/>
                  </a:moveTo>
                  <a:lnTo>
                    <a:pt x="2076" y="396"/>
                  </a:lnTo>
                  <a:lnTo>
                    <a:pt x="2070" y="384"/>
                  </a:lnTo>
                  <a:lnTo>
                    <a:pt x="2058" y="384"/>
                  </a:lnTo>
                  <a:lnTo>
                    <a:pt x="2034" y="372"/>
                  </a:lnTo>
                  <a:lnTo>
                    <a:pt x="2022" y="360"/>
                  </a:lnTo>
                  <a:lnTo>
                    <a:pt x="2010" y="354"/>
                  </a:lnTo>
                  <a:lnTo>
                    <a:pt x="2004" y="348"/>
                  </a:lnTo>
                  <a:lnTo>
                    <a:pt x="1986" y="348"/>
                  </a:lnTo>
                  <a:lnTo>
                    <a:pt x="1974" y="342"/>
                  </a:lnTo>
                  <a:lnTo>
                    <a:pt x="1968" y="336"/>
                  </a:lnTo>
                  <a:lnTo>
                    <a:pt x="1968" y="324"/>
                  </a:lnTo>
                  <a:lnTo>
                    <a:pt x="1902" y="324"/>
                  </a:lnTo>
                  <a:lnTo>
                    <a:pt x="1902" y="348"/>
                  </a:lnTo>
                  <a:lnTo>
                    <a:pt x="1896" y="354"/>
                  </a:lnTo>
                  <a:lnTo>
                    <a:pt x="1890" y="354"/>
                  </a:lnTo>
                  <a:lnTo>
                    <a:pt x="1878" y="348"/>
                  </a:lnTo>
                  <a:lnTo>
                    <a:pt x="1866" y="336"/>
                  </a:lnTo>
                  <a:lnTo>
                    <a:pt x="1812" y="336"/>
                  </a:lnTo>
                  <a:lnTo>
                    <a:pt x="1806" y="342"/>
                  </a:lnTo>
                  <a:lnTo>
                    <a:pt x="1812" y="342"/>
                  </a:lnTo>
                  <a:lnTo>
                    <a:pt x="1812" y="348"/>
                  </a:lnTo>
                  <a:lnTo>
                    <a:pt x="1794" y="348"/>
                  </a:lnTo>
                  <a:lnTo>
                    <a:pt x="1788" y="342"/>
                  </a:lnTo>
                  <a:lnTo>
                    <a:pt x="1776" y="336"/>
                  </a:lnTo>
                  <a:lnTo>
                    <a:pt x="1770" y="324"/>
                  </a:lnTo>
                  <a:lnTo>
                    <a:pt x="1770" y="306"/>
                  </a:lnTo>
                  <a:lnTo>
                    <a:pt x="1776" y="306"/>
                  </a:lnTo>
                  <a:lnTo>
                    <a:pt x="1770" y="294"/>
                  </a:lnTo>
                  <a:lnTo>
                    <a:pt x="1764" y="270"/>
                  </a:lnTo>
                  <a:lnTo>
                    <a:pt x="1758" y="258"/>
                  </a:lnTo>
                  <a:lnTo>
                    <a:pt x="1758" y="174"/>
                  </a:lnTo>
                  <a:lnTo>
                    <a:pt x="1740" y="174"/>
                  </a:lnTo>
                  <a:lnTo>
                    <a:pt x="1716" y="168"/>
                  </a:lnTo>
                  <a:lnTo>
                    <a:pt x="1710" y="174"/>
                  </a:lnTo>
                  <a:lnTo>
                    <a:pt x="1698" y="180"/>
                  </a:lnTo>
                  <a:lnTo>
                    <a:pt x="1674" y="180"/>
                  </a:lnTo>
                  <a:lnTo>
                    <a:pt x="1662" y="174"/>
                  </a:lnTo>
                  <a:lnTo>
                    <a:pt x="1644" y="156"/>
                  </a:lnTo>
                  <a:lnTo>
                    <a:pt x="1608" y="156"/>
                  </a:lnTo>
                  <a:lnTo>
                    <a:pt x="1596" y="150"/>
                  </a:lnTo>
                  <a:lnTo>
                    <a:pt x="1578" y="150"/>
                  </a:lnTo>
                  <a:lnTo>
                    <a:pt x="1548" y="180"/>
                  </a:lnTo>
                  <a:lnTo>
                    <a:pt x="1548" y="192"/>
                  </a:lnTo>
                  <a:lnTo>
                    <a:pt x="1536" y="204"/>
                  </a:lnTo>
                  <a:lnTo>
                    <a:pt x="1500" y="204"/>
                  </a:lnTo>
                  <a:lnTo>
                    <a:pt x="1488" y="216"/>
                  </a:lnTo>
                  <a:lnTo>
                    <a:pt x="1440" y="216"/>
                  </a:lnTo>
                  <a:lnTo>
                    <a:pt x="1440" y="222"/>
                  </a:lnTo>
                  <a:lnTo>
                    <a:pt x="1422" y="240"/>
                  </a:lnTo>
                  <a:lnTo>
                    <a:pt x="1416" y="240"/>
                  </a:lnTo>
                  <a:lnTo>
                    <a:pt x="1416" y="234"/>
                  </a:lnTo>
                  <a:lnTo>
                    <a:pt x="1410" y="228"/>
                  </a:lnTo>
                  <a:lnTo>
                    <a:pt x="1392" y="228"/>
                  </a:lnTo>
                  <a:lnTo>
                    <a:pt x="1380" y="234"/>
                  </a:lnTo>
                  <a:lnTo>
                    <a:pt x="1356" y="234"/>
                  </a:lnTo>
                  <a:lnTo>
                    <a:pt x="1344" y="228"/>
                  </a:lnTo>
                  <a:lnTo>
                    <a:pt x="1338" y="228"/>
                  </a:lnTo>
                  <a:lnTo>
                    <a:pt x="1332" y="222"/>
                  </a:lnTo>
                  <a:lnTo>
                    <a:pt x="1266" y="222"/>
                  </a:lnTo>
                  <a:lnTo>
                    <a:pt x="1260" y="216"/>
                  </a:lnTo>
                  <a:lnTo>
                    <a:pt x="1260" y="204"/>
                  </a:lnTo>
                  <a:lnTo>
                    <a:pt x="1248" y="198"/>
                  </a:lnTo>
                  <a:lnTo>
                    <a:pt x="1230" y="198"/>
                  </a:lnTo>
                  <a:lnTo>
                    <a:pt x="1230" y="192"/>
                  </a:lnTo>
                  <a:lnTo>
                    <a:pt x="1218" y="180"/>
                  </a:lnTo>
                  <a:lnTo>
                    <a:pt x="1218" y="174"/>
                  </a:lnTo>
                  <a:lnTo>
                    <a:pt x="1212" y="168"/>
                  </a:lnTo>
                  <a:lnTo>
                    <a:pt x="1152" y="168"/>
                  </a:lnTo>
                  <a:lnTo>
                    <a:pt x="1128" y="144"/>
                  </a:lnTo>
                  <a:lnTo>
                    <a:pt x="1092" y="144"/>
                  </a:lnTo>
                  <a:lnTo>
                    <a:pt x="1086" y="138"/>
                  </a:lnTo>
                  <a:lnTo>
                    <a:pt x="1080" y="138"/>
                  </a:lnTo>
                  <a:lnTo>
                    <a:pt x="1068" y="132"/>
                  </a:lnTo>
                  <a:lnTo>
                    <a:pt x="1020" y="132"/>
                  </a:lnTo>
                  <a:lnTo>
                    <a:pt x="966" y="150"/>
                  </a:lnTo>
                  <a:lnTo>
                    <a:pt x="954" y="156"/>
                  </a:lnTo>
                  <a:lnTo>
                    <a:pt x="942" y="156"/>
                  </a:lnTo>
                  <a:lnTo>
                    <a:pt x="930" y="150"/>
                  </a:lnTo>
                  <a:lnTo>
                    <a:pt x="918" y="150"/>
                  </a:lnTo>
                  <a:lnTo>
                    <a:pt x="912" y="144"/>
                  </a:lnTo>
                  <a:lnTo>
                    <a:pt x="882" y="144"/>
                  </a:lnTo>
                  <a:lnTo>
                    <a:pt x="864" y="126"/>
                  </a:lnTo>
                  <a:lnTo>
                    <a:pt x="864" y="120"/>
                  </a:lnTo>
                  <a:lnTo>
                    <a:pt x="840" y="126"/>
                  </a:lnTo>
                  <a:lnTo>
                    <a:pt x="840" y="120"/>
                  </a:lnTo>
                  <a:lnTo>
                    <a:pt x="834" y="114"/>
                  </a:lnTo>
                  <a:lnTo>
                    <a:pt x="822" y="90"/>
                  </a:lnTo>
                  <a:lnTo>
                    <a:pt x="810" y="78"/>
                  </a:lnTo>
                  <a:lnTo>
                    <a:pt x="804" y="66"/>
                  </a:lnTo>
                  <a:lnTo>
                    <a:pt x="798" y="60"/>
                  </a:lnTo>
                  <a:lnTo>
                    <a:pt x="786" y="54"/>
                  </a:lnTo>
                  <a:lnTo>
                    <a:pt x="768" y="54"/>
                  </a:lnTo>
                  <a:lnTo>
                    <a:pt x="756" y="60"/>
                  </a:lnTo>
                  <a:lnTo>
                    <a:pt x="750" y="60"/>
                  </a:lnTo>
                  <a:lnTo>
                    <a:pt x="726" y="48"/>
                  </a:lnTo>
                  <a:lnTo>
                    <a:pt x="720" y="42"/>
                  </a:lnTo>
                  <a:lnTo>
                    <a:pt x="708" y="36"/>
                  </a:lnTo>
                  <a:lnTo>
                    <a:pt x="672" y="36"/>
                  </a:lnTo>
                  <a:lnTo>
                    <a:pt x="648" y="30"/>
                  </a:lnTo>
                  <a:lnTo>
                    <a:pt x="636" y="30"/>
                  </a:lnTo>
                  <a:lnTo>
                    <a:pt x="576" y="0"/>
                  </a:lnTo>
                  <a:lnTo>
                    <a:pt x="576" y="18"/>
                  </a:lnTo>
                  <a:lnTo>
                    <a:pt x="570" y="30"/>
                  </a:lnTo>
                  <a:lnTo>
                    <a:pt x="558" y="36"/>
                  </a:lnTo>
                  <a:lnTo>
                    <a:pt x="552" y="36"/>
                  </a:lnTo>
                  <a:lnTo>
                    <a:pt x="558" y="48"/>
                  </a:lnTo>
                  <a:lnTo>
                    <a:pt x="540" y="48"/>
                  </a:lnTo>
                  <a:lnTo>
                    <a:pt x="540" y="60"/>
                  </a:lnTo>
                  <a:lnTo>
                    <a:pt x="552" y="72"/>
                  </a:lnTo>
                  <a:lnTo>
                    <a:pt x="558" y="90"/>
                  </a:lnTo>
                  <a:lnTo>
                    <a:pt x="582" y="126"/>
                  </a:lnTo>
                  <a:lnTo>
                    <a:pt x="588" y="126"/>
                  </a:lnTo>
                  <a:lnTo>
                    <a:pt x="594" y="132"/>
                  </a:lnTo>
                  <a:lnTo>
                    <a:pt x="600" y="144"/>
                  </a:lnTo>
                  <a:lnTo>
                    <a:pt x="600" y="168"/>
                  </a:lnTo>
                  <a:lnTo>
                    <a:pt x="582" y="168"/>
                  </a:lnTo>
                  <a:lnTo>
                    <a:pt x="582" y="174"/>
                  </a:lnTo>
                  <a:lnTo>
                    <a:pt x="576" y="180"/>
                  </a:lnTo>
                  <a:lnTo>
                    <a:pt x="552" y="192"/>
                  </a:lnTo>
                  <a:lnTo>
                    <a:pt x="546" y="186"/>
                  </a:lnTo>
                  <a:lnTo>
                    <a:pt x="546" y="174"/>
                  </a:lnTo>
                  <a:lnTo>
                    <a:pt x="498" y="180"/>
                  </a:lnTo>
                  <a:lnTo>
                    <a:pt x="498" y="168"/>
                  </a:lnTo>
                  <a:lnTo>
                    <a:pt x="456" y="168"/>
                  </a:lnTo>
                  <a:lnTo>
                    <a:pt x="450" y="174"/>
                  </a:lnTo>
                  <a:lnTo>
                    <a:pt x="450" y="180"/>
                  </a:lnTo>
                  <a:lnTo>
                    <a:pt x="444" y="168"/>
                  </a:lnTo>
                  <a:lnTo>
                    <a:pt x="420" y="174"/>
                  </a:lnTo>
                  <a:lnTo>
                    <a:pt x="414" y="162"/>
                  </a:lnTo>
                  <a:lnTo>
                    <a:pt x="384" y="162"/>
                  </a:lnTo>
                  <a:lnTo>
                    <a:pt x="366" y="156"/>
                  </a:lnTo>
                  <a:lnTo>
                    <a:pt x="360" y="150"/>
                  </a:lnTo>
                  <a:lnTo>
                    <a:pt x="360" y="138"/>
                  </a:lnTo>
                  <a:lnTo>
                    <a:pt x="354" y="132"/>
                  </a:lnTo>
                  <a:lnTo>
                    <a:pt x="354" y="126"/>
                  </a:lnTo>
                  <a:lnTo>
                    <a:pt x="312" y="126"/>
                  </a:lnTo>
                  <a:lnTo>
                    <a:pt x="294" y="132"/>
                  </a:lnTo>
                  <a:lnTo>
                    <a:pt x="270" y="132"/>
                  </a:lnTo>
                  <a:lnTo>
                    <a:pt x="264" y="114"/>
                  </a:lnTo>
                  <a:lnTo>
                    <a:pt x="228" y="114"/>
                  </a:lnTo>
                  <a:lnTo>
                    <a:pt x="228" y="108"/>
                  </a:lnTo>
                  <a:lnTo>
                    <a:pt x="210" y="114"/>
                  </a:lnTo>
                  <a:lnTo>
                    <a:pt x="204" y="108"/>
                  </a:lnTo>
                  <a:lnTo>
                    <a:pt x="186" y="108"/>
                  </a:lnTo>
                  <a:lnTo>
                    <a:pt x="180" y="114"/>
                  </a:lnTo>
                  <a:lnTo>
                    <a:pt x="180" y="120"/>
                  </a:lnTo>
                  <a:lnTo>
                    <a:pt x="174" y="126"/>
                  </a:lnTo>
                  <a:lnTo>
                    <a:pt x="174" y="132"/>
                  </a:lnTo>
                  <a:lnTo>
                    <a:pt x="150" y="132"/>
                  </a:lnTo>
                  <a:lnTo>
                    <a:pt x="138" y="150"/>
                  </a:lnTo>
                  <a:lnTo>
                    <a:pt x="120" y="150"/>
                  </a:lnTo>
                  <a:lnTo>
                    <a:pt x="84" y="186"/>
                  </a:lnTo>
                  <a:lnTo>
                    <a:pt x="84" y="192"/>
                  </a:lnTo>
                  <a:lnTo>
                    <a:pt x="90" y="198"/>
                  </a:lnTo>
                  <a:lnTo>
                    <a:pt x="66" y="198"/>
                  </a:lnTo>
                  <a:lnTo>
                    <a:pt x="72" y="210"/>
                  </a:lnTo>
                  <a:lnTo>
                    <a:pt x="12" y="210"/>
                  </a:lnTo>
                  <a:lnTo>
                    <a:pt x="12" y="228"/>
                  </a:lnTo>
                  <a:lnTo>
                    <a:pt x="0" y="240"/>
                  </a:lnTo>
                  <a:lnTo>
                    <a:pt x="6" y="246"/>
                  </a:lnTo>
                  <a:lnTo>
                    <a:pt x="6" y="258"/>
                  </a:lnTo>
                  <a:lnTo>
                    <a:pt x="0" y="264"/>
                  </a:lnTo>
                  <a:lnTo>
                    <a:pt x="24" y="264"/>
                  </a:lnTo>
                  <a:lnTo>
                    <a:pt x="24" y="282"/>
                  </a:lnTo>
                  <a:lnTo>
                    <a:pt x="36" y="288"/>
                  </a:lnTo>
                  <a:lnTo>
                    <a:pt x="48" y="288"/>
                  </a:lnTo>
                  <a:lnTo>
                    <a:pt x="60" y="294"/>
                  </a:lnTo>
                  <a:lnTo>
                    <a:pt x="72" y="294"/>
                  </a:lnTo>
                  <a:lnTo>
                    <a:pt x="78" y="306"/>
                  </a:lnTo>
                  <a:lnTo>
                    <a:pt x="102" y="330"/>
                  </a:lnTo>
                  <a:lnTo>
                    <a:pt x="138" y="318"/>
                  </a:lnTo>
                  <a:lnTo>
                    <a:pt x="156" y="330"/>
                  </a:lnTo>
                  <a:lnTo>
                    <a:pt x="162" y="336"/>
                  </a:lnTo>
                  <a:lnTo>
                    <a:pt x="174" y="336"/>
                  </a:lnTo>
                  <a:lnTo>
                    <a:pt x="186" y="342"/>
                  </a:lnTo>
                  <a:lnTo>
                    <a:pt x="204" y="348"/>
                  </a:lnTo>
                  <a:lnTo>
                    <a:pt x="222" y="366"/>
                  </a:lnTo>
                  <a:lnTo>
                    <a:pt x="228" y="378"/>
                  </a:lnTo>
                  <a:lnTo>
                    <a:pt x="240" y="396"/>
                  </a:lnTo>
                  <a:lnTo>
                    <a:pt x="264" y="414"/>
                  </a:lnTo>
                  <a:lnTo>
                    <a:pt x="276" y="426"/>
                  </a:lnTo>
                  <a:lnTo>
                    <a:pt x="282" y="438"/>
                  </a:lnTo>
                  <a:lnTo>
                    <a:pt x="282" y="450"/>
                  </a:lnTo>
                  <a:lnTo>
                    <a:pt x="288" y="456"/>
                  </a:lnTo>
                  <a:lnTo>
                    <a:pt x="294" y="468"/>
                  </a:lnTo>
                  <a:lnTo>
                    <a:pt x="300" y="474"/>
                  </a:lnTo>
                  <a:lnTo>
                    <a:pt x="300" y="480"/>
                  </a:lnTo>
                  <a:lnTo>
                    <a:pt x="288" y="492"/>
                  </a:lnTo>
                  <a:lnTo>
                    <a:pt x="288" y="504"/>
                  </a:lnTo>
                  <a:lnTo>
                    <a:pt x="294" y="522"/>
                  </a:lnTo>
                  <a:lnTo>
                    <a:pt x="300" y="534"/>
                  </a:lnTo>
                  <a:lnTo>
                    <a:pt x="306" y="540"/>
                  </a:lnTo>
                  <a:lnTo>
                    <a:pt x="318" y="546"/>
                  </a:lnTo>
                  <a:lnTo>
                    <a:pt x="330" y="546"/>
                  </a:lnTo>
                  <a:lnTo>
                    <a:pt x="342" y="552"/>
                  </a:lnTo>
                  <a:lnTo>
                    <a:pt x="348" y="552"/>
                  </a:lnTo>
                  <a:lnTo>
                    <a:pt x="366" y="558"/>
                  </a:lnTo>
                  <a:lnTo>
                    <a:pt x="390" y="564"/>
                  </a:lnTo>
                  <a:lnTo>
                    <a:pt x="486" y="564"/>
                  </a:lnTo>
                  <a:lnTo>
                    <a:pt x="492" y="570"/>
                  </a:lnTo>
                  <a:lnTo>
                    <a:pt x="498" y="570"/>
                  </a:lnTo>
                  <a:lnTo>
                    <a:pt x="510" y="576"/>
                  </a:lnTo>
                  <a:lnTo>
                    <a:pt x="516" y="576"/>
                  </a:lnTo>
                  <a:lnTo>
                    <a:pt x="528" y="582"/>
                  </a:lnTo>
                  <a:lnTo>
                    <a:pt x="534" y="594"/>
                  </a:lnTo>
                  <a:lnTo>
                    <a:pt x="540" y="594"/>
                  </a:lnTo>
                  <a:lnTo>
                    <a:pt x="546" y="600"/>
                  </a:lnTo>
                  <a:lnTo>
                    <a:pt x="552" y="600"/>
                  </a:lnTo>
                  <a:lnTo>
                    <a:pt x="576" y="612"/>
                  </a:lnTo>
                  <a:lnTo>
                    <a:pt x="588" y="612"/>
                  </a:lnTo>
                  <a:lnTo>
                    <a:pt x="594" y="618"/>
                  </a:lnTo>
                  <a:lnTo>
                    <a:pt x="630" y="618"/>
                  </a:lnTo>
                  <a:lnTo>
                    <a:pt x="642" y="642"/>
                  </a:lnTo>
                  <a:lnTo>
                    <a:pt x="684" y="684"/>
                  </a:lnTo>
                  <a:lnTo>
                    <a:pt x="690" y="696"/>
                  </a:lnTo>
                  <a:lnTo>
                    <a:pt x="720" y="726"/>
                  </a:lnTo>
                  <a:lnTo>
                    <a:pt x="732" y="732"/>
                  </a:lnTo>
                  <a:lnTo>
                    <a:pt x="738" y="744"/>
                  </a:lnTo>
                  <a:lnTo>
                    <a:pt x="750" y="750"/>
                  </a:lnTo>
                  <a:lnTo>
                    <a:pt x="810" y="744"/>
                  </a:lnTo>
                  <a:lnTo>
                    <a:pt x="864" y="750"/>
                  </a:lnTo>
                  <a:lnTo>
                    <a:pt x="912" y="750"/>
                  </a:lnTo>
                  <a:lnTo>
                    <a:pt x="948" y="756"/>
                  </a:lnTo>
                  <a:lnTo>
                    <a:pt x="954" y="750"/>
                  </a:lnTo>
                  <a:lnTo>
                    <a:pt x="966" y="744"/>
                  </a:lnTo>
                  <a:lnTo>
                    <a:pt x="972" y="738"/>
                  </a:lnTo>
                  <a:lnTo>
                    <a:pt x="984" y="738"/>
                  </a:lnTo>
                  <a:lnTo>
                    <a:pt x="996" y="744"/>
                  </a:lnTo>
                  <a:lnTo>
                    <a:pt x="1002" y="744"/>
                  </a:lnTo>
                  <a:lnTo>
                    <a:pt x="1008" y="750"/>
                  </a:lnTo>
                  <a:lnTo>
                    <a:pt x="1062" y="750"/>
                  </a:lnTo>
                  <a:lnTo>
                    <a:pt x="1080" y="756"/>
                  </a:lnTo>
                  <a:lnTo>
                    <a:pt x="1092" y="756"/>
                  </a:lnTo>
                  <a:lnTo>
                    <a:pt x="1110" y="774"/>
                  </a:lnTo>
                  <a:lnTo>
                    <a:pt x="1116" y="786"/>
                  </a:lnTo>
                  <a:lnTo>
                    <a:pt x="1128" y="792"/>
                  </a:lnTo>
                  <a:lnTo>
                    <a:pt x="1152" y="798"/>
                  </a:lnTo>
                  <a:lnTo>
                    <a:pt x="1200" y="798"/>
                  </a:lnTo>
                  <a:lnTo>
                    <a:pt x="1218" y="804"/>
                  </a:lnTo>
                  <a:lnTo>
                    <a:pt x="1242" y="816"/>
                  </a:lnTo>
                  <a:lnTo>
                    <a:pt x="1248" y="822"/>
                  </a:lnTo>
                  <a:lnTo>
                    <a:pt x="1260" y="822"/>
                  </a:lnTo>
                  <a:lnTo>
                    <a:pt x="1266" y="816"/>
                  </a:lnTo>
                  <a:lnTo>
                    <a:pt x="1278" y="816"/>
                  </a:lnTo>
                  <a:lnTo>
                    <a:pt x="1290" y="810"/>
                  </a:lnTo>
                  <a:lnTo>
                    <a:pt x="1302" y="810"/>
                  </a:lnTo>
                  <a:lnTo>
                    <a:pt x="1302" y="816"/>
                  </a:lnTo>
                  <a:lnTo>
                    <a:pt x="1308" y="828"/>
                  </a:lnTo>
                  <a:lnTo>
                    <a:pt x="1314" y="828"/>
                  </a:lnTo>
                  <a:lnTo>
                    <a:pt x="1320" y="834"/>
                  </a:lnTo>
                  <a:lnTo>
                    <a:pt x="1338" y="834"/>
                  </a:lnTo>
                  <a:lnTo>
                    <a:pt x="1344" y="828"/>
                  </a:lnTo>
                  <a:lnTo>
                    <a:pt x="1362" y="816"/>
                  </a:lnTo>
                  <a:lnTo>
                    <a:pt x="1422" y="780"/>
                  </a:lnTo>
                  <a:lnTo>
                    <a:pt x="1440" y="768"/>
                  </a:lnTo>
                  <a:lnTo>
                    <a:pt x="1596" y="768"/>
                  </a:lnTo>
                  <a:lnTo>
                    <a:pt x="1614" y="744"/>
                  </a:lnTo>
                  <a:lnTo>
                    <a:pt x="1638" y="744"/>
                  </a:lnTo>
                  <a:lnTo>
                    <a:pt x="1650" y="738"/>
                  </a:lnTo>
                  <a:lnTo>
                    <a:pt x="1662" y="714"/>
                  </a:lnTo>
                  <a:lnTo>
                    <a:pt x="1662" y="708"/>
                  </a:lnTo>
                  <a:lnTo>
                    <a:pt x="1668" y="696"/>
                  </a:lnTo>
                  <a:lnTo>
                    <a:pt x="1668" y="690"/>
                  </a:lnTo>
                  <a:lnTo>
                    <a:pt x="1692" y="690"/>
                  </a:lnTo>
                  <a:lnTo>
                    <a:pt x="1704" y="678"/>
                  </a:lnTo>
                  <a:lnTo>
                    <a:pt x="1710" y="666"/>
                  </a:lnTo>
                  <a:lnTo>
                    <a:pt x="1716" y="660"/>
                  </a:lnTo>
                  <a:lnTo>
                    <a:pt x="1716" y="654"/>
                  </a:lnTo>
                  <a:lnTo>
                    <a:pt x="1704" y="648"/>
                  </a:lnTo>
                  <a:lnTo>
                    <a:pt x="1686" y="630"/>
                  </a:lnTo>
                  <a:lnTo>
                    <a:pt x="1674" y="624"/>
                  </a:lnTo>
                  <a:lnTo>
                    <a:pt x="1656" y="606"/>
                  </a:lnTo>
                  <a:lnTo>
                    <a:pt x="1650" y="594"/>
                  </a:lnTo>
                  <a:lnTo>
                    <a:pt x="1650" y="582"/>
                  </a:lnTo>
                  <a:lnTo>
                    <a:pt x="1656" y="570"/>
                  </a:lnTo>
                  <a:lnTo>
                    <a:pt x="1656" y="558"/>
                  </a:lnTo>
                  <a:lnTo>
                    <a:pt x="1668" y="552"/>
                  </a:lnTo>
                  <a:lnTo>
                    <a:pt x="1692" y="552"/>
                  </a:lnTo>
                  <a:lnTo>
                    <a:pt x="1698" y="558"/>
                  </a:lnTo>
                  <a:lnTo>
                    <a:pt x="1704" y="558"/>
                  </a:lnTo>
                  <a:lnTo>
                    <a:pt x="1710" y="564"/>
                  </a:lnTo>
                  <a:lnTo>
                    <a:pt x="1722" y="570"/>
                  </a:lnTo>
                  <a:lnTo>
                    <a:pt x="1728" y="576"/>
                  </a:lnTo>
                  <a:lnTo>
                    <a:pt x="1740" y="582"/>
                  </a:lnTo>
                  <a:lnTo>
                    <a:pt x="1764" y="582"/>
                  </a:lnTo>
                  <a:lnTo>
                    <a:pt x="1776" y="576"/>
                  </a:lnTo>
                  <a:lnTo>
                    <a:pt x="1794" y="576"/>
                  </a:lnTo>
                  <a:lnTo>
                    <a:pt x="1806" y="570"/>
                  </a:lnTo>
                  <a:lnTo>
                    <a:pt x="1812" y="558"/>
                  </a:lnTo>
                  <a:lnTo>
                    <a:pt x="1818" y="552"/>
                  </a:lnTo>
                  <a:lnTo>
                    <a:pt x="1818" y="528"/>
                  </a:lnTo>
                  <a:lnTo>
                    <a:pt x="1890" y="528"/>
                  </a:lnTo>
                  <a:lnTo>
                    <a:pt x="1914" y="504"/>
                  </a:lnTo>
                  <a:lnTo>
                    <a:pt x="1902" y="492"/>
                  </a:lnTo>
                  <a:lnTo>
                    <a:pt x="1896" y="480"/>
                  </a:lnTo>
                  <a:lnTo>
                    <a:pt x="1902" y="474"/>
                  </a:lnTo>
                  <a:lnTo>
                    <a:pt x="1938" y="456"/>
                  </a:lnTo>
                  <a:lnTo>
                    <a:pt x="1950" y="456"/>
                  </a:lnTo>
                  <a:lnTo>
                    <a:pt x="1950" y="438"/>
                  </a:lnTo>
                  <a:lnTo>
                    <a:pt x="1980" y="444"/>
                  </a:lnTo>
                  <a:lnTo>
                    <a:pt x="1998" y="426"/>
                  </a:lnTo>
                  <a:lnTo>
                    <a:pt x="2004" y="426"/>
                  </a:lnTo>
                  <a:lnTo>
                    <a:pt x="2010" y="420"/>
                  </a:lnTo>
                  <a:lnTo>
                    <a:pt x="2040" y="420"/>
                  </a:lnTo>
                  <a:lnTo>
                    <a:pt x="2052" y="426"/>
                  </a:lnTo>
                  <a:lnTo>
                    <a:pt x="2058" y="432"/>
                  </a:lnTo>
                  <a:lnTo>
                    <a:pt x="2094" y="432"/>
                  </a:lnTo>
                  <a:lnTo>
                    <a:pt x="2100" y="426"/>
                  </a:lnTo>
                  <a:lnTo>
                    <a:pt x="2100" y="420"/>
                  </a:lnTo>
                  <a:lnTo>
                    <a:pt x="2088" y="408"/>
                  </a:lnTo>
                  <a:close/>
                </a:path>
              </a:pathLst>
            </a:custGeom>
            <a:solidFill>
              <a:srgbClr val="C0C0C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578" name="Moldova">
              <a:extLst>
                <a:ext uri="{FF2B5EF4-FFF2-40B4-BE49-F238E27FC236}">
                  <a16:creationId xmlns:a16="http://schemas.microsoft.com/office/drawing/2014/main" id="{4CB0DCD8-DAE6-2DC2-032D-C30AD6839DC6}"/>
                </a:ext>
              </a:extLst>
            </p:cNvPr>
            <p:cNvSpPr>
              <a:spLocks/>
            </p:cNvSpPr>
            <p:nvPr/>
          </p:nvSpPr>
          <p:spPr bwMode="gray">
            <a:xfrm>
              <a:off x="3101" y="1581"/>
              <a:ext cx="54" cy="60"/>
            </a:xfrm>
            <a:custGeom>
              <a:avLst/>
              <a:gdLst>
                <a:gd name="T0" fmla="*/ 2147483647 w 216"/>
                <a:gd name="T1" fmla="*/ 2147483647 h 240"/>
                <a:gd name="T2" fmla="*/ 2147483647 w 216"/>
                <a:gd name="T3" fmla="*/ 2147483647 h 240"/>
                <a:gd name="T4" fmla="*/ 2147483647 w 216"/>
                <a:gd name="T5" fmla="*/ 2147483647 h 240"/>
                <a:gd name="T6" fmla="*/ 2147483647 w 216"/>
                <a:gd name="T7" fmla="*/ 2147483647 h 240"/>
                <a:gd name="T8" fmla="*/ 2147483647 w 216"/>
                <a:gd name="T9" fmla="*/ 2147483647 h 240"/>
                <a:gd name="T10" fmla="*/ 2147483647 w 216"/>
                <a:gd name="T11" fmla="*/ 2147483647 h 240"/>
                <a:gd name="T12" fmla="*/ 2147483647 w 216"/>
                <a:gd name="T13" fmla="*/ 2147483647 h 240"/>
                <a:gd name="T14" fmla="*/ 2147483647 w 216"/>
                <a:gd name="T15" fmla="*/ 2147483647 h 240"/>
                <a:gd name="T16" fmla="*/ 2147483647 w 216"/>
                <a:gd name="T17" fmla="*/ 2147483647 h 240"/>
                <a:gd name="T18" fmla="*/ 2147483647 w 216"/>
                <a:gd name="T19" fmla="*/ 2147483647 h 240"/>
                <a:gd name="T20" fmla="*/ 2147483647 w 216"/>
                <a:gd name="T21" fmla="*/ 2147483647 h 240"/>
                <a:gd name="T22" fmla="*/ 2147483647 w 216"/>
                <a:gd name="T23" fmla="*/ 2147483647 h 240"/>
                <a:gd name="T24" fmla="*/ 2147483647 w 216"/>
                <a:gd name="T25" fmla="*/ 2147483647 h 240"/>
                <a:gd name="T26" fmla="*/ 2147483647 w 216"/>
                <a:gd name="T27" fmla="*/ 2147483647 h 240"/>
                <a:gd name="T28" fmla="*/ 2147483647 w 216"/>
                <a:gd name="T29" fmla="*/ 2147483647 h 240"/>
                <a:gd name="T30" fmla="*/ 2147483647 w 216"/>
                <a:gd name="T31" fmla="*/ 2147483647 h 240"/>
                <a:gd name="T32" fmla="*/ 2147483647 w 216"/>
                <a:gd name="T33" fmla="*/ 2147483647 h 240"/>
                <a:gd name="T34" fmla="*/ 2147483647 w 216"/>
                <a:gd name="T35" fmla="*/ 2147483647 h 240"/>
                <a:gd name="T36" fmla="*/ 2147483647 w 216"/>
                <a:gd name="T37" fmla="*/ 2147483647 h 240"/>
                <a:gd name="T38" fmla="*/ 2147483647 w 216"/>
                <a:gd name="T39" fmla="*/ 2147483647 h 240"/>
                <a:gd name="T40" fmla="*/ 2147483647 w 216"/>
                <a:gd name="T41" fmla="*/ 2147483647 h 240"/>
                <a:gd name="T42" fmla="*/ 2147483647 w 216"/>
                <a:gd name="T43" fmla="*/ 2147483647 h 240"/>
                <a:gd name="T44" fmla="*/ 2147483647 w 216"/>
                <a:gd name="T45" fmla="*/ 2147483647 h 240"/>
                <a:gd name="T46" fmla="*/ 2147483647 w 216"/>
                <a:gd name="T47" fmla="*/ 2147483647 h 240"/>
                <a:gd name="T48" fmla="*/ 2147483647 w 216"/>
                <a:gd name="T49" fmla="*/ 2147483647 h 240"/>
                <a:gd name="T50" fmla="*/ 2147483647 w 216"/>
                <a:gd name="T51" fmla="*/ 2147483647 h 240"/>
                <a:gd name="T52" fmla="*/ 2147483647 w 216"/>
                <a:gd name="T53" fmla="*/ 2147483647 h 240"/>
                <a:gd name="T54" fmla="*/ 2147483647 w 216"/>
                <a:gd name="T55" fmla="*/ 2147483647 h 240"/>
                <a:gd name="T56" fmla="*/ 2147483647 w 216"/>
                <a:gd name="T57" fmla="*/ 2147483647 h 240"/>
                <a:gd name="T58" fmla="*/ 2147483647 w 216"/>
                <a:gd name="T59" fmla="*/ 2147483647 h 240"/>
                <a:gd name="T60" fmla="*/ 2147483647 w 216"/>
                <a:gd name="T61" fmla="*/ 0 h 240"/>
                <a:gd name="T62" fmla="*/ 2147483647 w 216"/>
                <a:gd name="T63" fmla="*/ 2147483647 h 240"/>
                <a:gd name="T64" fmla="*/ 2147483647 w 216"/>
                <a:gd name="T65" fmla="*/ 2147483647 h 240"/>
                <a:gd name="T66" fmla="*/ 2147483647 w 216"/>
                <a:gd name="T67" fmla="*/ 2147483647 h 240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216"/>
                <a:gd name="T103" fmla="*/ 0 h 240"/>
                <a:gd name="T104" fmla="*/ 216 w 216"/>
                <a:gd name="T105" fmla="*/ 240 h 240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216" h="240">
                  <a:moveTo>
                    <a:pt x="0" y="18"/>
                  </a:moveTo>
                  <a:lnTo>
                    <a:pt x="18" y="24"/>
                  </a:lnTo>
                  <a:lnTo>
                    <a:pt x="24" y="30"/>
                  </a:lnTo>
                  <a:lnTo>
                    <a:pt x="30" y="42"/>
                  </a:lnTo>
                  <a:lnTo>
                    <a:pt x="36" y="48"/>
                  </a:lnTo>
                  <a:lnTo>
                    <a:pt x="36" y="60"/>
                  </a:lnTo>
                  <a:lnTo>
                    <a:pt x="60" y="72"/>
                  </a:lnTo>
                  <a:lnTo>
                    <a:pt x="66" y="96"/>
                  </a:lnTo>
                  <a:lnTo>
                    <a:pt x="78" y="96"/>
                  </a:lnTo>
                  <a:lnTo>
                    <a:pt x="84" y="114"/>
                  </a:lnTo>
                  <a:lnTo>
                    <a:pt x="102" y="114"/>
                  </a:lnTo>
                  <a:lnTo>
                    <a:pt x="108" y="120"/>
                  </a:lnTo>
                  <a:lnTo>
                    <a:pt x="108" y="162"/>
                  </a:lnTo>
                  <a:lnTo>
                    <a:pt x="114" y="162"/>
                  </a:lnTo>
                  <a:lnTo>
                    <a:pt x="108" y="168"/>
                  </a:lnTo>
                  <a:lnTo>
                    <a:pt x="108" y="180"/>
                  </a:lnTo>
                  <a:lnTo>
                    <a:pt x="102" y="186"/>
                  </a:lnTo>
                  <a:lnTo>
                    <a:pt x="102" y="198"/>
                  </a:lnTo>
                  <a:lnTo>
                    <a:pt x="108" y="210"/>
                  </a:lnTo>
                  <a:lnTo>
                    <a:pt x="114" y="216"/>
                  </a:lnTo>
                  <a:lnTo>
                    <a:pt x="114" y="240"/>
                  </a:lnTo>
                  <a:lnTo>
                    <a:pt x="138" y="234"/>
                  </a:lnTo>
                  <a:lnTo>
                    <a:pt x="138" y="222"/>
                  </a:lnTo>
                  <a:lnTo>
                    <a:pt x="132" y="216"/>
                  </a:lnTo>
                  <a:lnTo>
                    <a:pt x="132" y="204"/>
                  </a:lnTo>
                  <a:lnTo>
                    <a:pt x="138" y="204"/>
                  </a:lnTo>
                  <a:lnTo>
                    <a:pt x="150" y="198"/>
                  </a:lnTo>
                  <a:lnTo>
                    <a:pt x="156" y="192"/>
                  </a:lnTo>
                  <a:lnTo>
                    <a:pt x="174" y="180"/>
                  </a:lnTo>
                  <a:lnTo>
                    <a:pt x="168" y="174"/>
                  </a:lnTo>
                  <a:lnTo>
                    <a:pt x="156" y="168"/>
                  </a:lnTo>
                  <a:lnTo>
                    <a:pt x="150" y="168"/>
                  </a:lnTo>
                  <a:lnTo>
                    <a:pt x="150" y="162"/>
                  </a:lnTo>
                  <a:lnTo>
                    <a:pt x="156" y="156"/>
                  </a:lnTo>
                  <a:lnTo>
                    <a:pt x="174" y="156"/>
                  </a:lnTo>
                  <a:lnTo>
                    <a:pt x="180" y="162"/>
                  </a:lnTo>
                  <a:lnTo>
                    <a:pt x="198" y="162"/>
                  </a:lnTo>
                  <a:lnTo>
                    <a:pt x="210" y="156"/>
                  </a:lnTo>
                  <a:lnTo>
                    <a:pt x="216" y="156"/>
                  </a:lnTo>
                  <a:lnTo>
                    <a:pt x="216" y="126"/>
                  </a:lnTo>
                  <a:lnTo>
                    <a:pt x="210" y="120"/>
                  </a:lnTo>
                  <a:lnTo>
                    <a:pt x="198" y="120"/>
                  </a:lnTo>
                  <a:lnTo>
                    <a:pt x="192" y="114"/>
                  </a:lnTo>
                  <a:lnTo>
                    <a:pt x="180" y="114"/>
                  </a:lnTo>
                  <a:lnTo>
                    <a:pt x="180" y="96"/>
                  </a:lnTo>
                  <a:lnTo>
                    <a:pt x="186" y="90"/>
                  </a:lnTo>
                  <a:lnTo>
                    <a:pt x="180" y="84"/>
                  </a:lnTo>
                  <a:lnTo>
                    <a:pt x="174" y="84"/>
                  </a:lnTo>
                  <a:lnTo>
                    <a:pt x="162" y="90"/>
                  </a:lnTo>
                  <a:lnTo>
                    <a:pt x="162" y="66"/>
                  </a:lnTo>
                  <a:lnTo>
                    <a:pt x="168" y="60"/>
                  </a:lnTo>
                  <a:lnTo>
                    <a:pt x="162" y="48"/>
                  </a:lnTo>
                  <a:lnTo>
                    <a:pt x="156" y="42"/>
                  </a:lnTo>
                  <a:lnTo>
                    <a:pt x="144" y="36"/>
                  </a:lnTo>
                  <a:lnTo>
                    <a:pt x="126" y="36"/>
                  </a:lnTo>
                  <a:lnTo>
                    <a:pt x="126" y="24"/>
                  </a:lnTo>
                  <a:lnTo>
                    <a:pt x="120" y="18"/>
                  </a:lnTo>
                  <a:lnTo>
                    <a:pt x="78" y="18"/>
                  </a:lnTo>
                  <a:lnTo>
                    <a:pt x="78" y="12"/>
                  </a:lnTo>
                  <a:lnTo>
                    <a:pt x="72" y="12"/>
                  </a:lnTo>
                  <a:lnTo>
                    <a:pt x="60" y="0"/>
                  </a:lnTo>
                  <a:lnTo>
                    <a:pt x="54" y="0"/>
                  </a:lnTo>
                  <a:lnTo>
                    <a:pt x="42" y="6"/>
                  </a:lnTo>
                  <a:lnTo>
                    <a:pt x="36" y="6"/>
                  </a:lnTo>
                  <a:lnTo>
                    <a:pt x="36" y="12"/>
                  </a:lnTo>
                  <a:lnTo>
                    <a:pt x="24" y="12"/>
                  </a:lnTo>
                  <a:lnTo>
                    <a:pt x="12" y="6"/>
                  </a:lnTo>
                  <a:lnTo>
                    <a:pt x="6" y="6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rgbClr val="C0C0C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579" name="Mexico">
              <a:extLst>
                <a:ext uri="{FF2B5EF4-FFF2-40B4-BE49-F238E27FC236}">
                  <a16:creationId xmlns:a16="http://schemas.microsoft.com/office/drawing/2014/main" id="{5B0B28B5-0739-6986-33AA-6B929FD9E3F9}"/>
                </a:ext>
              </a:extLst>
            </p:cNvPr>
            <p:cNvSpPr>
              <a:spLocks/>
            </p:cNvSpPr>
            <p:nvPr/>
          </p:nvSpPr>
          <p:spPr bwMode="gray">
            <a:xfrm>
              <a:off x="651" y="1901"/>
              <a:ext cx="472" cy="370"/>
            </a:xfrm>
            <a:custGeom>
              <a:avLst/>
              <a:gdLst>
                <a:gd name="T0" fmla="*/ 2147483647 w 1860"/>
                <a:gd name="T1" fmla="*/ 2147483647 h 1458"/>
                <a:gd name="T2" fmla="*/ 2147483647 w 1860"/>
                <a:gd name="T3" fmla="*/ 2147483647 h 1458"/>
                <a:gd name="T4" fmla="*/ 2147483647 w 1860"/>
                <a:gd name="T5" fmla="*/ 2147483647 h 1458"/>
                <a:gd name="T6" fmla="*/ 2147483647 w 1860"/>
                <a:gd name="T7" fmla="*/ 2147483647 h 1458"/>
                <a:gd name="T8" fmla="*/ 2147483647 w 1860"/>
                <a:gd name="T9" fmla="*/ 2147483647 h 1458"/>
                <a:gd name="T10" fmla="*/ 2147483647 w 1860"/>
                <a:gd name="T11" fmla="*/ 2147483647 h 1458"/>
                <a:gd name="T12" fmla="*/ 2147483647 w 1860"/>
                <a:gd name="T13" fmla="*/ 2147483647 h 1458"/>
                <a:gd name="T14" fmla="*/ 2147483647 w 1860"/>
                <a:gd name="T15" fmla="*/ 2147483647 h 1458"/>
                <a:gd name="T16" fmla="*/ 2147483647 w 1860"/>
                <a:gd name="T17" fmla="*/ 2147483647 h 1458"/>
                <a:gd name="T18" fmla="*/ 2147483647 w 1860"/>
                <a:gd name="T19" fmla="*/ 2147483647 h 1458"/>
                <a:gd name="T20" fmla="*/ 2147483647 w 1860"/>
                <a:gd name="T21" fmla="*/ 2147483647 h 1458"/>
                <a:gd name="T22" fmla="*/ 2147483647 w 1860"/>
                <a:gd name="T23" fmla="*/ 2147483647 h 1458"/>
                <a:gd name="T24" fmla="*/ 2147483647 w 1860"/>
                <a:gd name="T25" fmla="*/ 2147483647 h 1458"/>
                <a:gd name="T26" fmla="*/ 2147483647 w 1860"/>
                <a:gd name="T27" fmla="*/ 2147483647 h 1458"/>
                <a:gd name="T28" fmla="*/ 2147483647 w 1860"/>
                <a:gd name="T29" fmla="*/ 2147483647 h 1458"/>
                <a:gd name="T30" fmla="*/ 2147483647 w 1860"/>
                <a:gd name="T31" fmla="*/ 2147483647 h 1458"/>
                <a:gd name="T32" fmla="*/ 2147483647 w 1860"/>
                <a:gd name="T33" fmla="*/ 2147483647 h 1458"/>
                <a:gd name="T34" fmla="*/ 2147483647 w 1860"/>
                <a:gd name="T35" fmla="*/ 2147483647 h 1458"/>
                <a:gd name="T36" fmla="*/ 2147483647 w 1860"/>
                <a:gd name="T37" fmla="*/ 2147483647 h 1458"/>
                <a:gd name="T38" fmla="*/ 2147483647 w 1860"/>
                <a:gd name="T39" fmla="*/ 2147483647 h 1458"/>
                <a:gd name="T40" fmla="*/ 2147483647 w 1860"/>
                <a:gd name="T41" fmla="*/ 2147483647 h 1458"/>
                <a:gd name="T42" fmla="*/ 2147483647 w 1860"/>
                <a:gd name="T43" fmla="*/ 2147483647 h 1458"/>
                <a:gd name="T44" fmla="*/ 2147483647 w 1860"/>
                <a:gd name="T45" fmla="*/ 2147483647 h 1458"/>
                <a:gd name="T46" fmla="*/ 2147483647 w 1860"/>
                <a:gd name="T47" fmla="*/ 2147483647 h 1458"/>
                <a:gd name="T48" fmla="*/ 2147483647 w 1860"/>
                <a:gd name="T49" fmla="*/ 2147483647 h 1458"/>
                <a:gd name="T50" fmla="*/ 2147483647 w 1860"/>
                <a:gd name="T51" fmla="*/ 2147483647 h 1458"/>
                <a:gd name="T52" fmla="*/ 2147483647 w 1860"/>
                <a:gd name="T53" fmla="*/ 2147483647 h 1458"/>
                <a:gd name="T54" fmla="*/ 2147483647 w 1860"/>
                <a:gd name="T55" fmla="*/ 2147483647 h 1458"/>
                <a:gd name="T56" fmla="*/ 0 w 1860"/>
                <a:gd name="T57" fmla="*/ 2147483647 h 1458"/>
                <a:gd name="T58" fmla="*/ 2147483647 w 1860"/>
                <a:gd name="T59" fmla="*/ 2147483647 h 1458"/>
                <a:gd name="T60" fmla="*/ 2147483647 w 1860"/>
                <a:gd name="T61" fmla="*/ 2147483647 h 1458"/>
                <a:gd name="T62" fmla="*/ 2147483647 w 1860"/>
                <a:gd name="T63" fmla="*/ 2147483647 h 1458"/>
                <a:gd name="T64" fmla="*/ 2147483647 w 1860"/>
                <a:gd name="T65" fmla="*/ 2147483647 h 1458"/>
                <a:gd name="T66" fmla="*/ 2147483647 w 1860"/>
                <a:gd name="T67" fmla="*/ 2147483647 h 1458"/>
                <a:gd name="T68" fmla="*/ 2147483647 w 1860"/>
                <a:gd name="T69" fmla="*/ 2147483647 h 1458"/>
                <a:gd name="T70" fmla="*/ 2147483647 w 1860"/>
                <a:gd name="T71" fmla="*/ 2147483647 h 1458"/>
                <a:gd name="T72" fmla="*/ 2147483647 w 1860"/>
                <a:gd name="T73" fmla="*/ 2147483647 h 1458"/>
                <a:gd name="T74" fmla="*/ 2147483647 w 1860"/>
                <a:gd name="T75" fmla="*/ 2147483647 h 1458"/>
                <a:gd name="T76" fmla="*/ 2147483647 w 1860"/>
                <a:gd name="T77" fmla="*/ 2147483647 h 1458"/>
                <a:gd name="T78" fmla="*/ 2147483647 w 1860"/>
                <a:gd name="T79" fmla="*/ 2147483647 h 1458"/>
                <a:gd name="T80" fmla="*/ 2147483647 w 1860"/>
                <a:gd name="T81" fmla="*/ 2147483647 h 1458"/>
                <a:gd name="T82" fmla="*/ 2147483647 w 1860"/>
                <a:gd name="T83" fmla="*/ 2147483647 h 1458"/>
                <a:gd name="T84" fmla="*/ 2147483647 w 1860"/>
                <a:gd name="T85" fmla="*/ 2147483647 h 1458"/>
                <a:gd name="T86" fmla="*/ 2147483647 w 1860"/>
                <a:gd name="T87" fmla="*/ 2147483647 h 1458"/>
                <a:gd name="T88" fmla="*/ 2147483647 w 1860"/>
                <a:gd name="T89" fmla="*/ 2147483647 h 1458"/>
                <a:gd name="T90" fmla="*/ 2147483647 w 1860"/>
                <a:gd name="T91" fmla="*/ 2147483647 h 1458"/>
                <a:gd name="T92" fmla="*/ 2147483647 w 1860"/>
                <a:gd name="T93" fmla="*/ 2147483647 h 1458"/>
                <a:gd name="T94" fmla="*/ 2147483647 w 1860"/>
                <a:gd name="T95" fmla="*/ 2147483647 h 1458"/>
                <a:gd name="T96" fmla="*/ 2147483647 w 1860"/>
                <a:gd name="T97" fmla="*/ 2147483647 h 1458"/>
                <a:gd name="T98" fmla="*/ 2147483647 w 1860"/>
                <a:gd name="T99" fmla="*/ 2147483647 h 1458"/>
                <a:gd name="T100" fmla="*/ 2147483647 w 1860"/>
                <a:gd name="T101" fmla="*/ 2147483647 h 1458"/>
                <a:gd name="T102" fmla="*/ 2147483647 w 1860"/>
                <a:gd name="T103" fmla="*/ 2147483647 h 1458"/>
                <a:gd name="T104" fmla="*/ 2147483647 w 1860"/>
                <a:gd name="T105" fmla="*/ 2147483647 h 1458"/>
                <a:gd name="T106" fmla="*/ 2147483647 w 1860"/>
                <a:gd name="T107" fmla="*/ 2147483647 h 1458"/>
                <a:gd name="T108" fmla="*/ 2147483647 w 1860"/>
                <a:gd name="T109" fmla="*/ 2147483647 h 1458"/>
                <a:gd name="T110" fmla="*/ 2147483647 w 1860"/>
                <a:gd name="T111" fmla="*/ 2147483647 h 1458"/>
                <a:gd name="T112" fmla="*/ 2147483647 w 1860"/>
                <a:gd name="T113" fmla="*/ 2147483647 h 1458"/>
                <a:gd name="T114" fmla="*/ 2147483647 w 1860"/>
                <a:gd name="T115" fmla="*/ 2147483647 h 1458"/>
                <a:gd name="T116" fmla="*/ 2147483647 w 1860"/>
                <a:gd name="T117" fmla="*/ 2147483647 h 1458"/>
                <a:gd name="T118" fmla="*/ 2147483647 w 1860"/>
                <a:gd name="T119" fmla="*/ 2147483647 h 1458"/>
                <a:gd name="T120" fmla="*/ 2147483647 w 1860"/>
                <a:gd name="T121" fmla="*/ 2147483647 h 1458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1860"/>
                <a:gd name="T184" fmla="*/ 0 h 1458"/>
                <a:gd name="T185" fmla="*/ 1860 w 1860"/>
                <a:gd name="T186" fmla="*/ 1458 h 1458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1860" h="1458">
                  <a:moveTo>
                    <a:pt x="1422" y="1440"/>
                  </a:moveTo>
                  <a:lnTo>
                    <a:pt x="1422" y="1380"/>
                  </a:lnTo>
                  <a:lnTo>
                    <a:pt x="1452" y="1332"/>
                  </a:lnTo>
                  <a:lnTo>
                    <a:pt x="1542" y="1338"/>
                  </a:lnTo>
                  <a:lnTo>
                    <a:pt x="1542" y="1320"/>
                  </a:lnTo>
                  <a:lnTo>
                    <a:pt x="1548" y="1320"/>
                  </a:lnTo>
                  <a:lnTo>
                    <a:pt x="1554" y="1314"/>
                  </a:lnTo>
                  <a:lnTo>
                    <a:pt x="1554" y="1302"/>
                  </a:lnTo>
                  <a:lnTo>
                    <a:pt x="1536" y="1302"/>
                  </a:lnTo>
                  <a:lnTo>
                    <a:pt x="1530" y="1278"/>
                  </a:lnTo>
                  <a:lnTo>
                    <a:pt x="1524" y="1278"/>
                  </a:lnTo>
                  <a:lnTo>
                    <a:pt x="1512" y="1272"/>
                  </a:lnTo>
                  <a:lnTo>
                    <a:pt x="1506" y="1272"/>
                  </a:lnTo>
                  <a:lnTo>
                    <a:pt x="1500" y="1266"/>
                  </a:lnTo>
                  <a:lnTo>
                    <a:pt x="1494" y="1254"/>
                  </a:lnTo>
                  <a:lnTo>
                    <a:pt x="1494" y="1248"/>
                  </a:lnTo>
                  <a:lnTo>
                    <a:pt x="1482" y="1242"/>
                  </a:lnTo>
                  <a:lnTo>
                    <a:pt x="1506" y="1242"/>
                  </a:lnTo>
                  <a:lnTo>
                    <a:pt x="1518" y="1236"/>
                  </a:lnTo>
                  <a:lnTo>
                    <a:pt x="1524" y="1236"/>
                  </a:lnTo>
                  <a:lnTo>
                    <a:pt x="1524" y="1212"/>
                  </a:lnTo>
                  <a:lnTo>
                    <a:pt x="1518" y="1200"/>
                  </a:lnTo>
                  <a:lnTo>
                    <a:pt x="1518" y="1188"/>
                  </a:lnTo>
                  <a:lnTo>
                    <a:pt x="1650" y="1194"/>
                  </a:lnTo>
                  <a:lnTo>
                    <a:pt x="1656" y="1182"/>
                  </a:lnTo>
                  <a:lnTo>
                    <a:pt x="1656" y="1176"/>
                  </a:lnTo>
                  <a:lnTo>
                    <a:pt x="1662" y="1176"/>
                  </a:lnTo>
                  <a:lnTo>
                    <a:pt x="1668" y="1182"/>
                  </a:lnTo>
                  <a:lnTo>
                    <a:pt x="1668" y="1188"/>
                  </a:lnTo>
                  <a:lnTo>
                    <a:pt x="1674" y="1188"/>
                  </a:lnTo>
                  <a:lnTo>
                    <a:pt x="1680" y="1182"/>
                  </a:lnTo>
                  <a:lnTo>
                    <a:pt x="1692" y="1176"/>
                  </a:lnTo>
                  <a:lnTo>
                    <a:pt x="1698" y="1164"/>
                  </a:lnTo>
                  <a:lnTo>
                    <a:pt x="1698" y="1152"/>
                  </a:lnTo>
                  <a:lnTo>
                    <a:pt x="1704" y="1146"/>
                  </a:lnTo>
                  <a:lnTo>
                    <a:pt x="1704" y="1140"/>
                  </a:lnTo>
                  <a:lnTo>
                    <a:pt x="1710" y="1152"/>
                  </a:lnTo>
                  <a:lnTo>
                    <a:pt x="1746" y="1116"/>
                  </a:lnTo>
                  <a:lnTo>
                    <a:pt x="1746" y="1122"/>
                  </a:lnTo>
                  <a:lnTo>
                    <a:pt x="1740" y="1128"/>
                  </a:lnTo>
                  <a:lnTo>
                    <a:pt x="1740" y="1146"/>
                  </a:lnTo>
                  <a:lnTo>
                    <a:pt x="1746" y="1152"/>
                  </a:lnTo>
                  <a:lnTo>
                    <a:pt x="1758" y="1152"/>
                  </a:lnTo>
                  <a:lnTo>
                    <a:pt x="1782" y="1086"/>
                  </a:lnTo>
                  <a:lnTo>
                    <a:pt x="1770" y="1074"/>
                  </a:lnTo>
                  <a:lnTo>
                    <a:pt x="1794" y="1068"/>
                  </a:lnTo>
                  <a:lnTo>
                    <a:pt x="1794" y="1056"/>
                  </a:lnTo>
                  <a:lnTo>
                    <a:pt x="1776" y="1050"/>
                  </a:lnTo>
                  <a:lnTo>
                    <a:pt x="1794" y="1032"/>
                  </a:lnTo>
                  <a:lnTo>
                    <a:pt x="1800" y="1008"/>
                  </a:lnTo>
                  <a:lnTo>
                    <a:pt x="1806" y="996"/>
                  </a:lnTo>
                  <a:lnTo>
                    <a:pt x="1818" y="990"/>
                  </a:lnTo>
                  <a:lnTo>
                    <a:pt x="1824" y="978"/>
                  </a:lnTo>
                  <a:lnTo>
                    <a:pt x="1836" y="966"/>
                  </a:lnTo>
                  <a:lnTo>
                    <a:pt x="1842" y="954"/>
                  </a:lnTo>
                  <a:lnTo>
                    <a:pt x="1848" y="948"/>
                  </a:lnTo>
                  <a:lnTo>
                    <a:pt x="1854" y="936"/>
                  </a:lnTo>
                  <a:lnTo>
                    <a:pt x="1854" y="930"/>
                  </a:lnTo>
                  <a:lnTo>
                    <a:pt x="1860" y="918"/>
                  </a:lnTo>
                  <a:lnTo>
                    <a:pt x="1860" y="900"/>
                  </a:lnTo>
                  <a:lnTo>
                    <a:pt x="1854" y="894"/>
                  </a:lnTo>
                  <a:lnTo>
                    <a:pt x="1818" y="894"/>
                  </a:lnTo>
                  <a:lnTo>
                    <a:pt x="1812" y="900"/>
                  </a:lnTo>
                  <a:lnTo>
                    <a:pt x="1800" y="900"/>
                  </a:lnTo>
                  <a:lnTo>
                    <a:pt x="1794" y="894"/>
                  </a:lnTo>
                  <a:lnTo>
                    <a:pt x="1782" y="894"/>
                  </a:lnTo>
                  <a:lnTo>
                    <a:pt x="1770" y="888"/>
                  </a:lnTo>
                  <a:lnTo>
                    <a:pt x="1746" y="888"/>
                  </a:lnTo>
                  <a:lnTo>
                    <a:pt x="1734" y="894"/>
                  </a:lnTo>
                  <a:lnTo>
                    <a:pt x="1716" y="900"/>
                  </a:lnTo>
                  <a:lnTo>
                    <a:pt x="1698" y="900"/>
                  </a:lnTo>
                  <a:lnTo>
                    <a:pt x="1686" y="906"/>
                  </a:lnTo>
                  <a:lnTo>
                    <a:pt x="1668" y="906"/>
                  </a:lnTo>
                  <a:lnTo>
                    <a:pt x="1656" y="912"/>
                  </a:lnTo>
                  <a:lnTo>
                    <a:pt x="1626" y="912"/>
                  </a:lnTo>
                  <a:lnTo>
                    <a:pt x="1614" y="918"/>
                  </a:lnTo>
                  <a:lnTo>
                    <a:pt x="1608" y="924"/>
                  </a:lnTo>
                  <a:lnTo>
                    <a:pt x="1596" y="948"/>
                  </a:lnTo>
                  <a:lnTo>
                    <a:pt x="1590" y="966"/>
                  </a:lnTo>
                  <a:lnTo>
                    <a:pt x="1590" y="1026"/>
                  </a:lnTo>
                  <a:lnTo>
                    <a:pt x="1572" y="1032"/>
                  </a:lnTo>
                  <a:lnTo>
                    <a:pt x="1572" y="1062"/>
                  </a:lnTo>
                  <a:lnTo>
                    <a:pt x="1566" y="1074"/>
                  </a:lnTo>
                  <a:lnTo>
                    <a:pt x="1542" y="1086"/>
                  </a:lnTo>
                  <a:lnTo>
                    <a:pt x="1524" y="1098"/>
                  </a:lnTo>
                  <a:lnTo>
                    <a:pt x="1512" y="1110"/>
                  </a:lnTo>
                  <a:lnTo>
                    <a:pt x="1512" y="1122"/>
                  </a:lnTo>
                  <a:lnTo>
                    <a:pt x="1506" y="1128"/>
                  </a:lnTo>
                  <a:lnTo>
                    <a:pt x="1506" y="1140"/>
                  </a:lnTo>
                  <a:lnTo>
                    <a:pt x="1500" y="1146"/>
                  </a:lnTo>
                  <a:lnTo>
                    <a:pt x="1488" y="1146"/>
                  </a:lnTo>
                  <a:lnTo>
                    <a:pt x="1476" y="1134"/>
                  </a:lnTo>
                  <a:lnTo>
                    <a:pt x="1476" y="1128"/>
                  </a:lnTo>
                  <a:lnTo>
                    <a:pt x="1470" y="1122"/>
                  </a:lnTo>
                  <a:lnTo>
                    <a:pt x="1440" y="1122"/>
                  </a:lnTo>
                  <a:lnTo>
                    <a:pt x="1416" y="1128"/>
                  </a:lnTo>
                  <a:lnTo>
                    <a:pt x="1392" y="1140"/>
                  </a:lnTo>
                  <a:lnTo>
                    <a:pt x="1356" y="1140"/>
                  </a:lnTo>
                  <a:lnTo>
                    <a:pt x="1338" y="1146"/>
                  </a:lnTo>
                  <a:lnTo>
                    <a:pt x="1290" y="1170"/>
                  </a:lnTo>
                  <a:lnTo>
                    <a:pt x="1284" y="1170"/>
                  </a:lnTo>
                  <a:lnTo>
                    <a:pt x="1272" y="1158"/>
                  </a:lnTo>
                  <a:lnTo>
                    <a:pt x="1266" y="1146"/>
                  </a:lnTo>
                  <a:lnTo>
                    <a:pt x="1266" y="1140"/>
                  </a:lnTo>
                  <a:lnTo>
                    <a:pt x="1260" y="1128"/>
                  </a:lnTo>
                  <a:lnTo>
                    <a:pt x="1242" y="1128"/>
                  </a:lnTo>
                  <a:lnTo>
                    <a:pt x="1224" y="1122"/>
                  </a:lnTo>
                  <a:lnTo>
                    <a:pt x="1194" y="1122"/>
                  </a:lnTo>
                  <a:lnTo>
                    <a:pt x="1194" y="1104"/>
                  </a:lnTo>
                  <a:lnTo>
                    <a:pt x="1188" y="1092"/>
                  </a:lnTo>
                  <a:lnTo>
                    <a:pt x="1176" y="1080"/>
                  </a:lnTo>
                  <a:lnTo>
                    <a:pt x="1170" y="1068"/>
                  </a:lnTo>
                  <a:lnTo>
                    <a:pt x="1164" y="1062"/>
                  </a:lnTo>
                  <a:lnTo>
                    <a:pt x="1164" y="1026"/>
                  </a:lnTo>
                  <a:lnTo>
                    <a:pt x="1128" y="966"/>
                  </a:lnTo>
                  <a:lnTo>
                    <a:pt x="1122" y="924"/>
                  </a:lnTo>
                  <a:lnTo>
                    <a:pt x="1110" y="894"/>
                  </a:lnTo>
                  <a:lnTo>
                    <a:pt x="1104" y="804"/>
                  </a:lnTo>
                  <a:lnTo>
                    <a:pt x="1110" y="798"/>
                  </a:lnTo>
                  <a:lnTo>
                    <a:pt x="1122" y="774"/>
                  </a:lnTo>
                  <a:lnTo>
                    <a:pt x="1128" y="768"/>
                  </a:lnTo>
                  <a:lnTo>
                    <a:pt x="1128" y="654"/>
                  </a:lnTo>
                  <a:lnTo>
                    <a:pt x="1152" y="648"/>
                  </a:lnTo>
                  <a:lnTo>
                    <a:pt x="1152" y="612"/>
                  </a:lnTo>
                  <a:lnTo>
                    <a:pt x="1158" y="600"/>
                  </a:lnTo>
                  <a:lnTo>
                    <a:pt x="1158" y="594"/>
                  </a:lnTo>
                  <a:lnTo>
                    <a:pt x="1164" y="588"/>
                  </a:lnTo>
                  <a:lnTo>
                    <a:pt x="1176" y="588"/>
                  </a:lnTo>
                  <a:lnTo>
                    <a:pt x="1182" y="594"/>
                  </a:lnTo>
                  <a:lnTo>
                    <a:pt x="1188" y="594"/>
                  </a:lnTo>
                  <a:lnTo>
                    <a:pt x="1188" y="588"/>
                  </a:lnTo>
                  <a:lnTo>
                    <a:pt x="1194" y="576"/>
                  </a:lnTo>
                  <a:lnTo>
                    <a:pt x="1194" y="564"/>
                  </a:lnTo>
                  <a:lnTo>
                    <a:pt x="1200" y="558"/>
                  </a:lnTo>
                  <a:lnTo>
                    <a:pt x="1206" y="546"/>
                  </a:lnTo>
                  <a:lnTo>
                    <a:pt x="1206" y="540"/>
                  </a:lnTo>
                  <a:lnTo>
                    <a:pt x="1206" y="546"/>
                  </a:lnTo>
                  <a:lnTo>
                    <a:pt x="1182" y="546"/>
                  </a:lnTo>
                  <a:lnTo>
                    <a:pt x="1176" y="534"/>
                  </a:lnTo>
                  <a:lnTo>
                    <a:pt x="1176" y="528"/>
                  </a:lnTo>
                  <a:lnTo>
                    <a:pt x="1134" y="528"/>
                  </a:lnTo>
                  <a:lnTo>
                    <a:pt x="1122" y="516"/>
                  </a:lnTo>
                  <a:lnTo>
                    <a:pt x="1110" y="516"/>
                  </a:lnTo>
                  <a:lnTo>
                    <a:pt x="1092" y="510"/>
                  </a:lnTo>
                  <a:lnTo>
                    <a:pt x="1080" y="498"/>
                  </a:lnTo>
                  <a:lnTo>
                    <a:pt x="1080" y="468"/>
                  </a:lnTo>
                  <a:lnTo>
                    <a:pt x="1068" y="456"/>
                  </a:lnTo>
                  <a:lnTo>
                    <a:pt x="1068" y="420"/>
                  </a:lnTo>
                  <a:lnTo>
                    <a:pt x="1074" y="420"/>
                  </a:lnTo>
                  <a:lnTo>
                    <a:pt x="1080" y="414"/>
                  </a:lnTo>
                  <a:lnTo>
                    <a:pt x="1080" y="408"/>
                  </a:lnTo>
                  <a:lnTo>
                    <a:pt x="1068" y="396"/>
                  </a:lnTo>
                  <a:lnTo>
                    <a:pt x="1056" y="390"/>
                  </a:lnTo>
                  <a:lnTo>
                    <a:pt x="1050" y="384"/>
                  </a:lnTo>
                  <a:lnTo>
                    <a:pt x="1050" y="360"/>
                  </a:lnTo>
                  <a:lnTo>
                    <a:pt x="1038" y="354"/>
                  </a:lnTo>
                  <a:lnTo>
                    <a:pt x="1032" y="342"/>
                  </a:lnTo>
                  <a:lnTo>
                    <a:pt x="1032" y="330"/>
                  </a:lnTo>
                  <a:lnTo>
                    <a:pt x="1038" y="318"/>
                  </a:lnTo>
                  <a:lnTo>
                    <a:pt x="1038" y="294"/>
                  </a:lnTo>
                  <a:lnTo>
                    <a:pt x="1026" y="282"/>
                  </a:lnTo>
                  <a:lnTo>
                    <a:pt x="1020" y="270"/>
                  </a:lnTo>
                  <a:lnTo>
                    <a:pt x="1008" y="258"/>
                  </a:lnTo>
                  <a:lnTo>
                    <a:pt x="1002" y="246"/>
                  </a:lnTo>
                  <a:lnTo>
                    <a:pt x="996" y="240"/>
                  </a:lnTo>
                  <a:lnTo>
                    <a:pt x="990" y="228"/>
                  </a:lnTo>
                  <a:lnTo>
                    <a:pt x="948" y="228"/>
                  </a:lnTo>
                  <a:lnTo>
                    <a:pt x="930" y="222"/>
                  </a:lnTo>
                  <a:lnTo>
                    <a:pt x="930" y="228"/>
                  </a:lnTo>
                  <a:lnTo>
                    <a:pt x="912" y="228"/>
                  </a:lnTo>
                  <a:lnTo>
                    <a:pt x="900" y="240"/>
                  </a:lnTo>
                  <a:lnTo>
                    <a:pt x="888" y="264"/>
                  </a:lnTo>
                  <a:lnTo>
                    <a:pt x="876" y="276"/>
                  </a:lnTo>
                  <a:lnTo>
                    <a:pt x="852" y="288"/>
                  </a:lnTo>
                  <a:lnTo>
                    <a:pt x="840" y="288"/>
                  </a:lnTo>
                  <a:lnTo>
                    <a:pt x="822" y="276"/>
                  </a:lnTo>
                  <a:lnTo>
                    <a:pt x="810" y="270"/>
                  </a:lnTo>
                  <a:lnTo>
                    <a:pt x="780" y="240"/>
                  </a:lnTo>
                  <a:lnTo>
                    <a:pt x="780" y="228"/>
                  </a:lnTo>
                  <a:lnTo>
                    <a:pt x="786" y="216"/>
                  </a:lnTo>
                  <a:lnTo>
                    <a:pt x="786" y="174"/>
                  </a:lnTo>
                  <a:lnTo>
                    <a:pt x="780" y="162"/>
                  </a:lnTo>
                  <a:lnTo>
                    <a:pt x="768" y="150"/>
                  </a:lnTo>
                  <a:lnTo>
                    <a:pt x="756" y="144"/>
                  </a:lnTo>
                  <a:lnTo>
                    <a:pt x="744" y="144"/>
                  </a:lnTo>
                  <a:lnTo>
                    <a:pt x="738" y="114"/>
                  </a:lnTo>
                  <a:lnTo>
                    <a:pt x="708" y="102"/>
                  </a:lnTo>
                  <a:lnTo>
                    <a:pt x="708" y="78"/>
                  </a:lnTo>
                  <a:lnTo>
                    <a:pt x="696" y="66"/>
                  </a:lnTo>
                  <a:lnTo>
                    <a:pt x="582" y="66"/>
                  </a:lnTo>
                  <a:lnTo>
                    <a:pt x="576" y="72"/>
                  </a:lnTo>
                  <a:lnTo>
                    <a:pt x="576" y="90"/>
                  </a:lnTo>
                  <a:lnTo>
                    <a:pt x="570" y="102"/>
                  </a:lnTo>
                  <a:lnTo>
                    <a:pt x="570" y="108"/>
                  </a:lnTo>
                  <a:lnTo>
                    <a:pt x="366" y="108"/>
                  </a:lnTo>
                  <a:lnTo>
                    <a:pt x="156" y="12"/>
                  </a:lnTo>
                  <a:lnTo>
                    <a:pt x="150" y="12"/>
                  </a:lnTo>
                  <a:lnTo>
                    <a:pt x="150" y="6"/>
                  </a:lnTo>
                  <a:lnTo>
                    <a:pt x="156" y="0"/>
                  </a:lnTo>
                  <a:lnTo>
                    <a:pt x="12" y="6"/>
                  </a:lnTo>
                  <a:lnTo>
                    <a:pt x="6" y="0"/>
                  </a:lnTo>
                  <a:lnTo>
                    <a:pt x="0" y="18"/>
                  </a:lnTo>
                  <a:lnTo>
                    <a:pt x="0" y="48"/>
                  </a:lnTo>
                  <a:lnTo>
                    <a:pt x="6" y="60"/>
                  </a:lnTo>
                  <a:lnTo>
                    <a:pt x="12" y="66"/>
                  </a:lnTo>
                  <a:lnTo>
                    <a:pt x="18" y="78"/>
                  </a:lnTo>
                  <a:lnTo>
                    <a:pt x="0" y="90"/>
                  </a:lnTo>
                  <a:lnTo>
                    <a:pt x="12" y="114"/>
                  </a:lnTo>
                  <a:lnTo>
                    <a:pt x="6" y="126"/>
                  </a:lnTo>
                  <a:lnTo>
                    <a:pt x="24" y="144"/>
                  </a:lnTo>
                  <a:lnTo>
                    <a:pt x="6" y="174"/>
                  </a:lnTo>
                  <a:lnTo>
                    <a:pt x="18" y="180"/>
                  </a:lnTo>
                  <a:lnTo>
                    <a:pt x="18" y="210"/>
                  </a:lnTo>
                  <a:lnTo>
                    <a:pt x="24" y="228"/>
                  </a:lnTo>
                  <a:lnTo>
                    <a:pt x="24" y="240"/>
                  </a:lnTo>
                  <a:lnTo>
                    <a:pt x="30" y="252"/>
                  </a:lnTo>
                  <a:lnTo>
                    <a:pt x="42" y="264"/>
                  </a:lnTo>
                  <a:lnTo>
                    <a:pt x="60" y="264"/>
                  </a:lnTo>
                  <a:lnTo>
                    <a:pt x="60" y="270"/>
                  </a:lnTo>
                  <a:lnTo>
                    <a:pt x="66" y="276"/>
                  </a:lnTo>
                  <a:lnTo>
                    <a:pt x="72" y="288"/>
                  </a:lnTo>
                  <a:lnTo>
                    <a:pt x="84" y="300"/>
                  </a:lnTo>
                  <a:lnTo>
                    <a:pt x="90" y="318"/>
                  </a:lnTo>
                  <a:lnTo>
                    <a:pt x="96" y="330"/>
                  </a:lnTo>
                  <a:lnTo>
                    <a:pt x="96" y="342"/>
                  </a:lnTo>
                  <a:lnTo>
                    <a:pt x="78" y="378"/>
                  </a:lnTo>
                  <a:lnTo>
                    <a:pt x="72" y="384"/>
                  </a:lnTo>
                  <a:lnTo>
                    <a:pt x="72" y="390"/>
                  </a:lnTo>
                  <a:lnTo>
                    <a:pt x="84" y="396"/>
                  </a:lnTo>
                  <a:lnTo>
                    <a:pt x="72" y="414"/>
                  </a:lnTo>
                  <a:lnTo>
                    <a:pt x="60" y="396"/>
                  </a:lnTo>
                  <a:lnTo>
                    <a:pt x="12" y="390"/>
                  </a:lnTo>
                  <a:lnTo>
                    <a:pt x="36" y="414"/>
                  </a:lnTo>
                  <a:lnTo>
                    <a:pt x="42" y="438"/>
                  </a:lnTo>
                  <a:lnTo>
                    <a:pt x="66" y="444"/>
                  </a:lnTo>
                  <a:lnTo>
                    <a:pt x="78" y="456"/>
                  </a:lnTo>
                  <a:lnTo>
                    <a:pt x="84" y="468"/>
                  </a:lnTo>
                  <a:lnTo>
                    <a:pt x="90" y="474"/>
                  </a:lnTo>
                  <a:lnTo>
                    <a:pt x="96" y="474"/>
                  </a:lnTo>
                  <a:lnTo>
                    <a:pt x="102" y="468"/>
                  </a:lnTo>
                  <a:lnTo>
                    <a:pt x="108" y="468"/>
                  </a:lnTo>
                  <a:lnTo>
                    <a:pt x="120" y="462"/>
                  </a:lnTo>
                  <a:lnTo>
                    <a:pt x="126" y="456"/>
                  </a:lnTo>
                  <a:lnTo>
                    <a:pt x="126" y="480"/>
                  </a:lnTo>
                  <a:lnTo>
                    <a:pt x="144" y="516"/>
                  </a:lnTo>
                  <a:lnTo>
                    <a:pt x="156" y="528"/>
                  </a:lnTo>
                  <a:lnTo>
                    <a:pt x="168" y="552"/>
                  </a:lnTo>
                  <a:lnTo>
                    <a:pt x="168" y="564"/>
                  </a:lnTo>
                  <a:lnTo>
                    <a:pt x="156" y="588"/>
                  </a:lnTo>
                  <a:lnTo>
                    <a:pt x="150" y="606"/>
                  </a:lnTo>
                  <a:lnTo>
                    <a:pt x="150" y="618"/>
                  </a:lnTo>
                  <a:lnTo>
                    <a:pt x="180" y="648"/>
                  </a:lnTo>
                  <a:lnTo>
                    <a:pt x="192" y="666"/>
                  </a:lnTo>
                  <a:lnTo>
                    <a:pt x="222" y="696"/>
                  </a:lnTo>
                  <a:lnTo>
                    <a:pt x="234" y="714"/>
                  </a:lnTo>
                  <a:lnTo>
                    <a:pt x="264" y="744"/>
                  </a:lnTo>
                  <a:lnTo>
                    <a:pt x="258" y="750"/>
                  </a:lnTo>
                  <a:lnTo>
                    <a:pt x="258" y="762"/>
                  </a:lnTo>
                  <a:lnTo>
                    <a:pt x="252" y="768"/>
                  </a:lnTo>
                  <a:lnTo>
                    <a:pt x="252" y="780"/>
                  </a:lnTo>
                  <a:lnTo>
                    <a:pt x="258" y="786"/>
                  </a:lnTo>
                  <a:lnTo>
                    <a:pt x="276" y="786"/>
                  </a:lnTo>
                  <a:lnTo>
                    <a:pt x="288" y="780"/>
                  </a:lnTo>
                  <a:lnTo>
                    <a:pt x="294" y="768"/>
                  </a:lnTo>
                  <a:lnTo>
                    <a:pt x="306" y="762"/>
                  </a:lnTo>
                  <a:lnTo>
                    <a:pt x="312" y="756"/>
                  </a:lnTo>
                  <a:lnTo>
                    <a:pt x="306" y="738"/>
                  </a:lnTo>
                  <a:lnTo>
                    <a:pt x="306" y="732"/>
                  </a:lnTo>
                  <a:lnTo>
                    <a:pt x="300" y="726"/>
                  </a:lnTo>
                  <a:lnTo>
                    <a:pt x="300" y="708"/>
                  </a:lnTo>
                  <a:lnTo>
                    <a:pt x="288" y="684"/>
                  </a:lnTo>
                  <a:lnTo>
                    <a:pt x="282" y="678"/>
                  </a:lnTo>
                  <a:lnTo>
                    <a:pt x="258" y="678"/>
                  </a:lnTo>
                  <a:lnTo>
                    <a:pt x="240" y="648"/>
                  </a:lnTo>
                  <a:lnTo>
                    <a:pt x="240" y="576"/>
                  </a:lnTo>
                  <a:lnTo>
                    <a:pt x="222" y="546"/>
                  </a:lnTo>
                  <a:lnTo>
                    <a:pt x="228" y="534"/>
                  </a:lnTo>
                  <a:lnTo>
                    <a:pt x="228" y="528"/>
                  </a:lnTo>
                  <a:lnTo>
                    <a:pt x="234" y="516"/>
                  </a:lnTo>
                  <a:lnTo>
                    <a:pt x="234" y="492"/>
                  </a:lnTo>
                  <a:lnTo>
                    <a:pt x="228" y="486"/>
                  </a:lnTo>
                  <a:lnTo>
                    <a:pt x="216" y="480"/>
                  </a:lnTo>
                  <a:lnTo>
                    <a:pt x="210" y="474"/>
                  </a:lnTo>
                  <a:lnTo>
                    <a:pt x="198" y="474"/>
                  </a:lnTo>
                  <a:lnTo>
                    <a:pt x="198" y="432"/>
                  </a:lnTo>
                  <a:lnTo>
                    <a:pt x="168" y="396"/>
                  </a:lnTo>
                  <a:lnTo>
                    <a:pt x="174" y="336"/>
                  </a:lnTo>
                  <a:lnTo>
                    <a:pt x="168" y="330"/>
                  </a:lnTo>
                  <a:lnTo>
                    <a:pt x="162" y="318"/>
                  </a:lnTo>
                  <a:lnTo>
                    <a:pt x="144" y="300"/>
                  </a:lnTo>
                  <a:lnTo>
                    <a:pt x="138" y="288"/>
                  </a:lnTo>
                  <a:lnTo>
                    <a:pt x="138" y="276"/>
                  </a:lnTo>
                  <a:lnTo>
                    <a:pt x="132" y="264"/>
                  </a:lnTo>
                  <a:lnTo>
                    <a:pt x="132" y="246"/>
                  </a:lnTo>
                  <a:lnTo>
                    <a:pt x="126" y="240"/>
                  </a:lnTo>
                  <a:lnTo>
                    <a:pt x="120" y="228"/>
                  </a:lnTo>
                  <a:lnTo>
                    <a:pt x="108" y="216"/>
                  </a:lnTo>
                  <a:lnTo>
                    <a:pt x="102" y="204"/>
                  </a:lnTo>
                  <a:lnTo>
                    <a:pt x="96" y="198"/>
                  </a:lnTo>
                  <a:lnTo>
                    <a:pt x="96" y="192"/>
                  </a:lnTo>
                  <a:lnTo>
                    <a:pt x="102" y="186"/>
                  </a:lnTo>
                  <a:lnTo>
                    <a:pt x="114" y="162"/>
                  </a:lnTo>
                  <a:lnTo>
                    <a:pt x="114" y="114"/>
                  </a:lnTo>
                  <a:lnTo>
                    <a:pt x="120" y="108"/>
                  </a:lnTo>
                  <a:lnTo>
                    <a:pt x="126" y="96"/>
                  </a:lnTo>
                  <a:lnTo>
                    <a:pt x="126" y="60"/>
                  </a:lnTo>
                  <a:lnTo>
                    <a:pt x="132" y="66"/>
                  </a:lnTo>
                  <a:lnTo>
                    <a:pt x="144" y="72"/>
                  </a:lnTo>
                  <a:lnTo>
                    <a:pt x="150" y="84"/>
                  </a:lnTo>
                  <a:lnTo>
                    <a:pt x="162" y="90"/>
                  </a:lnTo>
                  <a:lnTo>
                    <a:pt x="180" y="90"/>
                  </a:lnTo>
                  <a:lnTo>
                    <a:pt x="186" y="84"/>
                  </a:lnTo>
                  <a:lnTo>
                    <a:pt x="198" y="84"/>
                  </a:lnTo>
                  <a:lnTo>
                    <a:pt x="198" y="102"/>
                  </a:lnTo>
                  <a:lnTo>
                    <a:pt x="204" y="108"/>
                  </a:lnTo>
                  <a:lnTo>
                    <a:pt x="216" y="114"/>
                  </a:lnTo>
                  <a:lnTo>
                    <a:pt x="234" y="114"/>
                  </a:lnTo>
                  <a:lnTo>
                    <a:pt x="234" y="120"/>
                  </a:lnTo>
                  <a:lnTo>
                    <a:pt x="228" y="126"/>
                  </a:lnTo>
                  <a:lnTo>
                    <a:pt x="228" y="186"/>
                  </a:lnTo>
                  <a:lnTo>
                    <a:pt x="240" y="258"/>
                  </a:lnTo>
                  <a:lnTo>
                    <a:pt x="240" y="270"/>
                  </a:lnTo>
                  <a:lnTo>
                    <a:pt x="246" y="282"/>
                  </a:lnTo>
                  <a:lnTo>
                    <a:pt x="252" y="306"/>
                  </a:lnTo>
                  <a:lnTo>
                    <a:pt x="264" y="342"/>
                  </a:lnTo>
                  <a:lnTo>
                    <a:pt x="276" y="372"/>
                  </a:lnTo>
                  <a:lnTo>
                    <a:pt x="282" y="384"/>
                  </a:lnTo>
                  <a:lnTo>
                    <a:pt x="324" y="384"/>
                  </a:lnTo>
                  <a:lnTo>
                    <a:pt x="318" y="390"/>
                  </a:lnTo>
                  <a:lnTo>
                    <a:pt x="306" y="414"/>
                  </a:lnTo>
                  <a:lnTo>
                    <a:pt x="318" y="438"/>
                  </a:lnTo>
                  <a:lnTo>
                    <a:pt x="330" y="444"/>
                  </a:lnTo>
                  <a:lnTo>
                    <a:pt x="336" y="450"/>
                  </a:lnTo>
                  <a:lnTo>
                    <a:pt x="348" y="450"/>
                  </a:lnTo>
                  <a:lnTo>
                    <a:pt x="354" y="474"/>
                  </a:lnTo>
                  <a:lnTo>
                    <a:pt x="384" y="474"/>
                  </a:lnTo>
                  <a:lnTo>
                    <a:pt x="390" y="516"/>
                  </a:lnTo>
                  <a:lnTo>
                    <a:pt x="384" y="516"/>
                  </a:lnTo>
                  <a:lnTo>
                    <a:pt x="378" y="522"/>
                  </a:lnTo>
                  <a:lnTo>
                    <a:pt x="366" y="528"/>
                  </a:lnTo>
                  <a:lnTo>
                    <a:pt x="360" y="534"/>
                  </a:lnTo>
                  <a:lnTo>
                    <a:pt x="354" y="546"/>
                  </a:lnTo>
                  <a:lnTo>
                    <a:pt x="354" y="558"/>
                  </a:lnTo>
                  <a:lnTo>
                    <a:pt x="360" y="564"/>
                  </a:lnTo>
                  <a:lnTo>
                    <a:pt x="372" y="570"/>
                  </a:lnTo>
                  <a:lnTo>
                    <a:pt x="384" y="558"/>
                  </a:lnTo>
                  <a:lnTo>
                    <a:pt x="384" y="564"/>
                  </a:lnTo>
                  <a:lnTo>
                    <a:pt x="396" y="576"/>
                  </a:lnTo>
                  <a:lnTo>
                    <a:pt x="396" y="588"/>
                  </a:lnTo>
                  <a:lnTo>
                    <a:pt x="402" y="594"/>
                  </a:lnTo>
                  <a:lnTo>
                    <a:pt x="414" y="594"/>
                  </a:lnTo>
                  <a:lnTo>
                    <a:pt x="426" y="600"/>
                  </a:lnTo>
                  <a:lnTo>
                    <a:pt x="432" y="600"/>
                  </a:lnTo>
                  <a:lnTo>
                    <a:pt x="438" y="606"/>
                  </a:lnTo>
                  <a:lnTo>
                    <a:pt x="438" y="624"/>
                  </a:lnTo>
                  <a:lnTo>
                    <a:pt x="432" y="630"/>
                  </a:lnTo>
                  <a:lnTo>
                    <a:pt x="432" y="636"/>
                  </a:lnTo>
                  <a:lnTo>
                    <a:pt x="426" y="648"/>
                  </a:lnTo>
                  <a:lnTo>
                    <a:pt x="426" y="654"/>
                  </a:lnTo>
                  <a:lnTo>
                    <a:pt x="468" y="654"/>
                  </a:lnTo>
                  <a:lnTo>
                    <a:pt x="468" y="684"/>
                  </a:lnTo>
                  <a:lnTo>
                    <a:pt x="504" y="720"/>
                  </a:lnTo>
                  <a:lnTo>
                    <a:pt x="510" y="732"/>
                  </a:lnTo>
                  <a:lnTo>
                    <a:pt x="528" y="750"/>
                  </a:lnTo>
                  <a:lnTo>
                    <a:pt x="534" y="768"/>
                  </a:lnTo>
                  <a:lnTo>
                    <a:pt x="546" y="780"/>
                  </a:lnTo>
                  <a:lnTo>
                    <a:pt x="552" y="798"/>
                  </a:lnTo>
                  <a:lnTo>
                    <a:pt x="558" y="810"/>
                  </a:lnTo>
                  <a:lnTo>
                    <a:pt x="558" y="870"/>
                  </a:lnTo>
                  <a:lnTo>
                    <a:pt x="564" y="882"/>
                  </a:lnTo>
                  <a:lnTo>
                    <a:pt x="576" y="894"/>
                  </a:lnTo>
                  <a:lnTo>
                    <a:pt x="576" y="906"/>
                  </a:lnTo>
                  <a:lnTo>
                    <a:pt x="570" y="918"/>
                  </a:lnTo>
                  <a:lnTo>
                    <a:pt x="552" y="936"/>
                  </a:lnTo>
                  <a:lnTo>
                    <a:pt x="546" y="948"/>
                  </a:lnTo>
                  <a:lnTo>
                    <a:pt x="546" y="954"/>
                  </a:lnTo>
                  <a:lnTo>
                    <a:pt x="552" y="960"/>
                  </a:lnTo>
                  <a:lnTo>
                    <a:pt x="564" y="966"/>
                  </a:lnTo>
                  <a:lnTo>
                    <a:pt x="540" y="966"/>
                  </a:lnTo>
                  <a:lnTo>
                    <a:pt x="528" y="972"/>
                  </a:lnTo>
                  <a:lnTo>
                    <a:pt x="528" y="1038"/>
                  </a:lnTo>
                  <a:lnTo>
                    <a:pt x="534" y="1056"/>
                  </a:lnTo>
                  <a:lnTo>
                    <a:pt x="540" y="1062"/>
                  </a:lnTo>
                  <a:lnTo>
                    <a:pt x="546" y="1074"/>
                  </a:lnTo>
                  <a:lnTo>
                    <a:pt x="558" y="1074"/>
                  </a:lnTo>
                  <a:lnTo>
                    <a:pt x="576" y="1080"/>
                  </a:lnTo>
                  <a:lnTo>
                    <a:pt x="600" y="1080"/>
                  </a:lnTo>
                  <a:lnTo>
                    <a:pt x="612" y="1086"/>
                  </a:lnTo>
                  <a:lnTo>
                    <a:pt x="636" y="1110"/>
                  </a:lnTo>
                  <a:lnTo>
                    <a:pt x="642" y="1122"/>
                  </a:lnTo>
                  <a:lnTo>
                    <a:pt x="648" y="1140"/>
                  </a:lnTo>
                  <a:lnTo>
                    <a:pt x="654" y="1152"/>
                  </a:lnTo>
                  <a:lnTo>
                    <a:pt x="666" y="1164"/>
                  </a:lnTo>
                  <a:lnTo>
                    <a:pt x="678" y="1170"/>
                  </a:lnTo>
                  <a:lnTo>
                    <a:pt x="732" y="1170"/>
                  </a:lnTo>
                  <a:lnTo>
                    <a:pt x="750" y="1176"/>
                  </a:lnTo>
                  <a:lnTo>
                    <a:pt x="762" y="1182"/>
                  </a:lnTo>
                  <a:lnTo>
                    <a:pt x="768" y="1188"/>
                  </a:lnTo>
                  <a:lnTo>
                    <a:pt x="774" y="1200"/>
                  </a:lnTo>
                  <a:lnTo>
                    <a:pt x="786" y="1218"/>
                  </a:lnTo>
                  <a:lnTo>
                    <a:pt x="810" y="1242"/>
                  </a:lnTo>
                  <a:lnTo>
                    <a:pt x="834" y="1254"/>
                  </a:lnTo>
                  <a:lnTo>
                    <a:pt x="870" y="1266"/>
                  </a:lnTo>
                  <a:lnTo>
                    <a:pt x="912" y="1272"/>
                  </a:lnTo>
                  <a:lnTo>
                    <a:pt x="942" y="1278"/>
                  </a:lnTo>
                  <a:lnTo>
                    <a:pt x="960" y="1290"/>
                  </a:lnTo>
                  <a:lnTo>
                    <a:pt x="966" y="1302"/>
                  </a:lnTo>
                  <a:lnTo>
                    <a:pt x="978" y="1314"/>
                  </a:lnTo>
                  <a:lnTo>
                    <a:pt x="990" y="1320"/>
                  </a:lnTo>
                  <a:lnTo>
                    <a:pt x="996" y="1320"/>
                  </a:lnTo>
                  <a:lnTo>
                    <a:pt x="1002" y="1326"/>
                  </a:lnTo>
                  <a:lnTo>
                    <a:pt x="1008" y="1338"/>
                  </a:lnTo>
                  <a:lnTo>
                    <a:pt x="1014" y="1344"/>
                  </a:lnTo>
                  <a:lnTo>
                    <a:pt x="1080" y="1344"/>
                  </a:lnTo>
                  <a:lnTo>
                    <a:pt x="1092" y="1356"/>
                  </a:lnTo>
                  <a:lnTo>
                    <a:pt x="1098" y="1368"/>
                  </a:lnTo>
                  <a:lnTo>
                    <a:pt x="1104" y="1374"/>
                  </a:lnTo>
                  <a:lnTo>
                    <a:pt x="1116" y="1374"/>
                  </a:lnTo>
                  <a:lnTo>
                    <a:pt x="1140" y="1362"/>
                  </a:lnTo>
                  <a:lnTo>
                    <a:pt x="1170" y="1350"/>
                  </a:lnTo>
                  <a:lnTo>
                    <a:pt x="1206" y="1332"/>
                  </a:lnTo>
                  <a:lnTo>
                    <a:pt x="1260" y="1314"/>
                  </a:lnTo>
                  <a:lnTo>
                    <a:pt x="1278" y="1326"/>
                  </a:lnTo>
                  <a:lnTo>
                    <a:pt x="1308" y="1350"/>
                  </a:lnTo>
                  <a:lnTo>
                    <a:pt x="1344" y="1374"/>
                  </a:lnTo>
                  <a:lnTo>
                    <a:pt x="1386" y="1416"/>
                  </a:lnTo>
                  <a:lnTo>
                    <a:pt x="1386" y="1428"/>
                  </a:lnTo>
                  <a:lnTo>
                    <a:pt x="1392" y="1446"/>
                  </a:lnTo>
                  <a:lnTo>
                    <a:pt x="1398" y="1458"/>
                  </a:lnTo>
                  <a:lnTo>
                    <a:pt x="1416" y="1458"/>
                  </a:lnTo>
                  <a:lnTo>
                    <a:pt x="1422" y="1452"/>
                  </a:lnTo>
                  <a:lnTo>
                    <a:pt x="1422" y="1440"/>
                  </a:lnTo>
                  <a:close/>
                </a:path>
              </a:pathLst>
            </a:custGeom>
            <a:solidFill>
              <a:srgbClr val="C0C0C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580" name="Malta">
              <a:extLst>
                <a:ext uri="{FF2B5EF4-FFF2-40B4-BE49-F238E27FC236}">
                  <a16:creationId xmlns:a16="http://schemas.microsoft.com/office/drawing/2014/main" id="{778CC47F-CE9D-ACFA-3277-D6EA0A9B64BD}"/>
                </a:ext>
              </a:extLst>
            </p:cNvPr>
            <p:cNvSpPr>
              <a:spLocks/>
            </p:cNvSpPr>
            <p:nvPr/>
          </p:nvSpPr>
          <p:spPr bwMode="gray">
            <a:xfrm>
              <a:off x="2905" y="1829"/>
              <a:ext cx="8" cy="7"/>
            </a:xfrm>
            <a:custGeom>
              <a:avLst/>
              <a:gdLst>
                <a:gd name="T0" fmla="*/ 2147483647 w 30"/>
                <a:gd name="T1" fmla="*/ 2147483647 h 30"/>
                <a:gd name="T2" fmla="*/ 2147483647 w 30"/>
                <a:gd name="T3" fmla="*/ 2147483647 h 30"/>
                <a:gd name="T4" fmla="*/ 2147483647 w 30"/>
                <a:gd name="T5" fmla="*/ 2147483647 h 30"/>
                <a:gd name="T6" fmla="*/ 2147483647 w 30"/>
                <a:gd name="T7" fmla="*/ 0 h 30"/>
                <a:gd name="T8" fmla="*/ 2147483647 w 30"/>
                <a:gd name="T9" fmla="*/ 0 h 30"/>
                <a:gd name="T10" fmla="*/ 0 w 30"/>
                <a:gd name="T11" fmla="*/ 2147483647 h 30"/>
                <a:gd name="T12" fmla="*/ 0 w 30"/>
                <a:gd name="T13" fmla="*/ 2147483647 h 30"/>
                <a:gd name="T14" fmla="*/ 2147483647 w 30"/>
                <a:gd name="T15" fmla="*/ 2147483647 h 30"/>
                <a:gd name="T16" fmla="*/ 2147483647 w 30"/>
                <a:gd name="T17" fmla="*/ 2147483647 h 30"/>
                <a:gd name="T18" fmla="*/ 2147483647 w 30"/>
                <a:gd name="T19" fmla="*/ 2147483647 h 3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30"/>
                <a:gd name="T31" fmla="*/ 0 h 30"/>
                <a:gd name="T32" fmla="*/ 30 w 30"/>
                <a:gd name="T33" fmla="*/ 30 h 30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30" h="30">
                  <a:moveTo>
                    <a:pt x="24" y="30"/>
                  </a:moveTo>
                  <a:lnTo>
                    <a:pt x="30" y="24"/>
                  </a:lnTo>
                  <a:lnTo>
                    <a:pt x="30" y="12"/>
                  </a:lnTo>
                  <a:lnTo>
                    <a:pt x="18" y="0"/>
                  </a:lnTo>
                  <a:lnTo>
                    <a:pt x="6" y="0"/>
                  </a:lnTo>
                  <a:lnTo>
                    <a:pt x="0" y="6"/>
                  </a:lnTo>
                  <a:lnTo>
                    <a:pt x="0" y="18"/>
                  </a:lnTo>
                  <a:lnTo>
                    <a:pt x="6" y="24"/>
                  </a:lnTo>
                  <a:lnTo>
                    <a:pt x="18" y="30"/>
                  </a:lnTo>
                  <a:lnTo>
                    <a:pt x="24" y="30"/>
                  </a:lnTo>
                  <a:close/>
                </a:path>
              </a:pathLst>
            </a:custGeom>
            <a:solidFill>
              <a:srgbClr val="10069F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581" name="Mauritania">
              <a:extLst>
                <a:ext uri="{FF2B5EF4-FFF2-40B4-BE49-F238E27FC236}">
                  <a16:creationId xmlns:a16="http://schemas.microsoft.com/office/drawing/2014/main" id="{980C9BF8-06DB-5B4E-BF77-E4ED1E025F18}"/>
                </a:ext>
              </a:extLst>
            </p:cNvPr>
            <p:cNvSpPr>
              <a:spLocks/>
            </p:cNvSpPr>
            <p:nvPr/>
          </p:nvSpPr>
          <p:spPr bwMode="gray">
            <a:xfrm>
              <a:off x="2358" y="2012"/>
              <a:ext cx="217" cy="255"/>
            </a:xfrm>
            <a:custGeom>
              <a:avLst/>
              <a:gdLst>
                <a:gd name="T0" fmla="*/ 2147483647 w 858"/>
                <a:gd name="T1" fmla="*/ 2147483647 h 1002"/>
                <a:gd name="T2" fmla="*/ 2147483647 w 858"/>
                <a:gd name="T3" fmla="*/ 2147483647 h 1002"/>
                <a:gd name="T4" fmla="*/ 2147483647 w 858"/>
                <a:gd name="T5" fmla="*/ 2147483647 h 1002"/>
                <a:gd name="T6" fmla="*/ 2147483647 w 858"/>
                <a:gd name="T7" fmla="*/ 2147483647 h 1002"/>
                <a:gd name="T8" fmla="*/ 2147483647 w 858"/>
                <a:gd name="T9" fmla="*/ 2147483647 h 1002"/>
                <a:gd name="T10" fmla="*/ 2147483647 w 858"/>
                <a:gd name="T11" fmla="*/ 2147483647 h 1002"/>
                <a:gd name="T12" fmla="*/ 2147483647 w 858"/>
                <a:gd name="T13" fmla="*/ 2147483647 h 1002"/>
                <a:gd name="T14" fmla="*/ 2147483647 w 858"/>
                <a:gd name="T15" fmla="*/ 2147483647 h 1002"/>
                <a:gd name="T16" fmla="*/ 2147483647 w 858"/>
                <a:gd name="T17" fmla="*/ 2147483647 h 1002"/>
                <a:gd name="T18" fmla="*/ 2147483647 w 858"/>
                <a:gd name="T19" fmla="*/ 2147483647 h 1002"/>
                <a:gd name="T20" fmla="*/ 2147483647 w 858"/>
                <a:gd name="T21" fmla="*/ 2147483647 h 1002"/>
                <a:gd name="T22" fmla="*/ 2147483647 w 858"/>
                <a:gd name="T23" fmla="*/ 2147483647 h 1002"/>
                <a:gd name="T24" fmla="*/ 2147483647 w 858"/>
                <a:gd name="T25" fmla="*/ 2147483647 h 1002"/>
                <a:gd name="T26" fmla="*/ 2147483647 w 858"/>
                <a:gd name="T27" fmla="*/ 2147483647 h 1002"/>
                <a:gd name="T28" fmla="*/ 2147483647 w 858"/>
                <a:gd name="T29" fmla="*/ 2147483647 h 1002"/>
                <a:gd name="T30" fmla="*/ 2147483647 w 858"/>
                <a:gd name="T31" fmla="*/ 2147483647 h 1002"/>
                <a:gd name="T32" fmla="*/ 2147483647 w 858"/>
                <a:gd name="T33" fmla="*/ 2147483647 h 1002"/>
                <a:gd name="T34" fmla="*/ 2147483647 w 858"/>
                <a:gd name="T35" fmla="*/ 2147483647 h 1002"/>
                <a:gd name="T36" fmla="*/ 2147483647 w 858"/>
                <a:gd name="T37" fmla="*/ 2147483647 h 1002"/>
                <a:gd name="T38" fmla="*/ 2147483647 w 858"/>
                <a:gd name="T39" fmla="*/ 2147483647 h 1002"/>
                <a:gd name="T40" fmla="*/ 2147483647 w 858"/>
                <a:gd name="T41" fmla="*/ 2147483647 h 1002"/>
                <a:gd name="T42" fmla="*/ 2147483647 w 858"/>
                <a:gd name="T43" fmla="*/ 2147483647 h 1002"/>
                <a:gd name="T44" fmla="*/ 2147483647 w 858"/>
                <a:gd name="T45" fmla="*/ 2147483647 h 1002"/>
                <a:gd name="T46" fmla="*/ 2147483647 w 858"/>
                <a:gd name="T47" fmla="*/ 2147483647 h 1002"/>
                <a:gd name="T48" fmla="*/ 2147483647 w 858"/>
                <a:gd name="T49" fmla="*/ 2147483647 h 1002"/>
                <a:gd name="T50" fmla="*/ 2147483647 w 858"/>
                <a:gd name="T51" fmla="*/ 2147483647 h 1002"/>
                <a:gd name="T52" fmla="*/ 2147483647 w 858"/>
                <a:gd name="T53" fmla="*/ 2147483647 h 1002"/>
                <a:gd name="T54" fmla="*/ 2147483647 w 858"/>
                <a:gd name="T55" fmla="*/ 2147483647 h 1002"/>
                <a:gd name="T56" fmla="*/ 2147483647 w 858"/>
                <a:gd name="T57" fmla="*/ 2147483647 h 1002"/>
                <a:gd name="T58" fmla="*/ 2147483647 w 858"/>
                <a:gd name="T59" fmla="*/ 2147483647 h 1002"/>
                <a:gd name="T60" fmla="*/ 2147483647 w 858"/>
                <a:gd name="T61" fmla="*/ 2147483647 h 1002"/>
                <a:gd name="T62" fmla="*/ 2147483647 w 858"/>
                <a:gd name="T63" fmla="*/ 2147483647 h 1002"/>
                <a:gd name="T64" fmla="*/ 2147483647 w 858"/>
                <a:gd name="T65" fmla="*/ 2147483647 h 1002"/>
                <a:gd name="T66" fmla="*/ 2147483647 w 858"/>
                <a:gd name="T67" fmla="*/ 2147483647 h 1002"/>
                <a:gd name="T68" fmla="*/ 2147483647 w 858"/>
                <a:gd name="T69" fmla="*/ 2147483647 h 1002"/>
                <a:gd name="T70" fmla="*/ 2147483647 w 858"/>
                <a:gd name="T71" fmla="*/ 2147483647 h 1002"/>
                <a:gd name="T72" fmla="*/ 2147483647 w 858"/>
                <a:gd name="T73" fmla="*/ 2147483647 h 1002"/>
                <a:gd name="T74" fmla="*/ 2147483647 w 858"/>
                <a:gd name="T75" fmla="*/ 2147483647 h 1002"/>
                <a:gd name="T76" fmla="*/ 2147483647 w 858"/>
                <a:gd name="T77" fmla="*/ 2147483647 h 1002"/>
                <a:gd name="T78" fmla="*/ 2147483647 w 858"/>
                <a:gd name="T79" fmla="*/ 2147483647 h 1002"/>
                <a:gd name="T80" fmla="*/ 2147483647 w 858"/>
                <a:gd name="T81" fmla="*/ 2147483647 h 1002"/>
                <a:gd name="T82" fmla="*/ 2147483647 w 858"/>
                <a:gd name="T83" fmla="*/ 2147483647 h 1002"/>
                <a:gd name="T84" fmla="*/ 2147483647 w 858"/>
                <a:gd name="T85" fmla="*/ 2147483647 h 1002"/>
                <a:gd name="T86" fmla="*/ 2147483647 w 858"/>
                <a:gd name="T87" fmla="*/ 2147483647 h 1002"/>
                <a:gd name="T88" fmla="*/ 2147483647 w 858"/>
                <a:gd name="T89" fmla="*/ 2147483647 h 1002"/>
                <a:gd name="T90" fmla="*/ 2147483647 w 858"/>
                <a:gd name="T91" fmla="*/ 2147483647 h 1002"/>
                <a:gd name="T92" fmla="*/ 2147483647 w 858"/>
                <a:gd name="T93" fmla="*/ 2147483647 h 1002"/>
                <a:gd name="T94" fmla="*/ 2147483647 w 858"/>
                <a:gd name="T95" fmla="*/ 2147483647 h 1002"/>
                <a:gd name="T96" fmla="*/ 2147483647 w 858"/>
                <a:gd name="T97" fmla="*/ 2147483647 h 1002"/>
                <a:gd name="T98" fmla="*/ 0 w 858"/>
                <a:gd name="T99" fmla="*/ 2147483647 h 1002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858"/>
                <a:gd name="T151" fmla="*/ 0 h 1002"/>
                <a:gd name="T152" fmla="*/ 858 w 858"/>
                <a:gd name="T153" fmla="*/ 1002 h 1002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858" h="1002">
                  <a:moveTo>
                    <a:pt x="0" y="498"/>
                  </a:moveTo>
                  <a:lnTo>
                    <a:pt x="18" y="498"/>
                  </a:lnTo>
                  <a:lnTo>
                    <a:pt x="18" y="528"/>
                  </a:lnTo>
                  <a:lnTo>
                    <a:pt x="24" y="534"/>
                  </a:lnTo>
                  <a:lnTo>
                    <a:pt x="30" y="534"/>
                  </a:lnTo>
                  <a:lnTo>
                    <a:pt x="30" y="528"/>
                  </a:lnTo>
                  <a:lnTo>
                    <a:pt x="36" y="522"/>
                  </a:lnTo>
                  <a:lnTo>
                    <a:pt x="48" y="558"/>
                  </a:lnTo>
                  <a:lnTo>
                    <a:pt x="42" y="600"/>
                  </a:lnTo>
                  <a:lnTo>
                    <a:pt x="30" y="600"/>
                  </a:lnTo>
                  <a:lnTo>
                    <a:pt x="36" y="624"/>
                  </a:lnTo>
                  <a:lnTo>
                    <a:pt x="24" y="630"/>
                  </a:lnTo>
                  <a:lnTo>
                    <a:pt x="30" y="642"/>
                  </a:lnTo>
                  <a:lnTo>
                    <a:pt x="36" y="648"/>
                  </a:lnTo>
                  <a:lnTo>
                    <a:pt x="48" y="666"/>
                  </a:lnTo>
                  <a:lnTo>
                    <a:pt x="60" y="690"/>
                  </a:lnTo>
                  <a:lnTo>
                    <a:pt x="60" y="720"/>
                  </a:lnTo>
                  <a:lnTo>
                    <a:pt x="54" y="738"/>
                  </a:lnTo>
                  <a:lnTo>
                    <a:pt x="54" y="750"/>
                  </a:lnTo>
                  <a:lnTo>
                    <a:pt x="48" y="756"/>
                  </a:lnTo>
                  <a:lnTo>
                    <a:pt x="48" y="804"/>
                  </a:lnTo>
                  <a:lnTo>
                    <a:pt x="42" y="816"/>
                  </a:lnTo>
                  <a:lnTo>
                    <a:pt x="30" y="822"/>
                  </a:lnTo>
                  <a:lnTo>
                    <a:pt x="24" y="840"/>
                  </a:lnTo>
                  <a:lnTo>
                    <a:pt x="18" y="852"/>
                  </a:lnTo>
                  <a:lnTo>
                    <a:pt x="18" y="864"/>
                  </a:lnTo>
                  <a:lnTo>
                    <a:pt x="12" y="876"/>
                  </a:lnTo>
                  <a:lnTo>
                    <a:pt x="12" y="906"/>
                  </a:lnTo>
                  <a:lnTo>
                    <a:pt x="18" y="900"/>
                  </a:lnTo>
                  <a:lnTo>
                    <a:pt x="36" y="864"/>
                  </a:lnTo>
                  <a:lnTo>
                    <a:pt x="42" y="858"/>
                  </a:lnTo>
                  <a:lnTo>
                    <a:pt x="54" y="852"/>
                  </a:lnTo>
                  <a:lnTo>
                    <a:pt x="60" y="852"/>
                  </a:lnTo>
                  <a:lnTo>
                    <a:pt x="66" y="858"/>
                  </a:lnTo>
                  <a:lnTo>
                    <a:pt x="72" y="858"/>
                  </a:lnTo>
                  <a:lnTo>
                    <a:pt x="84" y="852"/>
                  </a:lnTo>
                  <a:lnTo>
                    <a:pt x="114" y="858"/>
                  </a:lnTo>
                  <a:lnTo>
                    <a:pt x="114" y="840"/>
                  </a:lnTo>
                  <a:lnTo>
                    <a:pt x="138" y="852"/>
                  </a:lnTo>
                  <a:lnTo>
                    <a:pt x="162" y="852"/>
                  </a:lnTo>
                  <a:lnTo>
                    <a:pt x="174" y="858"/>
                  </a:lnTo>
                  <a:lnTo>
                    <a:pt x="180" y="858"/>
                  </a:lnTo>
                  <a:lnTo>
                    <a:pt x="186" y="870"/>
                  </a:lnTo>
                  <a:lnTo>
                    <a:pt x="198" y="882"/>
                  </a:lnTo>
                  <a:lnTo>
                    <a:pt x="204" y="894"/>
                  </a:lnTo>
                  <a:lnTo>
                    <a:pt x="216" y="888"/>
                  </a:lnTo>
                  <a:lnTo>
                    <a:pt x="234" y="888"/>
                  </a:lnTo>
                  <a:lnTo>
                    <a:pt x="240" y="894"/>
                  </a:lnTo>
                  <a:lnTo>
                    <a:pt x="240" y="900"/>
                  </a:lnTo>
                  <a:lnTo>
                    <a:pt x="246" y="912"/>
                  </a:lnTo>
                  <a:lnTo>
                    <a:pt x="246" y="942"/>
                  </a:lnTo>
                  <a:lnTo>
                    <a:pt x="264" y="942"/>
                  </a:lnTo>
                  <a:lnTo>
                    <a:pt x="270" y="948"/>
                  </a:lnTo>
                  <a:lnTo>
                    <a:pt x="270" y="972"/>
                  </a:lnTo>
                  <a:lnTo>
                    <a:pt x="300" y="978"/>
                  </a:lnTo>
                  <a:lnTo>
                    <a:pt x="312" y="1002"/>
                  </a:lnTo>
                  <a:lnTo>
                    <a:pt x="330" y="1002"/>
                  </a:lnTo>
                  <a:lnTo>
                    <a:pt x="342" y="996"/>
                  </a:lnTo>
                  <a:lnTo>
                    <a:pt x="348" y="996"/>
                  </a:lnTo>
                  <a:lnTo>
                    <a:pt x="348" y="948"/>
                  </a:lnTo>
                  <a:lnTo>
                    <a:pt x="360" y="936"/>
                  </a:lnTo>
                  <a:lnTo>
                    <a:pt x="378" y="936"/>
                  </a:lnTo>
                  <a:lnTo>
                    <a:pt x="402" y="960"/>
                  </a:lnTo>
                  <a:lnTo>
                    <a:pt x="408" y="972"/>
                  </a:lnTo>
                  <a:lnTo>
                    <a:pt x="420" y="948"/>
                  </a:lnTo>
                  <a:lnTo>
                    <a:pt x="456" y="948"/>
                  </a:lnTo>
                  <a:lnTo>
                    <a:pt x="462" y="954"/>
                  </a:lnTo>
                  <a:lnTo>
                    <a:pt x="492" y="954"/>
                  </a:lnTo>
                  <a:lnTo>
                    <a:pt x="504" y="948"/>
                  </a:lnTo>
                  <a:lnTo>
                    <a:pt x="510" y="948"/>
                  </a:lnTo>
                  <a:lnTo>
                    <a:pt x="510" y="936"/>
                  </a:lnTo>
                  <a:lnTo>
                    <a:pt x="516" y="930"/>
                  </a:lnTo>
                  <a:lnTo>
                    <a:pt x="522" y="930"/>
                  </a:lnTo>
                  <a:lnTo>
                    <a:pt x="522" y="942"/>
                  </a:lnTo>
                  <a:lnTo>
                    <a:pt x="786" y="942"/>
                  </a:lnTo>
                  <a:lnTo>
                    <a:pt x="798" y="900"/>
                  </a:lnTo>
                  <a:lnTo>
                    <a:pt x="804" y="894"/>
                  </a:lnTo>
                  <a:lnTo>
                    <a:pt x="804" y="882"/>
                  </a:lnTo>
                  <a:lnTo>
                    <a:pt x="786" y="864"/>
                  </a:lnTo>
                  <a:lnTo>
                    <a:pt x="780" y="864"/>
                  </a:lnTo>
                  <a:lnTo>
                    <a:pt x="738" y="174"/>
                  </a:lnTo>
                  <a:lnTo>
                    <a:pt x="858" y="180"/>
                  </a:lnTo>
                  <a:lnTo>
                    <a:pt x="600" y="0"/>
                  </a:lnTo>
                  <a:lnTo>
                    <a:pt x="594" y="48"/>
                  </a:lnTo>
                  <a:lnTo>
                    <a:pt x="588" y="54"/>
                  </a:lnTo>
                  <a:lnTo>
                    <a:pt x="588" y="90"/>
                  </a:lnTo>
                  <a:lnTo>
                    <a:pt x="366" y="96"/>
                  </a:lnTo>
                  <a:lnTo>
                    <a:pt x="366" y="108"/>
                  </a:lnTo>
                  <a:lnTo>
                    <a:pt x="354" y="114"/>
                  </a:lnTo>
                  <a:lnTo>
                    <a:pt x="354" y="306"/>
                  </a:lnTo>
                  <a:lnTo>
                    <a:pt x="348" y="312"/>
                  </a:lnTo>
                  <a:lnTo>
                    <a:pt x="336" y="318"/>
                  </a:lnTo>
                  <a:lnTo>
                    <a:pt x="306" y="318"/>
                  </a:lnTo>
                  <a:lnTo>
                    <a:pt x="282" y="330"/>
                  </a:lnTo>
                  <a:lnTo>
                    <a:pt x="276" y="342"/>
                  </a:lnTo>
                  <a:lnTo>
                    <a:pt x="276" y="360"/>
                  </a:lnTo>
                  <a:lnTo>
                    <a:pt x="282" y="372"/>
                  </a:lnTo>
                  <a:lnTo>
                    <a:pt x="276" y="474"/>
                  </a:lnTo>
                  <a:lnTo>
                    <a:pt x="0" y="474"/>
                  </a:lnTo>
                  <a:lnTo>
                    <a:pt x="0" y="498"/>
                  </a:lnTo>
                  <a:close/>
                </a:path>
              </a:pathLst>
            </a:custGeom>
            <a:solidFill>
              <a:srgbClr val="C0C0C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582" name="Mali">
              <a:extLst>
                <a:ext uri="{FF2B5EF4-FFF2-40B4-BE49-F238E27FC236}">
                  <a16:creationId xmlns:a16="http://schemas.microsoft.com/office/drawing/2014/main" id="{B2D8FB49-DE32-8D6D-ACE9-FD2EFBD1478F}"/>
                </a:ext>
              </a:extLst>
            </p:cNvPr>
            <p:cNvSpPr>
              <a:spLocks/>
            </p:cNvSpPr>
            <p:nvPr/>
          </p:nvSpPr>
          <p:spPr bwMode="gray">
            <a:xfrm>
              <a:off x="2437" y="2057"/>
              <a:ext cx="295" cy="304"/>
            </a:xfrm>
            <a:custGeom>
              <a:avLst/>
              <a:gdLst>
                <a:gd name="T0" fmla="*/ 2147483647 w 1164"/>
                <a:gd name="T1" fmla="*/ 2147483647 h 1200"/>
                <a:gd name="T2" fmla="*/ 2147483647 w 1164"/>
                <a:gd name="T3" fmla="*/ 2147483647 h 1200"/>
                <a:gd name="T4" fmla="*/ 2147483647 w 1164"/>
                <a:gd name="T5" fmla="*/ 2147483647 h 1200"/>
                <a:gd name="T6" fmla="*/ 2147483647 w 1164"/>
                <a:gd name="T7" fmla="*/ 2147483647 h 1200"/>
                <a:gd name="T8" fmla="*/ 2147483647 w 1164"/>
                <a:gd name="T9" fmla="*/ 2147483647 h 1200"/>
                <a:gd name="T10" fmla="*/ 2147483647 w 1164"/>
                <a:gd name="T11" fmla="*/ 2147483647 h 1200"/>
                <a:gd name="T12" fmla="*/ 2147483647 w 1164"/>
                <a:gd name="T13" fmla="*/ 2147483647 h 1200"/>
                <a:gd name="T14" fmla="*/ 2147483647 w 1164"/>
                <a:gd name="T15" fmla="*/ 2147483647 h 1200"/>
                <a:gd name="T16" fmla="*/ 2147483647 w 1164"/>
                <a:gd name="T17" fmla="*/ 2147483647 h 1200"/>
                <a:gd name="T18" fmla="*/ 2147483647 w 1164"/>
                <a:gd name="T19" fmla="*/ 2147483647 h 1200"/>
                <a:gd name="T20" fmla="*/ 2147483647 w 1164"/>
                <a:gd name="T21" fmla="*/ 2147483647 h 1200"/>
                <a:gd name="T22" fmla="*/ 2147483647 w 1164"/>
                <a:gd name="T23" fmla="*/ 2147483647 h 1200"/>
                <a:gd name="T24" fmla="*/ 2147483647 w 1164"/>
                <a:gd name="T25" fmla="*/ 2147483647 h 1200"/>
                <a:gd name="T26" fmla="*/ 2147483647 w 1164"/>
                <a:gd name="T27" fmla="*/ 2147483647 h 1200"/>
                <a:gd name="T28" fmla="*/ 2147483647 w 1164"/>
                <a:gd name="T29" fmla="*/ 2147483647 h 1200"/>
                <a:gd name="T30" fmla="*/ 2147483647 w 1164"/>
                <a:gd name="T31" fmla="*/ 2147483647 h 1200"/>
                <a:gd name="T32" fmla="*/ 2147483647 w 1164"/>
                <a:gd name="T33" fmla="*/ 2147483647 h 1200"/>
                <a:gd name="T34" fmla="*/ 2147483647 w 1164"/>
                <a:gd name="T35" fmla="*/ 2147483647 h 1200"/>
                <a:gd name="T36" fmla="*/ 2147483647 w 1164"/>
                <a:gd name="T37" fmla="*/ 2147483647 h 1200"/>
                <a:gd name="T38" fmla="*/ 2147483647 w 1164"/>
                <a:gd name="T39" fmla="*/ 2147483647 h 1200"/>
                <a:gd name="T40" fmla="*/ 2147483647 w 1164"/>
                <a:gd name="T41" fmla="*/ 2147483647 h 1200"/>
                <a:gd name="T42" fmla="*/ 2147483647 w 1164"/>
                <a:gd name="T43" fmla="*/ 2147483647 h 1200"/>
                <a:gd name="T44" fmla="*/ 2147483647 w 1164"/>
                <a:gd name="T45" fmla="*/ 2147483647 h 1200"/>
                <a:gd name="T46" fmla="*/ 2147483647 w 1164"/>
                <a:gd name="T47" fmla="*/ 2147483647 h 1200"/>
                <a:gd name="T48" fmla="*/ 2147483647 w 1164"/>
                <a:gd name="T49" fmla="*/ 2147483647 h 1200"/>
                <a:gd name="T50" fmla="*/ 2147483647 w 1164"/>
                <a:gd name="T51" fmla="*/ 2147483647 h 1200"/>
                <a:gd name="T52" fmla="*/ 2147483647 w 1164"/>
                <a:gd name="T53" fmla="*/ 2147483647 h 1200"/>
                <a:gd name="T54" fmla="*/ 0 w 1164"/>
                <a:gd name="T55" fmla="*/ 2147483647 h 1200"/>
                <a:gd name="T56" fmla="*/ 2147483647 w 1164"/>
                <a:gd name="T57" fmla="*/ 2147483647 h 1200"/>
                <a:gd name="T58" fmla="*/ 2147483647 w 1164"/>
                <a:gd name="T59" fmla="*/ 2147483647 h 1200"/>
                <a:gd name="T60" fmla="*/ 2147483647 w 1164"/>
                <a:gd name="T61" fmla="*/ 2147483647 h 1200"/>
                <a:gd name="T62" fmla="*/ 2147483647 w 1164"/>
                <a:gd name="T63" fmla="*/ 2147483647 h 1200"/>
                <a:gd name="T64" fmla="*/ 2147483647 w 1164"/>
                <a:gd name="T65" fmla="*/ 2147483647 h 1200"/>
                <a:gd name="T66" fmla="*/ 2147483647 w 1164"/>
                <a:gd name="T67" fmla="*/ 2147483647 h 1200"/>
                <a:gd name="T68" fmla="*/ 2147483647 w 1164"/>
                <a:gd name="T69" fmla="*/ 2147483647 h 1200"/>
                <a:gd name="T70" fmla="*/ 2147483647 w 1164"/>
                <a:gd name="T71" fmla="*/ 2147483647 h 1200"/>
                <a:gd name="T72" fmla="*/ 2147483647 w 1164"/>
                <a:gd name="T73" fmla="*/ 2147483647 h 1200"/>
                <a:gd name="T74" fmla="*/ 2147483647 w 1164"/>
                <a:gd name="T75" fmla="*/ 2147483647 h 1200"/>
                <a:gd name="T76" fmla="*/ 2147483647 w 1164"/>
                <a:gd name="T77" fmla="*/ 2147483647 h 1200"/>
                <a:gd name="T78" fmla="*/ 2147483647 w 1164"/>
                <a:gd name="T79" fmla="*/ 2147483647 h 1200"/>
                <a:gd name="T80" fmla="*/ 2147483647 w 1164"/>
                <a:gd name="T81" fmla="*/ 2147483647 h 1200"/>
                <a:gd name="T82" fmla="*/ 2147483647 w 1164"/>
                <a:gd name="T83" fmla="*/ 2147483647 h 1200"/>
                <a:gd name="T84" fmla="*/ 2147483647 w 1164"/>
                <a:gd name="T85" fmla="*/ 2147483647 h 1200"/>
                <a:gd name="T86" fmla="*/ 2147483647 w 1164"/>
                <a:gd name="T87" fmla="*/ 2147483647 h 1200"/>
                <a:gd name="T88" fmla="*/ 2147483647 w 1164"/>
                <a:gd name="T89" fmla="*/ 2147483647 h 1200"/>
                <a:gd name="T90" fmla="*/ 2147483647 w 1164"/>
                <a:gd name="T91" fmla="*/ 2147483647 h 1200"/>
                <a:gd name="T92" fmla="*/ 2147483647 w 1164"/>
                <a:gd name="T93" fmla="*/ 2147483647 h 1200"/>
                <a:gd name="T94" fmla="*/ 2147483647 w 1164"/>
                <a:gd name="T95" fmla="*/ 2147483647 h 1200"/>
                <a:gd name="T96" fmla="*/ 2147483647 w 1164"/>
                <a:gd name="T97" fmla="*/ 2147483647 h 1200"/>
                <a:gd name="T98" fmla="*/ 2147483647 w 1164"/>
                <a:gd name="T99" fmla="*/ 2147483647 h 1200"/>
                <a:gd name="T100" fmla="*/ 2147483647 w 1164"/>
                <a:gd name="T101" fmla="*/ 2147483647 h 1200"/>
                <a:gd name="T102" fmla="*/ 2147483647 w 1164"/>
                <a:gd name="T103" fmla="*/ 2147483647 h 1200"/>
                <a:gd name="T104" fmla="*/ 2147483647 w 1164"/>
                <a:gd name="T105" fmla="*/ 2147483647 h 1200"/>
                <a:gd name="T106" fmla="*/ 2147483647 w 1164"/>
                <a:gd name="T107" fmla="*/ 2147483647 h 1200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1164"/>
                <a:gd name="T163" fmla="*/ 0 h 1200"/>
                <a:gd name="T164" fmla="*/ 1164 w 1164"/>
                <a:gd name="T165" fmla="*/ 1200 h 1200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1164" h="1200">
                  <a:moveTo>
                    <a:pt x="612" y="954"/>
                  </a:moveTo>
                  <a:lnTo>
                    <a:pt x="636" y="948"/>
                  </a:lnTo>
                  <a:lnTo>
                    <a:pt x="636" y="912"/>
                  </a:lnTo>
                  <a:lnTo>
                    <a:pt x="654" y="912"/>
                  </a:lnTo>
                  <a:lnTo>
                    <a:pt x="654" y="906"/>
                  </a:lnTo>
                  <a:lnTo>
                    <a:pt x="660" y="900"/>
                  </a:lnTo>
                  <a:lnTo>
                    <a:pt x="666" y="888"/>
                  </a:lnTo>
                  <a:lnTo>
                    <a:pt x="678" y="882"/>
                  </a:lnTo>
                  <a:lnTo>
                    <a:pt x="684" y="870"/>
                  </a:lnTo>
                  <a:lnTo>
                    <a:pt x="690" y="864"/>
                  </a:lnTo>
                  <a:lnTo>
                    <a:pt x="696" y="864"/>
                  </a:lnTo>
                  <a:lnTo>
                    <a:pt x="708" y="876"/>
                  </a:lnTo>
                  <a:lnTo>
                    <a:pt x="720" y="876"/>
                  </a:lnTo>
                  <a:lnTo>
                    <a:pt x="720" y="870"/>
                  </a:lnTo>
                  <a:lnTo>
                    <a:pt x="726" y="864"/>
                  </a:lnTo>
                  <a:lnTo>
                    <a:pt x="726" y="846"/>
                  </a:lnTo>
                  <a:lnTo>
                    <a:pt x="750" y="846"/>
                  </a:lnTo>
                  <a:lnTo>
                    <a:pt x="768" y="822"/>
                  </a:lnTo>
                  <a:lnTo>
                    <a:pt x="792" y="822"/>
                  </a:lnTo>
                  <a:lnTo>
                    <a:pt x="810" y="804"/>
                  </a:lnTo>
                  <a:lnTo>
                    <a:pt x="858" y="804"/>
                  </a:lnTo>
                  <a:lnTo>
                    <a:pt x="882" y="816"/>
                  </a:lnTo>
                  <a:lnTo>
                    <a:pt x="930" y="804"/>
                  </a:lnTo>
                  <a:lnTo>
                    <a:pt x="954" y="786"/>
                  </a:lnTo>
                  <a:lnTo>
                    <a:pt x="1020" y="792"/>
                  </a:lnTo>
                  <a:lnTo>
                    <a:pt x="1020" y="774"/>
                  </a:lnTo>
                  <a:lnTo>
                    <a:pt x="1068" y="780"/>
                  </a:lnTo>
                  <a:lnTo>
                    <a:pt x="1080" y="774"/>
                  </a:lnTo>
                  <a:lnTo>
                    <a:pt x="1104" y="774"/>
                  </a:lnTo>
                  <a:lnTo>
                    <a:pt x="1122" y="768"/>
                  </a:lnTo>
                  <a:lnTo>
                    <a:pt x="1134" y="762"/>
                  </a:lnTo>
                  <a:lnTo>
                    <a:pt x="1140" y="750"/>
                  </a:lnTo>
                  <a:lnTo>
                    <a:pt x="1140" y="732"/>
                  </a:lnTo>
                  <a:lnTo>
                    <a:pt x="1146" y="720"/>
                  </a:lnTo>
                  <a:lnTo>
                    <a:pt x="1146" y="708"/>
                  </a:lnTo>
                  <a:lnTo>
                    <a:pt x="1164" y="684"/>
                  </a:lnTo>
                  <a:lnTo>
                    <a:pt x="1164" y="480"/>
                  </a:lnTo>
                  <a:lnTo>
                    <a:pt x="1140" y="480"/>
                  </a:lnTo>
                  <a:lnTo>
                    <a:pt x="1134" y="486"/>
                  </a:lnTo>
                  <a:lnTo>
                    <a:pt x="1104" y="486"/>
                  </a:lnTo>
                  <a:lnTo>
                    <a:pt x="1092" y="480"/>
                  </a:lnTo>
                  <a:lnTo>
                    <a:pt x="1086" y="474"/>
                  </a:lnTo>
                  <a:lnTo>
                    <a:pt x="1086" y="468"/>
                  </a:lnTo>
                  <a:lnTo>
                    <a:pt x="1104" y="450"/>
                  </a:lnTo>
                  <a:lnTo>
                    <a:pt x="1104" y="432"/>
                  </a:lnTo>
                  <a:lnTo>
                    <a:pt x="1092" y="408"/>
                  </a:lnTo>
                  <a:lnTo>
                    <a:pt x="1080" y="402"/>
                  </a:lnTo>
                  <a:lnTo>
                    <a:pt x="1050" y="402"/>
                  </a:lnTo>
                  <a:lnTo>
                    <a:pt x="1044" y="408"/>
                  </a:lnTo>
                  <a:lnTo>
                    <a:pt x="1038" y="408"/>
                  </a:lnTo>
                  <a:lnTo>
                    <a:pt x="1032" y="378"/>
                  </a:lnTo>
                  <a:lnTo>
                    <a:pt x="996" y="378"/>
                  </a:lnTo>
                  <a:lnTo>
                    <a:pt x="984" y="366"/>
                  </a:lnTo>
                  <a:lnTo>
                    <a:pt x="984" y="348"/>
                  </a:lnTo>
                  <a:lnTo>
                    <a:pt x="978" y="342"/>
                  </a:lnTo>
                  <a:lnTo>
                    <a:pt x="954" y="342"/>
                  </a:lnTo>
                  <a:lnTo>
                    <a:pt x="954" y="318"/>
                  </a:lnTo>
                  <a:lnTo>
                    <a:pt x="546" y="6"/>
                  </a:lnTo>
                  <a:lnTo>
                    <a:pt x="426" y="0"/>
                  </a:lnTo>
                  <a:lnTo>
                    <a:pt x="468" y="690"/>
                  </a:lnTo>
                  <a:lnTo>
                    <a:pt x="474" y="690"/>
                  </a:lnTo>
                  <a:lnTo>
                    <a:pt x="492" y="708"/>
                  </a:lnTo>
                  <a:lnTo>
                    <a:pt x="492" y="720"/>
                  </a:lnTo>
                  <a:lnTo>
                    <a:pt x="486" y="726"/>
                  </a:lnTo>
                  <a:lnTo>
                    <a:pt x="474" y="768"/>
                  </a:lnTo>
                  <a:lnTo>
                    <a:pt x="210" y="768"/>
                  </a:lnTo>
                  <a:lnTo>
                    <a:pt x="210" y="756"/>
                  </a:lnTo>
                  <a:lnTo>
                    <a:pt x="204" y="756"/>
                  </a:lnTo>
                  <a:lnTo>
                    <a:pt x="198" y="762"/>
                  </a:lnTo>
                  <a:lnTo>
                    <a:pt x="198" y="774"/>
                  </a:lnTo>
                  <a:lnTo>
                    <a:pt x="192" y="774"/>
                  </a:lnTo>
                  <a:lnTo>
                    <a:pt x="180" y="780"/>
                  </a:lnTo>
                  <a:lnTo>
                    <a:pt x="150" y="780"/>
                  </a:lnTo>
                  <a:lnTo>
                    <a:pt x="144" y="774"/>
                  </a:lnTo>
                  <a:lnTo>
                    <a:pt x="108" y="774"/>
                  </a:lnTo>
                  <a:lnTo>
                    <a:pt x="96" y="798"/>
                  </a:lnTo>
                  <a:lnTo>
                    <a:pt x="90" y="786"/>
                  </a:lnTo>
                  <a:lnTo>
                    <a:pt x="66" y="762"/>
                  </a:lnTo>
                  <a:lnTo>
                    <a:pt x="48" y="762"/>
                  </a:lnTo>
                  <a:lnTo>
                    <a:pt x="36" y="774"/>
                  </a:lnTo>
                  <a:lnTo>
                    <a:pt x="36" y="822"/>
                  </a:lnTo>
                  <a:lnTo>
                    <a:pt x="30" y="822"/>
                  </a:lnTo>
                  <a:lnTo>
                    <a:pt x="18" y="828"/>
                  </a:lnTo>
                  <a:lnTo>
                    <a:pt x="0" y="828"/>
                  </a:lnTo>
                  <a:lnTo>
                    <a:pt x="0" y="852"/>
                  </a:lnTo>
                  <a:lnTo>
                    <a:pt x="12" y="870"/>
                  </a:lnTo>
                  <a:lnTo>
                    <a:pt x="12" y="876"/>
                  </a:lnTo>
                  <a:lnTo>
                    <a:pt x="24" y="888"/>
                  </a:lnTo>
                  <a:lnTo>
                    <a:pt x="24" y="906"/>
                  </a:lnTo>
                  <a:lnTo>
                    <a:pt x="18" y="912"/>
                  </a:lnTo>
                  <a:lnTo>
                    <a:pt x="18" y="936"/>
                  </a:lnTo>
                  <a:lnTo>
                    <a:pt x="24" y="942"/>
                  </a:lnTo>
                  <a:lnTo>
                    <a:pt x="36" y="942"/>
                  </a:lnTo>
                  <a:lnTo>
                    <a:pt x="36" y="936"/>
                  </a:lnTo>
                  <a:lnTo>
                    <a:pt x="42" y="936"/>
                  </a:lnTo>
                  <a:lnTo>
                    <a:pt x="48" y="942"/>
                  </a:lnTo>
                  <a:lnTo>
                    <a:pt x="54" y="954"/>
                  </a:lnTo>
                  <a:lnTo>
                    <a:pt x="54" y="1032"/>
                  </a:lnTo>
                  <a:lnTo>
                    <a:pt x="60" y="1044"/>
                  </a:lnTo>
                  <a:lnTo>
                    <a:pt x="60" y="1050"/>
                  </a:lnTo>
                  <a:lnTo>
                    <a:pt x="66" y="1056"/>
                  </a:lnTo>
                  <a:lnTo>
                    <a:pt x="72" y="1050"/>
                  </a:lnTo>
                  <a:lnTo>
                    <a:pt x="78" y="1038"/>
                  </a:lnTo>
                  <a:lnTo>
                    <a:pt x="90" y="1026"/>
                  </a:lnTo>
                  <a:lnTo>
                    <a:pt x="102" y="1038"/>
                  </a:lnTo>
                  <a:lnTo>
                    <a:pt x="108" y="1050"/>
                  </a:lnTo>
                  <a:lnTo>
                    <a:pt x="108" y="1062"/>
                  </a:lnTo>
                  <a:lnTo>
                    <a:pt x="114" y="1050"/>
                  </a:lnTo>
                  <a:lnTo>
                    <a:pt x="126" y="1038"/>
                  </a:lnTo>
                  <a:lnTo>
                    <a:pt x="132" y="1026"/>
                  </a:lnTo>
                  <a:lnTo>
                    <a:pt x="138" y="1026"/>
                  </a:lnTo>
                  <a:lnTo>
                    <a:pt x="144" y="1032"/>
                  </a:lnTo>
                  <a:lnTo>
                    <a:pt x="150" y="1032"/>
                  </a:lnTo>
                  <a:lnTo>
                    <a:pt x="162" y="1038"/>
                  </a:lnTo>
                  <a:lnTo>
                    <a:pt x="168" y="1044"/>
                  </a:lnTo>
                  <a:lnTo>
                    <a:pt x="180" y="1050"/>
                  </a:lnTo>
                  <a:lnTo>
                    <a:pt x="198" y="1032"/>
                  </a:lnTo>
                  <a:lnTo>
                    <a:pt x="198" y="1014"/>
                  </a:lnTo>
                  <a:lnTo>
                    <a:pt x="204" y="1008"/>
                  </a:lnTo>
                  <a:lnTo>
                    <a:pt x="216" y="1008"/>
                  </a:lnTo>
                  <a:lnTo>
                    <a:pt x="228" y="1014"/>
                  </a:lnTo>
                  <a:lnTo>
                    <a:pt x="228" y="1032"/>
                  </a:lnTo>
                  <a:lnTo>
                    <a:pt x="246" y="1044"/>
                  </a:lnTo>
                  <a:lnTo>
                    <a:pt x="234" y="1074"/>
                  </a:lnTo>
                  <a:lnTo>
                    <a:pt x="270" y="1092"/>
                  </a:lnTo>
                  <a:lnTo>
                    <a:pt x="246" y="1128"/>
                  </a:lnTo>
                  <a:lnTo>
                    <a:pt x="270" y="1128"/>
                  </a:lnTo>
                  <a:lnTo>
                    <a:pt x="270" y="1164"/>
                  </a:lnTo>
                  <a:lnTo>
                    <a:pt x="300" y="1194"/>
                  </a:lnTo>
                  <a:lnTo>
                    <a:pt x="312" y="1200"/>
                  </a:lnTo>
                  <a:lnTo>
                    <a:pt x="312" y="1182"/>
                  </a:lnTo>
                  <a:lnTo>
                    <a:pt x="318" y="1176"/>
                  </a:lnTo>
                  <a:lnTo>
                    <a:pt x="330" y="1176"/>
                  </a:lnTo>
                  <a:lnTo>
                    <a:pt x="348" y="1182"/>
                  </a:lnTo>
                  <a:lnTo>
                    <a:pt x="366" y="1200"/>
                  </a:lnTo>
                  <a:lnTo>
                    <a:pt x="372" y="1182"/>
                  </a:lnTo>
                  <a:lnTo>
                    <a:pt x="390" y="1182"/>
                  </a:lnTo>
                  <a:lnTo>
                    <a:pt x="396" y="1158"/>
                  </a:lnTo>
                  <a:lnTo>
                    <a:pt x="408" y="1176"/>
                  </a:lnTo>
                  <a:lnTo>
                    <a:pt x="420" y="1152"/>
                  </a:lnTo>
                  <a:lnTo>
                    <a:pt x="420" y="1188"/>
                  </a:lnTo>
                  <a:lnTo>
                    <a:pt x="444" y="1194"/>
                  </a:lnTo>
                  <a:lnTo>
                    <a:pt x="450" y="1188"/>
                  </a:lnTo>
                  <a:lnTo>
                    <a:pt x="456" y="1176"/>
                  </a:lnTo>
                  <a:lnTo>
                    <a:pt x="462" y="1170"/>
                  </a:lnTo>
                  <a:lnTo>
                    <a:pt x="474" y="1170"/>
                  </a:lnTo>
                  <a:lnTo>
                    <a:pt x="468" y="1116"/>
                  </a:lnTo>
                  <a:lnTo>
                    <a:pt x="492" y="1116"/>
                  </a:lnTo>
                  <a:lnTo>
                    <a:pt x="504" y="1092"/>
                  </a:lnTo>
                  <a:lnTo>
                    <a:pt x="480" y="1062"/>
                  </a:lnTo>
                  <a:lnTo>
                    <a:pt x="498" y="1050"/>
                  </a:lnTo>
                  <a:lnTo>
                    <a:pt x="504" y="1050"/>
                  </a:lnTo>
                  <a:lnTo>
                    <a:pt x="510" y="1044"/>
                  </a:lnTo>
                  <a:lnTo>
                    <a:pt x="546" y="1044"/>
                  </a:lnTo>
                  <a:lnTo>
                    <a:pt x="546" y="1032"/>
                  </a:lnTo>
                  <a:lnTo>
                    <a:pt x="540" y="1026"/>
                  </a:lnTo>
                  <a:lnTo>
                    <a:pt x="546" y="1026"/>
                  </a:lnTo>
                  <a:lnTo>
                    <a:pt x="552" y="1020"/>
                  </a:lnTo>
                  <a:lnTo>
                    <a:pt x="552" y="990"/>
                  </a:lnTo>
                  <a:lnTo>
                    <a:pt x="570" y="990"/>
                  </a:lnTo>
                  <a:lnTo>
                    <a:pt x="570" y="960"/>
                  </a:lnTo>
                  <a:lnTo>
                    <a:pt x="564" y="954"/>
                  </a:lnTo>
                  <a:lnTo>
                    <a:pt x="582" y="924"/>
                  </a:lnTo>
                  <a:lnTo>
                    <a:pt x="612" y="954"/>
                  </a:lnTo>
                  <a:close/>
                </a:path>
              </a:pathLst>
            </a:custGeom>
            <a:solidFill>
              <a:srgbClr val="C0C0C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583" name="Malaysia">
              <a:extLst>
                <a:ext uri="{FF2B5EF4-FFF2-40B4-BE49-F238E27FC236}">
                  <a16:creationId xmlns:a16="http://schemas.microsoft.com/office/drawing/2014/main" id="{5D35CA00-8D64-80BB-B658-37B954B07113}"/>
                </a:ext>
              </a:extLst>
            </p:cNvPr>
            <p:cNvSpPr>
              <a:spLocks/>
            </p:cNvSpPr>
            <p:nvPr/>
          </p:nvSpPr>
          <p:spPr bwMode="gray">
            <a:xfrm>
              <a:off x="4457" y="2431"/>
              <a:ext cx="77" cy="111"/>
            </a:xfrm>
            <a:custGeom>
              <a:avLst/>
              <a:gdLst>
                <a:gd name="T0" fmla="*/ 2147483647 w 306"/>
                <a:gd name="T1" fmla="*/ 2147483647 h 438"/>
                <a:gd name="T2" fmla="*/ 2147483647 w 306"/>
                <a:gd name="T3" fmla="*/ 2147483647 h 438"/>
                <a:gd name="T4" fmla="*/ 2147483647 w 306"/>
                <a:gd name="T5" fmla="*/ 2147483647 h 438"/>
                <a:gd name="T6" fmla="*/ 2147483647 w 306"/>
                <a:gd name="T7" fmla="*/ 2147483647 h 438"/>
                <a:gd name="T8" fmla="*/ 2147483647 w 306"/>
                <a:gd name="T9" fmla="*/ 2147483647 h 438"/>
                <a:gd name="T10" fmla="*/ 2147483647 w 306"/>
                <a:gd name="T11" fmla="*/ 2147483647 h 438"/>
                <a:gd name="T12" fmla="*/ 2147483647 w 306"/>
                <a:gd name="T13" fmla="*/ 2147483647 h 438"/>
                <a:gd name="T14" fmla="*/ 2147483647 w 306"/>
                <a:gd name="T15" fmla="*/ 2147483647 h 438"/>
                <a:gd name="T16" fmla="*/ 2147483647 w 306"/>
                <a:gd name="T17" fmla="*/ 2147483647 h 438"/>
                <a:gd name="T18" fmla="*/ 2147483647 w 306"/>
                <a:gd name="T19" fmla="*/ 2147483647 h 438"/>
                <a:gd name="T20" fmla="*/ 2147483647 w 306"/>
                <a:gd name="T21" fmla="*/ 2147483647 h 438"/>
                <a:gd name="T22" fmla="*/ 2147483647 w 306"/>
                <a:gd name="T23" fmla="*/ 2147483647 h 438"/>
                <a:gd name="T24" fmla="*/ 2147483647 w 306"/>
                <a:gd name="T25" fmla="*/ 2147483647 h 438"/>
                <a:gd name="T26" fmla="*/ 2147483647 w 306"/>
                <a:gd name="T27" fmla="*/ 2147483647 h 438"/>
                <a:gd name="T28" fmla="*/ 2147483647 w 306"/>
                <a:gd name="T29" fmla="*/ 2147483647 h 438"/>
                <a:gd name="T30" fmla="*/ 2147483647 w 306"/>
                <a:gd name="T31" fmla="*/ 2147483647 h 438"/>
                <a:gd name="T32" fmla="*/ 2147483647 w 306"/>
                <a:gd name="T33" fmla="*/ 2147483647 h 438"/>
                <a:gd name="T34" fmla="*/ 2147483647 w 306"/>
                <a:gd name="T35" fmla="*/ 2147483647 h 438"/>
                <a:gd name="T36" fmla="*/ 2147483647 w 306"/>
                <a:gd name="T37" fmla="*/ 2147483647 h 438"/>
                <a:gd name="T38" fmla="*/ 2147483647 w 306"/>
                <a:gd name="T39" fmla="*/ 2147483647 h 438"/>
                <a:gd name="T40" fmla="*/ 2147483647 w 306"/>
                <a:gd name="T41" fmla="*/ 2147483647 h 438"/>
                <a:gd name="T42" fmla="*/ 2147483647 w 306"/>
                <a:gd name="T43" fmla="*/ 2147483647 h 438"/>
                <a:gd name="T44" fmla="*/ 2147483647 w 306"/>
                <a:gd name="T45" fmla="*/ 2147483647 h 438"/>
                <a:gd name="T46" fmla="*/ 2147483647 w 306"/>
                <a:gd name="T47" fmla="*/ 2147483647 h 438"/>
                <a:gd name="T48" fmla="*/ 2147483647 w 306"/>
                <a:gd name="T49" fmla="*/ 2147483647 h 438"/>
                <a:gd name="T50" fmla="*/ 2147483647 w 306"/>
                <a:gd name="T51" fmla="*/ 2147483647 h 438"/>
                <a:gd name="T52" fmla="*/ 2147483647 w 306"/>
                <a:gd name="T53" fmla="*/ 2147483647 h 438"/>
                <a:gd name="T54" fmla="*/ 2147483647 w 306"/>
                <a:gd name="T55" fmla="*/ 2147483647 h 438"/>
                <a:gd name="T56" fmla="*/ 2147483647 w 306"/>
                <a:gd name="T57" fmla="*/ 2147483647 h 438"/>
                <a:gd name="T58" fmla="*/ 2147483647 w 306"/>
                <a:gd name="T59" fmla="*/ 2147483647 h 438"/>
                <a:gd name="T60" fmla="*/ 2147483647 w 306"/>
                <a:gd name="T61" fmla="*/ 2147483647 h 438"/>
                <a:gd name="T62" fmla="*/ 2147483647 w 306"/>
                <a:gd name="T63" fmla="*/ 2147483647 h 438"/>
                <a:gd name="T64" fmla="*/ 2147483647 w 306"/>
                <a:gd name="T65" fmla="*/ 2147483647 h 438"/>
                <a:gd name="T66" fmla="*/ 2147483647 w 306"/>
                <a:gd name="T67" fmla="*/ 2147483647 h 438"/>
                <a:gd name="T68" fmla="*/ 2147483647 w 306"/>
                <a:gd name="T69" fmla="*/ 2147483647 h 438"/>
                <a:gd name="T70" fmla="*/ 2147483647 w 306"/>
                <a:gd name="T71" fmla="*/ 2147483647 h 438"/>
                <a:gd name="T72" fmla="*/ 2147483647 w 306"/>
                <a:gd name="T73" fmla="*/ 2147483647 h 438"/>
                <a:gd name="T74" fmla="*/ 2147483647 w 306"/>
                <a:gd name="T75" fmla="*/ 2147483647 h 438"/>
                <a:gd name="T76" fmla="*/ 2147483647 w 306"/>
                <a:gd name="T77" fmla="*/ 0 h 438"/>
                <a:gd name="T78" fmla="*/ 2147483647 w 306"/>
                <a:gd name="T79" fmla="*/ 2147483647 h 438"/>
                <a:gd name="T80" fmla="*/ 2147483647 w 306"/>
                <a:gd name="T81" fmla="*/ 2147483647 h 438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306"/>
                <a:gd name="T124" fmla="*/ 0 h 438"/>
                <a:gd name="T125" fmla="*/ 306 w 306"/>
                <a:gd name="T126" fmla="*/ 438 h 438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306" h="438">
                  <a:moveTo>
                    <a:pt x="0" y="42"/>
                  </a:moveTo>
                  <a:lnTo>
                    <a:pt x="6" y="138"/>
                  </a:lnTo>
                  <a:lnTo>
                    <a:pt x="18" y="138"/>
                  </a:lnTo>
                  <a:lnTo>
                    <a:pt x="24" y="132"/>
                  </a:lnTo>
                  <a:lnTo>
                    <a:pt x="42" y="132"/>
                  </a:lnTo>
                  <a:lnTo>
                    <a:pt x="54" y="138"/>
                  </a:lnTo>
                  <a:lnTo>
                    <a:pt x="54" y="168"/>
                  </a:lnTo>
                  <a:lnTo>
                    <a:pt x="48" y="180"/>
                  </a:lnTo>
                  <a:lnTo>
                    <a:pt x="48" y="198"/>
                  </a:lnTo>
                  <a:lnTo>
                    <a:pt x="54" y="216"/>
                  </a:lnTo>
                  <a:lnTo>
                    <a:pt x="60" y="228"/>
                  </a:lnTo>
                  <a:lnTo>
                    <a:pt x="66" y="234"/>
                  </a:lnTo>
                  <a:lnTo>
                    <a:pt x="84" y="234"/>
                  </a:lnTo>
                  <a:lnTo>
                    <a:pt x="90" y="228"/>
                  </a:lnTo>
                  <a:lnTo>
                    <a:pt x="90" y="240"/>
                  </a:lnTo>
                  <a:lnTo>
                    <a:pt x="84" y="252"/>
                  </a:lnTo>
                  <a:lnTo>
                    <a:pt x="84" y="282"/>
                  </a:lnTo>
                  <a:lnTo>
                    <a:pt x="96" y="306"/>
                  </a:lnTo>
                  <a:lnTo>
                    <a:pt x="102" y="312"/>
                  </a:lnTo>
                  <a:lnTo>
                    <a:pt x="114" y="318"/>
                  </a:lnTo>
                  <a:lnTo>
                    <a:pt x="132" y="330"/>
                  </a:lnTo>
                  <a:lnTo>
                    <a:pt x="144" y="336"/>
                  </a:lnTo>
                  <a:lnTo>
                    <a:pt x="162" y="354"/>
                  </a:lnTo>
                  <a:lnTo>
                    <a:pt x="168" y="354"/>
                  </a:lnTo>
                  <a:lnTo>
                    <a:pt x="168" y="366"/>
                  </a:lnTo>
                  <a:lnTo>
                    <a:pt x="174" y="372"/>
                  </a:lnTo>
                  <a:lnTo>
                    <a:pt x="174" y="378"/>
                  </a:lnTo>
                  <a:lnTo>
                    <a:pt x="180" y="384"/>
                  </a:lnTo>
                  <a:lnTo>
                    <a:pt x="186" y="384"/>
                  </a:lnTo>
                  <a:lnTo>
                    <a:pt x="198" y="390"/>
                  </a:lnTo>
                  <a:lnTo>
                    <a:pt x="204" y="396"/>
                  </a:lnTo>
                  <a:lnTo>
                    <a:pt x="216" y="396"/>
                  </a:lnTo>
                  <a:lnTo>
                    <a:pt x="222" y="402"/>
                  </a:lnTo>
                  <a:lnTo>
                    <a:pt x="228" y="402"/>
                  </a:lnTo>
                  <a:lnTo>
                    <a:pt x="252" y="438"/>
                  </a:lnTo>
                  <a:lnTo>
                    <a:pt x="300" y="432"/>
                  </a:lnTo>
                  <a:lnTo>
                    <a:pt x="300" y="420"/>
                  </a:lnTo>
                  <a:lnTo>
                    <a:pt x="306" y="408"/>
                  </a:lnTo>
                  <a:lnTo>
                    <a:pt x="306" y="378"/>
                  </a:lnTo>
                  <a:lnTo>
                    <a:pt x="294" y="354"/>
                  </a:lnTo>
                  <a:lnTo>
                    <a:pt x="270" y="330"/>
                  </a:lnTo>
                  <a:lnTo>
                    <a:pt x="264" y="318"/>
                  </a:lnTo>
                  <a:lnTo>
                    <a:pt x="258" y="312"/>
                  </a:lnTo>
                  <a:lnTo>
                    <a:pt x="258" y="288"/>
                  </a:lnTo>
                  <a:lnTo>
                    <a:pt x="252" y="276"/>
                  </a:lnTo>
                  <a:lnTo>
                    <a:pt x="246" y="270"/>
                  </a:lnTo>
                  <a:lnTo>
                    <a:pt x="246" y="258"/>
                  </a:lnTo>
                  <a:lnTo>
                    <a:pt x="252" y="252"/>
                  </a:lnTo>
                  <a:lnTo>
                    <a:pt x="252" y="126"/>
                  </a:lnTo>
                  <a:lnTo>
                    <a:pt x="246" y="114"/>
                  </a:lnTo>
                  <a:lnTo>
                    <a:pt x="222" y="90"/>
                  </a:lnTo>
                  <a:lnTo>
                    <a:pt x="204" y="84"/>
                  </a:lnTo>
                  <a:lnTo>
                    <a:pt x="192" y="72"/>
                  </a:lnTo>
                  <a:lnTo>
                    <a:pt x="180" y="66"/>
                  </a:lnTo>
                  <a:lnTo>
                    <a:pt x="156" y="42"/>
                  </a:lnTo>
                  <a:lnTo>
                    <a:pt x="150" y="54"/>
                  </a:lnTo>
                  <a:lnTo>
                    <a:pt x="144" y="60"/>
                  </a:lnTo>
                  <a:lnTo>
                    <a:pt x="138" y="72"/>
                  </a:lnTo>
                  <a:lnTo>
                    <a:pt x="138" y="78"/>
                  </a:lnTo>
                  <a:lnTo>
                    <a:pt x="132" y="84"/>
                  </a:lnTo>
                  <a:lnTo>
                    <a:pt x="114" y="66"/>
                  </a:lnTo>
                  <a:lnTo>
                    <a:pt x="108" y="66"/>
                  </a:lnTo>
                  <a:lnTo>
                    <a:pt x="102" y="72"/>
                  </a:lnTo>
                  <a:lnTo>
                    <a:pt x="90" y="72"/>
                  </a:lnTo>
                  <a:lnTo>
                    <a:pt x="90" y="78"/>
                  </a:lnTo>
                  <a:lnTo>
                    <a:pt x="72" y="78"/>
                  </a:lnTo>
                  <a:lnTo>
                    <a:pt x="66" y="72"/>
                  </a:lnTo>
                  <a:lnTo>
                    <a:pt x="66" y="66"/>
                  </a:lnTo>
                  <a:lnTo>
                    <a:pt x="78" y="54"/>
                  </a:lnTo>
                  <a:lnTo>
                    <a:pt x="78" y="42"/>
                  </a:lnTo>
                  <a:lnTo>
                    <a:pt x="66" y="42"/>
                  </a:lnTo>
                  <a:lnTo>
                    <a:pt x="66" y="30"/>
                  </a:lnTo>
                  <a:lnTo>
                    <a:pt x="60" y="24"/>
                  </a:lnTo>
                  <a:lnTo>
                    <a:pt x="48" y="18"/>
                  </a:lnTo>
                  <a:lnTo>
                    <a:pt x="30" y="18"/>
                  </a:lnTo>
                  <a:lnTo>
                    <a:pt x="30" y="12"/>
                  </a:lnTo>
                  <a:lnTo>
                    <a:pt x="24" y="0"/>
                  </a:lnTo>
                  <a:lnTo>
                    <a:pt x="12" y="0"/>
                  </a:lnTo>
                  <a:lnTo>
                    <a:pt x="6" y="6"/>
                  </a:lnTo>
                  <a:lnTo>
                    <a:pt x="6" y="18"/>
                  </a:lnTo>
                  <a:lnTo>
                    <a:pt x="12" y="24"/>
                  </a:lnTo>
                  <a:lnTo>
                    <a:pt x="6" y="36"/>
                  </a:lnTo>
                  <a:lnTo>
                    <a:pt x="0" y="42"/>
                  </a:lnTo>
                  <a:close/>
                </a:path>
              </a:pathLst>
            </a:custGeom>
            <a:solidFill>
              <a:srgbClr val="C0C0C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584" name="AutoShape 80">
              <a:extLst>
                <a:ext uri="{FF2B5EF4-FFF2-40B4-BE49-F238E27FC236}">
                  <a16:creationId xmlns:a16="http://schemas.microsoft.com/office/drawing/2014/main" id="{F1AF69D5-4405-51BE-045A-3AE7F9B77C1E}"/>
                </a:ext>
              </a:extLst>
            </p:cNvPr>
            <p:cNvSpPr>
              <a:spLocks/>
            </p:cNvSpPr>
            <p:nvPr/>
          </p:nvSpPr>
          <p:spPr bwMode="gray">
            <a:xfrm>
              <a:off x="4638" y="2418"/>
              <a:ext cx="175" cy="134"/>
            </a:xfrm>
            <a:custGeom>
              <a:avLst/>
              <a:gdLst>
                <a:gd name="T0" fmla="*/ 2147483647 w 690"/>
                <a:gd name="T1" fmla="*/ 2147483647 h 528"/>
                <a:gd name="T2" fmla="*/ 2147483647 w 690"/>
                <a:gd name="T3" fmla="*/ 2147483647 h 528"/>
                <a:gd name="T4" fmla="*/ 2147483647 w 690"/>
                <a:gd name="T5" fmla="*/ 2147483647 h 528"/>
                <a:gd name="T6" fmla="*/ 2147483647 w 690"/>
                <a:gd name="T7" fmla="*/ 2147483647 h 528"/>
                <a:gd name="T8" fmla="*/ 2147483647 w 690"/>
                <a:gd name="T9" fmla="*/ 2147483647 h 528"/>
                <a:gd name="T10" fmla="*/ 2147483647 w 690"/>
                <a:gd name="T11" fmla="*/ 2147483647 h 528"/>
                <a:gd name="T12" fmla="*/ 2147483647 w 690"/>
                <a:gd name="T13" fmla="*/ 2147483647 h 528"/>
                <a:gd name="T14" fmla="*/ 2147483647 w 690"/>
                <a:gd name="T15" fmla="*/ 2147483647 h 528"/>
                <a:gd name="T16" fmla="*/ 2147483647 w 690"/>
                <a:gd name="T17" fmla="*/ 2147483647 h 528"/>
                <a:gd name="T18" fmla="*/ 2147483647 w 690"/>
                <a:gd name="T19" fmla="*/ 2147483647 h 528"/>
                <a:gd name="T20" fmla="*/ 2147483647 w 690"/>
                <a:gd name="T21" fmla="*/ 2147483647 h 528"/>
                <a:gd name="T22" fmla="*/ 2147483647 w 690"/>
                <a:gd name="T23" fmla="*/ 2147483647 h 528"/>
                <a:gd name="T24" fmla="*/ 2147483647 w 690"/>
                <a:gd name="T25" fmla="*/ 2147483647 h 528"/>
                <a:gd name="T26" fmla="*/ 2147483647 w 690"/>
                <a:gd name="T27" fmla="*/ 2147483647 h 528"/>
                <a:gd name="T28" fmla="*/ 2147483647 w 690"/>
                <a:gd name="T29" fmla="*/ 2147483647 h 528"/>
                <a:gd name="T30" fmla="*/ 2147483647 w 690"/>
                <a:gd name="T31" fmla="*/ 2147483647 h 528"/>
                <a:gd name="T32" fmla="*/ 2147483647 w 690"/>
                <a:gd name="T33" fmla="*/ 2147483647 h 528"/>
                <a:gd name="T34" fmla="*/ 2147483647 w 690"/>
                <a:gd name="T35" fmla="*/ 2147483647 h 528"/>
                <a:gd name="T36" fmla="*/ 2147483647 w 690"/>
                <a:gd name="T37" fmla="*/ 2147483647 h 528"/>
                <a:gd name="T38" fmla="*/ 2147483647 w 690"/>
                <a:gd name="T39" fmla="*/ 2147483647 h 528"/>
                <a:gd name="T40" fmla="*/ 2147483647 w 690"/>
                <a:gd name="T41" fmla="*/ 2147483647 h 528"/>
                <a:gd name="T42" fmla="*/ 2147483647 w 690"/>
                <a:gd name="T43" fmla="*/ 2147483647 h 528"/>
                <a:gd name="T44" fmla="*/ 2147483647 w 690"/>
                <a:gd name="T45" fmla="*/ 2147483647 h 528"/>
                <a:gd name="T46" fmla="*/ 2147483647 w 690"/>
                <a:gd name="T47" fmla="*/ 2147483647 h 528"/>
                <a:gd name="T48" fmla="*/ 2147483647 w 690"/>
                <a:gd name="T49" fmla="*/ 2147483647 h 528"/>
                <a:gd name="T50" fmla="*/ 2147483647 w 690"/>
                <a:gd name="T51" fmla="*/ 2147483647 h 528"/>
                <a:gd name="T52" fmla="*/ 2147483647 w 690"/>
                <a:gd name="T53" fmla="*/ 2147483647 h 528"/>
                <a:gd name="T54" fmla="*/ 2147483647 w 690"/>
                <a:gd name="T55" fmla="*/ 2147483647 h 528"/>
                <a:gd name="T56" fmla="*/ 2147483647 w 690"/>
                <a:gd name="T57" fmla="*/ 2147483647 h 528"/>
                <a:gd name="T58" fmla="*/ 2147483647 w 690"/>
                <a:gd name="T59" fmla="*/ 2147483647 h 528"/>
                <a:gd name="T60" fmla="*/ 2147483647 w 690"/>
                <a:gd name="T61" fmla="*/ 2147483647 h 528"/>
                <a:gd name="T62" fmla="*/ 2147483647 w 690"/>
                <a:gd name="T63" fmla="*/ 2147483647 h 528"/>
                <a:gd name="T64" fmla="*/ 2147483647 w 690"/>
                <a:gd name="T65" fmla="*/ 2147483647 h 528"/>
                <a:gd name="T66" fmla="*/ 2147483647 w 690"/>
                <a:gd name="T67" fmla="*/ 2147483647 h 528"/>
                <a:gd name="T68" fmla="*/ 2147483647 w 690"/>
                <a:gd name="T69" fmla="*/ 2147483647 h 528"/>
                <a:gd name="T70" fmla="*/ 2147483647 w 690"/>
                <a:gd name="T71" fmla="*/ 0 h 528"/>
                <a:gd name="T72" fmla="*/ 2147483647 w 690"/>
                <a:gd name="T73" fmla="*/ 0 h 528"/>
                <a:gd name="T74" fmla="*/ 2147483647 w 690"/>
                <a:gd name="T75" fmla="*/ 2147483647 h 528"/>
                <a:gd name="T76" fmla="*/ 2147483647 w 690"/>
                <a:gd name="T77" fmla="*/ 2147483647 h 528"/>
                <a:gd name="T78" fmla="*/ 2147483647 w 690"/>
                <a:gd name="T79" fmla="*/ 2147483647 h 528"/>
                <a:gd name="T80" fmla="*/ 2147483647 w 690"/>
                <a:gd name="T81" fmla="*/ 2147483647 h 528"/>
                <a:gd name="T82" fmla="*/ 2147483647 w 690"/>
                <a:gd name="T83" fmla="*/ 2147483647 h 528"/>
                <a:gd name="T84" fmla="*/ 2147483647 w 690"/>
                <a:gd name="T85" fmla="*/ 2147483647 h 528"/>
                <a:gd name="T86" fmla="*/ 2147483647 w 690"/>
                <a:gd name="T87" fmla="*/ 2147483647 h 528"/>
                <a:gd name="T88" fmla="*/ 2147483647 w 690"/>
                <a:gd name="T89" fmla="*/ 2147483647 h 528"/>
                <a:gd name="T90" fmla="*/ 2147483647 w 690"/>
                <a:gd name="T91" fmla="*/ 2147483647 h 528"/>
                <a:gd name="T92" fmla="*/ 2147483647 w 690"/>
                <a:gd name="T93" fmla="*/ 2147483647 h 528"/>
                <a:gd name="T94" fmla="*/ 2147483647 w 690"/>
                <a:gd name="T95" fmla="*/ 2147483647 h 528"/>
                <a:gd name="T96" fmla="*/ 2147483647 w 690"/>
                <a:gd name="T97" fmla="*/ 2147483647 h 528"/>
                <a:gd name="T98" fmla="*/ 2147483647 w 690"/>
                <a:gd name="T99" fmla="*/ 2147483647 h 528"/>
                <a:gd name="T100" fmla="*/ 2147483647 w 690"/>
                <a:gd name="T101" fmla="*/ 2147483647 h 528"/>
                <a:gd name="T102" fmla="*/ 2147483647 w 690"/>
                <a:gd name="T103" fmla="*/ 2147483647 h 528"/>
                <a:gd name="T104" fmla="*/ 2147483647 w 690"/>
                <a:gd name="T105" fmla="*/ 2147483647 h 528"/>
                <a:gd name="T106" fmla="*/ 2147483647 w 690"/>
                <a:gd name="T107" fmla="*/ 2147483647 h 528"/>
                <a:gd name="T108" fmla="*/ 2147483647 w 690"/>
                <a:gd name="T109" fmla="*/ 2147483647 h 528"/>
                <a:gd name="T110" fmla="*/ 2147483647 w 690"/>
                <a:gd name="T111" fmla="*/ 2147483647 h 528"/>
                <a:gd name="T112" fmla="*/ 2147483647 w 690"/>
                <a:gd name="T113" fmla="*/ 2147483647 h 528"/>
                <a:gd name="T114" fmla="*/ 0 w 690"/>
                <a:gd name="T115" fmla="*/ 2147483647 h 528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690"/>
                <a:gd name="T175" fmla="*/ 0 h 528"/>
                <a:gd name="T176" fmla="*/ 690 w 690"/>
                <a:gd name="T177" fmla="*/ 528 h 528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690" h="528">
                  <a:moveTo>
                    <a:pt x="12" y="504"/>
                  </a:moveTo>
                  <a:lnTo>
                    <a:pt x="24" y="510"/>
                  </a:lnTo>
                  <a:lnTo>
                    <a:pt x="30" y="516"/>
                  </a:lnTo>
                  <a:lnTo>
                    <a:pt x="54" y="528"/>
                  </a:lnTo>
                  <a:lnTo>
                    <a:pt x="60" y="528"/>
                  </a:lnTo>
                  <a:lnTo>
                    <a:pt x="78" y="510"/>
                  </a:lnTo>
                  <a:lnTo>
                    <a:pt x="102" y="510"/>
                  </a:lnTo>
                  <a:lnTo>
                    <a:pt x="120" y="516"/>
                  </a:lnTo>
                  <a:lnTo>
                    <a:pt x="144" y="516"/>
                  </a:lnTo>
                  <a:lnTo>
                    <a:pt x="174" y="486"/>
                  </a:lnTo>
                  <a:lnTo>
                    <a:pt x="180" y="474"/>
                  </a:lnTo>
                  <a:lnTo>
                    <a:pt x="222" y="474"/>
                  </a:lnTo>
                  <a:lnTo>
                    <a:pt x="234" y="486"/>
                  </a:lnTo>
                  <a:lnTo>
                    <a:pt x="258" y="498"/>
                  </a:lnTo>
                  <a:lnTo>
                    <a:pt x="264" y="504"/>
                  </a:lnTo>
                  <a:lnTo>
                    <a:pt x="270" y="504"/>
                  </a:lnTo>
                  <a:lnTo>
                    <a:pt x="282" y="492"/>
                  </a:lnTo>
                  <a:lnTo>
                    <a:pt x="294" y="486"/>
                  </a:lnTo>
                  <a:lnTo>
                    <a:pt x="300" y="480"/>
                  </a:lnTo>
                  <a:lnTo>
                    <a:pt x="324" y="480"/>
                  </a:lnTo>
                  <a:lnTo>
                    <a:pt x="354" y="444"/>
                  </a:lnTo>
                  <a:lnTo>
                    <a:pt x="348" y="432"/>
                  </a:lnTo>
                  <a:lnTo>
                    <a:pt x="384" y="402"/>
                  </a:lnTo>
                  <a:lnTo>
                    <a:pt x="378" y="390"/>
                  </a:lnTo>
                  <a:lnTo>
                    <a:pt x="372" y="384"/>
                  </a:lnTo>
                  <a:lnTo>
                    <a:pt x="372" y="360"/>
                  </a:lnTo>
                  <a:lnTo>
                    <a:pt x="378" y="354"/>
                  </a:lnTo>
                  <a:lnTo>
                    <a:pt x="396" y="354"/>
                  </a:lnTo>
                  <a:lnTo>
                    <a:pt x="402" y="342"/>
                  </a:lnTo>
                  <a:lnTo>
                    <a:pt x="402" y="336"/>
                  </a:lnTo>
                  <a:lnTo>
                    <a:pt x="408" y="318"/>
                  </a:lnTo>
                  <a:lnTo>
                    <a:pt x="408" y="264"/>
                  </a:lnTo>
                  <a:lnTo>
                    <a:pt x="414" y="252"/>
                  </a:lnTo>
                  <a:lnTo>
                    <a:pt x="420" y="246"/>
                  </a:lnTo>
                  <a:lnTo>
                    <a:pt x="516" y="246"/>
                  </a:lnTo>
                  <a:lnTo>
                    <a:pt x="540" y="270"/>
                  </a:lnTo>
                  <a:lnTo>
                    <a:pt x="552" y="276"/>
                  </a:lnTo>
                  <a:lnTo>
                    <a:pt x="558" y="282"/>
                  </a:lnTo>
                  <a:lnTo>
                    <a:pt x="576" y="276"/>
                  </a:lnTo>
                  <a:lnTo>
                    <a:pt x="564" y="216"/>
                  </a:lnTo>
                  <a:lnTo>
                    <a:pt x="576" y="222"/>
                  </a:lnTo>
                  <a:lnTo>
                    <a:pt x="582" y="234"/>
                  </a:lnTo>
                  <a:lnTo>
                    <a:pt x="594" y="240"/>
                  </a:lnTo>
                  <a:lnTo>
                    <a:pt x="636" y="240"/>
                  </a:lnTo>
                  <a:lnTo>
                    <a:pt x="630" y="234"/>
                  </a:lnTo>
                  <a:lnTo>
                    <a:pt x="624" y="222"/>
                  </a:lnTo>
                  <a:lnTo>
                    <a:pt x="618" y="216"/>
                  </a:lnTo>
                  <a:lnTo>
                    <a:pt x="606" y="192"/>
                  </a:lnTo>
                  <a:lnTo>
                    <a:pt x="606" y="186"/>
                  </a:lnTo>
                  <a:lnTo>
                    <a:pt x="612" y="180"/>
                  </a:lnTo>
                  <a:lnTo>
                    <a:pt x="624" y="180"/>
                  </a:lnTo>
                  <a:lnTo>
                    <a:pt x="642" y="186"/>
                  </a:lnTo>
                  <a:lnTo>
                    <a:pt x="654" y="186"/>
                  </a:lnTo>
                  <a:lnTo>
                    <a:pt x="660" y="192"/>
                  </a:lnTo>
                  <a:lnTo>
                    <a:pt x="666" y="192"/>
                  </a:lnTo>
                  <a:lnTo>
                    <a:pt x="690" y="162"/>
                  </a:lnTo>
                  <a:lnTo>
                    <a:pt x="666" y="156"/>
                  </a:lnTo>
                  <a:lnTo>
                    <a:pt x="660" y="144"/>
                  </a:lnTo>
                  <a:lnTo>
                    <a:pt x="642" y="126"/>
                  </a:lnTo>
                  <a:lnTo>
                    <a:pt x="630" y="120"/>
                  </a:lnTo>
                  <a:lnTo>
                    <a:pt x="612" y="120"/>
                  </a:lnTo>
                  <a:lnTo>
                    <a:pt x="600" y="114"/>
                  </a:lnTo>
                  <a:lnTo>
                    <a:pt x="588" y="114"/>
                  </a:lnTo>
                  <a:lnTo>
                    <a:pt x="588" y="108"/>
                  </a:lnTo>
                  <a:lnTo>
                    <a:pt x="582" y="102"/>
                  </a:lnTo>
                  <a:lnTo>
                    <a:pt x="582" y="90"/>
                  </a:lnTo>
                  <a:lnTo>
                    <a:pt x="576" y="78"/>
                  </a:lnTo>
                  <a:lnTo>
                    <a:pt x="564" y="66"/>
                  </a:lnTo>
                  <a:lnTo>
                    <a:pt x="540" y="54"/>
                  </a:lnTo>
                  <a:lnTo>
                    <a:pt x="534" y="60"/>
                  </a:lnTo>
                  <a:lnTo>
                    <a:pt x="528" y="60"/>
                  </a:lnTo>
                  <a:lnTo>
                    <a:pt x="510" y="0"/>
                  </a:lnTo>
                  <a:lnTo>
                    <a:pt x="504" y="18"/>
                  </a:lnTo>
                  <a:lnTo>
                    <a:pt x="492" y="0"/>
                  </a:lnTo>
                  <a:lnTo>
                    <a:pt x="480" y="60"/>
                  </a:lnTo>
                  <a:lnTo>
                    <a:pt x="468" y="66"/>
                  </a:lnTo>
                  <a:lnTo>
                    <a:pt x="462" y="66"/>
                  </a:lnTo>
                  <a:lnTo>
                    <a:pt x="450" y="72"/>
                  </a:lnTo>
                  <a:lnTo>
                    <a:pt x="438" y="96"/>
                  </a:lnTo>
                  <a:lnTo>
                    <a:pt x="438" y="114"/>
                  </a:lnTo>
                  <a:lnTo>
                    <a:pt x="408" y="126"/>
                  </a:lnTo>
                  <a:lnTo>
                    <a:pt x="420" y="162"/>
                  </a:lnTo>
                  <a:lnTo>
                    <a:pt x="408" y="162"/>
                  </a:lnTo>
                  <a:lnTo>
                    <a:pt x="390" y="156"/>
                  </a:lnTo>
                  <a:lnTo>
                    <a:pt x="378" y="156"/>
                  </a:lnTo>
                  <a:lnTo>
                    <a:pt x="360" y="150"/>
                  </a:lnTo>
                  <a:lnTo>
                    <a:pt x="354" y="150"/>
                  </a:lnTo>
                  <a:lnTo>
                    <a:pt x="342" y="156"/>
                  </a:lnTo>
                  <a:lnTo>
                    <a:pt x="342" y="168"/>
                  </a:lnTo>
                  <a:lnTo>
                    <a:pt x="336" y="180"/>
                  </a:lnTo>
                  <a:lnTo>
                    <a:pt x="336" y="204"/>
                  </a:lnTo>
                  <a:lnTo>
                    <a:pt x="294" y="246"/>
                  </a:lnTo>
                  <a:lnTo>
                    <a:pt x="294" y="258"/>
                  </a:lnTo>
                  <a:lnTo>
                    <a:pt x="282" y="294"/>
                  </a:lnTo>
                  <a:lnTo>
                    <a:pt x="276" y="306"/>
                  </a:lnTo>
                  <a:lnTo>
                    <a:pt x="264" y="318"/>
                  </a:lnTo>
                  <a:lnTo>
                    <a:pt x="228" y="336"/>
                  </a:lnTo>
                  <a:lnTo>
                    <a:pt x="186" y="342"/>
                  </a:lnTo>
                  <a:lnTo>
                    <a:pt x="162" y="348"/>
                  </a:lnTo>
                  <a:lnTo>
                    <a:pt x="156" y="354"/>
                  </a:lnTo>
                  <a:lnTo>
                    <a:pt x="132" y="366"/>
                  </a:lnTo>
                  <a:lnTo>
                    <a:pt x="114" y="384"/>
                  </a:lnTo>
                  <a:lnTo>
                    <a:pt x="102" y="390"/>
                  </a:lnTo>
                  <a:lnTo>
                    <a:pt x="84" y="426"/>
                  </a:lnTo>
                  <a:lnTo>
                    <a:pt x="102" y="444"/>
                  </a:lnTo>
                  <a:lnTo>
                    <a:pt x="102" y="462"/>
                  </a:lnTo>
                  <a:lnTo>
                    <a:pt x="96" y="474"/>
                  </a:lnTo>
                  <a:lnTo>
                    <a:pt x="84" y="480"/>
                  </a:lnTo>
                  <a:lnTo>
                    <a:pt x="72" y="480"/>
                  </a:lnTo>
                  <a:lnTo>
                    <a:pt x="48" y="468"/>
                  </a:lnTo>
                  <a:lnTo>
                    <a:pt x="42" y="462"/>
                  </a:lnTo>
                  <a:lnTo>
                    <a:pt x="30" y="456"/>
                  </a:lnTo>
                  <a:lnTo>
                    <a:pt x="24" y="456"/>
                  </a:lnTo>
                  <a:lnTo>
                    <a:pt x="12" y="462"/>
                  </a:lnTo>
                  <a:lnTo>
                    <a:pt x="0" y="474"/>
                  </a:lnTo>
                  <a:lnTo>
                    <a:pt x="0" y="492"/>
                  </a:lnTo>
                  <a:lnTo>
                    <a:pt x="12" y="504"/>
                  </a:lnTo>
                  <a:close/>
                </a:path>
              </a:pathLst>
            </a:custGeom>
            <a:solidFill>
              <a:srgbClr val="C0C0C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585" name="Malawi">
              <a:extLst>
                <a:ext uri="{FF2B5EF4-FFF2-40B4-BE49-F238E27FC236}">
                  <a16:creationId xmlns:a16="http://schemas.microsoft.com/office/drawing/2014/main" id="{50118514-BA6E-A4F1-CBA9-0BF6B5BBD3C5}"/>
                </a:ext>
              </a:extLst>
            </p:cNvPr>
            <p:cNvSpPr>
              <a:spLocks/>
            </p:cNvSpPr>
            <p:nvPr/>
          </p:nvSpPr>
          <p:spPr bwMode="gray">
            <a:xfrm>
              <a:off x="3241" y="2761"/>
              <a:ext cx="60" cy="159"/>
            </a:xfrm>
            <a:custGeom>
              <a:avLst/>
              <a:gdLst>
                <a:gd name="T0" fmla="*/ 2147483647 w 234"/>
                <a:gd name="T1" fmla="*/ 2147483647 h 624"/>
                <a:gd name="T2" fmla="*/ 2147483647 w 234"/>
                <a:gd name="T3" fmla="*/ 2147483647 h 624"/>
                <a:gd name="T4" fmla="*/ 2147483647 w 234"/>
                <a:gd name="T5" fmla="*/ 2147483647 h 624"/>
                <a:gd name="T6" fmla="*/ 2147483647 w 234"/>
                <a:gd name="T7" fmla="*/ 2147483647 h 624"/>
                <a:gd name="T8" fmla="*/ 2147483647 w 234"/>
                <a:gd name="T9" fmla="*/ 2147483647 h 624"/>
                <a:gd name="T10" fmla="*/ 2147483647 w 234"/>
                <a:gd name="T11" fmla="*/ 2147483647 h 624"/>
                <a:gd name="T12" fmla="*/ 2147483647 w 234"/>
                <a:gd name="T13" fmla="*/ 2147483647 h 624"/>
                <a:gd name="T14" fmla="*/ 2147483647 w 234"/>
                <a:gd name="T15" fmla="*/ 2147483647 h 624"/>
                <a:gd name="T16" fmla="*/ 2147483647 w 234"/>
                <a:gd name="T17" fmla="*/ 2147483647 h 624"/>
                <a:gd name="T18" fmla="*/ 2147483647 w 234"/>
                <a:gd name="T19" fmla="*/ 2147483647 h 624"/>
                <a:gd name="T20" fmla="*/ 2147483647 w 234"/>
                <a:gd name="T21" fmla="*/ 2147483647 h 624"/>
                <a:gd name="T22" fmla="*/ 2147483647 w 234"/>
                <a:gd name="T23" fmla="*/ 2147483647 h 624"/>
                <a:gd name="T24" fmla="*/ 2147483647 w 234"/>
                <a:gd name="T25" fmla="*/ 2147483647 h 624"/>
                <a:gd name="T26" fmla="*/ 2147483647 w 234"/>
                <a:gd name="T27" fmla="*/ 2147483647 h 624"/>
                <a:gd name="T28" fmla="*/ 2147483647 w 234"/>
                <a:gd name="T29" fmla="*/ 2147483647 h 624"/>
                <a:gd name="T30" fmla="*/ 2147483647 w 234"/>
                <a:gd name="T31" fmla="*/ 2147483647 h 624"/>
                <a:gd name="T32" fmla="*/ 2147483647 w 234"/>
                <a:gd name="T33" fmla="*/ 2147483647 h 624"/>
                <a:gd name="T34" fmla="*/ 2147483647 w 234"/>
                <a:gd name="T35" fmla="*/ 2147483647 h 624"/>
                <a:gd name="T36" fmla="*/ 2147483647 w 234"/>
                <a:gd name="T37" fmla="*/ 2147483647 h 624"/>
                <a:gd name="T38" fmla="*/ 2147483647 w 234"/>
                <a:gd name="T39" fmla="*/ 2147483647 h 624"/>
                <a:gd name="T40" fmla="*/ 2147483647 w 234"/>
                <a:gd name="T41" fmla="*/ 2147483647 h 624"/>
                <a:gd name="T42" fmla="*/ 2147483647 w 234"/>
                <a:gd name="T43" fmla="*/ 2147483647 h 624"/>
                <a:gd name="T44" fmla="*/ 2147483647 w 234"/>
                <a:gd name="T45" fmla="*/ 2147483647 h 624"/>
                <a:gd name="T46" fmla="*/ 2147483647 w 234"/>
                <a:gd name="T47" fmla="*/ 0 h 624"/>
                <a:gd name="T48" fmla="*/ 2147483647 w 234"/>
                <a:gd name="T49" fmla="*/ 2147483647 h 624"/>
                <a:gd name="T50" fmla="*/ 2147483647 w 234"/>
                <a:gd name="T51" fmla="*/ 2147483647 h 624"/>
                <a:gd name="T52" fmla="*/ 2147483647 w 234"/>
                <a:gd name="T53" fmla="*/ 2147483647 h 624"/>
                <a:gd name="T54" fmla="*/ 2147483647 w 234"/>
                <a:gd name="T55" fmla="*/ 2147483647 h 624"/>
                <a:gd name="T56" fmla="*/ 2147483647 w 234"/>
                <a:gd name="T57" fmla="*/ 2147483647 h 624"/>
                <a:gd name="T58" fmla="*/ 2147483647 w 234"/>
                <a:gd name="T59" fmla="*/ 2147483647 h 624"/>
                <a:gd name="T60" fmla="*/ 2147483647 w 234"/>
                <a:gd name="T61" fmla="*/ 2147483647 h 624"/>
                <a:gd name="T62" fmla="*/ 2147483647 w 234"/>
                <a:gd name="T63" fmla="*/ 2147483647 h 624"/>
                <a:gd name="T64" fmla="*/ 2147483647 w 234"/>
                <a:gd name="T65" fmla="*/ 2147483647 h 624"/>
                <a:gd name="T66" fmla="*/ 2147483647 w 234"/>
                <a:gd name="T67" fmla="*/ 2147483647 h 624"/>
                <a:gd name="T68" fmla="*/ 2147483647 w 234"/>
                <a:gd name="T69" fmla="*/ 2147483647 h 624"/>
                <a:gd name="T70" fmla="*/ 2147483647 w 234"/>
                <a:gd name="T71" fmla="*/ 2147483647 h 624"/>
                <a:gd name="T72" fmla="*/ 2147483647 w 234"/>
                <a:gd name="T73" fmla="*/ 2147483647 h 624"/>
                <a:gd name="T74" fmla="*/ 0 w 234"/>
                <a:gd name="T75" fmla="*/ 2147483647 h 624"/>
                <a:gd name="T76" fmla="*/ 2147483647 w 234"/>
                <a:gd name="T77" fmla="*/ 2147483647 h 624"/>
                <a:gd name="T78" fmla="*/ 2147483647 w 234"/>
                <a:gd name="T79" fmla="*/ 2147483647 h 624"/>
                <a:gd name="T80" fmla="*/ 2147483647 w 234"/>
                <a:gd name="T81" fmla="*/ 2147483647 h 624"/>
                <a:gd name="T82" fmla="*/ 2147483647 w 234"/>
                <a:gd name="T83" fmla="*/ 2147483647 h 624"/>
                <a:gd name="T84" fmla="*/ 2147483647 w 234"/>
                <a:gd name="T85" fmla="*/ 2147483647 h 624"/>
                <a:gd name="T86" fmla="*/ 2147483647 w 234"/>
                <a:gd name="T87" fmla="*/ 2147483647 h 624"/>
                <a:gd name="T88" fmla="*/ 2147483647 w 234"/>
                <a:gd name="T89" fmla="*/ 2147483647 h 624"/>
                <a:gd name="T90" fmla="*/ 2147483647 w 234"/>
                <a:gd name="T91" fmla="*/ 2147483647 h 624"/>
                <a:gd name="T92" fmla="*/ 2147483647 w 234"/>
                <a:gd name="T93" fmla="*/ 2147483647 h 624"/>
                <a:gd name="T94" fmla="*/ 2147483647 w 234"/>
                <a:gd name="T95" fmla="*/ 2147483647 h 624"/>
                <a:gd name="T96" fmla="*/ 2147483647 w 234"/>
                <a:gd name="T97" fmla="*/ 2147483647 h 624"/>
                <a:gd name="T98" fmla="*/ 2147483647 w 234"/>
                <a:gd name="T99" fmla="*/ 2147483647 h 624"/>
                <a:gd name="T100" fmla="*/ 2147483647 w 234"/>
                <a:gd name="T101" fmla="*/ 2147483647 h 624"/>
                <a:gd name="T102" fmla="*/ 2147483647 w 234"/>
                <a:gd name="T103" fmla="*/ 2147483647 h 624"/>
                <a:gd name="T104" fmla="*/ 2147483647 w 234"/>
                <a:gd name="T105" fmla="*/ 2147483647 h 624"/>
                <a:gd name="T106" fmla="*/ 2147483647 w 234"/>
                <a:gd name="T107" fmla="*/ 2147483647 h 624"/>
                <a:gd name="T108" fmla="*/ 2147483647 w 234"/>
                <a:gd name="T109" fmla="*/ 2147483647 h 624"/>
                <a:gd name="T110" fmla="*/ 2147483647 w 234"/>
                <a:gd name="T111" fmla="*/ 2147483647 h 624"/>
                <a:gd name="T112" fmla="*/ 2147483647 w 234"/>
                <a:gd name="T113" fmla="*/ 2147483647 h 624"/>
                <a:gd name="T114" fmla="*/ 2147483647 w 234"/>
                <a:gd name="T115" fmla="*/ 2147483647 h 624"/>
                <a:gd name="T116" fmla="*/ 2147483647 w 234"/>
                <a:gd name="T117" fmla="*/ 2147483647 h 624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234"/>
                <a:gd name="T178" fmla="*/ 0 h 624"/>
                <a:gd name="T179" fmla="*/ 234 w 234"/>
                <a:gd name="T180" fmla="*/ 624 h 624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234" h="624">
                  <a:moveTo>
                    <a:pt x="234" y="432"/>
                  </a:moveTo>
                  <a:lnTo>
                    <a:pt x="222" y="420"/>
                  </a:lnTo>
                  <a:lnTo>
                    <a:pt x="210" y="402"/>
                  </a:lnTo>
                  <a:lnTo>
                    <a:pt x="204" y="390"/>
                  </a:lnTo>
                  <a:lnTo>
                    <a:pt x="198" y="384"/>
                  </a:lnTo>
                  <a:lnTo>
                    <a:pt x="186" y="360"/>
                  </a:lnTo>
                  <a:lnTo>
                    <a:pt x="162" y="336"/>
                  </a:lnTo>
                  <a:lnTo>
                    <a:pt x="156" y="336"/>
                  </a:lnTo>
                  <a:lnTo>
                    <a:pt x="156" y="330"/>
                  </a:lnTo>
                  <a:lnTo>
                    <a:pt x="150" y="330"/>
                  </a:lnTo>
                  <a:lnTo>
                    <a:pt x="150" y="342"/>
                  </a:lnTo>
                  <a:lnTo>
                    <a:pt x="156" y="342"/>
                  </a:lnTo>
                  <a:lnTo>
                    <a:pt x="168" y="354"/>
                  </a:lnTo>
                  <a:lnTo>
                    <a:pt x="168" y="366"/>
                  </a:lnTo>
                  <a:lnTo>
                    <a:pt x="174" y="378"/>
                  </a:lnTo>
                  <a:lnTo>
                    <a:pt x="174" y="390"/>
                  </a:lnTo>
                  <a:lnTo>
                    <a:pt x="168" y="396"/>
                  </a:lnTo>
                  <a:lnTo>
                    <a:pt x="162" y="396"/>
                  </a:lnTo>
                  <a:lnTo>
                    <a:pt x="162" y="390"/>
                  </a:lnTo>
                  <a:lnTo>
                    <a:pt x="156" y="384"/>
                  </a:lnTo>
                  <a:lnTo>
                    <a:pt x="156" y="378"/>
                  </a:lnTo>
                  <a:lnTo>
                    <a:pt x="144" y="384"/>
                  </a:lnTo>
                  <a:lnTo>
                    <a:pt x="132" y="384"/>
                  </a:lnTo>
                  <a:lnTo>
                    <a:pt x="132" y="360"/>
                  </a:lnTo>
                  <a:lnTo>
                    <a:pt x="126" y="354"/>
                  </a:lnTo>
                  <a:lnTo>
                    <a:pt x="126" y="342"/>
                  </a:lnTo>
                  <a:lnTo>
                    <a:pt x="120" y="330"/>
                  </a:lnTo>
                  <a:lnTo>
                    <a:pt x="120" y="282"/>
                  </a:lnTo>
                  <a:lnTo>
                    <a:pt x="84" y="246"/>
                  </a:lnTo>
                  <a:lnTo>
                    <a:pt x="90" y="240"/>
                  </a:lnTo>
                  <a:lnTo>
                    <a:pt x="90" y="222"/>
                  </a:lnTo>
                  <a:lnTo>
                    <a:pt x="96" y="210"/>
                  </a:lnTo>
                  <a:lnTo>
                    <a:pt x="114" y="192"/>
                  </a:lnTo>
                  <a:lnTo>
                    <a:pt x="120" y="180"/>
                  </a:lnTo>
                  <a:lnTo>
                    <a:pt x="126" y="174"/>
                  </a:lnTo>
                  <a:lnTo>
                    <a:pt x="126" y="156"/>
                  </a:lnTo>
                  <a:lnTo>
                    <a:pt x="120" y="150"/>
                  </a:lnTo>
                  <a:lnTo>
                    <a:pt x="120" y="102"/>
                  </a:lnTo>
                  <a:lnTo>
                    <a:pt x="114" y="78"/>
                  </a:lnTo>
                  <a:lnTo>
                    <a:pt x="114" y="60"/>
                  </a:lnTo>
                  <a:lnTo>
                    <a:pt x="102" y="60"/>
                  </a:lnTo>
                  <a:lnTo>
                    <a:pt x="84" y="42"/>
                  </a:lnTo>
                  <a:lnTo>
                    <a:pt x="84" y="36"/>
                  </a:lnTo>
                  <a:lnTo>
                    <a:pt x="90" y="24"/>
                  </a:lnTo>
                  <a:lnTo>
                    <a:pt x="90" y="18"/>
                  </a:lnTo>
                  <a:lnTo>
                    <a:pt x="60" y="18"/>
                  </a:lnTo>
                  <a:lnTo>
                    <a:pt x="54" y="0"/>
                  </a:lnTo>
                  <a:lnTo>
                    <a:pt x="30" y="0"/>
                  </a:lnTo>
                  <a:lnTo>
                    <a:pt x="30" y="12"/>
                  </a:lnTo>
                  <a:lnTo>
                    <a:pt x="42" y="12"/>
                  </a:lnTo>
                  <a:lnTo>
                    <a:pt x="54" y="24"/>
                  </a:lnTo>
                  <a:lnTo>
                    <a:pt x="54" y="66"/>
                  </a:lnTo>
                  <a:lnTo>
                    <a:pt x="60" y="66"/>
                  </a:lnTo>
                  <a:lnTo>
                    <a:pt x="66" y="60"/>
                  </a:lnTo>
                  <a:lnTo>
                    <a:pt x="66" y="84"/>
                  </a:lnTo>
                  <a:lnTo>
                    <a:pt x="78" y="84"/>
                  </a:lnTo>
                  <a:lnTo>
                    <a:pt x="78" y="96"/>
                  </a:lnTo>
                  <a:lnTo>
                    <a:pt x="54" y="108"/>
                  </a:lnTo>
                  <a:lnTo>
                    <a:pt x="48" y="114"/>
                  </a:lnTo>
                  <a:lnTo>
                    <a:pt x="42" y="114"/>
                  </a:lnTo>
                  <a:lnTo>
                    <a:pt x="42" y="132"/>
                  </a:lnTo>
                  <a:lnTo>
                    <a:pt x="54" y="138"/>
                  </a:lnTo>
                  <a:lnTo>
                    <a:pt x="48" y="156"/>
                  </a:lnTo>
                  <a:lnTo>
                    <a:pt x="48" y="228"/>
                  </a:lnTo>
                  <a:lnTo>
                    <a:pt x="60" y="228"/>
                  </a:lnTo>
                  <a:lnTo>
                    <a:pt x="60" y="234"/>
                  </a:lnTo>
                  <a:lnTo>
                    <a:pt x="42" y="252"/>
                  </a:lnTo>
                  <a:lnTo>
                    <a:pt x="30" y="258"/>
                  </a:lnTo>
                  <a:lnTo>
                    <a:pt x="24" y="264"/>
                  </a:lnTo>
                  <a:lnTo>
                    <a:pt x="18" y="264"/>
                  </a:lnTo>
                  <a:lnTo>
                    <a:pt x="24" y="300"/>
                  </a:lnTo>
                  <a:lnTo>
                    <a:pt x="18" y="312"/>
                  </a:lnTo>
                  <a:lnTo>
                    <a:pt x="12" y="318"/>
                  </a:lnTo>
                  <a:lnTo>
                    <a:pt x="6" y="330"/>
                  </a:lnTo>
                  <a:lnTo>
                    <a:pt x="0" y="336"/>
                  </a:lnTo>
                  <a:lnTo>
                    <a:pt x="0" y="342"/>
                  </a:lnTo>
                  <a:lnTo>
                    <a:pt x="12" y="348"/>
                  </a:lnTo>
                  <a:lnTo>
                    <a:pt x="24" y="360"/>
                  </a:lnTo>
                  <a:lnTo>
                    <a:pt x="36" y="366"/>
                  </a:lnTo>
                  <a:lnTo>
                    <a:pt x="66" y="414"/>
                  </a:lnTo>
                  <a:lnTo>
                    <a:pt x="96" y="414"/>
                  </a:lnTo>
                  <a:lnTo>
                    <a:pt x="102" y="408"/>
                  </a:lnTo>
                  <a:lnTo>
                    <a:pt x="120" y="408"/>
                  </a:lnTo>
                  <a:lnTo>
                    <a:pt x="126" y="414"/>
                  </a:lnTo>
                  <a:lnTo>
                    <a:pt x="126" y="450"/>
                  </a:lnTo>
                  <a:lnTo>
                    <a:pt x="132" y="450"/>
                  </a:lnTo>
                  <a:lnTo>
                    <a:pt x="126" y="480"/>
                  </a:lnTo>
                  <a:lnTo>
                    <a:pt x="114" y="486"/>
                  </a:lnTo>
                  <a:lnTo>
                    <a:pt x="126" y="504"/>
                  </a:lnTo>
                  <a:lnTo>
                    <a:pt x="120" y="510"/>
                  </a:lnTo>
                  <a:lnTo>
                    <a:pt x="108" y="516"/>
                  </a:lnTo>
                  <a:lnTo>
                    <a:pt x="102" y="522"/>
                  </a:lnTo>
                  <a:lnTo>
                    <a:pt x="102" y="528"/>
                  </a:lnTo>
                  <a:lnTo>
                    <a:pt x="114" y="528"/>
                  </a:lnTo>
                  <a:lnTo>
                    <a:pt x="114" y="558"/>
                  </a:lnTo>
                  <a:lnTo>
                    <a:pt x="126" y="564"/>
                  </a:lnTo>
                  <a:lnTo>
                    <a:pt x="132" y="570"/>
                  </a:lnTo>
                  <a:lnTo>
                    <a:pt x="144" y="576"/>
                  </a:lnTo>
                  <a:lnTo>
                    <a:pt x="150" y="582"/>
                  </a:lnTo>
                  <a:lnTo>
                    <a:pt x="162" y="588"/>
                  </a:lnTo>
                  <a:lnTo>
                    <a:pt x="162" y="600"/>
                  </a:lnTo>
                  <a:lnTo>
                    <a:pt x="156" y="606"/>
                  </a:lnTo>
                  <a:lnTo>
                    <a:pt x="156" y="618"/>
                  </a:lnTo>
                  <a:lnTo>
                    <a:pt x="162" y="624"/>
                  </a:lnTo>
                  <a:lnTo>
                    <a:pt x="168" y="618"/>
                  </a:lnTo>
                  <a:lnTo>
                    <a:pt x="180" y="612"/>
                  </a:lnTo>
                  <a:lnTo>
                    <a:pt x="180" y="582"/>
                  </a:lnTo>
                  <a:lnTo>
                    <a:pt x="174" y="576"/>
                  </a:lnTo>
                  <a:lnTo>
                    <a:pt x="168" y="576"/>
                  </a:lnTo>
                  <a:lnTo>
                    <a:pt x="168" y="558"/>
                  </a:lnTo>
                  <a:lnTo>
                    <a:pt x="174" y="546"/>
                  </a:lnTo>
                  <a:lnTo>
                    <a:pt x="186" y="540"/>
                  </a:lnTo>
                  <a:lnTo>
                    <a:pt x="210" y="540"/>
                  </a:lnTo>
                  <a:lnTo>
                    <a:pt x="216" y="534"/>
                  </a:lnTo>
                  <a:lnTo>
                    <a:pt x="216" y="474"/>
                  </a:lnTo>
                  <a:lnTo>
                    <a:pt x="222" y="468"/>
                  </a:lnTo>
                  <a:lnTo>
                    <a:pt x="228" y="456"/>
                  </a:lnTo>
                  <a:lnTo>
                    <a:pt x="234" y="450"/>
                  </a:lnTo>
                  <a:lnTo>
                    <a:pt x="234" y="432"/>
                  </a:lnTo>
                  <a:close/>
                </a:path>
              </a:pathLst>
            </a:custGeom>
            <a:solidFill>
              <a:srgbClr val="C0C0C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586" name="Madagascar">
              <a:extLst>
                <a:ext uri="{FF2B5EF4-FFF2-40B4-BE49-F238E27FC236}">
                  <a16:creationId xmlns:a16="http://schemas.microsoft.com/office/drawing/2014/main" id="{097E0051-F64D-DE7E-CAF2-083D90991E21}"/>
                </a:ext>
              </a:extLst>
            </p:cNvPr>
            <p:cNvSpPr>
              <a:spLocks/>
            </p:cNvSpPr>
            <p:nvPr/>
          </p:nvSpPr>
          <p:spPr bwMode="gray">
            <a:xfrm>
              <a:off x="3415" y="2819"/>
              <a:ext cx="150" cy="277"/>
            </a:xfrm>
            <a:custGeom>
              <a:avLst/>
              <a:gdLst>
                <a:gd name="T0" fmla="*/ 2147483647 w 594"/>
                <a:gd name="T1" fmla="*/ 2147483647 h 1092"/>
                <a:gd name="T2" fmla="*/ 2147483647 w 594"/>
                <a:gd name="T3" fmla="*/ 2147483647 h 1092"/>
                <a:gd name="T4" fmla="*/ 2147483647 w 594"/>
                <a:gd name="T5" fmla="*/ 2147483647 h 1092"/>
                <a:gd name="T6" fmla="*/ 2147483647 w 594"/>
                <a:gd name="T7" fmla="*/ 2147483647 h 1092"/>
                <a:gd name="T8" fmla="*/ 2147483647 w 594"/>
                <a:gd name="T9" fmla="*/ 2147483647 h 1092"/>
                <a:gd name="T10" fmla="*/ 2147483647 w 594"/>
                <a:gd name="T11" fmla="*/ 2147483647 h 1092"/>
                <a:gd name="T12" fmla="*/ 2147483647 w 594"/>
                <a:gd name="T13" fmla="*/ 2147483647 h 1092"/>
                <a:gd name="T14" fmla="*/ 2147483647 w 594"/>
                <a:gd name="T15" fmla="*/ 2147483647 h 1092"/>
                <a:gd name="T16" fmla="*/ 2147483647 w 594"/>
                <a:gd name="T17" fmla="*/ 2147483647 h 1092"/>
                <a:gd name="T18" fmla="*/ 2147483647 w 594"/>
                <a:gd name="T19" fmla="*/ 2147483647 h 1092"/>
                <a:gd name="T20" fmla="*/ 2147483647 w 594"/>
                <a:gd name="T21" fmla="*/ 2147483647 h 1092"/>
                <a:gd name="T22" fmla="*/ 2147483647 w 594"/>
                <a:gd name="T23" fmla="*/ 2147483647 h 1092"/>
                <a:gd name="T24" fmla="*/ 2147483647 w 594"/>
                <a:gd name="T25" fmla="*/ 2147483647 h 1092"/>
                <a:gd name="T26" fmla="*/ 2147483647 w 594"/>
                <a:gd name="T27" fmla="*/ 2147483647 h 1092"/>
                <a:gd name="T28" fmla="*/ 2147483647 w 594"/>
                <a:gd name="T29" fmla="*/ 2147483647 h 1092"/>
                <a:gd name="T30" fmla="*/ 2147483647 w 594"/>
                <a:gd name="T31" fmla="*/ 2147483647 h 1092"/>
                <a:gd name="T32" fmla="*/ 2147483647 w 594"/>
                <a:gd name="T33" fmla="*/ 0 h 1092"/>
                <a:gd name="T34" fmla="*/ 2147483647 w 594"/>
                <a:gd name="T35" fmla="*/ 2147483647 h 1092"/>
                <a:gd name="T36" fmla="*/ 2147483647 w 594"/>
                <a:gd name="T37" fmla="*/ 2147483647 h 1092"/>
                <a:gd name="T38" fmla="*/ 2147483647 w 594"/>
                <a:gd name="T39" fmla="*/ 2147483647 h 1092"/>
                <a:gd name="T40" fmla="*/ 2147483647 w 594"/>
                <a:gd name="T41" fmla="*/ 2147483647 h 1092"/>
                <a:gd name="T42" fmla="*/ 2147483647 w 594"/>
                <a:gd name="T43" fmla="*/ 2147483647 h 1092"/>
                <a:gd name="T44" fmla="*/ 2147483647 w 594"/>
                <a:gd name="T45" fmla="*/ 2147483647 h 1092"/>
                <a:gd name="T46" fmla="*/ 2147483647 w 594"/>
                <a:gd name="T47" fmla="*/ 2147483647 h 1092"/>
                <a:gd name="T48" fmla="*/ 2147483647 w 594"/>
                <a:gd name="T49" fmla="*/ 2147483647 h 1092"/>
                <a:gd name="T50" fmla="*/ 2147483647 w 594"/>
                <a:gd name="T51" fmla="*/ 2147483647 h 1092"/>
                <a:gd name="T52" fmla="*/ 2147483647 w 594"/>
                <a:gd name="T53" fmla="*/ 2147483647 h 1092"/>
                <a:gd name="T54" fmla="*/ 2147483647 w 594"/>
                <a:gd name="T55" fmla="*/ 2147483647 h 1092"/>
                <a:gd name="T56" fmla="*/ 2147483647 w 594"/>
                <a:gd name="T57" fmla="*/ 2147483647 h 1092"/>
                <a:gd name="T58" fmla="*/ 2147483647 w 594"/>
                <a:gd name="T59" fmla="*/ 2147483647 h 1092"/>
                <a:gd name="T60" fmla="*/ 2147483647 w 594"/>
                <a:gd name="T61" fmla="*/ 2147483647 h 1092"/>
                <a:gd name="T62" fmla="*/ 2147483647 w 594"/>
                <a:gd name="T63" fmla="*/ 2147483647 h 1092"/>
                <a:gd name="T64" fmla="*/ 2147483647 w 594"/>
                <a:gd name="T65" fmla="*/ 2147483647 h 1092"/>
                <a:gd name="T66" fmla="*/ 2147483647 w 594"/>
                <a:gd name="T67" fmla="*/ 2147483647 h 1092"/>
                <a:gd name="T68" fmla="*/ 2147483647 w 594"/>
                <a:gd name="T69" fmla="*/ 2147483647 h 1092"/>
                <a:gd name="T70" fmla="*/ 2147483647 w 594"/>
                <a:gd name="T71" fmla="*/ 2147483647 h 1092"/>
                <a:gd name="T72" fmla="*/ 2147483647 w 594"/>
                <a:gd name="T73" fmla="*/ 2147483647 h 1092"/>
                <a:gd name="T74" fmla="*/ 2147483647 w 594"/>
                <a:gd name="T75" fmla="*/ 2147483647 h 1092"/>
                <a:gd name="T76" fmla="*/ 2147483647 w 594"/>
                <a:gd name="T77" fmla="*/ 2147483647 h 1092"/>
                <a:gd name="T78" fmla="*/ 2147483647 w 594"/>
                <a:gd name="T79" fmla="*/ 2147483647 h 1092"/>
                <a:gd name="T80" fmla="*/ 2147483647 w 594"/>
                <a:gd name="T81" fmla="*/ 2147483647 h 1092"/>
                <a:gd name="T82" fmla="*/ 2147483647 w 594"/>
                <a:gd name="T83" fmla="*/ 2147483647 h 1092"/>
                <a:gd name="T84" fmla="*/ 2147483647 w 594"/>
                <a:gd name="T85" fmla="*/ 2147483647 h 1092"/>
                <a:gd name="T86" fmla="*/ 0 w 594"/>
                <a:gd name="T87" fmla="*/ 2147483647 h 1092"/>
                <a:gd name="T88" fmla="*/ 2147483647 w 594"/>
                <a:gd name="T89" fmla="*/ 2147483647 h 1092"/>
                <a:gd name="T90" fmla="*/ 2147483647 w 594"/>
                <a:gd name="T91" fmla="*/ 2147483647 h 1092"/>
                <a:gd name="T92" fmla="*/ 2147483647 w 594"/>
                <a:gd name="T93" fmla="*/ 2147483647 h 1092"/>
                <a:gd name="T94" fmla="*/ 2147483647 w 594"/>
                <a:gd name="T95" fmla="*/ 2147483647 h 1092"/>
                <a:gd name="T96" fmla="*/ 2147483647 w 594"/>
                <a:gd name="T97" fmla="*/ 2147483647 h 1092"/>
                <a:gd name="T98" fmla="*/ 2147483647 w 594"/>
                <a:gd name="T99" fmla="*/ 2147483647 h 1092"/>
                <a:gd name="T100" fmla="*/ 2147483647 w 594"/>
                <a:gd name="T101" fmla="*/ 2147483647 h 1092"/>
                <a:gd name="T102" fmla="*/ 2147483647 w 594"/>
                <a:gd name="T103" fmla="*/ 2147483647 h 1092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594"/>
                <a:gd name="T157" fmla="*/ 0 h 1092"/>
                <a:gd name="T158" fmla="*/ 594 w 594"/>
                <a:gd name="T159" fmla="*/ 1092 h 1092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594" h="1092">
                  <a:moveTo>
                    <a:pt x="120" y="330"/>
                  </a:moveTo>
                  <a:lnTo>
                    <a:pt x="144" y="324"/>
                  </a:lnTo>
                  <a:lnTo>
                    <a:pt x="192" y="324"/>
                  </a:lnTo>
                  <a:lnTo>
                    <a:pt x="192" y="300"/>
                  </a:lnTo>
                  <a:lnTo>
                    <a:pt x="252" y="312"/>
                  </a:lnTo>
                  <a:lnTo>
                    <a:pt x="270" y="282"/>
                  </a:lnTo>
                  <a:lnTo>
                    <a:pt x="312" y="288"/>
                  </a:lnTo>
                  <a:lnTo>
                    <a:pt x="312" y="258"/>
                  </a:lnTo>
                  <a:lnTo>
                    <a:pt x="324" y="228"/>
                  </a:lnTo>
                  <a:lnTo>
                    <a:pt x="324" y="258"/>
                  </a:lnTo>
                  <a:lnTo>
                    <a:pt x="336" y="276"/>
                  </a:lnTo>
                  <a:lnTo>
                    <a:pt x="348" y="240"/>
                  </a:lnTo>
                  <a:lnTo>
                    <a:pt x="348" y="210"/>
                  </a:lnTo>
                  <a:lnTo>
                    <a:pt x="354" y="192"/>
                  </a:lnTo>
                  <a:lnTo>
                    <a:pt x="354" y="186"/>
                  </a:lnTo>
                  <a:lnTo>
                    <a:pt x="360" y="186"/>
                  </a:lnTo>
                  <a:lnTo>
                    <a:pt x="372" y="198"/>
                  </a:lnTo>
                  <a:lnTo>
                    <a:pt x="372" y="204"/>
                  </a:lnTo>
                  <a:lnTo>
                    <a:pt x="378" y="204"/>
                  </a:lnTo>
                  <a:lnTo>
                    <a:pt x="402" y="180"/>
                  </a:lnTo>
                  <a:lnTo>
                    <a:pt x="396" y="168"/>
                  </a:lnTo>
                  <a:lnTo>
                    <a:pt x="396" y="150"/>
                  </a:lnTo>
                  <a:lnTo>
                    <a:pt x="390" y="138"/>
                  </a:lnTo>
                  <a:lnTo>
                    <a:pt x="402" y="126"/>
                  </a:lnTo>
                  <a:lnTo>
                    <a:pt x="414" y="126"/>
                  </a:lnTo>
                  <a:lnTo>
                    <a:pt x="420" y="132"/>
                  </a:lnTo>
                  <a:lnTo>
                    <a:pt x="426" y="132"/>
                  </a:lnTo>
                  <a:lnTo>
                    <a:pt x="432" y="126"/>
                  </a:lnTo>
                  <a:lnTo>
                    <a:pt x="438" y="114"/>
                  </a:lnTo>
                  <a:lnTo>
                    <a:pt x="450" y="102"/>
                  </a:lnTo>
                  <a:lnTo>
                    <a:pt x="456" y="90"/>
                  </a:lnTo>
                  <a:lnTo>
                    <a:pt x="462" y="72"/>
                  </a:lnTo>
                  <a:lnTo>
                    <a:pt x="462" y="42"/>
                  </a:lnTo>
                  <a:lnTo>
                    <a:pt x="492" y="0"/>
                  </a:lnTo>
                  <a:lnTo>
                    <a:pt x="546" y="60"/>
                  </a:lnTo>
                  <a:lnTo>
                    <a:pt x="546" y="90"/>
                  </a:lnTo>
                  <a:lnTo>
                    <a:pt x="552" y="96"/>
                  </a:lnTo>
                  <a:lnTo>
                    <a:pt x="558" y="114"/>
                  </a:lnTo>
                  <a:lnTo>
                    <a:pt x="576" y="150"/>
                  </a:lnTo>
                  <a:lnTo>
                    <a:pt x="582" y="156"/>
                  </a:lnTo>
                  <a:lnTo>
                    <a:pt x="582" y="162"/>
                  </a:lnTo>
                  <a:lnTo>
                    <a:pt x="564" y="216"/>
                  </a:lnTo>
                  <a:lnTo>
                    <a:pt x="594" y="276"/>
                  </a:lnTo>
                  <a:lnTo>
                    <a:pt x="594" y="288"/>
                  </a:lnTo>
                  <a:lnTo>
                    <a:pt x="588" y="294"/>
                  </a:lnTo>
                  <a:lnTo>
                    <a:pt x="576" y="294"/>
                  </a:lnTo>
                  <a:lnTo>
                    <a:pt x="564" y="288"/>
                  </a:lnTo>
                  <a:lnTo>
                    <a:pt x="558" y="282"/>
                  </a:lnTo>
                  <a:lnTo>
                    <a:pt x="552" y="282"/>
                  </a:lnTo>
                  <a:lnTo>
                    <a:pt x="522" y="288"/>
                  </a:lnTo>
                  <a:lnTo>
                    <a:pt x="528" y="330"/>
                  </a:lnTo>
                  <a:lnTo>
                    <a:pt x="522" y="336"/>
                  </a:lnTo>
                  <a:lnTo>
                    <a:pt x="516" y="348"/>
                  </a:lnTo>
                  <a:lnTo>
                    <a:pt x="504" y="354"/>
                  </a:lnTo>
                  <a:lnTo>
                    <a:pt x="486" y="390"/>
                  </a:lnTo>
                  <a:lnTo>
                    <a:pt x="486" y="402"/>
                  </a:lnTo>
                  <a:lnTo>
                    <a:pt x="492" y="414"/>
                  </a:lnTo>
                  <a:lnTo>
                    <a:pt x="504" y="450"/>
                  </a:lnTo>
                  <a:lnTo>
                    <a:pt x="498" y="468"/>
                  </a:lnTo>
                  <a:lnTo>
                    <a:pt x="486" y="510"/>
                  </a:lnTo>
                  <a:lnTo>
                    <a:pt x="462" y="570"/>
                  </a:lnTo>
                  <a:lnTo>
                    <a:pt x="432" y="642"/>
                  </a:lnTo>
                  <a:lnTo>
                    <a:pt x="390" y="720"/>
                  </a:lnTo>
                  <a:lnTo>
                    <a:pt x="324" y="852"/>
                  </a:lnTo>
                  <a:lnTo>
                    <a:pt x="312" y="894"/>
                  </a:lnTo>
                  <a:lnTo>
                    <a:pt x="306" y="912"/>
                  </a:lnTo>
                  <a:lnTo>
                    <a:pt x="306" y="948"/>
                  </a:lnTo>
                  <a:lnTo>
                    <a:pt x="294" y="984"/>
                  </a:lnTo>
                  <a:lnTo>
                    <a:pt x="276" y="1014"/>
                  </a:lnTo>
                  <a:lnTo>
                    <a:pt x="258" y="1032"/>
                  </a:lnTo>
                  <a:lnTo>
                    <a:pt x="240" y="1044"/>
                  </a:lnTo>
                  <a:lnTo>
                    <a:pt x="222" y="1062"/>
                  </a:lnTo>
                  <a:lnTo>
                    <a:pt x="216" y="1062"/>
                  </a:lnTo>
                  <a:lnTo>
                    <a:pt x="210" y="1068"/>
                  </a:lnTo>
                  <a:lnTo>
                    <a:pt x="186" y="1068"/>
                  </a:lnTo>
                  <a:lnTo>
                    <a:pt x="150" y="1086"/>
                  </a:lnTo>
                  <a:lnTo>
                    <a:pt x="114" y="1092"/>
                  </a:lnTo>
                  <a:lnTo>
                    <a:pt x="78" y="1074"/>
                  </a:lnTo>
                  <a:lnTo>
                    <a:pt x="60" y="1056"/>
                  </a:lnTo>
                  <a:lnTo>
                    <a:pt x="48" y="1038"/>
                  </a:lnTo>
                  <a:lnTo>
                    <a:pt x="36" y="1026"/>
                  </a:lnTo>
                  <a:lnTo>
                    <a:pt x="36" y="1020"/>
                  </a:lnTo>
                  <a:lnTo>
                    <a:pt x="30" y="1014"/>
                  </a:lnTo>
                  <a:lnTo>
                    <a:pt x="48" y="990"/>
                  </a:lnTo>
                  <a:lnTo>
                    <a:pt x="42" y="978"/>
                  </a:lnTo>
                  <a:lnTo>
                    <a:pt x="24" y="948"/>
                  </a:lnTo>
                  <a:lnTo>
                    <a:pt x="12" y="900"/>
                  </a:lnTo>
                  <a:lnTo>
                    <a:pt x="0" y="834"/>
                  </a:lnTo>
                  <a:lnTo>
                    <a:pt x="0" y="786"/>
                  </a:lnTo>
                  <a:lnTo>
                    <a:pt x="6" y="756"/>
                  </a:lnTo>
                  <a:lnTo>
                    <a:pt x="18" y="738"/>
                  </a:lnTo>
                  <a:lnTo>
                    <a:pt x="60" y="696"/>
                  </a:lnTo>
                  <a:lnTo>
                    <a:pt x="72" y="678"/>
                  </a:lnTo>
                  <a:lnTo>
                    <a:pt x="90" y="672"/>
                  </a:lnTo>
                  <a:lnTo>
                    <a:pt x="96" y="660"/>
                  </a:lnTo>
                  <a:lnTo>
                    <a:pt x="108" y="654"/>
                  </a:lnTo>
                  <a:lnTo>
                    <a:pt x="108" y="636"/>
                  </a:lnTo>
                  <a:lnTo>
                    <a:pt x="102" y="600"/>
                  </a:lnTo>
                  <a:lnTo>
                    <a:pt x="96" y="558"/>
                  </a:lnTo>
                  <a:lnTo>
                    <a:pt x="96" y="522"/>
                  </a:lnTo>
                  <a:lnTo>
                    <a:pt x="78" y="432"/>
                  </a:lnTo>
                  <a:lnTo>
                    <a:pt x="90" y="408"/>
                  </a:lnTo>
                  <a:lnTo>
                    <a:pt x="132" y="366"/>
                  </a:lnTo>
                  <a:lnTo>
                    <a:pt x="132" y="360"/>
                  </a:lnTo>
                  <a:lnTo>
                    <a:pt x="120" y="330"/>
                  </a:lnTo>
                  <a:close/>
                </a:path>
              </a:pathLst>
            </a:custGeom>
            <a:solidFill>
              <a:srgbClr val="C0C0C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587" name="Macedonia">
              <a:extLst>
                <a:ext uri="{FF2B5EF4-FFF2-40B4-BE49-F238E27FC236}">
                  <a16:creationId xmlns:a16="http://schemas.microsoft.com/office/drawing/2014/main" id="{8BB21469-C0BB-0C9F-A16F-12C23D5D9780}"/>
                </a:ext>
              </a:extLst>
            </p:cNvPr>
            <p:cNvSpPr>
              <a:spLocks/>
            </p:cNvSpPr>
            <p:nvPr/>
          </p:nvSpPr>
          <p:spPr bwMode="gray">
            <a:xfrm>
              <a:off x="3008" y="1702"/>
              <a:ext cx="42" cy="33"/>
            </a:xfrm>
            <a:custGeom>
              <a:avLst/>
              <a:gdLst>
                <a:gd name="T0" fmla="*/ 2147483647 w 162"/>
                <a:gd name="T1" fmla="*/ 2147483647 h 126"/>
                <a:gd name="T2" fmla="*/ 2147483647 w 162"/>
                <a:gd name="T3" fmla="*/ 2147483647 h 126"/>
                <a:gd name="T4" fmla="*/ 2147483647 w 162"/>
                <a:gd name="T5" fmla="*/ 2147483647 h 126"/>
                <a:gd name="T6" fmla="*/ 2147483647 w 162"/>
                <a:gd name="T7" fmla="*/ 2147483647 h 126"/>
                <a:gd name="T8" fmla="*/ 2147483647 w 162"/>
                <a:gd name="T9" fmla="*/ 0 h 126"/>
                <a:gd name="T10" fmla="*/ 2147483647 w 162"/>
                <a:gd name="T11" fmla="*/ 2147483647 h 126"/>
                <a:gd name="T12" fmla="*/ 2147483647 w 162"/>
                <a:gd name="T13" fmla="*/ 2147483647 h 126"/>
                <a:gd name="T14" fmla="*/ 2147483647 w 162"/>
                <a:gd name="T15" fmla="*/ 2147483647 h 126"/>
                <a:gd name="T16" fmla="*/ 2147483647 w 162"/>
                <a:gd name="T17" fmla="*/ 2147483647 h 126"/>
                <a:gd name="T18" fmla="*/ 2147483647 w 162"/>
                <a:gd name="T19" fmla="*/ 2147483647 h 126"/>
                <a:gd name="T20" fmla="*/ 2147483647 w 162"/>
                <a:gd name="T21" fmla="*/ 2147483647 h 126"/>
                <a:gd name="T22" fmla="*/ 0 w 162"/>
                <a:gd name="T23" fmla="*/ 2147483647 h 126"/>
                <a:gd name="T24" fmla="*/ 0 w 162"/>
                <a:gd name="T25" fmla="*/ 2147483647 h 126"/>
                <a:gd name="T26" fmla="*/ 2147483647 w 162"/>
                <a:gd name="T27" fmla="*/ 2147483647 h 126"/>
                <a:gd name="T28" fmla="*/ 2147483647 w 162"/>
                <a:gd name="T29" fmla="*/ 2147483647 h 126"/>
                <a:gd name="T30" fmla="*/ 2147483647 w 162"/>
                <a:gd name="T31" fmla="*/ 2147483647 h 126"/>
                <a:gd name="T32" fmla="*/ 2147483647 w 162"/>
                <a:gd name="T33" fmla="*/ 2147483647 h 126"/>
                <a:gd name="T34" fmla="*/ 2147483647 w 162"/>
                <a:gd name="T35" fmla="*/ 2147483647 h 126"/>
                <a:gd name="T36" fmla="*/ 2147483647 w 162"/>
                <a:gd name="T37" fmla="*/ 2147483647 h 126"/>
                <a:gd name="T38" fmla="*/ 2147483647 w 162"/>
                <a:gd name="T39" fmla="*/ 2147483647 h 126"/>
                <a:gd name="T40" fmla="*/ 2147483647 w 162"/>
                <a:gd name="T41" fmla="*/ 2147483647 h 126"/>
                <a:gd name="T42" fmla="*/ 2147483647 w 162"/>
                <a:gd name="T43" fmla="*/ 2147483647 h 126"/>
                <a:gd name="T44" fmla="*/ 2147483647 w 162"/>
                <a:gd name="T45" fmla="*/ 2147483647 h 126"/>
                <a:gd name="T46" fmla="*/ 2147483647 w 162"/>
                <a:gd name="T47" fmla="*/ 2147483647 h 126"/>
                <a:gd name="T48" fmla="*/ 2147483647 w 162"/>
                <a:gd name="T49" fmla="*/ 2147483647 h 126"/>
                <a:gd name="T50" fmla="*/ 2147483647 w 162"/>
                <a:gd name="T51" fmla="*/ 2147483647 h 126"/>
                <a:gd name="T52" fmla="*/ 2147483647 w 162"/>
                <a:gd name="T53" fmla="*/ 2147483647 h 126"/>
                <a:gd name="T54" fmla="*/ 2147483647 w 162"/>
                <a:gd name="T55" fmla="*/ 2147483647 h 126"/>
                <a:gd name="T56" fmla="*/ 2147483647 w 162"/>
                <a:gd name="T57" fmla="*/ 2147483647 h 126"/>
                <a:gd name="T58" fmla="*/ 2147483647 w 162"/>
                <a:gd name="T59" fmla="*/ 2147483647 h 126"/>
                <a:gd name="T60" fmla="*/ 2147483647 w 162"/>
                <a:gd name="T61" fmla="*/ 2147483647 h 126"/>
                <a:gd name="T62" fmla="*/ 2147483647 w 162"/>
                <a:gd name="T63" fmla="*/ 2147483647 h 126"/>
                <a:gd name="T64" fmla="*/ 2147483647 w 162"/>
                <a:gd name="T65" fmla="*/ 2147483647 h 12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62"/>
                <a:gd name="T100" fmla="*/ 0 h 126"/>
                <a:gd name="T101" fmla="*/ 162 w 162"/>
                <a:gd name="T102" fmla="*/ 126 h 12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62" h="126">
                  <a:moveTo>
                    <a:pt x="150" y="42"/>
                  </a:moveTo>
                  <a:lnTo>
                    <a:pt x="132" y="30"/>
                  </a:lnTo>
                  <a:lnTo>
                    <a:pt x="132" y="18"/>
                  </a:lnTo>
                  <a:lnTo>
                    <a:pt x="126" y="18"/>
                  </a:lnTo>
                  <a:lnTo>
                    <a:pt x="114" y="0"/>
                  </a:lnTo>
                  <a:lnTo>
                    <a:pt x="72" y="6"/>
                  </a:lnTo>
                  <a:lnTo>
                    <a:pt x="66" y="12"/>
                  </a:lnTo>
                  <a:lnTo>
                    <a:pt x="48" y="12"/>
                  </a:lnTo>
                  <a:lnTo>
                    <a:pt x="48" y="24"/>
                  </a:lnTo>
                  <a:lnTo>
                    <a:pt x="24" y="24"/>
                  </a:lnTo>
                  <a:lnTo>
                    <a:pt x="18" y="36"/>
                  </a:lnTo>
                  <a:lnTo>
                    <a:pt x="0" y="42"/>
                  </a:lnTo>
                  <a:lnTo>
                    <a:pt x="0" y="66"/>
                  </a:lnTo>
                  <a:lnTo>
                    <a:pt x="6" y="78"/>
                  </a:lnTo>
                  <a:lnTo>
                    <a:pt x="6" y="102"/>
                  </a:lnTo>
                  <a:lnTo>
                    <a:pt x="12" y="108"/>
                  </a:lnTo>
                  <a:lnTo>
                    <a:pt x="18" y="108"/>
                  </a:lnTo>
                  <a:lnTo>
                    <a:pt x="18" y="126"/>
                  </a:lnTo>
                  <a:lnTo>
                    <a:pt x="42" y="120"/>
                  </a:lnTo>
                  <a:lnTo>
                    <a:pt x="42" y="126"/>
                  </a:lnTo>
                  <a:lnTo>
                    <a:pt x="54" y="120"/>
                  </a:lnTo>
                  <a:lnTo>
                    <a:pt x="60" y="120"/>
                  </a:lnTo>
                  <a:lnTo>
                    <a:pt x="66" y="126"/>
                  </a:lnTo>
                  <a:lnTo>
                    <a:pt x="90" y="126"/>
                  </a:lnTo>
                  <a:lnTo>
                    <a:pt x="96" y="114"/>
                  </a:lnTo>
                  <a:lnTo>
                    <a:pt x="96" y="108"/>
                  </a:lnTo>
                  <a:lnTo>
                    <a:pt x="120" y="108"/>
                  </a:lnTo>
                  <a:lnTo>
                    <a:pt x="132" y="102"/>
                  </a:lnTo>
                  <a:lnTo>
                    <a:pt x="156" y="78"/>
                  </a:lnTo>
                  <a:lnTo>
                    <a:pt x="162" y="66"/>
                  </a:lnTo>
                  <a:lnTo>
                    <a:pt x="162" y="60"/>
                  </a:lnTo>
                  <a:lnTo>
                    <a:pt x="156" y="48"/>
                  </a:lnTo>
                  <a:lnTo>
                    <a:pt x="150" y="42"/>
                  </a:lnTo>
                  <a:close/>
                </a:path>
              </a:pathLst>
            </a:custGeom>
            <a:solidFill>
              <a:srgbClr val="C0C0C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588" name="Luxembourg">
              <a:extLst>
                <a:ext uri="{FF2B5EF4-FFF2-40B4-BE49-F238E27FC236}">
                  <a16:creationId xmlns:a16="http://schemas.microsoft.com/office/drawing/2014/main" id="{604D5FB4-A4B7-794B-17F8-7D54BD4F0915}"/>
                </a:ext>
              </a:extLst>
            </p:cNvPr>
            <p:cNvSpPr>
              <a:spLocks/>
            </p:cNvSpPr>
            <p:nvPr/>
          </p:nvSpPr>
          <p:spPr bwMode="gray">
            <a:xfrm>
              <a:off x="2767" y="1548"/>
              <a:ext cx="13" cy="11"/>
            </a:xfrm>
            <a:custGeom>
              <a:avLst/>
              <a:gdLst>
                <a:gd name="T0" fmla="*/ 2147483647 w 54"/>
                <a:gd name="T1" fmla="*/ 2147483647 h 42"/>
                <a:gd name="T2" fmla="*/ 2147483647 w 54"/>
                <a:gd name="T3" fmla="*/ 2147483647 h 42"/>
                <a:gd name="T4" fmla="*/ 2147483647 w 54"/>
                <a:gd name="T5" fmla="*/ 2147483647 h 42"/>
                <a:gd name="T6" fmla="*/ 2147483647 w 54"/>
                <a:gd name="T7" fmla="*/ 2147483647 h 42"/>
                <a:gd name="T8" fmla="*/ 2147483647 w 54"/>
                <a:gd name="T9" fmla="*/ 2147483647 h 42"/>
                <a:gd name="T10" fmla="*/ 2147483647 w 54"/>
                <a:gd name="T11" fmla="*/ 2147483647 h 42"/>
                <a:gd name="T12" fmla="*/ 2147483647 w 54"/>
                <a:gd name="T13" fmla="*/ 2147483647 h 42"/>
                <a:gd name="T14" fmla="*/ 2147483647 w 54"/>
                <a:gd name="T15" fmla="*/ 2147483647 h 42"/>
                <a:gd name="T16" fmla="*/ 2147483647 w 54"/>
                <a:gd name="T17" fmla="*/ 0 h 42"/>
                <a:gd name="T18" fmla="*/ 2147483647 w 54"/>
                <a:gd name="T19" fmla="*/ 0 h 42"/>
                <a:gd name="T20" fmla="*/ 2147483647 w 54"/>
                <a:gd name="T21" fmla="*/ 2147483647 h 42"/>
                <a:gd name="T22" fmla="*/ 2147483647 w 54"/>
                <a:gd name="T23" fmla="*/ 2147483647 h 42"/>
                <a:gd name="T24" fmla="*/ 0 w 54"/>
                <a:gd name="T25" fmla="*/ 2147483647 h 42"/>
                <a:gd name="T26" fmla="*/ 0 w 54"/>
                <a:gd name="T27" fmla="*/ 2147483647 h 42"/>
                <a:gd name="T28" fmla="*/ 2147483647 w 54"/>
                <a:gd name="T29" fmla="*/ 2147483647 h 42"/>
                <a:gd name="T30" fmla="*/ 2147483647 w 54"/>
                <a:gd name="T31" fmla="*/ 2147483647 h 42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54"/>
                <a:gd name="T49" fmla="*/ 0 h 42"/>
                <a:gd name="T50" fmla="*/ 54 w 54"/>
                <a:gd name="T51" fmla="*/ 42 h 42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54" h="42">
                  <a:moveTo>
                    <a:pt x="18" y="42"/>
                  </a:moveTo>
                  <a:lnTo>
                    <a:pt x="30" y="36"/>
                  </a:lnTo>
                  <a:lnTo>
                    <a:pt x="48" y="42"/>
                  </a:lnTo>
                  <a:lnTo>
                    <a:pt x="54" y="36"/>
                  </a:lnTo>
                  <a:lnTo>
                    <a:pt x="54" y="24"/>
                  </a:lnTo>
                  <a:lnTo>
                    <a:pt x="42" y="18"/>
                  </a:lnTo>
                  <a:lnTo>
                    <a:pt x="36" y="18"/>
                  </a:lnTo>
                  <a:lnTo>
                    <a:pt x="30" y="12"/>
                  </a:lnTo>
                  <a:lnTo>
                    <a:pt x="30" y="0"/>
                  </a:lnTo>
                  <a:lnTo>
                    <a:pt x="24" y="0"/>
                  </a:lnTo>
                  <a:lnTo>
                    <a:pt x="18" y="6"/>
                  </a:lnTo>
                  <a:lnTo>
                    <a:pt x="6" y="12"/>
                  </a:lnTo>
                  <a:lnTo>
                    <a:pt x="0" y="12"/>
                  </a:lnTo>
                  <a:lnTo>
                    <a:pt x="0" y="18"/>
                  </a:lnTo>
                  <a:lnTo>
                    <a:pt x="12" y="30"/>
                  </a:lnTo>
                  <a:lnTo>
                    <a:pt x="18" y="42"/>
                  </a:lnTo>
                  <a:close/>
                </a:path>
              </a:pathLst>
            </a:custGeom>
            <a:solidFill>
              <a:srgbClr val="10069F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589" name="Lithuania">
              <a:extLst>
                <a:ext uri="{FF2B5EF4-FFF2-40B4-BE49-F238E27FC236}">
                  <a16:creationId xmlns:a16="http://schemas.microsoft.com/office/drawing/2014/main" id="{449E680D-E35F-F8F3-1B2F-B8F0F522F5FB}"/>
                </a:ext>
              </a:extLst>
            </p:cNvPr>
            <p:cNvSpPr>
              <a:spLocks/>
            </p:cNvSpPr>
            <p:nvPr/>
          </p:nvSpPr>
          <p:spPr bwMode="gray">
            <a:xfrm>
              <a:off x="3001" y="1424"/>
              <a:ext cx="87" cy="50"/>
            </a:xfrm>
            <a:custGeom>
              <a:avLst/>
              <a:gdLst>
                <a:gd name="T0" fmla="*/ 2147483647 w 342"/>
                <a:gd name="T1" fmla="*/ 2147483647 h 198"/>
                <a:gd name="T2" fmla="*/ 2147483647 w 342"/>
                <a:gd name="T3" fmla="*/ 2147483647 h 198"/>
                <a:gd name="T4" fmla="*/ 2147483647 w 342"/>
                <a:gd name="T5" fmla="*/ 2147483647 h 198"/>
                <a:gd name="T6" fmla="*/ 2147483647 w 342"/>
                <a:gd name="T7" fmla="*/ 2147483647 h 198"/>
                <a:gd name="T8" fmla="*/ 2147483647 w 342"/>
                <a:gd name="T9" fmla="*/ 2147483647 h 198"/>
                <a:gd name="T10" fmla="*/ 2147483647 w 342"/>
                <a:gd name="T11" fmla="*/ 2147483647 h 198"/>
                <a:gd name="T12" fmla="*/ 2147483647 w 342"/>
                <a:gd name="T13" fmla="*/ 2147483647 h 198"/>
                <a:gd name="T14" fmla="*/ 2147483647 w 342"/>
                <a:gd name="T15" fmla="*/ 2147483647 h 198"/>
                <a:gd name="T16" fmla="*/ 2147483647 w 342"/>
                <a:gd name="T17" fmla="*/ 2147483647 h 198"/>
                <a:gd name="T18" fmla="*/ 2147483647 w 342"/>
                <a:gd name="T19" fmla="*/ 2147483647 h 198"/>
                <a:gd name="T20" fmla="*/ 2147483647 w 342"/>
                <a:gd name="T21" fmla="*/ 2147483647 h 198"/>
                <a:gd name="T22" fmla="*/ 2147483647 w 342"/>
                <a:gd name="T23" fmla="*/ 2147483647 h 198"/>
                <a:gd name="T24" fmla="*/ 2147483647 w 342"/>
                <a:gd name="T25" fmla="*/ 0 h 198"/>
                <a:gd name="T26" fmla="*/ 2147483647 w 342"/>
                <a:gd name="T27" fmla="*/ 2147483647 h 198"/>
                <a:gd name="T28" fmla="*/ 0 w 342"/>
                <a:gd name="T29" fmla="*/ 2147483647 h 198"/>
                <a:gd name="T30" fmla="*/ 2147483647 w 342"/>
                <a:gd name="T31" fmla="*/ 2147483647 h 198"/>
                <a:gd name="T32" fmla="*/ 2147483647 w 342"/>
                <a:gd name="T33" fmla="*/ 2147483647 h 198"/>
                <a:gd name="T34" fmla="*/ 2147483647 w 342"/>
                <a:gd name="T35" fmla="*/ 2147483647 h 198"/>
                <a:gd name="T36" fmla="*/ 2147483647 w 342"/>
                <a:gd name="T37" fmla="*/ 2147483647 h 198"/>
                <a:gd name="T38" fmla="*/ 2147483647 w 342"/>
                <a:gd name="T39" fmla="*/ 2147483647 h 198"/>
                <a:gd name="T40" fmla="*/ 2147483647 w 342"/>
                <a:gd name="T41" fmla="*/ 2147483647 h 198"/>
                <a:gd name="T42" fmla="*/ 2147483647 w 342"/>
                <a:gd name="T43" fmla="*/ 2147483647 h 198"/>
                <a:gd name="T44" fmla="*/ 2147483647 w 342"/>
                <a:gd name="T45" fmla="*/ 2147483647 h 198"/>
                <a:gd name="T46" fmla="*/ 2147483647 w 342"/>
                <a:gd name="T47" fmla="*/ 2147483647 h 198"/>
                <a:gd name="T48" fmla="*/ 2147483647 w 342"/>
                <a:gd name="T49" fmla="*/ 2147483647 h 198"/>
                <a:gd name="T50" fmla="*/ 2147483647 w 342"/>
                <a:gd name="T51" fmla="*/ 2147483647 h 198"/>
                <a:gd name="T52" fmla="*/ 2147483647 w 342"/>
                <a:gd name="T53" fmla="*/ 2147483647 h 198"/>
                <a:gd name="T54" fmla="*/ 2147483647 w 342"/>
                <a:gd name="T55" fmla="*/ 2147483647 h 198"/>
                <a:gd name="T56" fmla="*/ 2147483647 w 342"/>
                <a:gd name="T57" fmla="*/ 2147483647 h 198"/>
                <a:gd name="T58" fmla="*/ 2147483647 w 342"/>
                <a:gd name="T59" fmla="*/ 2147483647 h 198"/>
                <a:gd name="T60" fmla="*/ 2147483647 w 342"/>
                <a:gd name="T61" fmla="*/ 2147483647 h 198"/>
                <a:gd name="T62" fmla="*/ 2147483647 w 342"/>
                <a:gd name="T63" fmla="*/ 2147483647 h 198"/>
                <a:gd name="T64" fmla="*/ 2147483647 w 342"/>
                <a:gd name="T65" fmla="*/ 2147483647 h 198"/>
                <a:gd name="T66" fmla="*/ 2147483647 w 342"/>
                <a:gd name="T67" fmla="*/ 2147483647 h 198"/>
                <a:gd name="T68" fmla="*/ 2147483647 w 342"/>
                <a:gd name="T69" fmla="*/ 2147483647 h 198"/>
                <a:gd name="T70" fmla="*/ 2147483647 w 342"/>
                <a:gd name="T71" fmla="*/ 2147483647 h 198"/>
                <a:gd name="T72" fmla="*/ 2147483647 w 342"/>
                <a:gd name="T73" fmla="*/ 2147483647 h 198"/>
                <a:gd name="T74" fmla="*/ 2147483647 w 342"/>
                <a:gd name="T75" fmla="*/ 2147483647 h 198"/>
                <a:gd name="T76" fmla="*/ 2147483647 w 342"/>
                <a:gd name="T77" fmla="*/ 2147483647 h 198"/>
                <a:gd name="T78" fmla="*/ 2147483647 w 342"/>
                <a:gd name="T79" fmla="*/ 2147483647 h 198"/>
                <a:gd name="T80" fmla="*/ 2147483647 w 342"/>
                <a:gd name="T81" fmla="*/ 2147483647 h 198"/>
                <a:gd name="T82" fmla="*/ 2147483647 w 342"/>
                <a:gd name="T83" fmla="*/ 2147483647 h 198"/>
                <a:gd name="T84" fmla="*/ 2147483647 w 342"/>
                <a:gd name="T85" fmla="*/ 2147483647 h 198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342"/>
                <a:gd name="T130" fmla="*/ 0 h 198"/>
                <a:gd name="T131" fmla="*/ 342 w 342"/>
                <a:gd name="T132" fmla="*/ 198 h 198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342" h="198">
                  <a:moveTo>
                    <a:pt x="330" y="60"/>
                  </a:moveTo>
                  <a:lnTo>
                    <a:pt x="312" y="54"/>
                  </a:lnTo>
                  <a:lnTo>
                    <a:pt x="294" y="42"/>
                  </a:lnTo>
                  <a:lnTo>
                    <a:pt x="282" y="30"/>
                  </a:lnTo>
                  <a:lnTo>
                    <a:pt x="276" y="30"/>
                  </a:lnTo>
                  <a:lnTo>
                    <a:pt x="264" y="24"/>
                  </a:lnTo>
                  <a:lnTo>
                    <a:pt x="234" y="24"/>
                  </a:lnTo>
                  <a:lnTo>
                    <a:pt x="228" y="12"/>
                  </a:lnTo>
                  <a:lnTo>
                    <a:pt x="222" y="6"/>
                  </a:lnTo>
                  <a:lnTo>
                    <a:pt x="210" y="6"/>
                  </a:lnTo>
                  <a:lnTo>
                    <a:pt x="198" y="18"/>
                  </a:lnTo>
                  <a:lnTo>
                    <a:pt x="180" y="18"/>
                  </a:lnTo>
                  <a:lnTo>
                    <a:pt x="174" y="12"/>
                  </a:lnTo>
                  <a:lnTo>
                    <a:pt x="162" y="12"/>
                  </a:lnTo>
                  <a:lnTo>
                    <a:pt x="156" y="18"/>
                  </a:lnTo>
                  <a:lnTo>
                    <a:pt x="150" y="18"/>
                  </a:lnTo>
                  <a:lnTo>
                    <a:pt x="144" y="12"/>
                  </a:lnTo>
                  <a:lnTo>
                    <a:pt x="138" y="12"/>
                  </a:lnTo>
                  <a:lnTo>
                    <a:pt x="126" y="6"/>
                  </a:lnTo>
                  <a:lnTo>
                    <a:pt x="120" y="6"/>
                  </a:lnTo>
                  <a:lnTo>
                    <a:pt x="114" y="12"/>
                  </a:lnTo>
                  <a:lnTo>
                    <a:pt x="108" y="12"/>
                  </a:lnTo>
                  <a:lnTo>
                    <a:pt x="102" y="6"/>
                  </a:lnTo>
                  <a:lnTo>
                    <a:pt x="96" y="6"/>
                  </a:lnTo>
                  <a:lnTo>
                    <a:pt x="90" y="0"/>
                  </a:lnTo>
                  <a:lnTo>
                    <a:pt x="72" y="0"/>
                  </a:lnTo>
                  <a:lnTo>
                    <a:pt x="60" y="12"/>
                  </a:lnTo>
                  <a:lnTo>
                    <a:pt x="18" y="12"/>
                  </a:lnTo>
                  <a:lnTo>
                    <a:pt x="6" y="18"/>
                  </a:lnTo>
                  <a:lnTo>
                    <a:pt x="0" y="18"/>
                  </a:lnTo>
                  <a:lnTo>
                    <a:pt x="0" y="60"/>
                  </a:lnTo>
                  <a:lnTo>
                    <a:pt x="12" y="84"/>
                  </a:lnTo>
                  <a:lnTo>
                    <a:pt x="18" y="90"/>
                  </a:lnTo>
                  <a:lnTo>
                    <a:pt x="18" y="96"/>
                  </a:lnTo>
                  <a:lnTo>
                    <a:pt x="30" y="96"/>
                  </a:lnTo>
                  <a:lnTo>
                    <a:pt x="30" y="102"/>
                  </a:lnTo>
                  <a:lnTo>
                    <a:pt x="42" y="102"/>
                  </a:lnTo>
                  <a:lnTo>
                    <a:pt x="48" y="108"/>
                  </a:lnTo>
                  <a:lnTo>
                    <a:pt x="72" y="108"/>
                  </a:lnTo>
                  <a:lnTo>
                    <a:pt x="84" y="102"/>
                  </a:lnTo>
                  <a:lnTo>
                    <a:pt x="102" y="102"/>
                  </a:lnTo>
                  <a:lnTo>
                    <a:pt x="108" y="114"/>
                  </a:lnTo>
                  <a:lnTo>
                    <a:pt x="108" y="132"/>
                  </a:lnTo>
                  <a:lnTo>
                    <a:pt x="96" y="144"/>
                  </a:lnTo>
                  <a:lnTo>
                    <a:pt x="102" y="162"/>
                  </a:lnTo>
                  <a:lnTo>
                    <a:pt x="120" y="162"/>
                  </a:lnTo>
                  <a:lnTo>
                    <a:pt x="138" y="168"/>
                  </a:lnTo>
                  <a:lnTo>
                    <a:pt x="144" y="168"/>
                  </a:lnTo>
                  <a:lnTo>
                    <a:pt x="156" y="174"/>
                  </a:lnTo>
                  <a:lnTo>
                    <a:pt x="156" y="198"/>
                  </a:lnTo>
                  <a:lnTo>
                    <a:pt x="162" y="198"/>
                  </a:lnTo>
                  <a:lnTo>
                    <a:pt x="168" y="192"/>
                  </a:lnTo>
                  <a:lnTo>
                    <a:pt x="180" y="192"/>
                  </a:lnTo>
                  <a:lnTo>
                    <a:pt x="192" y="186"/>
                  </a:lnTo>
                  <a:lnTo>
                    <a:pt x="198" y="186"/>
                  </a:lnTo>
                  <a:lnTo>
                    <a:pt x="204" y="192"/>
                  </a:lnTo>
                  <a:lnTo>
                    <a:pt x="204" y="198"/>
                  </a:lnTo>
                  <a:lnTo>
                    <a:pt x="234" y="198"/>
                  </a:lnTo>
                  <a:lnTo>
                    <a:pt x="234" y="180"/>
                  </a:lnTo>
                  <a:lnTo>
                    <a:pt x="246" y="192"/>
                  </a:lnTo>
                  <a:lnTo>
                    <a:pt x="252" y="180"/>
                  </a:lnTo>
                  <a:lnTo>
                    <a:pt x="258" y="174"/>
                  </a:lnTo>
                  <a:lnTo>
                    <a:pt x="270" y="168"/>
                  </a:lnTo>
                  <a:lnTo>
                    <a:pt x="288" y="168"/>
                  </a:lnTo>
                  <a:lnTo>
                    <a:pt x="288" y="174"/>
                  </a:lnTo>
                  <a:lnTo>
                    <a:pt x="282" y="180"/>
                  </a:lnTo>
                  <a:lnTo>
                    <a:pt x="294" y="180"/>
                  </a:lnTo>
                  <a:lnTo>
                    <a:pt x="294" y="174"/>
                  </a:lnTo>
                  <a:lnTo>
                    <a:pt x="288" y="168"/>
                  </a:lnTo>
                  <a:lnTo>
                    <a:pt x="288" y="156"/>
                  </a:lnTo>
                  <a:lnTo>
                    <a:pt x="282" y="150"/>
                  </a:lnTo>
                  <a:lnTo>
                    <a:pt x="282" y="144"/>
                  </a:lnTo>
                  <a:lnTo>
                    <a:pt x="294" y="144"/>
                  </a:lnTo>
                  <a:lnTo>
                    <a:pt x="294" y="138"/>
                  </a:lnTo>
                  <a:lnTo>
                    <a:pt x="288" y="126"/>
                  </a:lnTo>
                  <a:lnTo>
                    <a:pt x="288" y="120"/>
                  </a:lnTo>
                  <a:lnTo>
                    <a:pt x="294" y="114"/>
                  </a:lnTo>
                  <a:lnTo>
                    <a:pt x="312" y="114"/>
                  </a:lnTo>
                  <a:lnTo>
                    <a:pt x="306" y="96"/>
                  </a:lnTo>
                  <a:lnTo>
                    <a:pt x="312" y="96"/>
                  </a:lnTo>
                  <a:lnTo>
                    <a:pt x="318" y="102"/>
                  </a:lnTo>
                  <a:lnTo>
                    <a:pt x="336" y="102"/>
                  </a:lnTo>
                  <a:lnTo>
                    <a:pt x="342" y="96"/>
                  </a:lnTo>
                  <a:lnTo>
                    <a:pt x="324" y="78"/>
                  </a:lnTo>
                  <a:lnTo>
                    <a:pt x="324" y="72"/>
                  </a:lnTo>
                  <a:lnTo>
                    <a:pt x="330" y="66"/>
                  </a:lnTo>
                  <a:lnTo>
                    <a:pt x="330" y="60"/>
                  </a:lnTo>
                  <a:close/>
                </a:path>
              </a:pathLst>
            </a:custGeom>
            <a:solidFill>
              <a:srgbClr val="10069F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590" name="Liechtenstein">
              <a:extLst>
                <a:ext uri="{FF2B5EF4-FFF2-40B4-BE49-F238E27FC236}">
                  <a16:creationId xmlns:a16="http://schemas.microsoft.com/office/drawing/2014/main" id="{644E1978-5A95-D636-C810-EE8D7D2711A7}"/>
                </a:ext>
              </a:extLst>
            </p:cNvPr>
            <p:cNvSpPr>
              <a:spLocks/>
            </p:cNvSpPr>
            <p:nvPr/>
          </p:nvSpPr>
          <p:spPr bwMode="gray">
            <a:xfrm>
              <a:off x="2825" y="1604"/>
              <a:ext cx="4" cy="6"/>
            </a:xfrm>
            <a:custGeom>
              <a:avLst/>
              <a:gdLst>
                <a:gd name="T0" fmla="*/ 2147483647 w 18"/>
                <a:gd name="T1" fmla="*/ 0 h 24"/>
                <a:gd name="T2" fmla="*/ 2147483647 w 18"/>
                <a:gd name="T3" fmla="*/ 2147483647 h 24"/>
                <a:gd name="T4" fmla="*/ 0 w 18"/>
                <a:gd name="T5" fmla="*/ 2147483647 h 24"/>
                <a:gd name="T6" fmla="*/ 0 w 18"/>
                <a:gd name="T7" fmla="*/ 2147483647 h 24"/>
                <a:gd name="T8" fmla="*/ 2147483647 w 18"/>
                <a:gd name="T9" fmla="*/ 2147483647 h 24"/>
                <a:gd name="T10" fmla="*/ 2147483647 w 18"/>
                <a:gd name="T11" fmla="*/ 0 h 24"/>
                <a:gd name="T12" fmla="*/ 2147483647 w 18"/>
                <a:gd name="T13" fmla="*/ 0 h 2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8"/>
                <a:gd name="T22" fmla="*/ 0 h 24"/>
                <a:gd name="T23" fmla="*/ 18 w 18"/>
                <a:gd name="T24" fmla="*/ 24 h 2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8" h="24">
                  <a:moveTo>
                    <a:pt x="12" y="0"/>
                  </a:moveTo>
                  <a:lnTo>
                    <a:pt x="6" y="6"/>
                  </a:lnTo>
                  <a:lnTo>
                    <a:pt x="0" y="18"/>
                  </a:lnTo>
                  <a:lnTo>
                    <a:pt x="0" y="24"/>
                  </a:lnTo>
                  <a:lnTo>
                    <a:pt x="18" y="24"/>
                  </a:lnTo>
                  <a:lnTo>
                    <a:pt x="18" y="0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C0C0C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591" name="Libya">
              <a:extLst>
                <a:ext uri="{FF2B5EF4-FFF2-40B4-BE49-F238E27FC236}">
                  <a16:creationId xmlns:a16="http://schemas.microsoft.com/office/drawing/2014/main" id="{411564DF-6505-F67A-ED4B-D64011D66A12}"/>
                </a:ext>
              </a:extLst>
            </p:cNvPr>
            <p:cNvSpPr>
              <a:spLocks/>
            </p:cNvSpPr>
            <p:nvPr/>
          </p:nvSpPr>
          <p:spPr bwMode="gray">
            <a:xfrm>
              <a:off x="2823" y="1889"/>
              <a:ext cx="279" cy="282"/>
            </a:xfrm>
            <a:custGeom>
              <a:avLst/>
              <a:gdLst>
                <a:gd name="T0" fmla="*/ 2147483647 w 1098"/>
                <a:gd name="T1" fmla="*/ 2147483647 h 1110"/>
                <a:gd name="T2" fmla="*/ 2147483647 w 1098"/>
                <a:gd name="T3" fmla="*/ 2147483647 h 1110"/>
                <a:gd name="T4" fmla="*/ 2147483647 w 1098"/>
                <a:gd name="T5" fmla="*/ 2147483647 h 1110"/>
                <a:gd name="T6" fmla="*/ 2147483647 w 1098"/>
                <a:gd name="T7" fmla="*/ 2147483647 h 1110"/>
                <a:gd name="T8" fmla="*/ 2147483647 w 1098"/>
                <a:gd name="T9" fmla="*/ 2147483647 h 1110"/>
                <a:gd name="T10" fmla="*/ 2147483647 w 1098"/>
                <a:gd name="T11" fmla="*/ 2147483647 h 1110"/>
                <a:gd name="T12" fmla="*/ 2147483647 w 1098"/>
                <a:gd name="T13" fmla="*/ 2147483647 h 1110"/>
                <a:gd name="T14" fmla="*/ 2147483647 w 1098"/>
                <a:gd name="T15" fmla="*/ 2147483647 h 1110"/>
                <a:gd name="T16" fmla="*/ 2147483647 w 1098"/>
                <a:gd name="T17" fmla="*/ 2147483647 h 1110"/>
                <a:gd name="T18" fmla="*/ 2147483647 w 1098"/>
                <a:gd name="T19" fmla="*/ 2147483647 h 1110"/>
                <a:gd name="T20" fmla="*/ 2147483647 w 1098"/>
                <a:gd name="T21" fmla="*/ 2147483647 h 1110"/>
                <a:gd name="T22" fmla="*/ 2147483647 w 1098"/>
                <a:gd name="T23" fmla="*/ 2147483647 h 1110"/>
                <a:gd name="T24" fmla="*/ 0 w 1098"/>
                <a:gd name="T25" fmla="*/ 2147483647 h 1110"/>
                <a:gd name="T26" fmla="*/ 2147483647 w 1098"/>
                <a:gd name="T27" fmla="*/ 2147483647 h 1110"/>
                <a:gd name="T28" fmla="*/ 2147483647 w 1098"/>
                <a:gd name="T29" fmla="*/ 2147483647 h 1110"/>
                <a:gd name="T30" fmla="*/ 2147483647 w 1098"/>
                <a:gd name="T31" fmla="*/ 2147483647 h 1110"/>
                <a:gd name="T32" fmla="*/ 2147483647 w 1098"/>
                <a:gd name="T33" fmla="*/ 2147483647 h 1110"/>
                <a:gd name="T34" fmla="*/ 2147483647 w 1098"/>
                <a:gd name="T35" fmla="*/ 2147483647 h 1110"/>
                <a:gd name="T36" fmla="*/ 2147483647 w 1098"/>
                <a:gd name="T37" fmla="*/ 2147483647 h 1110"/>
                <a:gd name="T38" fmla="*/ 2147483647 w 1098"/>
                <a:gd name="T39" fmla="*/ 2147483647 h 1110"/>
                <a:gd name="T40" fmla="*/ 2147483647 w 1098"/>
                <a:gd name="T41" fmla="*/ 2147483647 h 1110"/>
                <a:gd name="T42" fmla="*/ 2147483647 w 1098"/>
                <a:gd name="T43" fmla="*/ 2147483647 h 1110"/>
                <a:gd name="T44" fmla="*/ 2147483647 w 1098"/>
                <a:gd name="T45" fmla="*/ 2147483647 h 1110"/>
                <a:gd name="T46" fmla="*/ 2147483647 w 1098"/>
                <a:gd name="T47" fmla="*/ 2147483647 h 1110"/>
                <a:gd name="T48" fmla="*/ 2147483647 w 1098"/>
                <a:gd name="T49" fmla="*/ 2147483647 h 1110"/>
                <a:gd name="T50" fmla="*/ 2147483647 w 1098"/>
                <a:gd name="T51" fmla="*/ 2147483647 h 1110"/>
                <a:gd name="T52" fmla="*/ 2147483647 w 1098"/>
                <a:gd name="T53" fmla="*/ 2147483647 h 1110"/>
                <a:gd name="T54" fmla="*/ 2147483647 w 1098"/>
                <a:gd name="T55" fmla="*/ 2147483647 h 1110"/>
                <a:gd name="T56" fmla="*/ 2147483647 w 1098"/>
                <a:gd name="T57" fmla="*/ 2147483647 h 1110"/>
                <a:gd name="T58" fmla="*/ 2147483647 w 1098"/>
                <a:gd name="T59" fmla="*/ 2147483647 h 1110"/>
                <a:gd name="T60" fmla="*/ 2147483647 w 1098"/>
                <a:gd name="T61" fmla="*/ 2147483647 h 1110"/>
                <a:gd name="T62" fmla="*/ 2147483647 w 1098"/>
                <a:gd name="T63" fmla="*/ 2147483647 h 1110"/>
                <a:gd name="T64" fmla="*/ 2147483647 w 1098"/>
                <a:gd name="T65" fmla="*/ 2147483647 h 1110"/>
                <a:gd name="T66" fmla="*/ 2147483647 w 1098"/>
                <a:gd name="T67" fmla="*/ 2147483647 h 1110"/>
                <a:gd name="T68" fmla="*/ 2147483647 w 1098"/>
                <a:gd name="T69" fmla="*/ 2147483647 h 1110"/>
                <a:gd name="T70" fmla="*/ 2147483647 w 1098"/>
                <a:gd name="T71" fmla="*/ 2147483647 h 1110"/>
                <a:gd name="T72" fmla="*/ 2147483647 w 1098"/>
                <a:gd name="T73" fmla="*/ 2147483647 h 1110"/>
                <a:gd name="T74" fmla="*/ 2147483647 w 1098"/>
                <a:gd name="T75" fmla="*/ 2147483647 h 1110"/>
                <a:gd name="T76" fmla="*/ 2147483647 w 1098"/>
                <a:gd name="T77" fmla="*/ 2147483647 h 1110"/>
                <a:gd name="T78" fmla="*/ 2147483647 w 1098"/>
                <a:gd name="T79" fmla="*/ 2147483647 h 1110"/>
                <a:gd name="T80" fmla="*/ 2147483647 w 1098"/>
                <a:gd name="T81" fmla="*/ 2147483647 h 1110"/>
                <a:gd name="T82" fmla="*/ 2147483647 w 1098"/>
                <a:gd name="T83" fmla="*/ 2147483647 h 1110"/>
                <a:gd name="T84" fmla="*/ 2147483647 w 1098"/>
                <a:gd name="T85" fmla="*/ 2147483647 h 1110"/>
                <a:gd name="T86" fmla="*/ 2147483647 w 1098"/>
                <a:gd name="T87" fmla="*/ 2147483647 h 1110"/>
                <a:gd name="T88" fmla="*/ 2147483647 w 1098"/>
                <a:gd name="T89" fmla="*/ 2147483647 h 1110"/>
                <a:gd name="T90" fmla="*/ 2147483647 w 1098"/>
                <a:gd name="T91" fmla="*/ 2147483647 h 1110"/>
                <a:gd name="T92" fmla="*/ 2147483647 w 1098"/>
                <a:gd name="T93" fmla="*/ 2147483647 h 1110"/>
                <a:gd name="T94" fmla="*/ 2147483647 w 1098"/>
                <a:gd name="T95" fmla="*/ 2147483647 h 1110"/>
                <a:gd name="T96" fmla="*/ 2147483647 w 1098"/>
                <a:gd name="T97" fmla="*/ 2147483647 h 1110"/>
                <a:gd name="T98" fmla="*/ 2147483647 w 1098"/>
                <a:gd name="T99" fmla="*/ 2147483647 h 1110"/>
                <a:gd name="T100" fmla="*/ 2147483647 w 1098"/>
                <a:gd name="T101" fmla="*/ 2147483647 h 1110"/>
                <a:gd name="T102" fmla="*/ 2147483647 w 1098"/>
                <a:gd name="T103" fmla="*/ 2147483647 h 1110"/>
                <a:gd name="T104" fmla="*/ 2147483647 w 1098"/>
                <a:gd name="T105" fmla="*/ 2147483647 h 1110"/>
                <a:gd name="T106" fmla="*/ 2147483647 w 1098"/>
                <a:gd name="T107" fmla="*/ 2147483647 h 1110"/>
                <a:gd name="T108" fmla="*/ 2147483647 w 1098"/>
                <a:gd name="T109" fmla="*/ 2147483647 h 1110"/>
                <a:gd name="T110" fmla="*/ 2147483647 w 1098"/>
                <a:gd name="T111" fmla="*/ 2147483647 h 1110"/>
                <a:gd name="T112" fmla="*/ 2147483647 w 1098"/>
                <a:gd name="T113" fmla="*/ 2147483647 h 111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1098"/>
                <a:gd name="T172" fmla="*/ 0 h 1110"/>
                <a:gd name="T173" fmla="*/ 1098 w 1098"/>
                <a:gd name="T174" fmla="*/ 1110 h 1110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1098" h="1110">
                  <a:moveTo>
                    <a:pt x="156" y="60"/>
                  </a:moveTo>
                  <a:lnTo>
                    <a:pt x="150" y="66"/>
                  </a:lnTo>
                  <a:lnTo>
                    <a:pt x="126" y="78"/>
                  </a:lnTo>
                  <a:lnTo>
                    <a:pt x="114" y="78"/>
                  </a:lnTo>
                  <a:lnTo>
                    <a:pt x="102" y="84"/>
                  </a:lnTo>
                  <a:lnTo>
                    <a:pt x="96" y="90"/>
                  </a:lnTo>
                  <a:lnTo>
                    <a:pt x="90" y="102"/>
                  </a:lnTo>
                  <a:lnTo>
                    <a:pt x="84" y="108"/>
                  </a:lnTo>
                  <a:lnTo>
                    <a:pt x="78" y="120"/>
                  </a:lnTo>
                  <a:lnTo>
                    <a:pt x="72" y="120"/>
                  </a:lnTo>
                  <a:lnTo>
                    <a:pt x="54" y="138"/>
                  </a:lnTo>
                  <a:lnTo>
                    <a:pt x="54" y="156"/>
                  </a:lnTo>
                  <a:lnTo>
                    <a:pt x="66" y="180"/>
                  </a:lnTo>
                  <a:lnTo>
                    <a:pt x="66" y="204"/>
                  </a:lnTo>
                  <a:lnTo>
                    <a:pt x="36" y="234"/>
                  </a:lnTo>
                  <a:lnTo>
                    <a:pt x="30" y="234"/>
                  </a:lnTo>
                  <a:lnTo>
                    <a:pt x="24" y="240"/>
                  </a:lnTo>
                  <a:lnTo>
                    <a:pt x="12" y="246"/>
                  </a:lnTo>
                  <a:lnTo>
                    <a:pt x="6" y="246"/>
                  </a:lnTo>
                  <a:lnTo>
                    <a:pt x="0" y="252"/>
                  </a:lnTo>
                  <a:lnTo>
                    <a:pt x="12" y="270"/>
                  </a:lnTo>
                  <a:lnTo>
                    <a:pt x="36" y="330"/>
                  </a:lnTo>
                  <a:lnTo>
                    <a:pt x="48" y="354"/>
                  </a:lnTo>
                  <a:lnTo>
                    <a:pt x="48" y="360"/>
                  </a:lnTo>
                  <a:lnTo>
                    <a:pt x="42" y="372"/>
                  </a:lnTo>
                  <a:lnTo>
                    <a:pt x="42" y="402"/>
                  </a:lnTo>
                  <a:lnTo>
                    <a:pt x="36" y="408"/>
                  </a:lnTo>
                  <a:lnTo>
                    <a:pt x="36" y="414"/>
                  </a:lnTo>
                  <a:lnTo>
                    <a:pt x="42" y="432"/>
                  </a:lnTo>
                  <a:lnTo>
                    <a:pt x="30" y="456"/>
                  </a:lnTo>
                  <a:lnTo>
                    <a:pt x="36" y="510"/>
                  </a:lnTo>
                  <a:lnTo>
                    <a:pt x="36" y="516"/>
                  </a:lnTo>
                  <a:lnTo>
                    <a:pt x="42" y="522"/>
                  </a:lnTo>
                  <a:lnTo>
                    <a:pt x="42" y="534"/>
                  </a:lnTo>
                  <a:lnTo>
                    <a:pt x="36" y="546"/>
                  </a:lnTo>
                  <a:lnTo>
                    <a:pt x="30" y="552"/>
                  </a:lnTo>
                  <a:lnTo>
                    <a:pt x="18" y="558"/>
                  </a:lnTo>
                  <a:lnTo>
                    <a:pt x="6" y="558"/>
                  </a:lnTo>
                  <a:lnTo>
                    <a:pt x="0" y="564"/>
                  </a:lnTo>
                  <a:lnTo>
                    <a:pt x="0" y="570"/>
                  </a:lnTo>
                  <a:lnTo>
                    <a:pt x="6" y="582"/>
                  </a:lnTo>
                  <a:lnTo>
                    <a:pt x="18" y="594"/>
                  </a:lnTo>
                  <a:lnTo>
                    <a:pt x="24" y="612"/>
                  </a:lnTo>
                  <a:lnTo>
                    <a:pt x="36" y="624"/>
                  </a:lnTo>
                  <a:lnTo>
                    <a:pt x="42" y="636"/>
                  </a:lnTo>
                  <a:lnTo>
                    <a:pt x="48" y="642"/>
                  </a:lnTo>
                  <a:lnTo>
                    <a:pt x="48" y="684"/>
                  </a:lnTo>
                  <a:lnTo>
                    <a:pt x="72" y="708"/>
                  </a:lnTo>
                  <a:lnTo>
                    <a:pt x="96" y="696"/>
                  </a:lnTo>
                  <a:lnTo>
                    <a:pt x="102" y="696"/>
                  </a:lnTo>
                  <a:lnTo>
                    <a:pt x="138" y="714"/>
                  </a:lnTo>
                  <a:lnTo>
                    <a:pt x="150" y="714"/>
                  </a:lnTo>
                  <a:lnTo>
                    <a:pt x="162" y="726"/>
                  </a:lnTo>
                  <a:lnTo>
                    <a:pt x="162" y="732"/>
                  </a:lnTo>
                  <a:lnTo>
                    <a:pt x="168" y="744"/>
                  </a:lnTo>
                  <a:lnTo>
                    <a:pt x="174" y="762"/>
                  </a:lnTo>
                  <a:lnTo>
                    <a:pt x="180" y="774"/>
                  </a:lnTo>
                  <a:lnTo>
                    <a:pt x="186" y="780"/>
                  </a:lnTo>
                  <a:lnTo>
                    <a:pt x="186" y="786"/>
                  </a:lnTo>
                  <a:lnTo>
                    <a:pt x="222" y="792"/>
                  </a:lnTo>
                  <a:lnTo>
                    <a:pt x="234" y="792"/>
                  </a:lnTo>
                  <a:lnTo>
                    <a:pt x="246" y="798"/>
                  </a:lnTo>
                  <a:lnTo>
                    <a:pt x="258" y="798"/>
                  </a:lnTo>
                  <a:lnTo>
                    <a:pt x="276" y="804"/>
                  </a:lnTo>
                  <a:lnTo>
                    <a:pt x="288" y="810"/>
                  </a:lnTo>
                  <a:lnTo>
                    <a:pt x="294" y="810"/>
                  </a:lnTo>
                  <a:lnTo>
                    <a:pt x="300" y="816"/>
                  </a:lnTo>
                  <a:lnTo>
                    <a:pt x="312" y="822"/>
                  </a:lnTo>
                  <a:lnTo>
                    <a:pt x="318" y="828"/>
                  </a:lnTo>
                  <a:lnTo>
                    <a:pt x="324" y="840"/>
                  </a:lnTo>
                  <a:lnTo>
                    <a:pt x="336" y="846"/>
                  </a:lnTo>
                  <a:lnTo>
                    <a:pt x="342" y="852"/>
                  </a:lnTo>
                  <a:lnTo>
                    <a:pt x="360" y="846"/>
                  </a:lnTo>
                  <a:lnTo>
                    <a:pt x="396" y="828"/>
                  </a:lnTo>
                  <a:lnTo>
                    <a:pt x="456" y="792"/>
                  </a:lnTo>
                  <a:lnTo>
                    <a:pt x="468" y="786"/>
                  </a:lnTo>
                  <a:lnTo>
                    <a:pt x="1026" y="1110"/>
                  </a:lnTo>
                  <a:lnTo>
                    <a:pt x="1026" y="1062"/>
                  </a:lnTo>
                  <a:lnTo>
                    <a:pt x="1098" y="1062"/>
                  </a:lnTo>
                  <a:lnTo>
                    <a:pt x="1098" y="828"/>
                  </a:lnTo>
                  <a:lnTo>
                    <a:pt x="1092" y="750"/>
                  </a:lnTo>
                  <a:lnTo>
                    <a:pt x="1092" y="660"/>
                  </a:lnTo>
                  <a:lnTo>
                    <a:pt x="1086" y="564"/>
                  </a:lnTo>
                  <a:lnTo>
                    <a:pt x="1086" y="468"/>
                  </a:lnTo>
                  <a:lnTo>
                    <a:pt x="1080" y="390"/>
                  </a:lnTo>
                  <a:lnTo>
                    <a:pt x="1080" y="306"/>
                  </a:lnTo>
                  <a:lnTo>
                    <a:pt x="1068" y="270"/>
                  </a:lnTo>
                  <a:lnTo>
                    <a:pt x="1056" y="258"/>
                  </a:lnTo>
                  <a:lnTo>
                    <a:pt x="1050" y="246"/>
                  </a:lnTo>
                  <a:lnTo>
                    <a:pt x="1050" y="240"/>
                  </a:lnTo>
                  <a:lnTo>
                    <a:pt x="1056" y="228"/>
                  </a:lnTo>
                  <a:lnTo>
                    <a:pt x="1062" y="222"/>
                  </a:lnTo>
                  <a:lnTo>
                    <a:pt x="1068" y="210"/>
                  </a:lnTo>
                  <a:lnTo>
                    <a:pt x="1074" y="204"/>
                  </a:lnTo>
                  <a:lnTo>
                    <a:pt x="1074" y="198"/>
                  </a:lnTo>
                  <a:lnTo>
                    <a:pt x="1068" y="186"/>
                  </a:lnTo>
                  <a:lnTo>
                    <a:pt x="1056" y="180"/>
                  </a:lnTo>
                  <a:lnTo>
                    <a:pt x="1056" y="150"/>
                  </a:lnTo>
                  <a:lnTo>
                    <a:pt x="1080" y="126"/>
                  </a:lnTo>
                  <a:lnTo>
                    <a:pt x="1074" y="114"/>
                  </a:lnTo>
                  <a:lnTo>
                    <a:pt x="1074" y="96"/>
                  </a:lnTo>
                  <a:lnTo>
                    <a:pt x="1056" y="102"/>
                  </a:lnTo>
                  <a:lnTo>
                    <a:pt x="1044" y="90"/>
                  </a:lnTo>
                  <a:lnTo>
                    <a:pt x="1032" y="102"/>
                  </a:lnTo>
                  <a:lnTo>
                    <a:pt x="1026" y="102"/>
                  </a:lnTo>
                  <a:lnTo>
                    <a:pt x="1020" y="96"/>
                  </a:lnTo>
                  <a:lnTo>
                    <a:pt x="1008" y="90"/>
                  </a:lnTo>
                  <a:lnTo>
                    <a:pt x="1002" y="84"/>
                  </a:lnTo>
                  <a:lnTo>
                    <a:pt x="990" y="78"/>
                  </a:lnTo>
                  <a:lnTo>
                    <a:pt x="978" y="78"/>
                  </a:lnTo>
                  <a:lnTo>
                    <a:pt x="966" y="84"/>
                  </a:lnTo>
                  <a:lnTo>
                    <a:pt x="954" y="84"/>
                  </a:lnTo>
                  <a:lnTo>
                    <a:pt x="942" y="78"/>
                  </a:lnTo>
                  <a:lnTo>
                    <a:pt x="936" y="72"/>
                  </a:lnTo>
                  <a:lnTo>
                    <a:pt x="936" y="48"/>
                  </a:lnTo>
                  <a:lnTo>
                    <a:pt x="930" y="42"/>
                  </a:lnTo>
                  <a:lnTo>
                    <a:pt x="918" y="36"/>
                  </a:lnTo>
                  <a:lnTo>
                    <a:pt x="882" y="36"/>
                  </a:lnTo>
                  <a:lnTo>
                    <a:pt x="876" y="30"/>
                  </a:lnTo>
                  <a:lnTo>
                    <a:pt x="864" y="30"/>
                  </a:lnTo>
                  <a:lnTo>
                    <a:pt x="852" y="24"/>
                  </a:lnTo>
                  <a:lnTo>
                    <a:pt x="840" y="24"/>
                  </a:lnTo>
                  <a:lnTo>
                    <a:pt x="834" y="30"/>
                  </a:lnTo>
                  <a:lnTo>
                    <a:pt x="834" y="36"/>
                  </a:lnTo>
                  <a:lnTo>
                    <a:pt x="798" y="36"/>
                  </a:lnTo>
                  <a:lnTo>
                    <a:pt x="780" y="42"/>
                  </a:lnTo>
                  <a:lnTo>
                    <a:pt x="768" y="48"/>
                  </a:lnTo>
                  <a:lnTo>
                    <a:pt x="732" y="84"/>
                  </a:lnTo>
                  <a:lnTo>
                    <a:pt x="720" y="108"/>
                  </a:lnTo>
                  <a:lnTo>
                    <a:pt x="720" y="120"/>
                  </a:lnTo>
                  <a:lnTo>
                    <a:pt x="726" y="138"/>
                  </a:lnTo>
                  <a:lnTo>
                    <a:pt x="738" y="150"/>
                  </a:lnTo>
                  <a:lnTo>
                    <a:pt x="744" y="162"/>
                  </a:lnTo>
                  <a:lnTo>
                    <a:pt x="744" y="180"/>
                  </a:lnTo>
                  <a:lnTo>
                    <a:pt x="738" y="192"/>
                  </a:lnTo>
                  <a:lnTo>
                    <a:pt x="714" y="216"/>
                  </a:lnTo>
                  <a:lnTo>
                    <a:pt x="708" y="228"/>
                  </a:lnTo>
                  <a:lnTo>
                    <a:pt x="696" y="234"/>
                  </a:lnTo>
                  <a:lnTo>
                    <a:pt x="666" y="234"/>
                  </a:lnTo>
                  <a:lnTo>
                    <a:pt x="648" y="228"/>
                  </a:lnTo>
                  <a:lnTo>
                    <a:pt x="630" y="216"/>
                  </a:lnTo>
                  <a:lnTo>
                    <a:pt x="612" y="198"/>
                  </a:lnTo>
                  <a:lnTo>
                    <a:pt x="582" y="180"/>
                  </a:lnTo>
                  <a:lnTo>
                    <a:pt x="552" y="168"/>
                  </a:lnTo>
                  <a:lnTo>
                    <a:pt x="528" y="162"/>
                  </a:lnTo>
                  <a:lnTo>
                    <a:pt x="462" y="162"/>
                  </a:lnTo>
                  <a:lnTo>
                    <a:pt x="438" y="150"/>
                  </a:lnTo>
                  <a:lnTo>
                    <a:pt x="426" y="138"/>
                  </a:lnTo>
                  <a:lnTo>
                    <a:pt x="420" y="126"/>
                  </a:lnTo>
                  <a:lnTo>
                    <a:pt x="414" y="108"/>
                  </a:lnTo>
                  <a:lnTo>
                    <a:pt x="414" y="96"/>
                  </a:lnTo>
                  <a:lnTo>
                    <a:pt x="402" y="72"/>
                  </a:lnTo>
                  <a:lnTo>
                    <a:pt x="378" y="60"/>
                  </a:lnTo>
                  <a:lnTo>
                    <a:pt x="366" y="60"/>
                  </a:lnTo>
                  <a:lnTo>
                    <a:pt x="354" y="54"/>
                  </a:lnTo>
                  <a:lnTo>
                    <a:pt x="348" y="48"/>
                  </a:lnTo>
                  <a:lnTo>
                    <a:pt x="324" y="36"/>
                  </a:lnTo>
                  <a:lnTo>
                    <a:pt x="318" y="36"/>
                  </a:lnTo>
                  <a:lnTo>
                    <a:pt x="306" y="30"/>
                  </a:lnTo>
                  <a:lnTo>
                    <a:pt x="264" y="30"/>
                  </a:lnTo>
                  <a:lnTo>
                    <a:pt x="252" y="36"/>
                  </a:lnTo>
                  <a:lnTo>
                    <a:pt x="216" y="36"/>
                  </a:lnTo>
                  <a:lnTo>
                    <a:pt x="192" y="24"/>
                  </a:lnTo>
                  <a:lnTo>
                    <a:pt x="180" y="12"/>
                  </a:lnTo>
                  <a:lnTo>
                    <a:pt x="168" y="6"/>
                  </a:lnTo>
                  <a:lnTo>
                    <a:pt x="150" y="6"/>
                  </a:lnTo>
                  <a:lnTo>
                    <a:pt x="144" y="0"/>
                  </a:lnTo>
                  <a:lnTo>
                    <a:pt x="138" y="42"/>
                  </a:lnTo>
                  <a:lnTo>
                    <a:pt x="144" y="42"/>
                  </a:lnTo>
                  <a:lnTo>
                    <a:pt x="156" y="54"/>
                  </a:lnTo>
                  <a:lnTo>
                    <a:pt x="156" y="60"/>
                  </a:lnTo>
                  <a:close/>
                </a:path>
              </a:pathLst>
            </a:custGeom>
            <a:solidFill>
              <a:srgbClr val="C0C0C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592" name="Liberia">
              <a:extLst>
                <a:ext uri="{FF2B5EF4-FFF2-40B4-BE49-F238E27FC236}">
                  <a16:creationId xmlns:a16="http://schemas.microsoft.com/office/drawing/2014/main" id="{6537A966-9E58-A475-CDD3-93DEF8F1DB56}"/>
                </a:ext>
              </a:extLst>
            </p:cNvPr>
            <p:cNvSpPr>
              <a:spLocks/>
            </p:cNvSpPr>
            <p:nvPr/>
          </p:nvSpPr>
          <p:spPr bwMode="gray">
            <a:xfrm>
              <a:off x="2443" y="2393"/>
              <a:ext cx="79" cy="87"/>
            </a:xfrm>
            <a:custGeom>
              <a:avLst/>
              <a:gdLst>
                <a:gd name="T0" fmla="*/ 2147483647 w 312"/>
                <a:gd name="T1" fmla="*/ 2147483647 h 342"/>
                <a:gd name="T2" fmla="*/ 2147483647 w 312"/>
                <a:gd name="T3" fmla="*/ 2147483647 h 342"/>
                <a:gd name="T4" fmla="*/ 2147483647 w 312"/>
                <a:gd name="T5" fmla="*/ 2147483647 h 342"/>
                <a:gd name="T6" fmla="*/ 2147483647 w 312"/>
                <a:gd name="T7" fmla="*/ 2147483647 h 342"/>
                <a:gd name="T8" fmla="*/ 2147483647 w 312"/>
                <a:gd name="T9" fmla="*/ 2147483647 h 342"/>
                <a:gd name="T10" fmla="*/ 2147483647 w 312"/>
                <a:gd name="T11" fmla="*/ 2147483647 h 342"/>
                <a:gd name="T12" fmla="*/ 2147483647 w 312"/>
                <a:gd name="T13" fmla="*/ 2147483647 h 342"/>
                <a:gd name="T14" fmla="*/ 2147483647 w 312"/>
                <a:gd name="T15" fmla="*/ 2147483647 h 342"/>
                <a:gd name="T16" fmla="*/ 2147483647 w 312"/>
                <a:gd name="T17" fmla="*/ 2147483647 h 342"/>
                <a:gd name="T18" fmla="*/ 2147483647 w 312"/>
                <a:gd name="T19" fmla="*/ 2147483647 h 342"/>
                <a:gd name="T20" fmla="*/ 2147483647 w 312"/>
                <a:gd name="T21" fmla="*/ 2147483647 h 342"/>
                <a:gd name="T22" fmla="*/ 2147483647 w 312"/>
                <a:gd name="T23" fmla="*/ 2147483647 h 342"/>
                <a:gd name="T24" fmla="*/ 2147483647 w 312"/>
                <a:gd name="T25" fmla="*/ 2147483647 h 342"/>
                <a:gd name="T26" fmla="*/ 2147483647 w 312"/>
                <a:gd name="T27" fmla="*/ 2147483647 h 342"/>
                <a:gd name="T28" fmla="*/ 2147483647 w 312"/>
                <a:gd name="T29" fmla="*/ 2147483647 h 342"/>
                <a:gd name="T30" fmla="*/ 2147483647 w 312"/>
                <a:gd name="T31" fmla="*/ 2147483647 h 342"/>
                <a:gd name="T32" fmla="*/ 2147483647 w 312"/>
                <a:gd name="T33" fmla="*/ 2147483647 h 342"/>
                <a:gd name="T34" fmla="*/ 2147483647 w 312"/>
                <a:gd name="T35" fmla="*/ 2147483647 h 342"/>
                <a:gd name="T36" fmla="*/ 2147483647 w 312"/>
                <a:gd name="T37" fmla="*/ 2147483647 h 342"/>
                <a:gd name="T38" fmla="*/ 2147483647 w 312"/>
                <a:gd name="T39" fmla="*/ 2147483647 h 342"/>
                <a:gd name="T40" fmla="*/ 2147483647 w 312"/>
                <a:gd name="T41" fmla="*/ 2147483647 h 342"/>
                <a:gd name="T42" fmla="*/ 2147483647 w 312"/>
                <a:gd name="T43" fmla="*/ 2147483647 h 342"/>
                <a:gd name="T44" fmla="*/ 2147483647 w 312"/>
                <a:gd name="T45" fmla="*/ 2147483647 h 342"/>
                <a:gd name="T46" fmla="*/ 2147483647 w 312"/>
                <a:gd name="T47" fmla="*/ 2147483647 h 342"/>
                <a:gd name="T48" fmla="*/ 2147483647 w 312"/>
                <a:gd name="T49" fmla="*/ 2147483647 h 342"/>
                <a:gd name="T50" fmla="*/ 2147483647 w 312"/>
                <a:gd name="T51" fmla="*/ 0 h 342"/>
                <a:gd name="T52" fmla="*/ 2147483647 w 312"/>
                <a:gd name="T53" fmla="*/ 0 h 342"/>
                <a:gd name="T54" fmla="*/ 2147483647 w 312"/>
                <a:gd name="T55" fmla="*/ 2147483647 h 342"/>
                <a:gd name="T56" fmla="*/ 2147483647 w 312"/>
                <a:gd name="T57" fmla="*/ 2147483647 h 342"/>
                <a:gd name="T58" fmla="*/ 2147483647 w 312"/>
                <a:gd name="T59" fmla="*/ 2147483647 h 342"/>
                <a:gd name="T60" fmla="*/ 2147483647 w 312"/>
                <a:gd name="T61" fmla="*/ 2147483647 h 342"/>
                <a:gd name="T62" fmla="*/ 2147483647 w 312"/>
                <a:gd name="T63" fmla="*/ 2147483647 h 342"/>
                <a:gd name="T64" fmla="*/ 2147483647 w 312"/>
                <a:gd name="T65" fmla="*/ 2147483647 h 342"/>
                <a:gd name="T66" fmla="*/ 2147483647 w 312"/>
                <a:gd name="T67" fmla="*/ 2147483647 h 342"/>
                <a:gd name="T68" fmla="*/ 2147483647 w 312"/>
                <a:gd name="T69" fmla="*/ 2147483647 h 342"/>
                <a:gd name="T70" fmla="*/ 2147483647 w 312"/>
                <a:gd name="T71" fmla="*/ 2147483647 h 342"/>
                <a:gd name="T72" fmla="*/ 2147483647 w 312"/>
                <a:gd name="T73" fmla="*/ 2147483647 h 342"/>
                <a:gd name="T74" fmla="*/ 2147483647 w 312"/>
                <a:gd name="T75" fmla="*/ 2147483647 h 342"/>
                <a:gd name="T76" fmla="*/ 2147483647 w 312"/>
                <a:gd name="T77" fmla="*/ 2147483647 h 342"/>
                <a:gd name="T78" fmla="*/ 0 w 312"/>
                <a:gd name="T79" fmla="*/ 2147483647 h 342"/>
                <a:gd name="T80" fmla="*/ 2147483647 w 312"/>
                <a:gd name="T81" fmla="*/ 2147483647 h 342"/>
                <a:gd name="T82" fmla="*/ 2147483647 w 312"/>
                <a:gd name="T83" fmla="*/ 2147483647 h 342"/>
                <a:gd name="T84" fmla="*/ 2147483647 w 312"/>
                <a:gd name="T85" fmla="*/ 2147483647 h 342"/>
                <a:gd name="T86" fmla="*/ 2147483647 w 312"/>
                <a:gd name="T87" fmla="*/ 2147483647 h 342"/>
                <a:gd name="T88" fmla="*/ 2147483647 w 312"/>
                <a:gd name="T89" fmla="*/ 2147483647 h 342"/>
                <a:gd name="T90" fmla="*/ 2147483647 w 312"/>
                <a:gd name="T91" fmla="*/ 2147483647 h 342"/>
                <a:gd name="T92" fmla="*/ 2147483647 w 312"/>
                <a:gd name="T93" fmla="*/ 2147483647 h 342"/>
                <a:gd name="T94" fmla="*/ 2147483647 w 312"/>
                <a:gd name="T95" fmla="*/ 2147483647 h 342"/>
                <a:gd name="T96" fmla="*/ 2147483647 w 312"/>
                <a:gd name="T97" fmla="*/ 2147483647 h 342"/>
                <a:gd name="T98" fmla="*/ 2147483647 w 312"/>
                <a:gd name="T99" fmla="*/ 2147483647 h 342"/>
                <a:gd name="T100" fmla="*/ 2147483647 w 312"/>
                <a:gd name="T101" fmla="*/ 2147483647 h 342"/>
                <a:gd name="T102" fmla="*/ 2147483647 w 312"/>
                <a:gd name="T103" fmla="*/ 2147483647 h 342"/>
                <a:gd name="T104" fmla="*/ 2147483647 w 312"/>
                <a:gd name="T105" fmla="*/ 2147483647 h 342"/>
                <a:gd name="T106" fmla="*/ 2147483647 w 312"/>
                <a:gd name="T107" fmla="*/ 2147483647 h 342"/>
                <a:gd name="T108" fmla="*/ 2147483647 w 312"/>
                <a:gd name="T109" fmla="*/ 2147483647 h 342"/>
                <a:gd name="T110" fmla="*/ 2147483647 w 312"/>
                <a:gd name="T111" fmla="*/ 2147483647 h 342"/>
                <a:gd name="T112" fmla="*/ 2147483647 w 312"/>
                <a:gd name="T113" fmla="*/ 2147483647 h 342"/>
                <a:gd name="T114" fmla="*/ 2147483647 w 312"/>
                <a:gd name="T115" fmla="*/ 2147483647 h 342"/>
                <a:gd name="T116" fmla="*/ 2147483647 w 312"/>
                <a:gd name="T117" fmla="*/ 2147483647 h 342"/>
                <a:gd name="T118" fmla="*/ 2147483647 w 312"/>
                <a:gd name="T119" fmla="*/ 2147483647 h 342"/>
                <a:gd name="T120" fmla="*/ 2147483647 w 312"/>
                <a:gd name="T121" fmla="*/ 2147483647 h 342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312"/>
                <a:gd name="T184" fmla="*/ 0 h 342"/>
                <a:gd name="T185" fmla="*/ 312 w 312"/>
                <a:gd name="T186" fmla="*/ 342 h 342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312" h="342">
                  <a:moveTo>
                    <a:pt x="312" y="252"/>
                  </a:moveTo>
                  <a:lnTo>
                    <a:pt x="312" y="240"/>
                  </a:lnTo>
                  <a:lnTo>
                    <a:pt x="282" y="210"/>
                  </a:lnTo>
                  <a:lnTo>
                    <a:pt x="282" y="180"/>
                  </a:lnTo>
                  <a:lnTo>
                    <a:pt x="246" y="186"/>
                  </a:lnTo>
                  <a:lnTo>
                    <a:pt x="246" y="174"/>
                  </a:lnTo>
                  <a:lnTo>
                    <a:pt x="228" y="174"/>
                  </a:lnTo>
                  <a:lnTo>
                    <a:pt x="222" y="168"/>
                  </a:lnTo>
                  <a:lnTo>
                    <a:pt x="228" y="156"/>
                  </a:lnTo>
                  <a:lnTo>
                    <a:pt x="240" y="150"/>
                  </a:lnTo>
                  <a:lnTo>
                    <a:pt x="246" y="132"/>
                  </a:lnTo>
                  <a:lnTo>
                    <a:pt x="246" y="108"/>
                  </a:lnTo>
                  <a:lnTo>
                    <a:pt x="228" y="72"/>
                  </a:lnTo>
                  <a:lnTo>
                    <a:pt x="222" y="72"/>
                  </a:lnTo>
                  <a:lnTo>
                    <a:pt x="216" y="78"/>
                  </a:lnTo>
                  <a:lnTo>
                    <a:pt x="210" y="90"/>
                  </a:lnTo>
                  <a:lnTo>
                    <a:pt x="210" y="102"/>
                  </a:lnTo>
                  <a:lnTo>
                    <a:pt x="198" y="114"/>
                  </a:lnTo>
                  <a:lnTo>
                    <a:pt x="192" y="114"/>
                  </a:lnTo>
                  <a:lnTo>
                    <a:pt x="180" y="102"/>
                  </a:lnTo>
                  <a:lnTo>
                    <a:pt x="180" y="96"/>
                  </a:lnTo>
                  <a:lnTo>
                    <a:pt x="168" y="96"/>
                  </a:lnTo>
                  <a:lnTo>
                    <a:pt x="168" y="36"/>
                  </a:lnTo>
                  <a:lnTo>
                    <a:pt x="162" y="18"/>
                  </a:lnTo>
                  <a:lnTo>
                    <a:pt x="150" y="6"/>
                  </a:lnTo>
                  <a:lnTo>
                    <a:pt x="138" y="0"/>
                  </a:lnTo>
                  <a:lnTo>
                    <a:pt x="132" y="0"/>
                  </a:lnTo>
                  <a:lnTo>
                    <a:pt x="126" y="6"/>
                  </a:lnTo>
                  <a:lnTo>
                    <a:pt x="126" y="18"/>
                  </a:lnTo>
                  <a:lnTo>
                    <a:pt x="102" y="12"/>
                  </a:lnTo>
                  <a:lnTo>
                    <a:pt x="108" y="36"/>
                  </a:lnTo>
                  <a:lnTo>
                    <a:pt x="84" y="42"/>
                  </a:lnTo>
                  <a:lnTo>
                    <a:pt x="84" y="60"/>
                  </a:lnTo>
                  <a:lnTo>
                    <a:pt x="78" y="72"/>
                  </a:lnTo>
                  <a:lnTo>
                    <a:pt x="66" y="78"/>
                  </a:lnTo>
                  <a:lnTo>
                    <a:pt x="54" y="90"/>
                  </a:lnTo>
                  <a:lnTo>
                    <a:pt x="42" y="96"/>
                  </a:lnTo>
                  <a:lnTo>
                    <a:pt x="24" y="114"/>
                  </a:lnTo>
                  <a:lnTo>
                    <a:pt x="24" y="150"/>
                  </a:lnTo>
                  <a:lnTo>
                    <a:pt x="0" y="126"/>
                  </a:lnTo>
                  <a:lnTo>
                    <a:pt x="36" y="162"/>
                  </a:lnTo>
                  <a:lnTo>
                    <a:pt x="60" y="162"/>
                  </a:lnTo>
                  <a:lnTo>
                    <a:pt x="72" y="192"/>
                  </a:lnTo>
                  <a:lnTo>
                    <a:pt x="102" y="192"/>
                  </a:lnTo>
                  <a:lnTo>
                    <a:pt x="108" y="198"/>
                  </a:lnTo>
                  <a:lnTo>
                    <a:pt x="120" y="222"/>
                  </a:lnTo>
                  <a:lnTo>
                    <a:pt x="132" y="240"/>
                  </a:lnTo>
                  <a:lnTo>
                    <a:pt x="150" y="252"/>
                  </a:lnTo>
                  <a:lnTo>
                    <a:pt x="162" y="270"/>
                  </a:lnTo>
                  <a:lnTo>
                    <a:pt x="180" y="282"/>
                  </a:lnTo>
                  <a:lnTo>
                    <a:pt x="198" y="288"/>
                  </a:lnTo>
                  <a:lnTo>
                    <a:pt x="210" y="294"/>
                  </a:lnTo>
                  <a:lnTo>
                    <a:pt x="228" y="300"/>
                  </a:lnTo>
                  <a:lnTo>
                    <a:pt x="258" y="330"/>
                  </a:lnTo>
                  <a:lnTo>
                    <a:pt x="294" y="342"/>
                  </a:lnTo>
                  <a:lnTo>
                    <a:pt x="300" y="342"/>
                  </a:lnTo>
                  <a:lnTo>
                    <a:pt x="300" y="294"/>
                  </a:lnTo>
                  <a:lnTo>
                    <a:pt x="306" y="288"/>
                  </a:lnTo>
                  <a:lnTo>
                    <a:pt x="306" y="276"/>
                  </a:lnTo>
                  <a:lnTo>
                    <a:pt x="312" y="264"/>
                  </a:lnTo>
                  <a:lnTo>
                    <a:pt x="312" y="252"/>
                  </a:lnTo>
                  <a:close/>
                </a:path>
              </a:pathLst>
            </a:custGeom>
            <a:solidFill>
              <a:srgbClr val="C0C0C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593" name="Lesotho">
              <a:extLst>
                <a:ext uri="{FF2B5EF4-FFF2-40B4-BE49-F238E27FC236}">
                  <a16:creationId xmlns:a16="http://schemas.microsoft.com/office/drawing/2014/main" id="{859E81B4-46A4-9665-0296-5DD6F25D81C4}"/>
                </a:ext>
              </a:extLst>
            </p:cNvPr>
            <p:cNvSpPr>
              <a:spLocks/>
            </p:cNvSpPr>
            <p:nvPr/>
          </p:nvSpPr>
          <p:spPr bwMode="gray">
            <a:xfrm>
              <a:off x="3130" y="3154"/>
              <a:ext cx="43" cy="41"/>
            </a:xfrm>
            <a:custGeom>
              <a:avLst/>
              <a:gdLst>
                <a:gd name="T0" fmla="*/ 0 w 168"/>
                <a:gd name="T1" fmla="*/ 2147483647 h 162"/>
                <a:gd name="T2" fmla="*/ 2147483647 w 168"/>
                <a:gd name="T3" fmla="*/ 2147483647 h 162"/>
                <a:gd name="T4" fmla="*/ 2147483647 w 168"/>
                <a:gd name="T5" fmla="*/ 2147483647 h 162"/>
                <a:gd name="T6" fmla="*/ 2147483647 w 168"/>
                <a:gd name="T7" fmla="*/ 2147483647 h 162"/>
                <a:gd name="T8" fmla="*/ 2147483647 w 168"/>
                <a:gd name="T9" fmla="*/ 2147483647 h 162"/>
                <a:gd name="T10" fmla="*/ 2147483647 w 168"/>
                <a:gd name="T11" fmla="*/ 2147483647 h 162"/>
                <a:gd name="T12" fmla="*/ 2147483647 w 168"/>
                <a:gd name="T13" fmla="*/ 2147483647 h 162"/>
                <a:gd name="T14" fmla="*/ 2147483647 w 168"/>
                <a:gd name="T15" fmla="*/ 2147483647 h 162"/>
                <a:gd name="T16" fmla="*/ 2147483647 w 168"/>
                <a:gd name="T17" fmla="*/ 2147483647 h 162"/>
                <a:gd name="T18" fmla="*/ 2147483647 w 168"/>
                <a:gd name="T19" fmla="*/ 2147483647 h 162"/>
                <a:gd name="T20" fmla="*/ 2147483647 w 168"/>
                <a:gd name="T21" fmla="*/ 2147483647 h 162"/>
                <a:gd name="T22" fmla="*/ 2147483647 w 168"/>
                <a:gd name="T23" fmla="*/ 2147483647 h 162"/>
                <a:gd name="T24" fmla="*/ 2147483647 w 168"/>
                <a:gd name="T25" fmla="*/ 2147483647 h 162"/>
                <a:gd name="T26" fmla="*/ 2147483647 w 168"/>
                <a:gd name="T27" fmla="*/ 2147483647 h 162"/>
                <a:gd name="T28" fmla="*/ 2147483647 w 168"/>
                <a:gd name="T29" fmla="*/ 2147483647 h 162"/>
                <a:gd name="T30" fmla="*/ 2147483647 w 168"/>
                <a:gd name="T31" fmla="*/ 2147483647 h 162"/>
                <a:gd name="T32" fmla="*/ 2147483647 w 168"/>
                <a:gd name="T33" fmla="*/ 2147483647 h 162"/>
                <a:gd name="T34" fmla="*/ 2147483647 w 168"/>
                <a:gd name="T35" fmla="*/ 2147483647 h 162"/>
                <a:gd name="T36" fmla="*/ 2147483647 w 168"/>
                <a:gd name="T37" fmla="*/ 2147483647 h 162"/>
                <a:gd name="T38" fmla="*/ 2147483647 w 168"/>
                <a:gd name="T39" fmla="*/ 2147483647 h 162"/>
                <a:gd name="T40" fmla="*/ 2147483647 w 168"/>
                <a:gd name="T41" fmla="*/ 2147483647 h 162"/>
                <a:gd name="T42" fmla="*/ 2147483647 w 168"/>
                <a:gd name="T43" fmla="*/ 0 h 162"/>
                <a:gd name="T44" fmla="*/ 2147483647 w 168"/>
                <a:gd name="T45" fmla="*/ 0 h 162"/>
                <a:gd name="T46" fmla="*/ 2147483647 w 168"/>
                <a:gd name="T47" fmla="*/ 2147483647 h 162"/>
                <a:gd name="T48" fmla="*/ 2147483647 w 168"/>
                <a:gd name="T49" fmla="*/ 2147483647 h 162"/>
                <a:gd name="T50" fmla="*/ 2147483647 w 168"/>
                <a:gd name="T51" fmla="*/ 2147483647 h 162"/>
                <a:gd name="T52" fmla="*/ 2147483647 w 168"/>
                <a:gd name="T53" fmla="*/ 2147483647 h 162"/>
                <a:gd name="T54" fmla="*/ 2147483647 w 168"/>
                <a:gd name="T55" fmla="*/ 2147483647 h 162"/>
                <a:gd name="T56" fmla="*/ 2147483647 w 168"/>
                <a:gd name="T57" fmla="*/ 2147483647 h 162"/>
                <a:gd name="T58" fmla="*/ 2147483647 w 168"/>
                <a:gd name="T59" fmla="*/ 2147483647 h 162"/>
                <a:gd name="T60" fmla="*/ 0 w 168"/>
                <a:gd name="T61" fmla="*/ 2147483647 h 162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168"/>
                <a:gd name="T94" fmla="*/ 0 h 162"/>
                <a:gd name="T95" fmla="*/ 168 w 168"/>
                <a:gd name="T96" fmla="*/ 162 h 162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168" h="162">
                  <a:moveTo>
                    <a:pt x="0" y="78"/>
                  </a:moveTo>
                  <a:lnTo>
                    <a:pt x="24" y="114"/>
                  </a:lnTo>
                  <a:lnTo>
                    <a:pt x="24" y="132"/>
                  </a:lnTo>
                  <a:lnTo>
                    <a:pt x="54" y="162"/>
                  </a:lnTo>
                  <a:lnTo>
                    <a:pt x="72" y="162"/>
                  </a:lnTo>
                  <a:lnTo>
                    <a:pt x="72" y="150"/>
                  </a:lnTo>
                  <a:lnTo>
                    <a:pt x="78" y="144"/>
                  </a:lnTo>
                  <a:lnTo>
                    <a:pt x="84" y="132"/>
                  </a:lnTo>
                  <a:lnTo>
                    <a:pt x="90" y="126"/>
                  </a:lnTo>
                  <a:lnTo>
                    <a:pt x="102" y="120"/>
                  </a:lnTo>
                  <a:lnTo>
                    <a:pt x="120" y="120"/>
                  </a:lnTo>
                  <a:lnTo>
                    <a:pt x="132" y="114"/>
                  </a:lnTo>
                  <a:lnTo>
                    <a:pt x="138" y="108"/>
                  </a:lnTo>
                  <a:lnTo>
                    <a:pt x="150" y="102"/>
                  </a:lnTo>
                  <a:lnTo>
                    <a:pt x="144" y="84"/>
                  </a:lnTo>
                  <a:lnTo>
                    <a:pt x="168" y="66"/>
                  </a:lnTo>
                  <a:lnTo>
                    <a:pt x="162" y="42"/>
                  </a:lnTo>
                  <a:lnTo>
                    <a:pt x="150" y="36"/>
                  </a:lnTo>
                  <a:lnTo>
                    <a:pt x="144" y="24"/>
                  </a:lnTo>
                  <a:lnTo>
                    <a:pt x="138" y="18"/>
                  </a:lnTo>
                  <a:lnTo>
                    <a:pt x="132" y="6"/>
                  </a:lnTo>
                  <a:lnTo>
                    <a:pt x="126" y="0"/>
                  </a:lnTo>
                  <a:lnTo>
                    <a:pt x="90" y="0"/>
                  </a:lnTo>
                  <a:lnTo>
                    <a:pt x="78" y="6"/>
                  </a:lnTo>
                  <a:lnTo>
                    <a:pt x="78" y="18"/>
                  </a:lnTo>
                  <a:lnTo>
                    <a:pt x="54" y="18"/>
                  </a:lnTo>
                  <a:lnTo>
                    <a:pt x="48" y="24"/>
                  </a:lnTo>
                  <a:lnTo>
                    <a:pt x="48" y="42"/>
                  </a:lnTo>
                  <a:lnTo>
                    <a:pt x="30" y="60"/>
                  </a:lnTo>
                  <a:lnTo>
                    <a:pt x="24" y="78"/>
                  </a:lnTo>
                  <a:lnTo>
                    <a:pt x="0" y="78"/>
                  </a:lnTo>
                  <a:close/>
                </a:path>
              </a:pathLst>
            </a:custGeom>
            <a:solidFill>
              <a:srgbClr val="C0C0C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594" name="Lebanon">
              <a:extLst>
                <a:ext uri="{FF2B5EF4-FFF2-40B4-BE49-F238E27FC236}">
                  <a16:creationId xmlns:a16="http://schemas.microsoft.com/office/drawing/2014/main" id="{597BC4C7-D81D-E657-F5DB-B94515C37A99}"/>
                </a:ext>
              </a:extLst>
            </p:cNvPr>
            <p:cNvSpPr>
              <a:spLocks/>
            </p:cNvSpPr>
            <p:nvPr/>
          </p:nvSpPr>
          <p:spPr bwMode="gray">
            <a:xfrm>
              <a:off x="3261" y="1861"/>
              <a:ext cx="28" cy="39"/>
            </a:xfrm>
            <a:custGeom>
              <a:avLst/>
              <a:gdLst>
                <a:gd name="T0" fmla="*/ 2147483647 w 108"/>
                <a:gd name="T1" fmla="*/ 2147483647 h 156"/>
                <a:gd name="T2" fmla="*/ 2147483647 w 108"/>
                <a:gd name="T3" fmla="*/ 2147483647 h 156"/>
                <a:gd name="T4" fmla="*/ 2147483647 w 108"/>
                <a:gd name="T5" fmla="*/ 2147483647 h 156"/>
                <a:gd name="T6" fmla="*/ 2147483647 w 108"/>
                <a:gd name="T7" fmla="*/ 2147483647 h 156"/>
                <a:gd name="T8" fmla="*/ 2147483647 w 108"/>
                <a:gd name="T9" fmla="*/ 2147483647 h 156"/>
                <a:gd name="T10" fmla="*/ 2147483647 w 108"/>
                <a:gd name="T11" fmla="*/ 2147483647 h 156"/>
                <a:gd name="T12" fmla="*/ 2147483647 w 108"/>
                <a:gd name="T13" fmla="*/ 2147483647 h 156"/>
                <a:gd name="T14" fmla="*/ 2147483647 w 108"/>
                <a:gd name="T15" fmla="*/ 2147483647 h 156"/>
                <a:gd name="T16" fmla="*/ 2147483647 w 108"/>
                <a:gd name="T17" fmla="*/ 2147483647 h 156"/>
                <a:gd name="T18" fmla="*/ 2147483647 w 108"/>
                <a:gd name="T19" fmla="*/ 2147483647 h 156"/>
                <a:gd name="T20" fmla="*/ 2147483647 w 108"/>
                <a:gd name="T21" fmla="*/ 0 h 156"/>
                <a:gd name="T22" fmla="*/ 2147483647 w 108"/>
                <a:gd name="T23" fmla="*/ 0 h 156"/>
                <a:gd name="T24" fmla="*/ 2147483647 w 108"/>
                <a:gd name="T25" fmla="*/ 0 h 156"/>
                <a:gd name="T26" fmla="*/ 2147483647 w 108"/>
                <a:gd name="T27" fmla="*/ 2147483647 h 156"/>
                <a:gd name="T28" fmla="*/ 2147483647 w 108"/>
                <a:gd name="T29" fmla="*/ 2147483647 h 156"/>
                <a:gd name="T30" fmla="*/ 2147483647 w 108"/>
                <a:gd name="T31" fmla="*/ 2147483647 h 156"/>
                <a:gd name="T32" fmla="*/ 2147483647 w 108"/>
                <a:gd name="T33" fmla="*/ 2147483647 h 156"/>
                <a:gd name="T34" fmla="*/ 2147483647 w 108"/>
                <a:gd name="T35" fmla="*/ 2147483647 h 156"/>
                <a:gd name="T36" fmla="*/ 2147483647 w 108"/>
                <a:gd name="T37" fmla="*/ 2147483647 h 156"/>
                <a:gd name="T38" fmla="*/ 2147483647 w 108"/>
                <a:gd name="T39" fmla="*/ 2147483647 h 156"/>
                <a:gd name="T40" fmla="*/ 2147483647 w 108"/>
                <a:gd name="T41" fmla="*/ 2147483647 h 156"/>
                <a:gd name="T42" fmla="*/ 0 w 108"/>
                <a:gd name="T43" fmla="*/ 2147483647 h 156"/>
                <a:gd name="T44" fmla="*/ 0 w 108"/>
                <a:gd name="T45" fmla="*/ 2147483647 h 156"/>
                <a:gd name="T46" fmla="*/ 2147483647 w 108"/>
                <a:gd name="T47" fmla="*/ 2147483647 h 156"/>
                <a:gd name="T48" fmla="*/ 2147483647 w 108"/>
                <a:gd name="T49" fmla="*/ 2147483647 h 156"/>
                <a:gd name="T50" fmla="*/ 2147483647 w 108"/>
                <a:gd name="T51" fmla="*/ 2147483647 h 156"/>
                <a:gd name="T52" fmla="*/ 2147483647 w 108"/>
                <a:gd name="T53" fmla="*/ 2147483647 h 156"/>
                <a:gd name="T54" fmla="*/ 2147483647 w 108"/>
                <a:gd name="T55" fmla="*/ 2147483647 h 156"/>
                <a:gd name="T56" fmla="*/ 2147483647 w 108"/>
                <a:gd name="T57" fmla="*/ 2147483647 h 156"/>
                <a:gd name="T58" fmla="*/ 2147483647 w 108"/>
                <a:gd name="T59" fmla="*/ 2147483647 h 156"/>
                <a:gd name="T60" fmla="*/ 2147483647 w 108"/>
                <a:gd name="T61" fmla="*/ 2147483647 h 15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108"/>
                <a:gd name="T94" fmla="*/ 0 h 156"/>
                <a:gd name="T95" fmla="*/ 108 w 108"/>
                <a:gd name="T96" fmla="*/ 156 h 15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108" h="156">
                  <a:moveTo>
                    <a:pt x="72" y="96"/>
                  </a:moveTo>
                  <a:lnTo>
                    <a:pt x="72" y="72"/>
                  </a:lnTo>
                  <a:lnTo>
                    <a:pt x="78" y="66"/>
                  </a:lnTo>
                  <a:lnTo>
                    <a:pt x="84" y="66"/>
                  </a:lnTo>
                  <a:lnTo>
                    <a:pt x="96" y="60"/>
                  </a:lnTo>
                  <a:lnTo>
                    <a:pt x="102" y="60"/>
                  </a:lnTo>
                  <a:lnTo>
                    <a:pt x="108" y="48"/>
                  </a:lnTo>
                  <a:lnTo>
                    <a:pt x="108" y="30"/>
                  </a:lnTo>
                  <a:lnTo>
                    <a:pt x="102" y="18"/>
                  </a:lnTo>
                  <a:lnTo>
                    <a:pt x="96" y="12"/>
                  </a:lnTo>
                  <a:lnTo>
                    <a:pt x="102" y="0"/>
                  </a:lnTo>
                  <a:lnTo>
                    <a:pt x="54" y="0"/>
                  </a:lnTo>
                  <a:lnTo>
                    <a:pt x="60" y="0"/>
                  </a:lnTo>
                  <a:lnTo>
                    <a:pt x="60" y="6"/>
                  </a:lnTo>
                  <a:lnTo>
                    <a:pt x="54" y="6"/>
                  </a:lnTo>
                  <a:lnTo>
                    <a:pt x="48" y="18"/>
                  </a:lnTo>
                  <a:lnTo>
                    <a:pt x="36" y="24"/>
                  </a:lnTo>
                  <a:lnTo>
                    <a:pt x="30" y="30"/>
                  </a:lnTo>
                  <a:lnTo>
                    <a:pt x="18" y="66"/>
                  </a:lnTo>
                  <a:lnTo>
                    <a:pt x="12" y="78"/>
                  </a:lnTo>
                  <a:lnTo>
                    <a:pt x="12" y="90"/>
                  </a:lnTo>
                  <a:lnTo>
                    <a:pt x="0" y="114"/>
                  </a:lnTo>
                  <a:lnTo>
                    <a:pt x="0" y="156"/>
                  </a:lnTo>
                  <a:lnTo>
                    <a:pt x="12" y="150"/>
                  </a:lnTo>
                  <a:lnTo>
                    <a:pt x="24" y="126"/>
                  </a:lnTo>
                  <a:lnTo>
                    <a:pt x="30" y="132"/>
                  </a:lnTo>
                  <a:lnTo>
                    <a:pt x="36" y="132"/>
                  </a:lnTo>
                  <a:lnTo>
                    <a:pt x="42" y="126"/>
                  </a:lnTo>
                  <a:lnTo>
                    <a:pt x="48" y="114"/>
                  </a:lnTo>
                  <a:lnTo>
                    <a:pt x="48" y="102"/>
                  </a:lnTo>
                  <a:lnTo>
                    <a:pt x="72" y="96"/>
                  </a:lnTo>
                  <a:close/>
                </a:path>
              </a:pathLst>
            </a:custGeom>
            <a:solidFill>
              <a:srgbClr val="C0C0C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595" name="Latvia">
              <a:extLst>
                <a:ext uri="{FF2B5EF4-FFF2-40B4-BE49-F238E27FC236}">
                  <a16:creationId xmlns:a16="http://schemas.microsoft.com/office/drawing/2014/main" id="{5DCA41BA-7EC2-E157-CFC6-C0ECCD4BAD62}"/>
                </a:ext>
              </a:extLst>
            </p:cNvPr>
            <p:cNvSpPr>
              <a:spLocks/>
            </p:cNvSpPr>
            <p:nvPr/>
          </p:nvSpPr>
          <p:spPr bwMode="gray">
            <a:xfrm>
              <a:off x="2999" y="1393"/>
              <a:ext cx="108" cy="46"/>
            </a:xfrm>
            <a:custGeom>
              <a:avLst/>
              <a:gdLst>
                <a:gd name="T0" fmla="*/ 2147483647 w 426"/>
                <a:gd name="T1" fmla="*/ 2147483647 h 180"/>
                <a:gd name="T2" fmla="*/ 2147483647 w 426"/>
                <a:gd name="T3" fmla="*/ 2147483647 h 180"/>
                <a:gd name="T4" fmla="*/ 2147483647 w 426"/>
                <a:gd name="T5" fmla="*/ 2147483647 h 180"/>
                <a:gd name="T6" fmla="*/ 2147483647 w 426"/>
                <a:gd name="T7" fmla="*/ 2147483647 h 180"/>
                <a:gd name="T8" fmla="*/ 2147483647 w 426"/>
                <a:gd name="T9" fmla="*/ 2147483647 h 180"/>
                <a:gd name="T10" fmla="*/ 2147483647 w 426"/>
                <a:gd name="T11" fmla="*/ 2147483647 h 180"/>
                <a:gd name="T12" fmla="*/ 2147483647 w 426"/>
                <a:gd name="T13" fmla="*/ 2147483647 h 180"/>
                <a:gd name="T14" fmla="*/ 2147483647 w 426"/>
                <a:gd name="T15" fmla="*/ 2147483647 h 180"/>
                <a:gd name="T16" fmla="*/ 2147483647 w 426"/>
                <a:gd name="T17" fmla="*/ 2147483647 h 180"/>
                <a:gd name="T18" fmla="*/ 2147483647 w 426"/>
                <a:gd name="T19" fmla="*/ 2147483647 h 180"/>
                <a:gd name="T20" fmla="*/ 2147483647 w 426"/>
                <a:gd name="T21" fmla="*/ 2147483647 h 180"/>
                <a:gd name="T22" fmla="*/ 2147483647 w 426"/>
                <a:gd name="T23" fmla="*/ 2147483647 h 180"/>
                <a:gd name="T24" fmla="*/ 2147483647 w 426"/>
                <a:gd name="T25" fmla="*/ 2147483647 h 180"/>
                <a:gd name="T26" fmla="*/ 2147483647 w 426"/>
                <a:gd name="T27" fmla="*/ 2147483647 h 180"/>
                <a:gd name="T28" fmla="*/ 2147483647 w 426"/>
                <a:gd name="T29" fmla="*/ 2147483647 h 180"/>
                <a:gd name="T30" fmla="*/ 2147483647 w 426"/>
                <a:gd name="T31" fmla="*/ 2147483647 h 180"/>
                <a:gd name="T32" fmla="*/ 2147483647 w 426"/>
                <a:gd name="T33" fmla="*/ 2147483647 h 180"/>
                <a:gd name="T34" fmla="*/ 2147483647 w 426"/>
                <a:gd name="T35" fmla="*/ 2147483647 h 180"/>
                <a:gd name="T36" fmla="*/ 2147483647 w 426"/>
                <a:gd name="T37" fmla="*/ 2147483647 h 180"/>
                <a:gd name="T38" fmla="*/ 2147483647 w 426"/>
                <a:gd name="T39" fmla="*/ 2147483647 h 180"/>
                <a:gd name="T40" fmla="*/ 2147483647 w 426"/>
                <a:gd name="T41" fmla="*/ 2147483647 h 180"/>
                <a:gd name="T42" fmla="*/ 2147483647 w 426"/>
                <a:gd name="T43" fmla="*/ 2147483647 h 180"/>
                <a:gd name="T44" fmla="*/ 2147483647 w 426"/>
                <a:gd name="T45" fmla="*/ 2147483647 h 180"/>
                <a:gd name="T46" fmla="*/ 2147483647 w 426"/>
                <a:gd name="T47" fmla="*/ 2147483647 h 180"/>
                <a:gd name="T48" fmla="*/ 2147483647 w 426"/>
                <a:gd name="T49" fmla="*/ 2147483647 h 180"/>
                <a:gd name="T50" fmla="*/ 2147483647 w 426"/>
                <a:gd name="T51" fmla="*/ 2147483647 h 180"/>
                <a:gd name="T52" fmla="*/ 2147483647 w 426"/>
                <a:gd name="T53" fmla="*/ 2147483647 h 180"/>
                <a:gd name="T54" fmla="*/ 2147483647 w 426"/>
                <a:gd name="T55" fmla="*/ 2147483647 h 180"/>
                <a:gd name="T56" fmla="*/ 2147483647 w 426"/>
                <a:gd name="T57" fmla="*/ 2147483647 h 180"/>
                <a:gd name="T58" fmla="*/ 2147483647 w 426"/>
                <a:gd name="T59" fmla="*/ 2147483647 h 180"/>
                <a:gd name="T60" fmla="*/ 2147483647 w 426"/>
                <a:gd name="T61" fmla="*/ 0 h 180"/>
                <a:gd name="T62" fmla="*/ 2147483647 w 426"/>
                <a:gd name="T63" fmla="*/ 2147483647 h 180"/>
                <a:gd name="T64" fmla="*/ 2147483647 w 426"/>
                <a:gd name="T65" fmla="*/ 2147483647 h 180"/>
                <a:gd name="T66" fmla="*/ 2147483647 w 426"/>
                <a:gd name="T67" fmla="*/ 2147483647 h 180"/>
                <a:gd name="T68" fmla="*/ 2147483647 w 426"/>
                <a:gd name="T69" fmla="*/ 2147483647 h 180"/>
                <a:gd name="T70" fmla="*/ 2147483647 w 426"/>
                <a:gd name="T71" fmla="*/ 2147483647 h 180"/>
                <a:gd name="T72" fmla="*/ 2147483647 w 426"/>
                <a:gd name="T73" fmla="*/ 2147483647 h 180"/>
                <a:gd name="T74" fmla="*/ 2147483647 w 426"/>
                <a:gd name="T75" fmla="*/ 2147483647 h 180"/>
                <a:gd name="T76" fmla="*/ 2147483647 w 426"/>
                <a:gd name="T77" fmla="*/ 2147483647 h 180"/>
                <a:gd name="T78" fmla="*/ 2147483647 w 426"/>
                <a:gd name="T79" fmla="*/ 2147483647 h 180"/>
                <a:gd name="T80" fmla="*/ 2147483647 w 426"/>
                <a:gd name="T81" fmla="*/ 2147483647 h 180"/>
                <a:gd name="T82" fmla="*/ 2147483647 w 426"/>
                <a:gd name="T83" fmla="*/ 2147483647 h 180"/>
                <a:gd name="T84" fmla="*/ 0 w 426"/>
                <a:gd name="T85" fmla="*/ 2147483647 h 180"/>
                <a:gd name="T86" fmla="*/ 2147483647 w 426"/>
                <a:gd name="T87" fmla="*/ 2147483647 h 180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426"/>
                <a:gd name="T133" fmla="*/ 0 h 180"/>
                <a:gd name="T134" fmla="*/ 426 w 426"/>
                <a:gd name="T135" fmla="*/ 180 h 180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426" h="180">
                  <a:moveTo>
                    <a:pt x="6" y="144"/>
                  </a:moveTo>
                  <a:lnTo>
                    <a:pt x="6" y="138"/>
                  </a:lnTo>
                  <a:lnTo>
                    <a:pt x="12" y="138"/>
                  </a:lnTo>
                  <a:lnTo>
                    <a:pt x="24" y="132"/>
                  </a:lnTo>
                  <a:lnTo>
                    <a:pt x="66" y="132"/>
                  </a:lnTo>
                  <a:lnTo>
                    <a:pt x="78" y="120"/>
                  </a:lnTo>
                  <a:lnTo>
                    <a:pt x="96" y="120"/>
                  </a:lnTo>
                  <a:lnTo>
                    <a:pt x="102" y="126"/>
                  </a:lnTo>
                  <a:lnTo>
                    <a:pt x="108" y="126"/>
                  </a:lnTo>
                  <a:lnTo>
                    <a:pt x="114" y="132"/>
                  </a:lnTo>
                  <a:lnTo>
                    <a:pt x="120" y="132"/>
                  </a:lnTo>
                  <a:lnTo>
                    <a:pt x="126" y="126"/>
                  </a:lnTo>
                  <a:lnTo>
                    <a:pt x="132" y="126"/>
                  </a:lnTo>
                  <a:lnTo>
                    <a:pt x="144" y="132"/>
                  </a:lnTo>
                  <a:lnTo>
                    <a:pt x="150" y="132"/>
                  </a:lnTo>
                  <a:lnTo>
                    <a:pt x="156" y="138"/>
                  </a:lnTo>
                  <a:lnTo>
                    <a:pt x="162" y="138"/>
                  </a:lnTo>
                  <a:lnTo>
                    <a:pt x="168" y="132"/>
                  </a:lnTo>
                  <a:lnTo>
                    <a:pt x="180" y="132"/>
                  </a:lnTo>
                  <a:lnTo>
                    <a:pt x="186" y="138"/>
                  </a:lnTo>
                  <a:lnTo>
                    <a:pt x="204" y="138"/>
                  </a:lnTo>
                  <a:lnTo>
                    <a:pt x="216" y="126"/>
                  </a:lnTo>
                  <a:lnTo>
                    <a:pt x="228" y="126"/>
                  </a:lnTo>
                  <a:lnTo>
                    <a:pt x="234" y="132"/>
                  </a:lnTo>
                  <a:lnTo>
                    <a:pt x="240" y="144"/>
                  </a:lnTo>
                  <a:lnTo>
                    <a:pt x="270" y="144"/>
                  </a:lnTo>
                  <a:lnTo>
                    <a:pt x="282" y="150"/>
                  </a:lnTo>
                  <a:lnTo>
                    <a:pt x="288" y="150"/>
                  </a:lnTo>
                  <a:lnTo>
                    <a:pt x="300" y="162"/>
                  </a:lnTo>
                  <a:lnTo>
                    <a:pt x="318" y="174"/>
                  </a:lnTo>
                  <a:lnTo>
                    <a:pt x="336" y="180"/>
                  </a:lnTo>
                  <a:lnTo>
                    <a:pt x="360" y="168"/>
                  </a:lnTo>
                  <a:lnTo>
                    <a:pt x="378" y="168"/>
                  </a:lnTo>
                  <a:lnTo>
                    <a:pt x="384" y="174"/>
                  </a:lnTo>
                  <a:lnTo>
                    <a:pt x="390" y="168"/>
                  </a:lnTo>
                  <a:lnTo>
                    <a:pt x="396" y="168"/>
                  </a:lnTo>
                  <a:lnTo>
                    <a:pt x="402" y="162"/>
                  </a:lnTo>
                  <a:lnTo>
                    <a:pt x="408" y="150"/>
                  </a:lnTo>
                  <a:lnTo>
                    <a:pt x="414" y="144"/>
                  </a:lnTo>
                  <a:lnTo>
                    <a:pt x="420" y="150"/>
                  </a:lnTo>
                  <a:lnTo>
                    <a:pt x="426" y="150"/>
                  </a:lnTo>
                  <a:lnTo>
                    <a:pt x="426" y="126"/>
                  </a:lnTo>
                  <a:lnTo>
                    <a:pt x="414" y="114"/>
                  </a:lnTo>
                  <a:lnTo>
                    <a:pt x="408" y="102"/>
                  </a:lnTo>
                  <a:lnTo>
                    <a:pt x="402" y="96"/>
                  </a:lnTo>
                  <a:lnTo>
                    <a:pt x="378" y="90"/>
                  </a:lnTo>
                  <a:lnTo>
                    <a:pt x="384" y="72"/>
                  </a:lnTo>
                  <a:lnTo>
                    <a:pt x="402" y="72"/>
                  </a:lnTo>
                  <a:lnTo>
                    <a:pt x="402" y="66"/>
                  </a:lnTo>
                  <a:lnTo>
                    <a:pt x="396" y="60"/>
                  </a:lnTo>
                  <a:lnTo>
                    <a:pt x="384" y="54"/>
                  </a:lnTo>
                  <a:lnTo>
                    <a:pt x="372" y="42"/>
                  </a:lnTo>
                  <a:lnTo>
                    <a:pt x="354" y="42"/>
                  </a:lnTo>
                  <a:lnTo>
                    <a:pt x="348" y="36"/>
                  </a:lnTo>
                  <a:lnTo>
                    <a:pt x="330" y="36"/>
                  </a:lnTo>
                  <a:lnTo>
                    <a:pt x="324" y="42"/>
                  </a:lnTo>
                  <a:lnTo>
                    <a:pt x="306" y="42"/>
                  </a:lnTo>
                  <a:lnTo>
                    <a:pt x="288" y="24"/>
                  </a:lnTo>
                  <a:lnTo>
                    <a:pt x="276" y="18"/>
                  </a:lnTo>
                  <a:lnTo>
                    <a:pt x="270" y="12"/>
                  </a:lnTo>
                  <a:lnTo>
                    <a:pt x="246" y="0"/>
                  </a:lnTo>
                  <a:lnTo>
                    <a:pt x="216" y="0"/>
                  </a:lnTo>
                  <a:lnTo>
                    <a:pt x="186" y="12"/>
                  </a:lnTo>
                  <a:lnTo>
                    <a:pt x="174" y="12"/>
                  </a:lnTo>
                  <a:lnTo>
                    <a:pt x="180" y="24"/>
                  </a:lnTo>
                  <a:lnTo>
                    <a:pt x="180" y="30"/>
                  </a:lnTo>
                  <a:lnTo>
                    <a:pt x="186" y="42"/>
                  </a:lnTo>
                  <a:lnTo>
                    <a:pt x="186" y="60"/>
                  </a:lnTo>
                  <a:lnTo>
                    <a:pt x="192" y="66"/>
                  </a:lnTo>
                  <a:lnTo>
                    <a:pt x="186" y="78"/>
                  </a:lnTo>
                  <a:lnTo>
                    <a:pt x="156" y="78"/>
                  </a:lnTo>
                  <a:lnTo>
                    <a:pt x="138" y="72"/>
                  </a:lnTo>
                  <a:lnTo>
                    <a:pt x="126" y="72"/>
                  </a:lnTo>
                  <a:lnTo>
                    <a:pt x="114" y="54"/>
                  </a:lnTo>
                  <a:lnTo>
                    <a:pt x="84" y="24"/>
                  </a:lnTo>
                  <a:lnTo>
                    <a:pt x="72" y="24"/>
                  </a:lnTo>
                  <a:lnTo>
                    <a:pt x="60" y="30"/>
                  </a:lnTo>
                  <a:lnTo>
                    <a:pt x="48" y="30"/>
                  </a:lnTo>
                  <a:lnTo>
                    <a:pt x="36" y="36"/>
                  </a:lnTo>
                  <a:lnTo>
                    <a:pt x="30" y="42"/>
                  </a:lnTo>
                  <a:lnTo>
                    <a:pt x="24" y="54"/>
                  </a:lnTo>
                  <a:lnTo>
                    <a:pt x="24" y="66"/>
                  </a:lnTo>
                  <a:lnTo>
                    <a:pt x="18" y="78"/>
                  </a:lnTo>
                  <a:lnTo>
                    <a:pt x="6" y="84"/>
                  </a:lnTo>
                  <a:lnTo>
                    <a:pt x="0" y="96"/>
                  </a:lnTo>
                  <a:lnTo>
                    <a:pt x="0" y="120"/>
                  </a:lnTo>
                  <a:lnTo>
                    <a:pt x="6" y="132"/>
                  </a:lnTo>
                  <a:lnTo>
                    <a:pt x="6" y="150"/>
                  </a:lnTo>
                  <a:lnTo>
                    <a:pt x="6" y="144"/>
                  </a:lnTo>
                  <a:close/>
                </a:path>
              </a:pathLst>
            </a:custGeom>
            <a:solidFill>
              <a:srgbClr val="10069F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596" name="Laos">
              <a:extLst>
                <a:ext uri="{FF2B5EF4-FFF2-40B4-BE49-F238E27FC236}">
                  <a16:creationId xmlns:a16="http://schemas.microsoft.com/office/drawing/2014/main" id="{816E62E3-C311-7702-17A3-805B38020007}"/>
                </a:ext>
              </a:extLst>
            </p:cNvPr>
            <p:cNvSpPr>
              <a:spLocks/>
            </p:cNvSpPr>
            <p:nvPr/>
          </p:nvSpPr>
          <p:spPr bwMode="gray">
            <a:xfrm>
              <a:off x="4431" y="2108"/>
              <a:ext cx="153" cy="177"/>
            </a:xfrm>
            <a:custGeom>
              <a:avLst/>
              <a:gdLst>
                <a:gd name="T0" fmla="*/ 2147483647 w 600"/>
                <a:gd name="T1" fmla="*/ 2147483647 h 696"/>
                <a:gd name="T2" fmla="*/ 2147483647 w 600"/>
                <a:gd name="T3" fmla="*/ 2147483647 h 696"/>
                <a:gd name="T4" fmla="*/ 2147483647 w 600"/>
                <a:gd name="T5" fmla="*/ 2147483647 h 696"/>
                <a:gd name="T6" fmla="*/ 2147483647 w 600"/>
                <a:gd name="T7" fmla="*/ 2147483647 h 696"/>
                <a:gd name="T8" fmla="*/ 2147483647 w 600"/>
                <a:gd name="T9" fmla="*/ 2147483647 h 696"/>
                <a:gd name="T10" fmla="*/ 2147483647 w 600"/>
                <a:gd name="T11" fmla="*/ 2147483647 h 696"/>
                <a:gd name="T12" fmla="*/ 2147483647 w 600"/>
                <a:gd name="T13" fmla="*/ 2147483647 h 696"/>
                <a:gd name="T14" fmla="*/ 2147483647 w 600"/>
                <a:gd name="T15" fmla="*/ 2147483647 h 696"/>
                <a:gd name="T16" fmla="*/ 2147483647 w 600"/>
                <a:gd name="T17" fmla="*/ 2147483647 h 696"/>
                <a:gd name="T18" fmla="*/ 2147483647 w 600"/>
                <a:gd name="T19" fmla="*/ 2147483647 h 696"/>
                <a:gd name="T20" fmla="*/ 2147483647 w 600"/>
                <a:gd name="T21" fmla="*/ 2147483647 h 696"/>
                <a:gd name="T22" fmla="*/ 2147483647 w 600"/>
                <a:gd name="T23" fmla="*/ 2147483647 h 696"/>
                <a:gd name="T24" fmla="*/ 2147483647 w 600"/>
                <a:gd name="T25" fmla="*/ 2147483647 h 696"/>
                <a:gd name="T26" fmla="*/ 2147483647 w 600"/>
                <a:gd name="T27" fmla="*/ 2147483647 h 696"/>
                <a:gd name="T28" fmla="*/ 2147483647 w 600"/>
                <a:gd name="T29" fmla="*/ 2147483647 h 696"/>
                <a:gd name="T30" fmla="*/ 2147483647 w 600"/>
                <a:gd name="T31" fmla="*/ 2147483647 h 696"/>
                <a:gd name="T32" fmla="*/ 2147483647 w 600"/>
                <a:gd name="T33" fmla="*/ 2147483647 h 696"/>
                <a:gd name="T34" fmla="*/ 2147483647 w 600"/>
                <a:gd name="T35" fmla="*/ 2147483647 h 696"/>
                <a:gd name="T36" fmla="*/ 2147483647 w 600"/>
                <a:gd name="T37" fmla="*/ 2147483647 h 696"/>
                <a:gd name="T38" fmla="*/ 2147483647 w 600"/>
                <a:gd name="T39" fmla="*/ 2147483647 h 696"/>
                <a:gd name="T40" fmla="*/ 2147483647 w 600"/>
                <a:gd name="T41" fmla="*/ 2147483647 h 696"/>
                <a:gd name="T42" fmla="*/ 2147483647 w 600"/>
                <a:gd name="T43" fmla="*/ 2147483647 h 696"/>
                <a:gd name="T44" fmla="*/ 2147483647 w 600"/>
                <a:gd name="T45" fmla="*/ 2147483647 h 696"/>
                <a:gd name="T46" fmla="*/ 2147483647 w 600"/>
                <a:gd name="T47" fmla="*/ 2147483647 h 696"/>
                <a:gd name="T48" fmla="*/ 2147483647 w 600"/>
                <a:gd name="T49" fmla="*/ 2147483647 h 696"/>
                <a:gd name="T50" fmla="*/ 2147483647 w 600"/>
                <a:gd name="T51" fmla="*/ 2147483647 h 696"/>
                <a:gd name="T52" fmla="*/ 2147483647 w 600"/>
                <a:gd name="T53" fmla="*/ 2147483647 h 696"/>
                <a:gd name="T54" fmla="*/ 2147483647 w 600"/>
                <a:gd name="T55" fmla="*/ 2147483647 h 696"/>
                <a:gd name="T56" fmla="*/ 2147483647 w 600"/>
                <a:gd name="T57" fmla="*/ 2147483647 h 696"/>
                <a:gd name="T58" fmla="*/ 2147483647 w 600"/>
                <a:gd name="T59" fmla="*/ 2147483647 h 696"/>
                <a:gd name="T60" fmla="*/ 2147483647 w 600"/>
                <a:gd name="T61" fmla="*/ 2147483647 h 696"/>
                <a:gd name="T62" fmla="*/ 2147483647 w 600"/>
                <a:gd name="T63" fmla="*/ 2147483647 h 696"/>
                <a:gd name="T64" fmla="*/ 2147483647 w 600"/>
                <a:gd name="T65" fmla="*/ 2147483647 h 696"/>
                <a:gd name="T66" fmla="*/ 2147483647 w 600"/>
                <a:gd name="T67" fmla="*/ 2147483647 h 696"/>
                <a:gd name="T68" fmla="*/ 2147483647 w 600"/>
                <a:gd name="T69" fmla="*/ 2147483647 h 696"/>
                <a:gd name="T70" fmla="*/ 2147483647 w 600"/>
                <a:gd name="T71" fmla="*/ 2147483647 h 696"/>
                <a:gd name="T72" fmla="*/ 2147483647 w 600"/>
                <a:gd name="T73" fmla="*/ 2147483647 h 696"/>
                <a:gd name="T74" fmla="*/ 2147483647 w 600"/>
                <a:gd name="T75" fmla="*/ 2147483647 h 696"/>
                <a:gd name="T76" fmla="*/ 2147483647 w 600"/>
                <a:gd name="T77" fmla="*/ 2147483647 h 696"/>
                <a:gd name="T78" fmla="*/ 2147483647 w 600"/>
                <a:gd name="T79" fmla="*/ 2147483647 h 696"/>
                <a:gd name="T80" fmla="*/ 2147483647 w 600"/>
                <a:gd name="T81" fmla="*/ 2147483647 h 696"/>
                <a:gd name="T82" fmla="*/ 2147483647 w 600"/>
                <a:gd name="T83" fmla="*/ 2147483647 h 696"/>
                <a:gd name="T84" fmla="*/ 2147483647 w 600"/>
                <a:gd name="T85" fmla="*/ 2147483647 h 696"/>
                <a:gd name="T86" fmla="*/ 2147483647 w 600"/>
                <a:gd name="T87" fmla="*/ 2147483647 h 696"/>
                <a:gd name="T88" fmla="*/ 2147483647 w 600"/>
                <a:gd name="T89" fmla="*/ 2147483647 h 696"/>
                <a:gd name="T90" fmla="*/ 2147483647 w 600"/>
                <a:gd name="T91" fmla="*/ 2147483647 h 696"/>
                <a:gd name="T92" fmla="*/ 2147483647 w 600"/>
                <a:gd name="T93" fmla="*/ 2147483647 h 696"/>
                <a:gd name="T94" fmla="*/ 2147483647 w 600"/>
                <a:gd name="T95" fmla="*/ 2147483647 h 696"/>
                <a:gd name="T96" fmla="*/ 2147483647 w 600"/>
                <a:gd name="T97" fmla="*/ 2147483647 h 696"/>
                <a:gd name="T98" fmla="*/ 2147483647 w 600"/>
                <a:gd name="T99" fmla="*/ 2147483647 h 696"/>
                <a:gd name="T100" fmla="*/ 2147483647 w 600"/>
                <a:gd name="T101" fmla="*/ 2147483647 h 696"/>
                <a:gd name="T102" fmla="*/ 2147483647 w 600"/>
                <a:gd name="T103" fmla="*/ 2147483647 h 696"/>
                <a:gd name="T104" fmla="*/ 2147483647 w 600"/>
                <a:gd name="T105" fmla="*/ 2147483647 h 696"/>
                <a:gd name="T106" fmla="*/ 2147483647 w 600"/>
                <a:gd name="T107" fmla="*/ 2147483647 h 696"/>
                <a:gd name="T108" fmla="*/ 2147483647 w 600"/>
                <a:gd name="T109" fmla="*/ 2147483647 h 696"/>
                <a:gd name="T110" fmla="*/ 2147483647 w 600"/>
                <a:gd name="T111" fmla="*/ 2147483647 h 696"/>
                <a:gd name="T112" fmla="*/ 2147483647 w 600"/>
                <a:gd name="T113" fmla="*/ 2147483647 h 696"/>
                <a:gd name="T114" fmla="*/ 2147483647 w 600"/>
                <a:gd name="T115" fmla="*/ 2147483647 h 696"/>
                <a:gd name="T116" fmla="*/ 2147483647 w 600"/>
                <a:gd name="T117" fmla="*/ 2147483647 h 696"/>
                <a:gd name="T118" fmla="*/ 0 w 600"/>
                <a:gd name="T119" fmla="*/ 2147483647 h 696"/>
                <a:gd name="T120" fmla="*/ 2147483647 w 600"/>
                <a:gd name="T121" fmla="*/ 2147483647 h 69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600"/>
                <a:gd name="T184" fmla="*/ 0 h 696"/>
                <a:gd name="T185" fmla="*/ 600 w 600"/>
                <a:gd name="T186" fmla="*/ 696 h 69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600" h="696">
                  <a:moveTo>
                    <a:pt x="24" y="180"/>
                  </a:moveTo>
                  <a:lnTo>
                    <a:pt x="36" y="180"/>
                  </a:lnTo>
                  <a:lnTo>
                    <a:pt x="42" y="186"/>
                  </a:lnTo>
                  <a:lnTo>
                    <a:pt x="42" y="198"/>
                  </a:lnTo>
                  <a:lnTo>
                    <a:pt x="36" y="204"/>
                  </a:lnTo>
                  <a:lnTo>
                    <a:pt x="36" y="228"/>
                  </a:lnTo>
                  <a:lnTo>
                    <a:pt x="42" y="240"/>
                  </a:lnTo>
                  <a:lnTo>
                    <a:pt x="48" y="246"/>
                  </a:lnTo>
                  <a:lnTo>
                    <a:pt x="66" y="246"/>
                  </a:lnTo>
                  <a:lnTo>
                    <a:pt x="66" y="234"/>
                  </a:lnTo>
                  <a:lnTo>
                    <a:pt x="78" y="234"/>
                  </a:lnTo>
                  <a:lnTo>
                    <a:pt x="84" y="228"/>
                  </a:lnTo>
                  <a:lnTo>
                    <a:pt x="90" y="228"/>
                  </a:lnTo>
                  <a:lnTo>
                    <a:pt x="102" y="234"/>
                  </a:lnTo>
                  <a:lnTo>
                    <a:pt x="102" y="264"/>
                  </a:lnTo>
                  <a:lnTo>
                    <a:pt x="96" y="270"/>
                  </a:lnTo>
                  <a:lnTo>
                    <a:pt x="102" y="276"/>
                  </a:lnTo>
                  <a:lnTo>
                    <a:pt x="108" y="288"/>
                  </a:lnTo>
                  <a:lnTo>
                    <a:pt x="108" y="300"/>
                  </a:lnTo>
                  <a:lnTo>
                    <a:pt x="102" y="312"/>
                  </a:lnTo>
                  <a:lnTo>
                    <a:pt x="90" y="324"/>
                  </a:lnTo>
                  <a:lnTo>
                    <a:pt x="102" y="324"/>
                  </a:lnTo>
                  <a:lnTo>
                    <a:pt x="108" y="330"/>
                  </a:lnTo>
                  <a:lnTo>
                    <a:pt x="108" y="342"/>
                  </a:lnTo>
                  <a:lnTo>
                    <a:pt x="84" y="390"/>
                  </a:lnTo>
                  <a:lnTo>
                    <a:pt x="84" y="402"/>
                  </a:lnTo>
                  <a:lnTo>
                    <a:pt x="102" y="402"/>
                  </a:lnTo>
                  <a:lnTo>
                    <a:pt x="126" y="390"/>
                  </a:lnTo>
                  <a:lnTo>
                    <a:pt x="132" y="384"/>
                  </a:lnTo>
                  <a:lnTo>
                    <a:pt x="132" y="378"/>
                  </a:lnTo>
                  <a:lnTo>
                    <a:pt x="144" y="366"/>
                  </a:lnTo>
                  <a:lnTo>
                    <a:pt x="150" y="354"/>
                  </a:lnTo>
                  <a:lnTo>
                    <a:pt x="156" y="348"/>
                  </a:lnTo>
                  <a:lnTo>
                    <a:pt x="168" y="348"/>
                  </a:lnTo>
                  <a:lnTo>
                    <a:pt x="174" y="354"/>
                  </a:lnTo>
                  <a:lnTo>
                    <a:pt x="198" y="366"/>
                  </a:lnTo>
                  <a:lnTo>
                    <a:pt x="216" y="366"/>
                  </a:lnTo>
                  <a:lnTo>
                    <a:pt x="234" y="348"/>
                  </a:lnTo>
                  <a:lnTo>
                    <a:pt x="234" y="336"/>
                  </a:lnTo>
                  <a:lnTo>
                    <a:pt x="240" y="330"/>
                  </a:lnTo>
                  <a:lnTo>
                    <a:pt x="258" y="330"/>
                  </a:lnTo>
                  <a:lnTo>
                    <a:pt x="264" y="336"/>
                  </a:lnTo>
                  <a:lnTo>
                    <a:pt x="276" y="342"/>
                  </a:lnTo>
                  <a:lnTo>
                    <a:pt x="300" y="342"/>
                  </a:lnTo>
                  <a:lnTo>
                    <a:pt x="306" y="348"/>
                  </a:lnTo>
                  <a:lnTo>
                    <a:pt x="306" y="360"/>
                  </a:lnTo>
                  <a:lnTo>
                    <a:pt x="318" y="372"/>
                  </a:lnTo>
                  <a:lnTo>
                    <a:pt x="336" y="384"/>
                  </a:lnTo>
                  <a:lnTo>
                    <a:pt x="348" y="390"/>
                  </a:lnTo>
                  <a:lnTo>
                    <a:pt x="366" y="408"/>
                  </a:lnTo>
                  <a:lnTo>
                    <a:pt x="372" y="450"/>
                  </a:lnTo>
                  <a:lnTo>
                    <a:pt x="372" y="462"/>
                  </a:lnTo>
                  <a:lnTo>
                    <a:pt x="384" y="486"/>
                  </a:lnTo>
                  <a:lnTo>
                    <a:pt x="420" y="522"/>
                  </a:lnTo>
                  <a:lnTo>
                    <a:pt x="420" y="528"/>
                  </a:lnTo>
                  <a:lnTo>
                    <a:pt x="426" y="534"/>
                  </a:lnTo>
                  <a:lnTo>
                    <a:pt x="426" y="546"/>
                  </a:lnTo>
                  <a:lnTo>
                    <a:pt x="432" y="540"/>
                  </a:lnTo>
                  <a:lnTo>
                    <a:pt x="432" y="546"/>
                  </a:lnTo>
                  <a:lnTo>
                    <a:pt x="444" y="558"/>
                  </a:lnTo>
                  <a:lnTo>
                    <a:pt x="432" y="582"/>
                  </a:lnTo>
                  <a:lnTo>
                    <a:pt x="426" y="588"/>
                  </a:lnTo>
                  <a:lnTo>
                    <a:pt x="426" y="594"/>
                  </a:lnTo>
                  <a:lnTo>
                    <a:pt x="438" y="606"/>
                  </a:lnTo>
                  <a:lnTo>
                    <a:pt x="450" y="612"/>
                  </a:lnTo>
                  <a:lnTo>
                    <a:pt x="456" y="618"/>
                  </a:lnTo>
                  <a:lnTo>
                    <a:pt x="456" y="630"/>
                  </a:lnTo>
                  <a:lnTo>
                    <a:pt x="450" y="636"/>
                  </a:lnTo>
                  <a:lnTo>
                    <a:pt x="444" y="648"/>
                  </a:lnTo>
                  <a:lnTo>
                    <a:pt x="432" y="654"/>
                  </a:lnTo>
                  <a:lnTo>
                    <a:pt x="426" y="660"/>
                  </a:lnTo>
                  <a:lnTo>
                    <a:pt x="426" y="672"/>
                  </a:lnTo>
                  <a:lnTo>
                    <a:pt x="450" y="672"/>
                  </a:lnTo>
                  <a:lnTo>
                    <a:pt x="456" y="678"/>
                  </a:lnTo>
                  <a:lnTo>
                    <a:pt x="462" y="678"/>
                  </a:lnTo>
                  <a:lnTo>
                    <a:pt x="462" y="684"/>
                  </a:lnTo>
                  <a:lnTo>
                    <a:pt x="474" y="696"/>
                  </a:lnTo>
                  <a:lnTo>
                    <a:pt x="486" y="696"/>
                  </a:lnTo>
                  <a:lnTo>
                    <a:pt x="492" y="690"/>
                  </a:lnTo>
                  <a:lnTo>
                    <a:pt x="492" y="678"/>
                  </a:lnTo>
                  <a:lnTo>
                    <a:pt x="480" y="666"/>
                  </a:lnTo>
                  <a:lnTo>
                    <a:pt x="498" y="654"/>
                  </a:lnTo>
                  <a:lnTo>
                    <a:pt x="510" y="642"/>
                  </a:lnTo>
                  <a:lnTo>
                    <a:pt x="546" y="654"/>
                  </a:lnTo>
                  <a:lnTo>
                    <a:pt x="558" y="642"/>
                  </a:lnTo>
                  <a:lnTo>
                    <a:pt x="582" y="648"/>
                  </a:lnTo>
                  <a:lnTo>
                    <a:pt x="588" y="648"/>
                  </a:lnTo>
                  <a:lnTo>
                    <a:pt x="600" y="636"/>
                  </a:lnTo>
                  <a:lnTo>
                    <a:pt x="600" y="630"/>
                  </a:lnTo>
                  <a:lnTo>
                    <a:pt x="588" y="618"/>
                  </a:lnTo>
                  <a:lnTo>
                    <a:pt x="582" y="618"/>
                  </a:lnTo>
                  <a:lnTo>
                    <a:pt x="600" y="582"/>
                  </a:lnTo>
                  <a:lnTo>
                    <a:pt x="594" y="582"/>
                  </a:lnTo>
                  <a:lnTo>
                    <a:pt x="588" y="576"/>
                  </a:lnTo>
                  <a:lnTo>
                    <a:pt x="564" y="564"/>
                  </a:lnTo>
                  <a:lnTo>
                    <a:pt x="540" y="540"/>
                  </a:lnTo>
                  <a:lnTo>
                    <a:pt x="546" y="540"/>
                  </a:lnTo>
                  <a:lnTo>
                    <a:pt x="552" y="534"/>
                  </a:lnTo>
                  <a:lnTo>
                    <a:pt x="558" y="534"/>
                  </a:lnTo>
                  <a:lnTo>
                    <a:pt x="564" y="528"/>
                  </a:lnTo>
                  <a:lnTo>
                    <a:pt x="564" y="516"/>
                  </a:lnTo>
                  <a:lnTo>
                    <a:pt x="558" y="510"/>
                  </a:lnTo>
                  <a:lnTo>
                    <a:pt x="546" y="504"/>
                  </a:lnTo>
                  <a:lnTo>
                    <a:pt x="540" y="498"/>
                  </a:lnTo>
                  <a:lnTo>
                    <a:pt x="528" y="498"/>
                  </a:lnTo>
                  <a:lnTo>
                    <a:pt x="516" y="486"/>
                  </a:lnTo>
                  <a:lnTo>
                    <a:pt x="504" y="462"/>
                  </a:lnTo>
                  <a:lnTo>
                    <a:pt x="498" y="456"/>
                  </a:lnTo>
                  <a:lnTo>
                    <a:pt x="498" y="450"/>
                  </a:lnTo>
                  <a:lnTo>
                    <a:pt x="480" y="450"/>
                  </a:lnTo>
                  <a:lnTo>
                    <a:pt x="474" y="432"/>
                  </a:lnTo>
                  <a:lnTo>
                    <a:pt x="456" y="414"/>
                  </a:lnTo>
                  <a:lnTo>
                    <a:pt x="438" y="402"/>
                  </a:lnTo>
                  <a:lnTo>
                    <a:pt x="426" y="378"/>
                  </a:lnTo>
                  <a:lnTo>
                    <a:pt x="426" y="354"/>
                  </a:lnTo>
                  <a:lnTo>
                    <a:pt x="420" y="354"/>
                  </a:lnTo>
                  <a:lnTo>
                    <a:pt x="414" y="348"/>
                  </a:lnTo>
                  <a:lnTo>
                    <a:pt x="402" y="342"/>
                  </a:lnTo>
                  <a:lnTo>
                    <a:pt x="390" y="342"/>
                  </a:lnTo>
                  <a:lnTo>
                    <a:pt x="384" y="336"/>
                  </a:lnTo>
                  <a:lnTo>
                    <a:pt x="384" y="306"/>
                  </a:lnTo>
                  <a:lnTo>
                    <a:pt x="372" y="306"/>
                  </a:lnTo>
                  <a:lnTo>
                    <a:pt x="366" y="300"/>
                  </a:lnTo>
                  <a:lnTo>
                    <a:pt x="354" y="294"/>
                  </a:lnTo>
                  <a:lnTo>
                    <a:pt x="342" y="282"/>
                  </a:lnTo>
                  <a:lnTo>
                    <a:pt x="306" y="264"/>
                  </a:lnTo>
                  <a:lnTo>
                    <a:pt x="300" y="258"/>
                  </a:lnTo>
                  <a:lnTo>
                    <a:pt x="288" y="252"/>
                  </a:lnTo>
                  <a:lnTo>
                    <a:pt x="288" y="234"/>
                  </a:lnTo>
                  <a:lnTo>
                    <a:pt x="282" y="228"/>
                  </a:lnTo>
                  <a:lnTo>
                    <a:pt x="306" y="228"/>
                  </a:lnTo>
                  <a:lnTo>
                    <a:pt x="312" y="234"/>
                  </a:lnTo>
                  <a:lnTo>
                    <a:pt x="330" y="234"/>
                  </a:lnTo>
                  <a:lnTo>
                    <a:pt x="336" y="228"/>
                  </a:lnTo>
                  <a:lnTo>
                    <a:pt x="342" y="216"/>
                  </a:lnTo>
                  <a:lnTo>
                    <a:pt x="354" y="210"/>
                  </a:lnTo>
                  <a:lnTo>
                    <a:pt x="360" y="198"/>
                  </a:lnTo>
                  <a:lnTo>
                    <a:pt x="360" y="186"/>
                  </a:lnTo>
                  <a:lnTo>
                    <a:pt x="348" y="180"/>
                  </a:lnTo>
                  <a:lnTo>
                    <a:pt x="330" y="174"/>
                  </a:lnTo>
                  <a:lnTo>
                    <a:pt x="306" y="162"/>
                  </a:lnTo>
                  <a:lnTo>
                    <a:pt x="306" y="156"/>
                  </a:lnTo>
                  <a:lnTo>
                    <a:pt x="312" y="150"/>
                  </a:lnTo>
                  <a:lnTo>
                    <a:pt x="318" y="150"/>
                  </a:lnTo>
                  <a:lnTo>
                    <a:pt x="294" y="126"/>
                  </a:lnTo>
                  <a:lnTo>
                    <a:pt x="282" y="120"/>
                  </a:lnTo>
                  <a:lnTo>
                    <a:pt x="270" y="120"/>
                  </a:lnTo>
                  <a:lnTo>
                    <a:pt x="264" y="132"/>
                  </a:lnTo>
                  <a:lnTo>
                    <a:pt x="264" y="138"/>
                  </a:lnTo>
                  <a:lnTo>
                    <a:pt x="258" y="150"/>
                  </a:lnTo>
                  <a:lnTo>
                    <a:pt x="252" y="156"/>
                  </a:lnTo>
                  <a:lnTo>
                    <a:pt x="240" y="144"/>
                  </a:lnTo>
                  <a:lnTo>
                    <a:pt x="240" y="138"/>
                  </a:lnTo>
                  <a:lnTo>
                    <a:pt x="222" y="138"/>
                  </a:lnTo>
                  <a:lnTo>
                    <a:pt x="216" y="126"/>
                  </a:lnTo>
                  <a:lnTo>
                    <a:pt x="198" y="108"/>
                  </a:lnTo>
                  <a:lnTo>
                    <a:pt x="186" y="84"/>
                  </a:lnTo>
                  <a:lnTo>
                    <a:pt x="186" y="54"/>
                  </a:lnTo>
                  <a:lnTo>
                    <a:pt x="180" y="54"/>
                  </a:lnTo>
                  <a:lnTo>
                    <a:pt x="174" y="60"/>
                  </a:lnTo>
                  <a:lnTo>
                    <a:pt x="168" y="48"/>
                  </a:lnTo>
                  <a:lnTo>
                    <a:pt x="156" y="42"/>
                  </a:lnTo>
                  <a:lnTo>
                    <a:pt x="150" y="30"/>
                  </a:lnTo>
                  <a:lnTo>
                    <a:pt x="144" y="24"/>
                  </a:lnTo>
                  <a:lnTo>
                    <a:pt x="138" y="12"/>
                  </a:lnTo>
                  <a:lnTo>
                    <a:pt x="132" y="6"/>
                  </a:lnTo>
                  <a:lnTo>
                    <a:pt x="96" y="0"/>
                  </a:lnTo>
                  <a:lnTo>
                    <a:pt x="90" y="6"/>
                  </a:lnTo>
                  <a:lnTo>
                    <a:pt x="90" y="48"/>
                  </a:lnTo>
                  <a:lnTo>
                    <a:pt x="114" y="72"/>
                  </a:lnTo>
                  <a:lnTo>
                    <a:pt x="114" y="108"/>
                  </a:lnTo>
                  <a:lnTo>
                    <a:pt x="72" y="108"/>
                  </a:lnTo>
                  <a:lnTo>
                    <a:pt x="72" y="84"/>
                  </a:lnTo>
                  <a:lnTo>
                    <a:pt x="36" y="102"/>
                  </a:lnTo>
                  <a:lnTo>
                    <a:pt x="36" y="114"/>
                  </a:lnTo>
                  <a:lnTo>
                    <a:pt x="30" y="126"/>
                  </a:lnTo>
                  <a:lnTo>
                    <a:pt x="36" y="132"/>
                  </a:lnTo>
                  <a:lnTo>
                    <a:pt x="30" y="138"/>
                  </a:lnTo>
                  <a:lnTo>
                    <a:pt x="18" y="138"/>
                  </a:lnTo>
                  <a:lnTo>
                    <a:pt x="0" y="156"/>
                  </a:lnTo>
                  <a:lnTo>
                    <a:pt x="0" y="168"/>
                  </a:lnTo>
                  <a:lnTo>
                    <a:pt x="6" y="168"/>
                  </a:lnTo>
                  <a:lnTo>
                    <a:pt x="12" y="174"/>
                  </a:lnTo>
                  <a:lnTo>
                    <a:pt x="24" y="180"/>
                  </a:lnTo>
                  <a:close/>
                </a:path>
              </a:pathLst>
            </a:custGeom>
            <a:solidFill>
              <a:srgbClr val="C0C0C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597" name="Kyrgyzstan">
              <a:extLst>
                <a:ext uri="{FF2B5EF4-FFF2-40B4-BE49-F238E27FC236}">
                  <a16:creationId xmlns:a16="http://schemas.microsoft.com/office/drawing/2014/main" id="{70D00E33-2B94-C9B6-4388-333C7158625D}"/>
                </a:ext>
              </a:extLst>
            </p:cNvPr>
            <p:cNvSpPr>
              <a:spLocks/>
            </p:cNvSpPr>
            <p:nvPr/>
          </p:nvSpPr>
          <p:spPr bwMode="gray">
            <a:xfrm>
              <a:off x="3822" y="1687"/>
              <a:ext cx="171" cy="79"/>
            </a:xfrm>
            <a:custGeom>
              <a:avLst/>
              <a:gdLst>
                <a:gd name="T0" fmla="*/ 2147483647 w 672"/>
                <a:gd name="T1" fmla="*/ 2147483647 h 312"/>
                <a:gd name="T2" fmla="*/ 2147483647 w 672"/>
                <a:gd name="T3" fmla="*/ 2147483647 h 312"/>
                <a:gd name="T4" fmla="*/ 2147483647 w 672"/>
                <a:gd name="T5" fmla="*/ 2147483647 h 312"/>
                <a:gd name="T6" fmla="*/ 2147483647 w 672"/>
                <a:gd name="T7" fmla="*/ 2147483647 h 312"/>
                <a:gd name="T8" fmla="*/ 2147483647 w 672"/>
                <a:gd name="T9" fmla="*/ 2147483647 h 312"/>
                <a:gd name="T10" fmla="*/ 2147483647 w 672"/>
                <a:gd name="T11" fmla="*/ 2147483647 h 312"/>
                <a:gd name="T12" fmla="*/ 2147483647 w 672"/>
                <a:gd name="T13" fmla="*/ 2147483647 h 312"/>
                <a:gd name="T14" fmla="*/ 2147483647 w 672"/>
                <a:gd name="T15" fmla="*/ 2147483647 h 312"/>
                <a:gd name="T16" fmla="*/ 2147483647 w 672"/>
                <a:gd name="T17" fmla="*/ 2147483647 h 312"/>
                <a:gd name="T18" fmla="*/ 2147483647 w 672"/>
                <a:gd name="T19" fmla="*/ 2147483647 h 312"/>
                <a:gd name="T20" fmla="*/ 2147483647 w 672"/>
                <a:gd name="T21" fmla="*/ 2147483647 h 312"/>
                <a:gd name="T22" fmla="*/ 2147483647 w 672"/>
                <a:gd name="T23" fmla="*/ 2147483647 h 312"/>
                <a:gd name="T24" fmla="*/ 0 w 672"/>
                <a:gd name="T25" fmla="*/ 2147483647 h 312"/>
                <a:gd name="T26" fmla="*/ 2147483647 w 672"/>
                <a:gd name="T27" fmla="*/ 2147483647 h 312"/>
                <a:gd name="T28" fmla="*/ 2147483647 w 672"/>
                <a:gd name="T29" fmla="*/ 2147483647 h 312"/>
                <a:gd name="T30" fmla="*/ 2147483647 w 672"/>
                <a:gd name="T31" fmla="*/ 2147483647 h 312"/>
                <a:gd name="T32" fmla="*/ 2147483647 w 672"/>
                <a:gd name="T33" fmla="*/ 2147483647 h 312"/>
                <a:gd name="T34" fmla="*/ 2147483647 w 672"/>
                <a:gd name="T35" fmla="*/ 2147483647 h 312"/>
                <a:gd name="T36" fmla="*/ 2147483647 w 672"/>
                <a:gd name="T37" fmla="*/ 2147483647 h 312"/>
                <a:gd name="T38" fmla="*/ 2147483647 w 672"/>
                <a:gd name="T39" fmla="*/ 2147483647 h 312"/>
                <a:gd name="T40" fmla="*/ 2147483647 w 672"/>
                <a:gd name="T41" fmla="*/ 2147483647 h 312"/>
                <a:gd name="T42" fmla="*/ 2147483647 w 672"/>
                <a:gd name="T43" fmla="*/ 2147483647 h 312"/>
                <a:gd name="T44" fmla="*/ 2147483647 w 672"/>
                <a:gd name="T45" fmla="*/ 2147483647 h 312"/>
                <a:gd name="T46" fmla="*/ 2147483647 w 672"/>
                <a:gd name="T47" fmla="*/ 2147483647 h 312"/>
                <a:gd name="T48" fmla="*/ 2147483647 w 672"/>
                <a:gd name="T49" fmla="*/ 2147483647 h 312"/>
                <a:gd name="T50" fmla="*/ 2147483647 w 672"/>
                <a:gd name="T51" fmla="*/ 2147483647 h 312"/>
                <a:gd name="T52" fmla="*/ 2147483647 w 672"/>
                <a:gd name="T53" fmla="*/ 2147483647 h 312"/>
                <a:gd name="T54" fmla="*/ 2147483647 w 672"/>
                <a:gd name="T55" fmla="*/ 2147483647 h 312"/>
                <a:gd name="T56" fmla="*/ 2147483647 w 672"/>
                <a:gd name="T57" fmla="*/ 2147483647 h 312"/>
                <a:gd name="T58" fmla="*/ 2147483647 w 672"/>
                <a:gd name="T59" fmla="*/ 2147483647 h 312"/>
                <a:gd name="T60" fmla="*/ 2147483647 w 672"/>
                <a:gd name="T61" fmla="*/ 2147483647 h 312"/>
                <a:gd name="T62" fmla="*/ 2147483647 w 672"/>
                <a:gd name="T63" fmla="*/ 2147483647 h 312"/>
                <a:gd name="T64" fmla="*/ 2147483647 w 672"/>
                <a:gd name="T65" fmla="*/ 2147483647 h 312"/>
                <a:gd name="T66" fmla="*/ 2147483647 w 672"/>
                <a:gd name="T67" fmla="*/ 2147483647 h 312"/>
                <a:gd name="T68" fmla="*/ 2147483647 w 672"/>
                <a:gd name="T69" fmla="*/ 2147483647 h 312"/>
                <a:gd name="T70" fmla="*/ 2147483647 w 672"/>
                <a:gd name="T71" fmla="*/ 2147483647 h 312"/>
                <a:gd name="T72" fmla="*/ 2147483647 w 672"/>
                <a:gd name="T73" fmla="*/ 2147483647 h 312"/>
                <a:gd name="T74" fmla="*/ 2147483647 w 672"/>
                <a:gd name="T75" fmla="*/ 2147483647 h 312"/>
                <a:gd name="T76" fmla="*/ 2147483647 w 672"/>
                <a:gd name="T77" fmla="*/ 0 h 312"/>
                <a:gd name="T78" fmla="*/ 2147483647 w 672"/>
                <a:gd name="T79" fmla="*/ 2147483647 h 312"/>
                <a:gd name="T80" fmla="*/ 2147483647 w 672"/>
                <a:gd name="T81" fmla="*/ 2147483647 h 312"/>
                <a:gd name="T82" fmla="*/ 2147483647 w 672"/>
                <a:gd name="T83" fmla="*/ 2147483647 h 312"/>
                <a:gd name="T84" fmla="*/ 2147483647 w 672"/>
                <a:gd name="T85" fmla="*/ 2147483647 h 312"/>
                <a:gd name="T86" fmla="*/ 2147483647 w 672"/>
                <a:gd name="T87" fmla="*/ 2147483647 h 312"/>
                <a:gd name="T88" fmla="*/ 2147483647 w 672"/>
                <a:gd name="T89" fmla="*/ 2147483647 h 312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672"/>
                <a:gd name="T136" fmla="*/ 0 h 312"/>
                <a:gd name="T137" fmla="*/ 672 w 672"/>
                <a:gd name="T138" fmla="*/ 312 h 312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672" h="312">
                  <a:moveTo>
                    <a:pt x="36" y="132"/>
                  </a:moveTo>
                  <a:lnTo>
                    <a:pt x="66" y="144"/>
                  </a:lnTo>
                  <a:lnTo>
                    <a:pt x="78" y="156"/>
                  </a:lnTo>
                  <a:lnTo>
                    <a:pt x="114" y="156"/>
                  </a:lnTo>
                  <a:lnTo>
                    <a:pt x="114" y="144"/>
                  </a:lnTo>
                  <a:lnTo>
                    <a:pt x="126" y="144"/>
                  </a:lnTo>
                  <a:lnTo>
                    <a:pt x="126" y="132"/>
                  </a:lnTo>
                  <a:lnTo>
                    <a:pt x="144" y="156"/>
                  </a:lnTo>
                  <a:lnTo>
                    <a:pt x="162" y="156"/>
                  </a:lnTo>
                  <a:lnTo>
                    <a:pt x="168" y="174"/>
                  </a:lnTo>
                  <a:lnTo>
                    <a:pt x="192" y="174"/>
                  </a:lnTo>
                  <a:lnTo>
                    <a:pt x="198" y="186"/>
                  </a:lnTo>
                  <a:lnTo>
                    <a:pt x="204" y="186"/>
                  </a:lnTo>
                  <a:lnTo>
                    <a:pt x="216" y="180"/>
                  </a:lnTo>
                  <a:lnTo>
                    <a:pt x="228" y="180"/>
                  </a:lnTo>
                  <a:lnTo>
                    <a:pt x="228" y="192"/>
                  </a:lnTo>
                  <a:lnTo>
                    <a:pt x="216" y="204"/>
                  </a:lnTo>
                  <a:lnTo>
                    <a:pt x="204" y="210"/>
                  </a:lnTo>
                  <a:lnTo>
                    <a:pt x="192" y="210"/>
                  </a:lnTo>
                  <a:lnTo>
                    <a:pt x="192" y="216"/>
                  </a:lnTo>
                  <a:lnTo>
                    <a:pt x="174" y="222"/>
                  </a:lnTo>
                  <a:lnTo>
                    <a:pt x="156" y="240"/>
                  </a:lnTo>
                  <a:lnTo>
                    <a:pt x="150" y="240"/>
                  </a:lnTo>
                  <a:lnTo>
                    <a:pt x="144" y="234"/>
                  </a:lnTo>
                  <a:lnTo>
                    <a:pt x="138" y="234"/>
                  </a:lnTo>
                  <a:lnTo>
                    <a:pt x="132" y="228"/>
                  </a:lnTo>
                  <a:lnTo>
                    <a:pt x="114" y="228"/>
                  </a:lnTo>
                  <a:lnTo>
                    <a:pt x="102" y="234"/>
                  </a:lnTo>
                  <a:lnTo>
                    <a:pt x="96" y="234"/>
                  </a:lnTo>
                  <a:lnTo>
                    <a:pt x="96" y="246"/>
                  </a:lnTo>
                  <a:lnTo>
                    <a:pt x="90" y="252"/>
                  </a:lnTo>
                  <a:lnTo>
                    <a:pt x="84" y="252"/>
                  </a:lnTo>
                  <a:lnTo>
                    <a:pt x="72" y="246"/>
                  </a:lnTo>
                  <a:lnTo>
                    <a:pt x="36" y="234"/>
                  </a:lnTo>
                  <a:lnTo>
                    <a:pt x="24" y="234"/>
                  </a:lnTo>
                  <a:lnTo>
                    <a:pt x="18" y="240"/>
                  </a:lnTo>
                  <a:lnTo>
                    <a:pt x="18" y="252"/>
                  </a:lnTo>
                  <a:lnTo>
                    <a:pt x="12" y="258"/>
                  </a:lnTo>
                  <a:lnTo>
                    <a:pt x="0" y="264"/>
                  </a:lnTo>
                  <a:lnTo>
                    <a:pt x="0" y="276"/>
                  </a:lnTo>
                  <a:lnTo>
                    <a:pt x="6" y="282"/>
                  </a:lnTo>
                  <a:lnTo>
                    <a:pt x="6" y="288"/>
                  </a:lnTo>
                  <a:lnTo>
                    <a:pt x="12" y="294"/>
                  </a:lnTo>
                  <a:lnTo>
                    <a:pt x="24" y="288"/>
                  </a:lnTo>
                  <a:lnTo>
                    <a:pt x="36" y="288"/>
                  </a:lnTo>
                  <a:lnTo>
                    <a:pt x="42" y="282"/>
                  </a:lnTo>
                  <a:lnTo>
                    <a:pt x="60" y="282"/>
                  </a:lnTo>
                  <a:lnTo>
                    <a:pt x="72" y="288"/>
                  </a:lnTo>
                  <a:lnTo>
                    <a:pt x="96" y="288"/>
                  </a:lnTo>
                  <a:lnTo>
                    <a:pt x="108" y="300"/>
                  </a:lnTo>
                  <a:lnTo>
                    <a:pt x="126" y="300"/>
                  </a:lnTo>
                  <a:lnTo>
                    <a:pt x="132" y="294"/>
                  </a:lnTo>
                  <a:lnTo>
                    <a:pt x="144" y="288"/>
                  </a:lnTo>
                  <a:lnTo>
                    <a:pt x="150" y="282"/>
                  </a:lnTo>
                  <a:lnTo>
                    <a:pt x="180" y="312"/>
                  </a:lnTo>
                  <a:lnTo>
                    <a:pt x="192" y="306"/>
                  </a:lnTo>
                  <a:lnTo>
                    <a:pt x="198" y="306"/>
                  </a:lnTo>
                  <a:lnTo>
                    <a:pt x="198" y="312"/>
                  </a:lnTo>
                  <a:lnTo>
                    <a:pt x="210" y="312"/>
                  </a:lnTo>
                  <a:lnTo>
                    <a:pt x="222" y="306"/>
                  </a:lnTo>
                  <a:lnTo>
                    <a:pt x="228" y="300"/>
                  </a:lnTo>
                  <a:lnTo>
                    <a:pt x="270" y="300"/>
                  </a:lnTo>
                  <a:lnTo>
                    <a:pt x="282" y="288"/>
                  </a:lnTo>
                  <a:lnTo>
                    <a:pt x="300" y="294"/>
                  </a:lnTo>
                  <a:lnTo>
                    <a:pt x="318" y="294"/>
                  </a:lnTo>
                  <a:lnTo>
                    <a:pt x="318" y="282"/>
                  </a:lnTo>
                  <a:lnTo>
                    <a:pt x="312" y="270"/>
                  </a:lnTo>
                  <a:lnTo>
                    <a:pt x="300" y="264"/>
                  </a:lnTo>
                  <a:lnTo>
                    <a:pt x="300" y="258"/>
                  </a:lnTo>
                  <a:lnTo>
                    <a:pt x="306" y="252"/>
                  </a:lnTo>
                  <a:lnTo>
                    <a:pt x="318" y="246"/>
                  </a:lnTo>
                  <a:lnTo>
                    <a:pt x="330" y="246"/>
                  </a:lnTo>
                  <a:lnTo>
                    <a:pt x="336" y="240"/>
                  </a:lnTo>
                  <a:lnTo>
                    <a:pt x="348" y="234"/>
                  </a:lnTo>
                  <a:lnTo>
                    <a:pt x="348" y="216"/>
                  </a:lnTo>
                  <a:lnTo>
                    <a:pt x="372" y="216"/>
                  </a:lnTo>
                  <a:lnTo>
                    <a:pt x="384" y="204"/>
                  </a:lnTo>
                  <a:lnTo>
                    <a:pt x="396" y="204"/>
                  </a:lnTo>
                  <a:lnTo>
                    <a:pt x="402" y="210"/>
                  </a:lnTo>
                  <a:lnTo>
                    <a:pt x="408" y="222"/>
                  </a:lnTo>
                  <a:lnTo>
                    <a:pt x="414" y="228"/>
                  </a:lnTo>
                  <a:lnTo>
                    <a:pt x="426" y="222"/>
                  </a:lnTo>
                  <a:lnTo>
                    <a:pt x="456" y="228"/>
                  </a:lnTo>
                  <a:lnTo>
                    <a:pt x="462" y="222"/>
                  </a:lnTo>
                  <a:lnTo>
                    <a:pt x="462" y="198"/>
                  </a:lnTo>
                  <a:lnTo>
                    <a:pt x="468" y="186"/>
                  </a:lnTo>
                  <a:lnTo>
                    <a:pt x="486" y="168"/>
                  </a:lnTo>
                  <a:lnTo>
                    <a:pt x="516" y="168"/>
                  </a:lnTo>
                  <a:lnTo>
                    <a:pt x="534" y="174"/>
                  </a:lnTo>
                  <a:lnTo>
                    <a:pt x="552" y="174"/>
                  </a:lnTo>
                  <a:lnTo>
                    <a:pt x="558" y="168"/>
                  </a:lnTo>
                  <a:lnTo>
                    <a:pt x="564" y="156"/>
                  </a:lnTo>
                  <a:lnTo>
                    <a:pt x="564" y="138"/>
                  </a:lnTo>
                  <a:lnTo>
                    <a:pt x="570" y="132"/>
                  </a:lnTo>
                  <a:lnTo>
                    <a:pt x="582" y="126"/>
                  </a:lnTo>
                  <a:lnTo>
                    <a:pt x="594" y="114"/>
                  </a:lnTo>
                  <a:lnTo>
                    <a:pt x="642" y="96"/>
                  </a:lnTo>
                  <a:lnTo>
                    <a:pt x="666" y="96"/>
                  </a:lnTo>
                  <a:lnTo>
                    <a:pt x="672" y="90"/>
                  </a:lnTo>
                  <a:lnTo>
                    <a:pt x="672" y="78"/>
                  </a:lnTo>
                  <a:lnTo>
                    <a:pt x="660" y="66"/>
                  </a:lnTo>
                  <a:lnTo>
                    <a:pt x="642" y="60"/>
                  </a:lnTo>
                  <a:lnTo>
                    <a:pt x="600" y="60"/>
                  </a:lnTo>
                  <a:lnTo>
                    <a:pt x="576" y="30"/>
                  </a:lnTo>
                  <a:lnTo>
                    <a:pt x="558" y="30"/>
                  </a:lnTo>
                  <a:lnTo>
                    <a:pt x="546" y="18"/>
                  </a:lnTo>
                  <a:lnTo>
                    <a:pt x="498" y="24"/>
                  </a:lnTo>
                  <a:lnTo>
                    <a:pt x="486" y="24"/>
                  </a:lnTo>
                  <a:lnTo>
                    <a:pt x="474" y="18"/>
                  </a:lnTo>
                  <a:lnTo>
                    <a:pt x="354" y="18"/>
                  </a:lnTo>
                  <a:lnTo>
                    <a:pt x="336" y="24"/>
                  </a:lnTo>
                  <a:lnTo>
                    <a:pt x="318" y="24"/>
                  </a:lnTo>
                  <a:lnTo>
                    <a:pt x="306" y="18"/>
                  </a:lnTo>
                  <a:lnTo>
                    <a:pt x="282" y="18"/>
                  </a:lnTo>
                  <a:lnTo>
                    <a:pt x="276" y="6"/>
                  </a:lnTo>
                  <a:lnTo>
                    <a:pt x="264" y="0"/>
                  </a:lnTo>
                  <a:lnTo>
                    <a:pt x="222" y="0"/>
                  </a:lnTo>
                  <a:lnTo>
                    <a:pt x="216" y="6"/>
                  </a:lnTo>
                  <a:lnTo>
                    <a:pt x="216" y="36"/>
                  </a:lnTo>
                  <a:lnTo>
                    <a:pt x="222" y="48"/>
                  </a:lnTo>
                  <a:lnTo>
                    <a:pt x="222" y="60"/>
                  </a:lnTo>
                  <a:lnTo>
                    <a:pt x="204" y="54"/>
                  </a:lnTo>
                  <a:lnTo>
                    <a:pt x="174" y="54"/>
                  </a:lnTo>
                  <a:lnTo>
                    <a:pt x="138" y="36"/>
                  </a:lnTo>
                  <a:lnTo>
                    <a:pt x="120" y="30"/>
                  </a:lnTo>
                  <a:lnTo>
                    <a:pt x="108" y="24"/>
                  </a:lnTo>
                  <a:lnTo>
                    <a:pt x="78" y="24"/>
                  </a:lnTo>
                  <a:lnTo>
                    <a:pt x="60" y="42"/>
                  </a:lnTo>
                  <a:lnTo>
                    <a:pt x="54" y="54"/>
                  </a:lnTo>
                  <a:lnTo>
                    <a:pt x="54" y="72"/>
                  </a:lnTo>
                  <a:lnTo>
                    <a:pt x="72" y="72"/>
                  </a:lnTo>
                  <a:lnTo>
                    <a:pt x="78" y="78"/>
                  </a:lnTo>
                  <a:lnTo>
                    <a:pt x="84" y="78"/>
                  </a:lnTo>
                  <a:lnTo>
                    <a:pt x="84" y="84"/>
                  </a:lnTo>
                  <a:lnTo>
                    <a:pt x="36" y="132"/>
                  </a:lnTo>
                  <a:close/>
                </a:path>
              </a:pathLst>
            </a:custGeom>
            <a:solidFill>
              <a:srgbClr val="C0C0C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598" name="Kuwait">
              <a:extLst>
                <a:ext uri="{FF2B5EF4-FFF2-40B4-BE49-F238E27FC236}">
                  <a16:creationId xmlns:a16="http://schemas.microsoft.com/office/drawing/2014/main" id="{5136F4E0-663B-2FBC-E26F-28A62DAE1257}"/>
                </a:ext>
              </a:extLst>
            </p:cNvPr>
            <p:cNvSpPr>
              <a:spLocks/>
            </p:cNvSpPr>
            <p:nvPr/>
          </p:nvSpPr>
          <p:spPr bwMode="gray">
            <a:xfrm>
              <a:off x="3471" y="1955"/>
              <a:ext cx="35" cy="30"/>
            </a:xfrm>
            <a:custGeom>
              <a:avLst/>
              <a:gdLst>
                <a:gd name="T0" fmla="*/ 2147483647 w 138"/>
                <a:gd name="T1" fmla="*/ 0 h 120"/>
                <a:gd name="T2" fmla="*/ 2147483647 w 138"/>
                <a:gd name="T3" fmla="*/ 0 h 120"/>
                <a:gd name="T4" fmla="*/ 2147483647 w 138"/>
                <a:gd name="T5" fmla="*/ 2147483647 h 120"/>
                <a:gd name="T6" fmla="*/ 2147483647 w 138"/>
                <a:gd name="T7" fmla="*/ 2147483647 h 120"/>
                <a:gd name="T8" fmla="*/ 2147483647 w 138"/>
                <a:gd name="T9" fmla="*/ 2147483647 h 120"/>
                <a:gd name="T10" fmla="*/ 2147483647 w 138"/>
                <a:gd name="T11" fmla="*/ 2147483647 h 120"/>
                <a:gd name="T12" fmla="*/ 0 w 138"/>
                <a:gd name="T13" fmla="*/ 2147483647 h 120"/>
                <a:gd name="T14" fmla="*/ 2147483647 w 138"/>
                <a:gd name="T15" fmla="*/ 2147483647 h 120"/>
                <a:gd name="T16" fmla="*/ 2147483647 w 138"/>
                <a:gd name="T17" fmla="*/ 2147483647 h 120"/>
                <a:gd name="T18" fmla="*/ 2147483647 w 138"/>
                <a:gd name="T19" fmla="*/ 2147483647 h 120"/>
                <a:gd name="T20" fmla="*/ 2147483647 w 138"/>
                <a:gd name="T21" fmla="*/ 2147483647 h 120"/>
                <a:gd name="T22" fmla="*/ 2147483647 w 138"/>
                <a:gd name="T23" fmla="*/ 2147483647 h 120"/>
                <a:gd name="T24" fmla="*/ 2147483647 w 138"/>
                <a:gd name="T25" fmla="*/ 2147483647 h 120"/>
                <a:gd name="T26" fmla="*/ 2147483647 w 138"/>
                <a:gd name="T27" fmla="*/ 2147483647 h 120"/>
                <a:gd name="T28" fmla="*/ 2147483647 w 138"/>
                <a:gd name="T29" fmla="*/ 2147483647 h 120"/>
                <a:gd name="T30" fmla="*/ 2147483647 w 138"/>
                <a:gd name="T31" fmla="*/ 2147483647 h 120"/>
                <a:gd name="T32" fmla="*/ 2147483647 w 138"/>
                <a:gd name="T33" fmla="*/ 2147483647 h 120"/>
                <a:gd name="T34" fmla="*/ 2147483647 w 138"/>
                <a:gd name="T35" fmla="*/ 2147483647 h 120"/>
                <a:gd name="T36" fmla="*/ 2147483647 w 138"/>
                <a:gd name="T37" fmla="*/ 2147483647 h 120"/>
                <a:gd name="T38" fmla="*/ 2147483647 w 138"/>
                <a:gd name="T39" fmla="*/ 2147483647 h 120"/>
                <a:gd name="T40" fmla="*/ 2147483647 w 138"/>
                <a:gd name="T41" fmla="*/ 2147483647 h 120"/>
                <a:gd name="T42" fmla="*/ 2147483647 w 138"/>
                <a:gd name="T43" fmla="*/ 2147483647 h 120"/>
                <a:gd name="T44" fmla="*/ 2147483647 w 138"/>
                <a:gd name="T45" fmla="*/ 2147483647 h 120"/>
                <a:gd name="T46" fmla="*/ 2147483647 w 138"/>
                <a:gd name="T47" fmla="*/ 2147483647 h 120"/>
                <a:gd name="T48" fmla="*/ 2147483647 w 138"/>
                <a:gd name="T49" fmla="*/ 0 h 120"/>
                <a:gd name="T50" fmla="*/ 2147483647 w 138"/>
                <a:gd name="T51" fmla="*/ 0 h 120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38"/>
                <a:gd name="T79" fmla="*/ 0 h 120"/>
                <a:gd name="T80" fmla="*/ 138 w 138"/>
                <a:gd name="T81" fmla="*/ 120 h 120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38" h="120">
                  <a:moveTo>
                    <a:pt x="54" y="0"/>
                  </a:moveTo>
                  <a:lnTo>
                    <a:pt x="36" y="0"/>
                  </a:lnTo>
                  <a:lnTo>
                    <a:pt x="30" y="12"/>
                  </a:lnTo>
                  <a:lnTo>
                    <a:pt x="24" y="18"/>
                  </a:lnTo>
                  <a:lnTo>
                    <a:pt x="24" y="30"/>
                  </a:lnTo>
                  <a:lnTo>
                    <a:pt x="6" y="66"/>
                  </a:lnTo>
                  <a:lnTo>
                    <a:pt x="0" y="72"/>
                  </a:lnTo>
                  <a:lnTo>
                    <a:pt x="42" y="72"/>
                  </a:lnTo>
                  <a:lnTo>
                    <a:pt x="60" y="78"/>
                  </a:lnTo>
                  <a:lnTo>
                    <a:pt x="66" y="78"/>
                  </a:lnTo>
                  <a:lnTo>
                    <a:pt x="66" y="114"/>
                  </a:lnTo>
                  <a:lnTo>
                    <a:pt x="72" y="120"/>
                  </a:lnTo>
                  <a:lnTo>
                    <a:pt x="138" y="120"/>
                  </a:lnTo>
                  <a:lnTo>
                    <a:pt x="126" y="114"/>
                  </a:lnTo>
                  <a:lnTo>
                    <a:pt x="114" y="102"/>
                  </a:lnTo>
                  <a:lnTo>
                    <a:pt x="102" y="78"/>
                  </a:lnTo>
                  <a:lnTo>
                    <a:pt x="102" y="66"/>
                  </a:lnTo>
                  <a:lnTo>
                    <a:pt x="90" y="60"/>
                  </a:lnTo>
                  <a:lnTo>
                    <a:pt x="84" y="36"/>
                  </a:lnTo>
                  <a:lnTo>
                    <a:pt x="120" y="36"/>
                  </a:lnTo>
                  <a:lnTo>
                    <a:pt x="120" y="18"/>
                  </a:lnTo>
                  <a:lnTo>
                    <a:pt x="114" y="12"/>
                  </a:lnTo>
                  <a:lnTo>
                    <a:pt x="90" y="12"/>
                  </a:lnTo>
                  <a:lnTo>
                    <a:pt x="90" y="18"/>
                  </a:lnTo>
                  <a:lnTo>
                    <a:pt x="84" y="0"/>
                  </a:lnTo>
                  <a:lnTo>
                    <a:pt x="54" y="0"/>
                  </a:lnTo>
                  <a:close/>
                </a:path>
              </a:pathLst>
            </a:custGeom>
            <a:solidFill>
              <a:srgbClr val="C0C0C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599" name="Korea, South">
              <a:extLst>
                <a:ext uri="{FF2B5EF4-FFF2-40B4-BE49-F238E27FC236}">
                  <a16:creationId xmlns:a16="http://schemas.microsoft.com/office/drawing/2014/main" id="{2707D8C4-7B2D-88CC-E6F0-6949CAA3DB01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4795" y="1781"/>
              <a:ext cx="69" cy="108"/>
            </a:xfrm>
            <a:custGeom>
              <a:avLst/>
              <a:gdLst>
                <a:gd name="T0" fmla="*/ 2147483647 w 276"/>
                <a:gd name="T1" fmla="*/ 2147483647 h 426"/>
                <a:gd name="T2" fmla="*/ 2147483647 w 276"/>
                <a:gd name="T3" fmla="*/ 2147483647 h 426"/>
                <a:gd name="T4" fmla="*/ 2147483647 w 276"/>
                <a:gd name="T5" fmla="*/ 2147483647 h 426"/>
                <a:gd name="T6" fmla="*/ 2147483647 w 276"/>
                <a:gd name="T7" fmla="*/ 2147483647 h 426"/>
                <a:gd name="T8" fmla="*/ 2147483647 w 276"/>
                <a:gd name="T9" fmla="*/ 2147483647 h 426"/>
                <a:gd name="T10" fmla="*/ 2147483647 w 276"/>
                <a:gd name="T11" fmla="*/ 2147483647 h 426"/>
                <a:gd name="T12" fmla="*/ 2147483647 w 276"/>
                <a:gd name="T13" fmla="*/ 2147483647 h 426"/>
                <a:gd name="T14" fmla="*/ 2147483647 w 276"/>
                <a:gd name="T15" fmla="*/ 2147483647 h 426"/>
                <a:gd name="T16" fmla="*/ 2147483647 w 276"/>
                <a:gd name="T17" fmla="*/ 2147483647 h 426"/>
                <a:gd name="T18" fmla="*/ 2147483647 w 276"/>
                <a:gd name="T19" fmla="*/ 2147483647 h 426"/>
                <a:gd name="T20" fmla="*/ 2147483647 w 276"/>
                <a:gd name="T21" fmla="*/ 2147483647 h 426"/>
                <a:gd name="T22" fmla="*/ 2147483647 w 276"/>
                <a:gd name="T23" fmla="*/ 2147483647 h 426"/>
                <a:gd name="T24" fmla="*/ 2147483647 w 276"/>
                <a:gd name="T25" fmla="*/ 0 h 426"/>
                <a:gd name="T26" fmla="*/ 2147483647 w 276"/>
                <a:gd name="T27" fmla="*/ 2147483647 h 426"/>
                <a:gd name="T28" fmla="*/ 2147483647 w 276"/>
                <a:gd name="T29" fmla="*/ 2147483647 h 426"/>
                <a:gd name="T30" fmla="*/ 2147483647 w 276"/>
                <a:gd name="T31" fmla="*/ 2147483647 h 426"/>
                <a:gd name="T32" fmla="*/ 2147483647 w 276"/>
                <a:gd name="T33" fmla="*/ 2147483647 h 426"/>
                <a:gd name="T34" fmla="*/ 0 w 276"/>
                <a:gd name="T35" fmla="*/ 2147483647 h 426"/>
                <a:gd name="T36" fmla="*/ 2147483647 w 276"/>
                <a:gd name="T37" fmla="*/ 2147483647 h 426"/>
                <a:gd name="T38" fmla="*/ 2147483647 w 276"/>
                <a:gd name="T39" fmla="*/ 2147483647 h 426"/>
                <a:gd name="T40" fmla="*/ 2147483647 w 276"/>
                <a:gd name="T41" fmla="*/ 2147483647 h 426"/>
                <a:gd name="T42" fmla="*/ 2147483647 w 276"/>
                <a:gd name="T43" fmla="*/ 2147483647 h 426"/>
                <a:gd name="T44" fmla="*/ 2147483647 w 276"/>
                <a:gd name="T45" fmla="*/ 2147483647 h 426"/>
                <a:gd name="T46" fmla="*/ 2147483647 w 276"/>
                <a:gd name="T47" fmla="*/ 2147483647 h 426"/>
                <a:gd name="T48" fmla="*/ 2147483647 w 276"/>
                <a:gd name="T49" fmla="*/ 2147483647 h 426"/>
                <a:gd name="T50" fmla="*/ 2147483647 w 276"/>
                <a:gd name="T51" fmla="*/ 2147483647 h 426"/>
                <a:gd name="T52" fmla="*/ 2147483647 w 276"/>
                <a:gd name="T53" fmla="*/ 2147483647 h 426"/>
                <a:gd name="T54" fmla="*/ 2147483647 w 276"/>
                <a:gd name="T55" fmla="*/ 2147483647 h 426"/>
                <a:gd name="T56" fmla="*/ 2147483647 w 276"/>
                <a:gd name="T57" fmla="*/ 2147483647 h 426"/>
                <a:gd name="T58" fmla="*/ 2147483647 w 276"/>
                <a:gd name="T59" fmla="*/ 2147483647 h 426"/>
                <a:gd name="T60" fmla="*/ 2147483647 w 276"/>
                <a:gd name="T61" fmla="*/ 2147483647 h 426"/>
                <a:gd name="T62" fmla="*/ 2147483647 w 276"/>
                <a:gd name="T63" fmla="*/ 2147483647 h 426"/>
                <a:gd name="T64" fmla="*/ 2147483647 w 276"/>
                <a:gd name="T65" fmla="*/ 2147483647 h 426"/>
                <a:gd name="T66" fmla="*/ 2147483647 w 276"/>
                <a:gd name="T67" fmla="*/ 2147483647 h 426"/>
                <a:gd name="T68" fmla="*/ 2147483647 w 276"/>
                <a:gd name="T69" fmla="*/ 2147483647 h 426"/>
                <a:gd name="T70" fmla="*/ 2147483647 w 276"/>
                <a:gd name="T71" fmla="*/ 2147483647 h 426"/>
                <a:gd name="T72" fmla="*/ 2147483647 w 276"/>
                <a:gd name="T73" fmla="*/ 2147483647 h 426"/>
                <a:gd name="T74" fmla="*/ 2147483647 w 276"/>
                <a:gd name="T75" fmla="*/ 2147483647 h 42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276"/>
                <a:gd name="T115" fmla="*/ 0 h 426"/>
                <a:gd name="T116" fmla="*/ 276 w 276"/>
                <a:gd name="T117" fmla="*/ 426 h 42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276" h="426">
                  <a:moveTo>
                    <a:pt x="150" y="402"/>
                  </a:moveTo>
                  <a:lnTo>
                    <a:pt x="132" y="408"/>
                  </a:lnTo>
                  <a:lnTo>
                    <a:pt x="126" y="414"/>
                  </a:lnTo>
                  <a:lnTo>
                    <a:pt x="138" y="426"/>
                  </a:lnTo>
                  <a:lnTo>
                    <a:pt x="162" y="426"/>
                  </a:lnTo>
                  <a:lnTo>
                    <a:pt x="174" y="414"/>
                  </a:lnTo>
                  <a:lnTo>
                    <a:pt x="174" y="408"/>
                  </a:lnTo>
                  <a:lnTo>
                    <a:pt x="168" y="402"/>
                  </a:lnTo>
                  <a:lnTo>
                    <a:pt x="150" y="402"/>
                  </a:lnTo>
                  <a:close/>
                  <a:moveTo>
                    <a:pt x="276" y="246"/>
                  </a:moveTo>
                  <a:lnTo>
                    <a:pt x="270" y="228"/>
                  </a:lnTo>
                  <a:lnTo>
                    <a:pt x="264" y="216"/>
                  </a:lnTo>
                  <a:lnTo>
                    <a:pt x="246" y="198"/>
                  </a:lnTo>
                  <a:lnTo>
                    <a:pt x="252" y="186"/>
                  </a:lnTo>
                  <a:lnTo>
                    <a:pt x="252" y="180"/>
                  </a:lnTo>
                  <a:lnTo>
                    <a:pt x="246" y="162"/>
                  </a:lnTo>
                  <a:lnTo>
                    <a:pt x="240" y="150"/>
                  </a:lnTo>
                  <a:lnTo>
                    <a:pt x="210" y="120"/>
                  </a:lnTo>
                  <a:lnTo>
                    <a:pt x="198" y="102"/>
                  </a:lnTo>
                  <a:lnTo>
                    <a:pt x="168" y="72"/>
                  </a:lnTo>
                  <a:lnTo>
                    <a:pt x="144" y="66"/>
                  </a:lnTo>
                  <a:lnTo>
                    <a:pt x="144" y="60"/>
                  </a:lnTo>
                  <a:lnTo>
                    <a:pt x="138" y="54"/>
                  </a:lnTo>
                  <a:lnTo>
                    <a:pt x="132" y="42"/>
                  </a:lnTo>
                  <a:lnTo>
                    <a:pt x="102" y="12"/>
                  </a:lnTo>
                  <a:lnTo>
                    <a:pt x="96" y="0"/>
                  </a:lnTo>
                  <a:lnTo>
                    <a:pt x="78" y="12"/>
                  </a:lnTo>
                  <a:lnTo>
                    <a:pt x="48" y="12"/>
                  </a:lnTo>
                  <a:lnTo>
                    <a:pt x="24" y="24"/>
                  </a:lnTo>
                  <a:lnTo>
                    <a:pt x="18" y="30"/>
                  </a:lnTo>
                  <a:lnTo>
                    <a:pt x="12" y="30"/>
                  </a:lnTo>
                  <a:lnTo>
                    <a:pt x="12" y="36"/>
                  </a:lnTo>
                  <a:lnTo>
                    <a:pt x="18" y="42"/>
                  </a:lnTo>
                  <a:lnTo>
                    <a:pt x="18" y="48"/>
                  </a:lnTo>
                  <a:lnTo>
                    <a:pt x="12" y="54"/>
                  </a:lnTo>
                  <a:lnTo>
                    <a:pt x="0" y="60"/>
                  </a:lnTo>
                  <a:lnTo>
                    <a:pt x="0" y="66"/>
                  </a:lnTo>
                  <a:lnTo>
                    <a:pt x="6" y="72"/>
                  </a:lnTo>
                  <a:lnTo>
                    <a:pt x="12" y="84"/>
                  </a:lnTo>
                  <a:lnTo>
                    <a:pt x="24" y="90"/>
                  </a:lnTo>
                  <a:lnTo>
                    <a:pt x="30" y="90"/>
                  </a:lnTo>
                  <a:lnTo>
                    <a:pt x="42" y="96"/>
                  </a:lnTo>
                  <a:lnTo>
                    <a:pt x="60" y="132"/>
                  </a:lnTo>
                  <a:lnTo>
                    <a:pt x="54" y="132"/>
                  </a:lnTo>
                  <a:lnTo>
                    <a:pt x="48" y="126"/>
                  </a:lnTo>
                  <a:lnTo>
                    <a:pt x="36" y="126"/>
                  </a:lnTo>
                  <a:lnTo>
                    <a:pt x="24" y="120"/>
                  </a:lnTo>
                  <a:lnTo>
                    <a:pt x="6" y="120"/>
                  </a:lnTo>
                  <a:lnTo>
                    <a:pt x="6" y="126"/>
                  </a:lnTo>
                  <a:lnTo>
                    <a:pt x="18" y="132"/>
                  </a:lnTo>
                  <a:lnTo>
                    <a:pt x="30" y="144"/>
                  </a:lnTo>
                  <a:lnTo>
                    <a:pt x="42" y="150"/>
                  </a:lnTo>
                  <a:lnTo>
                    <a:pt x="54" y="192"/>
                  </a:lnTo>
                  <a:lnTo>
                    <a:pt x="90" y="198"/>
                  </a:lnTo>
                  <a:lnTo>
                    <a:pt x="90" y="228"/>
                  </a:lnTo>
                  <a:lnTo>
                    <a:pt x="78" y="240"/>
                  </a:lnTo>
                  <a:lnTo>
                    <a:pt x="78" y="270"/>
                  </a:lnTo>
                  <a:lnTo>
                    <a:pt x="84" y="282"/>
                  </a:lnTo>
                  <a:lnTo>
                    <a:pt x="102" y="300"/>
                  </a:lnTo>
                  <a:lnTo>
                    <a:pt x="108" y="300"/>
                  </a:lnTo>
                  <a:lnTo>
                    <a:pt x="108" y="306"/>
                  </a:lnTo>
                  <a:lnTo>
                    <a:pt x="102" y="312"/>
                  </a:lnTo>
                  <a:lnTo>
                    <a:pt x="102" y="324"/>
                  </a:lnTo>
                  <a:lnTo>
                    <a:pt x="108" y="330"/>
                  </a:lnTo>
                  <a:lnTo>
                    <a:pt x="132" y="330"/>
                  </a:lnTo>
                  <a:lnTo>
                    <a:pt x="144" y="324"/>
                  </a:lnTo>
                  <a:lnTo>
                    <a:pt x="144" y="318"/>
                  </a:lnTo>
                  <a:lnTo>
                    <a:pt x="150" y="312"/>
                  </a:lnTo>
                  <a:lnTo>
                    <a:pt x="150" y="306"/>
                  </a:lnTo>
                  <a:lnTo>
                    <a:pt x="198" y="282"/>
                  </a:lnTo>
                  <a:lnTo>
                    <a:pt x="222" y="288"/>
                  </a:lnTo>
                  <a:lnTo>
                    <a:pt x="234" y="270"/>
                  </a:lnTo>
                  <a:lnTo>
                    <a:pt x="258" y="270"/>
                  </a:lnTo>
                  <a:lnTo>
                    <a:pt x="270" y="264"/>
                  </a:lnTo>
                  <a:lnTo>
                    <a:pt x="276" y="264"/>
                  </a:lnTo>
                  <a:lnTo>
                    <a:pt x="276" y="246"/>
                  </a:lnTo>
                  <a:close/>
                </a:path>
              </a:pathLst>
            </a:custGeom>
            <a:solidFill>
              <a:srgbClr val="C0C0C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600" name="Korea, North">
              <a:extLst>
                <a:ext uri="{FF2B5EF4-FFF2-40B4-BE49-F238E27FC236}">
                  <a16:creationId xmlns:a16="http://schemas.microsoft.com/office/drawing/2014/main" id="{C6086A93-D7E6-D8BD-7138-6749E1313ACB}"/>
                </a:ext>
              </a:extLst>
            </p:cNvPr>
            <p:cNvSpPr>
              <a:spLocks/>
            </p:cNvSpPr>
            <p:nvPr/>
          </p:nvSpPr>
          <p:spPr bwMode="gray">
            <a:xfrm>
              <a:off x="4737" y="1692"/>
              <a:ext cx="83" cy="106"/>
            </a:xfrm>
            <a:custGeom>
              <a:avLst/>
              <a:gdLst>
                <a:gd name="T0" fmla="*/ 2147483647 w 330"/>
                <a:gd name="T1" fmla="*/ 0 h 420"/>
                <a:gd name="T2" fmla="*/ 2147483647 w 330"/>
                <a:gd name="T3" fmla="*/ 2147483647 h 420"/>
                <a:gd name="T4" fmla="*/ 2147483647 w 330"/>
                <a:gd name="T5" fmla="*/ 2147483647 h 420"/>
                <a:gd name="T6" fmla="*/ 2147483647 w 330"/>
                <a:gd name="T7" fmla="*/ 2147483647 h 420"/>
                <a:gd name="T8" fmla="*/ 2147483647 w 330"/>
                <a:gd name="T9" fmla="*/ 2147483647 h 420"/>
                <a:gd name="T10" fmla="*/ 2147483647 w 330"/>
                <a:gd name="T11" fmla="*/ 2147483647 h 420"/>
                <a:gd name="T12" fmla="*/ 2147483647 w 330"/>
                <a:gd name="T13" fmla="*/ 2147483647 h 420"/>
                <a:gd name="T14" fmla="*/ 2147483647 w 330"/>
                <a:gd name="T15" fmla="*/ 2147483647 h 420"/>
                <a:gd name="T16" fmla="*/ 2147483647 w 330"/>
                <a:gd name="T17" fmla="*/ 2147483647 h 420"/>
                <a:gd name="T18" fmla="*/ 2147483647 w 330"/>
                <a:gd name="T19" fmla="*/ 2147483647 h 420"/>
                <a:gd name="T20" fmla="*/ 2147483647 w 330"/>
                <a:gd name="T21" fmla="*/ 2147483647 h 420"/>
                <a:gd name="T22" fmla="*/ 2147483647 w 330"/>
                <a:gd name="T23" fmla="*/ 2147483647 h 420"/>
                <a:gd name="T24" fmla="*/ 2147483647 w 330"/>
                <a:gd name="T25" fmla="*/ 2147483647 h 420"/>
                <a:gd name="T26" fmla="*/ 2147483647 w 330"/>
                <a:gd name="T27" fmla="*/ 2147483647 h 420"/>
                <a:gd name="T28" fmla="*/ 2147483647 w 330"/>
                <a:gd name="T29" fmla="*/ 2147483647 h 420"/>
                <a:gd name="T30" fmla="*/ 2147483647 w 330"/>
                <a:gd name="T31" fmla="*/ 2147483647 h 420"/>
                <a:gd name="T32" fmla="*/ 2147483647 w 330"/>
                <a:gd name="T33" fmla="*/ 2147483647 h 420"/>
                <a:gd name="T34" fmla="*/ 2147483647 w 330"/>
                <a:gd name="T35" fmla="*/ 2147483647 h 420"/>
                <a:gd name="T36" fmla="*/ 2147483647 w 330"/>
                <a:gd name="T37" fmla="*/ 2147483647 h 420"/>
                <a:gd name="T38" fmla="*/ 2147483647 w 330"/>
                <a:gd name="T39" fmla="*/ 2147483647 h 420"/>
                <a:gd name="T40" fmla="*/ 2147483647 w 330"/>
                <a:gd name="T41" fmla="*/ 2147483647 h 420"/>
                <a:gd name="T42" fmla="*/ 2147483647 w 330"/>
                <a:gd name="T43" fmla="*/ 2147483647 h 420"/>
                <a:gd name="T44" fmla="*/ 2147483647 w 330"/>
                <a:gd name="T45" fmla="*/ 2147483647 h 420"/>
                <a:gd name="T46" fmla="*/ 2147483647 w 330"/>
                <a:gd name="T47" fmla="*/ 2147483647 h 420"/>
                <a:gd name="T48" fmla="*/ 2147483647 w 330"/>
                <a:gd name="T49" fmla="*/ 2147483647 h 420"/>
                <a:gd name="T50" fmla="*/ 2147483647 w 330"/>
                <a:gd name="T51" fmla="*/ 2147483647 h 420"/>
                <a:gd name="T52" fmla="*/ 2147483647 w 330"/>
                <a:gd name="T53" fmla="*/ 2147483647 h 420"/>
                <a:gd name="T54" fmla="*/ 2147483647 w 330"/>
                <a:gd name="T55" fmla="*/ 2147483647 h 420"/>
                <a:gd name="T56" fmla="*/ 2147483647 w 330"/>
                <a:gd name="T57" fmla="*/ 2147483647 h 420"/>
                <a:gd name="T58" fmla="*/ 2147483647 w 330"/>
                <a:gd name="T59" fmla="*/ 2147483647 h 420"/>
                <a:gd name="T60" fmla="*/ 2147483647 w 330"/>
                <a:gd name="T61" fmla="*/ 2147483647 h 420"/>
                <a:gd name="T62" fmla="*/ 2147483647 w 330"/>
                <a:gd name="T63" fmla="*/ 2147483647 h 420"/>
                <a:gd name="T64" fmla="*/ 2147483647 w 330"/>
                <a:gd name="T65" fmla="*/ 2147483647 h 420"/>
                <a:gd name="T66" fmla="*/ 2147483647 w 330"/>
                <a:gd name="T67" fmla="*/ 2147483647 h 420"/>
                <a:gd name="T68" fmla="*/ 2147483647 w 330"/>
                <a:gd name="T69" fmla="*/ 2147483647 h 420"/>
                <a:gd name="T70" fmla="*/ 2147483647 w 330"/>
                <a:gd name="T71" fmla="*/ 2147483647 h 420"/>
                <a:gd name="T72" fmla="*/ 2147483647 w 330"/>
                <a:gd name="T73" fmla="*/ 2147483647 h 420"/>
                <a:gd name="T74" fmla="*/ 2147483647 w 330"/>
                <a:gd name="T75" fmla="*/ 2147483647 h 420"/>
                <a:gd name="T76" fmla="*/ 2147483647 w 330"/>
                <a:gd name="T77" fmla="*/ 2147483647 h 420"/>
                <a:gd name="T78" fmla="*/ 2147483647 w 330"/>
                <a:gd name="T79" fmla="*/ 2147483647 h 420"/>
                <a:gd name="T80" fmla="*/ 2147483647 w 330"/>
                <a:gd name="T81" fmla="*/ 2147483647 h 420"/>
                <a:gd name="T82" fmla="*/ 2147483647 w 330"/>
                <a:gd name="T83" fmla="*/ 2147483647 h 420"/>
                <a:gd name="T84" fmla="*/ 2147483647 w 330"/>
                <a:gd name="T85" fmla="*/ 2147483647 h 420"/>
                <a:gd name="T86" fmla="*/ 2147483647 w 330"/>
                <a:gd name="T87" fmla="*/ 2147483647 h 420"/>
                <a:gd name="T88" fmla="*/ 2147483647 w 330"/>
                <a:gd name="T89" fmla="*/ 2147483647 h 420"/>
                <a:gd name="T90" fmla="*/ 2147483647 w 330"/>
                <a:gd name="T91" fmla="*/ 2147483647 h 420"/>
                <a:gd name="T92" fmla="*/ 2147483647 w 330"/>
                <a:gd name="T93" fmla="*/ 2147483647 h 420"/>
                <a:gd name="T94" fmla="*/ 2147483647 w 330"/>
                <a:gd name="T95" fmla="*/ 2147483647 h 420"/>
                <a:gd name="T96" fmla="*/ 2147483647 w 330"/>
                <a:gd name="T97" fmla="*/ 2147483647 h 420"/>
                <a:gd name="T98" fmla="*/ 2147483647 w 330"/>
                <a:gd name="T99" fmla="*/ 2147483647 h 420"/>
                <a:gd name="T100" fmla="*/ 2147483647 w 330"/>
                <a:gd name="T101" fmla="*/ 2147483647 h 420"/>
                <a:gd name="T102" fmla="*/ 2147483647 w 330"/>
                <a:gd name="T103" fmla="*/ 0 h 420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330"/>
                <a:gd name="T157" fmla="*/ 0 h 420"/>
                <a:gd name="T158" fmla="*/ 330 w 330"/>
                <a:gd name="T159" fmla="*/ 420 h 420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330" h="420">
                  <a:moveTo>
                    <a:pt x="270" y="0"/>
                  </a:moveTo>
                  <a:lnTo>
                    <a:pt x="240" y="0"/>
                  </a:lnTo>
                  <a:lnTo>
                    <a:pt x="240" y="6"/>
                  </a:lnTo>
                  <a:lnTo>
                    <a:pt x="246" y="12"/>
                  </a:lnTo>
                  <a:lnTo>
                    <a:pt x="252" y="24"/>
                  </a:lnTo>
                  <a:lnTo>
                    <a:pt x="252" y="42"/>
                  </a:lnTo>
                  <a:lnTo>
                    <a:pt x="228" y="42"/>
                  </a:lnTo>
                  <a:lnTo>
                    <a:pt x="234" y="54"/>
                  </a:lnTo>
                  <a:lnTo>
                    <a:pt x="234" y="60"/>
                  </a:lnTo>
                  <a:lnTo>
                    <a:pt x="228" y="72"/>
                  </a:lnTo>
                  <a:lnTo>
                    <a:pt x="216" y="78"/>
                  </a:lnTo>
                  <a:lnTo>
                    <a:pt x="204" y="72"/>
                  </a:lnTo>
                  <a:lnTo>
                    <a:pt x="180" y="72"/>
                  </a:lnTo>
                  <a:lnTo>
                    <a:pt x="174" y="66"/>
                  </a:lnTo>
                  <a:lnTo>
                    <a:pt x="168" y="72"/>
                  </a:lnTo>
                  <a:lnTo>
                    <a:pt x="168" y="84"/>
                  </a:lnTo>
                  <a:lnTo>
                    <a:pt x="192" y="108"/>
                  </a:lnTo>
                  <a:lnTo>
                    <a:pt x="198" y="108"/>
                  </a:lnTo>
                  <a:lnTo>
                    <a:pt x="198" y="120"/>
                  </a:lnTo>
                  <a:lnTo>
                    <a:pt x="150" y="120"/>
                  </a:lnTo>
                  <a:lnTo>
                    <a:pt x="138" y="114"/>
                  </a:lnTo>
                  <a:lnTo>
                    <a:pt x="126" y="114"/>
                  </a:lnTo>
                  <a:lnTo>
                    <a:pt x="114" y="102"/>
                  </a:lnTo>
                  <a:lnTo>
                    <a:pt x="102" y="96"/>
                  </a:lnTo>
                  <a:lnTo>
                    <a:pt x="90" y="96"/>
                  </a:lnTo>
                  <a:lnTo>
                    <a:pt x="90" y="102"/>
                  </a:lnTo>
                  <a:lnTo>
                    <a:pt x="84" y="108"/>
                  </a:lnTo>
                  <a:lnTo>
                    <a:pt x="84" y="138"/>
                  </a:lnTo>
                  <a:lnTo>
                    <a:pt x="66" y="174"/>
                  </a:lnTo>
                  <a:lnTo>
                    <a:pt x="54" y="186"/>
                  </a:lnTo>
                  <a:lnTo>
                    <a:pt x="18" y="204"/>
                  </a:lnTo>
                  <a:lnTo>
                    <a:pt x="12" y="216"/>
                  </a:lnTo>
                  <a:lnTo>
                    <a:pt x="6" y="222"/>
                  </a:lnTo>
                  <a:lnTo>
                    <a:pt x="6" y="234"/>
                  </a:lnTo>
                  <a:lnTo>
                    <a:pt x="0" y="246"/>
                  </a:lnTo>
                  <a:lnTo>
                    <a:pt x="12" y="228"/>
                  </a:lnTo>
                  <a:lnTo>
                    <a:pt x="18" y="246"/>
                  </a:lnTo>
                  <a:lnTo>
                    <a:pt x="36" y="270"/>
                  </a:lnTo>
                  <a:lnTo>
                    <a:pt x="48" y="252"/>
                  </a:lnTo>
                  <a:lnTo>
                    <a:pt x="54" y="258"/>
                  </a:lnTo>
                  <a:lnTo>
                    <a:pt x="60" y="270"/>
                  </a:lnTo>
                  <a:lnTo>
                    <a:pt x="96" y="270"/>
                  </a:lnTo>
                  <a:lnTo>
                    <a:pt x="96" y="282"/>
                  </a:lnTo>
                  <a:lnTo>
                    <a:pt x="102" y="294"/>
                  </a:lnTo>
                  <a:lnTo>
                    <a:pt x="102" y="336"/>
                  </a:lnTo>
                  <a:lnTo>
                    <a:pt x="138" y="336"/>
                  </a:lnTo>
                  <a:lnTo>
                    <a:pt x="144" y="348"/>
                  </a:lnTo>
                  <a:lnTo>
                    <a:pt x="132" y="342"/>
                  </a:lnTo>
                  <a:lnTo>
                    <a:pt x="108" y="342"/>
                  </a:lnTo>
                  <a:lnTo>
                    <a:pt x="102" y="348"/>
                  </a:lnTo>
                  <a:lnTo>
                    <a:pt x="102" y="360"/>
                  </a:lnTo>
                  <a:lnTo>
                    <a:pt x="108" y="378"/>
                  </a:lnTo>
                  <a:lnTo>
                    <a:pt x="114" y="384"/>
                  </a:lnTo>
                  <a:lnTo>
                    <a:pt x="126" y="408"/>
                  </a:lnTo>
                  <a:lnTo>
                    <a:pt x="156" y="396"/>
                  </a:lnTo>
                  <a:lnTo>
                    <a:pt x="162" y="402"/>
                  </a:lnTo>
                  <a:lnTo>
                    <a:pt x="174" y="408"/>
                  </a:lnTo>
                  <a:lnTo>
                    <a:pt x="180" y="414"/>
                  </a:lnTo>
                  <a:lnTo>
                    <a:pt x="192" y="420"/>
                  </a:lnTo>
                  <a:lnTo>
                    <a:pt x="198" y="420"/>
                  </a:lnTo>
                  <a:lnTo>
                    <a:pt x="216" y="414"/>
                  </a:lnTo>
                  <a:lnTo>
                    <a:pt x="228" y="414"/>
                  </a:lnTo>
                  <a:lnTo>
                    <a:pt x="240" y="408"/>
                  </a:lnTo>
                  <a:lnTo>
                    <a:pt x="246" y="402"/>
                  </a:lnTo>
                  <a:lnTo>
                    <a:pt x="246" y="396"/>
                  </a:lnTo>
                  <a:lnTo>
                    <a:pt x="240" y="390"/>
                  </a:lnTo>
                  <a:lnTo>
                    <a:pt x="240" y="384"/>
                  </a:lnTo>
                  <a:lnTo>
                    <a:pt x="246" y="384"/>
                  </a:lnTo>
                  <a:lnTo>
                    <a:pt x="252" y="378"/>
                  </a:lnTo>
                  <a:lnTo>
                    <a:pt x="276" y="366"/>
                  </a:lnTo>
                  <a:lnTo>
                    <a:pt x="306" y="366"/>
                  </a:lnTo>
                  <a:lnTo>
                    <a:pt x="324" y="354"/>
                  </a:lnTo>
                  <a:lnTo>
                    <a:pt x="312" y="342"/>
                  </a:lnTo>
                  <a:lnTo>
                    <a:pt x="312" y="336"/>
                  </a:lnTo>
                  <a:lnTo>
                    <a:pt x="264" y="312"/>
                  </a:lnTo>
                  <a:lnTo>
                    <a:pt x="240" y="312"/>
                  </a:lnTo>
                  <a:lnTo>
                    <a:pt x="240" y="300"/>
                  </a:lnTo>
                  <a:lnTo>
                    <a:pt x="246" y="288"/>
                  </a:lnTo>
                  <a:lnTo>
                    <a:pt x="252" y="282"/>
                  </a:lnTo>
                  <a:lnTo>
                    <a:pt x="246" y="276"/>
                  </a:lnTo>
                  <a:lnTo>
                    <a:pt x="234" y="270"/>
                  </a:lnTo>
                  <a:lnTo>
                    <a:pt x="228" y="264"/>
                  </a:lnTo>
                  <a:lnTo>
                    <a:pt x="228" y="252"/>
                  </a:lnTo>
                  <a:lnTo>
                    <a:pt x="240" y="246"/>
                  </a:lnTo>
                  <a:lnTo>
                    <a:pt x="246" y="240"/>
                  </a:lnTo>
                  <a:lnTo>
                    <a:pt x="258" y="234"/>
                  </a:lnTo>
                  <a:lnTo>
                    <a:pt x="270" y="234"/>
                  </a:lnTo>
                  <a:lnTo>
                    <a:pt x="276" y="228"/>
                  </a:lnTo>
                  <a:lnTo>
                    <a:pt x="288" y="204"/>
                  </a:lnTo>
                  <a:lnTo>
                    <a:pt x="288" y="192"/>
                  </a:lnTo>
                  <a:lnTo>
                    <a:pt x="294" y="186"/>
                  </a:lnTo>
                  <a:lnTo>
                    <a:pt x="300" y="174"/>
                  </a:lnTo>
                  <a:lnTo>
                    <a:pt x="324" y="162"/>
                  </a:lnTo>
                  <a:lnTo>
                    <a:pt x="312" y="132"/>
                  </a:lnTo>
                  <a:lnTo>
                    <a:pt x="306" y="126"/>
                  </a:lnTo>
                  <a:lnTo>
                    <a:pt x="294" y="102"/>
                  </a:lnTo>
                  <a:lnTo>
                    <a:pt x="294" y="90"/>
                  </a:lnTo>
                  <a:lnTo>
                    <a:pt x="306" y="66"/>
                  </a:lnTo>
                  <a:lnTo>
                    <a:pt x="318" y="60"/>
                  </a:lnTo>
                  <a:lnTo>
                    <a:pt x="324" y="54"/>
                  </a:lnTo>
                  <a:lnTo>
                    <a:pt x="330" y="54"/>
                  </a:lnTo>
                  <a:lnTo>
                    <a:pt x="312" y="36"/>
                  </a:lnTo>
                  <a:lnTo>
                    <a:pt x="288" y="24"/>
                  </a:lnTo>
                  <a:lnTo>
                    <a:pt x="270" y="0"/>
                  </a:lnTo>
                  <a:close/>
                </a:path>
              </a:pathLst>
            </a:custGeom>
            <a:solidFill>
              <a:srgbClr val="C0C0C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601" name="Kenya">
              <a:extLst>
                <a:ext uri="{FF2B5EF4-FFF2-40B4-BE49-F238E27FC236}">
                  <a16:creationId xmlns:a16="http://schemas.microsoft.com/office/drawing/2014/main" id="{F063BC60-D2A3-8EA2-0B21-71CBEBDF2181}"/>
                </a:ext>
              </a:extLst>
            </p:cNvPr>
            <p:cNvSpPr>
              <a:spLocks/>
            </p:cNvSpPr>
            <p:nvPr/>
          </p:nvSpPr>
          <p:spPr bwMode="gray">
            <a:xfrm>
              <a:off x="3269" y="2472"/>
              <a:ext cx="143" cy="194"/>
            </a:xfrm>
            <a:custGeom>
              <a:avLst/>
              <a:gdLst>
                <a:gd name="T0" fmla="*/ 2147483647 w 564"/>
                <a:gd name="T1" fmla="*/ 2147483647 h 762"/>
                <a:gd name="T2" fmla="*/ 2147483647 w 564"/>
                <a:gd name="T3" fmla="*/ 2147483647 h 762"/>
                <a:gd name="T4" fmla="*/ 2147483647 w 564"/>
                <a:gd name="T5" fmla="*/ 2147483647 h 762"/>
                <a:gd name="T6" fmla="*/ 2147483647 w 564"/>
                <a:gd name="T7" fmla="*/ 2147483647 h 762"/>
                <a:gd name="T8" fmla="*/ 2147483647 w 564"/>
                <a:gd name="T9" fmla="*/ 2147483647 h 762"/>
                <a:gd name="T10" fmla="*/ 2147483647 w 564"/>
                <a:gd name="T11" fmla="*/ 2147483647 h 762"/>
                <a:gd name="T12" fmla="*/ 2147483647 w 564"/>
                <a:gd name="T13" fmla="*/ 2147483647 h 762"/>
                <a:gd name="T14" fmla="*/ 2147483647 w 564"/>
                <a:gd name="T15" fmla="*/ 2147483647 h 762"/>
                <a:gd name="T16" fmla="*/ 2147483647 w 564"/>
                <a:gd name="T17" fmla="*/ 2147483647 h 762"/>
                <a:gd name="T18" fmla="*/ 2147483647 w 564"/>
                <a:gd name="T19" fmla="*/ 2147483647 h 762"/>
                <a:gd name="T20" fmla="*/ 2147483647 w 564"/>
                <a:gd name="T21" fmla="*/ 2147483647 h 762"/>
                <a:gd name="T22" fmla="*/ 2147483647 w 564"/>
                <a:gd name="T23" fmla="*/ 2147483647 h 762"/>
                <a:gd name="T24" fmla="*/ 2147483647 w 564"/>
                <a:gd name="T25" fmla="*/ 0 h 762"/>
                <a:gd name="T26" fmla="*/ 2147483647 w 564"/>
                <a:gd name="T27" fmla="*/ 2147483647 h 762"/>
                <a:gd name="T28" fmla="*/ 2147483647 w 564"/>
                <a:gd name="T29" fmla="*/ 2147483647 h 762"/>
                <a:gd name="T30" fmla="*/ 2147483647 w 564"/>
                <a:gd name="T31" fmla="*/ 2147483647 h 762"/>
                <a:gd name="T32" fmla="*/ 2147483647 w 564"/>
                <a:gd name="T33" fmla="*/ 2147483647 h 762"/>
                <a:gd name="T34" fmla="*/ 2147483647 w 564"/>
                <a:gd name="T35" fmla="*/ 2147483647 h 762"/>
                <a:gd name="T36" fmla="*/ 2147483647 w 564"/>
                <a:gd name="T37" fmla="*/ 2147483647 h 762"/>
                <a:gd name="T38" fmla="*/ 2147483647 w 564"/>
                <a:gd name="T39" fmla="*/ 2147483647 h 762"/>
                <a:gd name="T40" fmla="*/ 2147483647 w 564"/>
                <a:gd name="T41" fmla="*/ 2147483647 h 762"/>
                <a:gd name="T42" fmla="*/ 2147483647 w 564"/>
                <a:gd name="T43" fmla="*/ 2147483647 h 762"/>
                <a:gd name="T44" fmla="*/ 2147483647 w 564"/>
                <a:gd name="T45" fmla="*/ 2147483647 h 762"/>
                <a:gd name="T46" fmla="*/ 2147483647 w 564"/>
                <a:gd name="T47" fmla="*/ 2147483647 h 762"/>
                <a:gd name="T48" fmla="*/ 2147483647 w 564"/>
                <a:gd name="T49" fmla="*/ 2147483647 h 762"/>
                <a:gd name="T50" fmla="*/ 2147483647 w 564"/>
                <a:gd name="T51" fmla="*/ 2147483647 h 762"/>
                <a:gd name="T52" fmla="*/ 2147483647 w 564"/>
                <a:gd name="T53" fmla="*/ 2147483647 h 762"/>
                <a:gd name="T54" fmla="*/ 2147483647 w 564"/>
                <a:gd name="T55" fmla="*/ 2147483647 h 762"/>
                <a:gd name="T56" fmla="*/ 2147483647 w 564"/>
                <a:gd name="T57" fmla="*/ 2147483647 h 762"/>
                <a:gd name="T58" fmla="*/ 0 w 564"/>
                <a:gd name="T59" fmla="*/ 2147483647 h 762"/>
                <a:gd name="T60" fmla="*/ 2147483647 w 564"/>
                <a:gd name="T61" fmla="*/ 2147483647 h 762"/>
                <a:gd name="T62" fmla="*/ 2147483647 w 564"/>
                <a:gd name="T63" fmla="*/ 2147483647 h 762"/>
                <a:gd name="T64" fmla="*/ 2147483647 w 564"/>
                <a:gd name="T65" fmla="*/ 2147483647 h 762"/>
                <a:gd name="T66" fmla="*/ 2147483647 w 564"/>
                <a:gd name="T67" fmla="*/ 2147483647 h 762"/>
                <a:gd name="T68" fmla="*/ 2147483647 w 564"/>
                <a:gd name="T69" fmla="*/ 2147483647 h 762"/>
                <a:gd name="T70" fmla="*/ 0 w 564"/>
                <a:gd name="T71" fmla="*/ 2147483647 h 762"/>
                <a:gd name="T72" fmla="*/ 2147483647 w 564"/>
                <a:gd name="T73" fmla="*/ 2147483647 h 762"/>
                <a:gd name="T74" fmla="*/ 2147483647 w 564"/>
                <a:gd name="T75" fmla="*/ 2147483647 h 762"/>
                <a:gd name="T76" fmla="*/ 2147483647 w 564"/>
                <a:gd name="T77" fmla="*/ 2147483647 h 762"/>
                <a:gd name="T78" fmla="*/ 2147483647 w 564"/>
                <a:gd name="T79" fmla="*/ 2147483647 h 762"/>
                <a:gd name="T80" fmla="*/ 2147483647 w 564"/>
                <a:gd name="T81" fmla="*/ 2147483647 h 762"/>
                <a:gd name="T82" fmla="*/ 2147483647 w 564"/>
                <a:gd name="T83" fmla="*/ 2147483647 h 762"/>
                <a:gd name="T84" fmla="*/ 2147483647 w 564"/>
                <a:gd name="T85" fmla="*/ 2147483647 h 762"/>
                <a:gd name="T86" fmla="*/ 2147483647 w 564"/>
                <a:gd name="T87" fmla="*/ 2147483647 h 762"/>
                <a:gd name="T88" fmla="*/ 2147483647 w 564"/>
                <a:gd name="T89" fmla="*/ 2147483647 h 762"/>
                <a:gd name="T90" fmla="*/ 2147483647 w 564"/>
                <a:gd name="T91" fmla="*/ 2147483647 h 762"/>
                <a:gd name="T92" fmla="*/ 2147483647 w 564"/>
                <a:gd name="T93" fmla="*/ 2147483647 h 762"/>
                <a:gd name="T94" fmla="*/ 2147483647 w 564"/>
                <a:gd name="T95" fmla="*/ 2147483647 h 762"/>
                <a:gd name="T96" fmla="*/ 2147483647 w 564"/>
                <a:gd name="T97" fmla="*/ 2147483647 h 762"/>
                <a:gd name="T98" fmla="*/ 2147483647 w 564"/>
                <a:gd name="T99" fmla="*/ 2147483647 h 762"/>
                <a:gd name="T100" fmla="*/ 2147483647 w 564"/>
                <a:gd name="T101" fmla="*/ 2147483647 h 762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564"/>
                <a:gd name="T154" fmla="*/ 0 h 762"/>
                <a:gd name="T155" fmla="*/ 564 w 564"/>
                <a:gd name="T156" fmla="*/ 762 h 762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564" h="762">
                  <a:moveTo>
                    <a:pt x="498" y="150"/>
                  </a:moveTo>
                  <a:lnTo>
                    <a:pt x="540" y="108"/>
                  </a:lnTo>
                  <a:lnTo>
                    <a:pt x="558" y="72"/>
                  </a:lnTo>
                  <a:lnTo>
                    <a:pt x="564" y="66"/>
                  </a:lnTo>
                  <a:lnTo>
                    <a:pt x="564" y="60"/>
                  </a:lnTo>
                  <a:lnTo>
                    <a:pt x="540" y="54"/>
                  </a:lnTo>
                  <a:lnTo>
                    <a:pt x="534" y="60"/>
                  </a:lnTo>
                  <a:lnTo>
                    <a:pt x="504" y="60"/>
                  </a:lnTo>
                  <a:lnTo>
                    <a:pt x="480" y="30"/>
                  </a:lnTo>
                  <a:lnTo>
                    <a:pt x="462" y="48"/>
                  </a:lnTo>
                  <a:lnTo>
                    <a:pt x="456" y="48"/>
                  </a:lnTo>
                  <a:lnTo>
                    <a:pt x="450" y="54"/>
                  </a:lnTo>
                  <a:lnTo>
                    <a:pt x="438" y="60"/>
                  </a:lnTo>
                  <a:lnTo>
                    <a:pt x="426" y="60"/>
                  </a:lnTo>
                  <a:lnTo>
                    <a:pt x="414" y="72"/>
                  </a:lnTo>
                  <a:lnTo>
                    <a:pt x="414" y="84"/>
                  </a:lnTo>
                  <a:lnTo>
                    <a:pt x="390" y="102"/>
                  </a:lnTo>
                  <a:lnTo>
                    <a:pt x="378" y="96"/>
                  </a:lnTo>
                  <a:lnTo>
                    <a:pt x="372" y="96"/>
                  </a:lnTo>
                  <a:lnTo>
                    <a:pt x="360" y="90"/>
                  </a:lnTo>
                  <a:lnTo>
                    <a:pt x="330" y="90"/>
                  </a:lnTo>
                  <a:lnTo>
                    <a:pt x="318" y="84"/>
                  </a:lnTo>
                  <a:lnTo>
                    <a:pt x="288" y="84"/>
                  </a:lnTo>
                  <a:lnTo>
                    <a:pt x="210" y="24"/>
                  </a:lnTo>
                  <a:lnTo>
                    <a:pt x="138" y="18"/>
                  </a:lnTo>
                  <a:lnTo>
                    <a:pt x="132" y="0"/>
                  </a:lnTo>
                  <a:lnTo>
                    <a:pt x="108" y="12"/>
                  </a:lnTo>
                  <a:lnTo>
                    <a:pt x="18" y="12"/>
                  </a:lnTo>
                  <a:lnTo>
                    <a:pt x="0" y="42"/>
                  </a:lnTo>
                  <a:lnTo>
                    <a:pt x="6" y="48"/>
                  </a:lnTo>
                  <a:lnTo>
                    <a:pt x="12" y="60"/>
                  </a:lnTo>
                  <a:lnTo>
                    <a:pt x="12" y="84"/>
                  </a:lnTo>
                  <a:lnTo>
                    <a:pt x="18" y="84"/>
                  </a:lnTo>
                  <a:lnTo>
                    <a:pt x="24" y="90"/>
                  </a:lnTo>
                  <a:lnTo>
                    <a:pt x="24" y="84"/>
                  </a:lnTo>
                  <a:lnTo>
                    <a:pt x="30" y="84"/>
                  </a:lnTo>
                  <a:lnTo>
                    <a:pt x="30" y="96"/>
                  </a:lnTo>
                  <a:lnTo>
                    <a:pt x="24" y="102"/>
                  </a:lnTo>
                  <a:lnTo>
                    <a:pt x="24" y="108"/>
                  </a:lnTo>
                  <a:lnTo>
                    <a:pt x="42" y="126"/>
                  </a:lnTo>
                  <a:lnTo>
                    <a:pt x="36" y="132"/>
                  </a:lnTo>
                  <a:lnTo>
                    <a:pt x="72" y="174"/>
                  </a:lnTo>
                  <a:lnTo>
                    <a:pt x="66" y="180"/>
                  </a:lnTo>
                  <a:lnTo>
                    <a:pt x="60" y="180"/>
                  </a:lnTo>
                  <a:lnTo>
                    <a:pt x="54" y="186"/>
                  </a:lnTo>
                  <a:lnTo>
                    <a:pt x="54" y="192"/>
                  </a:lnTo>
                  <a:lnTo>
                    <a:pt x="66" y="216"/>
                  </a:lnTo>
                  <a:lnTo>
                    <a:pt x="72" y="222"/>
                  </a:lnTo>
                  <a:lnTo>
                    <a:pt x="78" y="234"/>
                  </a:lnTo>
                  <a:lnTo>
                    <a:pt x="78" y="246"/>
                  </a:lnTo>
                  <a:lnTo>
                    <a:pt x="66" y="258"/>
                  </a:lnTo>
                  <a:lnTo>
                    <a:pt x="60" y="282"/>
                  </a:lnTo>
                  <a:lnTo>
                    <a:pt x="42" y="282"/>
                  </a:lnTo>
                  <a:lnTo>
                    <a:pt x="36" y="288"/>
                  </a:lnTo>
                  <a:lnTo>
                    <a:pt x="36" y="312"/>
                  </a:lnTo>
                  <a:lnTo>
                    <a:pt x="18" y="324"/>
                  </a:lnTo>
                  <a:lnTo>
                    <a:pt x="12" y="342"/>
                  </a:lnTo>
                  <a:lnTo>
                    <a:pt x="6" y="348"/>
                  </a:lnTo>
                  <a:lnTo>
                    <a:pt x="0" y="360"/>
                  </a:lnTo>
                  <a:lnTo>
                    <a:pt x="0" y="384"/>
                  </a:lnTo>
                  <a:lnTo>
                    <a:pt x="18" y="402"/>
                  </a:lnTo>
                  <a:lnTo>
                    <a:pt x="30" y="402"/>
                  </a:lnTo>
                  <a:lnTo>
                    <a:pt x="30" y="390"/>
                  </a:lnTo>
                  <a:lnTo>
                    <a:pt x="54" y="390"/>
                  </a:lnTo>
                  <a:lnTo>
                    <a:pt x="60" y="408"/>
                  </a:lnTo>
                  <a:lnTo>
                    <a:pt x="42" y="408"/>
                  </a:lnTo>
                  <a:lnTo>
                    <a:pt x="30" y="420"/>
                  </a:lnTo>
                  <a:lnTo>
                    <a:pt x="24" y="414"/>
                  </a:lnTo>
                  <a:lnTo>
                    <a:pt x="18" y="414"/>
                  </a:lnTo>
                  <a:lnTo>
                    <a:pt x="6" y="420"/>
                  </a:lnTo>
                  <a:lnTo>
                    <a:pt x="0" y="432"/>
                  </a:lnTo>
                  <a:lnTo>
                    <a:pt x="0" y="438"/>
                  </a:lnTo>
                  <a:lnTo>
                    <a:pt x="12" y="450"/>
                  </a:lnTo>
                  <a:lnTo>
                    <a:pt x="6" y="468"/>
                  </a:lnTo>
                  <a:lnTo>
                    <a:pt x="258" y="624"/>
                  </a:lnTo>
                  <a:lnTo>
                    <a:pt x="270" y="636"/>
                  </a:lnTo>
                  <a:lnTo>
                    <a:pt x="270" y="642"/>
                  </a:lnTo>
                  <a:lnTo>
                    <a:pt x="264" y="648"/>
                  </a:lnTo>
                  <a:lnTo>
                    <a:pt x="258" y="648"/>
                  </a:lnTo>
                  <a:lnTo>
                    <a:pt x="252" y="654"/>
                  </a:lnTo>
                  <a:lnTo>
                    <a:pt x="366" y="762"/>
                  </a:lnTo>
                  <a:lnTo>
                    <a:pt x="384" y="756"/>
                  </a:lnTo>
                  <a:lnTo>
                    <a:pt x="414" y="690"/>
                  </a:lnTo>
                  <a:lnTo>
                    <a:pt x="414" y="660"/>
                  </a:lnTo>
                  <a:lnTo>
                    <a:pt x="426" y="648"/>
                  </a:lnTo>
                  <a:lnTo>
                    <a:pt x="432" y="648"/>
                  </a:lnTo>
                  <a:lnTo>
                    <a:pt x="444" y="636"/>
                  </a:lnTo>
                  <a:lnTo>
                    <a:pt x="444" y="624"/>
                  </a:lnTo>
                  <a:lnTo>
                    <a:pt x="438" y="618"/>
                  </a:lnTo>
                  <a:lnTo>
                    <a:pt x="438" y="600"/>
                  </a:lnTo>
                  <a:lnTo>
                    <a:pt x="444" y="594"/>
                  </a:lnTo>
                  <a:lnTo>
                    <a:pt x="456" y="588"/>
                  </a:lnTo>
                  <a:lnTo>
                    <a:pt x="468" y="588"/>
                  </a:lnTo>
                  <a:lnTo>
                    <a:pt x="474" y="582"/>
                  </a:lnTo>
                  <a:lnTo>
                    <a:pt x="480" y="582"/>
                  </a:lnTo>
                  <a:lnTo>
                    <a:pt x="486" y="540"/>
                  </a:lnTo>
                  <a:lnTo>
                    <a:pt x="516" y="540"/>
                  </a:lnTo>
                  <a:lnTo>
                    <a:pt x="528" y="534"/>
                  </a:lnTo>
                  <a:lnTo>
                    <a:pt x="534" y="522"/>
                  </a:lnTo>
                  <a:lnTo>
                    <a:pt x="540" y="516"/>
                  </a:lnTo>
                  <a:lnTo>
                    <a:pt x="498" y="450"/>
                  </a:lnTo>
                  <a:lnTo>
                    <a:pt x="498" y="150"/>
                  </a:lnTo>
                  <a:close/>
                </a:path>
              </a:pathLst>
            </a:custGeom>
            <a:solidFill>
              <a:srgbClr val="C0C0C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602" name="Kazakhstan">
              <a:extLst>
                <a:ext uri="{FF2B5EF4-FFF2-40B4-BE49-F238E27FC236}">
                  <a16:creationId xmlns:a16="http://schemas.microsoft.com/office/drawing/2014/main" id="{AA285DE3-99F2-33FA-4947-6CAF0D1C5293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3415" y="1445"/>
              <a:ext cx="637" cy="296"/>
            </a:xfrm>
            <a:custGeom>
              <a:avLst/>
              <a:gdLst>
                <a:gd name="T0" fmla="*/ 2147483647 w 2514"/>
                <a:gd name="T1" fmla="*/ 2147483647 h 1164"/>
                <a:gd name="T2" fmla="*/ 2147483647 w 2514"/>
                <a:gd name="T3" fmla="*/ 2147483647 h 1164"/>
                <a:gd name="T4" fmla="*/ 2147483647 w 2514"/>
                <a:gd name="T5" fmla="*/ 2147483647 h 1164"/>
                <a:gd name="T6" fmla="*/ 2147483647 w 2514"/>
                <a:gd name="T7" fmla="*/ 2147483647 h 1164"/>
                <a:gd name="T8" fmla="*/ 2147483647 w 2514"/>
                <a:gd name="T9" fmla="*/ 2147483647 h 1164"/>
                <a:gd name="T10" fmla="*/ 2147483647 w 2514"/>
                <a:gd name="T11" fmla="*/ 2147483647 h 1164"/>
                <a:gd name="T12" fmla="*/ 2147483647 w 2514"/>
                <a:gd name="T13" fmla="*/ 2147483647 h 1164"/>
                <a:gd name="T14" fmla="*/ 2147483647 w 2514"/>
                <a:gd name="T15" fmla="*/ 2147483647 h 1164"/>
                <a:gd name="T16" fmla="*/ 2147483647 w 2514"/>
                <a:gd name="T17" fmla="*/ 2147483647 h 1164"/>
                <a:gd name="T18" fmla="*/ 2147483647 w 2514"/>
                <a:gd name="T19" fmla="*/ 2147483647 h 1164"/>
                <a:gd name="T20" fmla="*/ 2147483647 w 2514"/>
                <a:gd name="T21" fmla="*/ 2147483647 h 1164"/>
                <a:gd name="T22" fmla="*/ 2147483647 w 2514"/>
                <a:gd name="T23" fmla="*/ 2147483647 h 1164"/>
                <a:gd name="T24" fmla="*/ 2147483647 w 2514"/>
                <a:gd name="T25" fmla="*/ 2147483647 h 1164"/>
                <a:gd name="T26" fmla="*/ 2147483647 w 2514"/>
                <a:gd name="T27" fmla="*/ 2147483647 h 1164"/>
                <a:gd name="T28" fmla="*/ 2147483647 w 2514"/>
                <a:gd name="T29" fmla="*/ 2147483647 h 1164"/>
                <a:gd name="T30" fmla="*/ 2147483647 w 2514"/>
                <a:gd name="T31" fmla="*/ 2147483647 h 1164"/>
                <a:gd name="T32" fmla="*/ 2147483647 w 2514"/>
                <a:gd name="T33" fmla="*/ 2147483647 h 1164"/>
                <a:gd name="T34" fmla="*/ 2147483647 w 2514"/>
                <a:gd name="T35" fmla="*/ 2147483647 h 1164"/>
                <a:gd name="T36" fmla="*/ 2147483647 w 2514"/>
                <a:gd name="T37" fmla="*/ 2147483647 h 1164"/>
                <a:gd name="T38" fmla="*/ 2147483647 w 2514"/>
                <a:gd name="T39" fmla="*/ 2147483647 h 1164"/>
                <a:gd name="T40" fmla="*/ 2147483647 w 2514"/>
                <a:gd name="T41" fmla="*/ 2147483647 h 1164"/>
                <a:gd name="T42" fmla="*/ 2147483647 w 2514"/>
                <a:gd name="T43" fmla="*/ 2147483647 h 1164"/>
                <a:gd name="T44" fmla="*/ 2147483647 w 2514"/>
                <a:gd name="T45" fmla="*/ 2147483647 h 1164"/>
                <a:gd name="T46" fmla="*/ 2147483647 w 2514"/>
                <a:gd name="T47" fmla="*/ 2147483647 h 1164"/>
                <a:gd name="T48" fmla="*/ 2147483647 w 2514"/>
                <a:gd name="T49" fmla="*/ 2147483647 h 1164"/>
                <a:gd name="T50" fmla="*/ 2147483647 w 2514"/>
                <a:gd name="T51" fmla="*/ 2147483647 h 1164"/>
                <a:gd name="T52" fmla="*/ 2147483647 w 2514"/>
                <a:gd name="T53" fmla="*/ 2147483647 h 1164"/>
                <a:gd name="T54" fmla="*/ 2147483647 w 2514"/>
                <a:gd name="T55" fmla="*/ 2147483647 h 1164"/>
                <a:gd name="T56" fmla="*/ 2147483647 w 2514"/>
                <a:gd name="T57" fmla="*/ 2147483647 h 1164"/>
                <a:gd name="T58" fmla="*/ 2147483647 w 2514"/>
                <a:gd name="T59" fmla="*/ 2147483647 h 1164"/>
                <a:gd name="T60" fmla="*/ 2147483647 w 2514"/>
                <a:gd name="T61" fmla="*/ 2147483647 h 1164"/>
                <a:gd name="T62" fmla="*/ 2147483647 w 2514"/>
                <a:gd name="T63" fmla="*/ 2147483647 h 1164"/>
                <a:gd name="T64" fmla="*/ 2147483647 w 2514"/>
                <a:gd name="T65" fmla="*/ 2147483647 h 1164"/>
                <a:gd name="T66" fmla="*/ 2147483647 w 2514"/>
                <a:gd name="T67" fmla="*/ 2147483647 h 1164"/>
                <a:gd name="T68" fmla="*/ 2147483647 w 2514"/>
                <a:gd name="T69" fmla="*/ 2147483647 h 1164"/>
                <a:gd name="T70" fmla="*/ 2147483647 w 2514"/>
                <a:gd name="T71" fmla="*/ 2147483647 h 1164"/>
                <a:gd name="T72" fmla="*/ 2147483647 w 2514"/>
                <a:gd name="T73" fmla="*/ 2147483647 h 1164"/>
                <a:gd name="T74" fmla="*/ 2147483647 w 2514"/>
                <a:gd name="T75" fmla="*/ 2147483647 h 1164"/>
                <a:gd name="T76" fmla="*/ 2147483647 w 2514"/>
                <a:gd name="T77" fmla="*/ 2147483647 h 1164"/>
                <a:gd name="T78" fmla="*/ 2147483647 w 2514"/>
                <a:gd name="T79" fmla="*/ 2147483647 h 1164"/>
                <a:gd name="T80" fmla="*/ 2147483647 w 2514"/>
                <a:gd name="T81" fmla="*/ 2147483647 h 1164"/>
                <a:gd name="T82" fmla="*/ 2147483647 w 2514"/>
                <a:gd name="T83" fmla="*/ 2147483647 h 1164"/>
                <a:gd name="T84" fmla="*/ 2147483647 w 2514"/>
                <a:gd name="T85" fmla="*/ 2147483647 h 1164"/>
                <a:gd name="T86" fmla="*/ 2147483647 w 2514"/>
                <a:gd name="T87" fmla="*/ 2147483647 h 1164"/>
                <a:gd name="T88" fmla="*/ 2147483647 w 2514"/>
                <a:gd name="T89" fmla="*/ 2147483647 h 1164"/>
                <a:gd name="T90" fmla="*/ 2147483647 w 2514"/>
                <a:gd name="T91" fmla="*/ 2147483647 h 1164"/>
                <a:gd name="T92" fmla="*/ 2147483647 w 2514"/>
                <a:gd name="T93" fmla="*/ 2147483647 h 1164"/>
                <a:gd name="T94" fmla="*/ 2147483647 w 2514"/>
                <a:gd name="T95" fmla="*/ 2147483647 h 1164"/>
                <a:gd name="T96" fmla="*/ 2147483647 w 2514"/>
                <a:gd name="T97" fmla="*/ 2147483647 h 1164"/>
                <a:gd name="T98" fmla="*/ 2147483647 w 2514"/>
                <a:gd name="T99" fmla="*/ 2147483647 h 1164"/>
                <a:gd name="T100" fmla="*/ 2147483647 w 2514"/>
                <a:gd name="T101" fmla="*/ 2147483647 h 1164"/>
                <a:gd name="T102" fmla="*/ 2147483647 w 2514"/>
                <a:gd name="T103" fmla="*/ 2147483647 h 1164"/>
                <a:gd name="T104" fmla="*/ 2147483647 w 2514"/>
                <a:gd name="T105" fmla="*/ 2147483647 h 1164"/>
                <a:gd name="T106" fmla="*/ 2147483647 w 2514"/>
                <a:gd name="T107" fmla="*/ 2147483647 h 1164"/>
                <a:gd name="T108" fmla="*/ 2147483647 w 2514"/>
                <a:gd name="T109" fmla="*/ 2147483647 h 1164"/>
                <a:gd name="T110" fmla="*/ 2147483647 w 2514"/>
                <a:gd name="T111" fmla="*/ 2147483647 h 1164"/>
                <a:gd name="T112" fmla="*/ 2147483647 w 2514"/>
                <a:gd name="T113" fmla="*/ 2147483647 h 1164"/>
                <a:gd name="T114" fmla="*/ 2147483647 w 2514"/>
                <a:gd name="T115" fmla="*/ 2147483647 h 1164"/>
                <a:gd name="T116" fmla="*/ 2147483647 w 2514"/>
                <a:gd name="T117" fmla="*/ 2147483647 h 1164"/>
                <a:gd name="T118" fmla="*/ 2147483647 w 2514"/>
                <a:gd name="T119" fmla="*/ 2147483647 h 1164"/>
                <a:gd name="T120" fmla="*/ 2147483647 w 2514"/>
                <a:gd name="T121" fmla="*/ 2147483647 h 1164"/>
                <a:gd name="T122" fmla="*/ 2147483647 w 2514"/>
                <a:gd name="T123" fmla="*/ 2147483647 h 1164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2514"/>
                <a:gd name="T187" fmla="*/ 0 h 1164"/>
                <a:gd name="T188" fmla="*/ 2514 w 2514"/>
                <a:gd name="T189" fmla="*/ 1164 h 1164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2514" h="1164">
                  <a:moveTo>
                    <a:pt x="852" y="756"/>
                  </a:moveTo>
                  <a:lnTo>
                    <a:pt x="840" y="744"/>
                  </a:lnTo>
                  <a:lnTo>
                    <a:pt x="822" y="768"/>
                  </a:lnTo>
                  <a:lnTo>
                    <a:pt x="816" y="780"/>
                  </a:lnTo>
                  <a:lnTo>
                    <a:pt x="870" y="804"/>
                  </a:lnTo>
                  <a:lnTo>
                    <a:pt x="870" y="786"/>
                  </a:lnTo>
                  <a:lnTo>
                    <a:pt x="864" y="780"/>
                  </a:lnTo>
                  <a:lnTo>
                    <a:pt x="858" y="768"/>
                  </a:lnTo>
                  <a:lnTo>
                    <a:pt x="858" y="762"/>
                  </a:lnTo>
                  <a:lnTo>
                    <a:pt x="852" y="756"/>
                  </a:lnTo>
                  <a:close/>
                  <a:moveTo>
                    <a:pt x="2484" y="492"/>
                  </a:moveTo>
                  <a:lnTo>
                    <a:pt x="2484" y="486"/>
                  </a:lnTo>
                  <a:lnTo>
                    <a:pt x="2514" y="486"/>
                  </a:lnTo>
                  <a:lnTo>
                    <a:pt x="2478" y="444"/>
                  </a:lnTo>
                  <a:lnTo>
                    <a:pt x="2454" y="420"/>
                  </a:lnTo>
                  <a:lnTo>
                    <a:pt x="2442" y="456"/>
                  </a:lnTo>
                  <a:lnTo>
                    <a:pt x="2370" y="450"/>
                  </a:lnTo>
                  <a:lnTo>
                    <a:pt x="2370" y="444"/>
                  </a:lnTo>
                  <a:lnTo>
                    <a:pt x="2364" y="438"/>
                  </a:lnTo>
                  <a:lnTo>
                    <a:pt x="2358" y="426"/>
                  </a:lnTo>
                  <a:lnTo>
                    <a:pt x="2352" y="420"/>
                  </a:lnTo>
                  <a:lnTo>
                    <a:pt x="2346" y="408"/>
                  </a:lnTo>
                  <a:lnTo>
                    <a:pt x="2346" y="402"/>
                  </a:lnTo>
                  <a:lnTo>
                    <a:pt x="2340" y="402"/>
                  </a:lnTo>
                  <a:lnTo>
                    <a:pt x="2328" y="396"/>
                  </a:lnTo>
                  <a:lnTo>
                    <a:pt x="2316" y="396"/>
                  </a:lnTo>
                  <a:lnTo>
                    <a:pt x="2304" y="390"/>
                  </a:lnTo>
                  <a:lnTo>
                    <a:pt x="2292" y="390"/>
                  </a:lnTo>
                  <a:lnTo>
                    <a:pt x="2286" y="378"/>
                  </a:lnTo>
                  <a:lnTo>
                    <a:pt x="2274" y="372"/>
                  </a:lnTo>
                  <a:lnTo>
                    <a:pt x="2250" y="348"/>
                  </a:lnTo>
                  <a:lnTo>
                    <a:pt x="2226" y="336"/>
                  </a:lnTo>
                  <a:lnTo>
                    <a:pt x="2208" y="336"/>
                  </a:lnTo>
                  <a:lnTo>
                    <a:pt x="2196" y="342"/>
                  </a:lnTo>
                  <a:lnTo>
                    <a:pt x="2178" y="348"/>
                  </a:lnTo>
                  <a:lnTo>
                    <a:pt x="2166" y="354"/>
                  </a:lnTo>
                  <a:lnTo>
                    <a:pt x="2160" y="366"/>
                  </a:lnTo>
                  <a:lnTo>
                    <a:pt x="2136" y="366"/>
                  </a:lnTo>
                  <a:lnTo>
                    <a:pt x="2124" y="360"/>
                  </a:lnTo>
                  <a:lnTo>
                    <a:pt x="2118" y="348"/>
                  </a:lnTo>
                  <a:lnTo>
                    <a:pt x="2106" y="342"/>
                  </a:lnTo>
                  <a:lnTo>
                    <a:pt x="2076" y="342"/>
                  </a:lnTo>
                  <a:lnTo>
                    <a:pt x="2076" y="336"/>
                  </a:lnTo>
                  <a:lnTo>
                    <a:pt x="2070" y="330"/>
                  </a:lnTo>
                  <a:lnTo>
                    <a:pt x="2070" y="318"/>
                  </a:lnTo>
                  <a:lnTo>
                    <a:pt x="2064" y="312"/>
                  </a:lnTo>
                  <a:lnTo>
                    <a:pt x="2052" y="312"/>
                  </a:lnTo>
                  <a:lnTo>
                    <a:pt x="2052" y="318"/>
                  </a:lnTo>
                  <a:lnTo>
                    <a:pt x="2046" y="324"/>
                  </a:lnTo>
                  <a:lnTo>
                    <a:pt x="2046" y="336"/>
                  </a:lnTo>
                  <a:lnTo>
                    <a:pt x="2034" y="348"/>
                  </a:lnTo>
                  <a:lnTo>
                    <a:pt x="2022" y="354"/>
                  </a:lnTo>
                  <a:lnTo>
                    <a:pt x="2010" y="354"/>
                  </a:lnTo>
                  <a:lnTo>
                    <a:pt x="1998" y="348"/>
                  </a:lnTo>
                  <a:lnTo>
                    <a:pt x="1986" y="336"/>
                  </a:lnTo>
                  <a:lnTo>
                    <a:pt x="1974" y="318"/>
                  </a:lnTo>
                  <a:lnTo>
                    <a:pt x="1938" y="282"/>
                  </a:lnTo>
                  <a:lnTo>
                    <a:pt x="1920" y="258"/>
                  </a:lnTo>
                  <a:lnTo>
                    <a:pt x="1848" y="198"/>
                  </a:lnTo>
                  <a:lnTo>
                    <a:pt x="1818" y="168"/>
                  </a:lnTo>
                  <a:lnTo>
                    <a:pt x="1800" y="156"/>
                  </a:lnTo>
                  <a:lnTo>
                    <a:pt x="1788" y="150"/>
                  </a:lnTo>
                  <a:lnTo>
                    <a:pt x="1758" y="132"/>
                  </a:lnTo>
                  <a:lnTo>
                    <a:pt x="1728" y="120"/>
                  </a:lnTo>
                  <a:lnTo>
                    <a:pt x="1692" y="102"/>
                  </a:lnTo>
                  <a:lnTo>
                    <a:pt x="1698" y="102"/>
                  </a:lnTo>
                  <a:lnTo>
                    <a:pt x="1710" y="90"/>
                  </a:lnTo>
                  <a:lnTo>
                    <a:pt x="1710" y="72"/>
                  </a:lnTo>
                  <a:lnTo>
                    <a:pt x="1704" y="66"/>
                  </a:lnTo>
                  <a:lnTo>
                    <a:pt x="1698" y="66"/>
                  </a:lnTo>
                  <a:lnTo>
                    <a:pt x="1680" y="84"/>
                  </a:lnTo>
                  <a:lnTo>
                    <a:pt x="1644" y="96"/>
                  </a:lnTo>
                  <a:lnTo>
                    <a:pt x="1632" y="114"/>
                  </a:lnTo>
                  <a:lnTo>
                    <a:pt x="1620" y="114"/>
                  </a:lnTo>
                  <a:lnTo>
                    <a:pt x="1608" y="120"/>
                  </a:lnTo>
                  <a:lnTo>
                    <a:pt x="1602" y="126"/>
                  </a:lnTo>
                  <a:lnTo>
                    <a:pt x="1602" y="144"/>
                  </a:lnTo>
                  <a:lnTo>
                    <a:pt x="1590" y="156"/>
                  </a:lnTo>
                  <a:lnTo>
                    <a:pt x="1578" y="150"/>
                  </a:lnTo>
                  <a:lnTo>
                    <a:pt x="1572" y="144"/>
                  </a:lnTo>
                  <a:lnTo>
                    <a:pt x="1560" y="138"/>
                  </a:lnTo>
                  <a:lnTo>
                    <a:pt x="1554" y="132"/>
                  </a:lnTo>
                  <a:lnTo>
                    <a:pt x="1548" y="132"/>
                  </a:lnTo>
                  <a:lnTo>
                    <a:pt x="1542" y="138"/>
                  </a:lnTo>
                  <a:lnTo>
                    <a:pt x="1536" y="138"/>
                  </a:lnTo>
                  <a:lnTo>
                    <a:pt x="1530" y="144"/>
                  </a:lnTo>
                  <a:lnTo>
                    <a:pt x="1524" y="144"/>
                  </a:lnTo>
                  <a:lnTo>
                    <a:pt x="1524" y="138"/>
                  </a:lnTo>
                  <a:lnTo>
                    <a:pt x="1530" y="132"/>
                  </a:lnTo>
                  <a:lnTo>
                    <a:pt x="1530" y="108"/>
                  </a:lnTo>
                  <a:lnTo>
                    <a:pt x="1518" y="102"/>
                  </a:lnTo>
                  <a:lnTo>
                    <a:pt x="1512" y="102"/>
                  </a:lnTo>
                  <a:lnTo>
                    <a:pt x="1506" y="108"/>
                  </a:lnTo>
                  <a:lnTo>
                    <a:pt x="1482" y="96"/>
                  </a:lnTo>
                  <a:lnTo>
                    <a:pt x="1458" y="108"/>
                  </a:lnTo>
                  <a:lnTo>
                    <a:pt x="1434" y="72"/>
                  </a:lnTo>
                  <a:lnTo>
                    <a:pt x="1422" y="90"/>
                  </a:lnTo>
                  <a:lnTo>
                    <a:pt x="1404" y="90"/>
                  </a:lnTo>
                  <a:lnTo>
                    <a:pt x="1392" y="96"/>
                  </a:lnTo>
                  <a:lnTo>
                    <a:pt x="1374" y="96"/>
                  </a:lnTo>
                  <a:lnTo>
                    <a:pt x="1368" y="90"/>
                  </a:lnTo>
                  <a:lnTo>
                    <a:pt x="1368" y="48"/>
                  </a:lnTo>
                  <a:lnTo>
                    <a:pt x="1362" y="42"/>
                  </a:lnTo>
                  <a:lnTo>
                    <a:pt x="1350" y="42"/>
                  </a:lnTo>
                  <a:lnTo>
                    <a:pt x="1344" y="36"/>
                  </a:lnTo>
                  <a:lnTo>
                    <a:pt x="1338" y="24"/>
                  </a:lnTo>
                  <a:lnTo>
                    <a:pt x="1320" y="6"/>
                  </a:lnTo>
                  <a:lnTo>
                    <a:pt x="1314" y="6"/>
                  </a:lnTo>
                  <a:lnTo>
                    <a:pt x="1302" y="18"/>
                  </a:lnTo>
                  <a:lnTo>
                    <a:pt x="1290" y="18"/>
                  </a:lnTo>
                  <a:lnTo>
                    <a:pt x="1278" y="6"/>
                  </a:lnTo>
                  <a:lnTo>
                    <a:pt x="1260" y="6"/>
                  </a:lnTo>
                  <a:lnTo>
                    <a:pt x="1242" y="0"/>
                  </a:lnTo>
                  <a:lnTo>
                    <a:pt x="1218" y="0"/>
                  </a:lnTo>
                  <a:lnTo>
                    <a:pt x="1200" y="6"/>
                  </a:lnTo>
                  <a:lnTo>
                    <a:pt x="1188" y="12"/>
                  </a:lnTo>
                  <a:lnTo>
                    <a:pt x="1176" y="24"/>
                  </a:lnTo>
                  <a:lnTo>
                    <a:pt x="1176" y="36"/>
                  </a:lnTo>
                  <a:lnTo>
                    <a:pt x="1164" y="36"/>
                  </a:lnTo>
                  <a:lnTo>
                    <a:pt x="1110" y="54"/>
                  </a:lnTo>
                  <a:lnTo>
                    <a:pt x="1020" y="54"/>
                  </a:lnTo>
                  <a:lnTo>
                    <a:pt x="1014" y="60"/>
                  </a:lnTo>
                  <a:lnTo>
                    <a:pt x="1014" y="78"/>
                  </a:lnTo>
                  <a:lnTo>
                    <a:pt x="948" y="78"/>
                  </a:lnTo>
                  <a:lnTo>
                    <a:pt x="942" y="96"/>
                  </a:lnTo>
                  <a:lnTo>
                    <a:pt x="888" y="96"/>
                  </a:lnTo>
                  <a:lnTo>
                    <a:pt x="828" y="102"/>
                  </a:lnTo>
                  <a:lnTo>
                    <a:pt x="792" y="114"/>
                  </a:lnTo>
                  <a:lnTo>
                    <a:pt x="780" y="126"/>
                  </a:lnTo>
                  <a:lnTo>
                    <a:pt x="780" y="132"/>
                  </a:lnTo>
                  <a:lnTo>
                    <a:pt x="786" y="138"/>
                  </a:lnTo>
                  <a:lnTo>
                    <a:pt x="786" y="144"/>
                  </a:lnTo>
                  <a:lnTo>
                    <a:pt x="810" y="144"/>
                  </a:lnTo>
                  <a:lnTo>
                    <a:pt x="798" y="162"/>
                  </a:lnTo>
                  <a:lnTo>
                    <a:pt x="810" y="162"/>
                  </a:lnTo>
                  <a:lnTo>
                    <a:pt x="834" y="174"/>
                  </a:lnTo>
                  <a:lnTo>
                    <a:pt x="846" y="174"/>
                  </a:lnTo>
                  <a:lnTo>
                    <a:pt x="858" y="186"/>
                  </a:lnTo>
                  <a:lnTo>
                    <a:pt x="804" y="186"/>
                  </a:lnTo>
                  <a:lnTo>
                    <a:pt x="792" y="198"/>
                  </a:lnTo>
                  <a:lnTo>
                    <a:pt x="798" y="204"/>
                  </a:lnTo>
                  <a:lnTo>
                    <a:pt x="804" y="216"/>
                  </a:lnTo>
                  <a:lnTo>
                    <a:pt x="810" y="222"/>
                  </a:lnTo>
                  <a:lnTo>
                    <a:pt x="810" y="234"/>
                  </a:lnTo>
                  <a:lnTo>
                    <a:pt x="798" y="246"/>
                  </a:lnTo>
                  <a:lnTo>
                    <a:pt x="786" y="246"/>
                  </a:lnTo>
                  <a:lnTo>
                    <a:pt x="774" y="252"/>
                  </a:lnTo>
                  <a:lnTo>
                    <a:pt x="762" y="252"/>
                  </a:lnTo>
                  <a:lnTo>
                    <a:pt x="792" y="282"/>
                  </a:lnTo>
                  <a:lnTo>
                    <a:pt x="816" y="282"/>
                  </a:lnTo>
                  <a:lnTo>
                    <a:pt x="834" y="288"/>
                  </a:lnTo>
                  <a:lnTo>
                    <a:pt x="846" y="294"/>
                  </a:lnTo>
                  <a:lnTo>
                    <a:pt x="870" y="318"/>
                  </a:lnTo>
                  <a:lnTo>
                    <a:pt x="876" y="336"/>
                  </a:lnTo>
                  <a:lnTo>
                    <a:pt x="876" y="348"/>
                  </a:lnTo>
                  <a:lnTo>
                    <a:pt x="870" y="360"/>
                  </a:lnTo>
                  <a:lnTo>
                    <a:pt x="864" y="366"/>
                  </a:lnTo>
                  <a:lnTo>
                    <a:pt x="828" y="366"/>
                  </a:lnTo>
                  <a:lnTo>
                    <a:pt x="816" y="360"/>
                  </a:lnTo>
                  <a:lnTo>
                    <a:pt x="810" y="354"/>
                  </a:lnTo>
                  <a:lnTo>
                    <a:pt x="798" y="354"/>
                  </a:lnTo>
                  <a:lnTo>
                    <a:pt x="792" y="348"/>
                  </a:lnTo>
                  <a:lnTo>
                    <a:pt x="780" y="372"/>
                  </a:lnTo>
                  <a:lnTo>
                    <a:pt x="768" y="372"/>
                  </a:lnTo>
                  <a:lnTo>
                    <a:pt x="756" y="366"/>
                  </a:lnTo>
                  <a:lnTo>
                    <a:pt x="732" y="366"/>
                  </a:lnTo>
                  <a:lnTo>
                    <a:pt x="708" y="354"/>
                  </a:lnTo>
                  <a:lnTo>
                    <a:pt x="702" y="342"/>
                  </a:lnTo>
                  <a:lnTo>
                    <a:pt x="690" y="336"/>
                  </a:lnTo>
                  <a:lnTo>
                    <a:pt x="684" y="330"/>
                  </a:lnTo>
                  <a:lnTo>
                    <a:pt x="672" y="330"/>
                  </a:lnTo>
                  <a:lnTo>
                    <a:pt x="666" y="336"/>
                  </a:lnTo>
                  <a:lnTo>
                    <a:pt x="654" y="342"/>
                  </a:lnTo>
                  <a:lnTo>
                    <a:pt x="636" y="348"/>
                  </a:lnTo>
                  <a:lnTo>
                    <a:pt x="624" y="348"/>
                  </a:lnTo>
                  <a:lnTo>
                    <a:pt x="588" y="330"/>
                  </a:lnTo>
                  <a:lnTo>
                    <a:pt x="582" y="330"/>
                  </a:lnTo>
                  <a:lnTo>
                    <a:pt x="570" y="336"/>
                  </a:lnTo>
                  <a:lnTo>
                    <a:pt x="558" y="348"/>
                  </a:lnTo>
                  <a:lnTo>
                    <a:pt x="546" y="354"/>
                  </a:lnTo>
                  <a:lnTo>
                    <a:pt x="540" y="366"/>
                  </a:lnTo>
                  <a:lnTo>
                    <a:pt x="534" y="372"/>
                  </a:lnTo>
                  <a:lnTo>
                    <a:pt x="462" y="336"/>
                  </a:lnTo>
                  <a:lnTo>
                    <a:pt x="450" y="336"/>
                  </a:lnTo>
                  <a:lnTo>
                    <a:pt x="450" y="342"/>
                  </a:lnTo>
                  <a:lnTo>
                    <a:pt x="462" y="354"/>
                  </a:lnTo>
                  <a:lnTo>
                    <a:pt x="462" y="372"/>
                  </a:lnTo>
                  <a:lnTo>
                    <a:pt x="450" y="372"/>
                  </a:lnTo>
                  <a:lnTo>
                    <a:pt x="438" y="360"/>
                  </a:lnTo>
                  <a:lnTo>
                    <a:pt x="438" y="354"/>
                  </a:lnTo>
                  <a:lnTo>
                    <a:pt x="426" y="324"/>
                  </a:lnTo>
                  <a:lnTo>
                    <a:pt x="390" y="324"/>
                  </a:lnTo>
                  <a:lnTo>
                    <a:pt x="384" y="312"/>
                  </a:lnTo>
                  <a:lnTo>
                    <a:pt x="384" y="306"/>
                  </a:lnTo>
                  <a:lnTo>
                    <a:pt x="378" y="300"/>
                  </a:lnTo>
                  <a:lnTo>
                    <a:pt x="318" y="300"/>
                  </a:lnTo>
                  <a:lnTo>
                    <a:pt x="312" y="288"/>
                  </a:lnTo>
                  <a:lnTo>
                    <a:pt x="306" y="282"/>
                  </a:lnTo>
                  <a:lnTo>
                    <a:pt x="288" y="282"/>
                  </a:lnTo>
                  <a:lnTo>
                    <a:pt x="276" y="288"/>
                  </a:lnTo>
                  <a:lnTo>
                    <a:pt x="264" y="300"/>
                  </a:lnTo>
                  <a:lnTo>
                    <a:pt x="234" y="300"/>
                  </a:lnTo>
                  <a:lnTo>
                    <a:pt x="228" y="294"/>
                  </a:lnTo>
                  <a:lnTo>
                    <a:pt x="228" y="288"/>
                  </a:lnTo>
                  <a:lnTo>
                    <a:pt x="222" y="288"/>
                  </a:lnTo>
                  <a:lnTo>
                    <a:pt x="210" y="282"/>
                  </a:lnTo>
                  <a:lnTo>
                    <a:pt x="180" y="282"/>
                  </a:lnTo>
                  <a:lnTo>
                    <a:pt x="180" y="288"/>
                  </a:lnTo>
                  <a:lnTo>
                    <a:pt x="186" y="294"/>
                  </a:lnTo>
                  <a:lnTo>
                    <a:pt x="186" y="312"/>
                  </a:lnTo>
                  <a:lnTo>
                    <a:pt x="174" y="324"/>
                  </a:lnTo>
                  <a:lnTo>
                    <a:pt x="162" y="330"/>
                  </a:lnTo>
                  <a:lnTo>
                    <a:pt x="150" y="330"/>
                  </a:lnTo>
                  <a:lnTo>
                    <a:pt x="138" y="336"/>
                  </a:lnTo>
                  <a:lnTo>
                    <a:pt x="132" y="336"/>
                  </a:lnTo>
                  <a:lnTo>
                    <a:pt x="132" y="360"/>
                  </a:lnTo>
                  <a:lnTo>
                    <a:pt x="102" y="372"/>
                  </a:lnTo>
                  <a:lnTo>
                    <a:pt x="114" y="384"/>
                  </a:lnTo>
                  <a:lnTo>
                    <a:pt x="120" y="396"/>
                  </a:lnTo>
                  <a:lnTo>
                    <a:pt x="114" y="402"/>
                  </a:lnTo>
                  <a:lnTo>
                    <a:pt x="108" y="414"/>
                  </a:lnTo>
                  <a:lnTo>
                    <a:pt x="102" y="420"/>
                  </a:lnTo>
                  <a:lnTo>
                    <a:pt x="90" y="420"/>
                  </a:lnTo>
                  <a:lnTo>
                    <a:pt x="78" y="414"/>
                  </a:lnTo>
                  <a:lnTo>
                    <a:pt x="72" y="402"/>
                  </a:lnTo>
                  <a:lnTo>
                    <a:pt x="60" y="396"/>
                  </a:lnTo>
                  <a:lnTo>
                    <a:pt x="48" y="384"/>
                  </a:lnTo>
                  <a:lnTo>
                    <a:pt x="36" y="378"/>
                  </a:lnTo>
                  <a:lnTo>
                    <a:pt x="24" y="378"/>
                  </a:lnTo>
                  <a:lnTo>
                    <a:pt x="18" y="384"/>
                  </a:lnTo>
                  <a:lnTo>
                    <a:pt x="18" y="396"/>
                  </a:lnTo>
                  <a:lnTo>
                    <a:pt x="24" y="402"/>
                  </a:lnTo>
                  <a:lnTo>
                    <a:pt x="24" y="426"/>
                  </a:lnTo>
                  <a:lnTo>
                    <a:pt x="0" y="426"/>
                  </a:lnTo>
                  <a:lnTo>
                    <a:pt x="6" y="462"/>
                  </a:lnTo>
                  <a:lnTo>
                    <a:pt x="12" y="468"/>
                  </a:lnTo>
                  <a:lnTo>
                    <a:pt x="12" y="492"/>
                  </a:lnTo>
                  <a:lnTo>
                    <a:pt x="0" y="516"/>
                  </a:lnTo>
                  <a:lnTo>
                    <a:pt x="0" y="546"/>
                  </a:lnTo>
                  <a:lnTo>
                    <a:pt x="6" y="546"/>
                  </a:lnTo>
                  <a:lnTo>
                    <a:pt x="12" y="552"/>
                  </a:lnTo>
                  <a:lnTo>
                    <a:pt x="36" y="552"/>
                  </a:lnTo>
                  <a:lnTo>
                    <a:pt x="42" y="558"/>
                  </a:lnTo>
                  <a:lnTo>
                    <a:pt x="42" y="588"/>
                  </a:lnTo>
                  <a:lnTo>
                    <a:pt x="48" y="594"/>
                  </a:lnTo>
                  <a:lnTo>
                    <a:pt x="90" y="594"/>
                  </a:lnTo>
                  <a:lnTo>
                    <a:pt x="102" y="588"/>
                  </a:lnTo>
                  <a:lnTo>
                    <a:pt x="114" y="588"/>
                  </a:lnTo>
                  <a:lnTo>
                    <a:pt x="162" y="636"/>
                  </a:lnTo>
                  <a:lnTo>
                    <a:pt x="168" y="648"/>
                  </a:lnTo>
                  <a:lnTo>
                    <a:pt x="180" y="660"/>
                  </a:lnTo>
                  <a:lnTo>
                    <a:pt x="180" y="672"/>
                  </a:lnTo>
                  <a:lnTo>
                    <a:pt x="144" y="672"/>
                  </a:lnTo>
                  <a:lnTo>
                    <a:pt x="144" y="678"/>
                  </a:lnTo>
                  <a:lnTo>
                    <a:pt x="156" y="690"/>
                  </a:lnTo>
                  <a:lnTo>
                    <a:pt x="174" y="696"/>
                  </a:lnTo>
                  <a:lnTo>
                    <a:pt x="186" y="696"/>
                  </a:lnTo>
                  <a:lnTo>
                    <a:pt x="192" y="702"/>
                  </a:lnTo>
                  <a:lnTo>
                    <a:pt x="198" y="702"/>
                  </a:lnTo>
                  <a:lnTo>
                    <a:pt x="204" y="690"/>
                  </a:lnTo>
                  <a:lnTo>
                    <a:pt x="222" y="690"/>
                  </a:lnTo>
                  <a:lnTo>
                    <a:pt x="228" y="684"/>
                  </a:lnTo>
                  <a:lnTo>
                    <a:pt x="246" y="672"/>
                  </a:lnTo>
                  <a:lnTo>
                    <a:pt x="306" y="648"/>
                  </a:lnTo>
                  <a:lnTo>
                    <a:pt x="324" y="642"/>
                  </a:lnTo>
                  <a:lnTo>
                    <a:pt x="336" y="648"/>
                  </a:lnTo>
                  <a:lnTo>
                    <a:pt x="342" y="654"/>
                  </a:lnTo>
                  <a:lnTo>
                    <a:pt x="360" y="666"/>
                  </a:lnTo>
                  <a:lnTo>
                    <a:pt x="366" y="672"/>
                  </a:lnTo>
                  <a:lnTo>
                    <a:pt x="384" y="672"/>
                  </a:lnTo>
                  <a:lnTo>
                    <a:pt x="390" y="666"/>
                  </a:lnTo>
                  <a:lnTo>
                    <a:pt x="402" y="666"/>
                  </a:lnTo>
                  <a:lnTo>
                    <a:pt x="408" y="660"/>
                  </a:lnTo>
                  <a:lnTo>
                    <a:pt x="414" y="666"/>
                  </a:lnTo>
                  <a:lnTo>
                    <a:pt x="426" y="672"/>
                  </a:lnTo>
                  <a:lnTo>
                    <a:pt x="450" y="696"/>
                  </a:lnTo>
                  <a:lnTo>
                    <a:pt x="450" y="726"/>
                  </a:lnTo>
                  <a:lnTo>
                    <a:pt x="444" y="732"/>
                  </a:lnTo>
                  <a:lnTo>
                    <a:pt x="444" y="738"/>
                  </a:lnTo>
                  <a:lnTo>
                    <a:pt x="438" y="744"/>
                  </a:lnTo>
                  <a:lnTo>
                    <a:pt x="438" y="750"/>
                  </a:lnTo>
                  <a:lnTo>
                    <a:pt x="444" y="756"/>
                  </a:lnTo>
                  <a:lnTo>
                    <a:pt x="450" y="768"/>
                  </a:lnTo>
                  <a:lnTo>
                    <a:pt x="462" y="774"/>
                  </a:lnTo>
                  <a:lnTo>
                    <a:pt x="474" y="786"/>
                  </a:lnTo>
                  <a:lnTo>
                    <a:pt x="486" y="786"/>
                  </a:lnTo>
                  <a:lnTo>
                    <a:pt x="504" y="768"/>
                  </a:lnTo>
                  <a:lnTo>
                    <a:pt x="516" y="762"/>
                  </a:lnTo>
                  <a:lnTo>
                    <a:pt x="528" y="762"/>
                  </a:lnTo>
                  <a:lnTo>
                    <a:pt x="528" y="792"/>
                  </a:lnTo>
                  <a:lnTo>
                    <a:pt x="546" y="810"/>
                  </a:lnTo>
                  <a:lnTo>
                    <a:pt x="510" y="816"/>
                  </a:lnTo>
                  <a:lnTo>
                    <a:pt x="510" y="828"/>
                  </a:lnTo>
                  <a:lnTo>
                    <a:pt x="504" y="834"/>
                  </a:lnTo>
                  <a:lnTo>
                    <a:pt x="498" y="834"/>
                  </a:lnTo>
                  <a:lnTo>
                    <a:pt x="486" y="822"/>
                  </a:lnTo>
                  <a:lnTo>
                    <a:pt x="486" y="816"/>
                  </a:lnTo>
                  <a:lnTo>
                    <a:pt x="498" y="804"/>
                  </a:lnTo>
                  <a:lnTo>
                    <a:pt x="504" y="804"/>
                  </a:lnTo>
                  <a:lnTo>
                    <a:pt x="510" y="798"/>
                  </a:lnTo>
                  <a:lnTo>
                    <a:pt x="480" y="798"/>
                  </a:lnTo>
                  <a:lnTo>
                    <a:pt x="462" y="792"/>
                  </a:lnTo>
                  <a:lnTo>
                    <a:pt x="450" y="792"/>
                  </a:lnTo>
                  <a:lnTo>
                    <a:pt x="432" y="786"/>
                  </a:lnTo>
                  <a:lnTo>
                    <a:pt x="408" y="786"/>
                  </a:lnTo>
                  <a:lnTo>
                    <a:pt x="390" y="780"/>
                  </a:lnTo>
                  <a:lnTo>
                    <a:pt x="372" y="780"/>
                  </a:lnTo>
                  <a:lnTo>
                    <a:pt x="360" y="774"/>
                  </a:lnTo>
                  <a:lnTo>
                    <a:pt x="348" y="774"/>
                  </a:lnTo>
                  <a:lnTo>
                    <a:pt x="360" y="804"/>
                  </a:lnTo>
                  <a:lnTo>
                    <a:pt x="342" y="804"/>
                  </a:lnTo>
                  <a:lnTo>
                    <a:pt x="330" y="816"/>
                  </a:lnTo>
                  <a:lnTo>
                    <a:pt x="330" y="822"/>
                  </a:lnTo>
                  <a:lnTo>
                    <a:pt x="336" y="828"/>
                  </a:lnTo>
                  <a:lnTo>
                    <a:pt x="348" y="834"/>
                  </a:lnTo>
                  <a:lnTo>
                    <a:pt x="354" y="840"/>
                  </a:lnTo>
                  <a:lnTo>
                    <a:pt x="366" y="840"/>
                  </a:lnTo>
                  <a:lnTo>
                    <a:pt x="372" y="846"/>
                  </a:lnTo>
                  <a:lnTo>
                    <a:pt x="372" y="852"/>
                  </a:lnTo>
                  <a:lnTo>
                    <a:pt x="360" y="852"/>
                  </a:lnTo>
                  <a:lnTo>
                    <a:pt x="348" y="846"/>
                  </a:lnTo>
                  <a:lnTo>
                    <a:pt x="336" y="846"/>
                  </a:lnTo>
                  <a:lnTo>
                    <a:pt x="324" y="840"/>
                  </a:lnTo>
                  <a:lnTo>
                    <a:pt x="306" y="834"/>
                  </a:lnTo>
                  <a:lnTo>
                    <a:pt x="300" y="834"/>
                  </a:lnTo>
                  <a:lnTo>
                    <a:pt x="294" y="840"/>
                  </a:lnTo>
                  <a:lnTo>
                    <a:pt x="294" y="846"/>
                  </a:lnTo>
                  <a:lnTo>
                    <a:pt x="306" y="858"/>
                  </a:lnTo>
                  <a:lnTo>
                    <a:pt x="318" y="864"/>
                  </a:lnTo>
                  <a:lnTo>
                    <a:pt x="324" y="870"/>
                  </a:lnTo>
                  <a:lnTo>
                    <a:pt x="336" y="870"/>
                  </a:lnTo>
                  <a:lnTo>
                    <a:pt x="336" y="882"/>
                  </a:lnTo>
                  <a:lnTo>
                    <a:pt x="342" y="894"/>
                  </a:lnTo>
                  <a:lnTo>
                    <a:pt x="366" y="918"/>
                  </a:lnTo>
                  <a:lnTo>
                    <a:pt x="372" y="930"/>
                  </a:lnTo>
                  <a:lnTo>
                    <a:pt x="372" y="954"/>
                  </a:lnTo>
                  <a:lnTo>
                    <a:pt x="408" y="960"/>
                  </a:lnTo>
                  <a:lnTo>
                    <a:pt x="414" y="978"/>
                  </a:lnTo>
                  <a:lnTo>
                    <a:pt x="444" y="978"/>
                  </a:lnTo>
                  <a:lnTo>
                    <a:pt x="480" y="996"/>
                  </a:lnTo>
                  <a:lnTo>
                    <a:pt x="486" y="1002"/>
                  </a:lnTo>
                  <a:lnTo>
                    <a:pt x="486" y="1014"/>
                  </a:lnTo>
                  <a:lnTo>
                    <a:pt x="480" y="1020"/>
                  </a:lnTo>
                  <a:lnTo>
                    <a:pt x="468" y="1026"/>
                  </a:lnTo>
                  <a:lnTo>
                    <a:pt x="462" y="1038"/>
                  </a:lnTo>
                  <a:lnTo>
                    <a:pt x="462" y="1056"/>
                  </a:lnTo>
                  <a:lnTo>
                    <a:pt x="468" y="1062"/>
                  </a:lnTo>
                  <a:lnTo>
                    <a:pt x="492" y="1062"/>
                  </a:lnTo>
                  <a:lnTo>
                    <a:pt x="498" y="1056"/>
                  </a:lnTo>
                  <a:lnTo>
                    <a:pt x="504" y="1038"/>
                  </a:lnTo>
                  <a:lnTo>
                    <a:pt x="510" y="1026"/>
                  </a:lnTo>
                  <a:lnTo>
                    <a:pt x="516" y="1020"/>
                  </a:lnTo>
                  <a:lnTo>
                    <a:pt x="528" y="1020"/>
                  </a:lnTo>
                  <a:lnTo>
                    <a:pt x="546" y="1026"/>
                  </a:lnTo>
                  <a:lnTo>
                    <a:pt x="546" y="1020"/>
                  </a:lnTo>
                  <a:lnTo>
                    <a:pt x="552" y="1014"/>
                  </a:lnTo>
                  <a:lnTo>
                    <a:pt x="570" y="1014"/>
                  </a:lnTo>
                  <a:lnTo>
                    <a:pt x="594" y="1026"/>
                  </a:lnTo>
                  <a:lnTo>
                    <a:pt x="606" y="1026"/>
                  </a:lnTo>
                  <a:lnTo>
                    <a:pt x="618" y="1038"/>
                  </a:lnTo>
                  <a:lnTo>
                    <a:pt x="630" y="1044"/>
                  </a:lnTo>
                  <a:lnTo>
                    <a:pt x="636" y="1056"/>
                  </a:lnTo>
                  <a:lnTo>
                    <a:pt x="642" y="1062"/>
                  </a:lnTo>
                  <a:lnTo>
                    <a:pt x="648" y="1074"/>
                  </a:lnTo>
                  <a:lnTo>
                    <a:pt x="672" y="1098"/>
                  </a:lnTo>
                  <a:lnTo>
                    <a:pt x="684" y="1104"/>
                  </a:lnTo>
                  <a:lnTo>
                    <a:pt x="690" y="1110"/>
                  </a:lnTo>
                  <a:lnTo>
                    <a:pt x="696" y="1104"/>
                  </a:lnTo>
                  <a:lnTo>
                    <a:pt x="696" y="1098"/>
                  </a:lnTo>
                  <a:lnTo>
                    <a:pt x="702" y="1092"/>
                  </a:lnTo>
                  <a:lnTo>
                    <a:pt x="654" y="810"/>
                  </a:lnTo>
                  <a:lnTo>
                    <a:pt x="798" y="768"/>
                  </a:lnTo>
                  <a:lnTo>
                    <a:pt x="804" y="774"/>
                  </a:lnTo>
                  <a:lnTo>
                    <a:pt x="804" y="762"/>
                  </a:lnTo>
                  <a:lnTo>
                    <a:pt x="810" y="756"/>
                  </a:lnTo>
                  <a:lnTo>
                    <a:pt x="810" y="750"/>
                  </a:lnTo>
                  <a:lnTo>
                    <a:pt x="816" y="738"/>
                  </a:lnTo>
                  <a:lnTo>
                    <a:pt x="816" y="732"/>
                  </a:lnTo>
                  <a:lnTo>
                    <a:pt x="822" y="726"/>
                  </a:lnTo>
                  <a:lnTo>
                    <a:pt x="846" y="726"/>
                  </a:lnTo>
                  <a:lnTo>
                    <a:pt x="852" y="750"/>
                  </a:lnTo>
                  <a:lnTo>
                    <a:pt x="864" y="744"/>
                  </a:lnTo>
                  <a:lnTo>
                    <a:pt x="870" y="744"/>
                  </a:lnTo>
                  <a:lnTo>
                    <a:pt x="876" y="738"/>
                  </a:lnTo>
                  <a:lnTo>
                    <a:pt x="876" y="732"/>
                  </a:lnTo>
                  <a:lnTo>
                    <a:pt x="852" y="708"/>
                  </a:lnTo>
                  <a:lnTo>
                    <a:pt x="870" y="708"/>
                  </a:lnTo>
                  <a:lnTo>
                    <a:pt x="882" y="720"/>
                  </a:lnTo>
                  <a:lnTo>
                    <a:pt x="936" y="720"/>
                  </a:lnTo>
                  <a:lnTo>
                    <a:pt x="924" y="708"/>
                  </a:lnTo>
                  <a:lnTo>
                    <a:pt x="918" y="708"/>
                  </a:lnTo>
                  <a:lnTo>
                    <a:pt x="906" y="696"/>
                  </a:lnTo>
                  <a:lnTo>
                    <a:pt x="882" y="696"/>
                  </a:lnTo>
                  <a:lnTo>
                    <a:pt x="876" y="690"/>
                  </a:lnTo>
                  <a:lnTo>
                    <a:pt x="876" y="684"/>
                  </a:lnTo>
                  <a:lnTo>
                    <a:pt x="882" y="678"/>
                  </a:lnTo>
                  <a:lnTo>
                    <a:pt x="906" y="678"/>
                  </a:lnTo>
                  <a:lnTo>
                    <a:pt x="924" y="666"/>
                  </a:lnTo>
                  <a:lnTo>
                    <a:pt x="930" y="672"/>
                  </a:lnTo>
                  <a:lnTo>
                    <a:pt x="936" y="684"/>
                  </a:lnTo>
                  <a:lnTo>
                    <a:pt x="942" y="690"/>
                  </a:lnTo>
                  <a:lnTo>
                    <a:pt x="948" y="690"/>
                  </a:lnTo>
                  <a:lnTo>
                    <a:pt x="954" y="684"/>
                  </a:lnTo>
                  <a:lnTo>
                    <a:pt x="960" y="690"/>
                  </a:lnTo>
                  <a:lnTo>
                    <a:pt x="966" y="702"/>
                  </a:lnTo>
                  <a:lnTo>
                    <a:pt x="966" y="708"/>
                  </a:lnTo>
                  <a:lnTo>
                    <a:pt x="960" y="714"/>
                  </a:lnTo>
                  <a:lnTo>
                    <a:pt x="954" y="714"/>
                  </a:lnTo>
                  <a:lnTo>
                    <a:pt x="942" y="720"/>
                  </a:lnTo>
                  <a:lnTo>
                    <a:pt x="924" y="738"/>
                  </a:lnTo>
                  <a:lnTo>
                    <a:pt x="888" y="738"/>
                  </a:lnTo>
                  <a:lnTo>
                    <a:pt x="882" y="744"/>
                  </a:lnTo>
                  <a:lnTo>
                    <a:pt x="882" y="756"/>
                  </a:lnTo>
                  <a:lnTo>
                    <a:pt x="888" y="762"/>
                  </a:lnTo>
                  <a:lnTo>
                    <a:pt x="900" y="762"/>
                  </a:lnTo>
                  <a:lnTo>
                    <a:pt x="906" y="768"/>
                  </a:lnTo>
                  <a:lnTo>
                    <a:pt x="918" y="768"/>
                  </a:lnTo>
                  <a:lnTo>
                    <a:pt x="918" y="786"/>
                  </a:lnTo>
                  <a:lnTo>
                    <a:pt x="912" y="798"/>
                  </a:lnTo>
                  <a:lnTo>
                    <a:pt x="912" y="816"/>
                  </a:lnTo>
                  <a:lnTo>
                    <a:pt x="918" y="822"/>
                  </a:lnTo>
                  <a:lnTo>
                    <a:pt x="984" y="858"/>
                  </a:lnTo>
                  <a:lnTo>
                    <a:pt x="1062" y="930"/>
                  </a:lnTo>
                  <a:lnTo>
                    <a:pt x="1068" y="930"/>
                  </a:lnTo>
                  <a:lnTo>
                    <a:pt x="1074" y="924"/>
                  </a:lnTo>
                  <a:lnTo>
                    <a:pt x="1110" y="924"/>
                  </a:lnTo>
                  <a:lnTo>
                    <a:pt x="1128" y="918"/>
                  </a:lnTo>
                  <a:lnTo>
                    <a:pt x="1188" y="918"/>
                  </a:lnTo>
                  <a:lnTo>
                    <a:pt x="1206" y="924"/>
                  </a:lnTo>
                  <a:lnTo>
                    <a:pt x="1224" y="924"/>
                  </a:lnTo>
                  <a:lnTo>
                    <a:pt x="1230" y="918"/>
                  </a:lnTo>
                  <a:lnTo>
                    <a:pt x="1254" y="906"/>
                  </a:lnTo>
                  <a:lnTo>
                    <a:pt x="1266" y="906"/>
                  </a:lnTo>
                  <a:lnTo>
                    <a:pt x="1272" y="918"/>
                  </a:lnTo>
                  <a:lnTo>
                    <a:pt x="1290" y="936"/>
                  </a:lnTo>
                  <a:lnTo>
                    <a:pt x="1296" y="954"/>
                  </a:lnTo>
                  <a:lnTo>
                    <a:pt x="1308" y="960"/>
                  </a:lnTo>
                  <a:lnTo>
                    <a:pt x="1314" y="972"/>
                  </a:lnTo>
                  <a:lnTo>
                    <a:pt x="1344" y="972"/>
                  </a:lnTo>
                  <a:lnTo>
                    <a:pt x="1344" y="984"/>
                  </a:lnTo>
                  <a:lnTo>
                    <a:pt x="1350" y="1002"/>
                  </a:lnTo>
                  <a:lnTo>
                    <a:pt x="1350" y="1044"/>
                  </a:lnTo>
                  <a:lnTo>
                    <a:pt x="1356" y="1050"/>
                  </a:lnTo>
                  <a:lnTo>
                    <a:pt x="1362" y="1050"/>
                  </a:lnTo>
                  <a:lnTo>
                    <a:pt x="1368" y="1044"/>
                  </a:lnTo>
                  <a:lnTo>
                    <a:pt x="1380" y="1044"/>
                  </a:lnTo>
                  <a:lnTo>
                    <a:pt x="1386" y="1050"/>
                  </a:lnTo>
                  <a:lnTo>
                    <a:pt x="1416" y="1110"/>
                  </a:lnTo>
                  <a:lnTo>
                    <a:pt x="1494" y="1110"/>
                  </a:lnTo>
                  <a:lnTo>
                    <a:pt x="1512" y="1116"/>
                  </a:lnTo>
                  <a:lnTo>
                    <a:pt x="1512" y="1134"/>
                  </a:lnTo>
                  <a:lnTo>
                    <a:pt x="1506" y="1140"/>
                  </a:lnTo>
                  <a:lnTo>
                    <a:pt x="1506" y="1152"/>
                  </a:lnTo>
                  <a:lnTo>
                    <a:pt x="1512" y="1152"/>
                  </a:lnTo>
                  <a:lnTo>
                    <a:pt x="1524" y="1158"/>
                  </a:lnTo>
                  <a:lnTo>
                    <a:pt x="1536" y="1158"/>
                  </a:lnTo>
                  <a:lnTo>
                    <a:pt x="1542" y="1164"/>
                  </a:lnTo>
                  <a:lnTo>
                    <a:pt x="1542" y="1152"/>
                  </a:lnTo>
                  <a:lnTo>
                    <a:pt x="1536" y="1146"/>
                  </a:lnTo>
                  <a:lnTo>
                    <a:pt x="1536" y="1134"/>
                  </a:lnTo>
                  <a:lnTo>
                    <a:pt x="1548" y="1122"/>
                  </a:lnTo>
                  <a:lnTo>
                    <a:pt x="1560" y="1116"/>
                  </a:lnTo>
                  <a:lnTo>
                    <a:pt x="1566" y="1110"/>
                  </a:lnTo>
                  <a:lnTo>
                    <a:pt x="1572" y="1110"/>
                  </a:lnTo>
                  <a:lnTo>
                    <a:pt x="1572" y="1092"/>
                  </a:lnTo>
                  <a:lnTo>
                    <a:pt x="1584" y="1080"/>
                  </a:lnTo>
                  <a:lnTo>
                    <a:pt x="1596" y="1074"/>
                  </a:lnTo>
                  <a:lnTo>
                    <a:pt x="1608" y="1074"/>
                  </a:lnTo>
                  <a:lnTo>
                    <a:pt x="1614" y="1068"/>
                  </a:lnTo>
                  <a:lnTo>
                    <a:pt x="1620" y="1068"/>
                  </a:lnTo>
                  <a:lnTo>
                    <a:pt x="1632" y="1044"/>
                  </a:lnTo>
                  <a:lnTo>
                    <a:pt x="1656" y="1044"/>
                  </a:lnTo>
                  <a:lnTo>
                    <a:pt x="1686" y="1026"/>
                  </a:lnTo>
                  <a:lnTo>
                    <a:pt x="1662" y="1026"/>
                  </a:lnTo>
                  <a:lnTo>
                    <a:pt x="1662" y="1008"/>
                  </a:lnTo>
                  <a:lnTo>
                    <a:pt x="1668" y="996"/>
                  </a:lnTo>
                  <a:lnTo>
                    <a:pt x="1686" y="978"/>
                  </a:lnTo>
                  <a:lnTo>
                    <a:pt x="1716" y="978"/>
                  </a:lnTo>
                  <a:lnTo>
                    <a:pt x="1728" y="984"/>
                  </a:lnTo>
                  <a:lnTo>
                    <a:pt x="1746" y="990"/>
                  </a:lnTo>
                  <a:lnTo>
                    <a:pt x="1782" y="1008"/>
                  </a:lnTo>
                  <a:lnTo>
                    <a:pt x="1812" y="1008"/>
                  </a:lnTo>
                  <a:lnTo>
                    <a:pt x="1830" y="1014"/>
                  </a:lnTo>
                  <a:lnTo>
                    <a:pt x="1830" y="1002"/>
                  </a:lnTo>
                  <a:lnTo>
                    <a:pt x="1824" y="990"/>
                  </a:lnTo>
                  <a:lnTo>
                    <a:pt x="1824" y="960"/>
                  </a:lnTo>
                  <a:lnTo>
                    <a:pt x="1830" y="954"/>
                  </a:lnTo>
                  <a:lnTo>
                    <a:pt x="1872" y="954"/>
                  </a:lnTo>
                  <a:lnTo>
                    <a:pt x="1884" y="960"/>
                  </a:lnTo>
                  <a:lnTo>
                    <a:pt x="1890" y="972"/>
                  </a:lnTo>
                  <a:lnTo>
                    <a:pt x="1914" y="972"/>
                  </a:lnTo>
                  <a:lnTo>
                    <a:pt x="1926" y="978"/>
                  </a:lnTo>
                  <a:lnTo>
                    <a:pt x="1944" y="978"/>
                  </a:lnTo>
                  <a:lnTo>
                    <a:pt x="1962" y="972"/>
                  </a:lnTo>
                  <a:lnTo>
                    <a:pt x="2082" y="972"/>
                  </a:lnTo>
                  <a:lnTo>
                    <a:pt x="2094" y="978"/>
                  </a:lnTo>
                  <a:lnTo>
                    <a:pt x="2106" y="978"/>
                  </a:lnTo>
                  <a:lnTo>
                    <a:pt x="2154" y="972"/>
                  </a:lnTo>
                  <a:lnTo>
                    <a:pt x="2166" y="984"/>
                  </a:lnTo>
                  <a:lnTo>
                    <a:pt x="2184" y="984"/>
                  </a:lnTo>
                  <a:lnTo>
                    <a:pt x="2208" y="1014"/>
                  </a:lnTo>
                  <a:lnTo>
                    <a:pt x="2250" y="1014"/>
                  </a:lnTo>
                  <a:lnTo>
                    <a:pt x="2268" y="1020"/>
                  </a:lnTo>
                  <a:lnTo>
                    <a:pt x="2262" y="1014"/>
                  </a:lnTo>
                  <a:lnTo>
                    <a:pt x="2262" y="1002"/>
                  </a:lnTo>
                  <a:lnTo>
                    <a:pt x="2256" y="996"/>
                  </a:lnTo>
                  <a:lnTo>
                    <a:pt x="2256" y="984"/>
                  </a:lnTo>
                  <a:lnTo>
                    <a:pt x="2280" y="984"/>
                  </a:lnTo>
                  <a:lnTo>
                    <a:pt x="2262" y="966"/>
                  </a:lnTo>
                  <a:lnTo>
                    <a:pt x="2262" y="960"/>
                  </a:lnTo>
                  <a:lnTo>
                    <a:pt x="2268" y="954"/>
                  </a:lnTo>
                  <a:lnTo>
                    <a:pt x="2286" y="954"/>
                  </a:lnTo>
                  <a:lnTo>
                    <a:pt x="2286" y="942"/>
                  </a:lnTo>
                  <a:lnTo>
                    <a:pt x="2274" y="936"/>
                  </a:lnTo>
                  <a:lnTo>
                    <a:pt x="2268" y="924"/>
                  </a:lnTo>
                  <a:lnTo>
                    <a:pt x="2226" y="882"/>
                  </a:lnTo>
                  <a:lnTo>
                    <a:pt x="2214" y="858"/>
                  </a:lnTo>
                  <a:lnTo>
                    <a:pt x="2214" y="828"/>
                  </a:lnTo>
                  <a:lnTo>
                    <a:pt x="2196" y="828"/>
                  </a:lnTo>
                  <a:lnTo>
                    <a:pt x="2184" y="822"/>
                  </a:lnTo>
                  <a:lnTo>
                    <a:pt x="2178" y="816"/>
                  </a:lnTo>
                  <a:lnTo>
                    <a:pt x="2178" y="810"/>
                  </a:lnTo>
                  <a:lnTo>
                    <a:pt x="2184" y="804"/>
                  </a:lnTo>
                  <a:lnTo>
                    <a:pt x="2196" y="798"/>
                  </a:lnTo>
                  <a:lnTo>
                    <a:pt x="2208" y="798"/>
                  </a:lnTo>
                  <a:lnTo>
                    <a:pt x="2220" y="792"/>
                  </a:lnTo>
                  <a:lnTo>
                    <a:pt x="2232" y="792"/>
                  </a:lnTo>
                  <a:lnTo>
                    <a:pt x="2268" y="774"/>
                  </a:lnTo>
                  <a:lnTo>
                    <a:pt x="2280" y="774"/>
                  </a:lnTo>
                  <a:lnTo>
                    <a:pt x="2286" y="780"/>
                  </a:lnTo>
                  <a:lnTo>
                    <a:pt x="2292" y="792"/>
                  </a:lnTo>
                  <a:lnTo>
                    <a:pt x="2298" y="798"/>
                  </a:lnTo>
                  <a:lnTo>
                    <a:pt x="2316" y="786"/>
                  </a:lnTo>
                  <a:lnTo>
                    <a:pt x="2328" y="798"/>
                  </a:lnTo>
                  <a:lnTo>
                    <a:pt x="2334" y="798"/>
                  </a:lnTo>
                  <a:lnTo>
                    <a:pt x="2340" y="792"/>
                  </a:lnTo>
                  <a:lnTo>
                    <a:pt x="2340" y="780"/>
                  </a:lnTo>
                  <a:lnTo>
                    <a:pt x="2334" y="774"/>
                  </a:lnTo>
                  <a:lnTo>
                    <a:pt x="2328" y="774"/>
                  </a:lnTo>
                  <a:lnTo>
                    <a:pt x="2322" y="768"/>
                  </a:lnTo>
                  <a:lnTo>
                    <a:pt x="2316" y="768"/>
                  </a:lnTo>
                  <a:lnTo>
                    <a:pt x="2316" y="630"/>
                  </a:lnTo>
                  <a:lnTo>
                    <a:pt x="2328" y="630"/>
                  </a:lnTo>
                  <a:lnTo>
                    <a:pt x="2340" y="636"/>
                  </a:lnTo>
                  <a:lnTo>
                    <a:pt x="2352" y="636"/>
                  </a:lnTo>
                  <a:lnTo>
                    <a:pt x="2376" y="648"/>
                  </a:lnTo>
                  <a:lnTo>
                    <a:pt x="2424" y="648"/>
                  </a:lnTo>
                  <a:lnTo>
                    <a:pt x="2436" y="660"/>
                  </a:lnTo>
                  <a:lnTo>
                    <a:pt x="2454" y="642"/>
                  </a:lnTo>
                  <a:lnTo>
                    <a:pt x="2472" y="642"/>
                  </a:lnTo>
                  <a:lnTo>
                    <a:pt x="2478" y="636"/>
                  </a:lnTo>
                  <a:lnTo>
                    <a:pt x="2478" y="618"/>
                  </a:lnTo>
                  <a:lnTo>
                    <a:pt x="2466" y="594"/>
                  </a:lnTo>
                  <a:lnTo>
                    <a:pt x="2454" y="582"/>
                  </a:lnTo>
                  <a:lnTo>
                    <a:pt x="2442" y="558"/>
                  </a:lnTo>
                  <a:lnTo>
                    <a:pt x="2442" y="540"/>
                  </a:lnTo>
                  <a:lnTo>
                    <a:pt x="2454" y="528"/>
                  </a:lnTo>
                  <a:lnTo>
                    <a:pt x="2496" y="528"/>
                  </a:lnTo>
                  <a:lnTo>
                    <a:pt x="2502" y="522"/>
                  </a:lnTo>
                  <a:lnTo>
                    <a:pt x="2502" y="510"/>
                  </a:lnTo>
                  <a:lnTo>
                    <a:pt x="2484" y="492"/>
                  </a:lnTo>
                  <a:close/>
                  <a:moveTo>
                    <a:pt x="2082" y="696"/>
                  </a:moveTo>
                  <a:lnTo>
                    <a:pt x="2046" y="696"/>
                  </a:lnTo>
                  <a:lnTo>
                    <a:pt x="2046" y="702"/>
                  </a:lnTo>
                  <a:lnTo>
                    <a:pt x="2040" y="708"/>
                  </a:lnTo>
                  <a:lnTo>
                    <a:pt x="2028" y="708"/>
                  </a:lnTo>
                  <a:lnTo>
                    <a:pt x="2022" y="702"/>
                  </a:lnTo>
                  <a:lnTo>
                    <a:pt x="2010" y="696"/>
                  </a:lnTo>
                  <a:lnTo>
                    <a:pt x="1980" y="702"/>
                  </a:lnTo>
                  <a:lnTo>
                    <a:pt x="1950" y="696"/>
                  </a:lnTo>
                  <a:lnTo>
                    <a:pt x="1932" y="696"/>
                  </a:lnTo>
                  <a:lnTo>
                    <a:pt x="1908" y="690"/>
                  </a:lnTo>
                  <a:lnTo>
                    <a:pt x="1860" y="690"/>
                  </a:lnTo>
                  <a:lnTo>
                    <a:pt x="1854" y="684"/>
                  </a:lnTo>
                  <a:lnTo>
                    <a:pt x="1854" y="678"/>
                  </a:lnTo>
                  <a:lnTo>
                    <a:pt x="1836" y="696"/>
                  </a:lnTo>
                  <a:lnTo>
                    <a:pt x="1830" y="696"/>
                  </a:lnTo>
                  <a:lnTo>
                    <a:pt x="1824" y="708"/>
                  </a:lnTo>
                  <a:lnTo>
                    <a:pt x="1824" y="714"/>
                  </a:lnTo>
                  <a:lnTo>
                    <a:pt x="1818" y="726"/>
                  </a:lnTo>
                  <a:lnTo>
                    <a:pt x="1812" y="732"/>
                  </a:lnTo>
                  <a:lnTo>
                    <a:pt x="1794" y="732"/>
                  </a:lnTo>
                  <a:lnTo>
                    <a:pt x="1800" y="762"/>
                  </a:lnTo>
                  <a:lnTo>
                    <a:pt x="1788" y="768"/>
                  </a:lnTo>
                  <a:lnTo>
                    <a:pt x="1806" y="786"/>
                  </a:lnTo>
                  <a:lnTo>
                    <a:pt x="1800" y="810"/>
                  </a:lnTo>
                  <a:lnTo>
                    <a:pt x="1794" y="810"/>
                  </a:lnTo>
                  <a:lnTo>
                    <a:pt x="1788" y="798"/>
                  </a:lnTo>
                  <a:lnTo>
                    <a:pt x="1776" y="792"/>
                  </a:lnTo>
                  <a:lnTo>
                    <a:pt x="1770" y="780"/>
                  </a:lnTo>
                  <a:lnTo>
                    <a:pt x="1758" y="774"/>
                  </a:lnTo>
                  <a:lnTo>
                    <a:pt x="1752" y="762"/>
                  </a:lnTo>
                  <a:lnTo>
                    <a:pt x="1752" y="750"/>
                  </a:lnTo>
                  <a:lnTo>
                    <a:pt x="1746" y="732"/>
                  </a:lnTo>
                  <a:lnTo>
                    <a:pt x="1746" y="720"/>
                  </a:lnTo>
                  <a:lnTo>
                    <a:pt x="1764" y="702"/>
                  </a:lnTo>
                  <a:lnTo>
                    <a:pt x="1776" y="702"/>
                  </a:lnTo>
                  <a:lnTo>
                    <a:pt x="1782" y="696"/>
                  </a:lnTo>
                  <a:lnTo>
                    <a:pt x="1788" y="684"/>
                  </a:lnTo>
                  <a:lnTo>
                    <a:pt x="1788" y="678"/>
                  </a:lnTo>
                  <a:lnTo>
                    <a:pt x="1800" y="666"/>
                  </a:lnTo>
                  <a:lnTo>
                    <a:pt x="1818" y="666"/>
                  </a:lnTo>
                  <a:lnTo>
                    <a:pt x="1830" y="672"/>
                  </a:lnTo>
                  <a:lnTo>
                    <a:pt x="1848" y="672"/>
                  </a:lnTo>
                  <a:lnTo>
                    <a:pt x="1854" y="666"/>
                  </a:lnTo>
                  <a:lnTo>
                    <a:pt x="1896" y="666"/>
                  </a:lnTo>
                  <a:lnTo>
                    <a:pt x="1908" y="672"/>
                  </a:lnTo>
                  <a:lnTo>
                    <a:pt x="1914" y="678"/>
                  </a:lnTo>
                  <a:lnTo>
                    <a:pt x="1932" y="678"/>
                  </a:lnTo>
                  <a:lnTo>
                    <a:pt x="1944" y="684"/>
                  </a:lnTo>
                  <a:lnTo>
                    <a:pt x="1974" y="684"/>
                  </a:lnTo>
                  <a:lnTo>
                    <a:pt x="1986" y="672"/>
                  </a:lnTo>
                  <a:lnTo>
                    <a:pt x="2028" y="672"/>
                  </a:lnTo>
                  <a:lnTo>
                    <a:pt x="2034" y="678"/>
                  </a:lnTo>
                  <a:lnTo>
                    <a:pt x="2046" y="678"/>
                  </a:lnTo>
                  <a:lnTo>
                    <a:pt x="2052" y="672"/>
                  </a:lnTo>
                  <a:lnTo>
                    <a:pt x="2064" y="666"/>
                  </a:lnTo>
                  <a:lnTo>
                    <a:pt x="2088" y="666"/>
                  </a:lnTo>
                  <a:lnTo>
                    <a:pt x="2088" y="684"/>
                  </a:lnTo>
                  <a:lnTo>
                    <a:pt x="2082" y="690"/>
                  </a:lnTo>
                  <a:lnTo>
                    <a:pt x="2082" y="696"/>
                  </a:lnTo>
                  <a:close/>
                </a:path>
              </a:pathLst>
            </a:custGeom>
            <a:solidFill>
              <a:srgbClr val="C0C0C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603" name="Jordan">
              <a:extLst>
                <a:ext uri="{FF2B5EF4-FFF2-40B4-BE49-F238E27FC236}">
                  <a16:creationId xmlns:a16="http://schemas.microsoft.com/office/drawing/2014/main" id="{8AFDCFB2-046F-0891-0650-0E7C0CCFF2A4}"/>
                </a:ext>
              </a:extLst>
            </p:cNvPr>
            <p:cNvSpPr>
              <a:spLocks/>
            </p:cNvSpPr>
            <p:nvPr/>
          </p:nvSpPr>
          <p:spPr bwMode="gray">
            <a:xfrm>
              <a:off x="3269" y="1888"/>
              <a:ext cx="71" cy="86"/>
            </a:xfrm>
            <a:custGeom>
              <a:avLst/>
              <a:gdLst>
                <a:gd name="T0" fmla="*/ 2147483647 w 282"/>
                <a:gd name="T1" fmla="*/ 2147483647 h 336"/>
                <a:gd name="T2" fmla="*/ 2147483647 w 282"/>
                <a:gd name="T3" fmla="*/ 2147483647 h 336"/>
                <a:gd name="T4" fmla="*/ 2147483647 w 282"/>
                <a:gd name="T5" fmla="*/ 0 h 336"/>
                <a:gd name="T6" fmla="*/ 2147483647 w 282"/>
                <a:gd name="T7" fmla="*/ 2147483647 h 336"/>
                <a:gd name="T8" fmla="*/ 2147483647 w 282"/>
                <a:gd name="T9" fmla="*/ 2147483647 h 336"/>
                <a:gd name="T10" fmla="*/ 2147483647 w 282"/>
                <a:gd name="T11" fmla="*/ 2147483647 h 336"/>
                <a:gd name="T12" fmla="*/ 2147483647 w 282"/>
                <a:gd name="T13" fmla="*/ 2147483647 h 336"/>
                <a:gd name="T14" fmla="*/ 2147483647 w 282"/>
                <a:gd name="T15" fmla="*/ 2147483647 h 336"/>
                <a:gd name="T16" fmla="*/ 2147483647 w 282"/>
                <a:gd name="T17" fmla="*/ 2147483647 h 336"/>
                <a:gd name="T18" fmla="*/ 2147483647 w 282"/>
                <a:gd name="T19" fmla="*/ 2147483647 h 336"/>
                <a:gd name="T20" fmla="*/ 2147483647 w 282"/>
                <a:gd name="T21" fmla="*/ 2147483647 h 336"/>
                <a:gd name="T22" fmla="*/ 2147483647 w 282"/>
                <a:gd name="T23" fmla="*/ 2147483647 h 336"/>
                <a:gd name="T24" fmla="*/ 2147483647 w 282"/>
                <a:gd name="T25" fmla="*/ 2147483647 h 336"/>
                <a:gd name="T26" fmla="*/ 2147483647 w 282"/>
                <a:gd name="T27" fmla="*/ 2147483647 h 336"/>
                <a:gd name="T28" fmla="*/ 2147483647 w 282"/>
                <a:gd name="T29" fmla="*/ 2147483647 h 336"/>
                <a:gd name="T30" fmla="*/ 2147483647 w 282"/>
                <a:gd name="T31" fmla="*/ 2147483647 h 336"/>
                <a:gd name="T32" fmla="*/ 2147483647 w 282"/>
                <a:gd name="T33" fmla="*/ 2147483647 h 336"/>
                <a:gd name="T34" fmla="*/ 2147483647 w 282"/>
                <a:gd name="T35" fmla="*/ 2147483647 h 336"/>
                <a:gd name="T36" fmla="*/ 2147483647 w 282"/>
                <a:gd name="T37" fmla="*/ 2147483647 h 336"/>
                <a:gd name="T38" fmla="*/ 2147483647 w 282"/>
                <a:gd name="T39" fmla="*/ 2147483647 h 336"/>
                <a:gd name="T40" fmla="*/ 2147483647 w 282"/>
                <a:gd name="T41" fmla="*/ 2147483647 h 336"/>
                <a:gd name="T42" fmla="*/ 2147483647 w 282"/>
                <a:gd name="T43" fmla="*/ 2147483647 h 336"/>
                <a:gd name="T44" fmla="*/ 2147483647 w 282"/>
                <a:gd name="T45" fmla="*/ 2147483647 h 336"/>
                <a:gd name="T46" fmla="*/ 0 w 282"/>
                <a:gd name="T47" fmla="*/ 2147483647 h 336"/>
                <a:gd name="T48" fmla="*/ 0 w 282"/>
                <a:gd name="T49" fmla="*/ 2147483647 h 336"/>
                <a:gd name="T50" fmla="*/ 2147483647 w 282"/>
                <a:gd name="T51" fmla="*/ 2147483647 h 336"/>
                <a:gd name="T52" fmla="*/ 2147483647 w 282"/>
                <a:gd name="T53" fmla="*/ 2147483647 h 336"/>
                <a:gd name="T54" fmla="*/ 2147483647 w 282"/>
                <a:gd name="T55" fmla="*/ 2147483647 h 336"/>
                <a:gd name="T56" fmla="*/ 2147483647 w 282"/>
                <a:gd name="T57" fmla="*/ 2147483647 h 336"/>
                <a:gd name="T58" fmla="*/ 2147483647 w 282"/>
                <a:gd name="T59" fmla="*/ 2147483647 h 336"/>
                <a:gd name="T60" fmla="*/ 2147483647 w 282"/>
                <a:gd name="T61" fmla="*/ 2147483647 h 336"/>
                <a:gd name="T62" fmla="*/ 2147483647 w 282"/>
                <a:gd name="T63" fmla="*/ 2147483647 h 336"/>
                <a:gd name="T64" fmla="*/ 2147483647 w 282"/>
                <a:gd name="T65" fmla="*/ 2147483647 h 336"/>
                <a:gd name="T66" fmla="*/ 2147483647 w 282"/>
                <a:gd name="T67" fmla="*/ 2147483647 h 336"/>
                <a:gd name="T68" fmla="*/ 2147483647 w 282"/>
                <a:gd name="T69" fmla="*/ 2147483647 h 336"/>
                <a:gd name="T70" fmla="*/ 2147483647 w 282"/>
                <a:gd name="T71" fmla="*/ 2147483647 h 336"/>
                <a:gd name="T72" fmla="*/ 2147483647 w 282"/>
                <a:gd name="T73" fmla="*/ 2147483647 h 336"/>
                <a:gd name="T74" fmla="*/ 2147483647 w 282"/>
                <a:gd name="T75" fmla="*/ 2147483647 h 336"/>
                <a:gd name="T76" fmla="*/ 2147483647 w 282"/>
                <a:gd name="T77" fmla="*/ 2147483647 h 336"/>
                <a:gd name="T78" fmla="*/ 2147483647 w 282"/>
                <a:gd name="T79" fmla="*/ 2147483647 h 336"/>
                <a:gd name="T80" fmla="*/ 2147483647 w 282"/>
                <a:gd name="T81" fmla="*/ 2147483647 h 336"/>
                <a:gd name="T82" fmla="*/ 2147483647 w 282"/>
                <a:gd name="T83" fmla="*/ 2147483647 h 336"/>
                <a:gd name="T84" fmla="*/ 2147483647 w 282"/>
                <a:gd name="T85" fmla="*/ 2147483647 h 336"/>
                <a:gd name="T86" fmla="*/ 2147483647 w 282"/>
                <a:gd name="T87" fmla="*/ 2147483647 h 336"/>
                <a:gd name="T88" fmla="*/ 2147483647 w 282"/>
                <a:gd name="T89" fmla="*/ 2147483647 h 336"/>
                <a:gd name="T90" fmla="*/ 2147483647 w 282"/>
                <a:gd name="T91" fmla="*/ 2147483647 h 336"/>
                <a:gd name="T92" fmla="*/ 2147483647 w 282"/>
                <a:gd name="T93" fmla="*/ 2147483647 h 336"/>
                <a:gd name="T94" fmla="*/ 2147483647 w 282"/>
                <a:gd name="T95" fmla="*/ 2147483647 h 336"/>
                <a:gd name="T96" fmla="*/ 2147483647 w 282"/>
                <a:gd name="T97" fmla="*/ 2147483647 h 336"/>
                <a:gd name="T98" fmla="*/ 2147483647 w 282"/>
                <a:gd name="T99" fmla="*/ 2147483647 h 336"/>
                <a:gd name="T100" fmla="*/ 2147483647 w 282"/>
                <a:gd name="T101" fmla="*/ 2147483647 h 336"/>
                <a:gd name="T102" fmla="*/ 2147483647 w 282"/>
                <a:gd name="T103" fmla="*/ 2147483647 h 336"/>
                <a:gd name="T104" fmla="*/ 2147483647 w 282"/>
                <a:gd name="T105" fmla="*/ 2147483647 h 336"/>
                <a:gd name="T106" fmla="*/ 2147483647 w 282"/>
                <a:gd name="T107" fmla="*/ 2147483647 h 336"/>
                <a:gd name="T108" fmla="*/ 2147483647 w 282"/>
                <a:gd name="T109" fmla="*/ 2147483647 h 336"/>
                <a:gd name="T110" fmla="*/ 2147483647 w 282"/>
                <a:gd name="T111" fmla="*/ 2147483647 h 336"/>
                <a:gd name="T112" fmla="*/ 2147483647 w 282"/>
                <a:gd name="T113" fmla="*/ 2147483647 h 336"/>
                <a:gd name="T114" fmla="*/ 2147483647 w 282"/>
                <a:gd name="T115" fmla="*/ 2147483647 h 336"/>
                <a:gd name="T116" fmla="*/ 2147483647 w 282"/>
                <a:gd name="T117" fmla="*/ 2147483647 h 336"/>
                <a:gd name="T118" fmla="*/ 2147483647 w 282"/>
                <a:gd name="T119" fmla="*/ 2147483647 h 336"/>
                <a:gd name="T120" fmla="*/ 2147483647 w 282"/>
                <a:gd name="T121" fmla="*/ 2147483647 h 336"/>
                <a:gd name="T122" fmla="*/ 2147483647 w 282"/>
                <a:gd name="T123" fmla="*/ 2147483647 h 3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282"/>
                <a:gd name="T187" fmla="*/ 0 h 336"/>
                <a:gd name="T188" fmla="*/ 282 w 282"/>
                <a:gd name="T189" fmla="*/ 336 h 33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282" h="336">
                  <a:moveTo>
                    <a:pt x="258" y="60"/>
                  </a:moveTo>
                  <a:lnTo>
                    <a:pt x="258" y="42"/>
                  </a:lnTo>
                  <a:lnTo>
                    <a:pt x="234" y="0"/>
                  </a:lnTo>
                  <a:lnTo>
                    <a:pt x="222" y="6"/>
                  </a:lnTo>
                  <a:lnTo>
                    <a:pt x="198" y="30"/>
                  </a:lnTo>
                  <a:lnTo>
                    <a:pt x="138" y="78"/>
                  </a:lnTo>
                  <a:lnTo>
                    <a:pt x="114" y="84"/>
                  </a:lnTo>
                  <a:lnTo>
                    <a:pt x="96" y="84"/>
                  </a:lnTo>
                  <a:lnTo>
                    <a:pt x="84" y="78"/>
                  </a:lnTo>
                  <a:lnTo>
                    <a:pt x="72" y="66"/>
                  </a:lnTo>
                  <a:lnTo>
                    <a:pt x="36" y="48"/>
                  </a:lnTo>
                  <a:lnTo>
                    <a:pt x="30" y="48"/>
                  </a:lnTo>
                  <a:lnTo>
                    <a:pt x="24" y="66"/>
                  </a:lnTo>
                  <a:lnTo>
                    <a:pt x="30" y="138"/>
                  </a:lnTo>
                  <a:lnTo>
                    <a:pt x="18" y="150"/>
                  </a:lnTo>
                  <a:lnTo>
                    <a:pt x="18" y="162"/>
                  </a:lnTo>
                  <a:lnTo>
                    <a:pt x="30" y="174"/>
                  </a:lnTo>
                  <a:lnTo>
                    <a:pt x="30" y="186"/>
                  </a:lnTo>
                  <a:lnTo>
                    <a:pt x="24" y="198"/>
                  </a:lnTo>
                  <a:lnTo>
                    <a:pt x="18" y="204"/>
                  </a:lnTo>
                  <a:lnTo>
                    <a:pt x="12" y="216"/>
                  </a:lnTo>
                  <a:lnTo>
                    <a:pt x="6" y="222"/>
                  </a:lnTo>
                  <a:lnTo>
                    <a:pt x="6" y="282"/>
                  </a:lnTo>
                  <a:lnTo>
                    <a:pt x="0" y="294"/>
                  </a:lnTo>
                  <a:lnTo>
                    <a:pt x="0" y="312"/>
                  </a:lnTo>
                  <a:lnTo>
                    <a:pt x="6" y="324"/>
                  </a:lnTo>
                  <a:lnTo>
                    <a:pt x="24" y="324"/>
                  </a:lnTo>
                  <a:lnTo>
                    <a:pt x="48" y="336"/>
                  </a:lnTo>
                  <a:lnTo>
                    <a:pt x="84" y="336"/>
                  </a:lnTo>
                  <a:lnTo>
                    <a:pt x="96" y="324"/>
                  </a:lnTo>
                  <a:lnTo>
                    <a:pt x="108" y="300"/>
                  </a:lnTo>
                  <a:lnTo>
                    <a:pt x="108" y="288"/>
                  </a:lnTo>
                  <a:lnTo>
                    <a:pt x="120" y="276"/>
                  </a:lnTo>
                  <a:lnTo>
                    <a:pt x="126" y="276"/>
                  </a:lnTo>
                  <a:lnTo>
                    <a:pt x="138" y="270"/>
                  </a:lnTo>
                  <a:lnTo>
                    <a:pt x="150" y="270"/>
                  </a:lnTo>
                  <a:lnTo>
                    <a:pt x="162" y="264"/>
                  </a:lnTo>
                  <a:lnTo>
                    <a:pt x="168" y="258"/>
                  </a:lnTo>
                  <a:lnTo>
                    <a:pt x="174" y="246"/>
                  </a:lnTo>
                  <a:lnTo>
                    <a:pt x="180" y="240"/>
                  </a:lnTo>
                  <a:lnTo>
                    <a:pt x="180" y="228"/>
                  </a:lnTo>
                  <a:lnTo>
                    <a:pt x="186" y="222"/>
                  </a:lnTo>
                  <a:lnTo>
                    <a:pt x="186" y="210"/>
                  </a:lnTo>
                  <a:lnTo>
                    <a:pt x="180" y="204"/>
                  </a:lnTo>
                  <a:lnTo>
                    <a:pt x="168" y="180"/>
                  </a:lnTo>
                  <a:lnTo>
                    <a:pt x="144" y="156"/>
                  </a:lnTo>
                  <a:lnTo>
                    <a:pt x="132" y="156"/>
                  </a:lnTo>
                  <a:lnTo>
                    <a:pt x="120" y="150"/>
                  </a:lnTo>
                  <a:lnTo>
                    <a:pt x="96" y="150"/>
                  </a:lnTo>
                  <a:lnTo>
                    <a:pt x="96" y="144"/>
                  </a:lnTo>
                  <a:lnTo>
                    <a:pt x="108" y="144"/>
                  </a:lnTo>
                  <a:lnTo>
                    <a:pt x="120" y="138"/>
                  </a:lnTo>
                  <a:lnTo>
                    <a:pt x="186" y="138"/>
                  </a:lnTo>
                  <a:lnTo>
                    <a:pt x="198" y="114"/>
                  </a:lnTo>
                  <a:lnTo>
                    <a:pt x="240" y="114"/>
                  </a:lnTo>
                  <a:lnTo>
                    <a:pt x="252" y="108"/>
                  </a:lnTo>
                  <a:lnTo>
                    <a:pt x="258" y="102"/>
                  </a:lnTo>
                  <a:lnTo>
                    <a:pt x="264" y="102"/>
                  </a:lnTo>
                  <a:lnTo>
                    <a:pt x="276" y="96"/>
                  </a:lnTo>
                  <a:lnTo>
                    <a:pt x="282" y="90"/>
                  </a:lnTo>
                  <a:lnTo>
                    <a:pt x="282" y="78"/>
                  </a:lnTo>
                  <a:lnTo>
                    <a:pt x="258" y="60"/>
                  </a:lnTo>
                  <a:close/>
                </a:path>
              </a:pathLst>
            </a:custGeom>
            <a:solidFill>
              <a:srgbClr val="C0C0C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604" name="Jamaica">
              <a:extLst>
                <a:ext uri="{FF2B5EF4-FFF2-40B4-BE49-F238E27FC236}">
                  <a16:creationId xmlns:a16="http://schemas.microsoft.com/office/drawing/2014/main" id="{257A6986-54D5-A785-A565-3B1C86FE68E9}"/>
                </a:ext>
              </a:extLst>
            </p:cNvPr>
            <p:cNvSpPr>
              <a:spLocks/>
            </p:cNvSpPr>
            <p:nvPr/>
          </p:nvSpPr>
          <p:spPr bwMode="gray">
            <a:xfrm>
              <a:off x="1261" y="2193"/>
              <a:ext cx="39" cy="13"/>
            </a:xfrm>
            <a:custGeom>
              <a:avLst/>
              <a:gdLst>
                <a:gd name="T0" fmla="*/ 2147483647 w 156"/>
                <a:gd name="T1" fmla="*/ 2147483647 h 54"/>
                <a:gd name="T2" fmla="*/ 2147483647 w 156"/>
                <a:gd name="T3" fmla="*/ 2147483647 h 54"/>
                <a:gd name="T4" fmla="*/ 2147483647 w 156"/>
                <a:gd name="T5" fmla="*/ 2147483647 h 54"/>
                <a:gd name="T6" fmla="*/ 2147483647 w 156"/>
                <a:gd name="T7" fmla="*/ 2147483647 h 54"/>
                <a:gd name="T8" fmla="*/ 2147483647 w 156"/>
                <a:gd name="T9" fmla="*/ 2147483647 h 54"/>
                <a:gd name="T10" fmla="*/ 2147483647 w 156"/>
                <a:gd name="T11" fmla="*/ 2147483647 h 54"/>
                <a:gd name="T12" fmla="*/ 2147483647 w 156"/>
                <a:gd name="T13" fmla="*/ 2147483647 h 54"/>
                <a:gd name="T14" fmla="*/ 2147483647 w 156"/>
                <a:gd name="T15" fmla="*/ 2147483647 h 54"/>
                <a:gd name="T16" fmla="*/ 2147483647 w 156"/>
                <a:gd name="T17" fmla="*/ 0 h 54"/>
                <a:gd name="T18" fmla="*/ 2147483647 w 156"/>
                <a:gd name="T19" fmla="*/ 0 h 54"/>
                <a:gd name="T20" fmla="*/ 2147483647 w 156"/>
                <a:gd name="T21" fmla="*/ 2147483647 h 54"/>
                <a:gd name="T22" fmla="*/ 0 w 156"/>
                <a:gd name="T23" fmla="*/ 2147483647 h 54"/>
                <a:gd name="T24" fmla="*/ 2147483647 w 156"/>
                <a:gd name="T25" fmla="*/ 2147483647 h 54"/>
                <a:gd name="T26" fmla="*/ 2147483647 w 156"/>
                <a:gd name="T27" fmla="*/ 2147483647 h 54"/>
                <a:gd name="T28" fmla="*/ 2147483647 w 156"/>
                <a:gd name="T29" fmla="*/ 2147483647 h 54"/>
                <a:gd name="T30" fmla="*/ 2147483647 w 156"/>
                <a:gd name="T31" fmla="*/ 2147483647 h 54"/>
                <a:gd name="T32" fmla="*/ 2147483647 w 156"/>
                <a:gd name="T33" fmla="*/ 2147483647 h 54"/>
                <a:gd name="T34" fmla="*/ 2147483647 w 156"/>
                <a:gd name="T35" fmla="*/ 2147483647 h 54"/>
                <a:gd name="T36" fmla="*/ 2147483647 w 156"/>
                <a:gd name="T37" fmla="*/ 2147483647 h 54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56"/>
                <a:gd name="T58" fmla="*/ 0 h 54"/>
                <a:gd name="T59" fmla="*/ 156 w 156"/>
                <a:gd name="T60" fmla="*/ 54 h 54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56" h="54">
                  <a:moveTo>
                    <a:pt x="108" y="54"/>
                  </a:moveTo>
                  <a:lnTo>
                    <a:pt x="114" y="36"/>
                  </a:lnTo>
                  <a:lnTo>
                    <a:pt x="156" y="48"/>
                  </a:lnTo>
                  <a:lnTo>
                    <a:pt x="156" y="42"/>
                  </a:lnTo>
                  <a:lnTo>
                    <a:pt x="150" y="36"/>
                  </a:lnTo>
                  <a:lnTo>
                    <a:pt x="144" y="24"/>
                  </a:lnTo>
                  <a:lnTo>
                    <a:pt x="126" y="6"/>
                  </a:lnTo>
                  <a:lnTo>
                    <a:pt x="84" y="6"/>
                  </a:lnTo>
                  <a:lnTo>
                    <a:pt x="66" y="0"/>
                  </a:lnTo>
                  <a:lnTo>
                    <a:pt x="24" y="0"/>
                  </a:lnTo>
                  <a:lnTo>
                    <a:pt x="12" y="6"/>
                  </a:lnTo>
                  <a:lnTo>
                    <a:pt x="0" y="6"/>
                  </a:lnTo>
                  <a:lnTo>
                    <a:pt x="6" y="18"/>
                  </a:lnTo>
                  <a:lnTo>
                    <a:pt x="18" y="24"/>
                  </a:lnTo>
                  <a:lnTo>
                    <a:pt x="24" y="36"/>
                  </a:lnTo>
                  <a:lnTo>
                    <a:pt x="36" y="42"/>
                  </a:lnTo>
                  <a:lnTo>
                    <a:pt x="60" y="42"/>
                  </a:lnTo>
                  <a:lnTo>
                    <a:pt x="78" y="48"/>
                  </a:lnTo>
                  <a:lnTo>
                    <a:pt x="108" y="54"/>
                  </a:lnTo>
                  <a:close/>
                </a:path>
              </a:pathLst>
            </a:custGeom>
            <a:solidFill>
              <a:srgbClr val="C0C0C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605" name="Japan">
              <a:extLst>
                <a:ext uri="{FF2B5EF4-FFF2-40B4-BE49-F238E27FC236}">
                  <a16:creationId xmlns:a16="http://schemas.microsoft.com/office/drawing/2014/main" id="{0DBE7BF5-D44E-2810-9947-88F92FB37E95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4834" y="1640"/>
              <a:ext cx="222" cy="434"/>
            </a:xfrm>
            <a:custGeom>
              <a:avLst/>
              <a:gdLst>
                <a:gd name="T0" fmla="*/ 2147483647 w 876"/>
                <a:gd name="T1" fmla="*/ 2147483647 h 1710"/>
                <a:gd name="T2" fmla="*/ 2147483647 w 876"/>
                <a:gd name="T3" fmla="*/ 2147483647 h 1710"/>
                <a:gd name="T4" fmla="*/ 2147483647 w 876"/>
                <a:gd name="T5" fmla="*/ 2147483647 h 1710"/>
                <a:gd name="T6" fmla="*/ 2147483647 w 876"/>
                <a:gd name="T7" fmla="*/ 2147483647 h 1710"/>
                <a:gd name="T8" fmla="*/ 2147483647 w 876"/>
                <a:gd name="T9" fmla="*/ 2147483647 h 1710"/>
                <a:gd name="T10" fmla="*/ 2147483647 w 876"/>
                <a:gd name="T11" fmla="*/ 2147483647 h 1710"/>
                <a:gd name="T12" fmla="*/ 2147483647 w 876"/>
                <a:gd name="T13" fmla="*/ 2147483647 h 1710"/>
                <a:gd name="T14" fmla="*/ 2147483647 w 876"/>
                <a:gd name="T15" fmla="*/ 2147483647 h 1710"/>
                <a:gd name="T16" fmla="*/ 2147483647 w 876"/>
                <a:gd name="T17" fmla="*/ 2147483647 h 1710"/>
                <a:gd name="T18" fmla="*/ 2147483647 w 876"/>
                <a:gd name="T19" fmla="*/ 2147483647 h 1710"/>
                <a:gd name="T20" fmla="*/ 2147483647 w 876"/>
                <a:gd name="T21" fmla="*/ 2147483647 h 1710"/>
                <a:gd name="T22" fmla="*/ 2147483647 w 876"/>
                <a:gd name="T23" fmla="*/ 2147483647 h 1710"/>
                <a:gd name="T24" fmla="*/ 2147483647 w 876"/>
                <a:gd name="T25" fmla="*/ 2147483647 h 1710"/>
                <a:gd name="T26" fmla="*/ 2147483647 w 876"/>
                <a:gd name="T27" fmla="*/ 2147483647 h 1710"/>
                <a:gd name="T28" fmla="*/ 2147483647 w 876"/>
                <a:gd name="T29" fmla="*/ 2147483647 h 1710"/>
                <a:gd name="T30" fmla="*/ 2147483647 w 876"/>
                <a:gd name="T31" fmla="*/ 2147483647 h 1710"/>
                <a:gd name="T32" fmla="*/ 2147483647 w 876"/>
                <a:gd name="T33" fmla="*/ 2147483647 h 1710"/>
                <a:gd name="T34" fmla="*/ 2147483647 w 876"/>
                <a:gd name="T35" fmla="*/ 2147483647 h 1710"/>
                <a:gd name="T36" fmla="*/ 2147483647 w 876"/>
                <a:gd name="T37" fmla="*/ 2147483647 h 1710"/>
                <a:gd name="T38" fmla="*/ 2147483647 w 876"/>
                <a:gd name="T39" fmla="*/ 2147483647 h 1710"/>
                <a:gd name="T40" fmla="*/ 2147483647 w 876"/>
                <a:gd name="T41" fmla="*/ 2147483647 h 1710"/>
                <a:gd name="T42" fmla="*/ 2147483647 w 876"/>
                <a:gd name="T43" fmla="*/ 2147483647 h 1710"/>
                <a:gd name="T44" fmla="*/ 2147483647 w 876"/>
                <a:gd name="T45" fmla="*/ 2147483647 h 1710"/>
                <a:gd name="T46" fmla="*/ 2147483647 w 876"/>
                <a:gd name="T47" fmla="*/ 2147483647 h 1710"/>
                <a:gd name="T48" fmla="*/ 2147483647 w 876"/>
                <a:gd name="T49" fmla="*/ 2147483647 h 1710"/>
                <a:gd name="T50" fmla="*/ 2147483647 w 876"/>
                <a:gd name="T51" fmla="*/ 2147483647 h 1710"/>
                <a:gd name="T52" fmla="*/ 2147483647 w 876"/>
                <a:gd name="T53" fmla="*/ 2147483647 h 1710"/>
                <a:gd name="T54" fmla="*/ 2147483647 w 876"/>
                <a:gd name="T55" fmla="*/ 2147483647 h 1710"/>
                <a:gd name="T56" fmla="*/ 2147483647 w 876"/>
                <a:gd name="T57" fmla="*/ 2147483647 h 1710"/>
                <a:gd name="T58" fmla="*/ 2147483647 w 876"/>
                <a:gd name="T59" fmla="*/ 2147483647 h 1710"/>
                <a:gd name="T60" fmla="*/ 2147483647 w 876"/>
                <a:gd name="T61" fmla="*/ 2147483647 h 1710"/>
                <a:gd name="T62" fmla="*/ 2147483647 w 876"/>
                <a:gd name="T63" fmla="*/ 2147483647 h 1710"/>
                <a:gd name="T64" fmla="*/ 2147483647 w 876"/>
                <a:gd name="T65" fmla="*/ 2147483647 h 1710"/>
                <a:gd name="T66" fmla="*/ 2147483647 w 876"/>
                <a:gd name="T67" fmla="*/ 2147483647 h 1710"/>
                <a:gd name="T68" fmla="*/ 2147483647 w 876"/>
                <a:gd name="T69" fmla="*/ 2147483647 h 1710"/>
                <a:gd name="T70" fmla="*/ 2147483647 w 876"/>
                <a:gd name="T71" fmla="*/ 2147483647 h 1710"/>
                <a:gd name="T72" fmla="*/ 2147483647 w 876"/>
                <a:gd name="T73" fmla="*/ 2147483647 h 1710"/>
                <a:gd name="T74" fmla="*/ 2147483647 w 876"/>
                <a:gd name="T75" fmla="*/ 2147483647 h 1710"/>
                <a:gd name="T76" fmla="*/ 2147483647 w 876"/>
                <a:gd name="T77" fmla="*/ 2147483647 h 1710"/>
                <a:gd name="T78" fmla="*/ 2147483647 w 876"/>
                <a:gd name="T79" fmla="*/ 2147483647 h 1710"/>
                <a:gd name="T80" fmla="*/ 2147483647 w 876"/>
                <a:gd name="T81" fmla="*/ 2147483647 h 1710"/>
                <a:gd name="T82" fmla="*/ 2147483647 w 876"/>
                <a:gd name="T83" fmla="*/ 2147483647 h 1710"/>
                <a:gd name="T84" fmla="*/ 2147483647 w 876"/>
                <a:gd name="T85" fmla="*/ 2147483647 h 1710"/>
                <a:gd name="T86" fmla="*/ 2147483647 w 876"/>
                <a:gd name="T87" fmla="*/ 2147483647 h 1710"/>
                <a:gd name="T88" fmla="*/ 2147483647 w 876"/>
                <a:gd name="T89" fmla="*/ 2147483647 h 1710"/>
                <a:gd name="T90" fmla="*/ 2147483647 w 876"/>
                <a:gd name="T91" fmla="*/ 2147483647 h 1710"/>
                <a:gd name="T92" fmla="*/ 2147483647 w 876"/>
                <a:gd name="T93" fmla="*/ 2147483647 h 1710"/>
                <a:gd name="T94" fmla="*/ 2147483647 w 876"/>
                <a:gd name="T95" fmla="*/ 2147483647 h 1710"/>
                <a:gd name="T96" fmla="*/ 2147483647 w 876"/>
                <a:gd name="T97" fmla="*/ 2147483647 h 1710"/>
                <a:gd name="T98" fmla="*/ 2147483647 w 876"/>
                <a:gd name="T99" fmla="*/ 2147483647 h 1710"/>
                <a:gd name="T100" fmla="*/ 2147483647 w 876"/>
                <a:gd name="T101" fmla="*/ 2147483647 h 1710"/>
                <a:gd name="T102" fmla="*/ 2147483647 w 876"/>
                <a:gd name="T103" fmla="*/ 2147483647 h 1710"/>
                <a:gd name="T104" fmla="*/ 2147483647 w 876"/>
                <a:gd name="T105" fmla="*/ 2147483647 h 1710"/>
                <a:gd name="T106" fmla="*/ 2147483647 w 876"/>
                <a:gd name="T107" fmla="*/ 2147483647 h 1710"/>
                <a:gd name="T108" fmla="*/ 2147483647 w 876"/>
                <a:gd name="T109" fmla="*/ 2147483647 h 1710"/>
                <a:gd name="T110" fmla="*/ 2147483647 w 876"/>
                <a:gd name="T111" fmla="*/ 2147483647 h 1710"/>
                <a:gd name="T112" fmla="*/ 2147483647 w 876"/>
                <a:gd name="T113" fmla="*/ 2147483647 h 1710"/>
                <a:gd name="T114" fmla="*/ 2147483647 w 876"/>
                <a:gd name="T115" fmla="*/ 2147483647 h 1710"/>
                <a:gd name="T116" fmla="*/ 2147483647 w 876"/>
                <a:gd name="T117" fmla="*/ 2147483647 h 1710"/>
                <a:gd name="T118" fmla="*/ 2147483647 w 876"/>
                <a:gd name="T119" fmla="*/ 2147483647 h 1710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876"/>
                <a:gd name="T181" fmla="*/ 0 h 1710"/>
                <a:gd name="T182" fmla="*/ 876 w 876"/>
                <a:gd name="T183" fmla="*/ 1710 h 1710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876" h="1710">
                  <a:moveTo>
                    <a:pt x="876" y="780"/>
                  </a:moveTo>
                  <a:lnTo>
                    <a:pt x="864" y="774"/>
                  </a:lnTo>
                  <a:lnTo>
                    <a:pt x="858" y="768"/>
                  </a:lnTo>
                  <a:lnTo>
                    <a:pt x="846" y="762"/>
                  </a:lnTo>
                  <a:lnTo>
                    <a:pt x="840" y="750"/>
                  </a:lnTo>
                  <a:lnTo>
                    <a:pt x="828" y="744"/>
                  </a:lnTo>
                  <a:lnTo>
                    <a:pt x="828" y="720"/>
                  </a:lnTo>
                  <a:lnTo>
                    <a:pt x="834" y="702"/>
                  </a:lnTo>
                  <a:lnTo>
                    <a:pt x="834" y="684"/>
                  </a:lnTo>
                  <a:lnTo>
                    <a:pt x="828" y="666"/>
                  </a:lnTo>
                  <a:lnTo>
                    <a:pt x="816" y="642"/>
                  </a:lnTo>
                  <a:lnTo>
                    <a:pt x="792" y="618"/>
                  </a:lnTo>
                  <a:lnTo>
                    <a:pt x="786" y="600"/>
                  </a:lnTo>
                  <a:lnTo>
                    <a:pt x="786" y="576"/>
                  </a:lnTo>
                  <a:lnTo>
                    <a:pt x="792" y="570"/>
                  </a:lnTo>
                  <a:lnTo>
                    <a:pt x="810" y="570"/>
                  </a:lnTo>
                  <a:lnTo>
                    <a:pt x="810" y="528"/>
                  </a:lnTo>
                  <a:lnTo>
                    <a:pt x="798" y="516"/>
                  </a:lnTo>
                  <a:lnTo>
                    <a:pt x="810" y="510"/>
                  </a:lnTo>
                  <a:lnTo>
                    <a:pt x="810" y="498"/>
                  </a:lnTo>
                  <a:lnTo>
                    <a:pt x="804" y="486"/>
                  </a:lnTo>
                  <a:lnTo>
                    <a:pt x="804" y="474"/>
                  </a:lnTo>
                  <a:lnTo>
                    <a:pt x="798" y="468"/>
                  </a:lnTo>
                  <a:lnTo>
                    <a:pt x="792" y="456"/>
                  </a:lnTo>
                  <a:lnTo>
                    <a:pt x="786" y="450"/>
                  </a:lnTo>
                  <a:lnTo>
                    <a:pt x="774" y="444"/>
                  </a:lnTo>
                  <a:lnTo>
                    <a:pt x="768" y="438"/>
                  </a:lnTo>
                  <a:lnTo>
                    <a:pt x="762" y="420"/>
                  </a:lnTo>
                  <a:lnTo>
                    <a:pt x="756" y="420"/>
                  </a:lnTo>
                  <a:lnTo>
                    <a:pt x="738" y="402"/>
                  </a:lnTo>
                  <a:lnTo>
                    <a:pt x="714" y="390"/>
                  </a:lnTo>
                  <a:lnTo>
                    <a:pt x="702" y="378"/>
                  </a:lnTo>
                  <a:lnTo>
                    <a:pt x="696" y="360"/>
                  </a:lnTo>
                  <a:lnTo>
                    <a:pt x="690" y="348"/>
                  </a:lnTo>
                  <a:lnTo>
                    <a:pt x="690" y="330"/>
                  </a:lnTo>
                  <a:lnTo>
                    <a:pt x="684" y="324"/>
                  </a:lnTo>
                  <a:lnTo>
                    <a:pt x="678" y="324"/>
                  </a:lnTo>
                  <a:lnTo>
                    <a:pt x="666" y="318"/>
                  </a:lnTo>
                  <a:lnTo>
                    <a:pt x="654" y="318"/>
                  </a:lnTo>
                  <a:lnTo>
                    <a:pt x="648" y="324"/>
                  </a:lnTo>
                  <a:lnTo>
                    <a:pt x="648" y="342"/>
                  </a:lnTo>
                  <a:lnTo>
                    <a:pt x="654" y="342"/>
                  </a:lnTo>
                  <a:lnTo>
                    <a:pt x="660" y="348"/>
                  </a:lnTo>
                  <a:lnTo>
                    <a:pt x="672" y="342"/>
                  </a:lnTo>
                  <a:lnTo>
                    <a:pt x="678" y="348"/>
                  </a:lnTo>
                  <a:lnTo>
                    <a:pt x="678" y="366"/>
                  </a:lnTo>
                  <a:lnTo>
                    <a:pt x="672" y="366"/>
                  </a:lnTo>
                  <a:lnTo>
                    <a:pt x="666" y="360"/>
                  </a:lnTo>
                  <a:lnTo>
                    <a:pt x="654" y="372"/>
                  </a:lnTo>
                  <a:lnTo>
                    <a:pt x="630" y="342"/>
                  </a:lnTo>
                  <a:lnTo>
                    <a:pt x="612" y="342"/>
                  </a:lnTo>
                  <a:lnTo>
                    <a:pt x="636" y="378"/>
                  </a:lnTo>
                  <a:lnTo>
                    <a:pt x="618" y="378"/>
                  </a:lnTo>
                  <a:lnTo>
                    <a:pt x="648" y="426"/>
                  </a:lnTo>
                  <a:lnTo>
                    <a:pt x="636" y="438"/>
                  </a:lnTo>
                  <a:lnTo>
                    <a:pt x="648" y="444"/>
                  </a:lnTo>
                  <a:lnTo>
                    <a:pt x="666" y="462"/>
                  </a:lnTo>
                  <a:lnTo>
                    <a:pt x="678" y="468"/>
                  </a:lnTo>
                  <a:lnTo>
                    <a:pt x="684" y="480"/>
                  </a:lnTo>
                  <a:lnTo>
                    <a:pt x="684" y="504"/>
                  </a:lnTo>
                  <a:lnTo>
                    <a:pt x="678" y="516"/>
                  </a:lnTo>
                  <a:lnTo>
                    <a:pt x="678" y="534"/>
                  </a:lnTo>
                  <a:lnTo>
                    <a:pt x="672" y="540"/>
                  </a:lnTo>
                  <a:lnTo>
                    <a:pt x="672" y="570"/>
                  </a:lnTo>
                  <a:lnTo>
                    <a:pt x="678" y="570"/>
                  </a:lnTo>
                  <a:lnTo>
                    <a:pt x="690" y="582"/>
                  </a:lnTo>
                  <a:lnTo>
                    <a:pt x="690" y="600"/>
                  </a:lnTo>
                  <a:lnTo>
                    <a:pt x="678" y="606"/>
                  </a:lnTo>
                  <a:lnTo>
                    <a:pt x="660" y="606"/>
                  </a:lnTo>
                  <a:lnTo>
                    <a:pt x="660" y="618"/>
                  </a:lnTo>
                  <a:lnTo>
                    <a:pt x="666" y="630"/>
                  </a:lnTo>
                  <a:lnTo>
                    <a:pt x="666" y="642"/>
                  </a:lnTo>
                  <a:lnTo>
                    <a:pt x="660" y="654"/>
                  </a:lnTo>
                  <a:lnTo>
                    <a:pt x="654" y="660"/>
                  </a:lnTo>
                  <a:lnTo>
                    <a:pt x="642" y="666"/>
                  </a:lnTo>
                  <a:lnTo>
                    <a:pt x="630" y="666"/>
                  </a:lnTo>
                  <a:lnTo>
                    <a:pt x="618" y="672"/>
                  </a:lnTo>
                  <a:lnTo>
                    <a:pt x="612" y="678"/>
                  </a:lnTo>
                  <a:lnTo>
                    <a:pt x="606" y="678"/>
                  </a:lnTo>
                  <a:lnTo>
                    <a:pt x="606" y="696"/>
                  </a:lnTo>
                  <a:lnTo>
                    <a:pt x="588" y="696"/>
                  </a:lnTo>
                  <a:lnTo>
                    <a:pt x="564" y="672"/>
                  </a:lnTo>
                  <a:lnTo>
                    <a:pt x="564" y="654"/>
                  </a:lnTo>
                  <a:lnTo>
                    <a:pt x="570" y="636"/>
                  </a:lnTo>
                  <a:lnTo>
                    <a:pt x="558" y="636"/>
                  </a:lnTo>
                  <a:lnTo>
                    <a:pt x="552" y="642"/>
                  </a:lnTo>
                  <a:lnTo>
                    <a:pt x="540" y="648"/>
                  </a:lnTo>
                  <a:lnTo>
                    <a:pt x="534" y="654"/>
                  </a:lnTo>
                  <a:lnTo>
                    <a:pt x="534" y="660"/>
                  </a:lnTo>
                  <a:lnTo>
                    <a:pt x="540" y="666"/>
                  </a:lnTo>
                  <a:lnTo>
                    <a:pt x="558" y="702"/>
                  </a:lnTo>
                  <a:lnTo>
                    <a:pt x="558" y="714"/>
                  </a:lnTo>
                  <a:lnTo>
                    <a:pt x="552" y="720"/>
                  </a:lnTo>
                  <a:lnTo>
                    <a:pt x="540" y="744"/>
                  </a:lnTo>
                  <a:lnTo>
                    <a:pt x="540" y="756"/>
                  </a:lnTo>
                  <a:lnTo>
                    <a:pt x="546" y="762"/>
                  </a:lnTo>
                  <a:lnTo>
                    <a:pt x="546" y="768"/>
                  </a:lnTo>
                  <a:lnTo>
                    <a:pt x="552" y="780"/>
                  </a:lnTo>
                  <a:lnTo>
                    <a:pt x="558" y="786"/>
                  </a:lnTo>
                  <a:lnTo>
                    <a:pt x="558" y="792"/>
                  </a:lnTo>
                  <a:lnTo>
                    <a:pt x="522" y="792"/>
                  </a:lnTo>
                  <a:lnTo>
                    <a:pt x="498" y="780"/>
                  </a:lnTo>
                  <a:lnTo>
                    <a:pt x="474" y="780"/>
                  </a:lnTo>
                  <a:lnTo>
                    <a:pt x="450" y="792"/>
                  </a:lnTo>
                  <a:lnTo>
                    <a:pt x="438" y="792"/>
                  </a:lnTo>
                  <a:lnTo>
                    <a:pt x="420" y="798"/>
                  </a:lnTo>
                  <a:lnTo>
                    <a:pt x="414" y="804"/>
                  </a:lnTo>
                  <a:lnTo>
                    <a:pt x="378" y="804"/>
                  </a:lnTo>
                  <a:lnTo>
                    <a:pt x="366" y="792"/>
                  </a:lnTo>
                  <a:lnTo>
                    <a:pt x="336" y="816"/>
                  </a:lnTo>
                  <a:lnTo>
                    <a:pt x="330" y="828"/>
                  </a:lnTo>
                  <a:lnTo>
                    <a:pt x="312" y="846"/>
                  </a:lnTo>
                  <a:lnTo>
                    <a:pt x="306" y="864"/>
                  </a:lnTo>
                  <a:lnTo>
                    <a:pt x="300" y="870"/>
                  </a:lnTo>
                  <a:lnTo>
                    <a:pt x="294" y="882"/>
                  </a:lnTo>
                  <a:lnTo>
                    <a:pt x="270" y="882"/>
                  </a:lnTo>
                  <a:lnTo>
                    <a:pt x="264" y="888"/>
                  </a:lnTo>
                  <a:lnTo>
                    <a:pt x="258" y="888"/>
                  </a:lnTo>
                  <a:lnTo>
                    <a:pt x="258" y="900"/>
                  </a:lnTo>
                  <a:lnTo>
                    <a:pt x="264" y="912"/>
                  </a:lnTo>
                  <a:lnTo>
                    <a:pt x="276" y="924"/>
                  </a:lnTo>
                  <a:lnTo>
                    <a:pt x="288" y="924"/>
                  </a:lnTo>
                  <a:lnTo>
                    <a:pt x="294" y="918"/>
                  </a:lnTo>
                  <a:lnTo>
                    <a:pt x="312" y="918"/>
                  </a:lnTo>
                  <a:lnTo>
                    <a:pt x="318" y="924"/>
                  </a:lnTo>
                  <a:lnTo>
                    <a:pt x="324" y="924"/>
                  </a:lnTo>
                  <a:lnTo>
                    <a:pt x="336" y="930"/>
                  </a:lnTo>
                  <a:lnTo>
                    <a:pt x="342" y="930"/>
                  </a:lnTo>
                  <a:lnTo>
                    <a:pt x="348" y="924"/>
                  </a:lnTo>
                  <a:lnTo>
                    <a:pt x="348" y="912"/>
                  </a:lnTo>
                  <a:lnTo>
                    <a:pt x="354" y="906"/>
                  </a:lnTo>
                  <a:lnTo>
                    <a:pt x="354" y="894"/>
                  </a:lnTo>
                  <a:lnTo>
                    <a:pt x="372" y="906"/>
                  </a:lnTo>
                  <a:lnTo>
                    <a:pt x="378" y="906"/>
                  </a:lnTo>
                  <a:lnTo>
                    <a:pt x="384" y="900"/>
                  </a:lnTo>
                  <a:lnTo>
                    <a:pt x="420" y="882"/>
                  </a:lnTo>
                  <a:lnTo>
                    <a:pt x="426" y="882"/>
                  </a:lnTo>
                  <a:lnTo>
                    <a:pt x="432" y="876"/>
                  </a:lnTo>
                  <a:lnTo>
                    <a:pt x="444" y="876"/>
                  </a:lnTo>
                  <a:lnTo>
                    <a:pt x="456" y="882"/>
                  </a:lnTo>
                  <a:lnTo>
                    <a:pt x="480" y="882"/>
                  </a:lnTo>
                  <a:lnTo>
                    <a:pt x="480" y="876"/>
                  </a:lnTo>
                  <a:lnTo>
                    <a:pt x="474" y="870"/>
                  </a:lnTo>
                  <a:lnTo>
                    <a:pt x="474" y="864"/>
                  </a:lnTo>
                  <a:lnTo>
                    <a:pt x="480" y="858"/>
                  </a:lnTo>
                  <a:lnTo>
                    <a:pt x="498" y="858"/>
                  </a:lnTo>
                  <a:lnTo>
                    <a:pt x="516" y="876"/>
                  </a:lnTo>
                  <a:lnTo>
                    <a:pt x="522" y="870"/>
                  </a:lnTo>
                  <a:lnTo>
                    <a:pt x="534" y="864"/>
                  </a:lnTo>
                  <a:lnTo>
                    <a:pt x="540" y="864"/>
                  </a:lnTo>
                  <a:lnTo>
                    <a:pt x="546" y="858"/>
                  </a:lnTo>
                  <a:lnTo>
                    <a:pt x="552" y="864"/>
                  </a:lnTo>
                  <a:lnTo>
                    <a:pt x="552" y="882"/>
                  </a:lnTo>
                  <a:lnTo>
                    <a:pt x="546" y="894"/>
                  </a:lnTo>
                  <a:lnTo>
                    <a:pt x="540" y="900"/>
                  </a:lnTo>
                  <a:lnTo>
                    <a:pt x="540" y="912"/>
                  </a:lnTo>
                  <a:lnTo>
                    <a:pt x="546" y="918"/>
                  </a:lnTo>
                  <a:lnTo>
                    <a:pt x="552" y="930"/>
                  </a:lnTo>
                  <a:lnTo>
                    <a:pt x="576" y="954"/>
                  </a:lnTo>
                  <a:lnTo>
                    <a:pt x="600" y="966"/>
                  </a:lnTo>
                  <a:lnTo>
                    <a:pt x="612" y="960"/>
                  </a:lnTo>
                  <a:lnTo>
                    <a:pt x="618" y="954"/>
                  </a:lnTo>
                  <a:lnTo>
                    <a:pt x="630" y="930"/>
                  </a:lnTo>
                  <a:lnTo>
                    <a:pt x="630" y="906"/>
                  </a:lnTo>
                  <a:lnTo>
                    <a:pt x="660" y="900"/>
                  </a:lnTo>
                  <a:lnTo>
                    <a:pt x="654" y="894"/>
                  </a:lnTo>
                  <a:lnTo>
                    <a:pt x="648" y="882"/>
                  </a:lnTo>
                  <a:lnTo>
                    <a:pt x="636" y="870"/>
                  </a:lnTo>
                  <a:lnTo>
                    <a:pt x="624" y="870"/>
                  </a:lnTo>
                  <a:lnTo>
                    <a:pt x="612" y="858"/>
                  </a:lnTo>
                  <a:lnTo>
                    <a:pt x="630" y="834"/>
                  </a:lnTo>
                  <a:lnTo>
                    <a:pt x="636" y="834"/>
                  </a:lnTo>
                  <a:lnTo>
                    <a:pt x="636" y="840"/>
                  </a:lnTo>
                  <a:lnTo>
                    <a:pt x="642" y="852"/>
                  </a:lnTo>
                  <a:lnTo>
                    <a:pt x="642" y="858"/>
                  </a:lnTo>
                  <a:lnTo>
                    <a:pt x="654" y="858"/>
                  </a:lnTo>
                  <a:lnTo>
                    <a:pt x="666" y="870"/>
                  </a:lnTo>
                  <a:lnTo>
                    <a:pt x="666" y="876"/>
                  </a:lnTo>
                  <a:lnTo>
                    <a:pt x="684" y="864"/>
                  </a:lnTo>
                  <a:lnTo>
                    <a:pt x="696" y="870"/>
                  </a:lnTo>
                  <a:lnTo>
                    <a:pt x="732" y="870"/>
                  </a:lnTo>
                  <a:lnTo>
                    <a:pt x="744" y="858"/>
                  </a:lnTo>
                  <a:lnTo>
                    <a:pt x="744" y="852"/>
                  </a:lnTo>
                  <a:lnTo>
                    <a:pt x="738" y="846"/>
                  </a:lnTo>
                  <a:lnTo>
                    <a:pt x="738" y="840"/>
                  </a:lnTo>
                  <a:lnTo>
                    <a:pt x="744" y="834"/>
                  </a:lnTo>
                  <a:lnTo>
                    <a:pt x="762" y="834"/>
                  </a:lnTo>
                  <a:lnTo>
                    <a:pt x="768" y="840"/>
                  </a:lnTo>
                  <a:lnTo>
                    <a:pt x="768" y="858"/>
                  </a:lnTo>
                  <a:lnTo>
                    <a:pt x="774" y="864"/>
                  </a:lnTo>
                  <a:lnTo>
                    <a:pt x="774" y="870"/>
                  </a:lnTo>
                  <a:lnTo>
                    <a:pt x="780" y="870"/>
                  </a:lnTo>
                  <a:lnTo>
                    <a:pt x="786" y="864"/>
                  </a:lnTo>
                  <a:lnTo>
                    <a:pt x="786" y="852"/>
                  </a:lnTo>
                  <a:lnTo>
                    <a:pt x="780" y="840"/>
                  </a:lnTo>
                  <a:lnTo>
                    <a:pt x="780" y="816"/>
                  </a:lnTo>
                  <a:lnTo>
                    <a:pt x="804" y="816"/>
                  </a:lnTo>
                  <a:lnTo>
                    <a:pt x="804" y="798"/>
                  </a:lnTo>
                  <a:lnTo>
                    <a:pt x="810" y="792"/>
                  </a:lnTo>
                  <a:lnTo>
                    <a:pt x="810" y="786"/>
                  </a:lnTo>
                  <a:lnTo>
                    <a:pt x="816" y="780"/>
                  </a:lnTo>
                  <a:lnTo>
                    <a:pt x="828" y="792"/>
                  </a:lnTo>
                  <a:lnTo>
                    <a:pt x="828" y="840"/>
                  </a:lnTo>
                  <a:lnTo>
                    <a:pt x="852" y="840"/>
                  </a:lnTo>
                  <a:lnTo>
                    <a:pt x="858" y="828"/>
                  </a:lnTo>
                  <a:lnTo>
                    <a:pt x="858" y="792"/>
                  </a:lnTo>
                  <a:lnTo>
                    <a:pt x="876" y="780"/>
                  </a:lnTo>
                  <a:close/>
                  <a:moveTo>
                    <a:pt x="498" y="912"/>
                  </a:moveTo>
                  <a:lnTo>
                    <a:pt x="486" y="906"/>
                  </a:lnTo>
                  <a:lnTo>
                    <a:pt x="480" y="900"/>
                  </a:lnTo>
                  <a:lnTo>
                    <a:pt x="468" y="894"/>
                  </a:lnTo>
                  <a:lnTo>
                    <a:pt x="444" y="894"/>
                  </a:lnTo>
                  <a:lnTo>
                    <a:pt x="438" y="900"/>
                  </a:lnTo>
                  <a:lnTo>
                    <a:pt x="438" y="924"/>
                  </a:lnTo>
                  <a:lnTo>
                    <a:pt x="432" y="924"/>
                  </a:lnTo>
                  <a:lnTo>
                    <a:pt x="426" y="918"/>
                  </a:lnTo>
                  <a:lnTo>
                    <a:pt x="396" y="918"/>
                  </a:lnTo>
                  <a:lnTo>
                    <a:pt x="390" y="924"/>
                  </a:lnTo>
                  <a:lnTo>
                    <a:pt x="390" y="942"/>
                  </a:lnTo>
                  <a:lnTo>
                    <a:pt x="396" y="948"/>
                  </a:lnTo>
                  <a:lnTo>
                    <a:pt x="396" y="954"/>
                  </a:lnTo>
                  <a:lnTo>
                    <a:pt x="378" y="972"/>
                  </a:lnTo>
                  <a:lnTo>
                    <a:pt x="390" y="978"/>
                  </a:lnTo>
                  <a:lnTo>
                    <a:pt x="396" y="990"/>
                  </a:lnTo>
                  <a:lnTo>
                    <a:pt x="408" y="1002"/>
                  </a:lnTo>
                  <a:lnTo>
                    <a:pt x="432" y="1014"/>
                  </a:lnTo>
                  <a:lnTo>
                    <a:pt x="438" y="1020"/>
                  </a:lnTo>
                  <a:lnTo>
                    <a:pt x="450" y="1026"/>
                  </a:lnTo>
                  <a:lnTo>
                    <a:pt x="450" y="984"/>
                  </a:lnTo>
                  <a:lnTo>
                    <a:pt x="456" y="972"/>
                  </a:lnTo>
                  <a:lnTo>
                    <a:pt x="462" y="966"/>
                  </a:lnTo>
                  <a:lnTo>
                    <a:pt x="474" y="960"/>
                  </a:lnTo>
                  <a:lnTo>
                    <a:pt x="486" y="960"/>
                  </a:lnTo>
                  <a:lnTo>
                    <a:pt x="492" y="966"/>
                  </a:lnTo>
                  <a:lnTo>
                    <a:pt x="504" y="972"/>
                  </a:lnTo>
                  <a:lnTo>
                    <a:pt x="510" y="984"/>
                  </a:lnTo>
                  <a:lnTo>
                    <a:pt x="516" y="990"/>
                  </a:lnTo>
                  <a:lnTo>
                    <a:pt x="516" y="978"/>
                  </a:lnTo>
                  <a:lnTo>
                    <a:pt x="522" y="966"/>
                  </a:lnTo>
                  <a:lnTo>
                    <a:pt x="522" y="954"/>
                  </a:lnTo>
                  <a:lnTo>
                    <a:pt x="528" y="942"/>
                  </a:lnTo>
                  <a:lnTo>
                    <a:pt x="528" y="930"/>
                  </a:lnTo>
                  <a:lnTo>
                    <a:pt x="522" y="918"/>
                  </a:lnTo>
                  <a:lnTo>
                    <a:pt x="516" y="912"/>
                  </a:lnTo>
                  <a:lnTo>
                    <a:pt x="516" y="906"/>
                  </a:lnTo>
                  <a:lnTo>
                    <a:pt x="498" y="912"/>
                  </a:lnTo>
                  <a:close/>
                  <a:moveTo>
                    <a:pt x="354" y="1050"/>
                  </a:moveTo>
                  <a:lnTo>
                    <a:pt x="354" y="1038"/>
                  </a:lnTo>
                  <a:lnTo>
                    <a:pt x="372" y="1020"/>
                  </a:lnTo>
                  <a:lnTo>
                    <a:pt x="372" y="1008"/>
                  </a:lnTo>
                  <a:lnTo>
                    <a:pt x="360" y="1002"/>
                  </a:lnTo>
                  <a:lnTo>
                    <a:pt x="354" y="990"/>
                  </a:lnTo>
                  <a:lnTo>
                    <a:pt x="348" y="984"/>
                  </a:lnTo>
                  <a:lnTo>
                    <a:pt x="336" y="978"/>
                  </a:lnTo>
                  <a:lnTo>
                    <a:pt x="336" y="966"/>
                  </a:lnTo>
                  <a:lnTo>
                    <a:pt x="330" y="960"/>
                  </a:lnTo>
                  <a:lnTo>
                    <a:pt x="324" y="960"/>
                  </a:lnTo>
                  <a:lnTo>
                    <a:pt x="318" y="954"/>
                  </a:lnTo>
                  <a:lnTo>
                    <a:pt x="300" y="954"/>
                  </a:lnTo>
                  <a:lnTo>
                    <a:pt x="294" y="948"/>
                  </a:lnTo>
                  <a:lnTo>
                    <a:pt x="270" y="936"/>
                  </a:lnTo>
                  <a:lnTo>
                    <a:pt x="258" y="936"/>
                  </a:lnTo>
                  <a:lnTo>
                    <a:pt x="240" y="954"/>
                  </a:lnTo>
                  <a:lnTo>
                    <a:pt x="204" y="972"/>
                  </a:lnTo>
                  <a:lnTo>
                    <a:pt x="234" y="1026"/>
                  </a:lnTo>
                  <a:lnTo>
                    <a:pt x="252" y="1014"/>
                  </a:lnTo>
                  <a:lnTo>
                    <a:pt x="252" y="1008"/>
                  </a:lnTo>
                  <a:lnTo>
                    <a:pt x="246" y="1002"/>
                  </a:lnTo>
                  <a:lnTo>
                    <a:pt x="246" y="990"/>
                  </a:lnTo>
                  <a:lnTo>
                    <a:pt x="252" y="990"/>
                  </a:lnTo>
                  <a:lnTo>
                    <a:pt x="264" y="1002"/>
                  </a:lnTo>
                  <a:lnTo>
                    <a:pt x="270" y="1014"/>
                  </a:lnTo>
                  <a:lnTo>
                    <a:pt x="276" y="1020"/>
                  </a:lnTo>
                  <a:lnTo>
                    <a:pt x="282" y="1032"/>
                  </a:lnTo>
                  <a:lnTo>
                    <a:pt x="282" y="1068"/>
                  </a:lnTo>
                  <a:lnTo>
                    <a:pt x="264" y="1074"/>
                  </a:lnTo>
                  <a:lnTo>
                    <a:pt x="264" y="1080"/>
                  </a:lnTo>
                  <a:lnTo>
                    <a:pt x="270" y="1086"/>
                  </a:lnTo>
                  <a:lnTo>
                    <a:pt x="270" y="1104"/>
                  </a:lnTo>
                  <a:lnTo>
                    <a:pt x="276" y="1116"/>
                  </a:lnTo>
                  <a:lnTo>
                    <a:pt x="282" y="1134"/>
                  </a:lnTo>
                  <a:lnTo>
                    <a:pt x="294" y="1146"/>
                  </a:lnTo>
                  <a:lnTo>
                    <a:pt x="300" y="1146"/>
                  </a:lnTo>
                  <a:lnTo>
                    <a:pt x="306" y="1140"/>
                  </a:lnTo>
                  <a:lnTo>
                    <a:pt x="306" y="1104"/>
                  </a:lnTo>
                  <a:lnTo>
                    <a:pt x="336" y="1116"/>
                  </a:lnTo>
                  <a:lnTo>
                    <a:pt x="336" y="1140"/>
                  </a:lnTo>
                  <a:lnTo>
                    <a:pt x="342" y="1146"/>
                  </a:lnTo>
                  <a:lnTo>
                    <a:pt x="342" y="1152"/>
                  </a:lnTo>
                  <a:lnTo>
                    <a:pt x="348" y="1152"/>
                  </a:lnTo>
                  <a:lnTo>
                    <a:pt x="348" y="1140"/>
                  </a:lnTo>
                  <a:lnTo>
                    <a:pt x="360" y="1128"/>
                  </a:lnTo>
                  <a:lnTo>
                    <a:pt x="366" y="1116"/>
                  </a:lnTo>
                  <a:lnTo>
                    <a:pt x="366" y="1110"/>
                  </a:lnTo>
                  <a:lnTo>
                    <a:pt x="360" y="1104"/>
                  </a:lnTo>
                  <a:lnTo>
                    <a:pt x="360" y="1074"/>
                  </a:lnTo>
                  <a:lnTo>
                    <a:pt x="354" y="1062"/>
                  </a:lnTo>
                  <a:lnTo>
                    <a:pt x="354" y="1050"/>
                  </a:lnTo>
                  <a:close/>
                  <a:moveTo>
                    <a:pt x="264" y="1026"/>
                  </a:moveTo>
                  <a:lnTo>
                    <a:pt x="246" y="1062"/>
                  </a:lnTo>
                  <a:lnTo>
                    <a:pt x="264" y="1056"/>
                  </a:lnTo>
                  <a:lnTo>
                    <a:pt x="264" y="1026"/>
                  </a:lnTo>
                  <a:close/>
                  <a:moveTo>
                    <a:pt x="624" y="618"/>
                  </a:moveTo>
                  <a:lnTo>
                    <a:pt x="636" y="618"/>
                  </a:lnTo>
                  <a:lnTo>
                    <a:pt x="636" y="594"/>
                  </a:lnTo>
                  <a:lnTo>
                    <a:pt x="630" y="594"/>
                  </a:lnTo>
                  <a:lnTo>
                    <a:pt x="612" y="570"/>
                  </a:lnTo>
                  <a:lnTo>
                    <a:pt x="606" y="582"/>
                  </a:lnTo>
                  <a:lnTo>
                    <a:pt x="618" y="600"/>
                  </a:lnTo>
                  <a:lnTo>
                    <a:pt x="624" y="618"/>
                  </a:lnTo>
                  <a:close/>
                  <a:moveTo>
                    <a:pt x="546" y="72"/>
                  </a:moveTo>
                  <a:lnTo>
                    <a:pt x="552" y="96"/>
                  </a:lnTo>
                  <a:lnTo>
                    <a:pt x="558" y="102"/>
                  </a:lnTo>
                  <a:lnTo>
                    <a:pt x="570" y="108"/>
                  </a:lnTo>
                  <a:lnTo>
                    <a:pt x="576" y="114"/>
                  </a:lnTo>
                  <a:lnTo>
                    <a:pt x="576" y="132"/>
                  </a:lnTo>
                  <a:lnTo>
                    <a:pt x="564" y="144"/>
                  </a:lnTo>
                  <a:lnTo>
                    <a:pt x="564" y="150"/>
                  </a:lnTo>
                  <a:lnTo>
                    <a:pt x="570" y="156"/>
                  </a:lnTo>
                  <a:lnTo>
                    <a:pt x="576" y="168"/>
                  </a:lnTo>
                  <a:lnTo>
                    <a:pt x="582" y="174"/>
                  </a:lnTo>
                  <a:lnTo>
                    <a:pt x="582" y="186"/>
                  </a:lnTo>
                  <a:lnTo>
                    <a:pt x="576" y="186"/>
                  </a:lnTo>
                  <a:lnTo>
                    <a:pt x="564" y="180"/>
                  </a:lnTo>
                  <a:lnTo>
                    <a:pt x="552" y="180"/>
                  </a:lnTo>
                  <a:lnTo>
                    <a:pt x="540" y="174"/>
                  </a:lnTo>
                  <a:lnTo>
                    <a:pt x="528" y="174"/>
                  </a:lnTo>
                  <a:lnTo>
                    <a:pt x="522" y="168"/>
                  </a:lnTo>
                  <a:lnTo>
                    <a:pt x="522" y="180"/>
                  </a:lnTo>
                  <a:lnTo>
                    <a:pt x="540" y="198"/>
                  </a:lnTo>
                  <a:lnTo>
                    <a:pt x="516" y="228"/>
                  </a:lnTo>
                  <a:lnTo>
                    <a:pt x="522" y="240"/>
                  </a:lnTo>
                  <a:lnTo>
                    <a:pt x="528" y="246"/>
                  </a:lnTo>
                  <a:lnTo>
                    <a:pt x="528" y="252"/>
                  </a:lnTo>
                  <a:lnTo>
                    <a:pt x="534" y="258"/>
                  </a:lnTo>
                  <a:lnTo>
                    <a:pt x="546" y="264"/>
                  </a:lnTo>
                  <a:lnTo>
                    <a:pt x="552" y="270"/>
                  </a:lnTo>
                  <a:lnTo>
                    <a:pt x="564" y="276"/>
                  </a:lnTo>
                  <a:lnTo>
                    <a:pt x="570" y="282"/>
                  </a:lnTo>
                  <a:lnTo>
                    <a:pt x="576" y="282"/>
                  </a:lnTo>
                  <a:lnTo>
                    <a:pt x="576" y="318"/>
                  </a:lnTo>
                  <a:lnTo>
                    <a:pt x="582" y="330"/>
                  </a:lnTo>
                  <a:lnTo>
                    <a:pt x="600" y="330"/>
                  </a:lnTo>
                  <a:lnTo>
                    <a:pt x="600" y="300"/>
                  </a:lnTo>
                  <a:lnTo>
                    <a:pt x="636" y="300"/>
                  </a:lnTo>
                  <a:lnTo>
                    <a:pt x="642" y="294"/>
                  </a:lnTo>
                  <a:lnTo>
                    <a:pt x="606" y="270"/>
                  </a:lnTo>
                  <a:lnTo>
                    <a:pt x="588" y="270"/>
                  </a:lnTo>
                  <a:lnTo>
                    <a:pt x="576" y="264"/>
                  </a:lnTo>
                  <a:lnTo>
                    <a:pt x="570" y="264"/>
                  </a:lnTo>
                  <a:lnTo>
                    <a:pt x="558" y="258"/>
                  </a:lnTo>
                  <a:lnTo>
                    <a:pt x="558" y="246"/>
                  </a:lnTo>
                  <a:lnTo>
                    <a:pt x="564" y="240"/>
                  </a:lnTo>
                  <a:lnTo>
                    <a:pt x="576" y="234"/>
                  </a:lnTo>
                  <a:lnTo>
                    <a:pt x="600" y="246"/>
                  </a:lnTo>
                  <a:lnTo>
                    <a:pt x="606" y="252"/>
                  </a:lnTo>
                  <a:lnTo>
                    <a:pt x="618" y="240"/>
                  </a:lnTo>
                  <a:lnTo>
                    <a:pt x="630" y="234"/>
                  </a:lnTo>
                  <a:lnTo>
                    <a:pt x="636" y="234"/>
                  </a:lnTo>
                  <a:lnTo>
                    <a:pt x="690" y="252"/>
                  </a:lnTo>
                  <a:lnTo>
                    <a:pt x="726" y="270"/>
                  </a:lnTo>
                  <a:lnTo>
                    <a:pt x="756" y="282"/>
                  </a:lnTo>
                  <a:lnTo>
                    <a:pt x="768" y="282"/>
                  </a:lnTo>
                  <a:lnTo>
                    <a:pt x="768" y="270"/>
                  </a:lnTo>
                  <a:lnTo>
                    <a:pt x="762" y="258"/>
                  </a:lnTo>
                  <a:lnTo>
                    <a:pt x="762" y="222"/>
                  </a:lnTo>
                  <a:lnTo>
                    <a:pt x="780" y="204"/>
                  </a:lnTo>
                  <a:lnTo>
                    <a:pt x="792" y="204"/>
                  </a:lnTo>
                  <a:lnTo>
                    <a:pt x="798" y="210"/>
                  </a:lnTo>
                  <a:lnTo>
                    <a:pt x="816" y="210"/>
                  </a:lnTo>
                  <a:lnTo>
                    <a:pt x="840" y="198"/>
                  </a:lnTo>
                  <a:lnTo>
                    <a:pt x="858" y="180"/>
                  </a:lnTo>
                  <a:lnTo>
                    <a:pt x="804" y="144"/>
                  </a:lnTo>
                  <a:lnTo>
                    <a:pt x="804" y="120"/>
                  </a:lnTo>
                  <a:lnTo>
                    <a:pt x="798" y="108"/>
                  </a:lnTo>
                  <a:lnTo>
                    <a:pt x="792" y="102"/>
                  </a:lnTo>
                  <a:lnTo>
                    <a:pt x="786" y="102"/>
                  </a:lnTo>
                  <a:lnTo>
                    <a:pt x="774" y="114"/>
                  </a:lnTo>
                  <a:lnTo>
                    <a:pt x="774" y="126"/>
                  </a:lnTo>
                  <a:lnTo>
                    <a:pt x="756" y="120"/>
                  </a:lnTo>
                  <a:lnTo>
                    <a:pt x="720" y="114"/>
                  </a:lnTo>
                  <a:lnTo>
                    <a:pt x="678" y="102"/>
                  </a:lnTo>
                  <a:lnTo>
                    <a:pt x="648" y="90"/>
                  </a:lnTo>
                  <a:lnTo>
                    <a:pt x="624" y="72"/>
                  </a:lnTo>
                  <a:lnTo>
                    <a:pt x="552" y="24"/>
                  </a:lnTo>
                  <a:lnTo>
                    <a:pt x="516" y="6"/>
                  </a:lnTo>
                  <a:lnTo>
                    <a:pt x="498" y="0"/>
                  </a:lnTo>
                  <a:lnTo>
                    <a:pt x="498" y="18"/>
                  </a:lnTo>
                  <a:lnTo>
                    <a:pt x="510" y="30"/>
                  </a:lnTo>
                  <a:lnTo>
                    <a:pt x="516" y="42"/>
                  </a:lnTo>
                  <a:lnTo>
                    <a:pt x="528" y="54"/>
                  </a:lnTo>
                  <a:lnTo>
                    <a:pt x="534" y="66"/>
                  </a:lnTo>
                  <a:lnTo>
                    <a:pt x="546" y="72"/>
                  </a:lnTo>
                  <a:close/>
                  <a:moveTo>
                    <a:pt x="282" y="1458"/>
                  </a:moveTo>
                  <a:lnTo>
                    <a:pt x="306" y="1458"/>
                  </a:lnTo>
                  <a:lnTo>
                    <a:pt x="276" y="1440"/>
                  </a:lnTo>
                  <a:lnTo>
                    <a:pt x="282" y="1458"/>
                  </a:lnTo>
                  <a:close/>
                  <a:moveTo>
                    <a:pt x="300" y="1386"/>
                  </a:moveTo>
                  <a:lnTo>
                    <a:pt x="312" y="1398"/>
                  </a:lnTo>
                  <a:lnTo>
                    <a:pt x="318" y="1398"/>
                  </a:lnTo>
                  <a:lnTo>
                    <a:pt x="330" y="1386"/>
                  </a:lnTo>
                  <a:lnTo>
                    <a:pt x="336" y="1386"/>
                  </a:lnTo>
                  <a:lnTo>
                    <a:pt x="342" y="1380"/>
                  </a:lnTo>
                  <a:lnTo>
                    <a:pt x="342" y="1368"/>
                  </a:lnTo>
                  <a:lnTo>
                    <a:pt x="336" y="1362"/>
                  </a:lnTo>
                  <a:lnTo>
                    <a:pt x="318" y="1362"/>
                  </a:lnTo>
                  <a:lnTo>
                    <a:pt x="306" y="1368"/>
                  </a:lnTo>
                  <a:lnTo>
                    <a:pt x="300" y="1380"/>
                  </a:lnTo>
                  <a:lnTo>
                    <a:pt x="300" y="1386"/>
                  </a:lnTo>
                  <a:close/>
                  <a:moveTo>
                    <a:pt x="312" y="1416"/>
                  </a:moveTo>
                  <a:lnTo>
                    <a:pt x="300" y="1416"/>
                  </a:lnTo>
                  <a:lnTo>
                    <a:pt x="300" y="1428"/>
                  </a:lnTo>
                  <a:lnTo>
                    <a:pt x="318" y="1428"/>
                  </a:lnTo>
                  <a:lnTo>
                    <a:pt x="318" y="1422"/>
                  </a:lnTo>
                  <a:lnTo>
                    <a:pt x="312" y="1416"/>
                  </a:lnTo>
                  <a:close/>
                  <a:moveTo>
                    <a:pt x="336" y="1200"/>
                  </a:moveTo>
                  <a:lnTo>
                    <a:pt x="336" y="1206"/>
                  </a:lnTo>
                  <a:lnTo>
                    <a:pt x="330" y="1206"/>
                  </a:lnTo>
                  <a:lnTo>
                    <a:pt x="318" y="1212"/>
                  </a:lnTo>
                  <a:lnTo>
                    <a:pt x="342" y="1230"/>
                  </a:lnTo>
                  <a:lnTo>
                    <a:pt x="342" y="1218"/>
                  </a:lnTo>
                  <a:lnTo>
                    <a:pt x="336" y="1206"/>
                  </a:lnTo>
                  <a:lnTo>
                    <a:pt x="336" y="1200"/>
                  </a:lnTo>
                  <a:close/>
                  <a:moveTo>
                    <a:pt x="366" y="1170"/>
                  </a:moveTo>
                  <a:lnTo>
                    <a:pt x="366" y="1182"/>
                  </a:lnTo>
                  <a:lnTo>
                    <a:pt x="360" y="1194"/>
                  </a:lnTo>
                  <a:lnTo>
                    <a:pt x="378" y="1224"/>
                  </a:lnTo>
                  <a:lnTo>
                    <a:pt x="378" y="1200"/>
                  </a:lnTo>
                  <a:lnTo>
                    <a:pt x="372" y="1194"/>
                  </a:lnTo>
                  <a:lnTo>
                    <a:pt x="372" y="1176"/>
                  </a:lnTo>
                  <a:lnTo>
                    <a:pt x="366" y="1170"/>
                  </a:lnTo>
                  <a:close/>
                  <a:moveTo>
                    <a:pt x="36" y="1698"/>
                  </a:moveTo>
                  <a:lnTo>
                    <a:pt x="54" y="1698"/>
                  </a:lnTo>
                  <a:lnTo>
                    <a:pt x="60" y="1692"/>
                  </a:lnTo>
                  <a:lnTo>
                    <a:pt x="72" y="1692"/>
                  </a:lnTo>
                  <a:lnTo>
                    <a:pt x="42" y="1680"/>
                  </a:lnTo>
                  <a:lnTo>
                    <a:pt x="36" y="1686"/>
                  </a:lnTo>
                  <a:lnTo>
                    <a:pt x="36" y="1698"/>
                  </a:lnTo>
                  <a:close/>
                  <a:moveTo>
                    <a:pt x="114" y="1662"/>
                  </a:moveTo>
                  <a:lnTo>
                    <a:pt x="96" y="1632"/>
                  </a:lnTo>
                  <a:lnTo>
                    <a:pt x="96" y="1662"/>
                  </a:lnTo>
                  <a:lnTo>
                    <a:pt x="102" y="1674"/>
                  </a:lnTo>
                  <a:lnTo>
                    <a:pt x="114" y="1680"/>
                  </a:lnTo>
                  <a:lnTo>
                    <a:pt x="120" y="1680"/>
                  </a:lnTo>
                  <a:lnTo>
                    <a:pt x="126" y="1674"/>
                  </a:lnTo>
                  <a:lnTo>
                    <a:pt x="126" y="1662"/>
                  </a:lnTo>
                  <a:lnTo>
                    <a:pt x="114" y="1662"/>
                  </a:lnTo>
                  <a:close/>
                  <a:moveTo>
                    <a:pt x="12" y="1686"/>
                  </a:moveTo>
                  <a:lnTo>
                    <a:pt x="6" y="1686"/>
                  </a:lnTo>
                  <a:lnTo>
                    <a:pt x="0" y="1692"/>
                  </a:lnTo>
                  <a:lnTo>
                    <a:pt x="0" y="1704"/>
                  </a:lnTo>
                  <a:lnTo>
                    <a:pt x="6" y="1710"/>
                  </a:lnTo>
                  <a:lnTo>
                    <a:pt x="12" y="1710"/>
                  </a:lnTo>
                  <a:lnTo>
                    <a:pt x="24" y="1698"/>
                  </a:lnTo>
                  <a:lnTo>
                    <a:pt x="24" y="1686"/>
                  </a:lnTo>
                  <a:lnTo>
                    <a:pt x="12" y="1686"/>
                  </a:lnTo>
                  <a:close/>
                  <a:moveTo>
                    <a:pt x="168" y="1536"/>
                  </a:moveTo>
                  <a:lnTo>
                    <a:pt x="168" y="1542"/>
                  </a:lnTo>
                  <a:lnTo>
                    <a:pt x="180" y="1548"/>
                  </a:lnTo>
                  <a:lnTo>
                    <a:pt x="186" y="1548"/>
                  </a:lnTo>
                  <a:lnTo>
                    <a:pt x="186" y="1536"/>
                  </a:lnTo>
                  <a:lnTo>
                    <a:pt x="180" y="1530"/>
                  </a:lnTo>
                  <a:lnTo>
                    <a:pt x="168" y="1530"/>
                  </a:lnTo>
                  <a:lnTo>
                    <a:pt x="168" y="1536"/>
                  </a:lnTo>
                  <a:close/>
                  <a:moveTo>
                    <a:pt x="264" y="1494"/>
                  </a:moveTo>
                  <a:lnTo>
                    <a:pt x="252" y="1518"/>
                  </a:lnTo>
                  <a:lnTo>
                    <a:pt x="246" y="1536"/>
                  </a:lnTo>
                  <a:lnTo>
                    <a:pt x="246" y="1548"/>
                  </a:lnTo>
                  <a:lnTo>
                    <a:pt x="240" y="1554"/>
                  </a:lnTo>
                  <a:lnTo>
                    <a:pt x="240" y="1560"/>
                  </a:lnTo>
                  <a:lnTo>
                    <a:pt x="258" y="1566"/>
                  </a:lnTo>
                  <a:lnTo>
                    <a:pt x="264" y="1554"/>
                  </a:lnTo>
                  <a:lnTo>
                    <a:pt x="264" y="1548"/>
                  </a:lnTo>
                  <a:lnTo>
                    <a:pt x="270" y="1542"/>
                  </a:lnTo>
                  <a:lnTo>
                    <a:pt x="270" y="1524"/>
                  </a:lnTo>
                  <a:lnTo>
                    <a:pt x="288" y="1506"/>
                  </a:lnTo>
                  <a:lnTo>
                    <a:pt x="282" y="1500"/>
                  </a:lnTo>
                  <a:lnTo>
                    <a:pt x="282" y="1494"/>
                  </a:lnTo>
                  <a:lnTo>
                    <a:pt x="276" y="1488"/>
                  </a:lnTo>
                  <a:lnTo>
                    <a:pt x="264" y="1494"/>
                  </a:lnTo>
                  <a:close/>
                </a:path>
              </a:pathLst>
            </a:custGeom>
            <a:solidFill>
              <a:srgbClr val="C0C0C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606" name="Italy">
              <a:extLst>
                <a:ext uri="{FF2B5EF4-FFF2-40B4-BE49-F238E27FC236}">
                  <a16:creationId xmlns:a16="http://schemas.microsoft.com/office/drawing/2014/main" id="{DEC494BF-55D7-E1FF-C281-039775E034DB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2779" y="1608"/>
              <a:ext cx="198" cy="210"/>
            </a:xfrm>
            <a:custGeom>
              <a:avLst/>
              <a:gdLst>
                <a:gd name="T0" fmla="*/ 2147483647 w 780"/>
                <a:gd name="T1" fmla="*/ 2147483647 h 828"/>
                <a:gd name="T2" fmla="*/ 2147483647 w 780"/>
                <a:gd name="T3" fmla="*/ 2147483647 h 828"/>
                <a:gd name="T4" fmla="*/ 2147483647 w 780"/>
                <a:gd name="T5" fmla="*/ 2147483647 h 828"/>
                <a:gd name="T6" fmla="*/ 2147483647 w 780"/>
                <a:gd name="T7" fmla="*/ 2147483647 h 828"/>
                <a:gd name="T8" fmla="*/ 2147483647 w 780"/>
                <a:gd name="T9" fmla="*/ 2147483647 h 828"/>
                <a:gd name="T10" fmla="*/ 2147483647 w 780"/>
                <a:gd name="T11" fmla="*/ 2147483647 h 828"/>
                <a:gd name="T12" fmla="*/ 2147483647 w 780"/>
                <a:gd name="T13" fmla="*/ 2147483647 h 828"/>
                <a:gd name="T14" fmla="*/ 2147483647 w 780"/>
                <a:gd name="T15" fmla="*/ 2147483647 h 828"/>
                <a:gd name="T16" fmla="*/ 2147483647 w 780"/>
                <a:gd name="T17" fmla="*/ 2147483647 h 828"/>
                <a:gd name="T18" fmla="*/ 2147483647 w 780"/>
                <a:gd name="T19" fmla="*/ 2147483647 h 828"/>
                <a:gd name="T20" fmla="*/ 2147483647 w 780"/>
                <a:gd name="T21" fmla="*/ 2147483647 h 828"/>
                <a:gd name="T22" fmla="*/ 2147483647 w 780"/>
                <a:gd name="T23" fmla="*/ 2147483647 h 828"/>
                <a:gd name="T24" fmla="*/ 2147483647 w 780"/>
                <a:gd name="T25" fmla="*/ 2147483647 h 828"/>
                <a:gd name="T26" fmla="*/ 2147483647 w 780"/>
                <a:gd name="T27" fmla="*/ 2147483647 h 828"/>
                <a:gd name="T28" fmla="*/ 2147483647 w 780"/>
                <a:gd name="T29" fmla="*/ 2147483647 h 828"/>
                <a:gd name="T30" fmla="*/ 2147483647 w 780"/>
                <a:gd name="T31" fmla="*/ 2147483647 h 828"/>
                <a:gd name="T32" fmla="*/ 2147483647 w 780"/>
                <a:gd name="T33" fmla="*/ 2147483647 h 828"/>
                <a:gd name="T34" fmla="*/ 2147483647 w 780"/>
                <a:gd name="T35" fmla="*/ 2147483647 h 828"/>
                <a:gd name="T36" fmla="*/ 2147483647 w 780"/>
                <a:gd name="T37" fmla="*/ 2147483647 h 828"/>
                <a:gd name="T38" fmla="*/ 2147483647 w 780"/>
                <a:gd name="T39" fmla="*/ 2147483647 h 828"/>
                <a:gd name="T40" fmla="*/ 2147483647 w 780"/>
                <a:gd name="T41" fmla="*/ 2147483647 h 828"/>
                <a:gd name="T42" fmla="*/ 2147483647 w 780"/>
                <a:gd name="T43" fmla="*/ 2147483647 h 828"/>
                <a:gd name="T44" fmla="*/ 2147483647 w 780"/>
                <a:gd name="T45" fmla="*/ 2147483647 h 828"/>
                <a:gd name="T46" fmla="*/ 2147483647 w 780"/>
                <a:gd name="T47" fmla="*/ 2147483647 h 828"/>
                <a:gd name="T48" fmla="*/ 2147483647 w 780"/>
                <a:gd name="T49" fmla="*/ 2147483647 h 828"/>
                <a:gd name="T50" fmla="*/ 2147483647 w 780"/>
                <a:gd name="T51" fmla="*/ 2147483647 h 828"/>
                <a:gd name="T52" fmla="*/ 2147483647 w 780"/>
                <a:gd name="T53" fmla="*/ 2147483647 h 828"/>
                <a:gd name="T54" fmla="*/ 2147483647 w 780"/>
                <a:gd name="T55" fmla="*/ 2147483647 h 828"/>
                <a:gd name="T56" fmla="*/ 2147483647 w 780"/>
                <a:gd name="T57" fmla="*/ 2147483647 h 828"/>
                <a:gd name="T58" fmla="*/ 2147483647 w 780"/>
                <a:gd name="T59" fmla="*/ 2147483647 h 828"/>
                <a:gd name="T60" fmla="*/ 2147483647 w 780"/>
                <a:gd name="T61" fmla="*/ 2147483647 h 828"/>
                <a:gd name="T62" fmla="*/ 2147483647 w 780"/>
                <a:gd name="T63" fmla="*/ 2147483647 h 828"/>
                <a:gd name="T64" fmla="*/ 2147483647 w 780"/>
                <a:gd name="T65" fmla="*/ 2147483647 h 828"/>
                <a:gd name="T66" fmla="*/ 2147483647 w 780"/>
                <a:gd name="T67" fmla="*/ 2147483647 h 828"/>
                <a:gd name="T68" fmla="*/ 2147483647 w 780"/>
                <a:gd name="T69" fmla="*/ 2147483647 h 828"/>
                <a:gd name="T70" fmla="*/ 2147483647 w 780"/>
                <a:gd name="T71" fmla="*/ 2147483647 h 828"/>
                <a:gd name="T72" fmla="*/ 2147483647 w 780"/>
                <a:gd name="T73" fmla="*/ 2147483647 h 828"/>
                <a:gd name="T74" fmla="*/ 2147483647 w 780"/>
                <a:gd name="T75" fmla="*/ 2147483647 h 828"/>
                <a:gd name="T76" fmla="*/ 2147483647 w 780"/>
                <a:gd name="T77" fmla="*/ 2147483647 h 828"/>
                <a:gd name="T78" fmla="*/ 2147483647 w 780"/>
                <a:gd name="T79" fmla="*/ 2147483647 h 828"/>
                <a:gd name="T80" fmla="*/ 2147483647 w 780"/>
                <a:gd name="T81" fmla="*/ 2147483647 h 828"/>
                <a:gd name="T82" fmla="*/ 2147483647 w 780"/>
                <a:gd name="T83" fmla="*/ 2147483647 h 828"/>
                <a:gd name="T84" fmla="*/ 2147483647 w 780"/>
                <a:gd name="T85" fmla="*/ 2147483647 h 828"/>
                <a:gd name="T86" fmla="*/ 2147483647 w 780"/>
                <a:gd name="T87" fmla="*/ 2147483647 h 828"/>
                <a:gd name="T88" fmla="*/ 2147483647 w 780"/>
                <a:gd name="T89" fmla="*/ 2147483647 h 828"/>
                <a:gd name="T90" fmla="*/ 2147483647 w 780"/>
                <a:gd name="T91" fmla="*/ 2147483647 h 828"/>
                <a:gd name="T92" fmla="*/ 2147483647 w 780"/>
                <a:gd name="T93" fmla="*/ 2147483647 h 828"/>
                <a:gd name="T94" fmla="*/ 2147483647 w 780"/>
                <a:gd name="T95" fmla="*/ 2147483647 h 828"/>
                <a:gd name="T96" fmla="*/ 2147483647 w 780"/>
                <a:gd name="T97" fmla="*/ 2147483647 h 828"/>
                <a:gd name="T98" fmla="*/ 2147483647 w 780"/>
                <a:gd name="T99" fmla="*/ 2147483647 h 828"/>
                <a:gd name="T100" fmla="*/ 2147483647 w 780"/>
                <a:gd name="T101" fmla="*/ 2147483647 h 828"/>
                <a:gd name="T102" fmla="*/ 2147483647 w 780"/>
                <a:gd name="T103" fmla="*/ 2147483647 h 828"/>
                <a:gd name="T104" fmla="*/ 2147483647 w 780"/>
                <a:gd name="T105" fmla="*/ 2147483647 h 828"/>
                <a:gd name="T106" fmla="*/ 2147483647 w 780"/>
                <a:gd name="T107" fmla="*/ 2147483647 h 828"/>
                <a:gd name="T108" fmla="*/ 2147483647 w 780"/>
                <a:gd name="T109" fmla="*/ 2147483647 h 828"/>
                <a:gd name="T110" fmla="*/ 2147483647 w 780"/>
                <a:gd name="T111" fmla="*/ 2147483647 h 828"/>
                <a:gd name="T112" fmla="*/ 2147483647 w 780"/>
                <a:gd name="T113" fmla="*/ 2147483647 h 828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780"/>
                <a:gd name="T172" fmla="*/ 0 h 828"/>
                <a:gd name="T173" fmla="*/ 780 w 780"/>
                <a:gd name="T174" fmla="*/ 828 h 828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780" h="828">
                  <a:moveTo>
                    <a:pt x="570" y="720"/>
                  </a:moveTo>
                  <a:lnTo>
                    <a:pt x="558" y="714"/>
                  </a:lnTo>
                  <a:lnTo>
                    <a:pt x="552" y="708"/>
                  </a:lnTo>
                  <a:lnTo>
                    <a:pt x="540" y="708"/>
                  </a:lnTo>
                  <a:lnTo>
                    <a:pt x="534" y="714"/>
                  </a:lnTo>
                  <a:lnTo>
                    <a:pt x="522" y="720"/>
                  </a:lnTo>
                  <a:lnTo>
                    <a:pt x="516" y="726"/>
                  </a:lnTo>
                  <a:lnTo>
                    <a:pt x="468" y="726"/>
                  </a:lnTo>
                  <a:lnTo>
                    <a:pt x="456" y="720"/>
                  </a:lnTo>
                  <a:lnTo>
                    <a:pt x="444" y="708"/>
                  </a:lnTo>
                  <a:lnTo>
                    <a:pt x="438" y="708"/>
                  </a:lnTo>
                  <a:lnTo>
                    <a:pt x="420" y="726"/>
                  </a:lnTo>
                  <a:lnTo>
                    <a:pt x="402" y="714"/>
                  </a:lnTo>
                  <a:lnTo>
                    <a:pt x="396" y="714"/>
                  </a:lnTo>
                  <a:lnTo>
                    <a:pt x="384" y="726"/>
                  </a:lnTo>
                  <a:lnTo>
                    <a:pt x="384" y="738"/>
                  </a:lnTo>
                  <a:lnTo>
                    <a:pt x="396" y="750"/>
                  </a:lnTo>
                  <a:lnTo>
                    <a:pt x="420" y="762"/>
                  </a:lnTo>
                  <a:lnTo>
                    <a:pt x="426" y="762"/>
                  </a:lnTo>
                  <a:lnTo>
                    <a:pt x="444" y="780"/>
                  </a:lnTo>
                  <a:lnTo>
                    <a:pt x="444" y="786"/>
                  </a:lnTo>
                  <a:lnTo>
                    <a:pt x="456" y="786"/>
                  </a:lnTo>
                  <a:lnTo>
                    <a:pt x="468" y="798"/>
                  </a:lnTo>
                  <a:lnTo>
                    <a:pt x="480" y="804"/>
                  </a:lnTo>
                  <a:lnTo>
                    <a:pt x="498" y="798"/>
                  </a:lnTo>
                  <a:lnTo>
                    <a:pt x="504" y="804"/>
                  </a:lnTo>
                  <a:lnTo>
                    <a:pt x="516" y="810"/>
                  </a:lnTo>
                  <a:lnTo>
                    <a:pt x="522" y="822"/>
                  </a:lnTo>
                  <a:lnTo>
                    <a:pt x="534" y="828"/>
                  </a:lnTo>
                  <a:lnTo>
                    <a:pt x="558" y="828"/>
                  </a:lnTo>
                  <a:lnTo>
                    <a:pt x="570" y="816"/>
                  </a:lnTo>
                  <a:lnTo>
                    <a:pt x="570" y="792"/>
                  </a:lnTo>
                  <a:lnTo>
                    <a:pt x="564" y="780"/>
                  </a:lnTo>
                  <a:lnTo>
                    <a:pt x="564" y="768"/>
                  </a:lnTo>
                  <a:lnTo>
                    <a:pt x="570" y="750"/>
                  </a:lnTo>
                  <a:lnTo>
                    <a:pt x="576" y="738"/>
                  </a:lnTo>
                  <a:lnTo>
                    <a:pt x="582" y="732"/>
                  </a:lnTo>
                  <a:lnTo>
                    <a:pt x="582" y="714"/>
                  </a:lnTo>
                  <a:lnTo>
                    <a:pt x="576" y="702"/>
                  </a:lnTo>
                  <a:lnTo>
                    <a:pt x="570" y="720"/>
                  </a:lnTo>
                  <a:close/>
                  <a:moveTo>
                    <a:pt x="180" y="468"/>
                  </a:moveTo>
                  <a:lnTo>
                    <a:pt x="156" y="480"/>
                  </a:lnTo>
                  <a:lnTo>
                    <a:pt x="150" y="486"/>
                  </a:lnTo>
                  <a:lnTo>
                    <a:pt x="138" y="492"/>
                  </a:lnTo>
                  <a:lnTo>
                    <a:pt x="132" y="498"/>
                  </a:lnTo>
                  <a:lnTo>
                    <a:pt x="126" y="498"/>
                  </a:lnTo>
                  <a:lnTo>
                    <a:pt x="114" y="492"/>
                  </a:lnTo>
                  <a:lnTo>
                    <a:pt x="102" y="480"/>
                  </a:lnTo>
                  <a:lnTo>
                    <a:pt x="96" y="498"/>
                  </a:lnTo>
                  <a:lnTo>
                    <a:pt x="102" y="504"/>
                  </a:lnTo>
                  <a:lnTo>
                    <a:pt x="114" y="510"/>
                  </a:lnTo>
                  <a:lnTo>
                    <a:pt x="120" y="522"/>
                  </a:lnTo>
                  <a:lnTo>
                    <a:pt x="120" y="540"/>
                  </a:lnTo>
                  <a:lnTo>
                    <a:pt x="114" y="558"/>
                  </a:lnTo>
                  <a:lnTo>
                    <a:pt x="114" y="570"/>
                  </a:lnTo>
                  <a:lnTo>
                    <a:pt x="126" y="582"/>
                  </a:lnTo>
                  <a:lnTo>
                    <a:pt x="114" y="588"/>
                  </a:lnTo>
                  <a:lnTo>
                    <a:pt x="120" y="636"/>
                  </a:lnTo>
                  <a:lnTo>
                    <a:pt x="108" y="636"/>
                  </a:lnTo>
                  <a:lnTo>
                    <a:pt x="126" y="654"/>
                  </a:lnTo>
                  <a:lnTo>
                    <a:pt x="138" y="654"/>
                  </a:lnTo>
                  <a:lnTo>
                    <a:pt x="144" y="642"/>
                  </a:lnTo>
                  <a:lnTo>
                    <a:pt x="156" y="630"/>
                  </a:lnTo>
                  <a:lnTo>
                    <a:pt x="156" y="618"/>
                  </a:lnTo>
                  <a:lnTo>
                    <a:pt x="168" y="630"/>
                  </a:lnTo>
                  <a:lnTo>
                    <a:pt x="180" y="636"/>
                  </a:lnTo>
                  <a:lnTo>
                    <a:pt x="186" y="636"/>
                  </a:lnTo>
                  <a:lnTo>
                    <a:pt x="192" y="630"/>
                  </a:lnTo>
                  <a:lnTo>
                    <a:pt x="198" y="618"/>
                  </a:lnTo>
                  <a:lnTo>
                    <a:pt x="198" y="594"/>
                  </a:lnTo>
                  <a:lnTo>
                    <a:pt x="204" y="582"/>
                  </a:lnTo>
                  <a:lnTo>
                    <a:pt x="204" y="558"/>
                  </a:lnTo>
                  <a:lnTo>
                    <a:pt x="198" y="552"/>
                  </a:lnTo>
                  <a:lnTo>
                    <a:pt x="192" y="552"/>
                  </a:lnTo>
                  <a:lnTo>
                    <a:pt x="192" y="546"/>
                  </a:lnTo>
                  <a:lnTo>
                    <a:pt x="198" y="540"/>
                  </a:lnTo>
                  <a:lnTo>
                    <a:pt x="204" y="540"/>
                  </a:lnTo>
                  <a:lnTo>
                    <a:pt x="210" y="534"/>
                  </a:lnTo>
                  <a:lnTo>
                    <a:pt x="210" y="522"/>
                  </a:lnTo>
                  <a:lnTo>
                    <a:pt x="204" y="510"/>
                  </a:lnTo>
                  <a:lnTo>
                    <a:pt x="204" y="492"/>
                  </a:lnTo>
                  <a:lnTo>
                    <a:pt x="198" y="480"/>
                  </a:lnTo>
                  <a:lnTo>
                    <a:pt x="186" y="474"/>
                  </a:lnTo>
                  <a:lnTo>
                    <a:pt x="180" y="468"/>
                  </a:lnTo>
                  <a:close/>
                  <a:moveTo>
                    <a:pt x="774" y="546"/>
                  </a:moveTo>
                  <a:lnTo>
                    <a:pt x="768" y="534"/>
                  </a:lnTo>
                  <a:lnTo>
                    <a:pt x="756" y="528"/>
                  </a:lnTo>
                  <a:lnTo>
                    <a:pt x="738" y="510"/>
                  </a:lnTo>
                  <a:lnTo>
                    <a:pt x="678" y="480"/>
                  </a:lnTo>
                  <a:lnTo>
                    <a:pt x="672" y="480"/>
                  </a:lnTo>
                  <a:lnTo>
                    <a:pt x="660" y="474"/>
                  </a:lnTo>
                  <a:lnTo>
                    <a:pt x="648" y="474"/>
                  </a:lnTo>
                  <a:lnTo>
                    <a:pt x="630" y="468"/>
                  </a:lnTo>
                  <a:lnTo>
                    <a:pt x="606" y="456"/>
                  </a:lnTo>
                  <a:lnTo>
                    <a:pt x="606" y="450"/>
                  </a:lnTo>
                  <a:lnTo>
                    <a:pt x="612" y="438"/>
                  </a:lnTo>
                  <a:lnTo>
                    <a:pt x="624" y="426"/>
                  </a:lnTo>
                  <a:lnTo>
                    <a:pt x="624" y="420"/>
                  </a:lnTo>
                  <a:lnTo>
                    <a:pt x="618" y="414"/>
                  </a:lnTo>
                  <a:lnTo>
                    <a:pt x="612" y="414"/>
                  </a:lnTo>
                  <a:lnTo>
                    <a:pt x="594" y="408"/>
                  </a:lnTo>
                  <a:lnTo>
                    <a:pt x="552" y="408"/>
                  </a:lnTo>
                  <a:lnTo>
                    <a:pt x="540" y="402"/>
                  </a:lnTo>
                  <a:lnTo>
                    <a:pt x="534" y="396"/>
                  </a:lnTo>
                  <a:lnTo>
                    <a:pt x="516" y="384"/>
                  </a:lnTo>
                  <a:lnTo>
                    <a:pt x="492" y="360"/>
                  </a:lnTo>
                  <a:lnTo>
                    <a:pt x="480" y="342"/>
                  </a:lnTo>
                  <a:lnTo>
                    <a:pt x="474" y="336"/>
                  </a:lnTo>
                  <a:lnTo>
                    <a:pt x="468" y="324"/>
                  </a:lnTo>
                  <a:lnTo>
                    <a:pt x="468" y="312"/>
                  </a:lnTo>
                  <a:lnTo>
                    <a:pt x="450" y="276"/>
                  </a:lnTo>
                  <a:lnTo>
                    <a:pt x="438" y="270"/>
                  </a:lnTo>
                  <a:lnTo>
                    <a:pt x="432" y="264"/>
                  </a:lnTo>
                  <a:lnTo>
                    <a:pt x="420" y="258"/>
                  </a:lnTo>
                  <a:lnTo>
                    <a:pt x="414" y="252"/>
                  </a:lnTo>
                  <a:lnTo>
                    <a:pt x="378" y="222"/>
                  </a:lnTo>
                  <a:lnTo>
                    <a:pt x="372" y="210"/>
                  </a:lnTo>
                  <a:lnTo>
                    <a:pt x="360" y="198"/>
                  </a:lnTo>
                  <a:lnTo>
                    <a:pt x="360" y="186"/>
                  </a:lnTo>
                  <a:lnTo>
                    <a:pt x="366" y="180"/>
                  </a:lnTo>
                  <a:lnTo>
                    <a:pt x="384" y="180"/>
                  </a:lnTo>
                  <a:lnTo>
                    <a:pt x="384" y="174"/>
                  </a:lnTo>
                  <a:lnTo>
                    <a:pt x="372" y="162"/>
                  </a:lnTo>
                  <a:lnTo>
                    <a:pt x="366" y="150"/>
                  </a:lnTo>
                  <a:lnTo>
                    <a:pt x="366" y="138"/>
                  </a:lnTo>
                  <a:lnTo>
                    <a:pt x="402" y="120"/>
                  </a:lnTo>
                  <a:lnTo>
                    <a:pt x="408" y="114"/>
                  </a:lnTo>
                  <a:lnTo>
                    <a:pt x="414" y="114"/>
                  </a:lnTo>
                  <a:lnTo>
                    <a:pt x="438" y="108"/>
                  </a:lnTo>
                  <a:lnTo>
                    <a:pt x="444" y="72"/>
                  </a:lnTo>
                  <a:lnTo>
                    <a:pt x="432" y="66"/>
                  </a:lnTo>
                  <a:lnTo>
                    <a:pt x="438" y="60"/>
                  </a:lnTo>
                  <a:lnTo>
                    <a:pt x="438" y="42"/>
                  </a:lnTo>
                  <a:lnTo>
                    <a:pt x="384" y="42"/>
                  </a:lnTo>
                  <a:lnTo>
                    <a:pt x="378" y="24"/>
                  </a:lnTo>
                  <a:lnTo>
                    <a:pt x="366" y="24"/>
                  </a:lnTo>
                  <a:lnTo>
                    <a:pt x="366" y="6"/>
                  </a:lnTo>
                  <a:lnTo>
                    <a:pt x="360" y="0"/>
                  </a:lnTo>
                  <a:lnTo>
                    <a:pt x="342" y="0"/>
                  </a:lnTo>
                  <a:lnTo>
                    <a:pt x="336" y="6"/>
                  </a:lnTo>
                  <a:lnTo>
                    <a:pt x="336" y="12"/>
                  </a:lnTo>
                  <a:lnTo>
                    <a:pt x="294" y="12"/>
                  </a:lnTo>
                  <a:lnTo>
                    <a:pt x="282" y="30"/>
                  </a:lnTo>
                  <a:lnTo>
                    <a:pt x="270" y="24"/>
                  </a:lnTo>
                  <a:lnTo>
                    <a:pt x="252" y="24"/>
                  </a:lnTo>
                  <a:lnTo>
                    <a:pt x="246" y="42"/>
                  </a:lnTo>
                  <a:lnTo>
                    <a:pt x="222" y="42"/>
                  </a:lnTo>
                  <a:lnTo>
                    <a:pt x="222" y="48"/>
                  </a:lnTo>
                  <a:lnTo>
                    <a:pt x="234" y="60"/>
                  </a:lnTo>
                  <a:lnTo>
                    <a:pt x="228" y="72"/>
                  </a:lnTo>
                  <a:lnTo>
                    <a:pt x="210" y="60"/>
                  </a:lnTo>
                  <a:lnTo>
                    <a:pt x="192" y="66"/>
                  </a:lnTo>
                  <a:lnTo>
                    <a:pt x="180" y="48"/>
                  </a:lnTo>
                  <a:lnTo>
                    <a:pt x="174" y="72"/>
                  </a:lnTo>
                  <a:lnTo>
                    <a:pt x="162" y="84"/>
                  </a:lnTo>
                  <a:lnTo>
                    <a:pt x="162" y="102"/>
                  </a:lnTo>
                  <a:lnTo>
                    <a:pt x="138" y="78"/>
                  </a:lnTo>
                  <a:lnTo>
                    <a:pt x="132" y="78"/>
                  </a:lnTo>
                  <a:lnTo>
                    <a:pt x="132" y="72"/>
                  </a:lnTo>
                  <a:lnTo>
                    <a:pt x="126" y="66"/>
                  </a:lnTo>
                  <a:lnTo>
                    <a:pt x="126" y="60"/>
                  </a:lnTo>
                  <a:lnTo>
                    <a:pt x="120" y="54"/>
                  </a:lnTo>
                  <a:lnTo>
                    <a:pt x="108" y="54"/>
                  </a:lnTo>
                  <a:lnTo>
                    <a:pt x="102" y="60"/>
                  </a:lnTo>
                  <a:lnTo>
                    <a:pt x="102" y="78"/>
                  </a:lnTo>
                  <a:lnTo>
                    <a:pt x="84" y="96"/>
                  </a:lnTo>
                  <a:lnTo>
                    <a:pt x="78" y="96"/>
                  </a:lnTo>
                  <a:lnTo>
                    <a:pt x="66" y="84"/>
                  </a:lnTo>
                  <a:lnTo>
                    <a:pt x="54" y="84"/>
                  </a:lnTo>
                  <a:lnTo>
                    <a:pt x="42" y="96"/>
                  </a:lnTo>
                  <a:lnTo>
                    <a:pt x="30" y="96"/>
                  </a:lnTo>
                  <a:lnTo>
                    <a:pt x="30" y="102"/>
                  </a:lnTo>
                  <a:lnTo>
                    <a:pt x="24" y="102"/>
                  </a:lnTo>
                  <a:lnTo>
                    <a:pt x="18" y="108"/>
                  </a:lnTo>
                  <a:lnTo>
                    <a:pt x="42" y="132"/>
                  </a:lnTo>
                  <a:lnTo>
                    <a:pt x="42" y="138"/>
                  </a:lnTo>
                  <a:lnTo>
                    <a:pt x="24" y="156"/>
                  </a:lnTo>
                  <a:lnTo>
                    <a:pt x="0" y="156"/>
                  </a:lnTo>
                  <a:lnTo>
                    <a:pt x="12" y="174"/>
                  </a:lnTo>
                  <a:lnTo>
                    <a:pt x="24" y="174"/>
                  </a:lnTo>
                  <a:lnTo>
                    <a:pt x="30" y="180"/>
                  </a:lnTo>
                  <a:lnTo>
                    <a:pt x="30" y="192"/>
                  </a:lnTo>
                  <a:lnTo>
                    <a:pt x="24" y="198"/>
                  </a:lnTo>
                  <a:lnTo>
                    <a:pt x="24" y="204"/>
                  </a:lnTo>
                  <a:lnTo>
                    <a:pt x="18" y="210"/>
                  </a:lnTo>
                  <a:lnTo>
                    <a:pt x="18" y="216"/>
                  </a:lnTo>
                  <a:lnTo>
                    <a:pt x="24" y="222"/>
                  </a:lnTo>
                  <a:lnTo>
                    <a:pt x="36" y="228"/>
                  </a:lnTo>
                  <a:lnTo>
                    <a:pt x="42" y="228"/>
                  </a:lnTo>
                  <a:lnTo>
                    <a:pt x="42" y="234"/>
                  </a:lnTo>
                  <a:lnTo>
                    <a:pt x="66" y="234"/>
                  </a:lnTo>
                  <a:lnTo>
                    <a:pt x="72" y="240"/>
                  </a:lnTo>
                  <a:lnTo>
                    <a:pt x="72" y="246"/>
                  </a:lnTo>
                  <a:lnTo>
                    <a:pt x="54" y="264"/>
                  </a:lnTo>
                  <a:lnTo>
                    <a:pt x="54" y="270"/>
                  </a:lnTo>
                  <a:lnTo>
                    <a:pt x="66" y="270"/>
                  </a:lnTo>
                  <a:lnTo>
                    <a:pt x="90" y="258"/>
                  </a:lnTo>
                  <a:lnTo>
                    <a:pt x="120" y="228"/>
                  </a:lnTo>
                  <a:lnTo>
                    <a:pt x="144" y="216"/>
                  </a:lnTo>
                  <a:lnTo>
                    <a:pt x="156" y="216"/>
                  </a:lnTo>
                  <a:lnTo>
                    <a:pt x="168" y="222"/>
                  </a:lnTo>
                  <a:lnTo>
                    <a:pt x="204" y="234"/>
                  </a:lnTo>
                  <a:lnTo>
                    <a:pt x="216" y="240"/>
                  </a:lnTo>
                  <a:lnTo>
                    <a:pt x="228" y="252"/>
                  </a:lnTo>
                  <a:lnTo>
                    <a:pt x="234" y="264"/>
                  </a:lnTo>
                  <a:lnTo>
                    <a:pt x="234" y="276"/>
                  </a:lnTo>
                  <a:lnTo>
                    <a:pt x="240" y="282"/>
                  </a:lnTo>
                  <a:lnTo>
                    <a:pt x="240" y="288"/>
                  </a:lnTo>
                  <a:lnTo>
                    <a:pt x="252" y="300"/>
                  </a:lnTo>
                  <a:lnTo>
                    <a:pt x="252" y="306"/>
                  </a:lnTo>
                  <a:lnTo>
                    <a:pt x="246" y="318"/>
                  </a:lnTo>
                  <a:lnTo>
                    <a:pt x="246" y="324"/>
                  </a:lnTo>
                  <a:lnTo>
                    <a:pt x="258" y="336"/>
                  </a:lnTo>
                  <a:lnTo>
                    <a:pt x="282" y="348"/>
                  </a:lnTo>
                  <a:lnTo>
                    <a:pt x="288" y="354"/>
                  </a:lnTo>
                  <a:lnTo>
                    <a:pt x="294" y="354"/>
                  </a:lnTo>
                  <a:lnTo>
                    <a:pt x="300" y="372"/>
                  </a:lnTo>
                  <a:lnTo>
                    <a:pt x="330" y="372"/>
                  </a:lnTo>
                  <a:lnTo>
                    <a:pt x="348" y="390"/>
                  </a:lnTo>
                  <a:lnTo>
                    <a:pt x="354" y="402"/>
                  </a:lnTo>
                  <a:lnTo>
                    <a:pt x="366" y="414"/>
                  </a:lnTo>
                  <a:lnTo>
                    <a:pt x="378" y="420"/>
                  </a:lnTo>
                  <a:lnTo>
                    <a:pt x="384" y="432"/>
                  </a:lnTo>
                  <a:lnTo>
                    <a:pt x="420" y="468"/>
                  </a:lnTo>
                  <a:lnTo>
                    <a:pt x="456" y="468"/>
                  </a:lnTo>
                  <a:lnTo>
                    <a:pt x="462" y="474"/>
                  </a:lnTo>
                  <a:lnTo>
                    <a:pt x="468" y="486"/>
                  </a:lnTo>
                  <a:lnTo>
                    <a:pt x="492" y="498"/>
                  </a:lnTo>
                  <a:lnTo>
                    <a:pt x="510" y="504"/>
                  </a:lnTo>
                  <a:lnTo>
                    <a:pt x="528" y="504"/>
                  </a:lnTo>
                  <a:lnTo>
                    <a:pt x="540" y="510"/>
                  </a:lnTo>
                  <a:lnTo>
                    <a:pt x="546" y="510"/>
                  </a:lnTo>
                  <a:lnTo>
                    <a:pt x="552" y="522"/>
                  </a:lnTo>
                  <a:lnTo>
                    <a:pt x="552" y="534"/>
                  </a:lnTo>
                  <a:lnTo>
                    <a:pt x="564" y="558"/>
                  </a:lnTo>
                  <a:lnTo>
                    <a:pt x="570" y="564"/>
                  </a:lnTo>
                  <a:lnTo>
                    <a:pt x="582" y="564"/>
                  </a:lnTo>
                  <a:lnTo>
                    <a:pt x="594" y="558"/>
                  </a:lnTo>
                  <a:lnTo>
                    <a:pt x="600" y="558"/>
                  </a:lnTo>
                  <a:lnTo>
                    <a:pt x="600" y="570"/>
                  </a:lnTo>
                  <a:lnTo>
                    <a:pt x="606" y="582"/>
                  </a:lnTo>
                  <a:lnTo>
                    <a:pt x="606" y="606"/>
                  </a:lnTo>
                  <a:lnTo>
                    <a:pt x="612" y="618"/>
                  </a:lnTo>
                  <a:lnTo>
                    <a:pt x="630" y="636"/>
                  </a:lnTo>
                  <a:lnTo>
                    <a:pt x="630" y="666"/>
                  </a:lnTo>
                  <a:lnTo>
                    <a:pt x="612" y="666"/>
                  </a:lnTo>
                  <a:lnTo>
                    <a:pt x="612" y="690"/>
                  </a:lnTo>
                  <a:lnTo>
                    <a:pt x="606" y="696"/>
                  </a:lnTo>
                  <a:lnTo>
                    <a:pt x="600" y="708"/>
                  </a:lnTo>
                  <a:lnTo>
                    <a:pt x="594" y="714"/>
                  </a:lnTo>
                  <a:lnTo>
                    <a:pt x="594" y="732"/>
                  </a:lnTo>
                  <a:lnTo>
                    <a:pt x="606" y="732"/>
                  </a:lnTo>
                  <a:lnTo>
                    <a:pt x="618" y="726"/>
                  </a:lnTo>
                  <a:lnTo>
                    <a:pt x="624" y="726"/>
                  </a:lnTo>
                  <a:lnTo>
                    <a:pt x="636" y="702"/>
                  </a:lnTo>
                  <a:lnTo>
                    <a:pt x="654" y="696"/>
                  </a:lnTo>
                  <a:lnTo>
                    <a:pt x="654" y="666"/>
                  </a:lnTo>
                  <a:lnTo>
                    <a:pt x="666" y="654"/>
                  </a:lnTo>
                  <a:lnTo>
                    <a:pt x="678" y="654"/>
                  </a:lnTo>
                  <a:lnTo>
                    <a:pt x="684" y="648"/>
                  </a:lnTo>
                  <a:lnTo>
                    <a:pt x="696" y="648"/>
                  </a:lnTo>
                  <a:lnTo>
                    <a:pt x="696" y="636"/>
                  </a:lnTo>
                  <a:lnTo>
                    <a:pt x="690" y="630"/>
                  </a:lnTo>
                  <a:lnTo>
                    <a:pt x="690" y="618"/>
                  </a:lnTo>
                  <a:lnTo>
                    <a:pt x="678" y="606"/>
                  </a:lnTo>
                  <a:lnTo>
                    <a:pt x="666" y="606"/>
                  </a:lnTo>
                  <a:lnTo>
                    <a:pt x="648" y="588"/>
                  </a:lnTo>
                  <a:lnTo>
                    <a:pt x="654" y="582"/>
                  </a:lnTo>
                  <a:lnTo>
                    <a:pt x="660" y="570"/>
                  </a:lnTo>
                  <a:lnTo>
                    <a:pt x="666" y="552"/>
                  </a:lnTo>
                  <a:lnTo>
                    <a:pt x="672" y="540"/>
                  </a:lnTo>
                  <a:lnTo>
                    <a:pt x="684" y="528"/>
                  </a:lnTo>
                  <a:lnTo>
                    <a:pt x="690" y="534"/>
                  </a:lnTo>
                  <a:lnTo>
                    <a:pt x="702" y="534"/>
                  </a:lnTo>
                  <a:lnTo>
                    <a:pt x="708" y="540"/>
                  </a:lnTo>
                  <a:lnTo>
                    <a:pt x="738" y="540"/>
                  </a:lnTo>
                  <a:lnTo>
                    <a:pt x="738" y="552"/>
                  </a:lnTo>
                  <a:lnTo>
                    <a:pt x="744" y="558"/>
                  </a:lnTo>
                  <a:lnTo>
                    <a:pt x="744" y="564"/>
                  </a:lnTo>
                  <a:lnTo>
                    <a:pt x="750" y="576"/>
                  </a:lnTo>
                  <a:lnTo>
                    <a:pt x="762" y="576"/>
                  </a:lnTo>
                  <a:lnTo>
                    <a:pt x="774" y="570"/>
                  </a:lnTo>
                  <a:lnTo>
                    <a:pt x="780" y="564"/>
                  </a:lnTo>
                  <a:lnTo>
                    <a:pt x="780" y="558"/>
                  </a:lnTo>
                  <a:lnTo>
                    <a:pt x="774" y="546"/>
                  </a:lnTo>
                  <a:close/>
                </a:path>
              </a:pathLst>
            </a:custGeom>
            <a:solidFill>
              <a:srgbClr val="10069F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607" name="Israel">
              <a:extLst>
                <a:ext uri="{FF2B5EF4-FFF2-40B4-BE49-F238E27FC236}">
                  <a16:creationId xmlns:a16="http://schemas.microsoft.com/office/drawing/2014/main" id="{6A66778E-7A56-B8D9-A42F-463E6014DB3C}"/>
                </a:ext>
              </a:extLst>
            </p:cNvPr>
            <p:cNvSpPr>
              <a:spLocks/>
            </p:cNvSpPr>
            <p:nvPr/>
          </p:nvSpPr>
          <p:spPr bwMode="gray">
            <a:xfrm>
              <a:off x="3254" y="1885"/>
              <a:ext cx="26" cy="82"/>
            </a:xfrm>
            <a:custGeom>
              <a:avLst/>
              <a:gdLst>
                <a:gd name="T0" fmla="*/ 0 w 102"/>
                <a:gd name="T1" fmla="*/ 2147483647 h 324"/>
                <a:gd name="T2" fmla="*/ 2147483647 w 102"/>
                <a:gd name="T3" fmla="*/ 2147483647 h 324"/>
                <a:gd name="T4" fmla="*/ 2147483647 w 102"/>
                <a:gd name="T5" fmla="*/ 2147483647 h 324"/>
                <a:gd name="T6" fmla="*/ 2147483647 w 102"/>
                <a:gd name="T7" fmla="*/ 2147483647 h 324"/>
                <a:gd name="T8" fmla="*/ 2147483647 w 102"/>
                <a:gd name="T9" fmla="*/ 2147483647 h 324"/>
                <a:gd name="T10" fmla="*/ 2147483647 w 102"/>
                <a:gd name="T11" fmla="*/ 2147483647 h 324"/>
                <a:gd name="T12" fmla="*/ 2147483647 w 102"/>
                <a:gd name="T13" fmla="*/ 2147483647 h 324"/>
                <a:gd name="T14" fmla="*/ 2147483647 w 102"/>
                <a:gd name="T15" fmla="*/ 2147483647 h 324"/>
                <a:gd name="T16" fmla="*/ 2147483647 w 102"/>
                <a:gd name="T17" fmla="*/ 2147483647 h 324"/>
                <a:gd name="T18" fmla="*/ 2147483647 w 102"/>
                <a:gd name="T19" fmla="*/ 2147483647 h 324"/>
                <a:gd name="T20" fmla="*/ 2147483647 w 102"/>
                <a:gd name="T21" fmla="*/ 2147483647 h 324"/>
                <a:gd name="T22" fmla="*/ 2147483647 w 102"/>
                <a:gd name="T23" fmla="*/ 2147483647 h 324"/>
                <a:gd name="T24" fmla="*/ 2147483647 w 102"/>
                <a:gd name="T25" fmla="*/ 2147483647 h 324"/>
                <a:gd name="T26" fmla="*/ 2147483647 w 102"/>
                <a:gd name="T27" fmla="*/ 2147483647 h 324"/>
                <a:gd name="T28" fmla="*/ 2147483647 w 102"/>
                <a:gd name="T29" fmla="*/ 2147483647 h 324"/>
                <a:gd name="T30" fmla="*/ 2147483647 w 102"/>
                <a:gd name="T31" fmla="*/ 2147483647 h 324"/>
                <a:gd name="T32" fmla="*/ 2147483647 w 102"/>
                <a:gd name="T33" fmla="*/ 2147483647 h 324"/>
                <a:gd name="T34" fmla="*/ 2147483647 w 102"/>
                <a:gd name="T35" fmla="*/ 2147483647 h 324"/>
                <a:gd name="T36" fmla="*/ 2147483647 w 102"/>
                <a:gd name="T37" fmla="*/ 2147483647 h 324"/>
                <a:gd name="T38" fmla="*/ 2147483647 w 102"/>
                <a:gd name="T39" fmla="*/ 2147483647 h 324"/>
                <a:gd name="T40" fmla="*/ 2147483647 w 102"/>
                <a:gd name="T41" fmla="*/ 2147483647 h 324"/>
                <a:gd name="T42" fmla="*/ 2147483647 w 102"/>
                <a:gd name="T43" fmla="*/ 2147483647 h 324"/>
                <a:gd name="T44" fmla="*/ 2147483647 w 102"/>
                <a:gd name="T45" fmla="*/ 2147483647 h 324"/>
                <a:gd name="T46" fmla="*/ 2147483647 w 102"/>
                <a:gd name="T47" fmla="*/ 2147483647 h 324"/>
                <a:gd name="T48" fmla="*/ 2147483647 w 102"/>
                <a:gd name="T49" fmla="*/ 0 h 324"/>
                <a:gd name="T50" fmla="*/ 2147483647 w 102"/>
                <a:gd name="T51" fmla="*/ 2147483647 h 324"/>
                <a:gd name="T52" fmla="*/ 2147483647 w 102"/>
                <a:gd name="T53" fmla="*/ 2147483647 h 324"/>
                <a:gd name="T54" fmla="*/ 2147483647 w 102"/>
                <a:gd name="T55" fmla="*/ 2147483647 h 324"/>
                <a:gd name="T56" fmla="*/ 2147483647 w 102"/>
                <a:gd name="T57" fmla="*/ 2147483647 h 324"/>
                <a:gd name="T58" fmla="*/ 2147483647 w 102"/>
                <a:gd name="T59" fmla="*/ 2147483647 h 324"/>
                <a:gd name="T60" fmla="*/ 2147483647 w 102"/>
                <a:gd name="T61" fmla="*/ 2147483647 h 324"/>
                <a:gd name="T62" fmla="*/ 2147483647 w 102"/>
                <a:gd name="T63" fmla="*/ 2147483647 h 324"/>
                <a:gd name="T64" fmla="*/ 2147483647 w 102"/>
                <a:gd name="T65" fmla="*/ 2147483647 h 324"/>
                <a:gd name="T66" fmla="*/ 2147483647 w 102"/>
                <a:gd name="T67" fmla="*/ 2147483647 h 324"/>
                <a:gd name="T68" fmla="*/ 2147483647 w 102"/>
                <a:gd name="T69" fmla="*/ 2147483647 h 324"/>
                <a:gd name="T70" fmla="*/ 2147483647 w 102"/>
                <a:gd name="T71" fmla="*/ 2147483647 h 324"/>
                <a:gd name="T72" fmla="*/ 2147483647 w 102"/>
                <a:gd name="T73" fmla="*/ 2147483647 h 324"/>
                <a:gd name="T74" fmla="*/ 2147483647 w 102"/>
                <a:gd name="T75" fmla="*/ 2147483647 h 324"/>
                <a:gd name="T76" fmla="*/ 2147483647 w 102"/>
                <a:gd name="T77" fmla="*/ 2147483647 h 324"/>
                <a:gd name="T78" fmla="*/ 0 w 102"/>
                <a:gd name="T79" fmla="*/ 2147483647 h 324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102"/>
                <a:gd name="T121" fmla="*/ 0 h 324"/>
                <a:gd name="T122" fmla="*/ 102 w 102"/>
                <a:gd name="T123" fmla="*/ 324 h 324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102" h="324">
                  <a:moveTo>
                    <a:pt x="0" y="168"/>
                  </a:moveTo>
                  <a:lnTo>
                    <a:pt x="54" y="312"/>
                  </a:lnTo>
                  <a:lnTo>
                    <a:pt x="60" y="324"/>
                  </a:lnTo>
                  <a:lnTo>
                    <a:pt x="60" y="306"/>
                  </a:lnTo>
                  <a:lnTo>
                    <a:pt x="66" y="294"/>
                  </a:lnTo>
                  <a:lnTo>
                    <a:pt x="66" y="234"/>
                  </a:lnTo>
                  <a:lnTo>
                    <a:pt x="72" y="228"/>
                  </a:lnTo>
                  <a:lnTo>
                    <a:pt x="78" y="216"/>
                  </a:lnTo>
                  <a:lnTo>
                    <a:pt x="84" y="210"/>
                  </a:lnTo>
                  <a:lnTo>
                    <a:pt x="90" y="198"/>
                  </a:lnTo>
                  <a:lnTo>
                    <a:pt x="90" y="186"/>
                  </a:lnTo>
                  <a:lnTo>
                    <a:pt x="78" y="174"/>
                  </a:lnTo>
                  <a:lnTo>
                    <a:pt x="78" y="162"/>
                  </a:lnTo>
                  <a:lnTo>
                    <a:pt x="72" y="156"/>
                  </a:lnTo>
                  <a:lnTo>
                    <a:pt x="66" y="162"/>
                  </a:lnTo>
                  <a:lnTo>
                    <a:pt x="66" y="168"/>
                  </a:lnTo>
                  <a:lnTo>
                    <a:pt x="60" y="168"/>
                  </a:lnTo>
                  <a:lnTo>
                    <a:pt x="54" y="174"/>
                  </a:lnTo>
                  <a:lnTo>
                    <a:pt x="48" y="168"/>
                  </a:lnTo>
                  <a:lnTo>
                    <a:pt x="48" y="96"/>
                  </a:lnTo>
                  <a:lnTo>
                    <a:pt x="66" y="78"/>
                  </a:lnTo>
                  <a:lnTo>
                    <a:pt x="84" y="78"/>
                  </a:lnTo>
                  <a:lnTo>
                    <a:pt x="90" y="60"/>
                  </a:lnTo>
                  <a:lnTo>
                    <a:pt x="84" y="18"/>
                  </a:lnTo>
                  <a:lnTo>
                    <a:pt x="102" y="0"/>
                  </a:lnTo>
                  <a:lnTo>
                    <a:pt x="78" y="6"/>
                  </a:lnTo>
                  <a:lnTo>
                    <a:pt x="78" y="18"/>
                  </a:lnTo>
                  <a:lnTo>
                    <a:pt x="72" y="30"/>
                  </a:lnTo>
                  <a:lnTo>
                    <a:pt x="66" y="36"/>
                  </a:lnTo>
                  <a:lnTo>
                    <a:pt x="60" y="36"/>
                  </a:lnTo>
                  <a:lnTo>
                    <a:pt x="54" y="30"/>
                  </a:lnTo>
                  <a:lnTo>
                    <a:pt x="42" y="54"/>
                  </a:lnTo>
                  <a:lnTo>
                    <a:pt x="30" y="60"/>
                  </a:lnTo>
                  <a:lnTo>
                    <a:pt x="36" y="72"/>
                  </a:lnTo>
                  <a:lnTo>
                    <a:pt x="36" y="84"/>
                  </a:lnTo>
                  <a:lnTo>
                    <a:pt x="42" y="90"/>
                  </a:lnTo>
                  <a:lnTo>
                    <a:pt x="42" y="96"/>
                  </a:lnTo>
                  <a:lnTo>
                    <a:pt x="18" y="138"/>
                  </a:lnTo>
                  <a:lnTo>
                    <a:pt x="18" y="156"/>
                  </a:lnTo>
                  <a:lnTo>
                    <a:pt x="0" y="168"/>
                  </a:lnTo>
                  <a:close/>
                </a:path>
              </a:pathLst>
            </a:custGeom>
            <a:solidFill>
              <a:srgbClr val="C0C0C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608" name="Ireland">
              <a:extLst>
                <a:ext uri="{FF2B5EF4-FFF2-40B4-BE49-F238E27FC236}">
                  <a16:creationId xmlns:a16="http://schemas.microsoft.com/office/drawing/2014/main" id="{AD4A9CC5-FF8D-A48A-C390-987FFEB0F5AC}"/>
                </a:ext>
              </a:extLst>
            </p:cNvPr>
            <p:cNvSpPr>
              <a:spLocks/>
            </p:cNvSpPr>
            <p:nvPr/>
          </p:nvSpPr>
          <p:spPr bwMode="gray">
            <a:xfrm>
              <a:off x="2521" y="1447"/>
              <a:ext cx="71" cy="75"/>
            </a:xfrm>
            <a:custGeom>
              <a:avLst/>
              <a:gdLst>
                <a:gd name="T0" fmla="*/ 2147483647 w 282"/>
                <a:gd name="T1" fmla="*/ 2147483647 h 300"/>
                <a:gd name="T2" fmla="*/ 2147483647 w 282"/>
                <a:gd name="T3" fmla="*/ 2147483647 h 300"/>
                <a:gd name="T4" fmla="*/ 2147483647 w 282"/>
                <a:gd name="T5" fmla="*/ 2147483647 h 300"/>
                <a:gd name="T6" fmla="*/ 2147483647 w 282"/>
                <a:gd name="T7" fmla="*/ 2147483647 h 300"/>
                <a:gd name="T8" fmla="*/ 2147483647 w 282"/>
                <a:gd name="T9" fmla="*/ 2147483647 h 300"/>
                <a:gd name="T10" fmla="*/ 2147483647 w 282"/>
                <a:gd name="T11" fmla="*/ 2147483647 h 300"/>
                <a:gd name="T12" fmla="*/ 2147483647 w 282"/>
                <a:gd name="T13" fmla="*/ 2147483647 h 300"/>
                <a:gd name="T14" fmla="*/ 2147483647 w 282"/>
                <a:gd name="T15" fmla="*/ 2147483647 h 300"/>
                <a:gd name="T16" fmla="*/ 2147483647 w 282"/>
                <a:gd name="T17" fmla="*/ 2147483647 h 300"/>
                <a:gd name="T18" fmla="*/ 2147483647 w 282"/>
                <a:gd name="T19" fmla="*/ 2147483647 h 300"/>
                <a:gd name="T20" fmla="*/ 2147483647 w 282"/>
                <a:gd name="T21" fmla="*/ 2147483647 h 300"/>
                <a:gd name="T22" fmla="*/ 2147483647 w 282"/>
                <a:gd name="T23" fmla="*/ 2147483647 h 300"/>
                <a:gd name="T24" fmla="*/ 2147483647 w 282"/>
                <a:gd name="T25" fmla="*/ 0 h 300"/>
                <a:gd name="T26" fmla="*/ 2147483647 w 282"/>
                <a:gd name="T27" fmla="*/ 2147483647 h 300"/>
                <a:gd name="T28" fmla="*/ 2147483647 w 282"/>
                <a:gd name="T29" fmla="*/ 2147483647 h 300"/>
                <a:gd name="T30" fmla="*/ 2147483647 w 282"/>
                <a:gd name="T31" fmla="*/ 2147483647 h 300"/>
                <a:gd name="T32" fmla="*/ 2147483647 w 282"/>
                <a:gd name="T33" fmla="*/ 2147483647 h 300"/>
                <a:gd name="T34" fmla="*/ 2147483647 w 282"/>
                <a:gd name="T35" fmla="*/ 2147483647 h 300"/>
                <a:gd name="T36" fmla="*/ 2147483647 w 282"/>
                <a:gd name="T37" fmla="*/ 2147483647 h 300"/>
                <a:gd name="T38" fmla="*/ 2147483647 w 282"/>
                <a:gd name="T39" fmla="*/ 2147483647 h 300"/>
                <a:gd name="T40" fmla="*/ 2147483647 w 282"/>
                <a:gd name="T41" fmla="*/ 2147483647 h 300"/>
                <a:gd name="T42" fmla="*/ 2147483647 w 282"/>
                <a:gd name="T43" fmla="*/ 2147483647 h 300"/>
                <a:gd name="T44" fmla="*/ 2147483647 w 282"/>
                <a:gd name="T45" fmla="*/ 2147483647 h 300"/>
                <a:gd name="T46" fmla="*/ 2147483647 w 282"/>
                <a:gd name="T47" fmla="*/ 2147483647 h 300"/>
                <a:gd name="T48" fmla="*/ 2147483647 w 282"/>
                <a:gd name="T49" fmla="*/ 2147483647 h 300"/>
                <a:gd name="T50" fmla="*/ 2147483647 w 282"/>
                <a:gd name="T51" fmla="*/ 2147483647 h 300"/>
                <a:gd name="T52" fmla="*/ 2147483647 w 282"/>
                <a:gd name="T53" fmla="*/ 2147483647 h 300"/>
                <a:gd name="T54" fmla="*/ 2147483647 w 282"/>
                <a:gd name="T55" fmla="*/ 2147483647 h 300"/>
                <a:gd name="T56" fmla="*/ 2147483647 w 282"/>
                <a:gd name="T57" fmla="*/ 2147483647 h 300"/>
                <a:gd name="T58" fmla="*/ 2147483647 w 282"/>
                <a:gd name="T59" fmla="*/ 2147483647 h 300"/>
                <a:gd name="T60" fmla="*/ 2147483647 w 282"/>
                <a:gd name="T61" fmla="*/ 2147483647 h 300"/>
                <a:gd name="T62" fmla="*/ 2147483647 w 282"/>
                <a:gd name="T63" fmla="*/ 2147483647 h 300"/>
                <a:gd name="T64" fmla="*/ 2147483647 w 282"/>
                <a:gd name="T65" fmla="*/ 2147483647 h 300"/>
                <a:gd name="T66" fmla="*/ 2147483647 w 282"/>
                <a:gd name="T67" fmla="*/ 2147483647 h 300"/>
                <a:gd name="T68" fmla="*/ 2147483647 w 282"/>
                <a:gd name="T69" fmla="*/ 2147483647 h 300"/>
                <a:gd name="T70" fmla="*/ 2147483647 w 282"/>
                <a:gd name="T71" fmla="*/ 2147483647 h 300"/>
                <a:gd name="T72" fmla="*/ 2147483647 w 282"/>
                <a:gd name="T73" fmla="*/ 2147483647 h 300"/>
                <a:gd name="T74" fmla="*/ 2147483647 w 282"/>
                <a:gd name="T75" fmla="*/ 2147483647 h 300"/>
                <a:gd name="T76" fmla="*/ 2147483647 w 282"/>
                <a:gd name="T77" fmla="*/ 2147483647 h 300"/>
                <a:gd name="T78" fmla="*/ 2147483647 w 282"/>
                <a:gd name="T79" fmla="*/ 2147483647 h 300"/>
                <a:gd name="T80" fmla="*/ 0 w 282"/>
                <a:gd name="T81" fmla="*/ 2147483647 h 300"/>
                <a:gd name="T82" fmla="*/ 2147483647 w 282"/>
                <a:gd name="T83" fmla="*/ 2147483647 h 300"/>
                <a:gd name="T84" fmla="*/ 2147483647 w 282"/>
                <a:gd name="T85" fmla="*/ 2147483647 h 300"/>
                <a:gd name="T86" fmla="*/ 2147483647 w 282"/>
                <a:gd name="T87" fmla="*/ 2147483647 h 300"/>
                <a:gd name="T88" fmla="*/ 2147483647 w 282"/>
                <a:gd name="T89" fmla="*/ 2147483647 h 300"/>
                <a:gd name="T90" fmla="*/ 2147483647 w 282"/>
                <a:gd name="T91" fmla="*/ 2147483647 h 300"/>
                <a:gd name="T92" fmla="*/ 2147483647 w 282"/>
                <a:gd name="T93" fmla="*/ 2147483647 h 300"/>
                <a:gd name="T94" fmla="*/ 2147483647 w 282"/>
                <a:gd name="T95" fmla="*/ 2147483647 h 300"/>
                <a:gd name="T96" fmla="*/ 2147483647 w 282"/>
                <a:gd name="T97" fmla="*/ 2147483647 h 300"/>
                <a:gd name="T98" fmla="*/ 2147483647 w 282"/>
                <a:gd name="T99" fmla="*/ 2147483647 h 300"/>
                <a:gd name="T100" fmla="*/ 2147483647 w 282"/>
                <a:gd name="T101" fmla="*/ 2147483647 h 300"/>
                <a:gd name="T102" fmla="*/ 2147483647 w 282"/>
                <a:gd name="T103" fmla="*/ 2147483647 h 300"/>
                <a:gd name="T104" fmla="*/ 2147483647 w 282"/>
                <a:gd name="T105" fmla="*/ 2147483647 h 300"/>
                <a:gd name="T106" fmla="*/ 2147483647 w 282"/>
                <a:gd name="T107" fmla="*/ 2147483647 h 300"/>
                <a:gd name="T108" fmla="*/ 2147483647 w 282"/>
                <a:gd name="T109" fmla="*/ 2147483647 h 300"/>
                <a:gd name="T110" fmla="*/ 2147483647 w 282"/>
                <a:gd name="T111" fmla="*/ 2147483647 h 300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282"/>
                <a:gd name="T169" fmla="*/ 0 h 300"/>
                <a:gd name="T170" fmla="*/ 282 w 282"/>
                <a:gd name="T171" fmla="*/ 300 h 300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282" h="300">
                  <a:moveTo>
                    <a:pt x="276" y="156"/>
                  </a:moveTo>
                  <a:lnTo>
                    <a:pt x="276" y="144"/>
                  </a:lnTo>
                  <a:lnTo>
                    <a:pt x="270" y="132"/>
                  </a:lnTo>
                  <a:lnTo>
                    <a:pt x="264" y="126"/>
                  </a:lnTo>
                  <a:lnTo>
                    <a:pt x="264" y="114"/>
                  </a:lnTo>
                  <a:lnTo>
                    <a:pt x="258" y="108"/>
                  </a:lnTo>
                  <a:lnTo>
                    <a:pt x="258" y="102"/>
                  </a:lnTo>
                  <a:lnTo>
                    <a:pt x="276" y="102"/>
                  </a:lnTo>
                  <a:lnTo>
                    <a:pt x="282" y="96"/>
                  </a:lnTo>
                  <a:lnTo>
                    <a:pt x="246" y="90"/>
                  </a:lnTo>
                  <a:lnTo>
                    <a:pt x="228" y="66"/>
                  </a:lnTo>
                  <a:lnTo>
                    <a:pt x="204" y="90"/>
                  </a:lnTo>
                  <a:lnTo>
                    <a:pt x="192" y="90"/>
                  </a:lnTo>
                  <a:lnTo>
                    <a:pt x="168" y="78"/>
                  </a:lnTo>
                  <a:lnTo>
                    <a:pt x="162" y="72"/>
                  </a:lnTo>
                  <a:lnTo>
                    <a:pt x="174" y="60"/>
                  </a:lnTo>
                  <a:lnTo>
                    <a:pt x="180" y="60"/>
                  </a:lnTo>
                  <a:lnTo>
                    <a:pt x="186" y="54"/>
                  </a:lnTo>
                  <a:lnTo>
                    <a:pt x="192" y="54"/>
                  </a:lnTo>
                  <a:lnTo>
                    <a:pt x="192" y="42"/>
                  </a:lnTo>
                  <a:lnTo>
                    <a:pt x="234" y="18"/>
                  </a:lnTo>
                  <a:lnTo>
                    <a:pt x="240" y="12"/>
                  </a:lnTo>
                  <a:lnTo>
                    <a:pt x="240" y="6"/>
                  </a:lnTo>
                  <a:lnTo>
                    <a:pt x="234" y="6"/>
                  </a:lnTo>
                  <a:lnTo>
                    <a:pt x="228" y="0"/>
                  </a:lnTo>
                  <a:lnTo>
                    <a:pt x="222" y="0"/>
                  </a:lnTo>
                  <a:lnTo>
                    <a:pt x="210" y="6"/>
                  </a:lnTo>
                  <a:lnTo>
                    <a:pt x="204" y="18"/>
                  </a:lnTo>
                  <a:lnTo>
                    <a:pt x="198" y="6"/>
                  </a:lnTo>
                  <a:lnTo>
                    <a:pt x="174" y="6"/>
                  </a:lnTo>
                  <a:lnTo>
                    <a:pt x="162" y="12"/>
                  </a:lnTo>
                  <a:lnTo>
                    <a:pt x="156" y="12"/>
                  </a:lnTo>
                  <a:lnTo>
                    <a:pt x="150" y="18"/>
                  </a:lnTo>
                  <a:lnTo>
                    <a:pt x="150" y="30"/>
                  </a:lnTo>
                  <a:lnTo>
                    <a:pt x="144" y="36"/>
                  </a:lnTo>
                  <a:lnTo>
                    <a:pt x="144" y="42"/>
                  </a:lnTo>
                  <a:lnTo>
                    <a:pt x="126" y="42"/>
                  </a:lnTo>
                  <a:lnTo>
                    <a:pt x="120" y="48"/>
                  </a:lnTo>
                  <a:lnTo>
                    <a:pt x="120" y="54"/>
                  </a:lnTo>
                  <a:lnTo>
                    <a:pt x="138" y="54"/>
                  </a:lnTo>
                  <a:lnTo>
                    <a:pt x="144" y="60"/>
                  </a:lnTo>
                  <a:lnTo>
                    <a:pt x="150" y="60"/>
                  </a:lnTo>
                  <a:lnTo>
                    <a:pt x="150" y="66"/>
                  </a:lnTo>
                  <a:lnTo>
                    <a:pt x="144" y="72"/>
                  </a:lnTo>
                  <a:lnTo>
                    <a:pt x="132" y="72"/>
                  </a:lnTo>
                  <a:lnTo>
                    <a:pt x="132" y="78"/>
                  </a:lnTo>
                  <a:lnTo>
                    <a:pt x="126" y="84"/>
                  </a:lnTo>
                  <a:lnTo>
                    <a:pt x="102" y="84"/>
                  </a:lnTo>
                  <a:lnTo>
                    <a:pt x="102" y="90"/>
                  </a:lnTo>
                  <a:lnTo>
                    <a:pt x="90" y="78"/>
                  </a:lnTo>
                  <a:lnTo>
                    <a:pt x="42" y="78"/>
                  </a:lnTo>
                  <a:lnTo>
                    <a:pt x="42" y="102"/>
                  </a:lnTo>
                  <a:lnTo>
                    <a:pt x="54" y="102"/>
                  </a:lnTo>
                  <a:lnTo>
                    <a:pt x="54" y="108"/>
                  </a:lnTo>
                  <a:lnTo>
                    <a:pt x="60" y="114"/>
                  </a:lnTo>
                  <a:lnTo>
                    <a:pt x="42" y="126"/>
                  </a:lnTo>
                  <a:lnTo>
                    <a:pt x="36" y="126"/>
                  </a:lnTo>
                  <a:lnTo>
                    <a:pt x="30" y="132"/>
                  </a:lnTo>
                  <a:lnTo>
                    <a:pt x="30" y="138"/>
                  </a:lnTo>
                  <a:lnTo>
                    <a:pt x="42" y="150"/>
                  </a:lnTo>
                  <a:lnTo>
                    <a:pt x="54" y="156"/>
                  </a:lnTo>
                  <a:lnTo>
                    <a:pt x="60" y="162"/>
                  </a:lnTo>
                  <a:lnTo>
                    <a:pt x="72" y="162"/>
                  </a:lnTo>
                  <a:lnTo>
                    <a:pt x="78" y="156"/>
                  </a:lnTo>
                  <a:lnTo>
                    <a:pt x="96" y="156"/>
                  </a:lnTo>
                  <a:lnTo>
                    <a:pt x="96" y="168"/>
                  </a:lnTo>
                  <a:lnTo>
                    <a:pt x="90" y="174"/>
                  </a:lnTo>
                  <a:lnTo>
                    <a:pt x="72" y="174"/>
                  </a:lnTo>
                  <a:lnTo>
                    <a:pt x="72" y="192"/>
                  </a:lnTo>
                  <a:lnTo>
                    <a:pt x="54" y="192"/>
                  </a:lnTo>
                  <a:lnTo>
                    <a:pt x="48" y="198"/>
                  </a:lnTo>
                  <a:lnTo>
                    <a:pt x="48" y="210"/>
                  </a:lnTo>
                  <a:lnTo>
                    <a:pt x="42" y="222"/>
                  </a:lnTo>
                  <a:lnTo>
                    <a:pt x="42" y="234"/>
                  </a:lnTo>
                  <a:lnTo>
                    <a:pt x="18" y="234"/>
                  </a:lnTo>
                  <a:lnTo>
                    <a:pt x="12" y="240"/>
                  </a:lnTo>
                  <a:lnTo>
                    <a:pt x="6" y="240"/>
                  </a:lnTo>
                  <a:lnTo>
                    <a:pt x="6" y="246"/>
                  </a:lnTo>
                  <a:lnTo>
                    <a:pt x="12" y="246"/>
                  </a:lnTo>
                  <a:lnTo>
                    <a:pt x="18" y="252"/>
                  </a:lnTo>
                  <a:lnTo>
                    <a:pt x="6" y="252"/>
                  </a:lnTo>
                  <a:lnTo>
                    <a:pt x="0" y="258"/>
                  </a:lnTo>
                  <a:lnTo>
                    <a:pt x="0" y="270"/>
                  </a:lnTo>
                  <a:lnTo>
                    <a:pt x="42" y="270"/>
                  </a:lnTo>
                  <a:lnTo>
                    <a:pt x="24" y="288"/>
                  </a:lnTo>
                  <a:lnTo>
                    <a:pt x="30" y="282"/>
                  </a:lnTo>
                  <a:lnTo>
                    <a:pt x="48" y="282"/>
                  </a:lnTo>
                  <a:lnTo>
                    <a:pt x="48" y="288"/>
                  </a:lnTo>
                  <a:lnTo>
                    <a:pt x="42" y="288"/>
                  </a:lnTo>
                  <a:lnTo>
                    <a:pt x="36" y="294"/>
                  </a:lnTo>
                  <a:lnTo>
                    <a:pt x="30" y="294"/>
                  </a:lnTo>
                  <a:lnTo>
                    <a:pt x="36" y="300"/>
                  </a:lnTo>
                  <a:lnTo>
                    <a:pt x="60" y="300"/>
                  </a:lnTo>
                  <a:lnTo>
                    <a:pt x="96" y="288"/>
                  </a:lnTo>
                  <a:lnTo>
                    <a:pt x="108" y="282"/>
                  </a:lnTo>
                  <a:lnTo>
                    <a:pt x="120" y="270"/>
                  </a:lnTo>
                  <a:lnTo>
                    <a:pt x="120" y="264"/>
                  </a:lnTo>
                  <a:lnTo>
                    <a:pt x="132" y="270"/>
                  </a:lnTo>
                  <a:lnTo>
                    <a:pt x="138" y="270"/>
                  </a:lnTo>
                  <a:lnTo>
                    <a:pt x="150" y="264"/>
                  </a:lnTo>
                  <a:lnTo>
                    <a:pt x="162" y="252"/>
                  </a:lnTo>
                  <a:lnTo>
                    <a:pt x="180" y="246"/>
                  </a:lnTo>
                  <a:lnTo>
                    <a:pt x="204" y="246"/>
                  </a:lnTo>
                  <a:lnTo>
                    <a:pt x="210" y="240"/>
                  </a:lnTo>
                  <a:lnTo>
                    <a:pt x="252" y="240"/>
                  </a:lnTo>
                  <a:lnTo>
                    <a:pt x="246" y="222"/>
                  </a:lnTo>
                  <a:lnTo>
                    <a:pt x="264" y="222"/>
                  </a:lnTo>
                  <a:lnTo>
                    <a:pt x="264" y="198"/>
                  </a:lnTo>
                  <a:lnTo>
                    <a:pt x="270" y="192"/>
                  </a:lnTo>
                  <a:lnTo>
                    <a:pt x="270" y="180"/>
                  </a:lnTo>
                  <a:lnTo>
                    <a:pt x="276" y="168"/>
                  </a:lnTo>
                  <a:lnTo>
                    <a:pt x="276" y="156"/>
                  </a:lnTo>
                  <a:close/>
                </a:path>
              </a:pathLst>
            </a:custGeom>
            <a:solidFill>
              <a:srgbClr val="10069F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609" name="Iraq">
              <a:extLst>
                <a:ext uri="{FF2B5EF4-FFF2-40B4-BE49-F238E27FC236}">
                  <a16:creationId xmlns:a16="http://schemas.microsoft.com/office/drawing/2014/main" id="{30FF450A-D63A-AC72-F1AF-167730A397EB}"/>
                </a:ext>
              </a:extLst>
            </p:cNvPr>
            <p:cNvSpPr>
              <a:spLocks/>
            </p:cNvSpPr>
            <p:nvPr/>
          </p:nvSpPr>
          <p:spPr bwMode="gray">
            <a:xfrm>
              <a:off x="3329" y="1806"/>
              <a:ext cx="173" cy="168"/>
            </a:xfrm>
            <a:custGeom>
              <a:avLst/>
              <a:gdLst>
                <a:gd name="T0" fmla="*/ 2147483647 w 684"/>
                <a:gd name="T1" fmla="*/ 2147483647 h 660"/>
                <a:gd name="T2" fmla="*/ 2147483647 w 684"/>
                <a:gd name="T3" fmla="*/ 2147483647 h 660"/>
                <a:gd name="T4" fmla="*/ 2147483647 w 684"/>
                <a:gd name="T5" fmla="*/ 2147483647 h 660"/>
                <a:gd name="T6" fmla="*/ 2147483647 w 684"/>
                <a:gd name="T7" fmla="*/ 2147483647 h 660"/>
                <a:gd name="T8" fmla="*/ 2147483647 w 684"/>
                <a:gd name="T9" fmla="*/ 2147483647 h 660"/>
                <a:gd name="T10" fmla="*/ 2147483647 w 684"/>
                <a:gd name="T11" fmla="*/ 2147483647 h 660"/>
                <a:gd name="T12" fmla="*/ 2147483647 w 684"/>
                <a:gd name="T13" fmla="*/ 2147483647 h 660"/>
                <a:gd name="T14" fmla="*/ 2147483647 w 684"/>
                <a:gd name="T15" fmla="*/ 2147483647 h 660"/>
                <a:gd name="T16" fmla="*/ 2147483647 w 684"/>
                <a:gd name="T17" fmla="*/ 2147483647 h 660"/>
                <a:gd name="T18" fmla="*/ 2147483647 w 684"/>
                <a:gd name="T19" fmla="*/ 2147483647 h 660"/>
                <a:gd name="T20" fmla="*/ 2147483647 w 684"/>
                <a:gd name="T21" fmla="*/ 2147483647 h 660"/>
                <a:gd name="T22" fmla="*/ 2147483647 w 684"/>
                <a:gd name="T23" fmla="*/ 2147483647 h 660"/>
                <a:gd name="T24" fmla="*/ 2147483647 w 684"/>
                <a:gd name="T25" fmla="*/ 2147483647 h 660"/>
                <a:gd name="T26" fmla="*/ 2147483647 w 684"/>
                <a:gd name="T27" fmla="*/ 2147483647 h 660"/>
                <a:gd name="T28" fmla="*/ 2147483647 w 684"/>
                <a:gd name="T29" fmla="*/ 2147483647 h 660"/>
                <a:gd name="T30" fmla="*/ 2147483647 w 684"/>
                <a:gd name="T31" fmla="*/ 2147483647 h 660"/>
                <a:gd name="T32" fmla="*/ 2147483647 w 684"/>
                <a:gd name="T33" fmla="*/ 2147483647 h 660"/>
                <a:gd name="T34" fmla="*/ 2147483647 w 684"/>
                <a:gd name="T35" fmla="*/ 2147483647 h 660"/>
                <a:gd name="T36" fmla="*/ 2147483647 w 684"/>
                <a:gd name="T37" fmla="*/ 2147483647 h 660"/>
                <a:gd name="T38" fmla="*/ 2147483647 w 684"/>
                <a:gd name="T39" fmla="*/ 2147483647 h 660"/>
                <a:gd name="T40" fmla="*/ 2147483647 w 684"/>
                <a:gd name="T41" fmla="*/ 2147483647 h 660"/>
                <a:gd name="T42" fmla="*/ 2147483647 w 684"/>
                <a:gd name="T43" fmla="*/ 2147483647 h 660"/>
                <a:gd name="T44" fmla="*/ 2147483647 w 684"/>
                <a:gd name="T45" fmla="*/ 2147483647 h 660"/>
                <a:gd name="T46" fmla="*/ 2147483647 w 684"/>
                <a:gd name="T47" fmla="*/ 2147483647 h 660"/>
                <a:gd name="T48" fmla="*/ 2147483647 w 684"/>
                <a:gd name="T49" fmla="*/ 2147483647 h 660"/>
                <a:gd name="T50" fmla="*/ 2147483647 w 684"/>
                <a:gd name="T51" fmla="*/ 2147483647 h 660"/>
                <a:gd name="T52" fmla="*/ 2147483647 w 684"/>
                <a:gd name="T53" fmla="*/ 0 h 660"/>
                <a:gd name="T54" fmla="*/ 2147483647 w 684"/>
                <a:gd name="T55" fmla="*/ 2147483647 h 660"/>
                <a:gd name="T56" fmla="*/ 2147483647 w 684"/>
                <a:gd name="T57" fmla="*/ 2147483647 h 660"/>
                <a:gd name="T58" fmla="*/ 2147483647 w 684"/>
                <a:gd name="T59" fmla="*/ 0 h 660"/>
                <a:gd name="T60" fmla="*/ 2147483647 w 684"/>
                <a:gd name="T61" fmla="*/ 2147483647 h 660"/>
                <a:gd name="T62" fmla="*/ 2147483647 w 684"/>
                <a:gd name="T63" fmla="*/ 2147483647 h 660"/>
                <a:gd name="T64" fmla="*/ 2147483647 w 684"/>
                <a:gd name="T65" fmla="*/ 2147483647 h 660"/>
                <a:gd name="T66" fmla="*/ 2147483647 w 684"/>
                <a:gd name="T67" fmla="*/ 2147483647 h 660"/>
                <a:gd name="T68" fmla="*/ 2147483647 w 684"/>
                <a:gd name="T69" fmla="*/ 2147483647 h 660"/>
                <a:gd name="T70" fmla="*/ 2147483647 w 684"/>
                <a:gd name="T71" fmla="*/ 2147483647 h 660"/>
                <a:gd name="T72" fmla="*/ 2147483647 w 684"/>
                <a:gd name="T73" fmla="*/ 2147483647 h 660"/>
                <a:gd name="T74" fmla="*/ 2147483647 w 684"/>
                <a:gd name="T75" fmla="*/ 2147483647 h 660"/>
                <a:gd name="T76" fmla="*/ 2147483647 w 684"/>
                <a:gd name="T77" fmla="*/ 2147483647 h 660"/>
                <a:gd name="T78" fmla="*/ 2147483647 w 684"/>
                <a:gd name="T79" fmla="*/ 2147483647 h 660"/>
                <a:gd name="T80" fmla="*/ 2147483647 w 684"/>
                <a:gd name="T81" fmla="*/ 2147483647 h 660"/>
                <a:gd name="T82" fmla="*/ 2147483647 w 684"/>
                <a:gd name="T83" fmla="*/ 2147483647 h 660"/>
                <a:gd name="T84" fmla="*/ 2147483647 w 684"/>
                <a:gd name="T85" fmla="*/ 2147483647 h 660"/>
                <a:gd name="T86" fmla="*/ 0 w 684"/>
                <a:gd name="T87" fmla="*/ 2147483647 h 660"/>
                <a:gd name="T88" fmla="*/ 2147483647 w 684"/>
                <a:gd name="T89" fmla="*/ 2147483647 h 660"/>
                <a:gd name="T90" fmla="*/ 2147483647 w 684"/>
                <a:gd name="T91" fmla="*/ 2147483647 h 660"/>
                <a:gd name="T92" fmla="*/ 2147483647 w 684"/>
                <a:gd name="T93" fmla="*/ 2147483647 h 660"/>
                <a:gd name="T94" fmla="*/ 2147483647 w 684"/>
                <a:gd name="T95" fmla="*/ 2147483647 h 660"/>
                <a:gd name="T96" fmla="*/ 2147483647 w 684"/>
                <a:gd name="T97" fmla="*/ 2147483647 h 660"/>
                <a:gd name="T98" fmla="*/ 2147483647 w 684"/>
                <a:gd name="T99" fmla="*/ 2147483647 h 660"/>
                <a:gd name="T100" fmla="*/ 2147483647 w 684"/>
                <a:gd name="T101" fmla="*/ 2147483647 h 660"/>
                <a:gd name="T102" fmla="*/ 2147483647 w 684"/>
                <a:gd name="T103" fmla="*/ 2147483647 h 660"/>
                <a:gd name="T104" fmla="*/ 2147483647 w 684"/>
                <a:gd name="T105" fmla="*/ 2147483647 h 660"/>
                <a:gd name="T106" fmla="*/ 2147483647 w 684"/>
                <a:gd name="T107" fmla="*/ 2147483647 h 660"/>
                <a:gd name="T108" fmla="*/ 2147483647 w 684"/>
                <a:gd name="T109" fmla="*/ 2147483647 h 660"/>
                <a:gd name="T110" fmla="*/ 2147483647 w 684"/>
                <a:gd name="T111" fmla="*/ 2147483647 h 660"/>
                <a:gd name="T112" fmla="*/ 2147483647 w 684"/>
                <a:gd name="T113" fmla="*/ 2147483647 h 660"/>
                <a:gd name="T114" fmla="*/ 2147483647 w 684"/>
                <a:gd name="T115" fmla="*/ 2147483647 h 660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684"/>
                <a:gd name="T175" fmla="*/ 0 h 660"/>
                <a:gd name="T176" fmla="*/ 684 w 684"/>
                <a:gd name="T177" fmla="*/ 660 h 660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684" h="660">
                  <a:moveTo>
                    <a:pt x="678" y="564"/>
                  </a:moveTo>
                  <a:lnTo>
                    <a:pt x="666" y="552"/>
                  </a:lnTo>
                  <a:lnTo>
                    <a:pt x="654" y="546"/>
                  </a:lnTo>
                  <a:lnTo>
                    <a:pt x="648" y="516"/>
                  </a:lnTo>
                  <a:lnTo>
                    <a:pt x="642" y="516"/>
                  </a:lnTo>
                  <a:lnTo>
                    <a:pt x="636" y="510"/>
                  </a:lnTo>
                  <a:lnTo>
                    <a:pt x="624" y="504"/>
                  </a:lnTo>
                  <a:lnTo>
                    <a:pt x="618" y="498"/>
                  </a:lnTo>
                  <a:lnTo>
                    <a:pt x="618" y="462"/>
                  </a:lnTo>
                  <a:lnTo>
                    <a:pt x="624" y="450"/>
                  </a:lnTo>
                  <a:lnTo>
                    <a:pt x="624" y="438"/>
                  </a:lnTo>
                  <a:lnTo>
                    <a:pt x="594" y="402"/>
                  </a:lnTo>
                  <a:lnTo>
                    <a:pt x="588" y="390"/>
                  </a:lnTo>
                  <a:lnTo>
                    <a:pt x="582" y="384"/>
                  </a:lnTo>
                  <a:lnTo>
                    <a:pt x="564" y="384"/>
                  </a:lnTo>
                  <a:lnTo>
                    <a:pt x="546" y="366"/>
                  </a:lnTo>
                  <a:lnTo>
                    <a:pt x="534" y="360"/>
                  </a:lnTo>
                  <a:lnTo>
                    <a:pt x="528" y="354"/>
                  </a:lnTo>
                  <a:lnTo>
                    <a:pt x="504" y="354"/>
                  </a:lnTo>
                  <a:lnTo>
                    <a:pt x="504" y="312"/>
                  </a:lnTo>
                  <a:lnTo>
                    <a:pt x="498" y="312"/>
                  </a:lnTo>
                  <a:lnTo>
                    <a:pt x="492" y="306"/>
                  </a:lnTo>
                  <a:lnTo>
                    <a:pt x="468" y="294"/>
                  </a:lnTo>
                  <a:lnTo>
                    <a:pt x="456" y="282"/>
                  </a:lnTo>
                  <a:lnTo>
                    <a:pt x="444" y="276"/>
                  </a:lnTo>
                  <a:lnTo>
                    <a:pt x="438" y="270"/>
                  </a:lnTo>
                  <a:lnTo>
                    <a:pt x="438" y="264"/>
                  </a:lnTo>
                  <a:lnTo>
                    <a:pt x="444" y="252"/>
                  </a:lnTo>
                  <a:lnTo>
                    <a:pt x="450" y="246"/>
                  </a:lnTo>
                  <a:lnTo>
                    <a:pt x="438" y="234"/>
                  </a:lnTo>
                  <a:lnTo>
                    <a:pt x="438" y="228"/>
                  </a:lnTo>
                  <a:lnTo>
                    <a:pt x="450" y="216"/>
                  </a:lnTo>
                  <a:lnTo>
                    <a:pt x="462" y="216"/>
                  </a:lnTo>
                  <a:lnTo>
                    <a:pt x="462" y="186"/>
                  </a:lnTo>
                  <a:lnTo>
                    <a:pt x="468" y="186"/>
                  </a:lnTo>
                  <a:lnTo>
                    <a:pt x="480" y="174"/>
                  </a:lnTo>
                  <a:lnTo>
                    <a:pt x="480" y="168"/>
                  </a:lnTo>
                  <a:lnTo>
                    <a:pt x="474" y="156"/>
                  </a:lnTo>
                  <a:lnTo>
                    <a:pt x="462" y="144"/>
                  </a:lnTo>
                  <a:lnTo>
                    <a:pt x="462" y="138"/>
                  </a:lnTo>
                  <a:lnTo>
                    <a:pt x="480" y="120"/>
                  </a:lnTo>
                  <a:lnTo>
                    <a:pt x="480" y="114"/>
                  </a:lnTo>
                  <a:lnTo>
                    <a:pt x="468" y="114"/>
                  </a:lnTo>
                  <a:lnTo>
                    <a:pt x="456" y="120"/>
                  </a:lnTo>
                  <a:lnTo>
                    <a:pt x="450" y="126"/>
                  </a:lnTo>
                  <a:lnTo>
                    <a:pt x="438" y="108"/>
                  </a:lnTo>
                  <a:lnTo>
                    <a:pt x="414" y="102"/>
                  </a:lnTo>
                  <a:lnTo>
                    <a:pt x="414" y="84"/>
                  </a:lnTo>
                  <a:lnTo>
                    <a:pt x="402" y="72"/>
                  </a:lnTo>
                  <a:lnTo>
                    <a:pt x="378" y="24"/>
                  </a:lnTo>
                  <a:lnTo>
                    <a:pt x="378" y="12"/>
                  </a:lnTo>
                  <a:lnTo>
                    <a:pt x="336" y="24"/>
                  </a:lnTo>
                  <a:lnTo>
                    <a:pt x="336" y="6"/>
                  </a:lnTo>
                  <a:lnTo>
                    <a:pt x="330" y="0"/>
                  </a:lnTo>
                  <a:lnTo>
                    <a:pt x="306" y="0"/>
                  </a:lnTo>
                  <a:lnTo>
                    <a:pt x="306" y="6"/>
                  </a:lnTo>
                  <a:lnTo>
                    <a:pt x="300" y="12"/>
                  </a:lnTo>
                  <a:lnTo>
                    <a:pt x="288" y="12"/>
                  </a:lnTo>
                  <a:lnTo>
                    <a:pt x="276" y="0"/>
                  </a:lnTo>
                  <a:lnTo>
                    <a:pt x="234" y="0"/>
                  </a:lnTo>
                  <a:lnTo>
                    <a:pt x="234" y="12"/>
                  </a:lnTo>
                  <a:lnTo>
                    <a:pt x="228" y="18"/>
                  </a:lnTo>
                  <a:lnTo>
                    <a:pt x="216" y="24"/>
                  </a:lnTo>
                  <a:lnTo>
                    <a:pt x="204" y="36"/>
                  </a:lnTo>
                  <a:lnTo>
                    <a:pt x="198" y="48"/>
                  </a:lnTo>
                  <a:lnTo>
                    <a:pt x="192" y="54"/>
                  </a:lnTo>
                  <a:lnTo>
                    <a:pt x="180" y="54"/>
                  </a:lnTo>
                  <a:lnTo>
                    <a:pt x="168" y="60"/>
                  </a:lnTo>
                  <a:lnTo>
                    <a:pt x="156" y="60"/>
                  </a:lnTo>
                  <a:lnTo>
                    <a:pt x="150" y="66"/>
                  </a:lnTo>
                  <a:lnTo>
                    <a:pt x="144" y="78"/>
                  </a:lnTo>
                  <a:lnTo>
                    <a:pt x="144" y="90"/>
                  </a:lnTo>
                  <a:lnTo>
                    <a:pt x="150" y="102"/>
                  </a:lnTo>
                  <a:lnTo>
                    <a:pt x="156" y="108"/>
                  </a:lnTo>
                  <a:lnTo>
                    <a:pt x="156" y="120"/>
                  </a:lnTo>
                  <a:lnTo>
                    <a:pt x="162" y="132"/>
                  </a:lnTo>
                  <a:lnTo>
                    <a:pt x="162" y="162"/>
                  </a:lnTo>
                  <a:lnTo>
                    <a:pt x="156" y="174"/>
                  </a:lnTo>
                  <a:lnTo>
                    <a:pt x="150" y="192"/>
                  </a:lnTo>
                  <a:lnTo>
                    <a:pt x="150" y="198"/>
                  </a:lnTo>
                  <a:lnTo>
                    <a:pt x="168" y="216"/>
                  </a:lnTo>
                  <a:lnTo>
                    <a:pt x="168" y="222"/>
                  </a:lnTo>
                  <a:lnTo>
                    <a:pt x="162" y="228"/>
                  </a:lnTo>
                  <a:lnTo>
                    <a:pt x="138" y="240"/>
                  </a:lnTo>
                  <a:lnTo>
                    <a:pt x="78" y="264"/>
                  </a:lnTo>
                  <a:lnTo>
                    <a:pt x="66" y="270"/>
                  </a:lnTo>
                  <a:lnTo>
                    <a:pt x="6" y="318"/>
                  </a:lnTo>
                  <a:lnTo>
                    <a:pt x="0" y="318"/>
                  </a:lnTo>
                  <a:lnTo>
                    <a:pt x="0" y="324"/>
                  </a:lnTo>
                  <a:lnTo>
                    <a:pt x="24" y="366"/>
                  </a:lnTo>
                  <a:lnTo>
                    <a:pt x="24" y="384"/>
                  </a:lnTo>
                  <a:lnTo>
                    <a:pt x="48" y="402"/>
                  </a:lnTo>
                  <a:lnTo>
                    <a:pt x="48" y="414"/>
                  </a:lnTo>
                  <a:lnTo>
                    <a:pt x="60" y="426"/>
                  </a:lnTo>
                  <a:lnTo>
                    <a:pt x="126" y="426"/>
                  </a:lnTo>
                  <a:lnTo>
                    <a:pt x="156" y="456"/>
                  </a:lnTo>
                  <a:lnTo>
                    <a:pt x="168" y="462"/>
                  </a:lnTo>
                  <a:lnTo>
                    <a:pt x="180" y="474"/>
                  </a:lnTo>
                  <a:lnTo>
                    <a:pt x="228" y="498"/>
                  </a:lnTo>
                  <a:lnTo>
                    <a:pt x="234" y="504"/>
                  </a:lnTo>
                  <a:lnTo>
                    <a:pt x="246" y="510"/>
                  </a:lnTo>
                  <a:lnTo>
                    <a:pt x="438" y="654"/>
                  </a:lnTo>
                  <a:lnTo>
                    <a:pt x="522" y="654"/>
                  </a:lnTo>
                  <a:lnTo>
                    <a:pt x="570" y="660"/>
                  </a:lnTo>
                  <a:lnTo>
                    <a:pt x="564" y="660"/>
                  </a:lnTo>
                  <a:lnTo>
                    <a:pt x="570" y="654"/>
                  </a:lnTo>
                  <a:lnTo>
                    <a:pt x="588" y="618"/>
                  </a:lnTo>
                  <a:lnTo>
                    <a:pt x="588" y="606"/>
                  </a:lnTo>
                  <a:lnTo>
                    <a:pt x="594" y="600"/>
                  </a:lnTo>
                  <a:lnTo>
                    <a:pt x="600" y="588"/>
                  </a:lnTo>
                  <a:lnTo>
                    <a:pt x="648" y="588"/>
                  </a:lnTo>
                  <a:lnTo>
                    <a:pt x="654" y="594"/>
                  </a:lnTo>
                  <a:lnTo>
                    <a:pt x="678" y="582"/>
                  </a:lnTo>
                  <a:lnTo>
                    <a:pt x="684" y="576"/>
                  </a:lnTo>
                  <a:lnTo>
                    <a:pt x="678" y="570"/>
                  </a:lnTo>
                  <a:lnTo>
                    <a:pt x="678" y="564"/>
                  </a:lnTo>
                  <a:close/>
                </a:path>
              </a:pathLst>
            </a:custGeom>
            <a:solidFill>
              <a:srgbClr val="C0C0C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610" name="Iran">
              <a:extLst>
                <a:ext uri="{FF2B5EF4-FFF2-40B4-BE49-F238E27FC236}">
                  <a16:creationId xmlns:a16="http://schemas.microsoft.com/office/drawing/2014/main" id="{F8A8BCEE-871C-13B3-3BB5-F1A631785D8B}"/>
                </a:ext>
              </a:extLst>
            </p:cNvPr>
            <p:cNvSpPr>
              <a:spLocks/>
            </p:cNvSpPr>
            <p:nvPr/>
          </p:nvSpPr>
          <p:spPr bwMode="gray">
            <a:xfrm>
              <a:off x="3403" y="1755"/>
              <a:ext cx="365" cy="300"/>
            </a:xfrm>
            <a:custGeom>
              <a:avLst/>
              <a:gdLst>
                <a:gd name="T0" fmla="*/ 2147483647 w 1440"/>
                <a:gd name="T1" fmla="*/ 2147483647 h 1182"/>
                <a:gd name="T2" fmla="*/ 2147483647 w 1440"/>
                <a:gd name="T3" fmla="*/ 2147483647 h 1182"/>
                <a:gd name="T4" fmla="*/ 2147483647 w 1440"/>
                <a:gd name="T5" fmla="*/ 2147483647 h 1182"/>
                <a:gd name="T6" fmla="*/ 2147483647 w 1440"/>
                <a:gd name="T7" fmla="*/ 2147483647 h 1182"/>
                <a:gd name="T8" fmla="*/ 2147483647 w 1440"/>
                <a:gd name="T9" fmla="*/ 2147483647 h 1182"/>
                <a:gd name="T10" fmla="*/ 2147483647 w 1440"/>
                <a:gd name="T11" fmla="*/ 2147483647 h 1182"/>
                <a:gd name="T12" fmla="*/ 2147483647 w 1440"/>
                <a:gd name="T13" fmla="*/ 2147483647 h 1182"/>
                <a:gd name="T14" fmla="*/ 2147483647 w 1440"/>
                <a:gd name="T15" fmla="*/ 2147483647 h 1182"/>
                <a:gd name="T16" fmla="*/ 2147483647 w 1440"/>
                <a:gd name="T17" fmla="*/ 2147483647 h 1182"/>
                <a:gd name="T18" fmla="*/ 2147483647 w 1440"/>
                <a:gd name="T19" fmla="*/ 2147483647 h 1182"/>
                <a:gd name="T20" fmla="*/ 2147483647 w 1440"/>
                <a:gd name="T21" fmla="*/ 2147483647 h 1182"/>
                <a:gd name="T22" fmla="*/ 2147483647 w 1440"/>
                <a:gd name="T23" fmla="*/ 2147483647 h 1182"/>
                <a:gd name="T24" fmla="*/ 2147483647 w 1440"/>
                <a:gd name="T25" fmla="*/ 2147483647 h 1182"/>
                <a:gd name="T26" fmla="*/ 2147483647 w 1440"/>
                <a:gd name="T27" fmla="*/ 2147483647 h 1182"/>
                <a:gd name="T28" fmla="*/ 2147483647 w 1440"/>
                <a:gd name="T29" fmla="*/ 2147483647 h 1182"/>
                <a:gd name="T30" fmla="*/ 2147483647 w 1440"/>
                <a:gd name="T31" fmla="*/ 2147483647 h 1182"/>
                <a:gd name="T32" fmla="*/ 2147483647 w 1440"/>
                <a:gd name="T33" fmla="*/ 2147483647 h 1182"/>
                <a:gd name="T34" fmla="*/ 2147483647 w 1440"/>
                <a:gd name="T35" fmla="*/ 2147483647 h 1182"/>
                <a:gd name="T36" fmla="*/ 2147483647 w 1440"/>
                <a:gd name="T37" fmla="*/ 2147483647 h 1182"/>
                <a:gd name="T38" fmla="*/ 2147483647 w 1440"/>
                <a:gd name="T39" fmla="*/ 2147483647 h 1182"/>
                <a:gd name="T40" fmla="*/ 2147483647 w 1440"/>
                <a:gd name="T41" fmla="*/ 2147483647 h 1182"/>
                <a:gd name="T42" fmla="*/ 2147483647 w 1440"/>
                <a:gd name="T43" fmla="*/ 2147483647 h 1182"/>
                <a:gd name="T44" fmla="*/ 2147483647 w 1440"/>
                <a:gd name="T45" fmla="*/ 2147483647 h 1182"/>
                <a:gd name="T46" fmla="*/ 2147483647 w 1440"/>
                <a:gd name="T47" fmla="*/ 2147483647 h 1182"/>
                <a:gd name="T48" fmla="*/ 2147483647 w 1440"/>
                <a:gd name="T49" fmla="*/ 2147483647 h 1182"/>
                <a:gd name="T50" fmla="*/ 2147483647 w 1440"/>
                <a:gd name="T51" fmla="*/ 2147483647 h 1182"/>
                <a:gd name="T52" fmla="*/ 2147483647 w 1440"/>
                <a:gd name="T53" fmla="*/ 2147483647 h 1182"/>
                <a:gd name="T54" fmla="*/ 2147483647 w 1440"/>
                <a:gd name="T55" fmla="*/ 2147483647 h 1182"/>
                <a:gd name="T56" fmla="*/ 2147483647 w 1440"/>
                <a:gd name="T57" fmla="*/ 2147483647 h 1182"/>
                <a:gd name="T58" fmla="*/ 2147483647 w 1440"/>
                <a:gd name="T59" fmla="*/ 2147483647 h 1182"/>
                <a:gd name="T60" fmla="*/ 2147483647 w 1440"/>
                <a:gd name="T61" fmla="*/ 0 h 1182"/>
                <a:gd name="T62" fmla="*/ 2147483647 w 1440"/>
                <a:gd name="T63" fmla="*/ 2147483647 h 1182"/>
                <a:gd name="T64" fmla="*/ 2147483647 w 1440"/>
                <a:gd name="T65" fmla="*/ 2147483647 h 1182"/>
                <a:gd name="T66" fmla="*/ 2147483647 w 1440"/>
                <a:gd name="T67" fmla="*/ 2147483647 h 1182"/>
                <a:gd name="T68" fmla="*/ 2147483647 w 1440"/>
                <a:gd name="T69" fmla="*/ 2147483647 h 1182"/>
                <a:gd name="T70" fmla="*/ 2147483647 w 1440"/>
                <a:gd name="T71" fmla="*/ 2147483647 h 1182"/>
                <a:gd name="T72" fmla="*/ 2147483647 w 1440"/>
                <a:gd name="T73" fmla="*/ 2147483647 h 1182"/>
                <a:gd name="T74" fmla="*/ 2147483647 w 1440"/>
                <a:gd name="T75" fmla="*/ 2147483647 h 1182"/>
                <a:gd name="T76" fmla="*/ 2147483647 w 1440"/>
                <a:gd name="T77" fmla="*/ 2147483647 h 1182"/>
                <a:gd name="T78" fmla="*/ 2147483647 w 1440"/>
                <a:gd name="T79" fmla="*/ 2147483647 h 1182"/>
                <a:gd name="T80" fmla="*/ 2147483647 w 1440"/>
                <a:gd name="T81" fmla="*/ 2147483647 h 1182"/>
                <a:gd name="T82" fmla="*/ 2147483647 w 1440"/>
                <a:gd name="T83" fmla="*/ 2147483647 h 1182"/>
                <a:gd name="T84" fmla="*/ 2147483647 w 1440"/>
                <a:gd name="T85" fmla="*/ 2147483647 h 1182"/>
                <a:gd name="T86" fmla="*/ 2147483647 w 1440"/>
                <a:gd name="T87" fmla="*/ 2147483647 h 1182"/>
                <a:gd name="T88" fmla="*/ 2147483647 w 1440"/>
                <a:gd name="T89" fmla="*/ 2147483647 h 1182"/>
                <a:gd name="T90" fmla="*/ 2147483647 w 1440"/>
                <a:gd name="T91" fmla="*/ 2147483647 h 1182"/>
                <a:gd name="T92" fmla="*/ 2147483647 w 1440"/>
                <a:gd name="T93" fmla="*/ 2147483647 h 1182"/>
                <a:gd name="T94" fmla="*/ 2147483647 w 1440"/>
                <a:gd name="T95" fmla="*/ 2147483647 h 1182"/>
                <a:gd name="T96" fmla="*/ 2147483647 w 1440"/>
                <a:gd name="T97" fmla="*/ 2147483647 h 1182"/>
                <a:gd name="T98" fmla="*/ 2147483647 w 1440"/>
                <a:gd name="T99" fmla="*/ 2147483647 h 1182"/>
                <a:gd name="T100" fmla="*/ 2147483647 w 1440"/>
                <a:gd name="T101" fmla="*/ 2147483647 h 1182"/>
                <a:gd name="T102" fmla="*/ 2147483647 w 1440"/>
                <a:gd name="T103" fmla="*/ 2147483647 h 1182"/>
                <a:gd name="T104" fmla="*/ 2147483647 w 1440"/>
                <a:gd name="T105" fmla="*/ 2147483647 h 1182"/>
                <a:gd name="T106" fmla="*/ 2147483647 w 1440"/>
                <a:gd name="T107" fmla="*/ 2147483647 h 1182"/>
                <a:gd name="T108" fmla="*/ 2147483647 w 1440"/>
                <a:gd name="T109" fmla="*/ 2147483647 h 1182"/>
                <a:gd name="T110" fmla="*/ 2147483647 w 1440"/>
                <a:gd name="T111" fmla="*/ 2147483647 h 1182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1440"/>
                <a:gd name="T169" fmla="*/ 0 h 1182"/>
                <a:gd name="T170" fmla="*/ 1440 w 1440"/>
                <a:gd name="T171" fmla="*/ 1182 h 1182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1440" h="1182">
                  <a:moveTo>
                    <a:pt x="1338" y="1176"/>
                  </a:moveTo>
                  <a:lnTo>
                    <a:pt x="1338" y="1170"/>
                  </a:lnTo>
                  <a:lnTo>
                    <a:pt x="1332" y="1158"/>
                  </a:lnTo>
                  <a:lnTo>
                    <a:pt x="1332" y="1128"/>
                  </a:lnTo>
                  <a:lnTo>
                    <a:pt x="1344" y="1116"/>
                  </a:lnTo>
                  <a:lnTo>
                    <a:pt x="1344" y="1110"/>
                  </a:lnTo>
                  <a:lnTo>
                    <a:pt x="1350" y="1104"/>
                  </a:lnTo>
                  <a:lnTo>
                    <a:pt x="1356" y="1086"/>
                  </a:lnTo>
                  <a:lnTo>
                    <a:pt x="1368" y="1086"/>
                  </a:lnTo>
                  <a:lnTo>
                    <a:pt x="1374" y="1080"/>
                  </a:lnTo>
                  <a:lnTo>
                    <a:pt x="1374" y="1074"/>
                  </a:lnTo>
                  <a:lnTo>
                    <a:pt x="1380" y="1074"/>
                  </a:lnTo>
                  <a:lnTo>
                    <a:pt x="1380" y="1068"/>
                  </a:lnTo>
                  <a:lnTo>
                    <a:pt x="1386" y="1062"/>
                  </a:lnTo>
                  <a:lnTo>
                    <a:pt x="1398" y="1056"/>
                  </a:lnTo>
                  <a:lnTo>
                    <a:pt x="1428" y="1056"/>
                  </a:lnTo>
                  <a:lnTo>
                    <a:pt x="1428" y="1062"/>
                  </a:lnTo>
                  <a:lnTo>
                    <a:pt x="1434" y="1062"/>
                  </a:lnTo>
                  <a:lnTo>
                    <a:pt x="1440" y="1056"/>
                  </a:lnTo>
                  <a:lnTo>
                    <a:pt x="1440" y="1044"/>
                  </a:lnTo>
                  <a:lnTo>
                    <a:pt x="1434" y="1026"/>
                  </a:lnTo>
                  <a:lnTo>
                    <a:pt x="1428" y="1014"/>
                  </a:lnTo>
                  <a:lnTo>
                    <a:pt x="1422" y="1008"/>
                  </a:lnTo>
                  <a:lnTo>
                    <a:pt x="1404" y="1008"/>
                  </a:lnTo>
                  <a:lnTo>
                    <a:pt x="1404" y="996"/>
                  </a:lnTo>
                  <a:lnTo>
                    <a:pt x="1398" y="984"/>
                  </a:lnTo>
                  <a:lnTo>
                    <a:pt x="1398" y="960"/>
                  </a:lnTo>
                  <a:lnTo>
                    <a:pt x="1392" y="960"/>
                  </a:lnTo>
                  <a:lnTo>
                    <a:pt x="1398" y="930"/>
                  </a:lnTo>
                  <a:lnTo>
                    <a:pt x="1374" y="930"/>
                  </a:lnTo>
                  <a:lnTo>
                    <a:pt x="1362" y="912"/>
                  </a:lnTo>
                  <a:lnTo>
                    <a:pt x="1350" y="918"/>
                  </a:lnTo>
                  <a:lnTo>
                    <a:pt x="1332" y="918"/>
                  </a:lnTo>
                  <a:lnTo>
                    <a:pt x="1326" y="912"/>
                  </a:lnTo>
                  <a:lnTo>
                    <a:pt x="1314" y="894"/>
                  </a:lnTo>
                  <a:lnTo>
                    <a:pt x="1308" y="876"/>
                  </a:lnTo>
                  <a:lnTo>
                    <a:pt x="1296" y="864"/>
                  </a:lnTo>
                  <a:lnTo>
                    <a:pt x="1284" y="846"/>
                  </a:lnTo>
                  <a:lnTo>
                    <a:pt x="1278" y="840"/>
                  </a:lnTo>
                  <a:lnTo>
                    <a:pt x="1272" y="828"/>
                  </a:lnTo>
                  <a:lnTo>
                    <a:pt x="1248" y="804"/>
                  </a:lnTo>
                  <a:lnTo>
                    <a:pt x="1242" y="804"/>
                  </a:lnTo>
                  <a:lnTo>
                    <a:pt x="1242" y="792"/>
                  </a:lnTo>
                  <a:lnTo>
                    <a:pt x="1260" y="774"/>
                  </a:lnTo>
                  <a:lnTo>
                    <a:pt x="1266" y="762"/>
                  </a:lnTo>
                  <a:lnTo>
                    <a:pt x="1272" y="756"/>
                  </a:lnTo>
                  <a:lnTo>
                    <a:pt x="1296" y="708"/>
                  </a:lnTo>
                  <a:lnTo>
                    <a:pt x="1284" y="684"/>
                  </a:lnTo>
                  <a:lnTo>
                    <a:pt x="1278" y="678"/>
                  </a:lnTo>
                  <a:lnTo>
                    <a:pt x="1242" y="678"/>
                  </a:lnTo>
                  <a:lnTo>
                    <a:pt x="1230" y="672"/>
                  </a:lnTo>
                  <a:lnTo>
                    <a:pt x="1224" y="672"/>
                  </a:lnTo>
                  <a:lnTo>
                    <a:pt x="1218" y="666"/>
                  </a:lnTo>
                  <a:lnTo>
                    <a:pt x="1218" y="612"/>
                  </a:lnTo>
                  <a:lnTo>
                    <a:pt x="1212" y="606"/>
                  </a:lnTo>
                  <a:lnTo>
                    <a:pt x="1200" y="582"/>
                  </a:lnTo>
                  <a:lnTo>
                    <a:pt x="1188" y="564"/>
                  </a:lnTo>
                  <a:lnTo>
                    <a:pt x="1176" y="540"/>
                  </a:lnTo>
                  <a:lnTo>
                    <a:pt x="1182" y="528"/>
                  </a:lnTo>
                  <a:lnTo>
                    <a:pt x="1200" y="510"/>
                  </a:lnTo>
                  <a:lnTo>
                    <a:pt x="1200" y="504"/>
                  </a:lnTo>
                  <a:lnTo>
                    <a:pt x="1194" y="498"/>
                  </a:lnTo>
                  <a:lnTo>
                    <a:pt x="1170" y="498"/>
                  </a:lnTo>
                  <a:lnTo>
                    <a:pt x="1170" y="468"/>
                  </a:lnTo>
                  <a:lnTo>
                    <a:pt x="1158" y="456"/>
                  </a:lnTo>
                  <a:lnTo>
                    <a:pt x="1158" y="450"/>
                  </a:lnTo>
                  <a:lnTo>
                    <a:pt x="1164" y="444"/>
                  </a:lnTo>
                  <a:lnTo>
                    <a:pt x="1176" y="438"/>
                  </a:lnTo>
                  <a:lnTo>
                    <a:pt x="1182" y="432"/>
                  </a:lnTo>
                  <a:lnTo>
                    <a:pt x="1188" y="432"/>
                  </a:lnTo>
                  <a:lnTo>
                    <a:pt x="1176" y="414"/>
                  </a:lnTo>
                  <a:lnTo>
                    <a:pt x="1200" y="408"/>
                  </a:lnTo>
                  <a:lnTo>
                    <a:pt x="1200" y="402"/>
                  </a:lnTo>
                  <a:lnTo>
                    <a:pt x="1194" y="396"/>
                  </a:lnTo>
                  <a:lnTo>
                    <a:pt x="1194" y="372"/>
                  </a:lnTo>
                  <a:lnTo>
                    <a:pt x="1188" y="360"/>
                  </a:lnTo>
                  <a:lnTo>
                    <a:pt x="1188" y="354"/>
                  </a:lnTo>
                  <a:lnTo>
                    <a:pt x="1194" y="342"/>
                  </a:lnTo>
                  <a:lnTo>
                    <a:pt x="1200" y="336"/>
                  </a:lnTo>
                  <a:lnTo>
                    <a:pt x="1188" y="306"/>
                  </a:lnTo>
                  <a:lnTo>
                    <a:pt x="1194" y="282"/>
                  </a:lnTo>
                  <a:lnTo>
                    <a:pt x="1182" y="282"/>
                  </a:lnTo>
                  <a:lnTo>
                    <a:pt x="1182" y="246"/>
                  </a:lnTo>
                  <a:lnTo>
                    <a:pt x="1116" y="252"/>
                  </a:lnTo>
                  <a:lnTo>
                    <a:pt x="1110" y="246"/>
                  </a:lnTo>
                  <a:lnTo>
                    <a:pt x="1104" y="234"/>
                  </a:lnTo>
                  <a:lnTo>
                    <a:pt x="1092" y="228"/>
                  </a:lnTo>
                  <a:lnTo>
                    <a:pt x="1080" y="216"/>
                  </a:lnTo>
                  <a:lnTo>
                    <a:pt x="1068" y="216"/>
                  </a:lnTo>
                  <a:lnTo>
                    <a:pt x="1062" y="210"/>
                  </a:lnTo>
                  <a:lnTo>
                    <a:pt x="1056" y="210"/>
                  </a:lnTo>
                  <a:lnTo>
                    <a:pt x="1050" y="204"/>
                  </a:lnTo>
                  <a:lnTo>
                    <a:pt x="1044" y="192"/>
                  </a:lnTo>
                  <a:lnTo>
                    <a:pt x="1044" y="186"/>
                  </a:lnTo>
                  <a:lnTo>
                    <a:pt x="1038" y="180"/>
                  </a:lnTo>
                  <a:lnTo>
                    <a:pt x="1032" y="180"/>
                  </a:lnTo>
                  <a:lnTo>
                    <a:pt x="1020" y="174"/>
                  </a:lnTo>
                  <a:lnTo>
                    <a:pt x="1002" y="174"/>
                  </a:lnTo>
                  <a:lnTo>
                    <a:pt x="990" y="168"/>
                  </a:lnTo>
                  <a:lnTo>
                    <a:pt x="972" y="168"/>
                  </a:lnTo>
                  <a:lnTo>
                    <a:pt x="972" y="174"/>
                  </a:lnTo>
                  <a:lnTo>
                    <a:pt x="960" y="168"/>
                  </a:lnTo>
                  <a:lnTo>
                    <a:pt x="954" y="162"/>
                  </a:lnTo>
                  <a:lnTo>
                    <a:pt x="942" y="156"/>
                  </a:lnTo>
                  <a:lnTo>
                    <a:pt x="936" y="150"/>
                  </a:lnTo>
                  <a:lnTo>
                    <a:pt x="906" y="150"/>
                  </a:lnTo>
                  <a:lnTo>
                    <a:pt x="906" y="138"/>
                  </a:lnTo>
                  <a:lnTo>
                    <a:pt x="894" y="126"/>
                  </a:lnTo>
                  <a:lnTo>
                    <a:pt x="834" y="126"/>
                  </a:lnTo>
                  <a:lnTo>
                    <a:pt x="834" y="132"/>
                  </a:lnTo>
                  <a:lnTo>
                    <a:pt x="828" y="138"/>
                  </a:lnTo>
                  <a:lnTo>
                    <a:pt x="816" y="132"/>
                  </a:lnTo>
                  <a:lnTo>
                    <a:pt x="780" y="132"/>
                  </a:lnTo>
                  <a:lnTo>
                    <a:pt x="768" y="138"/>
                  </a:lnTo>
                  <a:lnTo>
                    <a:pt x="750" y="156"/>
                  </a:lnTo>
                  <a:lnTo>
                    <a:pt x="738" y="162"/>
                  </a:lnTo>
                  <a:lnTo>
                    <a:pt x="732" y="168"/>
                  </a:lnTo>
                  <a:lnTo>
                    <a:pt x="732" y="180"/>
                  </a:lnTo>
                  <a:lnTo>
                    <a:pt x="720" y="186"/>
                  </a:lnTo>
                  <a:lnTo>
                    <a:pt x="708" y="198"/>
                  </a:lnTo>
                  <a:lnTo>
                    <a:pt x="678" y="198"/>
                  </a:lnTo>
                  <a:lnTo>
                    <a:pt x="690" y="210"/>
                  </a:lnTo>
                  <a:lnTo>
                    <a:pt x="690" y="222"/>
                  </a:lnTo>
                  <a:lnTo>
                    <a:pt x="696" y="228"/>
                  </a:lnTo>
                  <a:lnTo>
                    <a:pt x="696" y="234"/>
                  </a:lnTo>
                  <a:lnTo>
                    <a:pt x="690" y="240"/>
                  </a:lnTo>
                  <a:lnTo>
                    <a:pt x="678" y="240"/>
                  </a:lnTo>
                  <a:lnTo>
                    <a:pt x="666" y="234"/>
                  </a:lnTo>
                  <a:lnTo>
                    <a:pt x="660" y="228"/>
                  </a:lnTo>
                  <a:lnTo>
                    <a:pt x="654" y="228"/>
                  </a:lnTo>
                  <a:lnTo>
                    <a:pt x="648" y="234"/>
                  </a:lnTo>
                  <a:lnTo>
                    <a:pt x="624" y="234"/>
                  </a:lnTo>
                  <a:lnTo>
                    <a:pt x="612" y="240"/>
                  </a:lnTo>
                  <a:lnTo>
                    <a:pt x="600" y="240"/>
                  </a:lnTo>
                  <a:lnTo>
                    <a:pt x="582" y="246"/>
                  </a:lnTo>
                  <a:lnTo>
                    <a:pt x="558" y="258"/>
                  </a:lnTo>
                  <a:lnTo>
                    <a:pt x="546" y="252"/>
                  </a:lnTo>
                  <a:lnTo>
                    <a:pt x="534" y="252"/>
                  </a:lnTo>
                  <a:lnTo>
                    <a:pt x="522" y="246"/>
                  </a:lnTo>
                  <a:lnTo>
                    <a:pt x="498" y="246"/>
                  </a:lnTo>
                  <a:lnTo>
                    <a:pt x="480" y="240"/>
                  </a:lnTo>
                  <a:lnTo>
                    <a:pt x="468" y="228"/>
                  </a:lnTo>
                  <a:lnTo>
                    <a:pt x="456" y="222"/>
                  </a:lnTo>
                  <a:lnTo>
                    <a:pt x="444" y="210"/>
                  </a:lnTo>
                  <a:lnTo>
                    <a:pt x="438" y="198"/>
                  </a:lnTo>
                  <a:lnTo>
                    <a:pt x="432" y="192"/>
                  </a:lnTo>
                  <a:lnTo>
                    <a:pt x="432" y="186"/>
                  </a:lnTo>
                  <a:lnTo>
                    <a:pt x="378" y="186"/>
                  </a:lnTo>
                  <a:lnTo>
                    <a:pt x="354" y="162"/>
                  </a:lnTo>
                  <a:lnTo>
                    <a:pt x="336" y="126"/>
                  </a:lnTo>
                  <a:lnTo>
                    <a:pt x="330" y="120"/>
                  </a:lnTo>
                  <a:lnTo>
                    <a:pt x="330" y="114"/>
                  </a:lnTo>
                  <a:lnTo>
                    <a:pt x="312" y="114"/>
                  </a:lnTo>
                  <a:lnTo>
                    <a:pt x="312" y="108"/>
                  </a:lnTo>
                  <a:lnTo>
                    <a:pt x="306" y="102"/>
                  </a:lnTo>
                  <a:lnTo>
                    <a:pt x="300" y="102"/>
                  </a:lnTo>
                  <a:lnTo>
                    <a:pt x="294" y="96"/>
                  </a:lnTo>
                  <a:lnTo>
                    <a:pt x="282" y="90"/>
                  </a:lnTo>
                  <a:lnTo>
                    <a:pt x="270" y="78"/>
                  </a:lnTo>
                  <a:lnTo>
                    <a:pt x="270" y="72"/>
                  </a:lnTo>
                  <a:lnTo>
                    <a:pt x="282" y="72"/>
                  </a:lnTo>
                  <a:lnTo>
                    <a:pt x="288" y="66"/>
                  </a:lnTo>
                  <a:lnTo>
                    <a:pt x="288" y="60"/>
                  </a:lnTo>
                  <a:lnTo>
                    <a:pt x="282" y="54"/>
                  </a:lnTo>
                  <a:lnTo>
                    <a:pt x="276" y="54"/>
                  </a:lnTo>
                  <a:lnTo>
                    <a:pt x="276" y="42"/>
                  </a:lnTo>
                  <a:lnTo>
                    <a:pt x="282" y="36"/>
                  </a:lnTo>
                  <a:lnTo>
                    <a:pt x="282" y="18"/>
                  </a:lnTo>
                  <a:lnTo>
                    <a:pt x="276" y="12"/>
                  </a:lnTo>
                  <a:lnTo>
                    <a:pt x="270" y="0"/>
                  </a:lnTo>
                  <a:lnTo>
                    <a:pt x="258" y="0"/>
                  </a:lnTo>
                  <a:lnTo>
                    <a:pt x="246" y="6"/>
                  </a:lnTo>
                  <a:lnTo>
                    <a:pt x="234" y="18"/>
                  </a:lnTo>
                  <a:lnTo>
                    <a:pt x="222" y="24"/>
                  </a:lnTo>
                  <a:lnTo>
                    <a:pt x="204" y="36"/>
                  </a:lnTo>
                  <a:lnTo>
                    <a:pt x="192" y="48"/>
                  </a:lnTo>
                  <a:lnTo>
                    <a:pt x="192" y="54"/>
                  </a:lnTo>
                  <a:lnTo>
                    <a:pt x="186" y="60"/>
                  </a:lnTo>
                  <a:lnTo>
                    <a:pt x="180" y="72"/>
                  </a:lnTo>
                  <a:lnTo>
                    <a:pt x="132" y="72"/>
                  </a:lnTo>
                  <a:lnTo>
                    <a:pt x="96" y="60"/>
                  </a:lnTo>
                  <a:lnTo>
                    <a:pt x="84" y="54"/>
                  </a:lnTo>
                  <a:lnTo>
                    <a:pt x="66" y="36"/>
                  </a:lnTo>
                  <a:lnTo>
                    <a:pt x="54" y="12"/>
                  </a:lnTo>
                  <a:lnTo>
                    <a:pt x="54" y="6"/>
                  </a:lnTo>
                  <a:lnTo>
                    <a:pt x="48" y="0"/>
                  </a:lnTo>
                  <a:lnTo>
                    <a:pt x="42" y="0"/>
                  </a:lnTo>
                  <a:lnTo>
                    <a:pt x="24" y="18"/>
                  </a:lnTo>
                  <a:lnTo>
                    <a:pt x="24" y="30"/>
                  </a:lnTo>
                  <a:lnTo>
                    <a:pt x="0" y="30"/>
                  </a:lnTo>
                  <a:lnTo>
                    <a:pt x="18" y="54"/>
                  </a:lnTo>
                  <a:lnTo>
                    <a:pt x="18" y="84"/>
                  </a:lnTo>
                  <a:lnTo>
                    <a:pt x="30" y="96"/>
                  </a:lnTo>
                  <a:lnTo>
                    <a:pt x="30" y="108"/>
                  </a:lnTo>
                  <a:lnTo>
                    <a:pt x="36" y="114"/>
                  </a:lnTo>
                  <a:lnTo>
                    <a:pt x="42" y="114"/>
                  </a:lnTo>
                  <a:lnTo>
                    <a:pt x="36" y="120"/>
                  </a:lnTo>
                  <a:lnTo>
                    <a:pt x="36" y="126"/>
                  </a:lnTo>
                  <a:lnTo>
                    <a:pt x="30" y="138"/>
                  </a:lnTo>
                  <a:lnTo>
                    <a:pt x="24" y="144"/>
                  </a:lnTo>
                  <a:lnTo>
                    <a:pt x="60" y="162"/>
                  </a:lnTo>
                  <a:lnTo>
                    <a:pt x="60" y="192"/>
                  </a:lnTo>
                  <a:lnTo>
                    <a:pt x="84" y="198"/>
                  </a:lnTo>
                  <a:lnTo>
                    <a:pt x="84" y="210"/>
                  </a:lnTo>
                  <a:lnTo>
                    <a:pt x="96" y="246"/>
                  </a:lnTo>
                  <a:lnTo>
                    <a:pt x="108" y="270"/>
                  </a:lnTo>
                  <a:lnTo>
                    <a:pt x="120" y="282"/>
                  </a:lnTo>
                  <a:lnTo>
                    <a:pt x="120" y="300"/>
                  </a:lnTo>
                  <a:lnTo>
                    <a:pt x="144" y="306"/>
                  </a:lnTo>
                  <a:lnTo>
                    <a:pt x="156" y="324"/>
                  </a:lnTo>
                  <a:lnTo>
                    <a:pt x="162" y="318"/>
                  </a:lnTo>
                  <a:lnTo>
                    <a:pt x="174" y="312"/>
                  </a:lnTo>
                  <a:lnTo>
                    <a:pt x="186" y="312"/>
                  </a:lnTo>
                  <a:lnTo>
                    <a:pt x="186" y="318"/>
                  </a:lnTo>
                  <a:lnTo>
                    <a:pt x="168" y="336"/>
                  </a:lnTo>
                  <a:lnTo>
                    <a:pt x="168" y="342"/>
                  </a:lnTo>
                  <a:lnTo>
                    <a:pt x="180" y="354"/>
                  </a:lnTo>
                  <a:lnTo>
                    <a:pt x="186" y="366"/>
                  </a:lnTo>
                  <a:lnTo>
                    <a:pt x="186" y="372"/>
                  </a:lnTo>
                  <a:lnTo>
                    <a:pt x="174" y="384"/>
                  </a:lnTo>
                  <a:lnTo>
                    <a:pt x="168" y="384"/>
                  </a:lnTo>
                  <a:lnTo>
                    <a:pt x="168" y="414"/>
                  </a:lnTo>
                  <a:lnTo>
                    <a:pt x="156" y="414"/>
                  </a:lnTo>
                  <a:lnTo>
                    <a:pt x="144" y="426"/>
                  </a:lnTo>
                  <a:lnTo>
                    <a:pt x="144" y="432"/>
                  </a:lnTo>
                  <a:lnTo>
                    <a:pt x="156" y="444"/>
                  </a:lnTo>
                  <a:lnTo>
                    <a:pt x="150" y="450"/>
                  </a:lnTo>
                  <a:lnTo>
                    <a:pt x="144" y="462"/>
                  </a:lnTo>
                  <a:lnTo>
                    <a:pt x="144" y="468"/>
                  </a:lnTo>
                  <a:lnTo>
                    <a:pt x="150" y="474"/>
                  </a:lnTo>
                  <a:lnTo>
                    <a:pt x="162" y="480"/>
                  </a:lnTo>
                  <a:lnTo>
                    <a:pt x="174" y="492"/>
                  </a:lnTo>
                  <a:lnTo>
                    <a:pt x="198" y="504"/>
                  </a:lnTo>
                  <a:lnTo>
                    <a:pt x="204" y="510"/>
                  </a:lnTo>
                  <a:lnTo>
                    <a:pt x="210" y="510"/>
                  </a:lnTo>
                  <a:lnTo>
                    <a:pt x="210" y="552"/>
                  </a:lnTo>
                  <a:lnTo>
                    <a:pt x="234" y="552"/>
                  </a:lnTo>
                  <a:lnTo>
                    <a:pt x="240" y="558"/>
                  </a:lnTo>
                  <a:lnTo>
                    <a:pt x="252" y="564"/>
                  </a:lnTo>
                  <a:lnTo>
                    <a:pt x="270" y="582"/>
                  </a:lnTo>
                  <a:lnTo>
                    <a:pt x="288" y="582"/>
                  </a:lnTo>
                  <a:lnTo>
                    <a:pt x="294" y="588"/>
                  </a:lnTo>
                  <a:lnTo>
                    <a:pt x="300" y="600"/>
                  </a:lnTo>
                  <a:lnTo>
                    <a:pt x="330" y="636"/>
                  </a:lnTo>
                  <a:lnTo>
                    <a:pt x="330" y="648"/>
                  </a:lnTo>
                  <a:lnTo>
                    <a:pt x="324" y="660"/>
                  </a:lnTo>
                  <a:lnTo>
                    <a:pt x="324" y="696"/>
                  </a:lnTo>
                  <a:lnTo>
                    <a:pt x="330" y="702"/>
                  </a:lnTo>
                  <a:lnTo>
                    <a:pt x="342" y="708"/>
                  </a:lnTo>
                  <a:lnTo>
                    <a:pt x="348" y="714"/>
                  </a:lnTo>
                  <a:lnTo>
                    <a:pt x="354" y="714"/>
                  </a:lnTo>
                  <a:lnTo>
                    <a:pt x="360" y="744"/>
                  </a:lnTo>
                  <a:lnTo>
                    <a:pt x="372" y="750"/>
                  </a:lnTo>
                  <a:lnTo>
                    <a:pt x="384" y="762"/>
                  </a:lnTo>
                  <a:lnTo>
                    <a:pt x="384" y="768"/>
                  </a:lnTo>
                  <a:lnTo>
                    <a:pt x="390" y="774"/>
                  </a:lnTo>
                  <a:lnTo>
                    <a:pt x="402" y="780"/>
                  </a:lnTo>
                  <a:lnTo>
                    <a:pt x="408" y="786"/>
                  </a:lnTo>
                  <a:lnTo>
                    <a:pt x="420" y="792"/>
                  </a:lnTo>
                  <a:lnTo>
                    <a:pt x="426" y="786"/>
                  </a:lnTo>
                  <a:lnTo>
                    <a:pt x="426" y="774"/>
                  </a:lnTo>
                  <a:lnTo>
                    <a:pt x="420" y="768"/>
                  </a:lnTo>
                  <a:lnTo>
                    <a:pt x="420" y="762"/>
                  </a:lnTo>
                  <a:lnTo>
                    <a:pt x="426" y="756"/>
                  </a:lnTo>
                  <a:lnTo>
                    <a:pt x="438" y="750"/>
                  </a:lnTo>
                  <a:lnTo>
                    <a:pt x="444" y="756"/>
                  </a:lnTo>
                  <a:lnTo>
                    <a:pt x="450" y="756"/>
                  </a:lnTo>
                  <a:lnTo>
                    <a:pt x="450" y="768"/>
                  </a:lnTo>
                  <a:lnTo>
                    <a:pt x="456" y="780"/>
                  </a:lnTo>
                  <a:lnTo>
                    <a:pt x="474" y="780"/>
                  </a:lnTo>
                  <a:lnTo>
                    <a:pt x="474" y="786"/>
                  </a:lnTo>
                  <a:lnTo>
                    <a:pt x="474" y="780"/>
                  </a:lnTo>
                  <a:lnTo>
                    <a:pt x="480" y="780"/>
                  </a:lnTo>
                  <a:lnTo>
                    <a:pt x="480" y="768"/>
                  </a:lnTo>
                  <a:lnTo>
                    <a:pt x="504" y="768"/>
                  </a:lnTo>
                  <a:lnTo>
                    <a:pt x="504" y="804"/>
                  </a:lnTo>
                  <a:lnTo>
                    <a:pt x="510" y="810"/>
                  </a:lnTo>
                  <a:lnTo>
                    <a:pt x="516" y="810"/>
                  </a:lnTo>
                  <a:lnTo>
                    <a:pt x="528" y="816"/>
                  </a:lnTo>
                  <a:lnTo>
                    <a:pt x="540" y="828"/>
                  </a:lnTo>
                  <a:lnTo>
                    <a:pt x="540" y="846"/>
                  </a:lnTo>
                  <a:lnTo>
                    <a:pt x="552" y="858"/>
                  </a:lnTo>
                  <a:lnTo>
                    <a:pt x="558" y="870"/>
                  </a:lnTo>
                  <a:lnTo>
                    <a:pt x="564" y="876"/>
                  </a:lnTo>
                  <a:lnTo>
                    <a:pt x="570" y="876"/>
                  </a:lnTo>
                  <a:lnTo>
                    <a:pt x="582" y="894"/>
                  </a:lnTo>
                  <a:lnTo>
                    <a:pt x="582" y="906"/>
                  </a:lnTo>
                  <a:lnTo>
                    <a:pt x="594" y="930"/>
                  </a:lnTo>
                  <a:lnTo>
                    <a:pt x="600" y="936"/>
                  </a:lnTo>
                  <a:lnTo>
                    <a:pt x="606" y="936"/>
                  </a:lnTo>
                  <a:lnTo>
                    <a:pt x="612" y="942"/>
                  </a:lnTo>
                  <a:lnTo>
                    <a:pt x="618" y="954"/>
                  </a:lnTo>
                  <a:lnTo>
                    <a:pt x="618" y="960"/>
                  </a:lnTo>
                  <a:lnTo>
                    <a:pt x="648" y="960"/>
                  </a:lnTo>
                  <a:lnTo>
                    <a:pt x="666" y="984"/>
                  </a:lnTo>
                  <a:lnTo>
                    <a:pt x="684" y="978"/>
                  </a:lnTo>
                  <a:lnTo>
                    <a:pt x="702" y="978"/>
                  </a:lnTo>
                  <a:lnTo>
                    <a:pt x="720" y="996"/>
                  </a:lnTo>
                  <a:lnTo>
                    <a:pt x="738" y="1008"/>
                  </a:lnTo>
                  <a:lnTo>
                    <a:pt x="756" y="1026"/>
                  </a:lnTo>
                  <a:lnTo>
                    <a:pt x="792" y="1050"/>
                  </a:lnTo>
                  <a:lnTo>
                    <a:pt x="810" y="1050"/>
                  </a:lnTo>
                  <a:lnTo>
                    <a:pt x="822" y="1056"/>
                  </a:lnTo>
                  <a:lnTo>
                    <a:pt x="834" y="1068"/>
                  </a:lnTo>
                  <a:lnTo>
                    <a:pt x="852" y="1068"/>
                  </a:lnTo>
                  <a:lnTo>
                    <a:pt x="876" y="1056"/>
                  </a:lnTo>
                  <a:lnTo>
                    <a:pt x="876" y="1050"/>
                  </a:lnTo>
                  <a:lnTo>
                    <a:pt x="900" y="1056"/>
                  </a:lnTo>
                  <a:lnTo>
                    <a:pt x="912" y="1032"/>
                  </a:lnTo>
                  <a:lnTo>
                    <a:pt x="930" y="1032"/>
                  </a:lnTo>
                  <a:lnTo>
                    <a:pt x="954" y="1008"/>
                  </a:lnTo>
                  <a:lnTo>
                    <a:pt x="966" y="1020"/>
                  </a:lnTo>
                  <a:lnTo>
                    <a:pt x="972" y="1014"/>
                  </a:lnTo>
                  <a:lnTo>
                    <a:pt x="984" y="1014"/>
                  </a:lnTo>
                  <a:lnTo>
                    <a:pt x="1002" y="1032"/>
                  </a:lnTo>
                  <a:lnTo>
                    <a:pt x="1014" y="1050"/>
                  </a:lnTo>
                  <a:lnTo>
                    <a:pt x="1020" y="1068"/>
                  </a:lnTo>
                  <a:lnTo>
                    <a:pt x="1032" y="1080"/>
                  </a:lnTo>
                  <a:lnTo>
                    <a:pt x="1032" y="1098"/>
                  </a:lnTo>
                  <a:lnTo>
                    <a:pt x="1038" y="1110"/>
                  </a:lnTo>
                  <a:lnTo>
                    <a:pt x="1044" y="1116"/>
                  </a:lnTo>
                  <a:lnTo>
                    <a:pt x="1056" y="1122"/>
                  </a:lnTo>
                  <a:lnTo>
                    <a:pt x="1080" y="1122"/>
                  </a:lnTo>
                  <a:lnTo>
                    <a:pt x="1080" y="1128"/>
                  </a:lnTo>
                  <a:lnTo>
                    <a:pt x="1086" y="1134"/>
                  </a:lnTo>
                  <a:lnTo>
                    <a:pt x="1098" y="1140"/>
                  </a:lnTo>
                  <a:lnTo>
                    <a:pt x="1164" y="1140"/>
                  </a:lnTo>
                  <a:lnTo>
                    <a:pt x="1176" y="1146"/>
                  </a:lnTo>
                  <a:lnTo>
                    <a:pt x="1200" y="1170"/>
                  </a:lnTo>
                  <a:lnTo>
                    <a:pt x="1212" y="1170"/>
                  </a:lnTo>
                  <a:lnTo>
                    <a:pt x="1224" y="1164"/>
                  </a:lnTo>
                  <a:lnTo>
                    <a:pt x="1230" y="1164"/>
                  </a:lnTo>
                  <a:lnTo>
                    <a:pt x="1242" y="1158"/>
                  </a:lnTo>
                  <a:lnTo>
                    <a:pt x="1248" y="1158"/>
                  </a:lnTo>
                  <a:lnTo>
                    <a:pt x="1254" y="1164"/>
                  </a:lnTo>
                  <a:lnTo>
                    <a:pt x="1278" y="1176"/>
                  </a:lnTo>
                  <a:lnTo>
                    <a:pt x="1296" y="1182"/>
                  </a:lnTo>
                  <a:lnTo>
                    <a:pt x="1326" y="1182"/>
                  </a:lnTo>
                  <a:lnTo>
                    <a:pt x="1338" y="1176"/>
                  </a:lnTo>
                  <a:close/>
                </a:path>
              </a:pathLst>
            </a:custGeom>
            <a:solidFill>
              <a:srgbClr val="C0C0C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611" name="Indonesia">
              <a:extLst>
                <a:ext uri="{FF2B5EF4-FFF2-40B4-BE49-F238E27FC236}">
                  <a16:creationId xmlns:a16="http://schemas.microsoft.com/office/drawing/2014/main" id="{2334DD4D-9A50-A367-82EF-F3BF7DF262E9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4371" y="2453"/>
              <a:ext cx="828" cy="330"/>
            </a:xfrm>
            <a:custGeom>
              <a:avLst/>
              <a:gdLst>
                <a:gd name="T0" fmla="*/ 2147483647 w 3264"/>
                <a:gd name="T1" fmla="*/ 2147483647 h 1302"/>
                <a:gd name="T2" fmla="*/ 2147483647 w 3264"/>
                <a:gd name="T3" fmla="*/ 2147483647 h 1302"/>
                <a:gd name="T4" fmla="*/ 2147483647 w 3264"/>
                <a:gd name="T5" fmla="*/ 2147483647 h 1302"/>
                <a:gd name="T6" fmla="*/ 2147483647 w 3264"/>
                <a:gd name="T7" fmla="*/ 2147483647 h 1302"/>
                <a:gd name="T8" fmla="*/ 2147483647 w 3264"/>
                <a:gd name="T9" fmla="*/ 2147483647 h 1302"/>
                <a:gd name="T10" fmla="*/ 2147483647 w 3264"/>
                <a:gd name="T11" fmla="*/ 2147483647 h 1302"/>
                <a:gd name="T12" fmla="*/ 2147483647 w 3264"/>
                <a:gd name="T13" fmla="*/ 2147483647 h 1302"/>
                <a:gd name="T14" fmla="*/ 2147483647 w 3264"/>
                <a:gd name="T15" fmla="*/ 2147483647 h 1302"/>
                <a:gd name="T16" fmla="*/ 2147483647 w 3264"/>
                <a:gd name="T17" fmla="*/ 2147483647 h 1302"/>
                <a:gd name="T18" fmla="*/ 2147483647 w 3264"/>
                <a:gd name="T19" fmla="*/ 2147483647 h 1302"/>
                <a:gd name="T20" fmla="*/ 2147483647 w 3264"/>
                <a:gd name="T21" fmla="*/ 2147483647 h 1302"/>
                <a:gd name="T22" fmla="*/ 2147483647 w 3264"/>
                <a:gd name="T23" fmla="*/ 2147483647 h 1302"/>
                <a:gd name="T24" fmla="*/ 2147483647 w 3264"/>
                <a:gd name="T25" fmla="*/ 2147483647 h 1302"/>
                <a:gd name="T26" fmla="*/ 2147483647 w 3264"/>
                <a:gd name="T27" fmla="*/ 2147483647 h 1302"/>
                <a:gd name="T28" fmla="*/ 2147483647 w 3264"/>
                <a:gd name="T29" fmla="*/ 2147483647 h 1302"/>
                <a:gd name="T30" fmla="*/ 2147483647 w 3264"/>
                <a:gd name="T31" fmla="*/ 2147483647 h 1302"/>
                <a:gd name="T32" fmla="*/ 2147483647 w 3264"/>
                <a:gd name="T33" fmla="*/ 2147483647 h 1302"/>
                <a:gd name="T34" fmla="*/ 2147483647 w 3264"/>
                <a:gd name="T35" fmla="*/ 2147483647 h 1302"/>
                <a:gd name="T36" fmla="*/ 2147483647 w 3264"/>
                <a:gd name="T37" fmla="*/ 2147483647 h 1302"/>
                <a:gd name="T38" fmla="*/ 2147483647 w 3264"/>
                <a:gd name="T39" fmla="*/ 2147483647 h 1302"/>
                <a:gd name="T40" fmla="*/ 2147483647 w 3264"/>
                <a:gd name="T41" fmla="*/ 2147483647 h 1302"/>
                <a:gd name="T42" fmla="*/ 2147483647 w 3264"/>
                <a:gd name="T43" fmla="*/ 2147483647 h 1302"/>
                <a:gd name="T44" fmla="*/ 2147483647 w 3264"/>
                <a:gd name="T45" fmla="*/ 2147483647 h 1302"/>
                <a:gd name="T46" fmla="*/ 2147483647 w 3264"/>
                <a:gd name="T47" fmla="*/ 2147483647 h 1302"/>
                <a:gd name="T48" fmla="*/ 2147483647 w 3264"/>
                <a:gd name="T49" fmla="*/ 2147483647 h 1302"/>
                <a:gd name="T50" fmla="*/ 2147483647 w 3264"/>
                <a:gd name="T51" fmla="*/ 2147483647 h 1302"/>
                <a:gd name="T52" fmla="*/ 2147483647 w 3264"/>
                <a:gd name="T53" fmla="*/ 2147483647 h 1302"/>
                <a:gd name="T54" fmla="*/ 2147483647 w 3264"/>
                <a:gd name="T55" fmla="*/ 2147483647 h 1302"/>
                <a:gd name="T56" fmla="*/ 2147483647 w 3264"/>
                <a:gd name="T57" fmla="*/ 2147483647 h 1302"/>
                <a:gd name="T58" fmla="*/ 2147483647 w 3264"/>
                <a:gd name="T59" fmla="*/ 2147483647 h 1302"/>
                <a:gd name="T60" fmla="*/ 2147483647 w 3264"/>
                <a:gd name="T61" fmla="*/ 2147483647 h 1302"/>
                <a:gd name="T62" fmla="*/ 2147483647 w 3264"/>
                <a:gd name="T63" fmla="*/ 2147483647 h 1302"/>
                <a:gd name="T64" fmla="*/ 2147483647 w 3264"/>
                <a:gd name="T65" fmla="*/ 2147483647 h 1302"/>
                <a:gd name="T66" fmla="*/ 2147483647 w 3264"/>
                <a:gd name="T67" fmla="*/ 2147483647 h 1302"/>
                <a:gd name="T68" fmla="*/ 2147483647 w 3264"/>
                <a:gd name="T69" fmla="*/ 2147483647 h 1302"/>
                <a:gd name="T70" fmla="*/ 2147483647 w 3264"/>
                <a:gd name="T71" fmla="*/ 2147483647 h 1302"/>
                <a:gd name="T72" fmla="*/ 2147483647 w 3264"/>
                <a:gd name="T73" fmla="*/ 2147483647 h 1302"/>
                <a:gd name="T74" fmla="*/ 2147483647 w 3264"/>
                <a:gd name="T75" fmla="*/ 2147483647 h 1302"/>
                <a:gd name="T76" fmla="*/ 2147483647 w 3264"/>
                <a:gd name="T77" fmla="*/ 2147483647 h 1302"/>
                <a:gd name="T78" fmla="*/ 2147483647 w 3264"/>
                <a:gd name="T79" fmla="*/ 2147483647 h 1302"/>
                <a:gd name="T80" fmla="*/ 2147483647 w 3264"/>
                <a:gd name="T81" fmla="*/ 2147483647 h 1302"/>
                <a:gd name="T82" fmla="*/ 2147483647 w 3264"/>
                <a:gd name="T83" fmla="*/ 2147483647 h 1302"/>
                <a:gd name="T84" fmla="*/ 2147483647 w 3264"/>
                <a:gd name="T85" fmla="*/ 2147483647 h 1302"/>
                <a:gd name="T86" fmla="*/ 2147483647 w 3264"/>
                <a:gd name="T87" fmla="*/ 2147483647 h 1302"/>
                <a:gd name="T88" fmla="*/ 2147483647 w 3264"/>
                <a:gd name="T89" fmla="*/ 2147483647 h 1302"/>
                <a:gd name="T90" fmla="*/ 2147483647 w 3264"/>
                <a:gd name="T91" fmla="*/ 2147483647 h 1302"/>
                <a:gd name="T92" fmla="*/ 2147483647 w 3264"/>
                <a:gd name="T93" fmla="*/ 2147483647 h 1302"/>
                <a:gd name="T94" fmla="*/ 2147483647 w 3264"/>
                <a:gd name="T95" fmla="*/ 2147483647 h 1302"/>
                <a:gd name="T96" fmla="*/ 2147483647 w 3264"/>
                <a:gd name="T97" fmla="*/ 2147483647 h 1302"/>
                <a:gd name="T98" fmla="*/ 2147483647 w 3264"/>
                <a:gd name="T99" fmla="*/ 2147483647 h 1302"/>
                <a:gd name="T100" fmla="*/ 2147483647 w 3264"/>
                <a:gd name="T101" fmla="*/ 2147483647 h 1302"/>
                <a:gd name="T102" fmla="*/ 2147483647 w 3264"/>
                <a:gd name="T103" fmla="*/ 2147483647 h 1302"/>
                <a:gd name="T104" fmla="*/ 2147483647 w 3264"/>
                <a:gd name="T105" fmla="*/ 2147483647 h 1302"/>
                <a:gd name="T106" fmla="*/ 2147483647 w 3264"/>
                <a:gd name="T107" fmla="*/ 2147483647 h 1302"/>
                <a:gd name="T108" fmla="*/ 2147483647 w 3264"/>
                <a:gd name="T109" fmla="*/ 2147483647 h 1302"/>
                <a:gd name="T110" fmla="*/ 2147483647 w 3264"/>
                <a:gd name="T111" fmla="*/ 2147483647 h 1302"/>
                <a:gd name="T112" fmla="*/ 2147483647 w 3264"/>
                <a:gd name="T113" fmla="*/ 2147483647 h 1302"/>
                <a:gd name="T114" fmla="*/ 2147483647 w 3264"/>
                <a:gd name="T115" fmla="*/ 2147483647 h 1302"/>
                <a:gd name="T116" fmla="*/ 2147483647 w 3264"/>
                <a:gd name="T117" fmla="*/ 2147483647 h 1302"/>
                <a:gd name="T118" fmla="*/ 2147483647 w 3264"/>
                <a:gd name="T119" fmla="*/ 2147483647 h 1302"/>
                <a:gd name="T120" fmla="*/ 2147483647 w 3264"/>
                <a:gd name="T121" fmla="*/ 2147483647 h 1302"/>
                <a:gd name="T122" fmla="*/ 2147483647 w 3264"/>
                <a:gd name="T123" fmla="*/ 2147483647 h 1302"/>
                <a:gd name="T124" fmla="*/ 2147483647 w 3264"/>
                <a:gd name="T125" fmla="*/ 2147483647 h 1302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3264"/>
                <a:gd name="T190" fmla="*/ 0 h 1302"/>
                <a:gd name="T191" fmla="*/ 3264 w 3264"/>
                <a:gd name="T192" fmla="*/ 1302 h 1302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3264" h="1302">
                  <a:moveTo>
                    <a:pt x="1788" y="984"/>
                  </a:moveTo>
                  <a:lnTo>
                    <a:pt x="1806" y="978"/>
                  </a:lnTo>
                  <a:lnTo>
                    <a:pt x="1818" y="954"/>
                  </a:lnTo>
                  <a:lnTo>
                    <a:pt x="1812" y="930"/>
                  </a:lnTo>
                  <a:lnTo>
                    <a:pt x="1788" y="984"/>
                  </a:lnTo>
                  <a:close/>
                  <a:moveTo>
                    <a:pt x="672" y="462"/>
                  </a:moveTo>
                  <a:lnTo>
                    <a:pt x="702" y="480"/>
                  </a:lnTo>
                  <a:lnTo>
                    <a:pt x="702" y="450"/>
                  </a:lnTo>
                  <a:lnTo>
                    <a:pt x="672" y="426"/>
                  </a:lnTo>
                  <a:lnTo>
                    <a:pt x="672" y="462"/>
                  </a:lnTo>
                  <a:close/>
                  <a:moveTo>
                    <a:pt x="678" y="492"/>
                  </a:moveTo>
                  <a:lnTo>
                    <a:pt x="654" y="516"/>
                  </a:lnTo>
                  <a:lnTo>
                    <a:pt x="678" y="546"/>
                  </a:lnTo>
                  <a:lnTo>
                    <a:pt x="678" y="492"/>
                  </a:lnTo>
                  <a:close/>
                  <a:moveTo>
                    <a:pt x="906" y="714"/>
                  </a:moveTo>
                  <a:lnTo>
                    <a:pt x="930" y="732"/>
                  </a:lnTo>
                  <a:lnTo>
                    <a:pt x="936" y="708"/>
                  </a:lnTo>
                  <a:lnTo>
                    <a:pt x="936" y="702"/>
                  </a:lnTo>
                  <a:lnTo>
                    <a:pt x="930" y="696"/>
                  </a:lnTo>
                  <a:lnTo>
                    <a:pt x="930" y="690"/>
                  </a:lnTo>
                  <a:lnTo>
                    <a:pt x="912" y="672"/>
                  </a:lnTo>
                  <a:lnTo>
                    <a:pt x="900" y="666"/>
                  </a:lnTo>
                  <a:lnTo>
                    <a:pt x="888" y="666"/>
                  </a:lnTo>
                  <a:lnTo>
                    <a:pt x="882" y="672"/>
                  </a:lnTo>
                  <a:lnTo>
                    <a:pt x="876" y="684"/>
                  </a:lnTo>
                  <a:lnTo>
                    <a:pt x="882" y="696"/>
                  </a:lnTo>
                  <a:lnTo>
                    <a:pt x="882" y="708"/>
                  </a:lnTo>
                  <a:lnTo>
                    <a:pt x="888" y="720"/>
                  </a:lnTo>
                  <a:lnTo>
                    <a:pt x="906" y="714"/>
                  </a:lnTo>
                  <a:close/>
                  <a:moveTo>
                    <a:pt x="684" y="372"/>
                  </a:moveTo>
                  <a:lnTo>
                    <a:pt x="672" y="360"/>
                  </a:lnTo>
                  <a:lnTo>
                    <a:pt x="660" y="372"/>
                  </a:lnTo>
                  <a:lnTo>
                    <a:pt x="672" y="396"/>
                  </a:lnTo>
                  <a:lnTo>
                    <a:pt x="684" y="396"/>
                  </a:lnTo>
                  <a:lnTo>
                    <a:pt x="684" y="372"/>
                  </a:lnTo>
                  <a:close/>
                  <a:moveTo>
                    <a:pt x="750" y="624"/>
                  </a:moveTo>
                  <a:lnTo>
                    <a:pt x="750" y="630"/>
                  </a:lnTo>
                  <a:lnTo>
                    <a:pt x="756" y="636"/>
                  </a:lnTo>
                  <a:lnTo>
                    <a:pt x="756" y="648"/>
                  </a:lnTo>
                  <a:lnTo>
                    <a:pt x="774" y="684"/>
                  </a:lnTo>
                  <a:lnTo>
                    <a:pt x="786" y="690"/>
                  </a:lnTo>
                  <a:lnTo>
                    <a:pt x="804" y="696"/>
                  </a:lnTo>
                  <a:lnTo>
                    <a:pt x="816" y="702"/>
                  </a:lnTo>
                  <a:lnTo>
                    <a:pt x="834" y="702"/>
                  </a:lnTo>
                  <a:lnTo>
                    <a:pt x="828" y="660"/>
                  </a:lnTo>
                  <a:lnTo>
                    <a:pt x="810" y="648"/>
                  </a:lnTo>
                  <a:lnTo>
                    <a:pt x="810" y="618"/>
                  </a:lnTo>
                  <a:lnTo>
                    <a:pt x="804" y="606"/>
                  </a:lnTo>
                  <a:lnTo>
                    <a:pt x="792" y="600"/>
                  </a:lnTo>
                  <a:lnTo>
                    <a:pt x="786" y="588"/>
                  </a:lnTo>
                  <a:lnTo>
                    <a:pt x="768" y="582"/>
                  </a:lnTo>
                  <a:lnTo>
                    <a:pt x="756" y="576"/>
                  </a:lnTo>
                  <a:lnTo>
                    <a:pt x="732" y="576"/>
                  </a:lnTo>
                  <a:lnTo>
                    <a:pt x="732" y="582"/>
                  </a:lnTo>
                  <a:lnTo>
                    <a:pt x="726" y="588"/>
                  </a:lnTo>
                  <a:lnTo>
                    <a:pt x="726" y="600"/>
                  </a:lnTo>
                  <a:lnTo>
                    <a:pt x="714" y="600"/>
                  </a:lnTo>
                  <a:lnTo>
                    <a:pt x="714" y="606"/>
                  </a:lnTo>
                  <a:lnTo>
                    <a:pt x="708" y="612"/>
                  </a:lnTo>
                  <a:lnTo>
                    <a:pt x="714" y="624"/>
                  </a:lnTo>
                  <a:lnTo>
                    <a:pt x="750" y="624"/>
                  </a:lnTo>
                  <a:close/>
                  <a:moveTo>
                    <a:pt x="246" y="438"/>
                  </a:moveTo>
                  <a:lnTo>
                    <a:pt x="222" y="462"/>
                  </a:lnTo>
                  <a:lnTo>
                    <a:pt x="234" y="492"/>
                  </a:lnTo>
                  <a:lnTo>
                    <a:pt x="234" y="498"/>
                  </a:lnTo>
                  <a:lnTo>
                    <a:pt x="228" y="504"/>
                  </a:lnTo>
                  <a:lnTo>
                    <a:pt x="228" y="510"/>
                  </a:lnTo>
                  <a:lnTo>
                    <a:pt x="240" y="510"/>
                  </a:lnTo>
                  <a:lnTo>
                    <a:pt x="246" y="504"/>
                  </a:lnTo>
                  <a:lnTo>
                    <a:pt x="246" y="468"/>
                  </a:lnTo>
                  <a:lnTo>
                    <a:pt x="252" y="456"/>
                  </a:lnTo>
                  <a:lnTo>
                    <a:pt x="246" y="438"/>
                  </a:lnTo>
                  <a:close/>
                  <a:moveTo>
                    <a:pt x="264" y="534"/>
                  </a:moveTo>
                  <a:lnTo>
                    <a:pt x="258" y="546"/>
                  </a:lnTo>
                  <a:lnTo>
                    <a:pt x="258" y="588"/>
                  </a:lnTo>
                  <a:lnTo>
                    <a:pt x="264" y="600"/>
                  </a:lnTo>
                  <a:lnTo>
                    <a:pt x="276" y="612"/>
                  </a:lnTo>
                  <a:lnTo>
                    <a:pt x="288" y="612"/>
                  </a:lnTo>
                  <a:lnTo>
                    <a:pt x="294" y="606"/>
                  </a:lnTo>
                  <a:lnTo>
                    <a:pt x="294" y="588"/>
                  </a:lnTo>
                  <a:lnTo>
                    <a:pt x="288" y="576"/>
                  </a:lnTo>
                  <a:lnTo>
                    <a:pt x="282" y="558"/>
                  </a:lnTo>
                  <a:lnTo>
                    <a:pt x="282" y="546"/>
                  </a:lnTo>
                  <a:lnTo>
                    <a:pt x="276" y="534"/>
                  </a:lnTo>
                  <a:lnTo>
                    <a:pt x="264" y="534"/>
                  </a:lnTo>
                  <a:close/>
                  <a:moveTo>
                    <a:pt x="48" y="222"/>
                  </a:moveTo>
                  <a:lnTo>
                    <a:pt x="42" y="228"/>
                  </a:lnTo>
                  <a:lnTo>
                    <a:pt x="42" y="246"/>
                  </a:lnTo>
                  <a:lnTo>
                    <a:pt x="48" y="258"/>
                  </a:lnTo>
                  <a:lnTo>
                    <a:pt x="66" y="258"/>
                  </a:lnTo>
                  <a:lnTo>
                    <a:pt x="84" y="276"/>
                  </a:lnTo>
                  <a:lnTo>
                    <a:pt x="90" y="270"/>
                  </a:lnTo>
                  <a:lnTo>
                    <a:pt x="90" y="252"/>
                  </a:lnTo>
                  <a:lnTo>
                    <a:pt x="78" y="246"/>
                  </a:lnTo>
                  <a:lnTo>
                    <a:pt x="72" y="234"/>
                  </a:lnTo>
                  <a:lnTo>
                    <a:pt x="60" y="228"/>
                  </a:lnTo>
                  <a:lnTo>
                    <a:pt x="54" y="222"/>
                  </a:lnTo>
                  <a:lnTo>
                    <a:pt x="48" y="222"/>
                  </a:lnTo>
                  <a:close/>
                  <a:moveTo>
                    <a:pt x="162" y="330"/>
                  </a:moveTo>
                  <a:lnTo>
                    <a:pt x="156" y="330"/>
                  </a:lnTo>
                  <a:lnTo>
                    <a:pt x="144" y="342"/>
                  </a:lnTo>
                  <a:lnTo>
                    <a:pt x="144" y="354"/>
                  </a:lnTo>
                  <a:lnTo>
                    <a:pt x="156" y="366"/>
                  </a:lnTo>
                  <a:lnTo>
                    <a:pt x="162" y="378"/>
                  </a:lnTo>
                  <a:lnTo>
                    <a:pt x="174" y="390"/>
                  </a:lnTo>
                  <a:lnTo>
                    <a:pt x="180" y="402"/>
                  </a:lnTo>
                  <a:lnTo>
                    <a:pt x="192" y="414"/>
                  </a:lnTo>
                  <a:lnTo>
                    <a:pt x="198" y="408"/>
                  </a:lnTo>
                  <a:lnTo>
                    <a:pt x="198" y="402"/>
                  </a:lnTo>
                  <a:lnTo>
                    <a:pt x="204" y="390"/>
                  </a:lnTo>
                  <a:lnTo>
                    <a:pt x="204" y="384"/>
                  </a:lnTo>
                  <a:lnTo>
                    <a:pt x="198" y="372"/>
                  </a:lnTo>
                  <a:lnTo>
                    <a:pt x="198" y="366"/>
                  </a:lnTo>
                  <a:lnTo>
                    <a:pt x="192" y="360"/>
                  </a:lnTo>
                  <a:lnTo>
                    <a:pt x="186" y="348"/>
                  </a:lnTo>
                  <a:lnTo>
                    <a:pt x="180" y="342"/>
                  </a:lnTo>
                  <a:lnTo>
                    <a:pt x="168" y="336"/>
                  </a:lnTo>
                  <a:lnTo>
                    <a:pt x="162" y="330"/>
                  </a:lnTo>
                  <a:close/>
                  <a:moveTo>
                    <a:pt x="2574" y="486"/>
                  </a:moveTo>
                  <a:lnTo>
                    <a:pt x="2574" y="474"/>
                  </a:lnTo>
                  <a:lnTo>
                    <a:pt x="2568" y="474"/>
                  </a:lnTo>
                  <a:lnTo>
                    <a:pt x="2556" y="468"/>
                  </a:lnTo>
                  <a:lnTo>
                    <a:pt x="2520" y="468"/>
                  </a:lnTo>
                  <a:lnTo>
                    <a:pt x="2514" y="474"/>
                  </a:lnTo>
                  <a:lnTo>
                    <a:pt x="2520" y="498"/>
                  </a:lnTo>
                  <a:lnTo>
                    <a:pt x="2526" y="498"/>
                  </a:lnTo>
                  <a:lnTo>
                    <a:pt x="2538" y="492"/>
                  </a:lnTo>
                  <a:lnTo>
                    <a:pt x="2562" y="492"/>
                  </a:lnTo>
                  <a:lnTo>
                    <a:pt x="2568" y="486"/>
                  </a:lnTo>
                  <a:lnTo>
                    <a:pt x="2574" y="486"/>
                  </a:lnTo>
                  <a:close/>
                  <a:moveTo>
                    <a:pt x="336" y="648"/>
                  </a:moveTo>
                  <a:lnTo>
                    <a:pt x="342" y="648"/>
                  </a:lnTo>
                  <a:lnTo>
                    <a:pt x="342" y="636"/>
                  </a:lnTo>
                  <a:lnTo>
                    <a:pt x="330" y="624"/>
                  </a:lnTo>
                  <a:lnTo>
                    <a:pt x="318" y="624"/>
                  </a:lnTo>
                  <a:lnTo>
                    <a:pt x="318" y="636"/>
                  </a:lnTo>
                  <a:lnTo>
                    <a:pt x="330" y="648"/>
                  </a:lnTo>
                  <a:lnTo>
                    <a:pt x="336" y="648"/>
                  </a:lnTo>
                  <a:close/>
                  <a:moveTo>
                    <a:pt x="2472" y="654"/>
                  </a:moveTo>
                  <a:lnTo>
                    <a:pt x="2484" y="648"/>
                  </a:lnTo>
                  <a:lnTo>
                    <a:pt x="2502" y="630"/>
                  </a:lnTo>
                  <a:lnTo>
                    <a:pt x="2502" y="618"/>
                  </a:lnTo>
                  <a:lnTo>
                    <a:pt x="2430" y="612"/>
                  </a:lnTo>
                  <a:lnTo>
                    <a:pt x="2430" y="624"/>
                  </a:lnTo>
                  <a:lnTo>
                    <a:pt x="2436" y="630"/>
                  </a:lnTo>
                  <a:lnTo>
                    <a:pt x="2442" y="642"/>
                  </a:lnTo>
                  <a:lnTo>
                    <a:pt x="2448" y="648"/>
                  </a:lnTo>
                  <a:lnTo>
                    <a:pt x="2460" y="654"/>
                  </a:lnTo>
                  <a:lnTo>
                    <a:pt x="2472" y="654"/>
                  </a:lnTo>
                  <a:close/>
                  <a:moveTo>
                    <a:pt x="2406" y="288"/>
                  </a:moveTo>
                  <a:lnTo>
                    <a:pt x="2418" y="276"/>
                  </a:lnTo>
                  <a:lnTo>
                    <a:pt x="2418" y="264"/>
                  </a:lnTo>
                  <a:lnTo>
                    <a:pt x="2412" y="258"/>
                  </a:lnTo>
                  <a:lnTo>
                    <a:pt x="2400" y="252"/>
                  </a:lnTo>
                  <a:lnTo>
                    <a:pt x="2376" y="252"/>
                  </a:lnTo>
                  <a:lnTo>
                    <a:pt x="2370" y="258"/>
                  </a:lnTo>
                  <a:lnTo>
                    <a:pt x="2370" y="264"/>
                  </a:lnTo>
                  <a:lnTo>
                    <a:pt x="2394" y="288"/>
                  </a:lnTo>
                  <a:lnTo>
                    <a:pt x="2406" y="288"/>
                  </a:lnTo>
                  <a:close/>
                  <a:moveTo>
                    <a:pt x="2868" y="528"/>
                  </a:moveTo>
                  <a:lnTo>
                    <a:pt x="2886" y="534"/>
                  </a:lnTo>
                  <a:lnTo>
                    <a:pt x="2892" y="534"/>
                  </a:lnTo>
                  <a:lnTo>
                    <a:pt x="2898" y="528"/>
                  </a:lnTo>
                  <a:lnTo>
                    <a:pt x="2898" y="522"/>
                  </a:lnTo>
                  <a:lnTo>
                    <a:pt x="2874" y="510"/>
                  </a:lnTo>
                  <a:lnTo>
                    <a:pt x="2868" y="516"/>
                  </a:lnTo>
                  <a:lnTo>
                    <a:pt x="2862" y="516"/>
                  </a:lnTo>
                  <a:lnTo>
                    <a:pt x="2862" y="522"/>
                  </a:lnTo>
                  <a:lnTo>
                    <a:pt x="2868" y="528"/>
                  </a:lnTo>
                  <a:close/>
                  <a:moveTo>
                    <a:pt x="2916" y="618"/>
                  </a:moveTo>
                  <a:lnTo>
                    <a:pt x="2928" y="618"/>
                  </a:lnTo>
                  <a:lnTo>
                    <a:pt x="2940" y="612"/>
                  </a:lnTo>
                  <a:lnTo>
                    <a:pt x="2958" y="612"/>
                  </a:lnTo>
                  <a:lnTo>
                    <a:pt x="2964" y="606"/>
                  </a:lnTo>
                  <a:lnTo>
                    <a:pt x="2970" y="606"/>
                  </a:lnTo>
                  <a:lnTo>
                    <a:pt x="2964" y="606"/>
                  </a:lnTo>
                  <a:lnTo>
                    <a:pt x="2958" y="600"/>
                  </a:lnTo>
                  <a:lnTo>
                    <a:pt x="2946" y="594"/>
                  </a:lnTo>
                  <a:lnTo>
                    <a:pt x="2934" y="594"/>
                  </a:lnTo>
                  <a:lnTo>
                    <a:pt x="2928" y="588"/>
                  </a:lnTo>
                  <a:lnTo>
                    <a:pt x="2922" y="588"/>
                  </a:lnTo>
                  <a:lnTo>
                    <a:pt x="2910" y="594"/>
                  </a:lnTo>
                  <a:lnTo>
                    <a:pt x="2892" y="594"/>
                  </a:lnTo>
                  <a:lnTo>
                    <a:pt x="2886" y="600"/>
                  </a:lnTo>
                  <a:lnTo>
                    <a:pt x="2880" y="600"/>
                  </a:lnTo>
                  <a:lnTo>
                    <a:pt x="2892" y="606"/>
                  </a:lnTo>
                  <a:lnTo>
                    <a:pt x="2898" y="612"/>
                  </a:lnTo>
                  <a:lnTo>
                    <a:pt x="2910" y="618"/>
                  </a:lnTo>
                  <a:lnTo>
                    <a:pt x="2916" y="618"/>
                  </a:lnTo>
                  <a:close/>
                  <a:moveTo>
                    <a:pt x="1710" y="552"/>
                  </a:moveTo>
                  <a:lnTo>
                    <a:pt x="1710" y="564"/>
                  </a:lnTo>
                  <a:lnTo>
                    <a:pt x="1716" y="570"/>
                  </a:lnTo>
                  <a:lnTo>
                    <a:pt x="1716" y="582"/>
                  </a:lnTo>
                  <a:lnTo>
                    <a:pt x="1722" y="594"/>
                  </a:lnTo>
                  <a:lnTo>
                    <a:pt x="1722" y="612"/>
                  </a:lnTo>
                  <a:lnTo>
                    <a:pt x="1716" y="618"/>
                  </a:lnTo>
                  <a:lnTo>
                    <a:pt x="1692" y="630"/>
                  </a:lnTo>
                  <a:lnTo>
                    <a:pt x="1686" y="636"/>
                  </a:lnTo>
                  <a:lnTo>
                    <a:pt x="1674" y="642"/>
                  </a:lnTo>
                  <a:lnTo>
                    <a:pt x="1674" y="678"/>
                  </a:lnTo>
                  <a:lnTo>
                    <a:pt x="1680" y="684"/>
                  </a:lnTo>
                  <a:lnTo>
                    <a:pt x="1686" y="696"/>
                  </a:lnTo>
                  <a:lnTo>
                    <a:pt x="1674" y="708"/>
                  </a:lnTo>
                  <a:lnTo>
                    <a:pt x="1674" y="720"/>
                  </a:lnTo>
                  <a:lnTo>
                    <a:pt x="1680" y="726"/>
                  </a:lnTo>
                  <a:lnTo>
                    <a:pt x="1692" y="732"/>
                  </a:lnTo>
                  <a:lnTo>
                    <a:pt x="1698" y="726"/>
                  </a:lnTo>
                  <a:lnTo>
                    <a:pt x="1722" y="726"/>
                  </a:lnTo>
                  <a:lnTo>
                    <a:pt x="1728" y="732"/>
                  </a:lnTo>
                  <a:lnTo>
                    <a:pt x="1728" y="756"/>
                  </a:lnTo>
                  <a:lnTo>
                    <a:pt x="1722" y="762"/>
                  </a:lnTo>
                  <a:lnTo>
                    <a:pt x="1740" y="780"/>
                  </a:lnTo>
                  <a:lnTo>
                    <a:pt x="1728" y="846"/>
                  </a:lnTo>
                  <a:lnTo>
                    <a:pt x="1710" y="864"/>
                  </a:lnTo>
                  <a:lnTo>
                    <a:pt x="1704" y="876"/>
                  </a:lnTo>
                  <a:lnTo>
                    <a:pt x="1704" y="888"/>
                  </a:lnTo>
                  <a:lnTo>
                    <a:pt x="1710" y="906"/>
                  </a:lnTo>
                  <a:lnTo>
                    <a:pt x="1722" y="924"/>
                  </a:lnTo>
                  <a:lnTo>
                    <a:pt x="1746" y="936"/>
                  </a:lnTo>
                  <a:lnTo>
                    <a:pt x="1764" y="930"/>
                  </a:lnTo>
                  <a:lnTo>
                    <a:pt x="1788" y="906"/>
                  </a:lnTo>
                  <a:lnTo>
                    <a:pt x="1788" y="864"/>
                  </a:lnTo>
                  <a:lnTo>
                    <a:pt x="1782" y="858"/>
                  </a:lnTo>
                  <a:lnTo>
                    <a:pt x="1776" y="846"/>
                  </a:lnTo>
                  <a:lnTo>
                    <a:pt x="1800" y="822"/>
                  </a:lnTo>
                  <a:lnTo>
                    <a:pt x="1806" y="804"/>
                  </a:lnTo>
                  <a:lnTo>
                    <a:pt x="1806" y="774"/>
                  </a:lnTo>
                  <a:lnTo>
                    <a:pt x="1812" y="756"/>
                  </a:lnTo>
                  <a:lnTo>
                    <a:pt x="1812" y="726"/>
                  </a:lnTo>
                  <a:lnTo>
                    <a:pt x="1806" y="714"/>
                  </a:lnTo>
                  <a:lnTo>
                    <a:pt x="1800" y="696"/>
                  </a:lnTo>
                  <a:lnTo>
                    <a:pt x="1794" y="684"/>
                  </a:lnTo>
                  <a:lnTo>
                    <a:pt x="1794" y="636"/>
                  </a:lnTo>
                  <a:lnTo>
                    <a:pt x="1800" y="630"/>
                  </a:lnTo>
                  <a:lnTo>
                    <a:pt x="1800" y="624"/>
                  </a:lnTo>
                  <a:lnTo>
                    <a:pt x="1806" y="618"/>
                  </a:lnTo>
                  <a:lnTo>
                    <a:pt x="1812" y="618"/>
                  </a:lnTo>
                  <a:lnTo>
                    <a:pt x="1818" y="624"/>
                  </a:lnTo>
                  <a:lnTo>
                    <a:pt x="1824" y="642"/>
                  </a:lnTo>
                  <a:lnTo>
                    <a:pt x="1830" y="666"/>
                  </a:lnTo>
                  <a:lnTo>
                    <a:pt x="1836" y="684"/>
                  </a:lnTo>
                  <a:lnTo>
                    <a:pt x="1836" y="702"/>
                  </a:lnTo>
                  <a:lnTo>
                    <a:pt x="1866" y="738"/>
                  </a:lnTo>
                  <a:lnTo>
                    <a:pt x="1866" y="792"/>
                  </a:lnTo>
                  <a:lnTo>
                    <a:pt x="1890" y="822"/>
                  </a:lnTo>
                  <a:lnTo>
                    <a:pt x="1890" y="858"/>
                  </a:lnTo>
                  <a:lnTo>
                    <a:pt x="1902" y="930"/>
                  </a:lnTo>
                  <a:lnTo>
                    <a:pt x="1920" y="918"/>
                  </a:lnTo>
                  <a:lnTo>
                    <a:pt x="1962" y="930"/>
                  </a:lnTo>
                  <a:lnTo>
                    <a:pt x="1962" y="870"/>
                  </a:lnTo>
                  <a:lnTo>
                    <a:pt x="1968" y="864"/>
                  </a:lnTo>
                  <a:lnTo>
                    <a:pt x="1974" y="852"/>
                  </a:lnTo>
                  <a:lnTo>
                    <a:pt x="1980" y="876"/>
                  </a:lnTo>
                  <a:lnTo>
                    <a:pt x="1998" y="876"/>
                  </a:lnTo>
                  <a:lnTo>
                    <a:pt x="2004" y="870"/>
                  </a:lnTo>
                  <a:lnTo>
                    <a:pt x="2010" y="858"/>
                  </a:lnTo>
                  <a:lnTo>
                    <a:pt x="2010" y="828"/>
                  </a:lnTo>
                  <a:lnTo>
                    <a:pt x="2004" y="822"/>
                  </a:lnTo>
                  <a:lnTo>
                    <a:pt x="2004" y="816"/>
                  </a:lnTo>
                  <a:lnTo>
                    <a:pt x="1992" y="810"/>
                  </a:lnTo>
                  <a:lnTo>
                    <a:pt x="1986" y="798"/>
                  </a:lnTo>
                  <a:lnTo>
                    <a:pt x="1974" y="792"/>
                  </a:lnTo>
                  <a:lnTo>
                    <a:pt x="1962" y="780"/>
                  </a:lnTo>
                  <a:lnTo>
                    <a:pt x="1956" y="768"/>
                  </a:lnTo>
                  <a:lnTo>
                    <a:pt x="1944" y="756"/>
                  </a:lnTo>
                  <a:lnTo>
                    <a:pt x="1944" y="750"/>
                  </a:lnTo>
                  <a:lnTo>
                    <a:pt x="1956" y="726"/>
                  </a:lnTo>
                  <a:lnTo>
                    <a:pt x="1968" y="720"/>
                  </a:lnTo>
                  <a:lnTo>
                    <a:pt x="1968" y="708"/>
                  </a:lnTo>
                  <a:lnTo>
                    <a:pt x="1962" y="696"/>
                  </a:lnTo>
                  <a:lnTo>
                    <a:pt x="1938" y="684"/>
                  </a:lnTo>
                  <a:lnTo>
                    <a:pt x="1932" y="672"/>
                  </a:lnTo>
                  <a:lnTo>
                    <a:pt x="1932" y="642"/>
                  </a:lnTo>
                  <a:lnTo>
                    <a:pt x="1938" y="636"/>
                  </a:lnTo>
                  <a:lnTo>
                    <a:pt x="1938" y="630"/>
                  </a:lnTo>
                  <a:lnTo>
                    <a:pt x="1926" y="618"/>
                  </a:lnTo>
                  <a:lnTo>
                    <a:pt x="1914" y="612"/>
                  </a:lnTo>
                  <a:lnTo>
                    <a:pt x="1896" y="594"/>
                  </a:lnTo>
                  <a:lnTo>
                    <a:pt x="1884" y="588"/>
                  </a:lnTo>
                  <a:lnTo>
                    <a:pt x="1878" y="582"/>
                  </a:lnTo>
                  <a:lnTo>
                    <a:pt x="1914" y="582"/>
                  </a:lnTo>
                  <a:lnTo>
                    <a:pt x="1926" y="576"/>
                  </a:lnTo>
                  <a:lnTo>
                    <a:pt x="1932" y="570"/>
                  </a:lnTo>
                  <a:lnTo>
                    <a:pt x="1944" y="546"/>
                  </a:lnTo>
                  <a:lnTo>
                    <a:pt x="1950" y="540"/>
                  </a:lnTo>
                  <a:lnTo>
                    <a:pt x="1956" y="528"/>
                  </a:lnTo>
                  <a:lnTo>
                    <a:pt x="1992" y="528"/>
                  </a:lnTo>
                  <a:lnTo>
                    <a:pt x="2004" y="522"/>
                  </a:lnTo>
                  <a:lnTo>
                    <a:pt x="2010" y="522"/>
                  </a:lnTo>
                  <a:lnTo>
                    <a:pt x="2016" y="516"/>
                  </a:lnTo>
                  <a:lnTo>
                    <a:pt x="2016" y="504"/>
                  </a:lnTo>
                  <a:lnTo>
                    <a:pt x="1998" y="486"/>
                  </a:lnTo>
                  <a:lnTo>
                    <a:pt x="1986" y="480"/>
                  </a:lnTo>
                  <a:lnTo>
                    <a:pt x="1974" y="486"/>
                  </a:lnTo>
                  <a:lnTo>
                    <a:pt x="1956" y="504"/>
                  </a:lnTo>
                  <a:lnTo>
                    <a:pt x="1956" y="510"/>
                  </a:lnTo>
                  <a:lnTo>
                    <a:pt x="1944" y="510"/>
                  </a:lnTo>
                  <a:lnTo>
                    <a:pt x="1932" y="504"/>
                  </a:lnTo>
                  <a:lnTo>
                    <a:pt x="1896" y="504"/>
                  </a:lnTo>
                  <a:lnTo>
                    <a:pt x="1890" y="510"/>
                  </a:lnTo>
                  <a:lnTo>
                    <a:pt x="1884" y="522"/>
                  </a:lnTo>
                  <a:lnTo>
                    <a:pt x="1854" y="552"/>
                  </a:lnTo>
                  <a:lnTo>
                    <a:pt x="1848" y="546"/>
                  </a:lnTo>
                  <a:lnTo>
                    <a:pt x="1836" y="540"/>
                  </a:lnTo>
                  <a:lnTo>
                    <a:pt x="1824" y="516"/>
                  </a:lnTo>
                  <a:lnTo>
                    <a:pt x="1788" y="498"/>
                  </a:lnTo>
                  <a:lnTo>
                    <a:pt x="1776" y="498"/>
                  </a:lnTo>
                  <a:lnTo>
                    <a:pt x="1776" y="486"/>
                  </a:lnTo>
                  <a:lnTo>
                    <a:pt x="1782" y="468"/>
                  </a:lnTo>
                  <a:lnTo>
                    <a:pt x="1782" y="456"/>
                  </a:lnTo>
                  <a:lnTo>
                    <a:pt x="1794" y="420"/>
                  </a:lnTo>
                  <a:lnTo>
                    <a:pt x="1806" y="408"/>
                  </a:lnTo>
                  <a:lnTo>
                    <a:pt x="1824" y="408"/>
                  </a:lnTo>
                  <a:lnTo>
                    <a:pt x="1842" y="414"/>
                  </a:lnTo>
                  <a:lnTo>
                    <a:pt x="1896" y="414"/>
                  </a:lnTo>
                  <a:lnTo>
                    <a:pt x="1902" y="408"/>
                  </a:lnTo>
                  <a:lnTo>
                    <a:pt x="1908" y="408"/>
                  </a:lnTo>
                  <a:lnTo>
                    <a:pt x="1908" y="402"/>
                  </a:lnTo>
                  <a:lnTo>
                    <a:pt x="1914" y="396"/>
                  </a:lnTo>
                  <a:lnTo>
                    <a:pt x="1920" y="396"/>
                  </a:lnTo>
                  <a:lnTo>
                    <a:pt x="1944" y="402"/>
                  </a:lnTo>
                  <a:lnTo>
                    <a:pt x="1980" y="420"/>
                  </a:lnTo>
                  <a:lnTo>
                    <a:pt x="2010" y="432"/>
                  </a:lnTo>
                  <a:lnTo>
                    <a:pt x="2034" y="438"/>
                  </a:lnTo>
                  <a:lnTo>
                    <a:pt x="2040" y="438"/>
                  </a:lnTo>
                  <a:lnTo>
                    <a:pt x="2052" y="432"/>
                  </a:lnTo>
                  <a:lnTo>
                    <a:pt x="2064" y="420"/>
                  </a:lnTo>
                  <a:lnTo>
                    <a:pt x="2082" y="420"/>
                  </a:lnTo>
                  <a:lnTo>
                    <a:pt x="2094" y="414"/>
                  </a:lnTo>
                  <a:lnTo>
                    <a:pt x="2106" y="414"/>
                  </a:lnTo>
                  <a:lnTo>
                    <a:pt x="2112" y="408"/>
                  </a:lnTo>
                  <a:lnTo>
                    <a:pt x="2112" y="402"/>
                  </a:lnTo>
                  <a:lnTo>
                    <a:pt x="2106" y="396"/>
                  </a:lnTo>
                  <a:lnTo>
                    <a:pt x="2106" y="390"/>
                  </a:lnTo>
                  <a:lnTo>
                    <a:pt x="2118" y="378"/>
                  </a:lnTo>
                  <a:lnTo>
                    <a:pt x="2142" y="366"/>
                  </a:lnTo>
                  <a:lnTo>
                    <a:pt x="2148" y="360"/>
                  </a:lnTo>
                  <a:lnTo>
                    <a:pt x="2160" y="354"/>
                  </a:lnTo>
                  <a:lnTo>
                    <a:pt x="2148" y="324"/>
                  </a:lnTo>
                  <a:lnTo>
                    <a:pt x="2070" y="360"/>
                  </a:lnTo>
                  <a:lnTo>
                    <a:pt x="2076" y="366"/>
                  </a:lnTo>
                  <a:lnTo>
                    <a:pt x="2076" y="372"/>
                  </a:lnTo>
                  <a:lnTo>
                    <a:pt x="2070" y="378"/>
                  </a:lnTo>
                  <a:lnTo>
                    <a:pt x="2046" y="378"/>
                  </a:lnTo>
                  <a:lnTo>
                    <a:pt x="2022" y="366"/>
                  </a:lnTo>
                  <a:lnTo>
                    <a:pt x="2004" y="366"/>
                  </a:lnTo>
                  <a:lnTo>
                    <a:pt x="1968" y="384"/>
                  </a:lnTo>
                  <a:lnTo>
                    <a:pt x="1950" y="384"/>
                  </a:lnTo>
                  <a:lnTo>
                    <a:pt x="1938" y="378"/>
                  </a:lnTo>
                  <a:lnTo>
                    <a:pt x="1926" y="378"/>
                  </a:lnTo>
                  <a:lnTo>
                    <a:pt x="1902" y="366"/>
                  </a:lnTo>
                  <a:lnTo>
                    <a:pt x="1860" y="366"/>
                  </a:lnTo>
                  <a:lnTo>
                    <a:pt x="1872" y="348"/>
                  </a:lnTo>
                  <a:lnTo>
                    <a:pt x="1860" y="348"/>
                  </a:lnTo>
                  <a:lnTo>
                    <a:pt x="1848" y="342"/>
                  </a:lnTo>
                  <a:lnTo>
                    <a:pt x="1824" y="342"/>
                  </a:lnTo>
                  <a:lnTo>
                    <a:pt x="1824" y="366"/>
                  </a:lnTo>
                  <a:lnTo>
                    <a:pt x="1812" y="378"/>
                  </a:lnTo>
                  <a:lnTo>
                    <a:pt x="1788" y="390"/>
                  </a:lnTo>
                  <a:lnTo>
                    <a:pt x="1764" y="390"/>
                  </a:lnTo>
                  <a:lnTo>
                    <a:pt x="1758" y="396"/>
                  </a:lnTo>
                  <a:lnTo>
                    <a:pt x="1758" y="426"/>
                  </a:lnTo>
                  <a:lnTo>
                    <a:pt x="1740" y="432"/>
                  </a:lnTo>
                  <a:lnTo>
                    <a:pt x="1752" y="498"/>
                  </a:lnTo>
                  <a:lnTo>
                    <a:pt x="1740" y="498"/>
                  </a:lnTo>
                  <a:lnTo>
                    <a:pt x="1734" y="510"/>
                  </a:lnTo>
                  <a:lnTo>
                    <a:pt x="1728" y="516"/>
                  </a:lnTo>
                  <a:lnTo>
                    <a:pt x="1710" y="552"/>
                  </a:lnTo>
                  <a:close/>
                  <a:moveTo>
                    <a:pt x="1986" y="576"/>
                  </a:moveTo>
                  <a:lnTo>
                    <a:pt x="1986" y="594"/>
                  </a:lnTo>
                  <a:lnTo>
                    <a:pt x="1992" y="600"/>
                  </a:lnTo>
                  <a:lnTo>
                    <a:pt x="2004" y="600"/>
                  </a:lnTo>
                  <a:lnTo>
                    <a:pt x="2016" y="588"/>
                  </a:lnTo>
                  <a:lnTo>
                    <a:pt x="2016" y="576"/>
                  </a:lnTo>
                  <a:lnTo>
                    <a:pt x="1986" y="576"/>
                  </a:lnTo>
                  <a:close/>
                  <a:moveTo>
                    <a:pt x="1686" y="1110"/>
                  </a:moveTo>
                  <a:lnTo>
                    <a:pt x="1674" y="1110"/>
                  </a:lnTo>
                  <a:lnTo>
                    <a:pt x="1668" y="1116"/>
                  </a:lnTo>
                  <a:lnTo>
                    <a:pt x="1662" y="1116"/>
                  </a:lnTo>
                  <a:lnTo>
                    <a:pt x="1614" y="1104"/>
                  </a:lnTo>
                  <a:lnTo>
                    <a:pt x="1644" y="1146"/>
                  </a:lnTo>
                  <a:lnTo>
                    <a:pt x="1650" y="1152"/>
                  </a:lnTo>
                  <a:lnTo>
                    <a:pt x="1662" y="1158"/>
                  </a:lnTo>
                  <a:lnTo>
                    <a:pt x="1668" y="1164"/>
                  </a:lnTo>
                  <a:lnTo>
                    <a:pt x="1680" y="1170"/>
                  </a:lnTo>
                  <a:lnTo>
                    <a:pt x="1692" y="1158"/>
                  </a:lnTo>
                  <a:lnTo>
                    <a:pt x="1698" y="1140"/>
                  </a:lnTo>
                  <a:lnTo>
                    <a:pt x="1698" y="1128"/>
                  </a:lnTo>
                  <a:lnTo>
                    <a:pt x="1692" y="1116"/>
                  </a:lnTo>
                  <a:lnTo>
                    <a:pt x="1686" y="1110"/>
                  </a:lnTo>
                  <a:close/>
                  <a:moveTo>
                    <a:pt x="2094" y="1104"/>
                  </a:moveTo>
                  <a:lnTo>
                    <a:pt x="2064" y="1128"/>
                  </a:lnTo>
                  <a:lnTo>
                    <a:pt x="2094" y="1134"/>
                  </a:lnTo>
                  <a:lnTo>
                    <a:pt x="2094" y="1104"/>
                  </a:lnTo>
                  <a:close/>
                  <a:moveTo>
                    <a:pt x="486" y="294"/>
                  </a:moveTo>
                  <a:lnTo>
                    <a:pt x="474" y="288"/>
                  </a:lnTo>
                  <a:lnTo>
                    <a:pt x="468" y="288"/>
                  </a:lnTo>
                  <a:lnTo>
                    <a:pt x="456" y="294"/>
                  </a:lnTo>
                  <a:lnTo>
                    <a:pt x="456" y="312"/>
                  </a:lnTo>
                  <a:lnTo>
                    <a:pt x="468" y="324"/>
                  </a:lnTo>
                  <a:lnTo>
                    <a:pt x="474" y="318"/>
                  </a:lnTo>
                  <a:lnTo>
                    <a:pt x="486" y="318"/>
                  </a:lnTo>
                  <a:lnTo>
                    <a:pt x="486" y="312"/>
                  </a:lnTo>
                  <a:lnTo>
                    <a:pt x="492" y="300"/>
                  </a:lnTo>
                  <a:lnTo>
                    <a:pt x="486" y="294"/>
                  </a:lnTo>
                  <a:close/>
                  <a:moveTo>
                    <a:pt x="2346" y="588"/>
                  </a:moveTo>
                  <a:lnTo>
                    <a:pt x="2340" y="576"/>
                  </a:lnTo>
                  <a:lnTo>
                    <a:pt x="2328" y="570"/>
                  </a:lnTo>
                  <a:lnTo>
                    <a:pt x="2310" y="552"/>
                  </a:lnTo>
                  <a:lnTo>
                    <a:pt x="2304" y="552"/>
                  </a:lnTo>
                  <a:lnTo>
                    <a:pt x="2304" y="600"/>
                  </a:lnTo>
                  <a:lnTo>
                    <a:pt x="2316" y="600"/>
                  </a:lnTo>
                  <a:lnTo>
                    <a:pt x="2328" y="606"/>
                  </a:lnTo>
                  <a:lnTo>
                    <a:pt x="2334" y="606"/>
                  </a:lnTo>
                  <a:lnTo>
                    <a:pt x="2346" y="600"/>
                  </a:lnTo>
                  <a:lnTo>
                    <a:pt x="2346" y="588"/>
                  </a:lnTo>
                  <a:close/>
                  <a:moveTo>
                    <a:pt x="2310" y="474"/>
                  </a:moveTo>
                  <a:lnTo>
                    <a:pt x="2340" y="504"/>
                  </a:lnTo>
                  <a:lnTo>
                    <a:pt x="2358" y="516"/>
                  </a:lnTo>
                  <a:lnTo>
                    <a:pt x="2382" y="528"/>
                  </a:lnTo>
                  <a:lnTo>
                    <a:pt x="2400" y="528"/>
                  </a:lnTo>
                  <a:lnTo>
                    <a:pt x="2400" y="522"/>
                  </a:lnTo>
                  <a:lnTo>
                    <a:pt x="2358" y="480"/>
                  </a:lnTo>
                  <a:lnTo>
                    <a:pt x="2358" y="468"/>
                  </a:lnTo>
                  <a:lnTo>
                    <a:pt x="2364" y="456"/>
                  </a:lnTo>
                  <a:lnTo>
                    <a:pt x="2376" y="450"/>
                  </a:lnTo>
                  <a:lnTo>
                    <a:pt x="2394" y="450"/>
                  </a:lnTo>
                  <a:lnTo>
                    <a:pt x="2406" y="456"/>
                  </a:lnTo>
                  <a:lnTo>
                    <a:pt x="2424" y="444"/>
                  </a:lnTo>
                  <a:lnTo>
                    <a:pt x="2400" y="432"/>
                  </a:lnTo>
                  <a:lnTo>
                    <a:pt x="2412" y="426"/>
                  </a:lnTo>
                  <a:lnTo>
                    <a:pt x="2424" y="402"/>
                  </a:lnTo>
                  <a:lnTo>
                    <a:pt x="2412" y="378"/>
                  </a:lnTo>
                  <a:lnTo>
                    <a:pt x="2400" y="372"/>
                  </a:lnTo>
                  <a:lnTo>
                    <a:pt x="2382" y="372"/>
                  </a:lnTo>
                  <a:lnTo>
                    <a:pt x="2358" y="396"/>
                  </a:lnTo>
                  <a:lnTo>
                    <a:pt x="2346" y="402"/>
                  </a:lnTo>
                  <a:lnTo>
                    <a:pt x="2340" y="408"/>
                  </a:lnTo>
                  <a:lnTo>
                    <a:pt x="2334" y="408"/>
                  </a:lnTo>
                  <a:lnTo>
                    <a:pt x="2328" y="402"/>
                  </a:lnTo>
                  <a:lnTo>
                    <a:pt x="2328" y="366"/>
                  </a:lnTo>
                  <a:lnTo>
                    <a:pt x="2334" y="360"/>
                  </a:lnTo>
                  <a:lnTo>
                    <a:pt x="2346" y="336"/>
                  </a:lnTo>
                  <a:lnTo>
                    <a:pt x="2346" y="318"/>
                  </a:lnTo>
                  <a:lnTo>
                    <a:pt x="2340" y="312"/>
                  </a:lnTo>
                  <a:lnTo>
                    <a:pt x="2358" y="276"/>
                  </a:lnTo>
                  <a:lnTo>
                    <a:pt x="2316" y="312"/>
                  </a:lnTo>
                  <a:lnTo>
                    <a:pt x="2316" y="342"/>
                  </a:lnTo>
                  <a:lnTo>
                    <a:pt x="2304" y="348"/>
                  </a:lnTo>
                  <a:lnTo>
                    <a:pt x="2298" y="354"/>
                  </a:lnTo>
                  <a:lnTo>
                    <a:pt x="2286" y="378"/>
                  </a:lnTo>
                  <a:lnTo>
                    <a:pt x="2286" y="408"/>
                  </a:lnTo>
                  <a:lnTo>
                    <a:pt x="2298" y="420"/>
                  </a:lnTo>
                  <a:lnTo>
                    <a:pt x="2304" y="432"/>
                  </a:lnTo>
                  <a:lnTo>
                    <a:pt x="2310" y="438"/>
                  </a:lnTo>
                  <a:lnTo>
                    <a:pt x="2310" y="444"/>
                  </a:lnTo>
                  <a:lnTo>
                    <a:pt x="2304" y="450"/>
                  </a:lnTo>
                  <a:lnTo>
                    <a:pt x="2304" y="468"/>
                  </a:lnTo>
                  <a:lnTo>
                    <a:pt x="2310" y="474"/>
                  </a:lnTo>
                  <a:close/>
                  <a:moveTo>
                    <a:pt x="2250" y="708"/>
                  </a:moveTo>
                  <a:lnTo>
                    <a:pt x="2238" y="696"/>
                  </a:lnTo>
                  <a:lnTo>
                    <a:pt x="2214" y="708"/>
                  </a:lnTo>
                  <a:lnTo>
                    <a:pt x="2214" y="732"/>
                  </a:lnTo>
                  <a:lnTo>
                    <a:pt x="2220" y="744"/>
                  </a:lnTo>
                  <a:lnTo>
                    <a:pt x="2226" y="750"/>
                  </a:lnTo>
                  <a:lnTo>
                    <a:pt x="2250" y="762"/>
                  </a:lnTo>
                  <a:lnTo>
                    <a:pt x="2274" y="762"/>
                  </a:lnTo>
                  <a:lnTo>
                    <a:pt x="2280" y="750"/>
                  </a:lnTo>
                  <a:lnTo>
                    <a:pt x="2280" y="738"/>
                  </a:lnTo>
                  <a:lnTo>
                    <a:pt x="2274" y="726"/>
                  </a:lnTo>
                  <a:lnTo>
                    <a:pt x="2274" y="714"/>
                  </a:lnTo>
                  <a:lnTo>
                    <a:pt x="2268" y="708"/>
                  </a:lnTo>
                  <a:lnTo>
                    <a:pt x="2268" y="702"/>
                  </a:lnTo>
                  <a:lnTo>
                    <a:pt x="2250" y="708"/>
                  </a:lnTo>
                  <a:close/>
                  <a:moveTo>
                    <a:pt x="2148" y="1104"/>
                  </a:moveTo>
                  <a:lnTo>
                    <a:pt x="2226" y="1092"/>
                  </a:lnTo>
                  <a:lnTo>
                    <a:pt x="2166" y="1074"/>
                  </a:lnTo>
                  <a:lnTo>
                    <a:pt x="2148" y="1104"/>
                  </a:lnTo>
                  <a:close/>
                  <a:moveTo>
                    <a:pt x="2544" y="750"/>
                  </a:moveTo>
                  <a:lnTo>
                    <a:pt x="2520" y="732"/>
                  </a:lnTo>
                  <a:lnTo>
                    <a:pt x="2526" y="714"/>
                  </a:lnTo>
                  <a:lnTo>
                    <a:pt x="2514" y="702"/>
                  </a:lnTo>
                  <a:lnTo>
                    <a:pt x="2508" y="690"/>
                  </a:lnTo>
                  <a:lnTo>
                    <a:pt x="2490" y="684"/>
                  </a:lnTo>
                  <a:lnTo>
                    <a:pt x="2472" y="672"/>
                  </a:lnTo>
                  <a:lnTo>
                    <a:pt x="2442" y="666"/>
                  </a:lnTo>
                  <a:lnTo>
                    <a:pt x="2424" y="666"/>
                  </a:lnTo>
                  <a:lnTo>
                    <a:pt x="2388" y="684"/>
                  </a:lnTo>
                  <a:lnTo>
                    <a:pt x="2358" y="684"/>
                  </a:lnTo>
                  <a:lnTo>
                    <a:pt x="2346" y="696"/>
                  </a:lnTo>
                  <a:lnTo>
                    <a:pt x="2340" y="708"/>
                  </a:lnTo>
                  <a:lnTo>
                    <a:pt x="2340" y="726"/>
                  </a:lnTo>
                  <a:lnTo>
                    <a:pt x="2346" y="732"/>
                  </a:lnTo>
                  <a:lnTo>
                    <a:pt x="2364" y="714"/>
                  </a:lnTo>
                  <a:lnTo>
                    <a:pt x="2364" y="726"/>
                  </a:lnTo>
                  <a:lnTo>
                    <a:pt x="2370" y="738"/>
                  </a:lnTo>
                  <a:lnTo>
                    <a:pt x="2376" y="744"/>
                  </a:lnTo>
                  <a:lnTo>
                    <a:pt x="2388" y="738"/>
                  </a:lnTo>
                  <a:lnTo>
                    <a:pt x="2394" y="732"/>
                  </a:lnTo>
                  <a:lnTo>
                    <a:pt x="2394" y="726"/>
                  </a:lnTo>
                  <a:lnTo>
                    <a:pt x="2400" y="720"/>
                  </a:lnTo>
                  <a:lnTo>
                    <a:pt x="2400" y="714"/>
                  </a:lnTo>
                  <a:lnTo>
                    <a:pt x="2406" y="726"/>
                  </a:lnTo>
                  <a:lnTo>
                    <a:pt x="2418" y="732"/>
                  </a:lnTo>
                  <a:lnTo>
                    <a:pt x="2430" y="732"/>
                  </a:lnTo>
                  <a:lnTo>
                    <a:pt x="2442" y="720"/>
                  </a:lnTo>
                  <a:lnTo>
                    <a:pt x="2454" y="714"/>
                  </a:lnTo>
                  <a:lnTo>
                    <a:pt x="2460" y="708"/>
                  </a:lnTo>
                  <a:lnTo>
                    <a:pt x="2472" y="762"/>
                  </a:lnTo>
                  <a:lnTo>
                    <a:pt x="2502" y="738"/>
                  </a:lnTo>
                  <a:lnTo>
                    <a:pt x="2538" y="774"/>
                  </a:lnTo>
                  <a:lnTo>
                    <a:pt x="2544" y="750"/>
                  </a:lnTo>
                  <a:close/>
                  <a:moveTo>
                    <a:pt x="3264" y="678"/>
                  </a:moveTo>
                  <a:lnTo>
                    <a:pt x="3222" y="648"/>
                  </a:lnTo>
                  <a:lnTo>
                    <a:pt x="3210" y="648"/>
                  </a:lnTo>
                  <a:lnTo>
                    <a:pt x="3198" y="654"/>
                  </a:lnTo>
                  <a:lnTo>
                    <a:pt x="3180" y="654"/>
                  </a:lnTo>
                  <a:lnTo>
                    <a:pt x="3162" y="648"/>
                  </a:lnTo>
                  <a:lnTo>
                    <a:pt x="3126" y="630"/>
                  </a:lnTo>
                  <a:lnTo>
                    <a:pt x="3096" y="612"/>
                  </a:lnTo>
                  <a:lnTo>
                    <a:pt x="3060" y="594"/>
                  </a:lnTo>
                  <a:lnTo>
                    <a:pt x="3042" y="582"/>
                  </a:lnTo>
                  <a:lnTo>
                    <a:pt x="3030" y="582"/>
                  </a:lnTo>
                  <a:lnTo>
                    <a:pt x="3006" y="594"/>
                  </a:lnTo>
                  <a:lnTo>
                    <a:pt x="3000" y="600"/>
                  </a:lnTo>
                  <a:lnTo>
                    <a:pt x="2988" y="606"/>
                  </a:lnTo>
                  <a:lnTo>
                    <a:pt x="3006" y="630"/>
                  </a:lnTo>
                  <a:lnTo>
                    <a:pt x="2928" y="642"/>
                  </a:lnTo>
                  <a:lnTo>
                    <a:pt x="2934" y="666"/>
                  </a:lnTo>
                  <a:lnTo>
                    <a:pt x="2928" y="678"/>
                  </a:lnTo>
                  <a:lnTo>
                    <a:pt x="2922" y="684"/>
                  </a:lnTo>
                  <a:lnTo>
                    <a:pt x="2916" y="696"/>
                  </a:lnTo>
                  <a:lnTo>
                    <a:pt x="2880" y="720"/>
                  </a:lnTo>
                  <a:lnTo>
                    <a:pt x="2862" y="726"/>
                  </a:lnTo>
                  <a:lnTo>
                    <a:pt x="2844" y="726"/>
                  </a:lnTo>
                  <a:lnTo>
                    <a:pt x="2832" y="720"/>
                  </a:lnTo>
                  <a:lnTo>
                    <a:pt x="2826" y="714"/>
                  </a:lnTo>
                  <a:lnTo>
                    <a:pt x="2820" y="702"/>
                  </a:lnTo>
                  <a:lnTo>
                    <a:pt x="2820" y="678"/>
                  </a:lnTo>
                  <a:lnTo>
                    <a:pt x="2814" y="672"/>
                  </a:lnTo>
                  <a:lnTo>
                    <a:pt x="2814" y="660"/>
                  </a:lnTo>
                  <a:lnTo>
                    <a:pt x="2808" y="666"/>
                  </a:lnTo>
                  <a:lnTo>
                    <a:pt x="2808" y="672"/>
                  </a:lnTo>
                  <a:lnTo>
                    <a:pt x="2802" y="684"/>
                  </a:lnTo>
                  <a:lnTo>
                    <a:pt x="2796" y="690"/>
                  </a:lnTo>
                  <a:lnTo>
                    <a:pt x="2796" y="696"/>
                  </a:lnTo>
                  <a:lnTo>
                    <a:pt x="2796" y="690"/>
                  </a:lnTo>
                  <a:lnTo>
                    <a:pt x="2790" y="684"/>
                  </a:lnTo>
                  <a:lnTo>
                    <a:pt x="2790" y="672"/>
                  </a:lnTo>
                  <a:lnTo>
                    <a:pt x="2784" y="660"/>
                  </a:lnTo>
                  <a:lnTo>
                    <a:pt x="2784" y="576"/>
                  </a:lnTo>
                  <a:lnTo>
                    <a:pt x="2778" y="558"/>
                  </a:lnTo>
                  <a:lnTo>
                    <a:pt x="2760" y="522"/>
                  </a:lnTo>
                  <a:lnTo>
                    <a:pt x="2724" y="522"/>
                  </a:lnTo>
                  <a:lnTo>
                    <a:pt x="2718" y="510"/>
                  </a:lnTo>
                  <a:lnTo>
                    <a:pt x="2694" y="498"/>
                  </a:lnTo>
                  <a:lnTo>
                    <a:pt x="2676" y="486"/>
                  </a:lnTo>
                  <a:lnTo>
                    <a:pt x="2652" y="486"/>
                  </a:lnTo>
                  <a:lnTo>
                    <a:pt x="2634" y="498"/>
                  </a:lnTo>
                  <a:lnTo>
                    <a:pt x="2628" y="504"/>
                  </a:lnTo>
                  <a:lnTo>
                    <a:pt x="2616" y="510"/>
                  </a:lnTo>
                  <a:lnTo>
                    <a:pt x="2610" y="522"/>
                  </a:lnTo>
                  <a:lnTo>
                    <a:pt x="2586" y="528"/>
                  </a:lnTo>
                  <a:lnTo>
                    <a:pt x="2580" y="546"/>
                  </a:lnTo>
                  <a:lnTo>
                    <a:pt x="2562" y="558"/>
                  </a:lnTo>
                  <a:lnTo>
                    <a:pt x="2562" y="540"/>
                  </a:lnTo>
                  <a:lnTo>
                    <a:pt x="2556" y="534"/>
                  </a:lnTo>
                  <a:lnTo>
                    <a:pt x="2532" y="534"/>
                  </a:lnTo>
                  <a:lnTo>
                    <a:pt x="2532" y="546"/>
                  </a:lnTo>
                  <a:lnTo>
                    <a:pt x="2544" y="570"/>
                  </a:lnTo>
                  <a:lnTo>
                    <a:pt x="2568" y="582"/>
                  </a:lnTo>
                  <a:lnTo>
                    <a:pt x="2604" y="582"/>
                  </a:lnTo>
                  <a:lnTo>
                    <a:pt x="2616" y="588"/>
                  </a:lnTo>
                  <a:lnTo>
                    <a:pt x="2622" y="594"/>
                  </a:lnTo>
                  <a:lnTo>
                    <a:pt x="2628" y="594"/>
                  </a:lnTo>
                  <a:lnTo>
                    <a:pt x="2628" y="618"/>
                  </a:lnTo>
                  <a:lnTo>
                    <a:pt x="2634" y="630"/>
                  </a:lnTo>
                  <a:lnTo>
                    <a:pt x="2640" y="636"/>
                  </a:lnTo>
                  <a:lnTo>
                    <a:pt x="2652" y="642"/>
                  </a:lnTo>
                  <a:lnTo>
                    <a:pt x="2694" y="642"/>
                  </a:lnTo>
                  <a:lnTo>
                    <a:pt x="2712" y="636"/>
                  </a:lnTo>
                  <a:lnTo>
                    <a:pt x="2754" y="636"/>
                  </a:lnTo>
                  <a:lnTo>
                    <a:pt x="2760" y="642"/>
                  </a:lnTo>
                  <a:lnTo>
                    <a:pt x="2760" y="660"/>
                  </a:lnTo>
                  <a:lnTo>
                    <a:pt x="2700" y="660"/>
                  </a:lnTo>
                  <a:lnTo>
                    <a:pt x="2688" y="666"/>
                  </a:lnTo>
                  <a:lnTo>
                    <a:pt x="2676" y="678"/>
                  </a:lnTo>
                  <a:lnTo>
                    <a:pt x="2640" y="678"/>
                  </a:lnTo>
                  <a:lnTo>
                    <a:pt x="2616" y="690"/>
                  </a:lnTo>
                  <a:lnTo>
                    <a:pt x="2616" y="696"/>
                  </a:lnTo>
                  <a:lnTo>
                    <a:pt x="2622" y="696"/>
                  </a:lnTo>
                  <a:lnTo>
                    <a:pt x="2646" y="708"/>
                  </a:lnTo>
                  <a:lnTo>
                    <a:pt x="2658" y="708"/>
                  </a:lnTo>
                  <a:lnTo>
                    <a:pt x="2676" y="726"/>
                  </a:lnTo>
                  <a:lnTo>
                    <a:pt x="2682" y="738"/>
                  </a:lnTo>
                  <a:lnTo>
                    <a:pt x="2688" y="744"/>
                  </a:lnTo>
                  <a:lnTo>
                    <a:pt x="2682" y="750"/>
                  </a:lnTo>
                  <a:lnTo>
                    <a:pt x="2676" y="762"/>
                  </a:lnTo>
                  <a:lnTo>
                    <a:pt x="2676" y="774"/>
                  </a:lnTo>
                  <a:lnTo>
                    <a:pt x="2670" y="780"/>
                  </a:lnTo>
                  <a:lnTo>
                    <a:pt x="2676" y="792"/>
                  </a:lnTo>
                  <a:lnTo>
                    <a:pt x="2682" y="798"/>
                  </a:lnTo>
                  <a:lnTo>
                    <a:pt x="2694" y="792"/>
                  </a:lnTo>
                  <a:lnTo>
                    <a:pt x="2706" y="780"/>
                  </a:lnTo>
                  <a:lnTo>
                    <a:pt x="2712" y="768"/>
                  </a:lnTo>
                  <a:lnTo>
                    <a:pt x="2718" y="762"/>
                  </a:lnTo>
                  <a:lnTo>
                    <a:pt x="2718" y="750"/>
                  </a:lnTo>
                  <a:lnTo>
                    <a:pt x="2724" y="744"/>
                  </a:lnTo>
                  <a:lnTo>
                    <a:pt x="2736" y="720"/>
                  </a:lnTo>
                  <a:lnTo>
                    <a:pt x="2742" y="714"/>
                  </a:lnTo>
                  <a:lnTo>
                    <a:pt x="2748" y="702"/>
                  </a:lnTo>
                  <a:lnTo>
                    <a:pt x="2748" y="744"/>
                  </a:lnTo>
                  <a:lnTo>
                    <a:pt x="2754" y="750"/>
                  </a:lnTo>
                  <a:lnTo>
                    <a:pt x="2766" y="756"/>
                  </a:lnTo>
                  <a:lnTo>
                    <a:pt x="2772" y="768"/>
                  </a:lnTo>
                  <a:lnTo>
                    <a:pt x="2784" y="774"/>
                  </a:lnTo>
                  <a:lnTo>
                    <a:pt x="2790" y="780"/>
                  </a:lnTo>
                  <a:lnTo>
                    <a:pt x="2814" y="780"/>
                  </a:lnTo>
                  <a:lnTo>
                    <a:pt x="2820" y="774"/>
                  </a:lnTo>
                  <a:lnTo>
                    <a:pt x="2826" y="774"/>
                  </a:lnTo>
                  <a:lnTo>
                    <a:pt x="2814" y="792"/>
                  </a:lnTo>
                  <a:lnTo>
                    <a:pt x="2844" y="822"/>
                  </a:lnTo>
                  <a:lnTo>
                    <a:pt x="2904" y="822"/>
                  </a:lnTo>
                  <a:lnTo>
                    <a:pt x="2940" y="846"/>
                  </a:lnTo>
                  <a:lnTo>
                    <a:pt x="2976" y="864"/>
                  </a:lnTo>
                  <a:lnTo>
                    <a:pt x="3006" y="876"/>
                  </a:lnTo>
                  <a:lnTo>
                    <a:pt x="3036" y="894"/>
                  </a:lnTo>
                  <a:lnTo>
                    <a:pt x="3066" y="924"/>
                  </a:lnTo>
                  <a:lnTo>
                    <a:pt x="3066" y="972"/>
                  </a:lnTo>
                  <a:lnTo>
                    <a:pt x="3090" y="996"/>
                  </a:lnTo>
                  <a:lnTo>
                    <a:pt x="3102" y="1002"/>
                  </a:lnTo>
                  <a:lnTo>
                    <a:pt x="3096" y="1002"/>
                  </a:lnTo>
                  <a:lnTo>
                    <a:pt x="3084" y="1008"/>
                  </a:lnTo>
                  <a:lnTo>
                    <a:pt x="3078" y="1014"/>
                  </a:lnTo>
                  <a:lnTo>
                    <a:pt x="3078" y="1020"/>
                  </a:lnTo>
                  <a:lnTo>
                    <a:pt x="3090" y="1032"/>
                  </a:lnTo>
                  <a:lnTo>
                    <a:pt x="3114" y="1032"/>
                  </a:lnTo>
                  <a:lnTo>
                    <a:pt x="3090" y="1044"/>
                  </a:lnTo>
                  <a:lnTo>
                    <a:pt x="3090" y="1056"/>
                  </a:lnTo>
                  <a:lnTo>
                    <a:pt x="3102" y="1062"/>
                  </a:lnTo>
                  <a:lnTo>
                    <a:pt x="3108" y="1092"/>
                  </a:lnTo>
                  <a:lnTo>
                    <a:pt x="3096" y="1122"/>
                  </a:lnTo>
                  <a:lnTo>
                    <a:pt x="3120" y="1122"/>
                  </a:lnTo>
                  <a:lnTo>
                    <a:pt x="3126" y="1116"/>
                  </a:lnTo>
                  <a:lnTo>
                    <a:pt x="3138" y="1116"/>
                  </a:lnTo>
                  <a:lnTo>
                    <a:pt x="3150" y="1110"/>
                  </a:lnTo>
                  <a:lnTo>
                    <a:pt x="3162" y="1110"/>
                  </a:lnTo>
                  <a:lnTo>
                    <a:pt x="3168" y="1104"/>
                  </a:lnTo>
                  <a:lnTo>
                    <a:pt x="3174" y="1104"/>
                  </a:lnTo>
                  <a:lnTo>
                    <a:pt x="3174" y="1134"/>
                  </a:lnTo>
                  <a:lnTo>
                    <a:pt x="3234" y="1194"/>
                  </a:lnTo>
                  <a:lnTo>
                    <a:pt x="3240" y="1194"/>
                  </a:lnTo>
                  <a:lnTo>
                    <a:pt x="3240" y="1146"/>
                  </a:lnTo>
                  <a:lnTo>
                    <a:pt x="3234" y="1122"/>
                  </a:lnTo>
                  <a:lnTo>
                    <a:pt x="3234" y="1116"/>
                  </a:lnTo>
                  <a:lnTo>
                    <a:pt x="3240" y="1110"/>
                  </a:lnTo>
                  <a:lnTo>
                    <a:pt x="3240" y="1098"/>
                  </a:lnTo>
                  <a:lnTo>
                    <a:pt x="3246" y="1086"/>
                  </a:lnTo>
                  <a:lnTo>
                    <a:pt x="3246" y="1062"/>
                  </a:lnTo>
                  <a:lnTo>
                    <a:pt x="3252" y="1050"/>
                  </a:lnTo>
                  <a:lnTo>
                    <a:pt x="3252" y="1020"/>
                  </a:lnTo>
                  <a:lnTo>
                    <a:pt x="3240" y="1020"/>
                  </a:lnTo>
                  <a:lnTo>
                    <a:pt x="3228" y="1014"/>
                  </a:lnTo>
                  <a:lnTo>
                    <a:pt x="3222" y="1008"/>
                  </a:lnTo>
                  <a:lnTo>
                    <a:pt x="3222" y="1002"/>
                  </a:lnTo>
                  <a:lnTo>
                    <a:pt x="3234" y="990"/>
                  </a:lnTo>
                  <a:lnTo>
                    <a:pt x="3246" y="984"/>
                  </a:lnTo>
                  <a:lnTo>
                    <a:pt x="3252" y="978"/>
                  </a:lnTo>
                  <a:lnTo>
                    <a:pt x="3252" y="864"/>
                  </a:lnTo>
                  <a:lnTo>
                    <a:pt x="3258" y="846"/>
                  </a:lnTo>
                  <a:lnTo>
                    <a:pt x="3258" y="708"/>
                  </a:lnTo>
                  <a:lnTo>
                    <a:pt x="3264" y="678"/>
                  </a:lnTo>
                  <a:close/>
                  <a:moveTo>
                    <a:pt x="336" y="666"/>
                  </a:moveTo>
                  <a:lnTo>
                    <a:pt x="330" y="672"/>
                  </a:lnTo>
                  <a:lnTo>
                    <a:pt x="354" y="696"/>
                  </a:lnTo>
                  <a:lnTo>
                    <a:pt x="360" y="708"/>
                  </a:lnTo>
                  <a:lnTo>
                    <a:pt x="366" y="714"/>
                  </a:lnTo>
                  <a:lnTo>
                    <a:pt x="378" y="714"/>
                  </a:lnTo>
                  <a:lnTo>
                    <a:pt x="378" y="696"/>
                  </a:lnTo>
                  <a:lnTo>
                    <a:pt x="366" y="690"/>
                  </a:lnTo>
                  <a:lnTo>
                    <a:pt x="360" y="678"/>
                  </a:lnTo>
                  <a:lnTo>
                    <a:pt x="348" y="672"/>
                  </a:lnTo>
                  <a:lnTo>
                    <a:pt x="342" y="666"/>
                  </a:lnTo>
                  <a:lnTo>
                    <a:pt x="336" y="666"/>
                  </a:lnTo>
                  <a:close/>
                  <a:moveTo>
                    <a:pt x="2526" y="1104"/>
                  </a:moveTo>
                  <a:lnTo>
                    <a:pt x="2544" y="1116"/>
                  </a:lnTo>
                  <a:lnTo>
                    <a:pt x="2574" y="1092"/>
                  </a:lnTo>
                  <a:lnTo>
                    <a:pt x="2592" y="1092"/>
                  </a:lnTo>
                  <a:lnTo>
                    <a:pt x="2604" y="1080"/>
                  </a:lnTo>
                  <a:lnTo>
                    <a:pt x="2604" y="1062"/>
                  </a:lnTo>
                  <a:lnTo>
                    <a:pt x="2592" y="1056"/>
                  </a:lnTo>
                  <a:lnTo>
                    <a:pt x="2586" y="1056"/>
                  </a:lnTo>
                  <a:lnTo>
                    <a:pt x="2574" y="1062"/>
                  </a:lnTo>
                  <a:lnTo>
                    <a:pt x="2556" y="1068"/>
                  </a:lnTo>
                  <a:lnTo>
                    <a:pt x="2526" y="1098"/>
                  </a:lnTo>
                  <a:lnTo>
                    <a:pt x="2526" y="1104"/>
                  </a:lnTo>
                  <a:close/>
                  <a:moveTo>
                    <a:pt x="3096" y="1068"/>
                  </a:moveTo>
                  <a:lnTo>
                    <a:pt x="3090" y="1068"/>
                  </a:lnTo>
                  <a:lnTo>
                    <a:pt x="3090" y="1062"/>
                  </a:lnTo>
                  <a:lnTo>
                    <a:pt x="3084" y="1062"/>
                  </a:lnTo>
                  <a:lnTo>
                    <a:pt x="3078" y="1056"/>
                  </a:lnTo>
                  <a:lnTo>
                    <a:pt x="3066" y="1056"/>
                  </a:lnTo>
                  <a:lnTo>
                    <a:pt x="3048" y="1062"/>
                  </a:lnTo>
                  <a:lnTo>
                    <a:pt x="3024" y="1086"/>
                  </a:lnTo>
                  <a:lnTo>
                    <a:pt x="3012" y="1122"/>
                  </a:lnTo>
                  <a:lnTo>
                    <a:pt x="3012" y="1134"/>
                  </a:lnTo>
                  <a:lnTo>
                    <a:pt x="3072" y="1128"/>
                  </a:lnTo>
                  <a:lnTo>
                    <a:pt x="3084" y="1128"/>
                  </a:lnTo>
                  <a:lnTo>
                    <a:pt x="3090" y="1122"/>
                  </a:lnTo>
                  <a:lnTo>
                    <a:pt x="3102" y="1092"/>
                  </a:lnTo>
                  <a:lnTo>
                    <a:pt x="3096" y="1068"/>
                  </a:lnTo>
                  <a:close/>
                  <a:moveTo>
                    <a:pt x="2778" y="942"/>
                  </a:moveTo>
                  <a:lnTo>
                    <a:pt x="2766" y="960"/>
                  </a:lnTo>
                  <a:lnTo>
                    <a:pt x="2766" y="1014"/>
                  </a:lnTo>
                  <a:lnTo>
                    <a:pt x="2784" y="1014"/>
                  </a:lnTo>
                  <a:lnTo>
                    <a:pt x="2778" y="996"/>
                  </a:lnTo>
                  <a:lnTo>
                    <a:pt x="2790" y="990"/>
                  </a:lnTo>
                  <a:lnTo>
                    <a:pt x="2790" y="972"/>
                  </a:lnTo>
                  <a:lnTo>
                    <a:pt x="2778" y="972"/>
                  </a:lnTo>
                  <a:lnTo>
                    <a:pt x="2796" y="936"/>
                  </a:lnTo>
                  <a:lnTo>
                    <a:pt x="2814" y="906"/>
                  </a:lnTo>
                  <a:lnTo>
                    <a:pt x="2784" y="912"/>
                  </a:lnTo>
                  <a:lnTo>
                    <a:pt x="2778" y="942"/>
                  </a:lnTo>
                  <a:close/>
                  <a:moveTo>
                    <a:pt x="2136" y="600"/>
                  </a:moveTo>
                  <a:lnTo>
                    <a:pt x="2124" y="594"/>
                  </a:lnTo>
                  <a:lnTo>
                    <a:pt x="2118" y="594"/>
                  </a:lnTo>
                  <a:lnTo>
                    <a:pt x="2106" y="588"/>
                  </a:lnTo>
                  <a:lnTo>
                    <a:pt x="2088" y="588"/>
                  </a:lnTo>
                  <a:lnTo>
                    <a:pt x="2082" y="594"/>
                  </a:lnTo>
                  <a:lnTo>
                    <a:pt x="2082" y="600"/>
                  </a:lnTo>
                  <a:lnTo>
                    <a:pt x="2076" y="606"/>
                  </a:lnTo>
                  <a:lnTo>
                    <a:pt x="2082" y="612"/>
                  </a:lnTo>
                  <a:lnTo>
                    <a:pt x="2094" y="618"/>
                  </a:lnTo>
                  <a:lnTo>
                    <a:pt x="2136" y="618"/>
                  </a:lnTo>
                  <a:lnTo>
                    <a:pt x="2214" y="606"/>
                  </a:lnTo>
                  <a:lnTo>
                    <a:pt x="2136" y="600"/>
                  </a:lnTo>
                  <a:close/>
                  <a:moveTo>
                    <a:pt x="1308" y="1038"/>
                  </a:moveTo>
                  <a:lnTo>
                    <a:pt x="1368" y="1002"/>
                  </a:lnTo>
                  <a:lnTo>
                    <a:pt x="1362" y="990"/>
                  </a:lnTo>
                  <a:lnTo>
                    <a:pt x="1350" y="990"/>
                  </a:lnTo>
                  <a:lnTo>
                    <a:pt x="1332" y="996"/>
                  </a:lnTo>
                  <a:lnTo>
                    <a:pt x="1320" y="996"/>
                  </a:lnTo>
                  <a:lnTo>
                    <a:pt x="1302" y="1002"/>
                  </a:lnTo>
                  <a:lnTo>
                    <a:pt x="1290" y="1008"/>
                  </a:lnTo>
                  <a:lnTo>
                    <a:pt x="1284" y="1014"/>
                  </a:lnTo>
                  <a:lnTo>
                    <a:pt x="1284" y="1032"/>
                  </a:lnTo>
                  <a:lnTo>
                    <a:pt x="1290" y="1038"/>
                  </a:lnTo>
                  <a:lnTo>
                    <a:pt x="1308" y="1038"/>
                  </a:lnTo>
                  <a:close/>
                  <a:moveTo>
                    <a:pt x="1428" y="1116"/>
                  </a:moveTo>
                  <a:lnTo>
                    <a:pt x="1392" y="1116"/>
                  </a:lnTo>
                  <a:lnTo>
                    <a:pt x="1386" y="1146"/>
                  </a:lnTo>
                  <a:lnTo>
                    <a:pt x="1386" y="1152"/>
                  </a:lnTo>
                  <a:lnTo>
                    <a:pt x="1404" y="1170"/>
                  </a:lnTo>
                  <a:lnTo>
                    <a:pt x="1416" y="1176"/>
                  </a:lnTo>
                  <a:lnTo>
                    <a:pt x="1428" y="1164"/>
                  </a:lnTo>
                  <a:lnTo>
                    <a:pt x="1440" y="1140"/>
                  </a:lnTo>
                  <a:lnTo>
                    <a:pt x="1440" y="1128"/>
                  </a:lnTo>
                  <a:lnTo>
                    <a:pt x="1428" y="1116"/>
                  </a:lnTo>
                  <a:close/>
                  <a:moveTo>
                    <a:pt x="708" y="930"/>
                  </a:moveTo>
                  <a:lnTo>
                    <a:pt x="714" y="924"/>
                  </a:lnTo>
                  <a:lnTo>
                    <a:pt x="714" y="900"/>
                  </a:lnTo>
                  <a:lnTo>
                    <a:pt x="744" y="924"/>
                  </a:lnTo>
                  <a:lnTo>
                    <a:pt x="744" y="918"/>
                  </a:lnTo>
                  <a:lnTo>
                    <a:pt x="750" y="912"/>
                  </a:lnTo>
                  <a:lnTo>
                    <a:pt x="750" y="900"/>
                  </a:lnTo>
                  <a:lnTo>
                    <a:pt x="756" y="882"/>
                  </a:lnTo>
                  <a:lnTo>
                    <a:pt x="756" y="840"/>
                  </a:lnTo>
                  <a:lnTo>
                    <a:pt x="762" y="822"/>
                  </a:lnTo>
                  <a:lnTo>
                    <a:pt x="762" y="810"/>
                  </a:lnTo>
                  <a:lnTo>
                    <a:pt x="768" y="792"/>
                  </a:lnTo>
                  <a:lnTo>
                    <a:pt x="768" y="780"/>
                  </a:lnTo>
                  <a:lnTo>
                    <a:pt x="762" y="774"/>
                  </a:lnTo>
                  <a:lnTo>
                    <a:pt x="756" y="762"/>
                  </a:lnTo>
                  <a:lnTo>
                    <a:pt x="756" y="750"/>
                  </a:lnTo>
                  <a:lnTo>
                    <a:pt x="768" y="726"/>
                  </a:lnTo>
                  <a:lnTo>
                    <a:pt x="774" y="720"/>
                  </a:lnTo>
                  <a:lnTo>
                    <a:pt x="774" y="714"/>
                  </a:lnTo>
                  <a:lnTo>
                    <a:pt x="756" y="696"/>
                  </a:lnTo>
                  <a:lnTo>
                    <a:pt x="744" y="654"/>
                  </a:lnTo>
                  <a:lnTo>
                    <a:pt x="702" y="654"/>
                  </a:lnTo>
                  <a:lnTo>
                    <a:pt x="702" y="618"/>
                  </a:lnTo>
                  <a:lnTo>
                    <a:pt x="666" y="618"/>
                  </a:lnTo>
                  <a:lnTo>
                    <a:pt x="660" y="546"/>
                  </a:lnTo>
                  <a:lnTo>
                    <a:pt x="606" y="546"/>
                  </a:lnTo>
                  <a:lnTo>
                    <a:pt x="594" y="534"/>
                  </a:lnTo>
                  <a:lnTo>
                    <a:pt x="594" y="504"/>
                  </a:lnTo>
                  <a:lnTo>
                    <a:pt x="600" y="498"/>
                  </a:lnTo>
                  <a:lnTo>
                    <a:pt x="606" y="486"/>
                  </a:lnTo>
                  <a:lnTo>
                    <a:pt x="582" y="486"/>
                  </a:lnTo>
                  <a:lnTo>
                    <a:pt x="600" y="468"/>
                  </a:lnTo>
                  <a:lnTo>
                    <a:pt x="606" y="456"/>
                  </a:lnTo>
                  <a:lnTo>
                    <a:pt x="612" y="450"/>
                  </a:lnTo>
                  <a:lnTo>
                    <a:pt x="612" y="438"/>
                  </a:lnTo>
                  <a:lnTo>
                    <a:pt x="600" y="426"/>
                  </a:lnTo>
                  <a:lnTo>
                    <a:pt x="588" y="432"/>
                  </a:lnTo>
                  <a:lnTo>
                    <a:pt x="570" y="432"/>
                  </a:lnTo>
                  <a:lnTo>
                    <a:pt x="552" y="438"/>
                  </a:lnTo>
                  <a:lnTo>
                    <a:pt x="540" y="438"/>
                  </a:lnTo>
                  <a:lnTo>
                    <a:pt x="534" y="444"/>
                  </a:lnTo>
                  <a:lnTo>
                    <a:pt x="528" y="444"/>
                  </a:lnTo>
                  <a:lnTo>
                    <a:pt x="534" y="438"/>
                  </a:lnTo>
                  <a:lnTo>
                    <a:pt x="546" y="432"/>
                  </a:lnTo>
                  <a:lnTo>
                    <a:pt x="552" y="420"/>
                  </a:lnTo>
                  <a:lnTo>
                    <a:pt x="558" y="414"/>
                  </a:lnTo>
                  <a:lnTo>
                    <a:pt x="558" y="402"/>
                  </a:lnTo>
                  <a:lnTo>
                    <a:pt x="546" y="396"/>
                  </a:lnTo>
                  <a:lnTo>
                    <a:pt x="534" y="396"/>
                  </a:lnTo>
                  <a:lnTo>
                    <a:pt x="522" y="390"/>
                  </a:lnTo>
                  <a:lnTo>
                    <a:pt x="510" y="390"/>
                  </a:lnTo>
                  <a:lnTo>
                    <a:pt x="516" y="384"/>
                  </a:lnTo>
                  <a:lnTo>
                    <a:pt x="516" y="378"/>
                  </a:lnTo>
                  <a:lnTo>
                    <a:pt x="504" y="354"/>
                  </a:lnTo>
                  <a:lnTo>
                    <a:pt x="492" y="342"/>
                  </a:lnTo>
                  <a:lnTo>
                    <a:pt x="480" y="336"/>
                  </a:lnTo>
                  <a:lnTo>
                    <a:pt x="462" y="330"/>
                  </a:lnTo>
                  <a:lnTo>
                    <a:pt x="456" y="324"/>
                  </a:lnTo>
                  <a:lnTo>
                    <a:pt x="450" y="324"/>
                  </a:lnTo>
                  <a:lnTo>
                    <a:pt x="450" y="318"/>
                  </a:lnTo>
                  <a:lnTo>
                    <a:pt x="444" y="312"/>
                  </a:lnTo>
                  <a:lnTo>
                    <a:pt x="438" y="300"/>
                  </a:lnTo>
                  <a:lnTo>
                    <a:pt x="438" y="288"/>
                  </a:lnTo>
                  <a:lnTo>
                    <a:pt x="426" y="276"/>
                  </a:lnTo>
                  <a:lnTo>
                    <a:pt x="414" y="276"/>
                  </a:lnTo>
                  <a:lnTo>
                    <a:pt x="408" y="282"/>
                  </a:lnTo>
                  <a:lnTo>
                    <a:pt x="414" y="306"/>
                  </a:lnTo>
                  <a:lnTo>
                    <a:pt x="408" y="300"/>
                  </a:lnTo>
                  <a:lnTo>
                    <a:pt x="396" y="294"/>
                  </a:lnTo>
                  <a:lnTo>
                    <a:pt x="360" y="258"/>
                  </a:lnTo>
                  <a:lnTo>
                    <a:pt x="360" y="246"/>
                  </a:lnTo>
                  <a:lnTo>
                    <a:pt x="354" y="240"/>
                  </a:lnTo>
                  <a:lnTo>
                    <a:pt x="348" y="228"/>
                  </a:lnTo>
                  <a:lnTo>
                    <a:pt x="342" y="222"/>
                  </a:lnTo>
                  <a:lnTo>
                    <a:pt x="342" y="216"/>
                  </a:lnTo>
                  <a:lnTo>
                    <a:pt x="330" y="210"/>
                  </a:lnTo>
                  <a:lnTo>
                    <a:pt x="312" y="192"/>
                  </a:lnTo>
                  <a:lnTo>
                    <a:pt x="294" y="186"/>
                  </a:lnTo>
                  <a:lnTo>
                    <a:pt x="288" y="174"/>
                  </a:lnTo>
                  <a:lnTo>
                    <a:pt x="276" y="168"/>
                  </a:lnTo>
                  <a:lnTo>
                    <a:pt x="264" y="156"/>
                  </a:lnTo>
                  <a:lnTo>
                    <a:pt x="252" y="150"/>
                  </a:lnTo>
                  <a:lnTo>
                    <a:pt x="240" y="138"/>
                  </a:lnTo>
                  <a:lnTo>
                    <a:pt x="234" y="126"/>
                  </a:lnTo>
                  <a:lnTo>
                    <a:pt x="222" y="120"/>
                  </a:lnTo>
                  <a:lnTo>
                    <a:pt x="222" y="102"/>
                  </a:lnTo>
                  <a:lnTo>
                    <a:pt x="204" y="84"/>
                  </a:lnTo>
                  <a:lnTo>
                    <a:pt x="198" y="72"/>
                  </a:lnTo>
                  <a:lnTo>
                    <a:pt x="168" y="42"/>
                  </a:lnTo>
                  <a:lnTo>
                    <a:pt x="150" y="42"/>
                  </a:lnTo>
                  <a:lnTo>
                    <a:pt x="66" y="36"/>
                  </a:lnTo>
                  <a:lnTo>
                    <a:pt x="42" y="12"/>
                  </a:lnTo>
                  <a:lnTo>
                    <a:pt x="30" y="6"/>
                  </a:lnTo>
                  <a:lnTo>
                    <a:pt x="24" y="0"/>
                  </a:lnTo>
                  <a:lnTo>
                    <a:pt x="18" y="0"/>
                  </a:lnTo>
                  <a:lnTo>
                    <a:pt x="6" y="6"/>
                  </a:lnTo>
                  <a:lnTo>
                    <a:pt x="0" y="18"/>
                  </a:lnTo>
                  <a:lnTo>
                    <a:pt x="0" y="48"/>
                  </a:lnTo>
                  <a:lnTo>
                    <a:pt x="6" y="60"/>
                  </a:lnTo>
                  <a:lnTo>
                    <a:pt x="18" y="78"/>
                  </a:lnTo>
                  <a:lnTo>
                    <a:pt x="66" y="126"/>
                  </a:lnTo>
                  <a:lnTo>
                    <a:pt x="96" y="150"/>
                  </a:lnTo>
                  <a:lnTo>
                    <a:pt x="126" y="180"/>
                  </a:lnTo>
                  <a:lnTo>
                    <a:pt x="162" y="234"/>
                  </a:lnTo>
                  <a:lnTo>
                    <a:pt x="174" y="228"/>
                  </a:lnTo>
                  <a:lnTo>
                    <a:pt x="174" y="252"/>
                  </a:lnTo>
                  <a:lnTo>
                    <a:pt x="180" y="264"/>
                  </a:lnTo>
                  <a:lnTo>
                    <a:pt x="186" y="270"/>
                  </a:lnTo>
                  <a:lnTo>
                    <a:pt x="198" y="276"/>
                  </a:lnTo>
                  <a:lnTo>
                    <a:pt x="216" y="288"/>
                  </a:lnTo>
                  <a:lnTo>
                    <a:pt x="228" y="300"/>
                  </a:lnTo>
                  <a:lnTo>
                    <a:pt x="246" y="312"/>
                  </a:lnTo>
                  <a:lnTo>
                    <a:pt x="258" y="324"/>
                  </a:lnTo>
                  <a:lnTo>
                    <a:pt x="264" y="336"/>
                  </a:lnTo>
                  <a:lnTo>
                    <a:pt x="276" y="372"/>
                  </a:lnTo>
                  <a:lnTo>
                    <a:pt x="276" y="384"/>
                  </a:lnTo>
                  <a:lnTo>
                    <a:pt x="282" y="390"/>
                  </a:lnTo>
                  <a:lnTo>
                    <a:pt x="282" y="426"/>
                  </a:lnTo>
                  <a:lnTo>
                    <a:pt x="288" y="438"/>
                  </a:lnTo>
                  <a:lnTo>
                    <a:pt x="288" y="444"/>
                  </a:lnTo>
                  <a:lnTo>
                    <a:pt x="294" y="450"/>
                  </a:lnTo>
                  <a:lnTo>
                    <a:pt x="300" y="450"/>
                  </a:lnTo>
                  <a:lnTo>
                    <a:pt x="312" y="444"/>
                  </a:lnTo>
                  <a:lnTo>
                    <a:pt x="324" y="444"/>
                  </a:lnTo>
                  <a:lnTo>
                    <a:pt x="324" y="450"/>
                  </a:lnTo>
                  <a:lnTo>
                    <a:pt x="330" y="462"/>
                  </a:lnTo>
                  <a:lnTo>
                    <a:pt x="330" y="474"/>
                  </a:lnTo>
                  <a:lnTo>
                    <a:pt x="336" y="480"/>
                  </a:lnTo>
                  <a:lnTo>
                    <a:pt x="336" y="486"/>
                  </a:lnTo>
                  <a:lnTo>
                    <a:pt x="378" y="522"/>
                  </a:lnTo>
                  <a:lnTo>
                    <a:pt x="372" y="546"/>
                  </a:lnTo>
                  <a:lnTo>
                    <a:pt x="408" y="606"/>
                  </a:lnTo>
                  <a:lnTo>
                    <a:pt x="402" y="618"/>
                  </a:lnTo>
                  <a:lnTo>
                    <a:pt x="402" y="636"/>
                  </a:lnTo>
                  <a:lnTo>
                    <a:pt x="408" y="648"/>
                  </a:lnTo>
                  <a:lnTo>
                    <a:pt x="438" y="678"/>
                  </a:lnTo>
                  <a:lnTo>
                    <a:pt x="438" y="684"/>
                  </a:lnTo>
                  <a:lnTo>
                    <a:pt x="444" y="690"/>
                  </a:lnTo>
                  <a:lnTo>
                    <a:pt x="462" y="726"/>
                  </a:lnTo>
                  <a:lnTo>
                    <a:pt x="498" y="744"/>
                  </a:lnTo>
                  <a:lnTo>
                    <a:pt x="504" y="750"/>
                  </a:lnTo>
                  <a:lnTo>
                    <a:pt x="510" y="750"/>
                  </a:lnTo>
                  <a:lnTo>
                    <a:pt x="510" y="786"/>
                  </a:lnTo>
                  <a:lnTo>
                    <a:pt x="522" y="792"/>
                  </a:lnTo>
                  <a:lnTo>
                    <a:pt x="528" y="804"/>
                  </a:lnTo>
                  <a:lnTo>
                    <a:pt x="540" y="810"/>
                  </a:lnTo>
                  <a:lnTo>
                    <a:pt x="564" y="834"/>
                  </a:lnTo>
                  <a:lnTo>
                    <a:pt x="576" y="840"/>
                  </a:lnTo>
                  <a:lnTo>
                    <a:pt x="594" y="858"/>
                  </a:lnTo>
                  <a:lnTo>
                    <a:pt x="600" y="858"/>
                  </a:lnTo>
                  <a:lnTo>
                    <a:pt x="606" y="864"/>
                  </a:lnTo>
                  <a:lnTo>
                    <a:pt x="612" y="864"/>
                  </a:lnTo>
                  <a:lnTo>
                    <a:pt x="612" y="870"/>
                  </a:lnTo>
                  <a:lnTo>
                    <a:pt x="618" y="876"/>
                  </a:lnTo>
                  <a:lnTo>
                    <a:pt x="630" y="900"/>
                  </a:lnTo>
                  <a:lnTo>
                    <a:pt x="642" y="912"/>
                  </a:lnTo>
                  <a:lnTo>
                    <a:pt x="654" y="936"/>
                  </a:lnTo>
                  <a:lnTo>
                    <a:pt x="660" y="942"/>
                  </a:lnTo>
                  <a:lnTo>
                    <a:pt x="660" y="906"/>
                  </a:lnTo>
                  <a:lnTo>
                    <a:pt x="672" y="906"/>
                  </a:lnTo>
                  <a:lnTo>
                    <a:pt x="684" y="918"/>
                  </a:lnTo>
                  <a:lnTo>
                    <a:pt x="696" y="924"/>
                  </a:lnTo>
                  <a:lnTo>
                    <a:pt x="702" y="930"/>
                  </a:lnTo>
                  <a:lnTo>
                    <a:pt x="708" y="930"/>
                  </a:lnTo>
                  <a:close/>
                  <a:moveTo>
                    <a:pt x="2118" y="1194"/>
                  </a:moveTo>
                  <a:lnTo>
                    <a:pt x="2106" y="1176"/>
                  </a:lnTo>
                  <a:lnTo>
                    <a:pt x="2088" y="1176"/>
                  </a:lnTo>
                  <a:lnTo>
                    <a:pt x="2064" y="1200"/>
                  </a:lnTo>
                  <a:lnTo>
                    <a:pt x="2064" y="1212"/>
                  </a:lnTo>
                  <a:lnTo>
                    <a:pt x="2052" y="1212"/>
                  </a:lnTo>
                  <a:lnTo>
                    <a:pt x="2040" y="1218"/>
                  </a:lnTo>
                  <a:lnTo>
                    <a:pt x="2010" y="1248"/>
                  </a:lnTo>
                  <a:lnTo>
                    <a:pt x="1998" y="1272"/>
                  </a:lnTo>
                  <a:lnTo>
                    <a:pt x="1992" y="1278"/>
                  </a:lnTo>
                  <a:lnTo>
                    <a:pt x="1992" y="1290"/>
                  </a:lnTo>
                  <a:lnTo>
                    <a:pt x="2004" y="1302"/>
                  </a:lnTo>
                  <a:lnTo>
                    <a:pt x="2022" y="1302"/>
                  </a:lnTo>
                  <a:lnTo>
                    <a:pt x="2052" y="1284"/>
                  </a:lnTo>
                  <a:lnTo>
                    <a:pt x="2082" y="1260"/>
                  </a:lnTo>
                  <a:lnTo>
                    <a:pt x="2106" y="1242"/>
                  </a:lnTo>
                  <a:lnTo>
                    <a:pt x="2100" y="1236"/>
                  </a:lnTo>
                  <a:lnTo>
                    <a:pt x="2100" y="1224"/>
                  </a:lnTo>
                  <a:lnTo>
                    <a:pt x="2112" y="1200"/>
                  </a:lnTo>
                  <a:lnTo>
                    <a:pt x="2118" y="1194"/>
                  </a:lnTo>
                  <a:close/>
                  <a:moveTo>
                    <a:pt x="1374" y="1128"/>
                  </a:moveTo>
                  <a:lnTo>
                    <a:pt x="1374" y="1116"/>
                  </a:lnTo>
                  <a:lnTo>
                    <a:pt x="1368" y="1110"/>
                  </a:lnTo>
                  <a:lnTo>
                    <a:pt x="1344" y="1098"/>
                  </a:lnTo>
                  <a:lnTo>
                    <a:pt x="1332" y="1098"/>
                  </a:lnTo>
                  <a:lnTo>
                    <a:pt x="1320" y="1092"/>
                  </a:lnTo>
                  <a:lnTo>
                    <a:pt x="1314" y="1092"/>
                  </a:lnTo>
                  <a:lnTo>
                    <a:pt x="1302" y="1098"/>
                  </a:lnTo>
                  <a:lnTo>
                    <a:pt x="1296" y="1104"/>
                  </a:lnTo>
                  <a:lnTo>
                    <a:pt x="1296" y="1116"/>
                  </a:lnTo>
                  <a:lnTo>
                    <a:pt x="1290" y="1122"/>
                  </a:lnTo>
                  <a:lnTo>
                    <a:pt x="1290" y="1134"/>
                  </a:lnTo>
                  <a:lnTo>
                    <a:pt x="1254" y="1104"/>
                  </a:lnTo>
                  <a:lnTo>
                    <a:pt x="1260" y="1092"/>
                  </a:lnTo>
                  <a:lnTo>
                    <a:pt x="1260" y="1080"/>
                  </a:lnTo>
                  <a:lnTo>
                    <a:pt x="1266" y="1068"/>
                  </a:lnTo>
                  <a:lnTo>
                    <a:pt x="1266" y="1050"/>
                  </a:lnTo>
                  <a:lnTo>
                    <a:pt x="1260" y="1038"/>
                  </a:lnTo>
                  <a:lnTo>
                    <a:pt x="1254" y="1032"/>
                  </a:lnTo>
                  <a:lnTo>
                    <a:pt x="1242" y="1026"/>
                  </a:lnTo>
                  <a:lnTo>
                    <a:pt x="1188" y="1026"/>
                  </a:lnTo>
                  <a:lnTo>
                    <a:pt x="1158" y="1008"/>
                  </a:lnTo>
                  <a:lnTo>
                    <a:pt x="1158" y="984"/>
                  </a:lnTo>
                  <a:lnTo>
                    <a:pt x="1116" y="984"/>
                  </a:lnTo>
                  <a:lnTo>
                    <a:pt x="1116" y="996"/>
                  </a:lnTo>
                  <a:lnTo>
                    <a:pt x="1110" y="1008"/>
                  </a:lnTo>
                  <a:lnTo>
                    <a:pt x="1110" y="1026"/>
                  </a:lnTo>
                  <a:lnTo>
                    <a:pt x="1086" y="1026"/>
                  </a:lnTo>
                  <a:lnTo>
                    <a:pt x="1074" y="1020"/>
                  </a:lnTo>
                  <a:lnTo>
                    <a:pt x="1056" y="1014"/>
                  </a:lnTo>
                  <a:lnTo>
                    <a:pt x="1044" y="1014"/>
                  </a:lnTo>
                  <a:lnTo>
                    <a:pt x="1032" y="1008"/>
                  </a:lnTo>
                  <a:lnTo>
                    <a:pt x="966" y="1008"/>
                  </a:lnTo>
                  <a:lnTo>
                    <a:pt x="960" y="996"/>
                  </a:lnTo>
                  <a:lnTo>
                    <a:pt x="948" y="990"/>
                  </a:lnTo>
                  <a:lnTo>
                    <a:pt x="942" y="978"/>
                  </a:lnTo>
                  <a:lnTo>
                    <a:pt x="918" y="954"/>
                  </a:lnTo>
                  <a:lnTo>
                    <a:pt x="900" y="954"/>
                  </a:lnTo>
                  <a:lnTo>
                    <a:pt x="888" y="960"/>
                  </a:lnTo>
                  <a:lnTo>
                    <a:pt x="876" y="954"/>
                  </a:lnTo>
                  <a:lnTo>
                    <a:pt x="870" y="948"/>
                  </a:lnTo>
                  <a:lnTo>
                    <a:pt x="858" y="942"/>
                  </a:lnTo>
                  <a:lnTo>
                    <a:pt x="846" y="942"/>
                  </a:lnTo>
                  <a:lnTo>
                    <a:pt x="840" y="936"/>
                  </a:lnTo>
                  <a:lnTo>
                    <a:pt x="822" y="936"/>
                  </a:lnTo>
                  <a:lnTo>
                    <a:pt x="810" y="930"/>
                  </a:lnTo>
                  <a:lnTo>
                    <a:pt x="792" y="930"/>
                  </a:lnTo>
                  <a:lnTo>
                    <a:pt x="786" y="924"/>
                  </a:lnTo>
                  <a:lnTo>
                    <a:pt x="762" y="924"/>
                  </a:lnTo>
                  <a:lnTo>
                    <a:pt x="750" y="930"/>
                  </a:lnTo>
                  <a:lnTo>
                    <a:pt x="738" y="954"/>
                  </a:lnTo>
                  <a:lnTo>
                    <a:pt x="738" y="966"/>
                  </a:lnTo>
                  <a:lnTo>
                    <a:pt x="732" y="978"/>
                  </a:lnTo>
                  <a:lnTo>
                    <a:pt x="720" y="990"/>
                  </a:lnTo>
                  <a:lnTo>
                    <a:pt x="714" y="990"/>
                  </a:lnTo>
                  <a:lnTo>
                    <a:pt x="702" y="1002"/>
                  </a:lnTo>
                  <a:lnTo>
                    <a:pt x="702" y="1014"/>
                  </a:lnTo>
                  <a:lnTo>
                    <a:pt x="738" y="1008"/>
                  </a:lnTo>
                  <a:lnTo>
                    <a:pt x="786" y="1008"/>
                  </a:lnTo>
                  <a:lnTo>
                    <a:pt x="780" y="1014"/>
                  </a:lnTo>
                  <a:lnTo>
                    <a:pt x="768" y="1020"/>
                  </a:lnTo>
                  <a:lnTo>
                    <a:pt x="762" y="1032"/>
                  </a:lnTo>
                  <a:lnTo>
                    <a:pt x="762" y="1044"/>
                  </a:lnTo>
                  <a:lnTo>
                    <a:pt x="774" y="1050"/>
                  </a:lnTo>
                  <a:lnTo>
                    <a:pt x="780" y="1050"/>
                  </a:lnTo>
                  <a:lnTo>
                    <a:pt x="798" y="1044"/>
                  </a:lnTo>
                  <a:lnTo>
                    <a:pt x="810" y="1044"/>
                  </a:lnTo>
                  <a:lnTo>
                    <a:pt x="816" y="1038"/>
                  </a:lnTo>
                  <a:lnTo>
                    <a:pt x="828" y="1032"/>
                  </a:lnTo>
                  <a:lnTo>
                    <a:pt x="840" y="1038"/>
                  </a:lnTo>
                  <a:lnTo>
                    <a:pt x="870" y="1056"/>
                  </a:lnTo>
                  <a:lnTo>
                    <a:pt x="900" y="1068"/>
                  </a:lnTo>
                  <a:lnTo>
                    <a:pt x="924" y="1080"/>
                  </a:lnTo>
                  <a:lnTo>
                    <a:pt x="960" y="1086"/>
                  </a:lnTo>
                  <a:lnTo>
                    <a:pt x="1014" y="1092"/>
                  </a:lnTo>
                  <a:lnTo>
                    <a:pt x="1062" y="1092"/>
                  </a:lnTo>
                  <a:lnTo>
                    <a:pt x="1080" y="1110"/>
                  </a:lnTo>
                  <a:lnTo>
                    <a:pt x="1086" y="1122"/>
                  </a:lnTo>
                  <a:lnTo>
                    <a:pt x="1098" y="1128"/>
                  </a:lnTo>
                  <a:lnTo>
                    <a:pt x="1110" y="1140"/>
                  </a:lnTo>
                  <a:lnTo>
                    <a:pt x="1128" y="1146"/>
                  </a:lnTo>
                  <a:lnTo>
                    <a:pt x="1152" y="1152"/>
                  </a:lnTo>
                  <a:lnTo>
                    <a:pt x="1170" y="1152"/>
                  </a:lnTo>
                  <a:lnTo>
                    <a:pt x="1182" y="1158"/>
                  </a:lnTo>
                  <a:lnTo>
                    <a:pt x="1248" y="1158"/>
                  </a:lnTo>
                  <a:lnTo>
                    <a:pt x="1260" y="1164"/>
                  </a:lnTo>
                  <a:lnTo>
                    <a:pt x="1278" y="1170"/>
                  </a:lnTo>
                  <a:lnTo>
                    <a:pt x="1290" y="1182"/>
                  </a:lnTo>
                  <a:lnTo>
                    <a:pt x="1302" y="1188"/>
                  </a:lnTo>
                  <a:lnTo>
                    <a:pt x="1320" y="1206"/>
                  </a:lnTo>
                  <a:lnTo>
                    <a:pt x="1338" y="1206"/>
                  </a:lnTo>
                  <a:lnTo>
                    <a:pt x="1350" y="1200"/>
                  </a:lnTo>
                  <a:lnTo>
                    <a:pt x="1356" y="1206"/>
                  </a:lnTo>
                  <a:lnTo>
                    <a:pt x="1374" y="1206"/>
                  </a:lnTo>
                  <a:lnTo>
                    <a:pt x="1374" y="1194"/>
                  </a:lnTo>
                  <a:lnTo>
                    <a:pt x="1368" y="1182"/>
                  </a:lnTo>
                  <a:lnTo>
                    <a:pt x="1362" y="1176"/>
                  </a:lnTo>
                  <a:lnTo>
                    <a:pt x="1356" y="1164"/>
                  </a:lnTo>
                  <a:lnTo>
                    <a:pt x="1374" y="1146"/>
                  </a:lnTo>
                  <a:lnTo>
                    <a:pt x="1374" y="1128"/>
                  </a:lnTo>
                  <a:close/>
                  <a:moveTo>
                    <a:pt x="1500" y="726"/>
                  </a:moveTo>
                  <a:lnTo>
                    <a:pt x="1542" y="684"/>
                  </a:lnTo>
                  <a:lnTo>
                    <a:pt x="1548" y="672"/>
                  </a:lnTo>
                  <a:lnTo>
                    <a:pt x="1554" y="654"/>
                  </a:lnTo>
                  <a:lnTo>
                    <a:pt x="1560" y="642"/>
                  </a:lnTo>
                  <a:lnTo>
                    <a:pt x="1566" y="624"/>
                  </a:lnTo>
                  <a:lnTo>
                    <a:pt x="1566" y="612"/>
                  </a:lnTo>
                  <a:lnTo>
                    <a:pt x="1572" y="606"/>
                  </a:lnTo>
                  <a:lnTo>
                    <a:pt x="1572" y="600"/>
                  </a:lnTo>
                  <a:lnTo>
                    <a:pt x="1566" y="600"/>
                  </a:lnTo>
                  <a:lnTo>
                    <a:pt x="1554" y="594"/>
                  </a:lnTo>
                  <a:lnTo>
                    <a:pt x="1542" y="582"/>
                  </a:lnTo>
                  <a:lnTo>
                    <a:pt x="1542" y="564"/>
                  </a:lnTo>
                  <a:lnTo>
                    <a:pt x="1554" y="516"/>
                  </a:lnTo>
                  <a:lnTo>
                    <a:pt x="1590" y="498"/>
                  </a:lnTo>
                  <a:lnTo>
                    <a:pt x="1626" y="498"/>
                  </a:lnTo>
                  <a:lnTo>
                    <a:pt x="1632" y="486"/>
                  </a:lnTo>
                  <a:lnTo>
                    <a:pt x="1638" y="480"/>
                  </a:lnTo>
                  <a:lnTo>
                    <a:pt x="1644" y="468"/>
                  </a:lnTo>
                  <a:lnTo>
                    <a:pt x="1644" y="444"/>
                  </a:lnTo>
                  <a:lnTo>
                    <a:pt x="1626" y="444"/>
                  </a:lnTo>
                  <a:lnTo>
                    <a:pt x="1620" y="450"/>
                  </a:lnTo>
                  <a:lnTo>
                    <a:pt x="1608" y="450"/>
                  </a:lnTo>
                  <a:lnTo>
                    <a:pt x="1608" y="438"/>
                  </a:lnTo>
                  <a:lnTo>
                    <a:pt x="1614" y="420"/>
                  </a:lnTo>
                  <a:lnTo>
                    <a:pt x="1626" y="408"/>
                  </a:lnTo>
                  <a:lnTo>
                    <a:pt x="1650" y="396"/>
                  </a:lnTo>
                  <a:lnTo>
                    <a:pt x="1662" y="396"/>
                  </a:lnTo>
                  <a:lnTo>
                    <a:pt x="1680" y="402"/>
                  </a:lnTo>
                  <a:lnTo>
                    <a:pt x="1704" y="402"/>
                  </a:lnTo>
                  <a:lnTo>
                    <a:pt x="1716" y="390"/>
                  </a:lnTo>
                  <a:lnTo>
                    <a:pt x="1716" y="384"/>
                  </a:lnTo>
                  <a:lnTo>
                    <a:pt x="1680" y="348"/>
                  </a:lnTo>
                  <a:lnTo>
                    <a:pt x="1680" y="312"/>
                  </a:lnTo>
                  <a:lnTo>
                    <a:pt x="1668" y="312"/>
                  </a:lnTo>
                  <a:lnTo>
                    <a:pt x="1650" y="294"/>
                  </a:lnTo>
                  <a:lnTo>
                    <a:pt x="1650" y="282"/>
                  </a:lnTo>
                  <a:lnTo>
                    <a:pt x="1662" y="270"/>
                  </a:lnTo>
                  <a:lnTo>
                    <a:pt x="1668" y="258"/>
                  </a:lnTo>
                  <a:lnTo>
                    <a:pt x="1668" y="246"/>
                  </a:lnTo>
                  <a:lnTo>
                    <a:pt x="1662" y="240"/>
                  </a:lnTo>
                  <a:lnTo>
                    <a:pt x="1638" y="228"/>
                  </a:lnTo>
                  <a:lnTo>
                    <a:pt x="1614" y="228"/>
                  </a:lnTo>
                  <a:lnTo>
                    <a:pt x="1632" y="198"/>
                  </a:lnTo>
                  <a:lnTo>
                    <a:pt x="1614" y="192"/>
                  </a:lnTo>
                  <a:lnTo>
                    <a:pt x="1620" y="162"/>
                  </a:lnTo>
                  <a:lnTo>
                    <a:pt x="1608" y="144"/>
                  </a:lnTo>
                  <a:lnTo>
                    <a:pt x="1602" y="138"/>
                  </a:lnTo>
                  <a:lnTo>
                    <a:pt x="1590" y="132"/>
                  </a:lnTo>
                  <a:lnTo>
                    <a:pt x="1566" y="108"/>
                  </a:lnTo>
                  <a:lnTo>
                    <a:pt x="1470" y="108"/>
                  </a:lnTo>
                  <a:lnTo>
                    <a:pt x="1464" y="114"/>
                  </a:lnTo>
                  <a:lnTo>
                    <a:pt x="1458" y="126"/>
                  </a:lnTo>
                  <a:lnTo>
                    <a:pt x="1458" y="180"/>
                  </a:lnTo>
                  <a:lnTo>
                    <a:pt x="1452" y="198"/>
                  </a:lnTo>
                  <a:lnTo>
                    <a:pt x="1452" y="204"/>
                  </a:lnTo>
                  <a:lnTo>
                    <a:pt x="1446" y="216"/>
                  </a:lnTo>
                  <a:lnTo>
                    <a:pt x="1428" y="216"/>
                  </a:lnTo>
                  <a:lnTo>
                    <a:pt x="1422" y="222"/>
                  </a:lnTo>
                  <a:lnTo>
                    <a:pt x="1422" y="246"/>
                  </a:lnTo>
                  <a:lnTo>
                    <a:pt x="1428" y="252"/>
                  </a:lnTo>
                  <a:lnTo>
                    <a:pt x="1434" y="264"/>
                  </a:lnTo>
                  <a:lnTo>
                    <a:pt x="1398" y="294"/>
                  </a:lnTo>
                  <a:lnTo>
                    <a:pt x="1404" y="306"/>
                  </a:lnTo>
                  <a:lnTo>
                    <a:pt x="1374" y="342"/>
                  </a:lnTo>
                  <a:lnTo>
                    <a:pt x="1350" y="342"/>
                  </a:lnTo>
                  <a:lnTo>
                    <a:pt x="1344" y="348"/>
                  </a:lnTo>
                  <a:lnTo>
                    <a:pt x="1332" y="354"/>
                  </a:lnTo>
                  <a:lnTo>
                    <a:pt x="1320" y="366"/>
                  </a:lnTo>
                  <a:lnTo>
                    <a:pt x="1314" y="366"/>
                  </a:lnTo>
                  <a:lnTo>
                    <a:pt x="1308" y="360"/>
                  </a:lnTo>
                  <a:lnTo>
                    <a:pt x="1284" y="348"/>
                  </a:lnTo>
                  <a:lnTo>
                    <a:pt x="1272" y="336"/>
                  </a:lnTo>
                  <a:lnTo>
                    <a:pt x="1230" y="336"/>
                  </a:lnTo>
                  <a:lnTo>
                    <a:pt x="1224" y="348"/>
                  </a:lnTo>
                  <a:lnTo>
                    <a:pt x="1194" y="378"/>
                  </a:lnTo>
                  <a:lnTo>
                    <a:pt x="1170" y="378"/>
                  </a:lnTo>
                  <a:lnTo>
                    <a:pt x="1152" y="372"/>
                  </a:lnTo>
                  <a:lnTo>
                    <a:pt x="1128" y="372"/>
                  </a:lnTo>
                  <a:lnTo>
                    <a:pt x="1110" y="390"/>
                  </a:lnTo>
                  <a:lnTo>
                    <a:pt x="1104" y="390"/>
                  </a:lnTo>
                  <a:lnTo>
                    <a:pt x="1080" y="378"/>
                  </a:lnTo>
                  <a:lnTo>
                    <a:pt x="1074" y="372"/>
                  </a:lnTo>
                  <a:lnTo>
                    <a:pt x="1062" y="366"/>
                  </a:lnTo>
                  <a:lnTo>
                    <a:pt x="1050" y="354"/>
                  </a:lnTo>
                  <a:lnTo>
                    <a:pt x="1050" y="342"/>
                  </a:lnTo>
                  <a:lnTo>
                    <a:pt x="1044" y="336"/>
                  </a:lnTo>
                  <a:lnTo>
                    <a:pt x="1032" y="330"/>
                  </a:lnTo>
                  <a:lnTo>
                    <a:pt x="1008" y="330"/>
                  </a:lnTo>
                  <a:lnTo>
                    <a:pt x="996" y="336"/>
                  </a:lnTo>
                  <a:lnTo>
                    <a:pt x="990" y="348"/>
                  </a:lnTo>
                  <a:lnTo>
                    <a:pt x="978" y="366"/>
                  </a:lnTo>
                  <a:lnTo>
                    <a:pt x="972" y="384"/>
                  </a:lnTo>
                  <a:lnTo>
                    <a:pt x="972" y="402"/>
                  </a:lnTo>
                  <a:lnTo>
                    <a:pt x="966" y="408"/>
                  </a:lnTo>
                  <a:lnTo>
                    <a:pt x="966" y="414"/>
                  </a:lnTo>
                  <a:lnTo>
                    <a:pt x="990" y="444"/>
                  </a:lnTo>
                  <a:lnTo>
                    <a:pt x="1002" y="498"/>
                  </a:lnTo>
                  <a:lnTo>
                    <a:pt x="1050" y="528"/>
                  </a:lnTo>
                  <a:lnTo>
                    <a:pt x="1038" y="564"/>
                  </a:lnTo>
                  <a:lnTo>
                    <a:pt x="1068" y="582"/>
                  </a:lnTo>
                  <a:lnTo>
                    <a:pt x="1050" y="606"/>
                  </a:lnTo>
                  <a:lnTo>
                    <a:pt x="1068" y="636"/>
                  </a:lnTo>
                  <a:lnTo>
                    <a:pt x="1056" y="648"/>
                  </a:lnTo>
                  <a:lnTo>
                    <a:pt x="1068" y="702"/>
                  </a:lnTo>
                  <a:lnTo>
                    <a:pt x="1110" y="696"/>
                  </a:lnTo>
                  <a:lnTo>
                    <a:pt x="1140" y="708"/>
                  </a:lnTo>
                  <a:lnTo>
                    <a:pt x="1146" y="696"/>
                  </a:lnTo>
                  <a:lnTo>
                    <a:pt x="1170" y="672"/>
                  </a:lnTo>
                  <a:lnTo>
                    <a:pt x="1182" y="672"/>
                  </a:lnTo>
                  <a:lnTo>
                    <a:pt x="1182" y="690"/>
                  </a:lnTo>
                  <a:lnTo>
                    <a:pt x="1188" y="702"/>
                  </a:lnTo>
                  <a:lnTo>
                    <a:pt x="1188" y="726"/>
                  </a:lnTo>
                  <a:lnTo>
                    <a:pt x="1194" y="738"/>
                  </a:lnTo>
                  <a:lnTo>
                    <a:pt x="1212" y="738"/>
                  </a:lnTo>
                  <a:lnTo>
                    <a:pt x="1218" y="726"/>
                  </a:lnTo>
                  <a:lnTo>
                    <a:pt x="1218" y="720"/>
                  </a:lnTo>
                  <a:lnTo>
                    <a:pt x="1224" y="714"/>
                  </a:lnTo>
                  <a:lnTo>
                    <a:pt x="1224" y="708"/>
                  </a:lnTo>
                  <a:lnTo>
                    <a:pt x="1254" y="726"/>
                  </a:lnTo>
                  <a:lnTo>
                    <a:pt x="1266" y="720"/>
                  </a:lnTo>
                  <a:lnTo>
                    <a:pt x="1272" y="708"/>
                  </a:lnTo>
                  <a:lnTo>
                    <a:pt x="1284" y="702"/>
                  </a:lnTo>
                  <a:lnTo>
                    <a:pt x="1296" y="702"/>
                  </a:lnTo>
                  <a:lnTo>
                    <a:pt x="1296" y="714"/>
                  </a:lnTo>
                  <a:lnTo>
                    <a:pt x="1302" y="720"/>
                  </a:lnTo>
                  <a:lnTo>
                    <a:pt x="1302" y="738"/>
                  </a:lnTo>
                  <a:lnTo>
                    <a:pt x="1308" y="744"/>
                  </a:lnTo>
                  <a:lnTo>
                    <a:pt x="1332" y="744"/>
                  </a:lnTo>
                  <a:lnTo>
                    <a:pt x="1350" y="738"/>
                  </a:lnTo>
                  <a:lnTo>
                    <a:pt x="1362" y="732"/>
                  </a:lnTo>
                  <a:lnTo>
                    <a:pt x="1392" y="732"/>
                  </a:lnTo>
                  <a:lnTo>
                    <a:pt x="1404" y="744"/>
                  </a:lnTo>
                  <a:lnTo>
                    <a:pt x="1404" y="786"/>
                  </a:lnTo>
                  <a:lnTo>
                    <a:pt x="1398" y="798"/>
                  </a:lnTo>
                  <a:lnTo>
                    <a:pt x="1398" y="810"/>
                  </a:lnTo>
                  <a:lnTo>
                    <a:pt x="1404" y="810"/>
                  </a:lnTo>
                  <a:lnTo>
                    <a:pt x="1410" y="804"/>
                  </a:lnTo>
                  <a:lnTo>
                    <a:pt x="1422" y="798"/>
                  </a:lnTo>
                  <a:lnTo>
                    <a:pt x="1440" y="792"/>
                  </a:lnTo>
                  <a:lnTo>
                    <a:pt x="1452" y="786"/>
                  </a:lnTo>
                  <a:lnTo>
                    <a:pt x="1476" y="762"/>
                  </a:lnTo>
                  <a:lnTo>
                    <a:pt x="1482" y="750"/>
                  </a:lnTo>
                  <a:lnTo>
                    <a:pt x="1500" y="732"/>
                  </a:lnTo>
                  <a:lnTo>
                    <a:pt x="1500" y="726"/>
                  </a:lnTo>
                  <a:close/>
                  <a:moveTo>
                    <a:pt x="1476" y="1116"/>
                  </a:moveTo>
                  <a:lnTo>
                    <a:pt x="1470" y="1116"/>
                  </a:lnTo>
                  <a:lnTo>
                    <a:pt x="1458" y="1122"/>
                  </a:lnTo>
                  <a:lnTo>
                    <a:pt x="1452" y="1128"/>
                  </a:lnTo>
                  <a:lnTo>
                    <a:pt x="1458" y="1134"/>
                  </a:lnTo>
                  <a:lnTo>
                    <a:pt x="1470" y="1140"/>
                  </a:lnTo>
                  <a:lnTo>
                    <a:pt x="1476" y="1140"/>
                  </a:lnTo>
                  <a:lnTo>
                    <a:pt x="1488" y="1146"/>
                  </a:lnTo>
                  <a:lnTo>
                    <a:pt x="1500" y="1134"/>
                  </a:lnTo>
                  <a:lnTo>
                    <a:pt x="1500" y="1128"/>
                  </a:lnTo>
                  <a:lnTo>
                    <a:pt x="1488" y="1116"/>
                  </a:lnTo>
                  <a:lnTo>
                    <a:pt x="1476" y="1116"/>
                  </a:lnTo>
                  <a:close/>
                  <a:moveTo>
                    <a:pt x="1716" y="1230"/>
                  </a:moveTo>
                  <a:lnTo>
                    <a:pt x="1680" y="1218"/>
                  </a:lnTo>
                  <a:lnTo>
                    <a:pt x="1674" y="1224"/>
                  </a:lnTo>
                  <a:lnTo>
                    <a:pt x="1674" y="1230"/>
                  </a:lnTo>
                  <a:lnTo>
                    <a:pt x="1686" y="1254"/>
                  </a:lnTo>
                  <a:lnTo>
                    <a:pt x="1692" y="1260"/>
                  </a:lnTo>
                  <a:lnTo>
                    <a:pt x="1704" y="1266"/>
                  </a:lnTo>
                  <a:lnTo>
                    <a:pt x="1716" y="1266"/>
                  </a:lnTo>
                  <a:lnTo>
                    <a:pt x="1722" y="1260"/>
                  </a:lnTo>
                  <a:lnTo>
                    <a:pt x="1740" y="1260"/>
                  </a:lnTo>
                  <a:lnTo>
                    <a:pt x="1746" y="1266"/>
                  </a:lnTo>
                  <a:lnTo>
                    <a:pt x="1746" y="1278"/>
                  </a:lnTo>
                  <a:lnTo>
                    <a:pt x="1752" y="1290"/>
                  </a:lnTo>
                  <a:lnTo>
                    <a:pt x="1764" y="1296"/>
                  </a:lnTo>
                  <a:lnTo>
                    <a:pt x="1788" y="1296"/>
                  </a:lnTo>
                  <a:lnTo>
                    <a:pt x="1794" y="1290"/>
                  </a:lnTo>
                  <a:lnTo>
                    <a:pt x="1800" y="1290"/>
                  </a:lnTo>
                  <a:lnTo>
                    <a:pt x="1800" y="1284"/>
                  </a:lnTo>
                  <a:lnTo>
                    <a:pt x="1794" y="1272"/>
                  </a:lnTo>
                  <a:lnTo>
                    <a:pt x="1782" y="1260"/>
                  </a:lnTo>
                  <a:lnTo>
                    <a:pt x="1770" y="1236"/>
                  </a:lnTo>
                  <a:lnTo>
                    <a:pt x="1746" y="1224"/>
                  </a:lnTo>
                  <a:lnTo>
                    <a:pt x="1728" y="1224"/>
                  </a:lnTo>
                  <a:lnTo>
                    <a:pt x="1716" y="1230"/>
                  </a:lnTo>
                  <a:close/>
                  <a:moveTo>
                    <a:pt x="1962" y="1122"/>
                  </a:moveTo>
                  <a:lnTo>
                    <a:pt x="1932" y="1146"/>
                  </a:lnTo>
                  <a:lnTo>
                    <a:pt x="1920" y="1134"/>
                  </a:lnTo>
                  <a:lnTo>
                    <a:pt x="1890" y="1134"/>
                  </a:lnTo>
                  <a:lnTo>
                    <a:pt x="1884" y="1140"/>
                  </a:lnTo>
                  <a:lnTo>
                    <a:pt x="1872" y="1146"/>
                  </a:lnTo>
                  <a:lnTo>
                    <a:pt x="1866" y="1152"/>
                  </a:lnTo>
                  <a:lnTo>
                    <a:pt x="1860" y="1140"/>
                  </a:lnTo>
                  <a:lnTo>
                    <a:pt x="1836" y="1116"/>
                  </a:lnTo>
                  <a:lnTo>
                    <a:pt x="1824" y="1116"/>
                  </a:lnTo>
                  <a:lnTo>
                    <a:pt x="1800" y="1128"/>
                  </a:lnTo>
                  <a:lnTo>
                    <a:pt x="1764" y="1164"/>
                  </a:lnTo>
                  <a:lnTo>
                    <a:pt x="1728" y="1158"/>
                  </a:lnTo>
                  <a:lnTo>
                    <a:pt x="1716" y="1176"/>
                  </a:lnTo>
                  <a:lnTo>
                    <a:pt x="1746" y="1176"/>
                  </a:lnTo>
                  <a:lnTo>
                    <a:pt x="1752" y="1182"/>
                  </a:lnTo>
                  <a:lnTo>
                    <a:pt x="1764" y="1182"/>
                  </a:lnTo>
                  <a:lnTo>
                    <a:pt x="1776" y="1188"/>
                  </a:lnTo>
                  <a:lnTo>
                    <a:pt x="1788" y="1188"/>
                  </a:lnTo>
                  <a:lnTo>
                    <a:pt x="1794" y="1182"/>
                  </a:lnTo>
                  <a:lnTo>
                    <a:pt x="1806" y="1176"/>
                  </a:lnTo>
                  <a:lnTo>
                    <a:pt x="1812" y="1170"/>
                  </a:lnTo>
                  <a:lnTo>
                    <a:pt x="1908" y="1164"/>
                  </a:lnTo>
                  <a:lnTo>
                    <a:pt x="1956" y="1158"/>
                  </a:lnTo>
                  <a:lnTo>
                    <a:pt x="1992" y="1128"/>
                  </a:lnTo>
                  <a:lnTo>
                    <a:pt x="1992" y="1110"/>
                  </a:lnTo>
                  <a:lnTo>
                    <a:pt x="1962" y="1122"/>
                  </a:lnTo>
                  <a:close/>
                  <a:moveTo>
                    <a:pt x="1578" y="1158"/>
                  </a:moveTo>
                  <a:lnTo>
                    <a:pt x="1566" y="1152"/>
                  </a:lnTo>
                  <a:lnTo>
                    <a:pt x="1560" y="1146"/>
                  </a:lnTo>
                  <a:lnTo>
                    <a:pt x="1548" y="1140"/>
                  </a:lnTo>
                  <a:lnTo>
                    <a:pt x="1536" y="1140"/>
                  </a:lnTo>
                  <a:lnTo>
                    <a:pt x="1512" y="1164"/>
                  </a:lnTo>
                  <a:lnTo>
                    <a:pt x="1506" y="1176"/>
                  </a:lnTo>
                  <a:lnTo>
                    <a:pt x="1500" y="1182"/>
                  </a:lnTo>
                  <a:lnTo>
                    <a:pt x="1554" y="1188"/>
                  </a:lnTo>
                  <a:lnTo>
                    <a:pt x="1554" y="1212"/>
                  </a:lnTo>
                  <a:lnTo>
                    <a:pt x="1578" y="1206"/>
                  </a:lnTo>
                  <a:lnTo>
                    <a:pt x="1590" y="1188"/>
                  </a:lnTo>
                  <a:lnTo>
                    <a:pt x="1614" y="1206"/>
                  </a:lnTo>
                  <a:lnTo>
                    <a:pt x="1644" y="1170"/>
                  </a:lnTo>
                  <a:lnTo>
                    <a:pt x="1596" y="1152"/>
                  </a:lnTo>
                  <a:lnTo>
                    <a:pt x="1578" y="1158"/>
                  </a:lnTo>
                  <a:close/>
                </a:path>
              </a:pathLst>
            </a:custGeom>
            <a:solidFill>
              <a:srgbClr val="C0C0C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612" name="India">
              <a:extLst>
                <a:ext uri="{FF2B5EF4-FFF2-40B4-BE49-F238E27FC236}">
                  <a16:creationId xmlns:a16="http://schemas.microsoft.com/office/drawing/2014/main" id="{5C47907F-2DB1-B60E-9FEC-C8CD56887633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3864" y="1833"/>
              <a:ext cx="496" cy="598"/>
            </a:xfrm>
            <a:custGeom>
              <a:avLst/>
              <a:gdLst>
                <a:gd name="T0" fmla="*/ 2147483647 w 1956"/>
                <a:gd name="T1" fmla="*/ 2147483647 h 2358"/>
                <a:gd name="T2" fmla="*/ 2147483647 w 1956"/>
                <a:gd name="T3" fmla="*/ 2147483647 h 2358"/>
                <a:gd name="T4" fmla="*/ 2147483647 w 1956"/>
                <a:gd name="T5" fmla="*/ 2147483647 h 2358"/>
                <a:gd name="T6" fmla="*/ 2147483647 w 1956"/>
                <a:gd name="T7" fmla="*/ 2147483647 h 2358"/>
                <a:gd name="T8" fmla="*/ 2147483647 w 1956"/>
                <a:gd name="T9" fmla="*/ 2147483647 h 2358"/>
                <a:gd name="T10" fmla="*/ 2147483647 w 1956"/>
                <a:gd name="T11" fmla="*/ 2147483647 h 2358"/>
                <a:gd name="T12" fmla="*/ 2147483647 w 1956"/>
                <a:gd name="T13" fmla="*/ 2147483647 h 2358"/>
                <a:gd name="T14" fmla="*/ 2147483647 w 1956"/>
                <a:gd name="T15" fmla="*/ 2147483647 h 2358"/>
                <a:gd name="T16" fmla="*/ 2147483647 w 1956"/>
                <a:gd name="T17" fmla="*/ 2147483647 h 2358"/>
                <a:gd name="T18" fmla="*/ 2147483647 w 1956"/>
                <a:gd name="T19" fmla="*/ 2147483647 h 2358"/>
                <a:gd name="T20" fmla="*/ 2147483647 w 1956"/>
                <a:gd name="T21" fmla="*/ 2147483647 h 2358"/>
                <a:gd name="T22" fmla="*/ 2147483647 w 1956"/>
                <a:gd name="T23" fmla="*/ 2147483647 h 2358"/>
                <a:gd name="T24" fmla="*/ 2147483647 w 1956"/>
                <a:gd name="T25" fmla="*/ 2147483647 h 2358"/>
                <a:gd name="T26" fmla="*/ 2147483647 w 1956"/>
                <a:gd name="T27" fmla="*/ 2147483647 h 2358"/>
                <a:gd name="T28" fmla="*/ 2147483647 w 1956"/>
                <a:gd name="T29" fmla="*/ 2147483647 h 2358"/>
                <a:gd name="T30" fmla="*/ 2147483647 w 1956"/>
                <a:gd name="T31" fmla="*/ 2147483647 h 2358"/>
                <a:gd name="T32" fmla="*/ 2147483647 w 1956"/>
                <a:gd name="T33" fmla="*/ 2147483647 h 2358"/>
                <a:gd name="T34" fmla="*/ 2147483647 w 1956"/>
                <a:gd name="T35" fmla="*/ 2147483647 h 2358"/>
                <a:gd name="T36" fmla="*/ 2147483647 w 1956"/>
                <a:gd name="T37" fmla="*/ 2147483647 h 2358"/>
                <a:gd name="T38" fmla="*/ 2147483647 w 1956"/>
                <a:gd name="T39" fmla="*/ 2147483647 h 2358"/>
                <a:gd name="T40" fmla="*/ 2147483647 w 1956"/>
                <a:gd name="T41" fmla="*/ 2147483647 h 2358"/>
                <a:gd name="T42" fmla="*/ 2147483647 w 1956"/>
                <a:gd name="T43" fmla="*/ 2147483647 h 2358"/>
                <a:gd name="T44" fmla="*/ 2147483647 w 1956"/>
                <a:gd name="T45" fmla="*/ 2147483647 h 2358"/>
                <a:gd name="T46" fmla="*/ 2147483647 w 1956"/>
                <a:gd name="T47" fmla="*/ 2147483647 h 2358"/>
                <a:gd name="T48" fmla="*/ 2147483647 w 1956"/>
                <a:gd name="T49" fmla="*/ 2147483647 h 2358"/>
                <a:gd name="T50" fmla="*/ 2147483647 w 1956"/>
                <a:gd name="T51" fmla="*/ 2147483647 h 2358"/>
                <a:gd name="T52" fmla="*/ 2147483647 w 1956"/>
                <a:gd name="T53" fmla="*/ 2147483647 h 2358"/>
                <a:gd name="T54" fmla="*/ 2147483647 w 1956"/>
                <a:gd name="T55" fmla="*/ 2147483647 h 2358"/>
                <a:gd name="T56" fmla="*/ 2147483647 w 1956"/>
                <a:gd name="T57" fmla="*/ 2147483647 h 2358"/>
                <a:gd name="T58" fmla="*/ 2147483647 w 1956"/>
                <a:gd name="T59" fmla="*/ 2147483647 h 2358"/>
                <a:gd name="T60" fmla="*/ 2147483647 w 1956"/>
                <a:gd name="T61" fmla="*/ 2147483647 h 2358"/>
                <a:gd name="T62" fmla="*/ 2147483647 w 1956"/>
                <a:gd name="T63" fmla="*/ 2147483647 h 2358"/>
                <a:gd name="T64" fmla="*/ 2147483647 w 1956"/>
                <a:gd name="T65" fmla="*/ 2147483647 h 2358"/>
                <a:gd name="T66" fmla="*/ 2147483647 w 1956"/>
                <a:gd name="T67" fmla="*/ 2147483647 h 2358"/>
                <a:gd name="T68" fmla="*/ 2147483647 w 1956"/>
                <a:gd name="T69" fmla="*/ 2147483647 h 2358"/>
                <a:gd name="T70" fmla="*/ 2147483647 w 1956"/>
                <a:gd name="T71" fmla="*/ 2147483647 h 2358"/>
                <a:gd name="T72" fmla="*/ 2147483647 w 1956"/>
                <a:gd name="T73" fmla="*/ 2147483647 h 2358"/>
                <a:gd name="T74" fmla="*/ 2147483647 w 1956"/>
                <a:gd name="T75" fmla="*/ 2147483647 h 2358"/>
                <a:gd name="T76" fmla="*/ 2147483647 w 1956"/>
                <a:gd name="T77" fmla="*/ 2147483647 h 2358"/>
                <a:gd name="T78" fmla="*/ 2147483647 w 1956"/>
                <a:gd name="T79" fmla="*/ 2147483647 h 2358"/>
                <a:gd name="T80" fmla="*/ 2147483647 w 1956"/>
                <a:gd name="T81" fmla="*/ 2147483647 h 2358"/>
                <a:gd name="T82" fmla="*/ 2147483647 w 1956"/>
                <a:gd name="T83" fmla="*/ 2147483647 h 2358"/>
                <a:gd name="T84" fmla="*/ 2147483647 w 1956"/>
                <a:gd name="T85" fmla="*/ 2147483647 h 2358"/>
                <a:gd name="T86" fmla="*/ 2147483647 w 1956"/>
                <a:gd name="T87" fmla="*/ 2147483647 h 2358"/>
                <a:gd name="T88" fmla="*/ 2147483647 w 1956"/>
                <a:gd name="T89" fmla="*/ 2147483647 h 2358"/>
                <a:gd name="T90" fmla="*/ 2147483647 w 1956"/>
                <a:gd name="T91" fmla="*/ 2147483647 h 2358"/>
                <a:gd name="T92" fmla="*/ 2147483647 w 1956"/>
                <a:gd name="T93" fmla="*/ 2147483647 h 2358"/>
                <a:gd name="T94" fmla="*/ 2147483647 w 1956"/>
                <a:gd name="T95" fmla="*/ 2147483647 h 2358"/>
                <a:gd name="T96" fmla="*/ 2147483647 w 1956"/>
                <a:gd name="T97" fmla="*/ 2147483647 h 2358"/>
                <a:gd name="T98" fmla="*/ 2147483647 w 1956"/>
                <a:gd name="T99" fmla="*/ 2147483647 h 2358"/>
                <a:gd name="T100" fmla="*/ 2147483647 w 1956"/>
                <a:gd name="T101" fmla="*/ 2147483647 h 2358"/>
                <a:gd name="T102" fmla="*/ 2147483647 w 1956"/>
                <a:gd name="T103" fmla="*/ 2147483647 h 2358"/>
                <a:gd name="T104" fmla="*/ 2147483647 w 1956"/>
                <a:gd name="T105" fmla="*/ 2147483647 h 2358"/>
                <a:gd name="T106" fmla="*/ 2147483647 w 1956"/>
                <a:gd name="T107" fmla="*/ 2147483647 h 2358"/>
                <a:gd name="T108" fmla="*/ 2147483647 w 1956"/>
                <a:gd name="T109" fmla="*/ 2147483647 h 2358"/>
                <a:gd name="T110" fmla="*/ 2147483647 w 1956"/>
                <a:gd name="T111" fmla="*/ 2147483647 h 2358"/>
                <a:gd name="T112" fmla="*/ 2147483647 w 1956"/>
                <a:gd name="T113" fmla="*/ 2147483647 h 2358"/>
                <a:gd name="T114" fmla="*/ 2147483647 w 1956"/>
                <a:gd name="T115" fmla="*/ 2147483647 h 2358"/>
                <a:gd name="T116" fmla="*/ 2147483647 w 1956"/>
                <a:gd name="T117" fmla="*/ 2147483647 h 2358"/>
                <a:gd name="T118" fmla="*/ 2147483647 w 1956"/>
                <a:gd name="T119" fmla="*/ 2147483647 h 2358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1956"/>
                <a:gd name="T181" fmla="*/ 0 h 2358"/>
                <a:gd name="T182" fmla="*/ 1956 w 1956"/>
                <a:gd name="T183" fmla="*/ 2358 h 2358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1956" h="2358">
                  <a:moveTo>
                    <a:pt x="1806" y="1788"/>
                  </a:moveTo>
                  <a:lnTo>
                    <a:pt x="1794" y="1800"/>
                  </a:lnTo>
                  <a:lnTo>
                    <a:pt x="1782" y="1824"/>
                  </a:lnTo>
                  <a:lnTo>
                    <a:pt x="1782" y="1884"/>
                  </a:lnTo>
                  <a:lnTo>
                    <a:pt x="1788" y="1980"/>
                  </a:lnTo>
                  <a:lnTo>
                    <a:pt x="1800" y="1950"/>
                  </a:lnTo>
                  <a:lnTo>
                    <a:pt x="1800" y="1848"/>
                  </a:lnTo>
                  <a:lnTo>
                    <a:pt x="1806" y="1836"/>
                  </a:lnTo>
                  <a:lnTo>
                    <a:pt x="1806" y="1830"/>
                  </a:lnTo>
                  <a:lnTo>
                    <a:pt x="1812" y="1818"/>
                  </a:lnTo>
                  <a:lnTo>
                    <a:pt x="1812" y="1806"/>
                  </a:lnTo>
                  <a:lnTo>
                    <a:pt x="1818" y="1800"/>
                  </a:lnTo>
                  <a:lnTo>
                    <a:pt x="1812" y="1788"/>
                  </a:lnTo>
                  <a:lnTo>
                    <a:pt x="1806" y="1788"/>
                  </a:lnTo>
                  <a:close/>
                  <a:moveTo>
                    <a:pt x="1794" y="2028"/>
                  </a:moveTo>
                  <a:lnTo>
                    <a:pt x="1788" y="2028"/>
                  </a:lnTo>
                  <a:lnTo>
                    <a:pt x="1782" y="2040"/>
                  </a:lnTo>
                  <a:lnTo>
                    <a:pt x="1782" y="2046"/>
                  </a:lnTo>
                  <a:lnTo>
                    <a:pt x="1788" y="2058"/>
                  </a:lnTo>
                  <a:lnTo>
                    <a:pt x="1788" y="2064"/>
                  </a:lnTo>
                  <a:lnTo>
                    <a:pt x="1794" y="2076"/>
                  </a:lnTo>
                  <a:lnTo>
                    <a:pt x="1800" y="2064"/>
                  </a:lnTo>
                  <a:lnTo>
                    <a:pt x="1800" y="2028"/>
                  </a:lnTo>
                  <a:lnTo>
                    <a:pt x="1794" y="2028"/>
                  </a:lnTo>
                  <a:close/>
                  <a:moveTo>
                    <a:pt x="1890" y="2310"/>
                  </a:moveTo>
                  <a:lnTo>
                    <a:pt x="1884" y="2316"/>
                  </a:lnTo>
                  <a:lnTo>
                    <a:pt x="1884" y="2334"/>
                  </a:lnTo>
                  <a:lnTo>
                    <a:pt x="1890" y="2346"/>
                  </a:lnTo>
                  <a:lnTo>
                    <a:pt x="1896" y="2352"/>
                  </a:lnTo>
                  <a:lnTo>
                    <a:pt x="1908" y="2358"/>
                  </a:lnTo>
                  <a:lnTo>
                    <a:pt x="1908" y="2346"/>
                  </a:lnTo>
                  <a:lnTo>
                    <a:pt x="1902" y="2334"/>
                  </a:lnTo>
                  <a:lnTo>
                    <a:pt x="1902" y="2322"/>
                  </a:lnTo>
                  <a:lnTo>
                    <a:pt x="1896" y="2310"/>
                  </a:lnTo>
                  <a:lnTo>
                    <a:pt x="1890" y="2310"/>
                  </a:lnTo>
                  <a:close/>
                  <a:moveTo>
                    <a:pt x="1920" y="672"/>
                  </a:moveTo>
                  <a:lnTo>
                    <a:pt x="1932" y="660"/>
                  </a:lnTo>
                  <a:lnTo>
                    <a:pt x="1944" y="654"/>
                  </a:lnTo>
                  <a:lnTo>
                    <a:pt x="1950" y="648"/>
                  </a:lnTo>
                  <a:lnTo>
                    <a:pt x="1956" y="648"/>
                  </a:lnTo>
                  <a:lnTo>
                    <a:pt x="1956" y="618"/>
                  </a:lnTo>
                  <a:lnTo>
                    <a:pt x="1950" y="618"/>
                  </a:lnTo>
                  <a:lnTo>
                    <a:pt x="1944" y="612"/>
                  </a:lnTo>
                  <a:lnTo>
                    <a:pt x="1878" y="612"/>
                  </a:lnTo>
                  <a:lnTo>
                    <a:pt x="1878" y="606"/>
                  </a:lnTo>
                  <a:lnTo>
                    <a:pt x="1890" y="594"/>
                  </a:lnTo>
                  <a:lnTo>
                    <a:pt x="1896" y="594"/>
                  </a:lnTo>
                  <a:lnTo>
                    <a:pt x="1878" y="564"/>
                  </a:lnTo>
                  <a:lnTo>
                    <a:pt x="1848" y="564"/>
                  </a:lnTo>
                  <a:lnTo>
                    <a:pt x="1842" y="558"/>
                  </a:lnTo>
                  <a:lnTo>
                    <a:pt x="1848" y="558"/>
                  </a:lnTo>
                  <a:lnTo>
                    <a:pt x="1860" y="546"/>
                  </a:lnTo>
                  <a:lnTo>
                    <a:pt x="1854" y="540"/>
                  </a:lnTo>
                  <a:lnTo>
                    <a:pt x="1818" y="522"/>
                  </a:lnTo>
                  <a:lnTo>
                    <a:pt x="1806" y="534"/>
                  </a:lnTo>
                  <a:lnTo>
                    <a:pt x="1806" y="558"/>
                  </a:lnTo>
                  <a:lnTo>
                    <a:pt x="1788" y="558"/>
                  </a:lnTo>
                  <a:lnTo>
                    <a:pt x="1770" y="546"/>
                  </a:lnTo>
                  <a:lnTo>
                    <a:pt x="1758" y="540"/>
                  </a:lnTo>
                  <a:lnTo>
                    <a:pt x="1740" y="540"/>
                  </a:lnTo>
                  <a:lnTo>
                    <a:pt x="1728" y="552"/>
                  </a:lnTo>
                  <a:lnTo>
                    <a:pt x="1716" y="558"/>
                  </a:lnTo>
                  <a:lnTo>
                    <a:pt x="1692" y="582"/>
                  </a:lnTo>
                  <a:lnTo>
                    <a:pt x="1656" y="582"/>
                  </a:lnTo>
                  <a:lnTo>
                    <a:pt x="1656" y="588"/>
                  </a:lnTo>
                  <a:lnTo>
                    <a:pt x="1662" y="594"/>
                  </a:lnTo>
                  <a:lnTo>
                    <a:pt x="1662" y="618"/>
                  </a:lnTo>
                  <a:lnTo>
                    <a:pt x="1656" y="624"/>
                  </a:lnTo>
                  <a:lnTo>
                    <a:pt x="1626" y="624"/>
                  </a:lnTo>
                  <a:lnTo>
                    <a:pt x="1632" y="636"/>
                  </a:lnTo>
                  <a:lnTo>
                    <a:pt x="1632" y="654"/>
                  </a:lnTo>
                  <a:lnTo>
                    <a:pt x="1620" y="666"/>
                  </a:lnTo>
                  <a:lnTo>
                    <a:pt x="1566" y="666"/>
                  </a:lnTo>
                  <a:lnTo>
                    <a:pt x="1566" y="684"/>
                  </a:lnTo>
                  <a:lnTo>
                    <a:pt x="1572" y="690"/>
                  </a:lnTo>
                  <a:lnTo>
                    <a:pt x="1596" y="690"/>
                  </a:lnTo>
                  <a:lnTo>
                    <a:pt x="1596" y="714"/>
                  </a:lnTo>
                  <a:lnTo>
                    <a:pt x="1608" y="726"/>
                  </a:lnTo>
                  <a:lnTo>
                    <a:pt x="1608" y="732"/>
                  </a:lnTo>
                  <a:lnTo>
                    <a:pt x="1584" y="744"/>
                  </a:lnTo>
                  <a:lnTo>
                    <a:pt x="1572" y="744"/>
                  </a:lnTo>
                  <a:lnTo>
                    <a:pt x="1566" y="738"/>
                  </a:lnTo>
                  <a:lnTo>
                    <a:pt x="1554" y="738"/>
                  </a:lnTo>
                  <a:lnTo>
                    <a:pt x="1542" y="744"/>
                  </a:lnTo>
                  <a:lnTo>
                    <a:pt x="1512" y="744"/>
                  </a:lnTo>
                  <a:lnTo>
                    <a:pt x="1500" y="738"/>
                  </a:lnTo>
                  <a:lnTo>
                    <a:pt x="1482" y="738"/>
                  </a:lnTo>
                  <a:lnTo>
                    <a:pt x="1476" y="744"/>
                  </a:lnTo>
                  <a:lnTo>
                    <a:pt x="1464" y="750"/>
                  </a:lnTo>
                  <a:lnTo>
                    <a:pt x="1440" y="750"/>
                  </a:lnTo>
                  <a:lnTo>
                    <a:pt x="1428" y="738"/>
                  </a:lnTo>
                  <a:lnTo>
                    <a:pt x="1428" y="732"/>
                  </a:lnTo>
                  <a:lnTo>
                    <a:pt x="1428" y="738"/>
                  </a:lnTo>
                  <a:lnTo>
                    <a:pt x="1416" y="738"/>
                  </a:lnTo>
                  <a:lnTo>
                    <a:pt x="1392" y="726"/>
                  </a:lnTo>
                  <a:lnTo>
                    <a:pt x="1374" y="708"/>
                  </a:lnTo>
                  <a:lnTo>
                    <a:pt x="1374" y="696"/>
                  </a:lnTo>
                  <a:lnTo>
                    <a:pt x="1380" y="696"/>
                  </a:lnTo>
                  <a:lnTo>
                    <a:pt x="1374" y="696"/>
                  </a:lnTo>
                  <a:lnTo>
                    <a:pt x="1368" y="690"/>
                  </a:lnTo>
                  <a:lnTo>
                    <a:pt x="1368" y="642"/>
                  </a:lnTo>
                  <a:lnTo>
                    <a:pt x="1362" y="636"/>
                  </a:lnTo>
                  <a:lnTo>
                    <a:pt x="1350" y="630"/>
                  </a:lnTo>
                  <a:lnTo>
                    <a:pt x="1338" y="630"/>
                  </a:lnTo>
                  <a:lnTo>
                    <a:pt x="1326" y="642"/>
                  </a:lnTo>
                  <a:lnTo>
                    <a:pt x="1314" y="648"/>
                  </a:lnTo>
                  <a:lnTo>
                    <a:pt x="1326" y="666"/>
                  </a:lnTo>
                  <a:lnTo>
                    <a:pt x="1326" y="714"/>
                  </a:lnTo>
                  <a:lnTo>
                    <a:pt x="1338" y="738"/>
                  </a:lnTo>
                  <a:lnTo>
                    <a:pt x="1338" y="774"/>
                  </a:lnTo>
                  <a:lnTo>
                    <a:pt x="1272" y="774"/>
                  </a:lnTo>
                  <a:lnTo>
                    <a:pt x="1272" y="762"/>
                  </a:lnTo>
                  <a:lnTo>
                    <a:pt x="1266" y="756"/>
                  </a:lnTo>
                  <a:lnTo>
                    <a:pt x="1260" y="756"/>
                  </a:lnTo>
                  <a:lnTo>
                    <a:pt x="1248" y="762"/>
                  </a:lnTo>
                  <a:lnTo>
                    <a:pt x="1242" y="774"/>
                  </a:lnTo>
                  <a:lnTo>
                    <a:pt x="1236" y="762"/>
                  </a:lnTo>
                  <a:lnTo>
                    <a:pt x="1224" y="756"/>
                  </a:lnTo>
                  <a:lnTo>
                    <a:pt x="1206" y="750"/>
                  </a:lnTo>
                  <a:lnTo>
                    <a:pt x="1188" y="750"/>
                  </a:lnTo>
                  <a:lnTo>
                    <a:pt x="1182" y="756"/>
                  </a:lnTo>
                  <a:lnTo>
                    <a:pt x="1152" y="738"/>
                  </a:lnTo>
                  <a:lnTo>
                    <a:pt x="1134" y="750"/>
                  </a:lnTo>
                  <a:lnTo>
                    <a:pt x="1080" y="696"/>
                  </a:lnTo>
                  <a:lnTo>
                    <a:pt x="1056" y="696"/>
                  </a:lnTo>
                  <a:lnTo>
                    <a:pt x="1056" y="690"/>
                  </a:lnTo>
                  <a:lnTo>
                    <a:pt x="1044" y="678"/>
                  </a:lnTo>
                  <a:lnTo>
                    <a:pt x="1038" y="678"/>
                  </a:lnTo>
                  <a:lnTo>
                    <a:pt x="1032" y="684"/>
                  </a:lnTo>
                  <a:lnTo>
                    <a:pt x="1032" y="702"/>
                  </a:lnTo>
                  <a:lnTo>
                    <a:pt x="1032" y="696"/>
                  </a:lnTo>
                  <a:lnTo>
                    <a:pt x="1026" y="690"/>
                  </a:lnTo>
                  <a:lnTo>
                    <a:pt x="1008" y="690"/>
                  </a:lnTo>
                  <a:lnTo>
                    <a:pt x="996" y="702"/>
                  </a:lnTo>
                  <a:lnTo>
                    <a:pt x="990" y="690"/>
                  </a:lnTo>
                  <a:lnTo>
                    <a:pt x="984" y="684"/>
                  </a:lnTo>
                  <a:lnTo>
                    <a:pt x="960" y="684"/>
                  </a:lnTo>
                  <a:lnTo>
                    <a:pt x="954" y="678"/>
                  </a:lnTo>
                  <a:lnTo>
                    <a:pt x="954" y="666"/>
                  </a:lnTo>
                  <a:lnTo>
                    <a:pt x="942" y="666"/>
                  </a:lnTo>
                  <a:lnTo>
                    <a:pt x="936" y="672"/>
                  </a:lnTo>
                  <a:lnTo>
                    <a:pt x="918" y="672"/>
                  </a:lnTo>
                  <a:lnTo>
                    <a:pt x="912" y="666"/>
                  </a:lnTo>
                  <a:lnTo>
                    <a:pt x="906" y="654"/>
                  </a:lnTo>
                  <a:lnTo>
                    <a:pt x="900" y="648"/>
                  </a:lnTo>
                  <a:lnTo>
                    <a:pt x="888" y="648"/>
                  </a:lnTo>
                  <a:lnTo>
                    <a:pt x="846" y="630"/>
                  </a:lnTo>
                  <a:lnTo>
                    <a:pt x="834" y="612"/>
                  </a:lnTo>
                  <a:lnTo>
                    <a:pt x="810" y="612"/>
                  </a:lnTo>
                  <a:lnTo>
                    <a:pt x="792" y="588"/>
                  </a:lnTo>
                  <a:lnTo>
                    <a:pt x="780" y="594"/>
                  </a:lnTo>
                  <a:lnTo>
                    <a:pt x="750" y="564"/>
                  </a:lnTo>
                  <a:lnTo>
                    <a:pt x="750" y="552"/>
                  </a:lnTo>
                  <a:lnTo>
                    <a:pt x="762" y="540"/>
                  </a:lnTo>
                  <a:lnTo>
                    <a:pt x="768" y="540"/>
                  </a:lnTo>
                  <a:lnTo>
                    <a:pt x="756" y="528"/>
                  </a:lnTo>
                  <a:lnTo>
                    <a:pt x="756" y="522"/>
                  </a:lnTo>
                  <a:lnTo>
                    <a:pt x="762" y="516"/>
                  </a:lnTo>
                  <a:lnTo>
                    <a:pt x="756" y="504"/>
                  </a:lnTo>
                  <a:lnTo>
                    <a:pt x="780" y="480"/>
                  </a:lnTo>
                  <a:lnTo>
                    <a:pt x="786" y="456"/>
                  </a:lnTo>
                  <a:lnTo>
                    <a:pt x="762" y="438"/>
                  </a:lnTo>
                  <a:lnTo>
                    <a:pt x="750" y="438"/>
                  </a:lnTo>
                  <a:lnTo>
                    <a:pt x="738" y="432"/>
                  </a:lnTo>
                  <a:lnTo>
                    <a:pt x="738" y="414"/>
                  </a:lnTo>
                  <a:lnTo>
                    <a:pt x="720" y="420"/>
                  </a:lnTo>
                  <a:lnTo>
                    <a:pt x="702" y="402"/>
                  </a:lnTo>
                  <a:lnTo>
                    <a:pt x="696" y="402"/>
                  </a:lnTo>
                  <a:lnTo>
                    <a:pt x="690" y="396"/>
                  </a:lnTo>
                  <a:lnTo>
                    <a:pt x="678" y="396"/>
                  </a:lnTo>
                  <a:lnTo>
                    <a:pt x="666" y="390"/>
                  </a:lnTo>
                  <a:lnTo>
                    <a:pt x="654" y="378"/>
                  </a:lnTo>
                  <a:lnTo>
                    <a:pt x="648" y="366"/>
                  </a:lnTo>
                  <a:lnTo>
                    <a:pt x="618" y="366"/>
                  </a:lnTo>
                  <a:lnTo>
                    <a:pt x="612" y="360"/>
                  </a:lnTo>
                  <a:lnTo>
                    <a:pt x="612" y="342"/>
                  </a:lnTo>
                  <a:lnTo>
                    <a:pt x="618" y="336"/>
                  </a:lnTo>
                  <a:lnTo>
                    <a:pt x="618" y="324"/>
                  </a:lnTo>
                  <a:lnTo>
                    <a:pt x="612" y="324"/>
                  </a:lnTo>
                  <a:lnTo>
                    <a:pt x="600" y="312"/>
                  </a:lnTo>
                  <a:lnTo>
                    <a:pt x="594" y="300"/>
                  </a:lnTo>
                  <a:lnTo>
                    <a:pt x="588" y="294"/>
                  </a:lnTo>
                  <a:lnTo>
                    <a:pt x="588" y="276"/>
                  </a:lnTo>
                  <a:lnTo>
                    <a:pt x="594" y="276"/>
                  </a:lnTo>
                  <a:lnTo>
                    <a:pt x="600" y="270"/>
                  </a:lnTo>
                  <a:lnTo>
                    <a:pt x="612" y="270"/>
                  </a:lnTo>
                  <a:lnTo>
                    <a:pt x="612" y="288"/>
                  </a:lnTo>
                  <a:lnTo>
                    <a:pt x="624" y="300"/>
                  </a:lnTo>
                  <a:lnTo>
                    <a:pt x="636" y="282"/>
                  </a:lnTo>
                  <a:lnTo>
                    <a:pt x="642" y="282"/>
                  </a:lnTo>
                  <a:lnTo>
                    <a:pt x="648" y="276"/>
                  </a:lnTo>
                  <a:lnTo>
                    <a:pt x="660" y="270"/>
                  </a:lnTo>
                  <a:lnTo>
                    <a:pt x="660" y="258"/>
                  </a:lnTo>
                  <a:lnTo>
                    <a:pt x="642" y="240"/>
                  </a:lnTo>
                  <a:lnTo>
                    <a:pt x="636" y="228"/>
                  </a:lnTo>
                  <a:lnTo>
                    <a:pt x="630" y="222"/>
                  </a:lnTo>
                  <a:lnTo>
                    <a:pt x="618" y="222"/>
                  </a:lnTo>
                  <a:lnTo>
                    <a:pt x="594" y="210"/>
                  </a:lnTo>
                  <a:lnTo>
                    <a:pt x="594" y="186"/>
                  </a:lnTo>
                  <a:lnTo>
                    <a:pt x="612" y="180"/>
                  </a:lnTo>
                  <a:lnTo>
                    <a:pt x="594" y="156"/>
                  </a:lnTo>
                  <a:lnTo>
                    <a:pt x="624" y="156"/>
                  </a:lnTo>
                  <a:lnTo>
                    <a:pt x="636" y="150"/>
                  </a:lnTo>
                  <a:lnTo>
                    <a:pt x="642" y="138"/>
                  </a:lnTo>
                  <a:lnTo>
                    <a:pt x="642" y="114"/>
                  </a:lnTo>
                  <a:lnTo>
                    <a:pt x="636" y="108"/>
                  </a:lnTo>
                  <a:lnTo>
                    <a:pt x="636" y="102"/>
                  </a:lnTo>
                  <a:lnTo>
                    <a:pt x="654" y="102"/>
                  </a:lnTo>
                  <a:lnTo>
                    <a:pt x="660" y="96"/>
                  </a:lnTo>
                  <a:lnTo>
                    <a:pt x="660" y="36"/>
                  </a:lnTo>
                  <a:lnTo>
                    <a:pt x="618" y="36"/>
                  </a:lnTo>
                  <a:lnTo>
                    <a:pt x="594" y="12"/>
                  </a:lnTo>
                  <a:lnTo>
                    <a:pt x="576" y="0"/>
                  </a:lnTo>
                  <a:lnTo>
                    <a:pt x="564" y="0"/>
                  </a:lnTo>
                  <a:lnTo>
                    <a:pt x="540" y="12"/>
                  </a:lnTo>
                  <a:lnTo>
                    <a:pt x="522" y="18"/>
                  </a:lnTo>
                  <a:lnTo>
                    <a:pt x="516" y="30"/>
                  </a:lnTo>
                  <a:lnTo>
                    <a:pt x="504" y="36"/>
                  </a:lnTo>
                  <a:lnTo>
                    <a:pt x="480" y="36"/>
                  </a:lnTo>
                  <a:lnTo>
                    <a:pt x="456" y="72"/>
                  </a:lnTo>
                  <a:lnTo>
                    <a:pt x="432" y="78"/>
                  </a:lnTo>
                  <a:lnTo>
                    <a:pt x="432" y="96"/>
                  </a:lnTo>
                  <a:lnTo>
                    <a:pt x="408" y="96"/>
                  </a:lnTo>
                  <a:lnTo>
                    <a:pt x="402" y="102"/>
                  </a:lnTo>
                  <a:lnTo>
                    <a:pt x="396" y="96"/>
                  </a:lnTo>
                  <a:lnTo>
                    <a:pt x="390" y="102"/>
                  </a:lnTo>
                  <a:lnTo>
                    <a:pt x="378" y="108"/>
                  </a:lnTo>
                  <a:lnTo>
                    <a:pt x="372" y="114"/>
                  </a:lnTo>
                  <a:lnTo>
                    <a:pt x="360" y="120"/>
                  </a:lnTo>
                  <a:lnTo>
                    <a:pt x="348" y="120"/>
                  </a:lnTo>
                  <a:lnTo>
                    <a:pt x="348" y="108"/>
                  </a:lnTo>
                  <a:lnTo>
                    <a:pt x="342" y="102"/>
                  </a:lnTo>
                  <a:lnTo>
                    <a:pt x="324" y="102"/>
                  </a:lnTo>
                  <a:lnTo>
                    <a:pt x="306" y="96"/>
                  </a:lnTo>
                  <a:lnTo>
                    <a:pt x="264" y="96"/>
                  </a:lnTo>
                  <a:lnTo>
                    <a:pt x="240" y="108"/>
                  </a:lnTo>
                  <a:lnTo>
                    <a:pt x="234" y="120"/>
                  </a:lnTo>
                  <a:lnTo>
                    <a:pt x="234" y="126"/>
                  </a:lnTo>
                  <a:lnTo>
                    <a:pt x="258" y="144"/>
                  </a:lnTo>
                  <a:lnTo>
                    <a:pt x="252" y="156"/>
                  </a:lnTo>
                  <a:lnTo>
                    <a:pt x="282" y="162"/>
                  </a:lnTo>
                  <a:lnTo>
                    <a:pt x="276" y="168"/>
                  </a:lnTo>
                  <a:lnTo>
                    <a:pt x="270" y="180"/>
                  </a:lnTo>
                  <a:lnTo>
                    <a:pt x="264" y="186"/>
                  </a:lnTo>
                  <a:lnTo>
                    <a:pt x="264" y="192"/>
                  </a:lnTo>
                  <a:lnTo>
                    <a:pt x="276" y="204"/>
                  </a:lnTo>
                  <a:lnTo>
                    <a:pt x="282" y="204"/>
                  </a:lnTo>
                  <a:lnTo>
                    <a:pt x="282" y="210"/>
                  </a:lnTo>
                  <a:lnTo>
                    <a:pt x="276" y="222"/>
                  </a:lnTo>
                  <a:lnTo>
                    <a:pt x="276" y="234"/>
                  </a:lnTo>
                  <a:lnTo>
                    <a:pt x="294" y="234"/>
                  </a:lnTo>
                  <a:lnTo>
                    <a:pt x="306" y="252"/>
                  </a:lnTo>
                  <a:lnTo>
                    <a:pt x="324" y="252"/>
                  </a:lnTo>
                  <a:lnTo>
                    <a:pt x="330" y="288"/>
                  </a:lnTo>
                  <a:lnTo>
                    <a:pt x="366" y="288"/>
                  </a:lnTo>
                  <a:lnTo>
                    <a:pt x="378" y="294"/>
                  </a:lnTo>
                  <a:lnTo>
                    <a:pt x="384" y="300"/>
                  </a:lnTo>
                  <a:lnTo>
                    <a:pt x="384" y="306"/>
                  </a:lnTo>
                  <a:lnTo>
                    <a:pt x="378" y="312"/>
                  </a:lnTo>
                  <a:lnTo>
                    <a:pt x="354" y="324"/>
                  </a:lnTo>
                  <a:lnTo>
                    <a:pt x="342" y="324"/>
                  </a:lnTo>
                  <a:lnTo>
                    <a:pt x="336" y="330"/>
                  </a:lnTo>
                  <a:lnTo>
                    <a:pt x="336" y="366"/>
                  </a:lnTo>
                  <a:lnTo>
                    <a:pt x="342" y="378"/>
                  </a:lnTo>
                  <a:lnTo>
                    <a:pt x="354" y="390"/>
                  </a:lnTo>
                  <a:lnTo>
                    <a:pt x="354" y="396"/>
                  </a:lnTo>
                  <a:lnTo>
                    <a:pt x="324" y="414"/>
                  </a:lnTo>
                  <a:lnTo>
                    <a:pt x="300" y="450"/>
                  </a:lnTo>
                  <a:lnTo>
                    <a:pt x="318" y="474"/>
                  </a:lnTo>
                  <a:lnTo>
                    <a:pt x="306" y="474"/>
                  </a:lnTo>
                  <a:lnTo>
                    <a:pt x="300" y="480"/>
                  </a:lnTo>
                  <a:lnTo>
                    <a:pt x="288" y="486"/>
                  </a:lnTo>
                  <a:lnTo>
                    <a:pt x="282" y="492"/>
                  </a:lnTo>
                  <a:lnTo>
                    <a:pt x="282" y="504"/>
                  </a:lnTo>
                  <a:lnTo>
                    <a:pt x="276" y="522"/>
                  </a:lnTo>
                  <a:lnTo>
                    <a:pt x="276" y="534"/>
                  </a:lnTo>
                  <a:lnTo>
                    <a:pt x="270" y="552"/>
                  </a:lnTo>
                  <a:lnTo>
                    <a:pt x="258" y="564"/>
                  </a:lnTo>
                  <a:lnTo>
                    <a:pt x="234" y="576"/>
                  </a:lnTo>
                  <a:lnTo>
                    <a:pt x="228" y="582"/>
                  </a:lnTo>
                  <a:lnTo>
                    <a:pt x="228" y="588"/>
                  </a:lnTo>
                  <a:lnTo>
                    <a:pt x="222" y="594"/>
                  </a:lnTo>
                  <a:lnTo>
                    <a:pt x="222" y="612"/>
                  </a:lnTo>
                  <a:lnTo>
                    <a:pt x="204" y="624"/>
                  </a:lnTo>
                  <a:lnTo>
                    <a:pt x="204" y="630"/>
                  </a:lnTo>
                  <a:lnTo>
                    <a:pt x="198" y="636"/>
                  </a:lnTo>
                  <a:lnTo>
                    <a:pt x="192" y="648"/>
                  </a:lnTo>
                  <a:lnTo>
                    <a:pt x="186" y="654"/>
                  </a:lnTo>
                  <a:lnTo>
                    <a:pt x="168" y="654"/>
                  </a:lnTo>
                  <a:lnTo>
                    <a:pt x="162" y="648"/>
                  </a:lnTo>
                  <a:lnTo>
                    <a:pt x="156" y="654"/>
                  </a:lnTo>
                  <a:lnTo>
                    <a:pt x="132" y="666"/>
                  </a:lnTo>
                  <a:lnTo>
                    <a:pt x="126" y="666"/>
                  </a:lnTo>
                  <a:lnTo>
                    <a:pt x="120" y="660"/>
                  </a:lnTo>
                  <a:lnTo>
                    <a:pt x="120" y="648"/>
                  </a:lnTo>
                  <a:lnTo>
                    <a:pt x="114" y="642"/>
                  </a:lnTo>
                  <a:lnTo>
                    <a:pt x="108" y="642"/>
                  </a:lnTo>
                  <a:lnTo>
                    <a:pt x="96" y="648"/>
                  </a:lnTo>
                  <a:lnTo>
                    <a:pt x="84" y="660"/>
                  </a:lnTo>
                  <a:lnTo>
                    <a:pt x="84" y="666"/>
                  </a:lnTo>
                  <a:lnTo>
                    <a:pt x="78" y="678"/>
                  </a:lnTo>
                  <a:lnTo>
                    <a:pt x="72" y="684"/>
                  </a:lnTo>
                  <a:lnTo>
                    <a:pt x="66" y="696"/>
                  </a:lnTo>
                  <a:lnTo>
                    <a:pt x="54" y="708"/>
                  </a:lnTo>
                  <a:lnTo>
                    <a:pt x="48" y="720"/>
                  </a:lnTo>
                  <a:lnTo>
                    <a:pt x="48" y="744"/>
                  </a:lnTo>
                  <a:lnTo>
                    <a:pt x="54" y="750"/>
                  </a:lnTo>
                  <a:lnTo>
                    <a:pt x="66" y="756"/>
                  </a:lnTo>
                  <a:lnTo>
                    <a:pt x="72" y="756"/>
                  </a:lnTo>
                  <a:lnTo>
                    <a:pt x="102" y="750"/>
                  </a:lnTo>
                  <a:lnTo>
                    <a:pt x="102" y="768"/>
                  </a:lnTo>
                  <a:lnTo>
                    <a:pt x="96" y="798"/>
                  </a:lnTo>
                  <a:lnTo>
                    <a:pt x="102" y="804"/>
                  </a:lnTo>
                  <a:lnTo>
                    <a:pt x="108" y="816"/>
                  </a:lnTo>
                  <a:lnTo>
                    <a:pt x="120" y="828"/>
                  </a:lnTo>
                  <a:lnTo>
                    <a:pt x="144" y="828"/>
                  </a:lnTo>
                  <a:lnTo>
                    <a:pt x="144" y="852"/>
                  </a:lnTo>
                  <a:lnTo>
                    <a:pt x="168" y="894"/>
                  </a:lnTo>
                  <a:lnTo>
                    <a:pt x="174" y="906"/>
                  </a:lnTo>
                  <a:lnTo>
                    <a:pt x="180" y="912"/>
                  </a:lnTo>
                  <a:lnTo>
                    <a:pt x="180" y="936"/>
                  </a:lnTo>
                  <a:lnTo>
                    <a:pt x="168" y="942"/>
                  </a:lnTo>
                  <a:lnTo>
                    <a:pt x="162" y="948"/>
                  </a:lnTo>
                  <a:lnTo>
                    <a:pt x="144" y="948"/>
                  </a:lnTo>
                  <a:lnTo>
                    <a:pt x="138" y="942"/>
                  </a:lnTo>
                  <a:lnTo>
                    <a:pt x="138" y="930"/>
                  </a:lnTo>
                  <a:lnTo>
                    <a:pt x="132" y="930"/>
                  </a:lnTo>
                  <a:lnTo>
                    <a:pt x="120" y="936"/>
                  </a:lnTo>
                  <a:lnTo>
                    <a:pt x="108" y="948"/>
                  </a:lnTo>
                  <a:lnTo>
                    <a:pt x="84" y="948"/>
                  </a:lnTo>
                  <a:lnTo>
                    <a:pt x="78" y="942"/>
                  </a:lnTo>
                  <a:lnTo>
                    <a:pt x="78" y="936"/>
                  </a:lnTo>
                  <a:lnTo>
                    <a:pt x="54" y="948"/>
                  </a:lnTo>
                  <a:lnTo>
                    <a:pt x="48" y="942"/>
                  </a:lnTo>
                  <a:lnTo>
                    <a:pt x="36" y="936"/>
                  </a:lnTo>
                  <a:lnTo>
                    <a:pt x="24" y="936"/>
                  </a:lnTo>
                  <a:lnTo>
                    <a:pt x="12" y="948"/>
                  </a:lnTo>
                  <a:lnTo>
                    <a:pt x="12" y="960"/>
                  </a:lnTo>
                  <a:lnTo>
                    <a:pt x="18" y="966"/>
                  </a:lnTo>
                  <a:lnTo>
                    <a:pt x="0" y="972"/>
                  </a:lnTo>
                  <a:lnTo>
                    <a:pt x="36" y="972"/>
                  </a:lnTo>
                  <a:lnTo>
                    <a:pt x="30" y="984"/>
                  </a:lnTo>
                  <a:lnTo>
                    <a:pt x="30" y="1014"/>
                  </a:lnTo>
                  <a:lnTo>
                    <a:pt x="36" y="1026"/>
                  </a:lnTo>
                  <a:lnTo>
                    <a:pt x="48" y="1032"/>
                  </a:lnTo>
                  <a:lnTo>
                    <a:pt x="66" y="1038"/>
                  </a:lnTo>
                  <a:lnTo>
                    <a:pt x="120" y="1038"/>
                  </a:lnTo>
                  <a:lnTo>
                    <a:pt x="132" y="1032"/>
                  </a:lnTo>
                  <a:lnTo>
                    <a:pt x="150" y="1014"/>
                  </a:lnTo>
                  <a:lnTo>
                    <a:pt x="162" y="1008"/>
                  </a:lnTo>
                  <a:lnTo>
                    <a:pt x="168" y="1020"/>
                  </a:lnTo>
                  <a:lnTo>
                    <a:pt x="168" y="1026"/>
                  </a:lnTo>
                  <a:lnTo>
                    <a:pt x="162" y="1038"/>
                  </a:lnTo>
                  <a:lnTo>
                    <a:pt x="144" y="1056"/>
                  </a:lnTo>
                  <a:lnTo>
                    <a:pt x="120" y="1068"/>
                  </a:lnTo>
                  <a:lnTo>
                    <a:pt x="114" y="1074"/>
                  </a:lnTo>
                  <a:lnTo>
                    <a:pt x="90" y="1074"/>
                  </a:lnTo>
                  <a:lnTo>
                    <a:pt x="78" y="1080"/>
                  </a:lnTo>
                  <a:lnTo>
                    <a:pt x="60" y="1086"/>
                  </a:lnTo>
                  <a:lnTo>
                    <a:pt x="48" y="1092"/>
                  </a:lnTo>
                  <a:lnTo>
                    <a:pt x="42" y="1098"/>
                  </a:lnTo>
                  <a:lnTo>
                    <a:pt x="54" y="1122"/>
                  </a:lnTo>
                  <a:lnTo>
                    <a:pt x="66" y="1128"/>
                  </a:lnTo>
                  <a:lnTo>
                    <a:pt x="78" y="1140"/>
                  </a:lnTo>
                  <a:lnTo>
                    <a:pt x="96" y="1152"/>
                  </a:lnTo>
                  <a:lnTo>
                    <a:pt x="108" y="1164"/>
                  </a:lnTo>
                  <a:lnTo>
                    <a:pt x="132" y="1182"/>
                  </a:lnTo>
                  <a:lnTo>
                    <a:pt x="162" y="1206"/>
                  </a:lnTo>
                  <a:lnTo>
                    <a:pt x="204" y="1224"/>
                  </a:lnTo>
                  <a:lnTo>
                    <a:pt x="240" y="1218"/>
                  </a:lnTo>
                  <a:lnTo>
                    <a:pt x="270" y="1200"/>
                  </a:lnTo>
                  <a:lnTo>
                    <a:pt x="294" y="1176"/>
                  </a:lnTo>
                  <a:lnTo>
                    <a:pt x="300" y="1158"/>
                  </a:lnTo>
                  <a:lnTo>
                    <a:pt x="300" y="1128"/>
                  </a:lnTo>
                  <a:lnTo>
                    <a:pt x="306" y="1116"/>
                  </a:lnTo>
                  <a:lnTo>
                    <a:pt x="318" y="1104"/>
                  </a:lnTo>
                  <a:lnTo>
                    <a:pt x="324" y="1092"/>
                  </a:lnTo>
                  <a:lnTo>
                    <a:pt x="330" y="1086"/>
                  </a:lnTo>
                  <a:lnTo>
                    <a:pt x="342" y="1086"/>
                  </a:lnTo>
                  <a:lnTo>
                    <a:pt x="348" y="1080"/>
                  </a:lnTo>
                  <a:lnTo>
                    <a:pt x="354" y="1080"/>
                  </a:lnTo>
                  <a:lnTo>
                    <a:pt x="360" y="1086"/>
                  </a:lnTo>
                  <a:lnTo>
                    <a:pt x="360" y="1098"/>
                  </a:lnTo>
                  <a:lnTo>
                    <a:pt x="348" y="1110"/>
                  </a:lnTo>
                  <a:lnTo>
                    <a:pt x="336" y="1128"/>
                  </a:lnTo>
                  <a:lnTo>
                    <a:pt x="324" y="1140"/>
                  </a:lnTo>
                  <a:lnTo>
                    <a:pt x="318" y="1152"/>
                  </a:lnTo>
                  <a:lnTo>
                    <a:pt x="318" y="1164"/>
                  </a:lnTo>
                  <a:lnTo>
                    <a:pt x="324" y="1176"/>
                  </a:lnTo>
                  <a:lnTo>
                    <a:pt x="336" y="1182"/>
                  </a:lnTo>
                  <a:lnTo>
                    <a:pt x="342" y="1182"/>
                  </a:lnTo>
                  <a:lnTo>
                    <a:pt x="354" y="1194"/>
                  </a:lnTo>
                  <a:lnTo>
                    <a:pt x="354" y="1206"/>
                  </a:lnTo>
                  <a:lnTo>
                    <a:pt x="348" y="1242"/>
                  </a:lnTo>
                  <a:lnTo>
                    <a:pt x="342" y="1284"/>
                  </a:lnTo>
                  <a:lnTo>
                    <a:pt x="336" y="1338"/>
                  </a:lnTo>
                  <a:lnTo>
                    <a:pt x="342" y="1398"/>
                  </a:lnTo>
                  <a:lnTo>
                    <a:pt x="354" y="1446"/>
                  </a:lnTo>
                  <a:lnTo>
                    <a:pt x="384" y="1536"/>
                  </a:lnTo>
                  <a:lnTo>
                    <a:pt x="402" y="1554"/>
                  </a:lnTo>
                  <a:lnTo>
                    <a:pt x="402" y="1596"/>
                  </a:lnTo>
                  <a:lnTo>
                    <a:pt x="414" y="1620"/>
                  </a:lnTo>
                  <a:lnTo>
                    <a:pt x="426" y="1626"/>
                  </a:lnTo>
                  <a:lnTo>
                    <a:pt x="438" y="1626"/>
                  </a:lnTo>
                  <a:lnTo>
                    <a:pt x="444" y="1632"/>
                  </a:lnTo>
                  <a:lnTo>
                    <a:pt x="450" y="1632"/>
                  </a:lnTo>
                  <a:lnTo>
                    <a:pt x="450" y="1644"/>
                  </a:lnTo>
                  <a:lnTo>
                    <a:pt x="456" y="1656"/>
                  </a:lnTo>
                  <a:lnTo>
                    <a:pt x="456" y="1674"/>
                  </a:lnTo>
                  <a:lnTo>
                    <a:pt x="474" y="1710"/>
                  </a:lnTo>
                  <a:lnTo>
                    <a:pt x="498" y="1722"/>
                  </a:lnTo>
                  <a:lnTo>
                    <a:pt x="504" y="1728"/>
                  </a:lnTo>
                  <a:lnTo>
                    <a:pt x="510" y="1728"/>
                  </a:lnTo>
                  <a:lnTo>
                    <a:pt x="510" y="1746"/>
                  </a:lnTo>
                  <a:lnTo>
                    <a:pt x="516" y="1782"/>
                  </a:lnTo>
                  <a:lnTo>
                    <a:pt x="522" y="1830"/>
                  </a:lnTo>
                  <a:lnTo>
                    <a:pt x="534" y="1872"/>
                  </a:lnTo>
                  <a:lnTo>
                    <a:pt x="552" y="1908"/>
                  </a:lnTo>
                  <a:lnTo>
                    <a:pt x="576" y="1944"/>
                  </a:lnTo>
                  <a:lnTo>
                    <a:pt x="600" y="1974"/>
                  </a:lnTo>
                  <a:lnTo>
                    <a:pt x="612" y="1998"/>
                  </a:lnTo>
                  <a:lnTo>
                    <a:pt x="618" y="2016"/>
                  </a:lnTo>
                  <a:lnTo>
                    <a:pt x="618" y="2070"/>
                  </a:lnTo>
                  <a:lnTo>
                    <a:pt x="624" y="2094"/>
                  </a:lnTo>
                  <a:lnTo>
                    <a:pt x="642" y="2124"/>
                  </a:lnTo>
                  <a:lnTo>
                    <a:pt x="672" y="2166"/>
                  </a:lnTo>
                  <a:lnTo>
                    <a:pt x="696" y="2202"/>
                  </a:lnTo>
                  <a:lnTo>
                    <a:pt x="714" y="2232"/>
                  </a:lnTo>
                  <a:lnTo>
                    <a:pt x="720" y="2244"/>
                  </a:lnTo>
                  <a:lnTo>
                    <a:pt x="726" y="2244"/>
                  </a:lnTo>
                  <a:lnTo>
                    <a:pt x="732" y="2238"/>
                  </a:lnTo>
                  <a:lnTo>
                    <a:pt x="744" y="2238"/>
                  </a:lnTo>
                  <a:lnTo>
                    <a:pt x="768" y="2226"/>
                  </a:lnTo>
                  <a:lnTo>
                    <a:pt x="774" y="2220"/>
                  </a:lnTo>
                  <a:lnTo>
                    <a:pt x="780" y="2208"/>
                  </a:lnTo>
                  <a:lnTo>
                    <a:pt x="780" y="2172"/>
                  </a:lnTo>
                  <a:lnTo>
                    <a:pt x="786" y="2160"/>
                  </a:lnTo>
                  <a:lnTo>
                    <a:pt x="798" y="2154"/>
                  </a:lnTo>
                  <a:lnTo>
                    <a:pt x="804" y="2154"/>
                  </a:lnTo>
                  <a:lnTo>
                    <a:pt x="810" y="2160"/>
                  </a:lnTo>
                  <a:lnTo>
                    <a:pt x="828" y="2160"/>
                  </a:lnTo>
                  <a:lnTo>
                    <a:pt x="834" y="2154"/>
                  </a:lnTo>
                  <a:lnTo>
                    <a:pt x="846" y="2148"/>
                  </a:lnTo>
                  <a:lnTo>
                    <a:pt x="852" y="2142"/>
                  </a:lnTo>
                  <a:lnTo>
                    <a:pt x="864" y="2136"/>
                  </a:lnTo>
                  <a:lnTo>
                    <a:pt x="852" y="2136"/>
                  </a:lnTo>
                  <a:lnTo>
                    <a:pt x="846" y="2130"/>
                  </a:lnTo>
                  <a:lnTo>
                    <a:pt x="846" y="2118"/>
                  </a:lnTo>
                  <a:lnTo>
                    <a:pt x="852" y="2100"/>
                  </a:lnTo>
                  <a:lnTo>
                    <a:pt x="858" y="2088"/>
                  </a:lnTo>
                  <a:lnTo>
                    <a:pt x="906" y="2064"/>
                  </a:lnTo>
                  <a:lnTo>
                    <a:pt x="918" y="2052"/>
                  </a:lnTo>
                  <a:lnTo>
                    <a:pt x="918" y="2040"/>
                  </a:lnTo>
                  <a:lnTo>
                    <a:pt x="912" y="2028"/>
                  </a:lnTo>
                  <a:lnTo>
                    <a:pt x="912" y="2010"/>
                  </a:lnTo>
                  <a:lnTo>
                    <a:pt x="900" y="1974"/>
                  </a:lnTo>
                  <a:lnTo>
                    <a:pt x="900" y="1908"/>
                  </a:lnTo>
                  <a:lnTo>
                    <a:pt x="906" y="1890"/>
                  </a:lnTo>
                  <a:lnTo>
                    <a:pt x="906" y="1884"/>
                  </a:lnTo>
                  <a:lnTo>
                    <a:pt x="912" y="1878"/>
                  </a:lnTo>
                  <a:lnTo>
                    <a:pt x="912" y="1860"/>
                  </a:lnTo>
                  <a:lnTo>
                    <a:pt x="918" y="1842"/>
                  </a:lnTo>
                  <a:lnTo>
                    <a:pt x="918" y="1800"/>
                  </a:lnTo>
                  <a:lnTo>
                    <a:pt x="906" y="1776"/>
                  </a:lnTo>
                  <a:lnTo>
                    <a:pt x="888" y="1758"/>
                  </a:lnTo>
                  <a:lnTo>
                    <a:pt x="888" y="1728"/>
                  </a:lnTo>
                  <a:lnTo>
                    <a:pt x="894" y="1722"/>
                  </a:lnTo>
                  <a:lnTo>
                    <a:pt x="900" y="1710"/>
                  </a:lnTo>
                  <a:lnTo>
                    <a:pt x="900" y="1698"/>
                  </a:lnTo>
                  <a:lnTo>
                    <a:pt x="894" y="1686"/>
                  </a:lnTo>
                  <a:lnTo>
                    <a:pt x="894" y="1644"/>
                  </a:lnTo>
                  <a:lnTo>
                    <a:pt x="918" y="1632"/>
                  </a:lnTo>
                  <a:lnTo>
                    <a:pt x="924" y="1632"/>
                  </a:lnTo>
                  <a:lnTo>
                    <a:pt x="948" y="1620"/>
                  </a:lnTo>
                  <a:lnTo>
                    <a:pt x="948" y="1596"/>
                  </a:lnTo>
                  <a:lnTo>
                    <a:pt x="954" y="1584"/>
                  </a:lnTo>
                  <a:lnTo>
                    <a:pt x="960" y="1578"/>
                  </a:lnTo>
                  <a:lnTo>
                    <a:pt x="972" y="1572"/>
                  </a:lnTo>
                  <a:lnTo>
                    <a:pt x="990" y="1572"/>
                  </a:lnTo>
                  <a:lnTo>
                    <a:pt x="996" y="1560"/>
                  </a:lnTo>
                  <a:lnTo>
                    <a:pt x="1002" y="1566"/>
                  </a:lnTo>
                  <a:lnTo>
                    <a:pt x="1032" y="1566"/>
                  </a:lnTo>
                  <a:lnTo>
                    <a:pt x="1032" y="1548"/>
                  </a:lnTo>
                  <a:lnTo>
                    <a:pt x="1038" y="1530"/>
                  </a:lnTo>
                  <a:lnTo>
                    <a:pt x="1050" y="1518"/>
                  </a:lnTo>
                  <a:lnTo>
                    <a:pt x="1056" y="1500"/>
                  </a:lnTo>
                  <a:lnTo>
                    <a:pt x="1068" y="1488"/>
                  </a:lnTo>
                  <a:lnTo>
                    <a:pt x="1074" y="1476"/>
                  </a:lnTo>
                  <a:lnTo>
                    <a:pt x="1086" y="1470"/>
                  </a:lnTo>
                  <a:lnTo>
                    <a:pt x="1092" y="1464"/>
                  </a:lnTo>
                  <a:lnTo>
                    <a:pt x="1110" y="1458"/>
                  </a:lnTo>
                  <a:lnTo>
                    <a:pt x="1116" y="1452"/>
                  </a:lnTo>
                  <a:lnTo>
                    <a:pt x="1128" y="1446"/>
                  </a:lnTo>
                  <a:lnTo>
                    <a:pt x="1134" y="1428"/>
                  </a:lnTo>
                  <a:lnTo>
                    <a:pt x="1158" y="1380"/>
                  </a:lnTo>
                  <a:lnTo>
                    <a:pt x="1176" y="1362"/>
                  </a:lnTo>
                  <a:lnTo>
                    <a:pt x="1188" y="1356"/>
                  </a:lnTo>
                  <a:lnTo>
                    <a:pt x="1206" y="1344"/>
                  </a:lnTo>
                  <a:lnTo>
                    <a:pt x="1218" y="1338"/>
                  </a:lnTo>
                  <a:lnTo>
                    <a:pt x="1236" y="1320"/>
                  </a:lnTo>
                  <a:lnTo>
                    <a:pt x="1242" y="1320"/>
                  </a:lnTo>
                  <a:lnTo>
                    <a:pt x="1230" y="1290"/>
                  </a:lnTo>
                  <a:lnTo>
                    <a:pt x="1236" y="1284"/>
                  </a:lnTo>
                  <a:lnTo>
                    <a:pt x="1260" y="1314"/>
                  </a:lnTo>
                  <a:lnTo>
                    <a:pt x="1320" y="1254"/>
                  </a:lnTo>
                  <a:lnTo>
                    <a:pt x="1332" y="1230"/>
                  </a:lnTo>
                  <a:lnTo>
                    <a:pt x="1326" y="1224"/>
                  </a:lnTo>
                  <a:lnTo>
                    <a:pt x="1320" y="1212"/>
                  </a:lnTo>
                  <a:lnTo>
                    <a:pt x="1314" y="1206"/>
                  </a:lnTo>
                  <a:lnTo>
                    <a:pt x="1308" y="1194"/>
                  </a:lnTo>
                  <a:lnTo>
                    <a:pt x="1308" y="1182"/>
                  </a:lnTo>
                  <a:lnTo>
                    <a:pt x="1320" y="1176"/>
                  </a:lnTo>
                  <a:lnTo>
                    <a:pt x="1326" y="1170"/>
                  </a:lnTo>
                  <a:lnTo>
                    <a:pt x="1338" y="1170"/>
                  </a:lnTo>
                  <a:lnTo>
                    <a:pt x="1350" y="1164"/>
                  </a:lnTo>
                  <a:lnTo>
                    <a:pt x="1362" y="1152"/>
                  </a:lnTo>
                  <a:lnTo>
                    <a:pt x="1374" y="1134"/>
                  </a:lnTo>
                  <a:lnTo>
                    <a:pt x="1374" y="1110"/>
                  </a:lnTo>
                  <a:lnTo>
                    <a:pt x="1392" y="1116"/>
                  </a:lnTo>
                  <a:lnTo>
                    <a:pt x="1398" y="1146"/>
                  </a:lnTo>
                  <a:lnTo>
                    <a:pt x="1416" y="1110"/>
                  </a:lnTo>
                  <a:lnTo>
                    <a:pt x="1416" y="1128"/>
                  </a:lnTo>
                  <a:lnTo>
                    <a:pt x="1422" y="1140"/>
                  </a:lnTo>
                  <a:lnTo>
                    <a:pt x="1422" y="1158"/>
                  </a:lnTo>
                  <a:lnTo>
                    <a:pt x="1428" y="1170"/>
                  </a:lnTo>
                  <a:lnTo>
                    <a:pt x="1434" y="1176"/>
                  </a:lnTo>
                  <a:lnTo>
                    <a:pt x="1440" y="1176"/>
                  </a:lnTo>
                  <a:lnTo>
                    <a:pt x="1446" y="1170"/>
                  </a:lnTo>
                  <a:lnTo>
                    <a:pt x="1446" y="1158"/>
                  </a:lnTo>
                  <a:lnTo>
                    <a:pt x="1452" y="1152"/>
                  </a:lnTo>
                  <a:lnTo>
                    <a:pt x="1452" y="1140"/>
                  </a:lnTo>
                  <a:lnTo>
                    <a:pt x="1458" y="1110"/>
                  </a:lnTo>
                  <a:lnTo>
                    <a:pt x="1440" y="1068"/>
                  </a:lnTo>
                  <a:lnTo>
                    <a:pt x="1440" y="1038"/>
                  </a:lnTo>
                  <a:lnTo>
                    <a:pt x="1410" y="1014"/>
                  </a:lnTo>
                  <a:lnTo>
                    <a:pt x="1398" y="984"/>
                  </a:lnTo>
                  <a:lnTo>
                    <a:pt x="1404" y="972"/>
                  </a:lnTo>
                  <a:lnTo>
                    <a:pt x="1410" y="966"/>
                  </a:lnTo>
                  <a:lnTo>
                    <a:pt x="1416" y="948"/>
                  </a:lnTo>
                  <a:lnTo>
                    <a:pt x="1416" y="942"/>
                  </a:lnTo>
                  <a:lnTo>
                    <a:pt x="1410" y="936"/>
                  </a:lnTo>
                  <a:lnTo>
                    <a:pt x="1398" y="930"/>
                  </a:lnTo>
                  <a:lnTo>
                    <a:pt x="1380" y="930"/>
                  </a:lnTo>
                  <a:lnTo>
                    <a:pt x="1368" y="924"/>
                  </a:lnTo>
                  <a:lnTo>
                    <a:pt x="1356" y="912"/>
                  </a:lnTo>
                  <a:lnTo>
                    <a:pt x="1368" y="900"/>
                  </a:lnTo>
                  <a:lnTo>
                    <a:pt x="1374" y="900"/>
                  </a:lnTo>
                  <a:lnTo>
                    <a:pt x="1374" y="870"/>
                  </a:lnTo>
                  <a:lnTo>
                    <a:pt x="1410" y="870"/>
                  </a:lnTo>
                  <a:lnTo>
                    <a:pt x="1410" y="858"/>
                  </a:lnTo>
                  <a:lnTo>
                    <a:pt x="1380" y="840"/>
                  </a:lnTo>
                  <a:lnTo>
                    <a:pt x="1374" y="840"/>
                  </a:lnTo>
                  <a:lnTo>
                    <a:pt x="1362" y="828"/>
                  </a:lnTo>
                  <a:lnTo>
                    <a:pt x="1350" y="822"/>
                  </a:lnTo>
                  <a:lnTo>
                    <a:pt x="1344" y="810"/>
                  </a:lnTo>
                  <a:lnTo>
                    <a:pt x="1344" y="804"/>
                  </a:lnTo>
                  <a:lnTo>
                    <a:pt x="1350" y="792"/>
                  </a:lnTo>
                  <a:lnTo>
                    <a:pt x="1362" y="780"/>
                  </a:lnTo>
                  <a:lnTo>
                    <a:pt x="1350" y="762"/>
                  </a:lnTo>
                  <a:lnTo>
                    <a:pt x="1368" y="762"/>
                  </a:lnTo>
                  <a:lnTo>
                    <a:pt x="1392" y="774"/>
                  </a:lnTo>
                  <a:lnTo>
                    <a:pt x="1386" y="768"/>
                  </a:lnTo>
                  <a:lnTo>
                    <a:pt x="1404" y="762"/>
                  </a:lnTo>
                  <a:lnTo>
                    <a:pt x="1410" y="774"/>
                  </a:lnTo>
                  <a:lnTo>
                    <a:pt x="1410" y="780"/>
                  </a:lnTo>
                  <a:lnTo>
                    <a:pt x="1416" y="792"/>
                  </a:lnTo>
                  <a:lnTo>
                    <a:pt x="1422" y="798"/>
                  </a:lnTo>
                  <a:lnTo>
                    <a:pt x="1434" y="798"/>
                  </a:lnTo>
                  <a:lnTo>
                    <a:pt x="1440" y="804"/>
                  </a:lnTo>
                  <a:lnTo>
                    <a:pt x="1446" y="786"/>
                  </a:lnTo>
                  <a:lnTo>
                    <a:pt x="1452" y="792"/>
                  </a:lnTo>
                  <a:lnTo>
                    <a:pt x="1458" y="792"/>
                  </a:lnTo>
                  <a:lnTo>
                    <a:pt x="1464" y="798"/>
                  </a:lnTo>
                  <a:lnTo>
                    <a:pt x="1464" y="828"/>
                  </a:lnTo>
                  <a:lnTo>
                    <a:pt x="1470" y="828"/>
                  </a:lnTo>
                  <a:lnTo>
                    <a:pt x="1470" y="864"/>
                  </a:lnTo>
                  <a:lnTo>
                    <a:pt x="1476" y="864"/>
                  </a:lnTo>
                  <a:lnTo>
                    <a:pt x="1482" y="870"/>
                  </a:lnTo>
                  <a:lnTo>
                    <a:pt x="1542" y="870"/>
                  </a:lnTo>
                  <a:lnTo>
                    <a:pt x="1554" y="876"/>
                  </a:lnTo>
                  <a:lnTo>
                    <a:pt x="1572" y="876"/>
                  </a:lnTo>
                  <a:lnTo>
                    <a:pt x="1620" y="864"/>
                  </a:lnTo>
                  <a:lnTo>
                    <a:pt x="1626" y="864"/>
                  </a:lnTo>
                  <a:lnTo>
                    <a:pt x="1650" y="888"/>
                  </a:lnTo>
                  <a:lnTo>
                    <a:pt x="1650" y="894"/>
                  </a:lnTo>
                  <a:lnTo>
                    <a:pt x="1644" y="900"/>
                  </a:lnTo>
                  <a:lnTo>
                    <a:pt x="1638" y="900"/>
                  </a:lnTo>
                  <a:lnTo>
                    <a:pt x="1638" y="912"/>
                  </a:lnTo>
                  <a:lnTo>
                    <a:pt x="1632" y="930"/>
                  </a:lnTo>
                  <a:lnTo>
                    <a:pt x="1626" y="942"/>
                  </a:lnTo>
                  <a:lnTo>
                    <a:pt x="1620" y="948"/>
                  </a:lnTo>
                  <a:lnTo>
                    <a:pt x="1614" y="948"/>
                  </a:lnTo>
                  <a:lnTo>
                    <a:pt x="1602" y="954"/>
                  </a:lnTo>
                  <a:lnTo>
                    <a:pt x="1596" y="954"/>
                  </a:lnTo>
                  <a:lnTo>
                    <a:pt x="1584" y="966"/>
                  </a:lnTo>
                  <a:lnTo>
                    <a:pt x="1578" y="978"/>
                  </a:lnTo>
                  <a:lnTo>
                    <a:pt x="1578" y="996"/>
                  </a:lnTo>
                  <a:lnTo>
                    <a:pt x="1584" y="1008"/>
                  </a:lnTo>
                  <a:lnTo>
                    <a:pt x="1602" y="1026"/>
                  </a:lnTo>
                  <a:lnTo>
                    <a:pt x="1608" y="1026"/>
                  </a:lnTo>
                  <a:lnTo>
                    <a:pt x="1626" y="1050"/>
                  </a:lnTo>
                  <a:lnTo>
                    <a:pt x="1632" y="1014"/>
                  </a:lnTo>
                  <a:lnTo>
                    <a:pt x="1632" y="990"/>
                  </a:lnTo>
                  <a:lnTo>
                    <a:pt x="1650" y="990"/>
                  </a:lnTo>
                  <a:lnTo>
                    <a:pt x="1662" y="996"/>
                  </a:lnTo>
                  <a:lnTo>
                    <a:pt x="1668" y="1002"/>
                  </a:lnTo>
                  <a:lnTo>
                    <a:pt x="1668" y="1020"/>
                  </a:lnTo>
                  <a:lnTo>
                    <a:pt x="1674" y="1032"/>
                  </a:lnTo>
                  <a:lnTo>
                    <a:pt x="1674" y="1038"/>
                  </a:lnTo>
                  <a:lnTo>
                    <a:pt x="1680" y="1050"/>
                  </a:lnTo>
                  <a:lnTo>
                    <a:pt x="1680" y="1062"/>
                  </a:lnTo>
                  <a:lnTo>
                    <a:pt x="1686" y="1074"/>
                  </a:lnTo>
                  <a:lnTo>
                    <a:pt x="1692" y="1092"/>
                  </a:lnTo>
                  <a:lnTo>
                    <a:pt x="1698" y="1104"/>
                  </a:lnTo>
                  <a:lnTo>
                    <a:pt x="1704" y="1110"/>
                  </a:lnTo>
                  <a:lnTo>
                    <a:pt x="1704" y="1116"/>
                  </a:lnTo>
                  <a:lnTo>
                    <a:pt x="1722" y="1134"/>
                  </a:lnTo>
                  <a:lnTo>
                    <a:pt x="1722" y="1110"/>
                  </a:lnTo>
                  <a:lnTo>
                    <a:pt x="1728" y="1110"/>
                  </a:lnTo>
                  <a:lnTo>
                    <a:pt x="1734" y="1116"/>
                  </a:lnTo>
                  <a:lnTo>
                    <a:pt x="1746" y="1116"/>
                  </a:lnTo>
                  <a:lnTo>
                    <a:pt x="1746" y="1104"/>
                  </a:lnTo>
                  <a:lnTo>
                    <a:pt x="1728" y="1086"/>
                  </a:lnTo>
                  <a:lnTo>
                    <a:pt x="1728" y="1062"/>
                  </a:lnTo>
                  <a:lnTo>
                    <a:pt x="1722" y="1050"/>
                  </a:lnTo>
                  <a:lnTo>
                    <a:pt x="1740" y="1032"/>
                  </a:lnTo>
                  <a:lnTo>
                    <a:pt x="1746" y="1032"/>
                  </a:lnTo>
                  <a:lnTo>
                    <a:pt x="1740" y="984"/>
                  </a:lnTo>
                  <a:lnTo>
                    <a:pt x="1722" y="966"/>
                  </a:lnTo>
                  <a:lnTo>
                    <a:pt x="1716" y="966"/>
                  </a:lnTo>
                  <a:lnTo>
                    <a:pt x="1770" y="966"/>
                  </a:lnTo>
                  <a:lnTo>
                    <a:pt x="1782" y="972"/>
                  </a:lnTo>
                  <a:lnTo>
                    <a:pt x="1794" y="972"/>
                  </a:lnTo>
                  <a:lnTo>
                    <a:pt x="1794" y="936"/>
                  </a:lnTo>
                  <a:lnTo>
                    <a:pt x="1812" y="882"/>
                  </a:lnTo>
                  <a:lnTo>
                    <a:pt x="1806" y="876"/>
                  </a:lnTo>
                  <a:lnTo>
                    <a:pt x="1800" y="864"/>
                  </a:lnTo>
                  <a:lnTo>
                    <a:pt x="1800" y="846"/>
                  </a:lnTo>
                  <a:lnTo>
                    <a:pt x="1812" y="840"/>
                  </a:lnTo>
                  <a:lnTo>
                    <a:pt x="1818" y="834"/>
                  </a:lnTo>
                  <a:lnTo>
                    <a:pt x="1836" y="804"/>
                  </a:lnTo>
                  <a:lnTo>
                    <a:pt x="1836" y="792"/>
                  </a:lnTo>
                  <a:lnTo>
                    <a:pt x="1830" y="786"/>
                  </a:lnTo>
                  <a:lnTo>
                    <a:pt x="1830" y="780"/>
                  </a:lnTo>
                  <a:lnTo>
                    <a:pt x="1824" y="774"/>
                  </a:lnTo>
                  <a:lnTo>
                    <a:pt x="1824" y="750"/>
                  </a:lnTo>
                  <a:lnTo>
                    <a:pt x="1830" y="750"/>
                  </a:lnTo>
                  <a:lnTo>
                    <a:pt x="1836" y="744"/>
                  </a:lnTo>
                  <a:lnTo>
                    <a:pt x="1848" y="744"/>
                  </a:lnTo>
                  <a:lnTo>
                    <a:pt x="1860" y="738"/>
                  </a:lnTo>
                  <a:lnTo>
                    <a:pt x="1872" y="726"/>
                  </a:lnTo>
                  <a:lnTo>
                    <a:pt x="1872" y="708"/>
                  </a:lnTo>
                  <a:lnTo>
                    <a:pt x="1878" y="708"/>
                  </a:lnTo>
                  <a:lnTo>
                    <a:pt x="1890" y="702"/>
                  </a:lnTo>
                  <a:lnTo>
                    <a:pt x="1926" y="702"/>
                  </a:lnTo>
                  <a:lnTo>
                    <a:pt x="1932" y="708"/>
                  </a:lnTo>
                  <a:lnTo>
                    <a:pt x="1950" y="708"/>
                  </a:lnTo>
                  <a:lnTo>
                    <a:pt x="1950" y="702"/>
                  </a:lnTo>
                  <a:lnTo>
                    <a:pt x="1944" y="696"/>
                  </a:lnTo>
                  <a:lnTo>
                    <a:pt x="1932" y="690"/>
                  </a:lnTo>
                  <a:lnTo>
                    <a:pt x="1926" y="684"/>
                  </a:lnTo>
                  <a:lnTo>
                    <a:pt x="1920" y="672"/>
                  </a:lnTo>
                  <a:close/>
                </a:path>
              </a:pathLst>
            </a:custGeom>
            <a:solidFill>
              <a:srgbClr val="C0C0C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613" name="Iceland">
              <a:extLst>
                <a:ext uri="{FF2B5EF4-FFF2-40B4-BE49-F238E27FC236}">
                  <a16:creationId xmlns:a16="http://schemas.microsoft.com/office/drawing/2014/main" id="{F0A72840-0CDE-7608-29FB-EC9AD04EDC2A}"/>
                </a:ext>
              </a:extLst>
            </p:cNvPr>
            <p:cNvSpPr>
              <a:spLocks/>
            </p:cNvSpPr>
            <p:nvPr/>
          </p:nvSpPr>
          <p:spPr bwMode="gray">
            <a:xfrm>
              <a:off x="2368" y="1238"/>
              <a:ext cx="145" cy="56"/>
            </a:xfrm>
            <a:custGeom>
              <a:avLst/>
              <a:gdLst>
                <a:gd name="T0" fmla="*/ 2147483647 w 570"/>
                <a:gd name="T1" fmla="*/ 2147483647 h 222"/>
                <a:gd name="T2" fmla="*/ 2147483647 w 570"/>
                <a:gd name="T3" fmla="*/ 2147483647 h 222"/>
                <a:gd name="T4" fmla="*/ 2147483647 w 570"/>
                <a:gd name="T5" fmla="*/ 2147483647 h 222"/>
                <a:gd name="T6" fmla="*/ 2147483647 w 570"/>
                <a:gd name="T7" fmla="*/ 2147483647 h 222"/>
                <a:gd name="T8" fmla="*/ 2147483647 w 570"/>
                <a:gd name="T9" fmla="*/ 2147483647 h 222"/>
                <a:gd name="T10" fmla="*/ 2147483647 w 570"/>
                <a:gd name="T11" fmla="*/ 2147483647 h 222"/>
                <a:gd name="T12" fmla="*/ 2147483647 w 570"/>
                <a:gd name="T13" fmla="*/ 2147483647 h 222"/>
                <a:gd name="T14" fmla="*/ 2147483647 w 570"/>
                <a:gd name="T15" fmla="*/ 2147483647 h 222"/>
                <a:gd name="T16" fmla="*/ 2147483647 w 570"/>
                <a:gd name="T17" fmla="*/ 2147483647 h 222"/>
                <a:gd name="T18" fmla="*/ 2147483647 w 570"/>
                <a:gd name="T19" fmla="*/ 2147483647 h 222"/>
                <a:gd name="T20" fmla="*/ 2147483647 w 570"/>
                <a:gd name="T21" fmla="*/ 2147483647 h 222"/>
                <a:gd name="T22" fmla="*/ 2147483647 w 570"/>
                <a:gd name="T23" fmla="*/ 2147483647 h 222"/>
                <a:gd name="T24" fmla="*/ 2147483647 w 570"/>
                <a:gd name="T25" fmla="*/ 2147483647 h 222"/>
                <a:gd name="T26" fmla="*/ 2147483647 w 570"/>
                <a:gd name="T27" fmla="*/ 2147483647 h 222"/>
                <a:gd name="T28" fmla="*/ 2147483647 w 570"/>
                <a:gd name="T29" fmla="*/ 2147483647 h 222"/>
                <a:gd name="T30" fmla="*/ 2147483647 w 570"/>
                <a:gd name="T31" fmla="*/ 2147483647 h 222"/>
                <a:gd name="T32" fmla="*/ 2147483647 w 570"/>
                <a:gd name="T33" fmla="*/ 2147483647 h 222"/>
                <a:gd name="T34" fmla="*/ 2147483647 w 570"/>
                <a:gd name="T35" fmla="*/ 2147483647 h 222"/>
                <a:gd name="T36" fmla="*/ 2147483647 w 570"/>
                <a:gd name="T37" fmla="*/ 2147483647 h 222"/>
                <a:gd name="T38" fmla="*/ 2147483647 w 570"/>
                <a:gd name="T39" fmla="*/ 2147483647 h 222"/>
                <a:gd name="T40" fmla="*/ 2147483647 w 570"/>
                <a:gd name="T41" fmla="*/ 2147483647 h 222"/>
                <a:gd name="T42" fmla="*/ 2147483647 w 570"/>
                <a:gd name="T43" fmla="*/ 2147483647 h 222"/>
                <a:gd name="T44" fmla="*/ 2147483647 w 570"/>
                <a:gd name="T45" fmla="*/ 2147483647 h 222"/>
                <a:gd name="T46" fmla="*/ 2147483647 w 570"/>
                <a:gd name="T47" fmla="*/ 2147483647 h 222"/>
                <a:gd name="T48" fmla="*/ 2147483647 w 570"/>
                <a:gd name="T49" fmla="*/ 2147483647 h 222"/>
                <a:gd name="T50" fmla="*/ 2147483647 w 570"/>
                <a:gd name="T51" fmla="*/ 2147483647 h 222"/>
                <a:gd name="T52" fmla="*/ 2147483647 w 570"/>
                <a:gd name="T53" fmla="*/ 2147483647 h 222"/>
                <a:gd name="T54" fmla="*/ 2147483647 w 570"/>
                <a:gd name="T55" fmla="*/ 2147483647 h 222"/>
                <a:gd name="T56" fmla="*/ 2147483647 w 570"/>
                <a:gd name="T57" fmla="*/ 2147483647 h 222"/>
                <a:gd name="T58" fmla="*/ 2147483647 w 570"/>
                <a:gd name="T59" fmla="*/ 2147483647 h 222"/>
                <a:gd name="T60" fmla="*/ 2147483647 w 570"/>
                <a:gd name="T61" fmla="*/ 2147483647 h 222"/>
                <a:gd name="T62" fmla="*/ 2147483647 w 570"/>
                <a:gd name="T63" fmla="*/ 2147483647 h 222"/>
                <a:gd name="T64" fmla="*/ 2147483647 w 570"/>
                <a:gd name="T65" fmla="*/ 2147483647 h 222"/>
                <a:gd name="T66" fmla="*/ 0 w 570"/>
                <a:gd name="T67" fmla="*/ 2147483647 h 222"/>
                <a:gd name="T68" fmla="*/ 2147483647 w 570"/>
                <a:gd name="T69" fmla="*/ 2147483647 h 222"/>
                <a:gd name="T70" fmla="*/ 2147483647 w 570"/>
                <a:gd name="T71" fmla="*/ 2147483647 h 222"/>
                <a:gd name="T72" fmla="*/ 2147483647 w 570"/>
                <a:gd name="T73" fmla="*/ 2147483647 h 222"/>
                <a:gd name="T74" fmla="*/ 2147483647 w 570"/>
                <a:gd name="T75" fmla="*/ 2147483647 h 222"/>
                <a:gd name="T76" fmla="*/ 2147483647 w 570"/>
                <a:gd name="T77" fmla="*/ 2147483647 h 222"/>
                <a:gd name="T78" fmla="*/ 2147483647 w 570"/>
                <a:gd name="T79" fmla="*/ 2147483647 h 222"/>
                <a:gd name="T80" fmla="*/ 2147483647 w 570"/>
                <a:gd name="T81" fmla="*/ 2147483647 h 222"/>
                <a:gd name="T82" fmla="*/ 2147483647 w 570"/>
                <a:gd name="T83" fmla="*/ 2147483647 h 222"/>
                <a:gd name="T84" fmla="*/ 2147483647 w 570"/>
                <a:gd name="T85" fmla="*/ 2147483647 h 222"/>
                <a:gd name="T86" fmla="*/ 2147483647 w 570"/>
                <a:gd name="T87" fmla="*/ 2147483647 h 222"/>
                <a:gd name="T88" fmla="*/ 2147483647 w 570"/>
                <a:gd name="T89" fmla="*/ 2147483647 h 222"/>
                <a:gd name="T90" fmla="*/ 2147483647 w 570"/>
                <a:gd name="T91" fmla="*/ 2147483647 h 222"/>
                <a:gd name="T92" fmla="*/ 2147483647 w 570"/>
                <a:gd name="T93" fmla="*/ 2147483647 h 222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570"/>
                <a:gd name="T142" fmla="*/ 0 h 222"/>
                <a:gd name="T143" fmla="*/ 570 w 570"/>
                <a:gd name="T144" fmla="*/ 222 h 222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570" h="222">
                  <a:moveTo>
                    <a:pt x="252" y="222"/>
                  </a:moveTo>
                  <a:lnTo>
                    <a:pt x="270" y="216"/>
                  </a:lnTo>
                  <a:lnTo>
                    <a:pt x="306" y="216"/>
                  </a:lnTo>
                  <a:lnTo>
                    <a:pt x="312" y="204"/>
                  </a:lnTo>
                  <a:lnTo>
                    <a:pt x="312" y="192"/>
                  </a:lnTo>
                  <a:lnTo>
                    <a:pt x="324" y="198"/>
                  </a:lnTo>
                  <a:lnTo>
                    <a:pt x="330" y="198"/>
                  </a:lnTo>
                  <a:lnTo>
                    <a:pt x="342" y="204"/>
                  </a:lnTo>
                  <a:lnTo>
                    <a:pt x="348" y="204"/>
                  </a:lnTo>
                  <a:lnTo>
                    <a:pt x="360" y="192"/>
                  </a:lnTo>
                  <a:lnTo>
                    <a:pt x="360" y="186"/>
                  </a:lnTo>
                  <a:lnTo>
                    <a:pt x="372" y="186"/>
                  </a:lnTo>
                  <a:lnTo>
                    <a:pt x="378" y="192"/>
                  </a:lnTo>
                  <a:lnTo>
                    <a:pt x="390" y="192"/>
                  </a:lnTo>
                  <a:lnTo>
                    <a:pt x="414" y="180"/>
                  </a:lnTo>
                  <a:lnTo>
                    <a:pt x="432" y="168"/>
                  </a:lnTo>
                  <a:lnTo>
                    <a:pt x="456" y="156"/>
                  </a:lnTo>
                  <a:lnTo>
                    <a:pt x="474" y="156"/>
                  </a:lnTo>
                  <a:lnTo>
                    <a:pt x="480" y="162"/>
                  </a:lnTo>
                  <a:lnTo>
                    <a:pt x="492" y="162"/>
                  </a:lnTo>
                  <a:lnTo>
                    <a:pt x="504" y="156"/>
                  </a:lnTo>
                  <a:lnTo>
                    <a:pt x="510" y="144"/>
                  </a:lnTo>
                  <a:lnTo>
                    <a:pt x="510" y="138"/>
                  </a:lnTo>
                  <a:lnTo>
                    <a:pt x="516" y="126"/>
                  </a:lnTo>
                  <a:lnTo>
                    <a:pt x="528" y="126"/>
                  </a:lnTo>
                  <a:lnTo>
                    <a:pt x="552" y="114"/>
                  </a:lnTo>
                  <a:lnTo>
                    <a:pt x="564" y="102"/>
                  </a:lnTo>
                  <a:lnTo>
                    <a:pt x="570" y="102"/>
                  </a:lnTo>
                  <a:lnTo>
                    <a:pt x="552" y="102"/>
                  </a:lnTo>
                  <a:lnTo>
                    <a:pt x="570" y="84"/>
                  </a:lnTo>
                  <a:lnTo>
                    <a:pt x="570" y="78"/>
                  </a:lnTo>
                  <a:lnTo>
                    <a:pt x="564" y="72"/>
                  </a:lnTo>
                  <a:lnTo>
                    <a:pt x="552" y="66"/>
                  </a:lnTo>
                  <a:lnTo>
                    <a:pt x="540" y="66"/>
                  </a:lnTo>
                  <a:lnTo>
                    <a:pt x="534" y="72"/>
                  </a:lnTo>
                  <a:lnTo>
                    <a:pt x="528" y="72"/>
                  </a:lnTo>
                  <a:lnTo>
                    <a:pt x="534" y="60"/>
                  </a:lnTo>
                  <a:lnTo>
                    <a:pt x="504" y="60"/>
                  </a:lnTo>
                  <a:lnTo>
                    <a:pt x="522" y="36"/>
                  </a:lnTo>
                  <a:lnTo>
                    <a:pt x="504" y="36"/>
                  </a:lnTo>
                  <a:lnTo>
                    <a:pt x="510" y="18"/>
                  </a:lnTo>
                  <a:lnTo>
                    <a:pt x="480" y="24"/>
                  </a:lnTo>
                  <a:lnTo>
                    <a:pt x="474" y="18"/>
                  </a:lnTo>
                  <a:lnTo>
                    <a:pt x="462" y="12"/>
                  </a:lnTo>
                  <a:lnTo>
                    <a:pt x="456" y="6"/>
                  </a:lnTo>
                  <a:lnTo>
                    <a:pt x="444" y="0"/>
                  </a:lnTo>
                  <a:lnTo>
                    <a:pt x="432" y="0"/>
                  </a:lnTo>
                  <a:lnTo>
                    <a:pt x="432" y="24"/>
                  </a:lnTo>
                  <a:lnTo>
                    <a:pt x="414" y="30"/>
                  </a:lnTo>
                  <a:lnTo>
                    <a:pt x="408" y="30"/>
                  </a:lnTo>
                  <a:lnTo>
                    <a:pt x="402" y="24"/>
                  </a:lnTo>
                  <a:lnTo>
                    <a:pt x="378" y="24"/>
                  </a:lnTo>
                  <a:lnTo>
                    <a:pt x="372" y="30"/>
                  </a:lnTo>
                  <a:lnTo>
                    <a:pt x="366" y="42"/>
                  </a:lnTo>
                  <a:lnTo>
                    <a:pt x="360" y="36"/>
                  </a:lnTo>
                  <a:lnTo>
                    <a:pt x="348" y="30"/>
                  </a:lnTo>
                  <a:lnTo>
                    <a:pt x="342" y="24"/>
                  </a:lnTo>
                  <a:lnTo>
                    <a:pt x="336" y="24"/>
                  </a:lnTo>
                  <a:lnTo>
                    <a:pt x="330" y="30"/>
                  </a:lnTo>
                  <a:lnTo>
                    <a:pt x="330" y="60"/>
                  </a:lnTo>
                  <a:lnTo>
                    <a:pt x="324" y="48"/>
                  </a:lnTo>
                  <a:lnTo>
                    <a:pt x="318" y="42"/>
                  </a:lnTo>
                  <a:lnTo>
                    <a:pt x="306" y="36"/>
                  </a:lnTo>
                  <a:lnTo>
                    <a:pt x="300" y="24"/>
                  </a:lnTo>
                  <a:lnTo>
                    <a:pt x="288" y="24"/>
                  </a:lnTo>
                  <a:lnTo>
                    <a:pt x="288" y="30"/>
                  </a:lnTo>
                  <a:lnTo>
                    <a:pt x="270" y="30"/>
                  </a:lnTo>
                  <a:lnTo>
                    <a:pt x="264" y="36"/>
                  </a:lnTo>
                  <a:lnTo>
                    <a:pt x="264" y="54"/>
                  </a:lnTo>
                  <a:lnTo>
                    <a:pt x="252" y="54"/>
                  </a:lnTo>
                  <a:lnTo>
                    <a:pt x="240" y="42"/>
                  </a:lnTo>
                  <a:lnTo>
                    <a:pt x="228" y="36"/>
                  </a:lnTo>
                  <a:lnTo>
                    <a:pt x="222" y="30"/>
                  </a:lnTo>
                  <a:lnTo>
                    <a:pt x="216" y="30"/>
                  </a:lnTo>
                  <a:lnTo>
                    <a:pt x="216" y="48"/>
                  </a:lnTo>
                  <a:lnTo>
                    <a:pt x="210" y="60"/>
                  </a:lnTo>
                  <a:lnTo>
                    <a:pt x="210" y="72"/>
                  </a:lnTo>
                  <a:lnTo>
                    <a:pt x="204" y="72"/>
                  </a:lnTo>
                  <a:lnTo>
                    <a:pt x="192" y="60"/>
                  </a:lnTo>
                  <a:lnTo>
                    <a:pt x="186" y="60"/>
                  </a:lnTo>
                  <a:lnTo>
                    <a:pt x="162" y="84"/>
                  </a:lnTo>
                  <a:lnTo>
                    <a:pt x="162" y="90"/>
                  </a:lnTo>
                  <a:lnTo>
                    <a:pt x="156" y="84"/>
                  </a:lnTo>
                  <a:lnTo>
                    <a:pt x="144" y="60"/>
                  </a:lnTo>
                  <a:lnTo>
                    <a:pt x="162" y="42"/>
                  </a:lnTo>
                  <a:lnTo>
                    <a:pt x="162" y="36"/>
                  </a:lnTo>
                  <a:lnTo>
                    <a:pt x="156" y="30"/>
                  </a:lnTo>
                  <a:lnTo>
                    <a:pt x="108" y="6"/>
                  </a:lnTo>
                  <a:lnTo>
                    <a:pt x="96" y="6"/>
                  </a:lnTo>
                  <a:lnTo>
                    <a:pt x="96" y="36"/>
                  </a:lnTo>
                  <a:lnTo>
                    <a:pt x="90" y="36"/>
                  </a:lnTo>
                  <a:lnTo>
                    <a:pt x="84" y="30"/>
                  </a:lnTo>
                  <a:lnTo>
                    <a:pt x="78" y="30"/>
                  </a:lnTo>
                  <a:lnTo>
                    <a:pt x="66" y="24"/>
                  </a:lnTo>
                  <a:lnTo>
                    <a:pt x="54" y="24"/>
                  </a:lnTo>
                  <a:lnTo>
                    <a:pt x="42" y="30"/>
                  </a:lnTo>
                  <a:lnTo>
                    <a:pt x="30" y="42"/>
                  </a:lnTo>
                  <a:lnTo>
                    <a:pt x="48" y="54"/>
                  </a:lnTo>
                  <a:lnTo>
                    <a:pt x="30" y="54"/>
                  </a:lnTo>
                  <a:lnTo>
                    <a:pt x="18" y="60"/>
                  </a:lnTo>
                  <a:lnTo>
                    <a:pt x="12" y="66"/>
                  </a:lnTo>
                  <a:lnTo>
                    <a:pt x="0" y="66"/>
                  </a:lnTo>
                  <a:lnTo>
                    <a:pt x="6" y="72"/>
                  </a:lnTo>
                  <a:lnTo>
                    <a:pt x="18" y="78"/>
                  </a:lnTo>
                  <a:lnTo>
                    <a:pt x="30" y="78"/>
                  </a:lnTo>
                  <a:lnTo>
                    <a:pt x="54" y="66"/>
                  </a:lnTo>
                  <a:lnTo>
                    <a:pt x="66" y="66"/>
                  </a:lnTo>
                  <a:lnTo>
                    <a:pt x="72" y="60"/>
                  </a:lnTo>
                  <a:lnTo>
                    <a:pt x="78" y="60"/>
                  </a:lnTo>
                  <a:lnTo>
                    <a:pt x="126" y="72"/>
                  </a:lnTo>
                  <a:lnTo>
                    <a:pt x="90" y="90"/>
                  </a:lnTo>
                  <a:lnTo>
                    <a:pt x="102" y="90"/>
                  </a:lnTo>
                  <a:lnTo>
                    <a:pt x="108" y="96"/>
                  </a:lnTo>
                  <a:lnTo>
                    <a:pt x="114" y="96"/>
                  </a:lnTo>
                  <a:lnTo>
                    <a:pt x="120" y="102"/>
                  </a:lnTo>
                  <a:lnTo>
                    <a:pt x="114" y="102"/>
                  </a:lnTo>
                  <a:lnTo>
                    <a:pt x="108" y="108"/>
                  </a:lnTo>
                  <a:lnTo>
                    <a:pt x="6" y="108"/>
                  </a:lnTo>
                  <a:lnTo>
                    <a:pt x="0" y="114"/>
                  </a:lnTo>
                  <a:lnTo>
                    <a:pt x="12" y="120"/>
                  </a:lnTo>
                  <a:lnTo>
                    <a:pt x="60" y="120"/>
                  </a:lnTo>
                  <a:lnTo>
                    <a:pt x="84" y="132"/>
                  </a:lnTo>
                  <a:lnTo>
                    <a:pt x="90" y="138"/>
                  </a:lnTo>
                  <a:lnTo>
                    <a:pt x="126" y="132"/>
                  </a:lnTo>
                  <a:lnTo>
                    <a:pt x="108" y="150"/>
                  </a:lnTo>
                  <a:lnTo>
                    <a:pt x="120" y="156"/>
                  </a:lnTo>
                  <a:lnTo>
                    <a:pt x="114" y="162"/>
                  </a:lnTo>
                  <a:lnTo>
                    <a:pt x="114" y="168"/>
                  </a:lnTo>
                  <a:lnTo>
                    <a:pt x="108" y="174"/>
                  </a:lnTo>
                  <a:lnTo>
                    <a:pt x="90" y="174"/>
                  </a:lnTo>
                  <a:lnTo>
                    <a:pt x="78" y="180"/>
                  </a:lnTo>
                  <a:lnTo>
                    <a:pt x="54" y="180"/>
                  </a:lnTo>
                  <a:lnTo>
                    <a:pt x="54" y="186"/>
                  </a:lnTo>
                  <a:lnTo>
                    <a:pt x="66" y="192"/>
                  </a:lnTo>
                  <a:lnTo>
                    <a:pt x="120" y="192"/>
                  </a:lnTo>
                  <a:lnTo>
                    <a:pt x="132" y="186"/>
                  </a:lnTo>
                  <a:lnTo>
                    <a:pt x="138" y="180"/>
                  </a:lnTo>
                  <a:lnTo>
                    <a:pt x="168" y="198"/>
                  </a:lnTo>
                  <a:lnTo>
                    <a:pt x="180" y="186"/>
                  </a:lnTo>
                  <a:lnTo>
                    <a:pt x="180" y="198"/>
                  </a:lnTo>
                  <a:lnTo>
                    <a:pt x="228" y="222"/>
                  </a:lnTo>
                  <a:lnTo>
                    <a:pt x="252" y="222"/>
                  </a:lnTo>
                  <a:close/>
                </a:path>
              </a:pathLst>
            </a:custGeom>
            <a:solidFill>
              <a:srgbClr val="C0C0C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614" name="Hungary">
              <a:extLst>
                <a:ext uri="{FF2B5EF4-FFF2-40B4-BE49-F238E27FC236}">
                  <a16:creationId xmlns:a16="http://schemas.microsoft.com/office/drawing/2014/main" id="{2A957A49-451C-6A69-8598-1290BBB67F1C}"/>
                </a:ext>
              </a:extLst>
            </p:cNvPr>
            <p:cNvSpPr>
              <a:spLocks/>
            </p:cNvSpPr>
            <p:nvPr/>
          </p:nvSpPr>
          <p:spPr bwMode="gray">
            <a:xfrm>
              <a:off x="2934" y="1579"/>
              <a:ext cx="108" cy="56"/>
            </a:xfrm>
            <a:custGeom>
              <a:avLst/>
              <a:gdLst>
                <a:gd name="T0" fmla="*/ 2147483647 w 426"/>
                <a:gd name="T1" fmla="*/ 2147483647 h 222"/>
                <a:gd name="T2" fmla="*/ 2147483647 w 426"/>
                <a:gd name="T3" fmla="*/ 2147483647 h 222"/>
                <a:gd name="T4" fmla="*/ 2147483647 w 426"/>
                <a:gd name="T5" fmla="*/ 2147483647 h 222"/>
                <a:gd name="T6" fmla="*/ 0 w 426"/>
                <a:gd name="T7" fmla="*/ 2147483647 h 222"/>
                <a:gd name="T8" fmla="*/ 2147483647 w 426"/>
                <a:gd name="T9" fmla="*/ 2147483647 h 222"/>
                <a:gd name="T10" fmla="*/ 2147483647 w 426"/>
                <a:gd name="T11" fmla="*/ 2147483647 h 222"/>
                <a:gd name="T12" fmla="*/ 2147483647 w 426"/>
                <a:gd name="T13" fmla="*/ 2147483647 h 222"/>
                <a:gd name="T14" fmla="*/ 2147483647 w 426"/>
                <a:gd name="T15" fmla="*/ 2147483647 h 222"/>
                <a:gd name="T16" fmla="*/ 2147483647 w 426"/>
                <a:gd name="T17" fmla="*/ 2147483647 h 222"/>
                <a:gd name="T18" fmla="*/ 2147483647 w 426"/>
                <a:gd name="T19" fmla="*/ 2147483647 h 222"/>
                <a:gd name="T20" fmla="*/ 2147483647 w 426"/>
                <a:gd name="T21" fmla="*/ 2147483647 h 222"/>
                <a:gd name="T22" fmla="*/ 2147483647 w 426"/>
                <a:gd name="T23" fmla="*/ 2147483647 h 222"/>
                <a:gd name="T24" fmla="*/ 2147483647 w 426"/>
                <a:gd name="T25" fmla="*/ 2147483647 h 222"/>
                <a:gd name="T26" fmla="*/ 2147483647 w 426"/>
                <a:gd name="T27" fmla="*/ 2147483647 h 222"/>
                <a:gd name="T28" fmla="*/ 2147483647 w 426"/>
                <a:gd name="T29" fmla="*/ 2147483647 h 222"/>
                <a:gd name="T30" fmla="*/ 2147483647 w 426"/>
                <a:gd name="T31" fmla="*/ 2147483647 h 222"/>
                <a:gd name="T32" fmla="*/ 2147483647 w 426"/>
                <a:gd name="T33" fmla="*/ 2147483647 h 222"/>
                <a:gd name="T34" fmla="*/ 2147483647 w 426"/>
                <a:gd name="T35" fmla="*/ 2147483647 h 222"/>
                <a:gd name="T36" fmla="*/ 2147483647 w 426"/>
                <a:gd name="T37" fmla="*/ 2147483647 h 222"/>
                <a:gd name="T38" fmla="*/ 2147483647 w 426"/>
                <a:gd name="T39" fmla="*/ 2147483647 h 222"/>
                <a:gd name="T40" fmla="*/ 2147483647 w 426"/>
                <a:gd name="T41" fmla="*/ 2147483647 h 222"/>
                <a:gd name="T42" fmla="*/ 2147483647 w 426"/>
                <a:gd name="T43" fmla="*/ 2147483647 h 222"/>
                <a:gd name="T44" fmla="*/ 2147483647 w 426"/>
                <a:gd name="T45" fmla="*/ 2147483647 h 222"/>
                <a:gd name="T46" fmla="*/ 2147483647 w 426"/>
                <a:gd name="T47" fmla="*/ 2147483647 h 222"/>
                <a:gd name="T48" fmla="*/ 2147483647 w 426"/>
                <a:gd name="T49" fmla="*/ 0 h 222"/>
                <a:gd name="T50" fmla="*/ 2147483647 w 426"/>
                <a:gd name="T51" fmla="*/ 2147483647 h 222"/>
                <a:gd name="T52" fmla="*/ 2147483647 w 426"/>
                <a:gd name="T53" fmla="*/ 0 h 222"/>
                <a:gd name="T54" fmla="*/ 2147483647 w 426"/>
                <a:gd name="T55" fmla="*/ 2147483647 h 222"/>
                <a:gd name="T56" fmla="*/ 2147483647 w 426"/>
                <a:gd name="T57" fmla="*/ 2147483647 h 222"/>
                <a:gd name="T58" fmla="*/ 2147483647 w 426"/>
                <a:gd name="T59" fmla="*/ 2147483647 h 222"/>
                <a:gd name="T60" fmla="*/ 2147483647 w 426"/>
                <a:gd name="T61" fmla="*/ 2147483647 h 222"/>
                <a:gd name="T62" fmla="*/ 2147483647 w 426"/>
                <a:gd name="T63" fmla="*/ 2147483647 h 222"/>
                <a:gd name="T64" fmla="*/ 2147483647 w 426"/>
                <a:gd name="T65" fmla="*/ 2147483647 h 222"/>
                <a:gd name="T66" fmla="*/ 2147483647 w 426"/>
                <a:gd name="T67" fmla="*/ 2147483647 h 222"/>
                <a:gd name="T68" fmla="*/ 2147483647 w 426"/>
                <a:gd name="T69" fmla="*/ 2147483647 h 222"/>
                <a:gd name="T70" fmla="*/ 2147483647 w 426"/>
                <a:gd name="T71" fmla="*/ 2147483647 h 22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426"/>
                <a:gd name="T109" fmla="*/ 0 h 222"/>
                <a:gd name="T110" fmla="*/ 426 w 426"/>
                <a:gd name="T111" fmla="*/ 222 h 222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426" h="222">
                  <a:moveTo>
                    <a:pt x="42" y="66"/>
                  </a:moveTo>
                  <a:lnTo>
                    <a:pt x="24" y="66"/>
                  </a:lnTo>
                  <a:lnTo>
                    <a:pt x="18" y="78"/>
                  </a:lnTo>
                  <a:lnTo>
                    <a:pt x="30" y="78"/>
                  </a:lnTo>
                  <a:lnTo>
                    <a:pt x="18" y="96"/>
                  </a:lnTo>
                  <a:lnTo>
                    <a:pt x="18" y="120"/>
                  </a:lnTo>
                  <a:lnTo>
                    <a:pt x="0" y="120"/>
                  </a:lnTo>
                  <a:lnTo>
                    <a:pt x="0" y="126"/>
                  </a:lnTo>
                  <a:lnTo>
                    <a:pt x="6" y="132"/>
                  </a:lnTo>
                  <a:lnTo>
                    <a:pt x="12" y="150"/>
                  </a:lnTo>
                  <a:lnTo>
                    <a:pt x="30" y="162"/>
                  </a:lnTo>
                  <a:lnTo>
                    <a:pt x="42" y="168"/>
                  </a:lnTo>
                  <a:lnTo>
                    <a:pt x="48" y="174"/>
                  </a:lnTo>
                  <a:lnTo>
                    <a:pt x="48" y="180"/>
                  </a:lnTo>
                  <a:lnTo>
                    <a:pt x="60" y="192"/>
                  </a:lnTo>
                  <a:lnTo>
                    <a:pt x="72" y="198"/>
                  </a:lnTo>
                  <a:lnTo>
                    <a:pt x="78" y="204"/>
                  </a:lnTo>
                  <a:lnTo>
                    <a:pt x="90" y="210"/>
                  </a:lnTo>
                  <a:lnTo>
                    <a:pt x="108" y="210"/>
                  </a:lnTo>
                  <a:lnTo>
                    <a:pt x="114" y="222"/>
                  </a:lnTo>
                  <a:lnTo>
                    <a:pt x="156" y="216"/>
                  </a:lnTo>
                  <a:lnTo>
                    <a:pt x="168" y="210"/>
                  </a:lnTo>
                  <a:lnTo>
                    <a:pt x="174" y="204"/>
                  </a:lnTo>
                  <a:lnTo>
                    <a:pt x="198" y="204"/>
                  </a:lnTo>
                  <a:lnTo>
                    <a:pt x="216" y="186"/>
                  </a:lnTo>
                  <a:lnTo>
                    <a:pt x="240" y="186"/>
                  </a:lnTo>
                  <a:lnTo>
                    <a:pt x="258" y="198"/>
                  </a:lnTo>
                  <a:lnTo>
                    <a:pt x="288" y="192"/>
                  </a:lnTo>
                  <a:lnTo>
                    <a:pt x="288" y="174"/>
                  </a:lnTo>
                  <a:lnTo>
                    <a:pt x="306" y="180"/>
                  </a:lnTo>
                  <a:lnTo>
                    <a:pt x="312" y="174"/>
                  </a:lnTo>
                  <a:lnTo>
                    <a:pt x="324" y="168"/>
                  </a:lnTo>
                  <a:lnTo>
                    <a:pt x="330" y="162"/>
                  </a:lnTo>
                  <a:lnTo>
                    <a:pt x="330" y="144"/>
                  </a:lnTo>
                  <a:lnTo>
                    <a:pt x="336" y="138"/>
                  </a:lnTo>
                  <a:lnTo>
                    <a:pt x="348" y="132"/>
                  </a:lnTo>
                  <a:lnTo>
                    <a:pt x="366" y="114"/>
                  </a:lnTo>
                  <a:lnTo>
                    <a:pt x="366" y="72"/>
                  </a:lnTo>
                  <a:lnTo>
                    <a:pt x="378" y="60"/>
                  </a:lnTo>
                  <a:lnTo>
                    <a:pt x="408" y="60"/>
                  </a:lnTo>
                  <a:lnTo>
                    <a:pt x="426" y="42"/>
                  </a:lnTo>
                  <a:lnTo>
                    <a:pt x="420" y="36"/>
                  </a:lnTo>
                  <a:lnTo>
                    <a:pt x="408" y="36"/>
                  </a:lnTo>
                  <a:lnTo>
                    <a:pt x="402" y="30"/>
                  </a:lnTo>
                  <a:lnTo>
                    <a:pt x="396" y="30"/>
                  </a:lnTo>
                  <a:lnTo>
                    <a:pt x="372" y="6"/>
                  </a:lnTo>
                  <a:lnTo>
                    <a:pt x="348" y="6"/>
                  </a:lnTo>
                  <a:lnTo>
                    <a:pt x="336" y="12"/>
                  </a:lnTo>
                  <a:lnTo>
                    <a:pt x="324" y="12"/>
                  </a:lnTo>
                  <a:lnTo>
                    <a:pt x="324" y="0"/>
                  </a:lnTo>
                  <a:lnTo>
                    <a:pt x="312" y="0"/>
                  </a:lnTo>
                  <a:lnTo>
                    <a:pt x="312" y="18"/>
                  </a:lnTo>
                  <a:lnTo>
                    <a:pt x="294" y="12"/>
                  </a:lnTo>
                  <a:lnTo>
                    <a:pt x="294" y="0"/>
                  </a:lnTo>
                  <a:lnTo>
                    <a:pt x="270" y="0"/>
                  </a:lnTo>
                  <a:lnTo>
                    <a:pt x="264" y="12"/>
                  </a:lnTo>
                  <a:lnTo>
                    <a:pt x="252" y="24"/>
                  </a:lnTo>
                  <a:lnTo>
                    <a:pt x="246" y="24"/>
                  </a:lnTo>
                  <a:lnTo>
                    <a:pt x="234" y="30"/>
                  </a:lnTo>
                  <a:lnTo>
                    <a:pt x="210" y="30"/>
                  </a:lnTo>
                  <a:lnTo>
                    <a:pt x="204" y="42"/>
                  </a:lnTo>
                  <a:lnTo>
                    <a:pt x="168" y="36"/>
                  </a:lnTo>
                  <a:lnTo>
                    <a:pt x="156" y="60"/>
                  </a:lnTo>
                  <a:lnTo>
                    <a:pt x="144" y="60"/>
                  </a:lnTo>
                  <a:lnTo>
                    <a:pt x="126" y="66"/>
                  </a:lnTo>
                  <a:lnTo>
                    <a:pt x="84" y="66"/>
                  </a:lnTo>
                  <a:lnTo>
                    <a:pt x="78" y="60"/>
                  </a:lnTo>
                  <a:lnTo>
                    <a:pt x="72" y="48"/>
                  </a:lnTo>
                  <a:lnTo>
                    <a:pt x="66" y="42"/>
                  </a:lnTo>
                  <a:lnTo>
                    <a:pt x="54" y="60"/>
                  </a:lnTo>
                  <a:lnTo>
                    <a:pt x="42" y="54"/>
                  </a:lnTo>
                  <a:lnTo>
                    <a:pt x="42" y="66"/>
                  </a:lnTo>
                  <a:close/>
                </a:path>
              </a:pathLst>
            </a:custGeom>
            <a:solidFill>
              <a:srgbClr val="10069F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615" name="Honduras">
              <a:extLst>
                <a:ext uri="{FF2B5EF4-FFF2-40B4-BE49-F238E27FC236}">
                  <a16:creationId xmlns:a16="http://schemas.microsoft.com/office/drawing/2014/main" id="{A4D4E397-4144-575F-F7E6-8B05E15649E2}"/>
                </a:ext>
              </a:extLst>
            </p:cNvPr>
            <p:cNvSpPr>
              <a:spLocks/>
            </p:cNvSpPr>
            <p:nvPr/>
          </p:nvSpPr>
          <p:spPr bwMode="gray">
            <a:xfrm>
              <a:off x="1058" y="2241"/>
              <a:ext cx="114" cy="63"/>
            </a:xfrm>
            <a:custGeom>
              <a:avLst/>
              <a:gdLst>
                <a:gd name="T0" fmla="*/ 2147483647 w 444"/>
                <a:gd name="T1" fmla="*/ 2147483647 h 246"/>
                <a:gd name="T2" fmla="*/ 2147483647 w 444"/>
                <a:gd name="T3" fmla="*/ 2147483647 h 246"/>
                <a:gd name="T4" fmla="*/ 2147483647 w 444"/>
                <a:gd name="T5" fmla="*/ 2147483647 h 246"/>
                <a:gd name="T6" fmla="*/ 2147483647 w 444"/>
                <a:gd name="T7" fmla="*/ 2147483647 h 246"/>
                <a:gd name="T8" fmla="*/ 2147483647 w 444"/>
                <a:gd name="T9" fmla="*/ 2147483647 h 246"/>
                <a:gd name="T10" fmla="*/ 2147483647 w 444"/>
                <a:gd name="T11" fmla="*/ 2147483647 h 246"/>
                <a:gd name="T12" fmla="*/ 2147483647 w 444"/>
                <a:gd name="T13" fmla="*/ 2147483647 h 246"/>
                <a:gd name="T14" fmla="*/ 2147483647 w 444"/>
                <a:gd name="T15" fmla="*/ 2147483647 h 246"/>
                <a:gd name="T16" fmla="*/ 2147483647 w 444"/>
                <a:gd name="T17" fmla="*/ 2147483647 h 246"/>
                <a:gd name="T18" fmla="*/ 2147483647 w 444"/>
                <a:gd name="T19" fmla="*/ 2147483647 h 246"/>
                <a:gd name="T20" fmla="*/ 2147483647 w 444"/>
                <a:gd name="T21" fmla="*/ 2147483647 h 246"/>
                <a:gd name="T22" fmla="*/ 2147483647 w 444"/>
                <a:gd name="T23" fmla="*/ 2147483647 h 246"/>
                <a:gd name="T24" fmla="*/ 2147483647 w 444"/>
                <a:gd name="T25" fmla="*/ 2147483647 h 246"/>
                <a:gd name="T26" fmla="*/ 2147483647 w 444"/>
                <a:gd name="T27" fmla="*/ 2147483647 h 246"/>
                <a:gd name="T28" fmla="*/ 2147483647 w 444"/>
                <a:gd name="T29" fmla="*/ 2147483647 h 246"/>
                <a:gd name="T30" fmla="*/ 2147483647 w 444"/>
                <a:gd name="T31" fmla="*/ 2147483647 h 246"/>
                <a:gd name="T32" fmla="*/ 2147483647 w 444"/>
                <a:gd name="T33" fmla="*/ 2147483647 h 246"/>
                <a:gd name="T34" fmla="*/ 2147483647 w 444"/>
                <a:gd name="T35" fmla="*/ 2147483647 h 246"/>
                <a:gd name="T36" fmla="*/ 2147483647 w 444"/>
                <a:gd name="T37" fmla="*/ 2147483647 h 246"/>
                <a:gd name="T38" fmla="*/ 2147483647 w 444"/>
                <a:gd name="T39" fmla="*/ 0 h 246"/>
                <a:gd name="T40" fmla="*/ 2147483647 w 444"/>
                <a:gd name="T41" fmla="*/ 2147483647 h 246"/>
                <a:gd name="T42" fmla="*/ 2147483647 w 444"/>
                <a:gd name="T43" fmla="*/ 2147483647 h 246"/>
                <a:gd name="T44" fmla="*/ 2147483647 w 444"/>
                <a:gd name="T45" fmla="*/ 0 h 246"/>
                <a:gd name="T46" fmla="*/ 2147483647 w 444"/>
                <a:gd name="T47" fmla="*/ 2147483647 h 246"/>
                <a:gd name="T48" fmla="*/ 2147483647 w 444"/>
                <a:gd name="T49" fmla="*/ 2147483647 h 246"/>
                <a:gd name="T50" fmla="*/ 2147483647 w 444"/>
                <a:gd name="T51" fmla="*/ 2147483647 h 246"/>
                <a:gd name="T52" fmla="*/ 2147483647 w 444"/>
                <a:gd name="T53" fmla="*/ 2147483647 h 246"/>
                <a:gd name="T54" fmla="*/ 2147483647 w 444"/>
                <a:gd name="T55" fmla="*/ 2147483647 h 246"/>
                <a:gd name="T56" fmla="*/ 2147483647 w 444"/>
                <a:gd name="T57" fmla="*/ 2147483647 h 246"/>
                <a:gd name="T58" fmla="*/ 2147483647 w 444"/>
                <a:gd name="T59" fmla="*/ 2147483647 h 246"/>
                <a:gd name="T60" fmla="*/ 2147483647 w 444"/>
                <a:gd name="T61" fmla="*/ 0 h 246"/>
                <a:gd name="T62" fmla="*/ 2147483647 w 444"/>
                <a:gd name="T63" fmla="*/ 2147483647 h 246"/>
                <a:gd name="T64" fmla="*/ 2147483647 w 444"/>
                <a:gd name="T65" fmla="*/ 2147483647 h 246"/>
                <a:gd name="T66" fmla="*/ 2147483647 w 444"/>
                <a:gd name="T67" fmla="*/ 2147483647 h 246"/>
                <a:gd name="T68" fmla="*/ 2147483647 w 444"/>
                <a:gd name="T69" fmla="*/ 2147483647 h 246"/>
                <a:gd name="T70" fmla="*/ 2147483647 w 444"/>
                <a:gd name="T71" fmla="*/ 2147483647 h 246"/>
                <a:gd name="T72" fmla="*/ 0 w 444"/>
                <a:gd name="T73" fmla="*/ 2147483647 h 246"/>
                <a:gd name="T74" fmla="*/ 2147483647 w 444"/>
                <a:gd name="T75" fmla="*/ 2147483647 h 246"/>
                <a:gd name="T76" fmla="*/ 2147483647 w 444"/>
                <a:gd name="T77" fmla="*/ 2147483647 h 246"/>
                <a:gd name="T78" fmla="*/ 2147483647 w 444"/>
                <a:gd name="T79" fmla="*/ 2147483647 h 246"/>
                <a:gd name="T80" fmla="*/ 2147483647 w 444"/>
                <a:gd name="T81" fmla="*/ 2147483647 h 246"/>
                <a:gd name="T82" fmla="*/ 2147483647 w 444"/>
                <a:gd name="T83" fmla="*/ 2147483647 h 246"/>
                <a:gd name="T84" fmla="*/ 2147483647 w 444"/>
                <a:gd name="T85" fmla="*/ 2147483647 h 246"/>
                <a:gd name="T86" fmla="*/ 2147483647 w 444"/>
                <a:gd name="T87" fmla="*/ 2147483647 h 24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444"/>
                <a:gd name="T133" fmla="*/ 0 h 246"/>
                <a:gd name="T134" fmla="*/ 444 w 444"/>
                <a:gd name="T135" fmla="*/ 246 h 24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444" h="246">
                  <a:moveTo>
                    <a:pt x="156" y="240"/>
                  </a:moveTo>
                  <a:lnTo>
                    <a:pt x="156" y="222"/>
                  </a:lnTo>
                  <a:lnTo>
                    <a:pt x="174" y="222"/>
                  </a:lnTo>
                  <a:lnTo>
                    <a:pt x="168" y="216"/>
                  </a:lnTo>
                  <a:lnTo>
                    <a:pt x="168" y="204"/>
                  </a:lnTo>
                  <a:lnTo>
                    <a:pt x="162" y="198"/>
                  </a:lnTo>
                  <a:lnTo>
                    <a:pt x="162" y="186"/>
                  </a:lnTo>
                  <a:lnTo>
                    <a:pt x="168" y="180"/>
                  </a:lnTo>
                  <a:lnTo>
                    <a:pt x="204" y="180"/>
                  </a:lnTo>
                  <a:lnTo>
                    <a:pt x="210" y="168"/>
                  </a:lnTo>
                  <a:lnTo>
                    <a:pt x="216" y="162"/>
                  </a:lnTo>
                  <a:lnTo>
                    <a:pt x="228" y="162"/>
                  </a:lnTo>
                  <a:lnTo>
                    <a:pt x="228" y="168"/>
                  </a:lnTo>
                  <a:lnTo>
                    <a:pt x="234" y="174"/>
                  </a:lnTo>
                  <a:lnTo>
                    <a:pt x="252" y="174"/>
                  </a:lnTo>
                  <a:lnTo>
                    <a:pt x="276" y="150"/>
                  </a:lnTo>
                  <a:lnTo>
                    <a:pt x="288" y="126"/>
                  </a:lnTo>
                  <a:lnTo>
                    <a:pt x="306" y="126"/>
                  </a:lnTo>
                  <a:lnTo>
                    <a:pt x="306" y="108"/>
                  </a:lnTo>
                  <a:lnTo>
                    <a:pt x="318" y="96"/>
                  </a:lnTo>
                  <a:lnTo>
                    <a:pt x="330" y="96"/>
                  </a:lnTo>
                  <a:lnTo>
                    <a:pt x="348" y="114"/>
                  </a:lnTo>
                  <a:lnTo>
                    <a:pt x="360" y="114"/>
                  </a:lnTo>
                  <a:lnTo>
                    <a:pt x="372" y="102"/>
                  </a:lnTo>
                  <a:lnTo>
                    <a:pt x="372" y="96"/>
                  </a:lnTo>
                  <a:lnTo>
                    <a:pt x="420" y="96"/>
                  </a:lnTo>
                  <a:lnTo>
                    <a:pt x="426" y="90"/>
                  </a:lnTo>
                  <a:lnTo>
                    <a:pt x="432" y="90"/>
                  </a:lnTo>
                  <a:lnTo>
                    <a:pt x="444" y="84"/>
                  </a:lnTo>
                  <a:lnTo>
                    <a:pt x="444" y="78"/>
                  </a:lnTo>
                  <a:lnTo>
                    <a:pt x="426" y="60"/>
                  </a:lnTo>
                  <a:lnTo>
                    <a:pt x="402" y="48"/>
                  </a:lnTo>
                  <a:lnTo>
                    <a:pt x="396" y="48"/>
                  </a:lnTo>
                  <a:lnTo>
                    <a:pt x="390" y="42"/>
                  </a:lnTo>
                  <a:lnTo>
                    <a:pt x="384" y="30"/>
                  </a:lnTo>
                  <a:lnTo>
                    <a:pt x="372" y="24"/>
                  </a:lnTo>
                  <a:lnTo>
                    <a:pt x="366" y="18"/>
                  </a:lnTo>
                  <a:lnTo>
                    <a:pt x="348" y="18"/>
                  </a:lnTo>
                  <a:lnTo>
                    <a:pt x="342" y="6"/>
                  </a:lnTo>
                  <a:lnTo>
                    <a:pt x="336" y="0"/>
                  </a:lnTo>
                  <a:lnTo>
                    <a:pt x="312" y="0"/>
                  </a:lnTo>
                  <a:lnTo>
                    <a:pt x="300" y="6"/>
                  </a:lnTo>
                  <a:lnTo>
                    <a:pt x="294" y="12"/>
                  </a:lnTo>
                  <a:lnTo>
                    <a:pt x="282" y="12"/>
                  </a:lnTo>
                  <a:lnTo>
                    <a:pt x="270" y="0"/>
                  </a:lnTo>
                  <a:lnTo>
                    <a:pt x="252" y="0"/>
                  </a:lnTo>
                  <a:lnTo>
                    <a:pt x="240" y="6"/>
                  </a:lnTo>
                  <a:lnTo>
                    <a:pt x="234" y="18"/>
                  </a:lnTo>
                  <a:lnTo>
                    <a:pt x="222" y="24"/>
                  </a:lnTo>
                  <a:lnTo>
                    <a:pt x="186" y="24"/>
                  </a:lnTo>
                  <a:lnTo>
                    <a:pt x="174" y="18"/>
                  </a:lnTo>
                  <a:lnTo>
                    <a:pt x="168" y="12"/>
                  </a:lnTo>
                  <a:lnTo>
                    <a:pt x="156" y="12"/>
                  </a:lnTo>
                  <a:lnTo>
                    <a:pt x="150" y="18"/>
                  </a:lnTo>
                  <a:lnTo>
                    <a:pt x="144" y="18"/>
                  </a:lnTo>
                  <a:lnTo>
                    <a:pt x="138" y="24"/>
                  </a:lnTo>
                  <a:lnTo>
                    <a:pt x="132" y="24"/>
                  </a:lnTo>
                  <a:lnTo>
                    <a:pt x="132" y="18"/>
                  </a:lnTo>
                  <a:lnTo>
                    <a:pt x="126" y="12"/>
                  </a:lnTo>
                  <a:lnTo>
                    <a:pt x="126" y="6"/>
                  </a:lnTo>
                  <a:lnTo>
                    <a:pt x="120" y="0"/>
                  </a:lnTo>
                  <a:lnTo>
                    <a:pt x="114" y="0"/>
                  </a:lnTo>
                  <a:lnTo>
                    <a:pt x="96" y="18"/>
                  </a:lnTo>
                  <a:lnTo>
                    <a:pt x="90" y="18"/>
                  </a:lnTo>
                  <a:lnTo>
                    <a:pt x="84" y="30"/>
                  </a:lnTo>
                  <a:lnTo>
                    <a:pt x="72" y="36"/>
                  </a:lnTo>
                  <a:lnTo>
                    <a:pt x="60" y="48"/>
                  </a:lnTo>
                  <a:lnTo>
                    <a:pt x="48" y="54"/>
                  </a:lnTo>
                  <a:lnTo>
                    <a:pt x="36" y="66"/>
                  </a:lnTo>
                  <a:lnTo>
                    <a:pt x="24" y="72"/>
                  </a:lnTo>
                  <a:lnTo>
                    <a:pt x="18" y="84"/>
                  </a:lnTo>
                  <a:lnTo>
                    <a:pt x="18" y="102"/>
                  </a:lnTo>
                  <a:lnTo>
                    <a:pt x="12" y="114"/>
                  </a:lnTo>
                  <a:lnTo>
                    <a:pt x="0" y="126"/>
                  </a:lnTo>
                  <a:lnTo>
                    <a:pt x="6" y="138"/>
                  </a:lnTo>
                  <a:lnTo>
                    <a:pt x="18" y="150"/>
                  </a:lnTo>
                  <a:lnTo>
                    <a:pt x="42" y="150"/>
                  </a:lnTo>
                  <a:lnTo>
                    <a:pt x="42" y="168"/>
                  </a:lnTo>
                  <a:lnTo>
                    <a:pt x="48" y="174"/>
                  </a:lnTo>
                  <a:lnTo>
                    <a:pt x="60" y="174"/>
                  </a:lnTo>
                  <a:lnTo>
                    <a:pt x="66" y="168"/>
                  </a:lnTo>
                  <a:lnTo>
                    <a:pt x="102" y="168"/>
                  </a:lnTo>
                  <a:lnTo>
                    <a:pt x="102" y="210"/>
                  </a:lnTo>
                  <a:lnTo>
                    <a:pt x="126" y="222"/>
                  </a:lnTo>
                  <a:lnTo>
                    <a:pt x="132" y="228"/>
                  </a:lnTo>
                  <a:lnTo>
                    <a:pt x="132" y="246"/>
                  </a:lnTo>
                  <a:lnTo>
                    <a:pt x="144" y="246"/>
                  </a:lnTo>
                  <a:lnTo>
                    <a:pt x="156" y="240"/>
                  </a:lnTo>
                  <a:close/>
                </a:path>
              </a:pathLst>
            </a:custGeom>
            <a:solidFill>
              <a:srgbClr val="C0C0C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616" name="Haiti">
              <a:extLst>
                <a:ext uri="{FF2B5EF4-FFF2-40B4-BE49-F238E27FC236}">
                  <a16:creationId xmlns:a16="http://schemas.microsoft.com/office/drawing/2014/main" id="{B1067F46-0A31-EDDF-EFD0-A8B3C41D8CA2}"/>
                </a:ext>
              </a:extLst>
            </p:cNvPr>
            <p:cNvSpPr>
              <a:spLocks/>
            </p:cNvSpPr>
            <p:nvPr/>
          </p:nvSpPr>
          <p:spPr bwMode="gray">
            <a:xfrm>
              <a:off x="1336" y="2162"/>
              <a:ext cx="50" cy="40"/>
            </a:xfrm>
            <a:custGeom>
              <a:avLst/>
              <a:gdLst>
                <a:gd name="T0" fmla="*/ 2147483647 w 198"/>
                <a:gd name="T1" fmla="*/ 2147483647 h 156"/>
                <a:gd name="T2" fmla="*/ 2147483647 w 198"/>
                <a:gd name="T3" fmla="*/ 2147483647 h 156"/>
                <a:gd name="T4" fmla="*/ 2147483647 w 198"/>
                <a:gd name="T5" fmla="*/ 2147483647 h 156"/>
                <a:gd name="T6" fmla="*/ 2147483647 w 198"/>
                <a:gd name="T7" fmla="*/ 2147483647 h 156"/>
                <a:gd name="T8" fmla="*/ 2147483647 w 198"/>
                <a:gd name="T9" fmla="*/ 2147483647 h 156"/>
                <a:gd name="T10" fmla="*/ 2147483647 w 198"/>
                <a:gd name="T11" fmla="*/ 2147483647 h 156"/>
                <a:gd name="T12" fmla="*/ 2147483647 w 198"/>
                <a:gd name="T13" fmla="*/ 2147483647 h 156"/>
                <a:gd name="T14" fmla="*/ 2147483647 w 198"/>
                <a:gd name="T15" fmla="*/ 2147483647 h 156"/>
                <a:gd name="T16" fmla="*/ 2147483647 w 198"/>
                <a:gd name="T17" fmla="*/ 2147483647 h 156"/>
                <a:gd name="T18" fmla="*/ 2147483647 w 198"/>
                <a:gd name="T19" fmla="*/ 2147483647 h 156"/>
                <a:gd name="T20" fmla="*/ 2147483647 w 198"/>
                <a:gd name="T21" fmla="*/ 2147483647 h 156"/>
                <a:gd name="T22" fmla="*/ 2147483647 w 198"/>
                <a:gd name="T23" fmla="*/ 2147483647 h 156"/>
                <a:gd name="T24" fmla="*/ 2147483647 w 198"/>
                <a:gd name="T25" fmla="*/ 2147483647 h 156"/>
                <a:gd name="T26" fmla="*/ 2147483647 w 198"/>
                <a:gd name="T27" fmla="*/ 2147483647 h 156"/>
                <a:gd name="T28" fmla="*/ 2147483647 w 198"/>
                <a:gd name="T29" fmla="*/ 2147483647 h 156"/>
                <a:gd name="T30" fmla="*/ 2147483647 w 198"/>
                <a:gd name="T31" fmla="*/ 2147483647 h 156"/>
                <a:gd name="T32" fmla="*/ 2147483647 w 198"/>
                <a:gd name="T33" fmla="*/ 2147483647 h 156"/>
                <a:gd name="T34" fmla="*/ 2147483647 w 198"/>
                <a:gd name="T35" fmla="*/ 0 h 156"/>
                <a:gd name="T36" fmla="*/ 2147483647 w 198"/>
                <a:gd name="T37" fmla="*/ 0 h 156"/>
                <a:gd name="T38" fmla="*/ 2147483647 w 198"/>
                <a:gd name="T39" fmla="*/ 2147483647 h 156"/>
                <a:gd name="T40" fmla="*/ 2147483647 w 198"/>
                <a:gd name="T41" fmla="*/ 2147483647 h 156"/>
                <a:gd name="T42" fmla="*/ 2147483647 w 198"/>
                <a:gd name="T43" fmla="*/ 2147483647 h 156"/>
                <a:gd name="T44" fmla="*/ 2147483647 w 198"/>
                <a:gd name="T45" fmla="*/ 2147483647 h 156"/>
                <a:gd name="T46" fmla="*/ 2147483647 w 198"/>
                <a:gd name="T47" fmla="*/ 2147483647 h 156"/>
                <a:gd name="T48" fmla="*/ 2147483647 w 198"/>
                <a:gd name="T49" fmla="*/ 2147483647 h 156"/>
                <a:gd name="T50" fmla="*/ 2147483647 w 198"/>
                <a:gd name="T51" fmla="*/ 2147483647 h 156"/>
                <a:gd name="T52" fmla="*/ 2147483647 w 198"/>
                <a:gd name="T53" fmla="*/ 2147483647 h 156"/>
                <a:gd name="T54" fmla="*/ 2147483647 w 198"/>
                <a:gd name="T55" fmla="*/ 2147483647 h 156"/>
                <a:gd name="T56" fmla="*/ 2147483647 w 198"/>
                <a:gd name="T57" fmla="*/ 2147483647 h 156"/>
                <a:gd name="T58" fmla="*/ 2147483647 w 198"/>
                <a:gd name="T59" fmla="*/ 2147483647 h 156"/>
                <a:gd name="T60" fmla="*/ 2147483647 w 198"/>
                <a:gd name="T61" fmla="*/ 2147483647 h 156"/>
                <a:gd name="T62" fmla="*/ 2147483647 w 198"/>
                <a:gd name="T63" fmla="*/ 2147483647 h 156"/>
                <a:gd name="T64" fmla="*/ 2147483647 w 198"/>
                <a:gd name="T65" fmla="*/ 2147483647 h 156"/>
                <a:gd name="T66" fmla="*/ 2147483647 w 198"/>
                <a:gd name="T67" fmla="*/ 2147483647 h 156"/>
                <a:gd name="T68" fmla="*/ 2147483647 w 198"/>
                <a:gd name="T69" fmla="*/ 2147483647 h 156"/>
                <a:gd name="T70" fmla="*/ 2147483647 w 198"/>
                <a:gd name="T71" fmla="*/ 2147483647 h 156"/>
                <a:gd name="T72" fmla="*/ 2147483647 w 198"/>
                <a:gd name="T73" fmla="*/ 2147483647 h 156"/>
                <a:gd name="T74" fmla="*/ 2147483647 w 198"/>
                <a:gd name="T75" fmla="*/ 2147483647 h 156"/>
                <a:gd name="T76" fmla="*/ 2147483647 w 198"/>
                <a:gd name="T77" fmla="*/ 2147483647 h 156"/>
                <a:gd name="T78" fmla="*/ 2147483647 w 198"/>
                <a:gd name="T79" fmla="*/ 2147483647 h 156"/>
                <a:gd name="T80" fmla="*/ 2147483647 w 198"/>
                <a:gd name="T81" fmla="*/ 2147483647 h 156"/>
                <a:gd name="T82" fmla="*/ 0 w 198"/>
                <a:gd name="T83" fmla="*/ 2147483647 h 156"/>
                <a:gd name="T84" fmla="*/ 0 w 198"/>
                <a:gd name="T85" fmla="*/ 2147483647 h 156"/>
                <a:gd name="T86" fmla="*/ 2147483647 w 198"/>
                <a:gd name="T87" fmla="*/ 2147483647 h 156"/>
                <a:gd name="T88" fmla="*/ 2147483647 w 198"/>
                <a:gd name="T89" fmla="*/ 2147483647 h 156"/>
                <a:gd name="T90" fmla="*/ 2147483647 w 198"/>
                <a:gd name="T91" fmla="*/ 2147483647 h 156"/>
                <a:gd name="T92" fmla="*/ 2147483647 w 198"/>
                <a:gd name="T93" fmla="*/ 2147483647 h 156"/>
                <a:gd name="T94" fmla="*/ 2147483647 w 198"/>
                <a:gd name="T95" fmla="*/ 2147483647 h 156"/>
                <a:gd name="T96" fmla="*/ 2147483647 w 198"/>
                <a:gd name="T97" fmla="*/ 2147483647 h 156"/>
                <a:gd name="T98" fmla="*/ 2147483647 w 198"/>
                <a:gd name="T99" fmla="*/ 2147483647 h 156"/>
                <a:gd name="T100" fmla="*/ 2147483647 w 198"/>
                <a:gd name="T101" fmla="*/ 2147483647 h 156"/>
                <a:gd name="T102" fmla="*/ 2147483647 w 198"/>
                <a:gd name="T103" fmla="*/ 2147483647 h 156"/>
                <a:gd name="T104" fmla="*/ 2147483647 w 198"/>
                <a:gd name="T105" fmla="*/ 2147483647 h 156"/>
                <a:gd name="T106" fmla="*/ 2147483647 w 198"/>
                <a:gd name="T107" fmla="*/ 2147483647 h 156"/>
                <a:gd name="T108" fmla="*/ 2147483647 w 198"/>
                <a:gd name="T109" fmla="*/ 2147483647 h 156"/>
                <a:gd name="T110" fmla="*/ 2147483647 w 198"/>
                <a:gd name="T111" fmla="*/ 2147483647 h 156"/>
                <a:gd name="T112" fmla="*/ 2147483647 w 198"/>
                <a:gd name="T113" fmla="*/ 2147483647 h 15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198"/>
                <a:gd name="T172" fmla="*/ 0 h 156"/>
                <a:gd name="T173" fmla="*/ 198 w 198"/>
                <a:gd name="T174" fmla="*/ 156 h 15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198" h="156">
                  <a:moveTo>
                    <a:pt x="168" y="114"/>
                  </a:moveTo>
                  <a:lnTo>
                    <a:pt x="168" y="108"/>
                  </a:lnTo>
                  <a:lnTo>
                    <a:pt x="174" y="102"/>
                  </a:lnTo>
                  <a:lnTo>
                    <a:pt x="180" y="90"/>
                  </a:lnTo>
                  <a:lnTo>
                    <a:pt x="180" y="78"/>
                  </a:lnTo>
                  <a:lnTo>
                    <a:pt x="186" y="72"/>
                  </a:lnTo>
                  <a:lnTo>
                    <a:pt x="192" y="60"/>
                  </a:lnTo>
                  <a:lnTo>
                    <a:pt x="198" y="54"/>
                  </a:lnTo>
                  <a:lnTo>
                    <a:pt x="198" y="42"/>
                  </a:lnTo>
                  <a:lnTo>
                    <a:pt x="186" y="6"/>
                  </a:lnTo>
                  <a:lnTo>
                    <a:pt x="180" y="12"/>
                  </a:lnTo>
                  <a:lnTo>
                    <a:pt x="180" y="18"/>
                  </a:lnTo>
                  <a:lnTo>
                    <a:pt x="174" y="18"/>
                  </a:lnTo>
                  <a:lnTo>
                    <a:pt x="168" y="12"/>
                  </a:lnTo>
                  <a:lnTo>
                    <a:pt x="156" y="12"/>
                  </a:lnTo>
                  <a:lnTo>
                    <a:pt x="144" y="6"/>
                  </a:lnTo>
                  <a:lnTo>
                    <a:pt x="126" y="6"/>
                  </a:lnTo>
                  <a:lnTo>
                    <a:pt x="114" y="0"/>
                  </a:lnTo>
                  <a:lnTo>
                    <a:pt x="84" y="0"/>
                  </a:lnTo>
                  <a:lnTo>
                    <a:pt x="72" y="6"/>
                  </a:lnTo>
                  <a:lnTo>
                    <a:pt x="66" y="12"/>
                  </a:lnTo>
                  <a:lnTo>
                    <a:pt x="66" y="18"/>
                  </a:lnTo>
                  <a:lnTo>
                    <a:pt x="72" y="24"/>
                  </a:lnTo>
                  <a:lnTo>
                    <a:pt x="108" y="24"/>
                  </a:lnTo>
                  <a:lnTo>
                    <a:pt x="114" y="30"/>
                  </a:lnTo>
                  <a:lnTo>
                    <a:pt x="120" y="42"/>
                  </a:lnTo>
                  <a:lnTo>
                    <a:pt x="126" y="48"/>
                  </a:lnTo>
                  <a:lnTo>
                    <a:pt x="114" y="54"/>
                  </a:lnTo>
                  <a:lnTo>
                    <a:pt x="108" y="60"/>
                  </a:lnTo>
                  <a:lnTo>
                    <a:pt x="108" y="72"/>
                  </a:lnTo>
                  <a:lnTo>
                    <a:pt x="114" y="84"/>
                  </a:lnTo>
                  <a:lnTo>
                    <a:pt x="114" y="96"/>
                  </a:lnTo>
                  <a:lnTo>
                    <a:pt x="120" y="102"/>
                  </a:lnTo>
                  <a:lnTo>
                    <a:pt x="114" y="108"/>
                  </a:lnTo>
                  <a:lnTo>
                    <a:pt x="96" y="108"/>
                  </a:lnTo>
                  <a:lnTo>
                    <a:pt x="78" y="102"/>
                  </a:lnTo>
                  <a:lnTo>
                    <a:pt x="66" y="102"/>
                  </a:lnTo>
                  <a:lnTo>
                    <a:pt x="54" y="96"/>
                  </a:lnTo>
                  <a:lnTo>
                    <a:pt x="36" y="96"/>
                  </a:lnTo>
                  <a:lnTo>
                    <a:pt x="24" y="102"/>
                  </a:lnTo>
                  <a:lnTo>
                    <a:pt x="6" y="102"/>
                  </a:lnTo>
                  <a:lnTo>
                    <a:pt x="0" y="108"/>
                  </a:lnTo>
                  <a:lnTo>
                    <a:pt x="0" y="114"/>
                  </a:lnTo>
                  <a:lnTo>
                    <a:pt x="6" y="120"/>
                  </a:lnTo>
                  <a:lnTo>
                    <a:pt x="12" y="132"/>
                  </a:lnTo>
                  <a:lnTo>
                    <a:pt x="24" y="138"/>
                  </a:lnTo>
                  <a:lnTo>
                    <a:pt x="30" y="150"/>
                  </a:lnTo>
                  <a:lnTo>
                    <a:pt x="36" y="156"/>
                  </a:lnTo>
                  <a:lnTo>
                    <a:pt x="42" y="156"/>
                  </a:lnTo>
                  <a:lnTo>
                    <a:pt x="48" y="150"/>
                  </a:lnTo>
                  <a:lnTo>
                    <a:pt x="54" y="138"/>
                  </a:lnTo>
                  <a:lnTo>
                    <a:pt x="60" y="132"/>
                  </a:lnTo>
                  <a:lnTo>
                    <a:pt x="138" y="132"/>
                  </a:lnTo>
                  <a:lnTo>
                    <a:pt x="156" y="126"/>
                  </a:lnTo>
                  <a:lnTo>
                    <a:pt x="168" y="126"/>
                  </a:lnTo>
                  <a:lnTo>
                    <a:pt x="180" y="144"/>
                  </a:lnTo>
                  <a:lnTo>
                    <a:pt x="168" y="114"/>
                  </a:lnTo>
                  <a:close/>
                </a:path>
              </a:pathLst>
            </a:custGeom>
            <a:solidFill>
              <a:srgbClr val="C0C0C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617" name="Guyane (French Guiana)">
              <a:extLst>
                <a:ext uri="{FF2B5EF4-FFF2-40B4-BE49-F238E27FC236}">
                  <a16:creationId xmlns:a16="http://schemas.microsoft.com/office/drawing/2014/main" id="{8C954782-2A0B-36CB-C2C9-8C8529E2D968}"/>
                </a:ext>
              </a:extLst>
            </p:cNvPr>
            <p:cNvSpPr>
              <a:spLocks/>
            </p:cNvSpPr>
            <p:nvPr/>
          </p:nvSpPr>
          <p:spPr bwMode="gray">
            <a:xfrm>
              <a:off x="1669" y="2451"/>
              <a:ext cx="52" cy="75"/>
            </a:xfrm>
            <a:custGeom>
              <a:avLst/>
              <a:gdLst>
                <a:gd name="T0" fmla="*/ 2147483647 w 52"/>
                <a:gd name="T1" fmla="*/ 2147483647 h 76"/>
                <a:gd name="T2" fmla="*/ 2147483647 w 52"/>
                <a:gd name="T3" fmla="*/ 2147483647 h 76"/>
                <a:gd name="T4" fmla="*/ 2147483647 w 52"/>
                <a:gd name="T5" fmla="*/ 2147483647 h 76"/>
                <a:gd name="T6" fmla="*/ 2147483647 w 52"/>
                <a:gd name="T7" fmla="*/ 2147483647 h 76"/>
                <a:gd name="T8" fmla="*/ 2147483647 w 52"/>
                <a:gd name="T9" fmla="*/ 2147483647 h 76"/>
                <a:gd name="T10" fmla="*/ 2147483647 w 52"/>
                <a:gd name="T11" fmla="*/ 2147483647 h 76"/>
                <a:gd name="T12" fmla="*/ 2147483647 w 52"/>
                <a:gd name="T13" fmla="*/ 2147483647 h 76"/>
                <a:gd name="T14" fmla="*/ 2147483647 w 52"/>
                <a:gd name="T15" fmla="*/ 2147483647 h 76"/>
                <a:gd name="T16" fmla="*/ 2147483647 w 52"/>
                <a:gd name="T17" fmla="*/ 2147483647 h 76"/>
                <a:gd name="T18" fmla="*/ 2147483647 w 52"/>
                <a:gd name="T19" fmla="*/ 2147483647 h 76"/>
                <a:gd name="T20" fmla="*/ 2147483647 w 52"/>
                <a:gd name="T21" fmla="*/ 2147483647 h 76"/>
                <a:gd name="T22" fmla="*/ 2147483647 w 52"/>
                <a:gd name="T23" fmla="*/ 0 h 76"/>
                <a:gd name="T24" fmla="*/ 2147483647 w 52"/>
                <a:gd name="T25" fmla="*/ 2147483647 h 76"/>
                <a:gd name="T26" fmla="*/ 2147483647 w 52"/>
                <a:gd name="T27" fmla="*/ 2147483647 h 76"/>
                <a:gd name="T28" fmla="*/ 2147483647 w 52"/>
                <a:gd name="T29" fmla="*/ 2147483647 h 76"/>
                <a:gd name="T30" fmla="*/ 2147483647 w 52"/>
                <a:gd name="T31" fmla="*/ 2147483647 h 76"/>
                <a:gd name="T32" fmla="*/ 2147483647 w 52"/>
                <a:gd name="T33" fmla="*/ 2147483647 h 76"/>
                <a:gd name="T34" fmla="*/ 2147483647 w 52"/>
                <a:gd name="T35" fmla="*/ 2147483647 h 76"/>
                <a:gd name="T36" fmla="*/ 2147483647 w 52"/>
                <a:gd name="T37" fmla="*/ 2147483647 h 76"/>
                <a:gd name="T38" fmla="*/ 2147483647 w 52"/>
                <a:gd name="T39" fmla="*/ 2147483647 h 76"/>
                <a:gd name="T40" fmla="*/ 2147483647 w 52"/>
                <a:gd name="T41" fmla="*/ 2147483647 h 76"/>
                <a:gd name="T42" fmla="*/ 2147483647 w 52"/>
                <a:gd name="T43" fmla="*/ 2147483647 h 76"/>
                <a:gd name="T44" fmla="*/ 2147483647 w 52"/>
                <a:gd name="T45" fmla="*/ 2147483647 h 76"/>
                <a:gd name="T46" fmla="*/ 2147483647 w 52"/>
                <a:gd name="T47" fmla="*/ 2147483647 h 76"/>
                <a:gd name="T48" fmla="*/ 2147483647 w 52"/>
                <a:gd name="T49" fmla="*/ 2147483647 h 76"/>
                <a:gd name="T50" fmla="*/ 2147483647 w 52"/>
                <a:gd name="T51" fmla="*/ 2147483647 h 76"/>
                <a:gd name="T52" fmla="*/ 2147483647 w 52"/>
                <a:gd name="T53" fmla="*/ 2147483647 h 76"/>
                <a:gd name="T54" fmla="*/ 2147483647 w 52"/>
                <a:gd name="T55" fmla="*/ 2147483647 h 76"/>
                <a:gd name="T56" fmla="*/ 2147483647 w 52"/>
                <a:gd name="T57" fmla="*/ 2147483647 h 76"/>
                <a:gd name="T58" fmla="*/ 2147483647 w 52"/>
                <a:gd name="T59" fmla="*/ 2147483647 h 76"/>
                <a:gd name="T60" fmla="*/ 2147483647 w 52"/>
                <a:gd name="T61" fmla="*/ 2147483647 h 76"/>
                <a:gd name="T62" fmla="*/ 2147483647 w 52"/>
                <a:gd name="T63" fmla="*/ 2147483647 h 76"/>
                <a:gd name="T64" fmla="*/ 0 w 52"/>
                <a:gd name="T65" fmla="*/ 2147483647 h 76"/>
                <a:gd name="T66" fmla="*/ 0 w 52"/>
                <a:gd name="T67" fmla="*/ 2147483647 h 76"/>
                <a:gd name="T68" fmla="*/ 2147483647 w 52"/>
                <a:gd name="T69" fmla="*/ 2147483647 h 76"/>
                <a:gd name="T70" fmla="*/ 2147483647 w 52"/>
                <a:gd name="T71" fmla="*/ 2147483647 h 76"/>
                <a:gd name="T72" fmla="*/ 2147483647 w 52"/>
                <a:gd name="T73" fmla="*/ 2147483647 h 76"/>
                <a:gd name="T74" fmla="*/ 2147483647 w 52"/>
                <a:gd name="T75" fmla="*/ 2147483647 h 76"/>
                <a:gd name="T76" fmla="*/ 2147483647 w 52"/>
                <a:gd name="T77" fmla="*/ 2147483647 h 76"/>
                <a:gd name="T78" fmla="*/ 2147483647 w 52"/>
                <a:gd name="T79" fmla="*/ 2147483647 h 76"/>
                <a:gd name="T80" fmla="*/ 2147483647 w 52"/>
                <a:gd name="T81" fmla="*/ 2147483647 h 76"/>
                <a:gd name="T82" fmla="*/ 2147483647 w 52"/>
                <a:gd name="T83" fmla="*/ 2147483647 h 76"/>
                <a:gd name="T84" fmla="*/ 2147483647 w 52"/>
                <a:gd name="T85" fmla="*/ 2147483647 h 76"/>
                <a:gd name="T86" fmla="*/ 2147483647 w 52"/>
                <a:gd name="T87" fmla="*/ 2147483647 h 76"/>
                <a:gd name="T88" fmla="*/ 2147483647 w 52"/>
                <a:gd name="T89" fmla="*/ 2147483647 h 76"/>
                <a:gd name="T90" fmla="*/ 2147483647 w 52"/>
                <a:gd name="T91" fmla="*/ 2147483647 h 76"/>
                <a:gd name="T92" fmla="*/ 2147483647 w 52"/>
                <a:gd name="T93" fmla="*/ 2147483647 h 76"/>
                <a:gd name="T94" fmla="*/ 2147483647 w 52"/>
                <a:gd name="T95" fmla="*/ 2147483647 h 76"/>
                <a:gd name="T96" fmla="*/ 2147483647 w 52"/>
                <a:gd name="T97" fmla="*/ 2147483647 h 76"/>
                <a:gd name="T98" fmla="*/ 2147483647 w 52"/>
                <a:gd name="T99" fmla="*/ 2147483647 h 76"/>
                <a:gd name="T100" fmla="*/ 2147483647 w 52"/>
                <a:gd name="T101" fmla="*/ 2147483647 h 76"/>
                <a:gd name="T102" fmla="*/ 2147483647 w 52"/>
                <a:gd name="T103" fmla="*/ 2147483647 h 76"/>
                <a:gd name="T104" fmla="*/ 2147483647 w 52"/>
                <a:gd name="T105" fmla="*/ 2147483647 h 76"/>
                <a:gd name="T106" fmla="*/ 2147483647 w 52"/>
                <a:gd name="T107" fmla="*/ 2147483647 h 76"/>
                <a:gd name="T108" fmla="*/ 2147483647 w 52"/>
                <a:gd name="T109" fmla="*/ 2147483647 h 76"/>
                <a:gd name="T110" fmla="*/ 2147483647 w 52"/>
                <a:gd name="T111" fmla="*/ 2147483647 h 76"/>
                <a:gd name="T112" fmla="*/ 2147483647 w 52"/>
                <a:gd name="T113" fmla="*/ 2147483647 h 76"/>
                <a:gd name="T114" fmla="*/ 2147483647 w 52"/>
                <a:gd name="T115" fmla="*/ 2147483647 h 7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52"/>
                <a:gd name="T175" fmla="*/ 0 h 76"/>
                <a:gd name="T176" fmla="*/ 52 w 52"/>
                <a:gd name="T177" fmla="*/ 76 h 76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52" h="76">
                  <a:moveTo>
                    <a:pt x="52" y="32"/>
                  </a:moveTo>
                  <a:lnTo>
                    <a:pt x="50" y="26"/>
                  </a:lnTo>
                  <a:lnTo>
                    <a:pt x="48" y="24"/>
                  </a:lnTo>
                  <a:lnTo>
                    <a:pt x="46" y="22"/>
                  </a:lnTo>
                  <a:lnTo>
                    <a:pt x="46" y="20"/>
                  </a:lnTo>
                  <a:lnTo>
                    <a:pt x="40" y="20"/>
                  </a:lnTo>
                  <a:lnTo>
                    <a:pt x="32" y="6"/>
                  </a:lnTo>
                  <a:lnTo>
                    <a:pt x="24" y="6"/>
                  </a:lnTo>
                  <a:lnTo>
                    <a:pt x="22" y="4"/>
                  </a:lnTo>
                  <a:lnTo>
                    <a:pt x="20" y="4"/>
                  </a:lnTo>
                  <a:lnTo>
                    <a:pt x="16" y="2"/>
                  </a:lnTo>
                  <a:lnTo>
                    <a:pt x="14" y="0"/>
                  </a:lnTo>
                  <a:lnTo>
                    <a:pt x="12" y="4"/>
                  </a:lnTo>
                  <a:lnTo>
                    <a:pt x="12" y="10"/>
                  </a:lnTo>
                  <a:lnTo>
                    <a:pt x="10" y="10"/>
                  </a:lnTo>
                  <a:lnTo>
                    <a:pt x="8" y="12"/>
                  </a:lnTo>
                  <a:lnTo>
                    <a:pt x="6" y="14"/>
                  </a:lnTo>
                  <a:lnTo>
                    <a:pt x="4" y="16"/>
                  </a:lnTo>
                  <a:lnTo>
                    <a:pt x="2" y="20"/>
                  </a:lnTo>
                  <a:lnTo>
                    <a:pt x="2" y="28"/>
                  </a:lnTo>
                  <a:lnTo>
                    <a:pt x="4" y="32"/>
                  </a:lnTo>
                  <a:lnTo>
                    <a:pt x="4" y="36"/>
                  </a:lnTo>
                  <a:lnTo>
                    <a:pt x="6" y="40"/>
                  </a:lnTo>
                  <a:lnTo>
                    <a:pt x="10" y="44"/>
                  </a:lnTo>
                  <a:lnTo>
                    <a:pt x="12" y="46"/>
                  </a:lnTo>
                  <a:lnTo>
                    <a:pt x="12" y="48"/>
                  </a:lnTo>
                  <a:lnTo>
                    <a:pt x="6" y="54"/>
                  </a:lnTo>
                  <a:lnTo>
                    <a:pt x="8" y="62"/>
                  </a:lnTo>
                  <a:lnTo>
                    <a:pt x="6" y="64"/>
                  </a:lnTo>
                  <a:lnTo>
                    <a:pt x="4" y="64"/>
                  </a:lnTo>
                  <a:lnTo>
                    <a:pt x="4" y="66"/>
                  </a:lnTo>
                  <a:lnTo>
                    <a:pt x="2" y="68"/>
                  </a:lnTo>
                  <a:lnTo>
                    <a:pt x="0" y="72"/>
                  </a:lnTo>
                  <a:lnTo>
                    <a:pt x="4" y="76"/>
                  </a:lnTo>
                  <a:lnTo>
                    <a:pt x="10" y="76"/>
                  </a:lnTo>
                  <a:lnTo>
                    <a:pt x="12" y="74"/>
                  </a:lnTo>
                  <a:lnTo>
                    <a:pt x="12" y="72"/>
                  </a:lnTo>
                  <a:lnTo>
                    <a:pt x="14" y="72"/>
                  </a:lnTo>
                  <a:lnTo>
                    <a:pt x="16" y="72"/>
                  </a:lnTo>
                  <a:lnTo>
                    <a:pt x="18" y="72"/>
                  </a:lnTo>
                  <a:lnTo>
                    <a:pt x="20" y="72"/>
                  </a:lnTo>
                  <a:lnTo>
                    <a:pt x="22" y="72"/>
                  </a:lnTo>
                  <a:lnTo>
                    <a:pt x="26" y="74"/>
                  </a:lnTo>
                  <a:lnTo>
                    <a:pt x="30" y="74"/>
                  </a:lnTo>
                  <a:lnTo>
                    <a:pt x="32" y="72"/>
                  </a:lnTo>
                  <a:lnTo>
                    <a:pt x="40" y="64"/>
                  </a:lnTo>
                  <a:lnTo>
                    <a:pt x="40" y="60"/>
                  </a:lnTo>
                  <a:lnTo>
                    <a:pt x="44" y="50"/>
                  </a:lnTo>
                  <a:lnTo>
                    <a:pt x="46" y="46"/>
                  </a:lnTo>
                  <a:lnTo>
                    <a:pt x="48" y="44"/>
                  </a:lnTo>
                  <a:lnTo>
                    <a:pt x="50" y="42"/>
                  </a:lnTo>
                  <a:lnTo>
                    <a:pt x="50" y="40"/>
                  </a:lnTo>
                  <a:lnTo>
                    <a:pt x="52" y="38"/>
                  </a:lnTo>
                  <a:lnTo>
                    <a:pt x="52" y="36"/>
                  </a:lnTo>
                  <a:lnTo>
                    <a:pt x="52" y="34"/>
                  </a:lnTo>
                  <a:lnTo>
                    <a:pt x="52" y="32"/>
                  </a:lnTo>
                  <a:close/>
                </a:path>
              </a:pathLst>
            </a:custGeom>
            <a:solidFill>
              <a:srgbClr val="C0C0C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618" name="Guyana">
              <a:extLst>
                <a:ext uri="{FF2B5EF4-FFF2-40B4-BE49-F238E27FC236}">
                  <a16:creationId xmlns:a16="http://schemas.microsoft.com/office/drawing/2014/main" id="{6616E1F0-2DC6-8E94-DD92-5B4E6BDB6059}"/>
                </a:ext>
              </a:extLst>
            </p:cNvPr>
            <p:cNvSpPr>
              <a:spLocks/>
            </p:cNvSpPr>
            <p:nvPr/>
          </p:nvSpPr>
          <p:spPr bwMode="gray">
            <a:xfrm>
              <a:off x="1548" y="2396"/>
              <a:ext cx="82" cy="148"/>
            </a:xfrm>
            <a:custGeom>
              <a:avLst/>
              <a:gdLst>
                <a:gd name="T0" fmla="*/ 2147483647 w 324"/>
                <a:gd name="T1" fmla="*/ 2147483647 h 582"/>
                <a:gd name="T2" fmla="*/ 2147483647 w 324"/>
                <a:gd name="T3" fmla="*/ 2147483647 h 582"/>
                <a:gd name="T4" fmla="*/ 2147483647 w 324"/>
                <a:gd name="T5" fmla="*/ 2147483647 h 582"/>
                <a:gd name="T6" fmla="*/ 2147483647 w 324"/>
                <a:gd name="T7" fmla="*/ 2147483647 h 582"/>
                <a:gd name="T8" fmla="*/ 2147483647 w 324"/>
                <a:gd name="T9" fmla="*/ 2147483647 h 582"/>
                <a:gd name="T10" fmla="*/ 2147483647 w 324"/>
                <a:gd name="T11" fmla="*/ 2147483647 h 582"/>
                <a:gd name="T12" fmla="*/ 2147483647 w 324"/>
                <a:gd name="T13" fmla="*/ 2147483647 h 582"/>
                <a:gd name="T14" fmla="*/ 2147483647 w 324"/>
                <a:gd name="T15" fmla="*/ 2147483647 h 582"/>
                <a:gd name="T16" fmla="*/ 0 w 324"/>
                <a:gd name="T17" fmla="*/ 2147483647 h 582"/>
                <a:gd name="T18" fmla="*/ 2147483647 w 324"/>
                <a:gd name="T19" fmla="*/ 2147483647 h 582"/>
                <a:gd name="T20" fmla="*/ 2147483647 w 324"/>
                <a:gd name="T21" fmla="*/ 2147483647 h 582"/>
                <a:gd name="T22" fmla="*/ 2147483647 w 324"/>
                <a:gd name="T23" fmla="*/ 2147483647 h 582"/>
                <a:gd name="T24" fmla="*/ 2147483647 w 324"/>
                <a:gd name="T25" fmla="*/ 2147483647 h 582"/>
                <a:gd name="T26" fmla="*/ 2147483647 w 324"/>
                <a:gd name="T27" fmla="*/ 2147483647 h 582"/>
                <a:gd name="T28" fmla="*/ 2147483647 w 324"/>
                <a:gd name="T29" fmla="*/ 2147483647 h 582"/>
                <a:gd name="T30" fmla="*/ 2147483647 w 324"/>
                <a:gd name="T31" fmla="*/ 2147483647 h 582"/>
                <a:gd name="T32" fmla="*/ 2147483647 w 324"/>
                <a:gd name="T33" fmla="*/ 2147483647 h 582"/>
                <a:gd name="T34" fmla="*/ 2147483647 w 324"/>
                <a:gd name="T35" fmla="*/ 2147483647 h 582"/>
                <a:gd name="T36" fmla="*/ 2147483647 w 324"/>
                <a:gd name="T37" fmla="*/ 2147483647 h 582"/>
                <a:gd name="T38" fmla="*/ 2147483647 w 324"/>
                <a:gd name="T39" fmla="*/ 2147483647 h 582"/>
                <a:gd name="T40" fmla="*/ 2147483647 w 324"/>
                <a:gd name="T41" fmla="*/ 2147483647 h 582"/>
                <a:gd name="T42" fmla="*/ 2147483647 w 324"/>
                <a:gd name="T43" fmla="*/ 2147483647 h 582"/>
                <a:gd name="T44" fmla="*/ 2147483647 w 324"/>
                <a:gd name="T45" fmla="*/ 2147483647 h 582"/>
                <a:gd name="T46" fmla="*/ 2147483647 w 324"/>
                <a:gd name="T47" fmla="*/ 2147483647 h 582"/>
                <a:gd name="T48" fmla="*/ 2147483647 w 324"/>
                <a:gd name="T49" fmla="*/ 2147483647 h 582"/>
                <a:gd name="T50" fmla="*/ 2147483647 w 324"/>
                <a:gd name="T51" fmla="*/ 2147483647 h 582"/>
                <a:gd name="T52" fmla="*/ 2147483647 w 324"/>
                <a:gd name="T53" fmla="*/ 2147483647 h 582"/>
                <a:gd name="T54" fmla="*/ 2147483647 w 324"/>
                <a:gd name="T55" fmla="*/ 2147483647 h 582"/>
                <a:gd name="T56" fmla="*/ 2147483647 w 324"/>
                <a:gd name="T57" fmla="*/ 2147483647 h 582"/>
                <a:gd name="T58" fmla="*/ 2147483647 w 324"/>
                <a:gd name="T59" fmla="*/ 2147483647 h 582"/>
                <a:gd name="T60" fmla="*/ 2147483647 w 324"/>
                <a:gd name="T61" fmla="*/ 2147483647 h 582"/>
                <a:gd name="T62" fmla="*/ 2147483647 w 324"/>
                <a:gd name="T63" fmla="*/ 2147483647 h 582"/>
                <a:gd name="T64" fmla="*/ 2147483647 w 324"/>
                <a:gd name="T65" fmla="*/ 2147483647 h 582"/>
                <a:gd name="T66" fmla="*/ 2147483647 w 324"/>
                <a:gd name="T67" fmla="*/ 2147483647 h 582"/>
                <a:gd name="T68" fmla="*/ 2147483647 w 324"/>
                <a:gd name="T69" fmla="*/ 2147483647 h 582"/>
                <a:gd name="T70" fmla="*/ 2147483647 w 324"/>
                <a:gd name="T71" fmla="*/ 2147483647 h 582"/>
                <a:gd name="T72" fmla="*/ 2147483647 w 324"/>
                <a:gd name="T73" fmla="*/ 2147483647 h 582"/>
                <a:gd name="T74" fmla="*/ 2147483647 w 324"/>
                <a:gd name="T75" fmla="*/ 2147483647 h 582"/>
                <a:gd name="T76" fmla="*/ 2147483647 w 324"/>
                <a:gd name="T77" fmla="*/ 2147483647 h 582"/>
                <a:gd name="T78" fmla="*/ 2147483647 w 324"/>
                <a:gd name="T79" fmla="*/ 2147483647 h 582"/>
                <a:gd name="T80" fmla="*/ 2147483647 w 324"/>
                <a:gd name="T81" fmla="*/ 2147483647 h 582"/>
                <a:gd name="T82" fmla="*/ 2147483647 w 324"/>
                <a:gd name="T83" fmla="*/ 2147483647 h 582"/>
                <a:gd name="T84" fmla="*/ 2147483647 w 324"/>
                <a:gd name="T85" fmla="*/ 2147483647 h 582"/>
                <a:gd name="T86" fmla="*/ 2147483647 w 324"/>
                <a:gd name="T87" fmla="*/ 2147483647 h 582"/>
                <a:gd name="T88" fmla="*/ 2147483647 w 324"/>
                <a:gd name="T89" fmla="*/ 2147483647 h 582"/>
                <a:gd name="T90" fmla="*/ 2147483647 w 324"/>
                <a:gd name="T91" fmla="*/ 2147483647 h 582"/>
                <a:gd name="T92" fmla="*/ 2147483647 w 324"/>
                <a:gd name="T93" fmla="*/ 2147483647 h 582"/>
                <a:gd name="T94" fmla="*/ 2147483647 w 324"/>
                <a:gd name="T95" fmla="*/ 2147483647 h 582"/>
                <a:gd name="T96" fmla="*/ 2147483647 w 324"/>
                <a:gd name="T97" fmla="*/ 2147483647 h 582"/>
                <a:gd name="T98" fmla="*/ 2147483647 w 324"/>
                <a:gd name="T99" fmla="*/ 2147483647 h 582"/>
                <a:gd name="T100" fmla="*/ 2147483647 w 324"/>
                <a:gd name="T101" fmla="*/ 2147483647 h 582"/>
                <a:gd name="T102" fmla="*/ 2147483647 w 324"/>
                <a:gd name="T103" fmla="*/ 2147483647 h 582"/>
                <a:gd name="T104" fmla="*/ 2147483647 w 324"/>
                <a:gd name="T105" fmla="*/ 2147483647 h 582"/>
                <a:gd name="T106" fmla="*/ 2147483647 w 324"/>
                <a:gd name="T107" fmla="*/ 2147483647 h 582"/>
                <a:gd name="T108" fmla="*/ 2147483647 w 324"/>
                <a:gd name="T109" fmla="*/ 2147483647 h 582"/>
                <a:gd name="T110" fmla="*/ 2147483647 w 324"/>
                <a:gd name="T111" fmla="*/ 2147483647 h 582"/>
                <a:gd name="T112" fmla="*/ 2147483647 w 324"/>
                <a:gd name="T113" fmla="*/ 2147483647 h 582"/>
                <a:gd name="T114" fmla="*/ 2147483647 w 324"/>
                <a:gd name="T115" fmla="*/ 2147483647 h 582"/>
                <a:gd name="T116" fmla="*/ 2147483647 w 324"/>
                <a:gd name="T117" fmla="*/ 2147483647 h 582"/>
                <a:gd name="T118" fmla="*/ 2147483647 w 324"/>
                <a:gd name="T119" fmla="*/ 2147483647 h 582"/>
                <a:gd name="T120" fmla="*/ 2147483647 w 324"/>
                <a:gd name="T121" fmla="*/ 2147483647 h 582"/>
                <a:gd name="T122" fmla="*/ 2147483647 w 324"/>
                <a:gd name="T123" fmla="*/ 0 h 582"/>
                <a:gd name="T124" fmla="*/ 2147483647 w 324"/>
                <a:gd name="T125" fmla="*/ 2147483647 h 582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324"/>
                <a:gd name="T190" fmla="*/ 0 h 582"/>
                <a:gd name="T191" fmla="*/ 324 w 324"/>
                <a:gd name="T192" fmla="*/ 582 h 582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324" h="582">
                  <a:moveTo>
                    <a:pt x="90" y="42"/>
                  </a:moveTo>
                  <a:lnTo>
                    <a:pt x="84" y="48"/>
                  </a:lnTo>
                  <a:lnTo>
                    <a:pt x="72" y="48"/>
                  </a:lnTo>
                  <a:lnTo>
                    <a:pt x="60" y="60"/>
                  </a:lnTo>
                  <a:lnTo>
                    <a:pt x="60" y="102"/>
                  </a:lnTo>
                  <a:lnTo>
                    <a:pt x="84" y="102"/>
                  </a:lnTo>
                  <a:lnTo>
                    <a:pt x="84" y="120"/>
                  </a:lnTo>
                  <a:lnTo>
                    <a:pt x="78" y="126"/>
                  </a:lnTo>
                  <a:lnTo>
                    <a:pt x="66" y="132"/>
                  </a:lnTo>
                  <a:lnTo>
                    <a:pt x="54" y="132"/>
                  </a:lnTo>
                  <a:lnTo>
                    <a:pt x="42" y="138"/>
                  </a:lnTo>
                  <a:lnTo>
                    <a:pt x="12" y="138"/>
                  </a:lnTo>
                  <a:lnTo>
                    <a:pt x="12" y="144"/>
                  </a:lnTo>
                  <a:lnTo>
                    <a:pt x="30" y="162"/>
                  </a:lnTo>
                  <a:lnTo>
                    <a:pt x="30" y="180"/>
                  </a:lnTo>
                  <a:lnTo>
                    <a:pt x="18" y="186"/>
                  </a:lnTo>
                  <a:lnTo>
                    <a:pt x="12" y="186"/>
                  </a:lnTo>
                  <a:lnTo>
                    <a:pt x="0" y="192"/>
                  </a:lnTo>
                  <a:lnTo>
                    <a:pt x="0" y="204"/>
                  </a:lnTo>
                  <a:lnTo>
                    <a:pt x="6" y="210"/>
                  </a:lnTo>
                  <a:lnTo>
                    <a:pt x="12" y="222"/>
                  </a:lnTo>
                  <a:lnTo>
                    <a:pt x="48" y="258"/>
                  </a:lnTo>
                  <a:lnTo>
                    <a:pt x="72" y="264"/>
                  </a:lnTo>
                  <a:lnTo>
                    <a:pt x="78" y="252"/>
                  </a:lnTo>
                  <a:lnTo>
                    <a:pt x="90" y="264"/>
                  </a:lnTo>
                  <a:lnTo>
                    <a:pt x="96" y="276"/>
                  </a:lnTo>
                  <a:lnTo>
                    <a:pt x="96" y="294"/>
                  </a:lnTo>
                  <a:lnTo>
                    <a:pt x="90" y="306"/>
                  </a:lnTo>
                  <a:lnTo>
                    <a:pt x="84" y="312"/>
                  </a:lnTo>
                  <a:lnTo>
                    <a:pt x="84" y="318"/>
                  </a:lnTo>
                  <a:lnTo>
                    <a:pt x="90" y="324"/>
                  </a:lnTo>
                  <a:lnTo>
                    <a:pt x="96" y="324"/>
                  </a:lnTo>
                  <a:lnTo>
                    <a:pt x="108" y="318"/>
                  </a:lnTo>
                  <a:lnTo>
                    <a:pt x="114" y="318"/>
                  </a:lnTo>
                  <a:lnTo>
                    <a:pt x="114" y="348"/>
                  </a:lnTo>
                  <a:lnTo>
                    <a:pt x="120" y="354"/>
                  </a:lnTo>
                  <a:lnTo>
                    <a:pt x="126" y="354"/>
                  </a:lnTo>
                  <a:lnTo>
                    <a:pt x="126" y="366"/>
                  </a:lnTo>
                  <a:lnTo>
                    <a:pt x="120" y="378"/>
                  </a:lnTo>
                  <a:lnTo>
                    <a:pt x="108" y="390"/>
                  </a:lnTo>
                  <a:lnTo>
                    <a:pt x="96" y="432"/>
                  </a:lnTo>
                  <a:lnTo>
                    <a:pt x="90" y="444"/>
                  </a:lnTo>
                  <a:lnTo>
                    <a:pt x="90" y="450"/>
                  </a:lnTo>
                  <a:lnTo>
                    <a:pt x="84" y="462"/>
                  </a:lnTo>
                  <a:lnTo>
                    <a:pt x="84" y="468"/>
                  </a:lnTo>
                  <a:lnTo>
                    <a:pt x="90" y="480"/>
                  </a:lnTo>
                  <a:lnTo>
                    <a:pt x="114" y="504"/>
                  </a:lnTo>
                  <a:lnTo>
                    <a:pt x="114" y="534"/>
                  </a:lnTo>
                  <a:lnTo>
                    <a:pt x="144" y="570"/>
                  </a:lnTo>
                  <a:lnTo>
                    <a:pt x="156" y="570"/>
                  </a:lnTo>
                  <a:lnTo>
                    <a:pt x="162" y="582"/>
                  </a:lnTo>
                  <a:lnTo>
                    <a:pt x="198" y="582"/>
                  </a:lnTo>
                  <a:lnTo>
                    <a:pt x="204" y="576"/>
                  </a:lnTo>
                  <a:lnTo>
                    <a:pt x="204" y="564"/>
                  </a:lnTo>
                  <a:lnTo>
                    <a:pt x="216" y="552"/>
                  </a:lnTo>
                  <a:lnTo>
                    <a:pt x="234" y="552"/>
                  </a:lnTo>
                  <a:lnTo>
                    <a:pt x="240" y="540"/>
                  </a:lnTo>
                  <a:lnTo>
                    <a:pt x="270" y="540"/>
                  </a:lnTo>
                  <a:lnTo>
                    <a:pt x="270" y="534"/>
                  </a:lnTo>
                  <a:lnTo>
                    <a:pt x="288" y="516"/>
                  </a:lnTo>
                  <a:lnTo>
                    <a:pt x="300" y="516"/>
                  </a:lnTo>
                  <a:lnTo>
                    <a:pt x="312" y="528"/>
                  </a:lnTo>
                  <a:lnTo>
                    <a:pt x="318" y="528"/>
                  </a:lnTo>
                  <a:lnTo>
                    <a:pt x="324" y="522"/>
                  </a:lnTo>
                  <a:lnTo>
                    <a:pt x="324" y="510"/>
                  </a:lnTo>
                  <a:lnTo>
                    <a:pt x="318" y="504"/>
                  </a:lnTo>
                  <a:lnTo>
                    <a:pt x="312" y="492"/>
                  </a:lnTo>
                  <a:lnTo>
                    <a:pt x="306" y="474"/>
                  </a:lnTo>
                  <a:lnTo>
                    <a:pt x="288" y="456"/>
                  </a:lnTo>
                  <a:lnTo>
                    <a:pt x="282" y="444"/>
                  </a:lnTo>
                  <a:lnTo>
                    <a:pt x="282" y="420"/>
                  </a:lnTo>
                  <a:lnTo>
                    <a:pt x="288" y="414"/>
                  </a:lnTo>
                  <a:lnTo>
                    <a:pt x="288" y="396"/>
                  </a:lnTo>
                  <a:lnTo>
                    <a:pt x="276" y="408"/>
                  </a:lnTo>
                  <a:lnTo>
                    <a:pt x="276" y="414"/>
                  </a:lnTo>
                  <a:lnTo>
                    <a:pt x="264" y="414"/>
                  </a:lnTo>
                  <a:lnTo>
                    <a:pt x="258" y="402"/>
                  </a:lnTo>
                  <a:lnTo>
                    <a:pt x="252" y="396"/>
                  </a:lnTo>
                  <a:lnTo>
                    <a:pt x="246" y="384"/>
                  </a:lnTo>
                  <a:lnTo>
                    <a:pt x="246" y="372"/>
                  </a:lnTo>
                  <a:lnTo>
                    <a:pt x="240" y="372"/>
                  </a:lnTo>
                  <a:lnTo>
                    <a:pt x="240" y="366"/>
                  </a:lnTo>
                  <a:lnTo>
                    <a:pt x="234" y="360"/>
                  </a:lnTo>
                  <a:lnTo>
                    <a:pt x="234" y="348"/>
                  </a:lnTo>
                  <a:lnTo>
                    <a:pt x="240" y="336"/>
                  </a:lnTo>
                  <a:lnTo>
                    <a:pt x="246" y="330"/>
                  </a:lnTo>
                  <a:lnTo>
                    <a:pt x="246" y="288"/>
                  </a:lnTo>
                  <a:lnTo>
                    <a:pt x="252" y="282"/>
                  </a:lnTo>
                  <a:lnTo>
                    <a:pt x="264" y="276"/>
                  </a:lnTo>
                  <a:lnTo>
                    <a:pt x="294" y="276"/>
                  </a:lnTo>
                  <a:lnTo>
                    <a:pt x="300" y="270"/>
                  </a:lnTo>
                  <a:lnTo>
                    <a:pt x="300" y="258"/>
                  </a:lnTo>
                  <a:lnTo>
                    <a:pt x="288" y="246"/>
                  </a:lnTo>
                  <a:lnTo>
                    <a:pt x="288" y="234"/>
                  </a:lnTo>
                  <a:lnTo>
                    <a:pt x="294" y="222"/>
                  </a:lnTo>
                  <a:lnTo>
                    <a:pt x="300" y="216"/>
                  </a:lnTo>
                  <a:lnTo>
                    <a:pt x="306" y="204"/>
                  </a:lnTo>
                  <a:lnTo>
                    <a:pt x="306" y="192"/>
                  </a:lnTo>
                  <a:lnTo>
                    <a:pt x="300" y="180"/>
                  </a:lnTo>
                  <a:lnTo>
                    <a:pt x="294" y="174"/>
                  </a:lnTo>
                  <a:lnTo>
                    <a:pt x="276" y="174"/>
                  </a:lnTo>
                  <a:lnTo>
                    <a:pt x="270" y="180"/>
                  </a:lnTo>
                  <a:lnTo>
                    <a:pt x="270" y="156"/>
                  </a:lnTo>
                  <a:lnTo>
                    <a:pt x="258" y="150"/>
                  </a:lnTo>
                  <a:lnTo>
                    <a:pt x="252" y="138"/>
                  </a:lnTo>
                  <a:lnTo>
                    <a:pt x="234" y="132"/>
                  </a:lnTo>
                  <a:lnTo>
                    <a:pt x="216" y="132"/>
                  </a:lnTo>
                  <a:lnTo>
                    <a:pt x="204" y="138"/>
                  </a:lnTo>
                  <a:lnTo>
                    <a:pt x="198" y="150"/>
                  </a:lnTo>
                  <a:lnTo>
                    <a:pt x="198" y="156"/>
                  </a:lnTo>
                  <a:lnTo>
                    <a:pt x="192" y="162"/>
                  </a:lnTo>
                  <a:lnTo>
                    <a:pt x="192" y="168"/>
                  </a:lnTo>
                  <a:lnTo>
                    <a:pt x="192" y="162"/>
                  </a:lnTo>
                  <a:lnTo>
                    <a:pt x="198" y="156"/>
                  </a:lnTo>
                  <a:lnTo>
                    <a:pt x="198" y="144"/>
                  </a:lnTo>
                  <a:lnTo>
                    <a:pt x="204" y="132"/>
                  </a:lnTo>
                  <a:lnTo>
                    <a:pt x="204" y="114"/>
                  </a:lnTo>
                  <a:lnTo>
                    <a:pt x="210" y="102"/>
                  </a:lnTo>
                  <a:lnTo>
                    <a:pt x="210" y="78"/>
                  </a:lnTo>
                  <a:lnTo>
                    <a:pt x="192" y="42"/>
                  </a:lnTo>
                  <a:lnTo>
                    <a:pt x="180" y="30"/>
                  </a:lnTo>
                  <a:lnTo>
                    <a:pt x="132" y="6"/>
                  </a:lnTo>
                  <a:lnTo>
                    <a:pt x="126" y="0"/>
                  </a:lnTo>
                  <a:lnTo>
                    <a:pt x="120" y="0"/>
                  </a:lnTo>
                  <a:lnTo>
                    <a:pt x="102" y="36"/>
                  </a:lnTo>
                  <a:lnTo>
                    <a:pt x="96" y="42"/>
                  </a:lnTo>
                  <a:lnTo>
                    <a:pt x="90" y="42"/>
                  </a:lnTo>
                  <a:close/>
                </a:path>
              </a:pathLst>
            </a:custGeom>
            <a:solidFill>
              <a:srgbClr val="C0C0C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619" name="Guinea-Bissau">
              <a:extLst>
                <a:ext uri="{FF2B5EF4-FFF2-40B4-BE49-F238E27FC236}">
                  <a16:creationId xmlns:a16="http://schemas.microsoft.com/office/drawing/2014/main" id="{1F1656B8-BC49-FB8B-7FEE-51C6ACD21FCE}"/>
                </a:ext>
              </a:extLst>
            </p:cNvPr>
            <p:cNvSpPr>
              <a:spLocks/>
            </p:cNvSpPr>
            <p:nvPr/>
          </p:nvSpPr>
          <p:spPr bwMode="gray">
            <a:xfrm>
              <a:off x="2364" y="2308"/>
              <a:ext cx="47" cy="39"/>
            </a:xfrm>
            <a:custGeom>
              <a:avLst/>
              <a:gdLst>
                <a:gd name="T0" fmla="*/ 2147483647 w 186"/>
                <a:gd name="T1" fmla="*/ 2147483647 h 156"/>
                <a:gd name="T2" fmla="*/ 2147483647 w 186"/>
                <a:gd name="T3" fmla="*/ 2147483647 h 156"/>
                <a:gd name="T4" fmla="*/ 2147483647 w 186"/>
                <a:gd name="T5" fmla="*/ 2147483647 h 156"/>
                <a:gd name="T6" fmla="*/ 2147483647 w 186"/>
                <a:gd name="T7" fmla="*/ 2147483647 h 156"/>
                <a:gd name="T8" fmla="*/ 2147483647 w 186"/>
                <a:gd name="T9" fmla="*/ 2147483647 h 156"/>
                <a:gd name="T10" fmla="*/ 2147483647 w 186"/>
                <a:gd name="T11" fmla="*/ 2147483647 h 156"/>
                <a:gd name="T12" fmla="*/ 2147483647 w 186"/>
                <a:gd name="T13" fmla="*/ 2147483647 h 156"/>
                <a:gd name="T14" fmla="*/ 2147483647 w 186"/>
                <a:gd name="T15" fmla="*/ 2147483647 h 156"/>
                <a:gd name="T16" fmla="*/ 2147483647 w 186"/>
                <a:gd name="T17" fmla="*/ 2147483647 h 156"/>
                <a:gd name="T18" fmla="*/ 2147483647 w 186"/>
                <a:gd name="T19" fmla="*/ 2147483647 h 156"/>
                <a:gd name="T20" fmla="*/ 2147483647 w 186"/>
                <a:gd name="T21" fmla="*/ 2147483647 h 156"/>
                <a:gd name="T22" fmla="*/ 2147483647 w 186"/>
                <a:gd name="T23" fmla="*/ 2147483647 h 156"/>
                <a:gd name="T24" fmla="*/ 2147483647 w 186"/>
                <a:gd name="T25" fmla="*/ 2147483647 h 156"/>
                <a:gd name="T26" fmla="*/ 2147483647 w 186"/>
                <a:gd name="T27" fmla="*/ 2147483647 h 156"/>
                <a:gd name="T28" fmla="*/ 2147483647 w 186"/>
                <a:gd name="T29" fmla="*/ 0 h 156"/>
                <a:gd name="T30" fmla="*/ 2147483647 w 186"/>
                <a:gd name="T31" fmla="*/ 2147483647 h 156"/>
                <a:gd name="T32" fmla="*/ 2147483647 w 186"/>
                <a:gd name="T33" fmla="*/ 2147483647 h 156"/>
                <a:gd name="T34" fmla="*/ 2147483647 w 186"/>
                <a:gd name="T35" fmla="*/ 2147483647 h 156"/>
                <a:gd name="T36" fmla="*/ 0 w 186"/>
                <a:gd name="T37" fmla="*/ 2147483647 h 156"/>
                <a:gd name="T38" fmla="*/ 2147483647 w 186"/>
                <a:gd name="T39" fmla="*/ 2147483647 h 156"/>
                <a:gd name="T40" fmla="*/ 2147483647 w 186"/>
                <a:gd name="T41" fmla="*/ 2147483647 h 156"/>
                <a:gd name="T42" fmla="*/ 2147483647 w 186"/>
                <a:gd name="T43" fmla="*/ 2147483647 h 156"/>
                <a:gd name="T44" fmla="*/ 2147483647 w 186"/>
                <a:gd name="T45" fmla="*/ 2147483647 h 156"/>
                <a:gd name="T46" fmla="*/ 2147483647 w 186"/>
                <a:gd name="T47" fmla="*/ 2147483647 h 156"/>
                <a:gd name="T48" fmla="*/ 2147483647 w 186"/>
                <a:gd name="T49" fmla="*/ 2147483647 h 156"/>
                <a:gd name="T50" fmla="*/ 2147483647 w 186"/>
                <a:gd name="T51" fmla="*/ 2147483647 h 156"/>
                <a:gd name="T52" fmla="*/ 2147483647 w 186"/>
                <a:gd name="T53" fmla="*/ 2147483647 h 156"/>
                <a:gd name="T54" fmla="*/ 2147483647 w 186"/>
                <a:gd name="T55" fmla="*/ 2147483647 h 156"/>
                <a:gd name="T56" fmla="*/ 2147483647 w 186"/>
                <a:gd name="T57" fmla="*/ 2147483647 h 156"/>
                <a:gd name="T58" fmla="*/ 2147483647 w 186"/>
                <a:gd name="T59" fmla="*/ 2147483647 h 156"/>
                <a:gd name="T60" fmla="*/ 2147483647 w 186"/>
                <a:gd name="T61" fmla="*/ 2147483647 h 156"/>
                <a:gd name="T62" fmla="*/ 2147483647 w 186"/>
                <a:gd name="T63" fmla="*/ 2147483647 h 156"/>
                <a:gd name="T64" fmla="*/ 2147483647 w 186"/>
                <a:gd name="T65" fmla="*/ 2147483647 h 156"/>
                <a:gd name="T66" fmla="*/ 2147483647 w 186"/>
                <a:gd name="T67" fmla="*/ 2147483647 h 156"/>
                <a:gd name="T68" fmla="*/ 2147483647 w 186"/>
                <a:gd name="T69" fmla="*/ 2147483647 h 156"/>
                <a:gd name="T70" fmla="*/ 2147483647 w 186"/>
                <a:gd name="T71" fmla="*/ 2147483647 h 156"/>
                <a:gd name="T72" fmla="*/ 2147483647 w 186"/>
                <a:gd name="T73" fmla="*/ 2147483647 h 15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186"/>
                <a:gd name="T112" fmla="*/ 0 h 156"/>
                <a:gd name="T113" fmla="*/ 186 w 186"/>
                <a:gd name="T114" fmla="*/ 156 h 15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186" h="156">
                  <a:moveTo>
                    <a:pt x="126" y="102"/>
                  </a:moveTo>
                  <a:lnTo>
                    <a:pt x="132" y="96"/>
                  </a:lnTo>
                  <a:lnTo>
                    <a:pt x="144" y="90"/>
                  </a:lnTo>
                  <a:lnTo>
                    <a:pt x="174" y="90"/>
                  </a:lnTo>
                  <a:lnTo>
                    <a:pt x="180" y="84"/>
                  </a:lnTo>
                  <a:lnTo>
                    <a:pt x="186" y="72"/>
                  </a:lnTo>
                  <a:lnTo>
                    <a:pt x="186" y="66"/>
                  </a:lnTo>
                  <a:lnTo>
                    <a:pt x="180" y="60"/>
                  </a:lnTo>
                  <a:lnTo>
                    <a:pt x="168" y="54"/>
                  </a:lnTo>
                  <a:lnTo>
                    <a:pt x="162" y="48"/>
                  </a:lnTo>
                  <a:lnTo>
                    <a:pt x="162" y="36"/>
                  </a:lnTo>
                  <a:lnTo>
                    <a:pt x="168" y="30"/>
                  </a:lnTo>
                  <a:lnTo>
                    <a:pt x="186" y="30"/>
                  </a:lnTo>
                  <a:lnTo>
                    <a:pt x="186" y="6"/>
                  </a:lnTo>
                  <a:lnTo>
                    <a:pt x="84" y="0"/>
                  </a:lnTo>
                  <a:lnTo>
                    <a:pt x="54" y="24"/>
                  </a:lnTo>
                  <a:lnTo>
                    <a:pt x="18" y="24"/>
                  </a:lnTo>
                  <a:lnTo>
                    <a:pt x="6" y="36"/>
                  </a:lnTo>
                  <a:lnTo>
                    <a:pt x="0" y="72"/>
                  </a:lnTo>
                  <a:lnTo>
                    <a:pt x="6" y="78"/>
                  </a:lnTo>
                  <a:lnTo>
                    <a:pt x="18" y="78"/>
                  </a:lnTo>
                  <a:lnTo>
                    <a:pt x="42" y="66"/>
                  </a:lnTo>
                  <a:lnTo>
                    <a:pt x="66" y="66"/>
                  </a:lnTo>
                  <a:lnTo>
                    <a:pt x="90" y="60"/>
                  </a:lnTo>
                  <a:lnTo>
                    <a:pt x="90" y="84"/>
                  </a:lnTo>
                  <a:lnTo>
                    <a:pt x="78" y="78"/>
                  </a:lnTo>
                  <a:lnTo>
                    <a:pt x="72" y="78"/>
                  </a:lnTo>
                  <a:lnTo>
                    <a:pt x="66" y="72"/>
                  </a:lnTo>
                  <a:lnTo>
                    <a:pt x="54" y="72"/>
                  </a:lnTo>
                  <a:lnTo>
                    <a:pt x="54" y="96"/>
                  </a:lnTo>
                  <a:lnTo>
                    <a:pt x="60" y="102"/>
                  </a:lnTo>
                  <a:lnTo>
                    <a:pt x="90" y="96"/>
                  </a:lnTo>
                  <a:lnTo>
                    <a:pt x="54" y="114"/>
                  </a:lnTo>
                  <a:lnTo>
                    <a:pt x="84" y="156"/>
                  </a:lnTo>
                  <a:lnTo>
                    <a:pt x="90" y="132"/>
                  </a:lnTo>
                  <a:lnTo>
                    <a:pt x="108" y="102"/>
                  </a:lnTo>
                  <a:lnTo>
                    <a:pt x="126" y="102"/>
                  </a:lnTo>
                  <a:close/>
                </a:path>
              </a:pathLst>
            </a:custGeom>
            <a:solidFill>
              <a:srgbClr val="C0C0C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620" name="Guinea">
              <a:extLst>
                <a:ext uri="{FF2B5EF4-FFF2-40B4-BE49-F238E27FC236}">
                  <a16:creationId xmlns:a16="http://schemas.microsoft.com/office/drawing/2014/main" id="{A9707CAA-3333-E9C9-25E7-03BF31F7912C}"/>
                </a:ext>
              </a:extLst>
            </p:cNvPr>
            <p:cNvSpPr>
              <a:spLocks/>
            </p:cNvSpPr>
            <p:nvPr/>
          </p:nvSpPr>
          <p:spPr bwMode="gray">
            <a:xfrm>
              <a:off x="2387" y="2310"/>
              <a:ext cx="132" cy="112"/>
            </a:xfrm>
            <a:custGeom>
              <a:avLst/>
              <a:gdLst>
                <a:gd name="T0" fmla="*/ 2147483647 w 522"/>
                <a:gd name="T1" fmla="*/ 2147483647 h 444"/>
                <a:gd name="T2" fmla="*/ 2147483647 w 522"/>
                <a:gd name="T3" fmla="*/ 2147483647 h 444"/>
                <a:gd name="T4" fmla="*/ 2147483647 w 522"/>
                <a:gd name="T5" fmla="*/ 2147483647 h 444"/>
                <a:gd name="T6" fmla="*/ 2147483647 w 522"/>
                <a:gd name="T7" fmla="*/ 2147483647 h 444"/>
                <a:gd name="T8" fmla="*/ 2147483647 w 522"/>
                <a:gd name="T9" fmla="*/ 2147483647 h 444"/>
                <a:gd name="T10" fmla="*/ 2147483647 w 522"/>
                <a:gd name="T11" fmla="*/ 2147483647 h 444"/>
                <a:gd name="T12" fmla="*/ 2147483647 w 522"/>
                <a:gd name="T13" fmla="*/ 2147483647 h 444"/>
                <a:gd name="T14" fmla="*/ 2147483647 w 522"/>
                <a:gd name="T15" fmla="*/ 2147483647 h 444"/>
                <a:gd name="T16" fmla="*/ 2147483647 w 522"/>
                <a:gd name="T17" fmla="*/ 2147483647 h 444"/>
                <a:gd name="T18" fmla="*/ 2147483647 w 522"/>
                <a:gd name="T19" fmla="*/ 2147483647 h 444"/>
                <a:gd name="T20" fmla="*/ 2147483647 w 522"/>
                <a:gd name="T21" fmla="*/ 2147483647 h 444"/>
                <a:gd name="T22" fmla="*/ 2147483647 w 522"/>
                <a:gd name="T23" fmla="*/ 2147483647 h 444"/>
                <a:gd name="T24" fmla="*/ 2147483647 w 522"/>
                <a:gd name="T25" fmla="*/ 2147483647 h 444"/>
                <a:gd name="T26" fmla="*/ 2147483647 w 522"/>
                <a:gd name="T27" fmla="*/ 2147483647 h 444"/>
                <a:gd name="T28" fmla="*/ 2147483647 w 522"/>
                <a:gd name="T29" fmla="*/ 2147483647 h 444"/>
                <a:gd name="T30" fmla="*/ 2147483647 w 522"/>
                <a:gd name="T31" fmla="*/ 2147483647 h 444"/>
                <a:gd name="T32" fmla="*/ 2147483647 w 522"/>
                <a:gd name="T33" fmla="*/ 2147483647 h 444"/>
                <a:gd name="T34" fmla="*/ 2147483647 w 522"/>
                <a:gd name="T35" fmla="*/ 2147483647 h 444"/>
                <a:gd name="T36" fmla="*/ 2147483647 w 522"/>
                <a:gd name="T37" fmla="*/ 2147483647 h 444"/>
                <a:gd name="T38" fmla="*/ 2147483647 w 522"/>
                <a:gd name="T39" fmla="*/ 2147483647 h 444"/>
                <a:gd name="T40" fmla="*/ 2147483647 w 522"/>
                <a:gd name="T41" fmla="*/ 2147483647 h 444"/>
                <a:gd name="T42" fmla="*/ 2147483647 w 522"/>
                <a:gd name="T43" fmla="*/ 2147483647 h 444"/>
                <a:gd name="T44" fmla="*/ 2147483647 w 522"/>
                <a:gd name="T45" fmla="*/ 2147483647 h 444"/>
                <a:gd name="T46" fmla="*/ 2147483647 w 522"/>
                <a:gd name="T47" fmla="*/ 2147483647 h 444"/>
                <a:gd name="T48" fmla="*/ 2147483647 w 522"/>
                <a:gd name="T49" fmla="*/ 2147483647 h 444"/>
                <a:gd name="T50" fmla="*/ 2147483647 w 522"/>
                <a:gd name="T51" fmla="*/ 2147483647 h 444"/>
                <a:gd name="T52" fmla="*/ 2147483647 w 522"/>
                <a:gd name="T53" fmla="*/ 2147483647 h 444"/>
                <a:gd name="T54" fmla="*/ 2147483647 w 522"/>
                <a:gd name="T55" fmla="*/ 2147483647 h 444"/>
                <a:gd name="T56" fmla="*/ 2147483647 w 522"/>
                <a:gd name="T57" fmla="*/ 2147483647 h 444"/>
                <a:gd name="T58" fmla="*/ 2147483647 w 522"/>
                <a:gd name="T59" fmla="*/ 2147483647 h 444"/>
                <a:gd name="T60" fmla="*/ 2147483647 w 522"/>
                <a:gd name="T61" fmla="*/ 2147483647 h 444"/>
                <a:gd name="T62" fmla="*/ 2147483647 w 522"/>
                <a:gd name="T63" fmla="*/ 2147483647 h 444"/>
                <a:gd name="T64" fmla="*/ 2147483647 w 522"/>
                <a:gd name="T65" fmla="*/ 2147483647 h 444"/>
                <a:gd name="T66" fmla="*/ 2147483647 w 522"/>
                <a:gd name="T67" fmla="*/ 2147483647 h 444"/>
                <a:gd name="T68" fmla="*/ 2147483647 w 522"/>
                <a:gd name="T69" fmla="*/ 2147483647 h 444"/>
                <a:gd name="T70" fmla="*/ 2147483647 w 522"/>
                <a:gd name="T71" fmla="*/ 2147483647 h 444"/>
                <a:gd name="T72" fmla="*/ 2147483647 w 522"/>
                <a:gd name="T73" fmla="*/ 2147483647 h 444"/>
                <a:gd name="T74" fmla="*/ 2147483647 w 522"/>
                <a:gd name="T75" fmla="*/ 2147483647 h 444"/>
                <a:gd name="T76" fmla="*/ 2147483647 w 522"/>
                <a:gd name="T77" fmla="*/ 2147483647 h 444"/>
                <a:gd name="T78" fmla="*/ 2147483647 w 522"/>
                <a:gd name="T79" fmla="*/ 2147483647 h 444"/>
                <a:gd name="T80" fmla="*/ 2147483647 w 522"/>
                <a:gd name="T81" fmla="*/ 2147483647 h 444"/>
                <a:gd name="T82" fmla="*/ 2147483647 w 522"/>
                <a:gd name="T83" fmla="*/ 2147483647 h 444"/>
                <a:gd name="T84" fmla="*/ 2147483647 w 522"/>
                <a:gd name="T85" fmla="*/ 2147483647 h 444"/>
                <a:gd name="T86" fmla="*/ 2147483647 w 522"/>
                <a:gd name="T87" fmla="*/ 2147483647 h 444"/>
                <a:gd name="T88" fmla="*/ 2147483647 w 522"/>
                <a:gd name="T89" fmla="*/ 2147483647 h 444"/>
                <a:gd name="T90" fmla="*/ 2147483647 w 522"/>
                <a:gd name="T91" fmla="*/ 2147483647 h 444"/>
                <a:gd name="T92" fmla="*/ 2147483647 w 522"/>
                <a:gd name="T93" fmla="*/ 2147483647 h 444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522"/>
                <a:gd name="T142" fmla="*/ 0 h 444"/>
                <a:gd name="T143" fmla="*/ 522 w 522"/>
                <a:gd name="T144" fmla="*/ 444 h 444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522" h="444">
                  <a:moveTo>
                    <a:pt x="96" y="0"/>
                  </a:moveTo>
                  <a:lnTo>
                    <a:pt x="96" y="24"/>
                  </a:lnTo>
                  <a:lnTo>
                    <a:pt x="78" y="24"/>
                  </a:lnTo>
                  <a:lnTo>
                    <a:pt x="72" y="30"/>
                  </a:lnTo>
                  <a:lnTo>
                    <a:pt x="72" y="42"/>
                  </a:lnTo>
                  <a:lnTo>
                    <a:pt x="78" y="48"/>
                  </a:lnTo>
                  <a:lnTo>
                    <a:pt x="90" y="54"/>
                  </a:lnTo>
                  <a:lnTo>
                    <a:pt x="96" y="60"/>
                  </a:lnTo>
                  <a:lnTo>
                    <a:pt x="96" y="66"/>
                  </a:lnTo>
                  <a:lnTo>
                    <a:pt x="90" y="78"/>
                  </a:lnTo>
                  <a:lnTo>
                    <a:pt x="84" y="84"/>
                  </a:lnTo>
                  <a:lnTo>
                    <a:pt x="54" y="84"/>
                  </a:lnTo>
                  <a:lnTo>
                    <a:pt x="42" y="90"/>
                  </a:lnTo>
                  <a:lnTo>
                    <a:pt x="36" y="96"/>
                  </a:lnTo>
                  <a:lnTo>
                    <a:pt x="18" y="96"/>
                  </a:lnTo>
                  <a:lnTo>
                    <a:pt x="0" y="126"/>
                  </a:lnTo>
                  <a:lnTo>
                    <a:pt x="0" y="132"/>
                  </a:lnTo>
                  <a:lnTo>
                    <a:pt x="18" y="150"/>
                  </a:lnTo>
                  <a:lnTo>
                    <a:pt x="30" y="150"/>
                  </a:lnTo>
                  <a:lnTo>
                    <a:pt x="30" y="162"/>
                  </a:lnTo>
                  <a:lnTo>
                    <a:pt x="24" y="168"/>
                  </a:lnTo>
                  <a:lnTo>
                    <a:pt x="30" y="180"/>
                  </a:lnTo>
                  <a:lnTo>
                    <a:pt x="30" y="192"/>
                  </a:lnTo>
                  <a:lnTo>
                    <a:pt x="54" y="204"/>
                  </a:lnTo>
                  <a:lnTo>
                    <a:pt x="72" y="204"/>
                  </a:lnTo>
                  <a:lnTo>
                    <a:pt x="72" y="228"/>
                  </a:lnTo>
                  <a:lnTo>
                    <a:pt x="84" y="228"/>
                  </a:lnTo>
                  <a:lnTo>
                    <a:pt x="90" y="222"/>
                  </a:lnTo>
                  <a:lnTo>
                    <a:pt x="90" y="234"/>
                  </a:lnTo>
                  <a:lnTo>
                    <a:pt x="96" y="246"/>
                  </a:lnTo>
                  <a:lnTo>
                    <a:pt x="96" y="258"/>
                  </a:lnTo>
                  <a:lnTo>
                    <a:pt x="114" y="276"/>
                  </a:lnTo>
                  <a:lnTo>
                    <a:pt x="126" y="282"/>
                  </a:lnTo>
                  <a:lnTo>
                    <a:pt x="132" y="288"/>
                  </a:lnTo>
                  <a:lnTo>
                    <a:pt x="138" y="282"/>
                  </a:lnTo>
                  <a:lnTo>
                    <a:pt x="150" y="276"/>
                  </a:lnTo>
                  <a:lnTo>
                    <a:pt x="156" y="264"/>
                  </a:lnTo>
                  <a:lnTo>
                    <a:pt x="168" y="252"/>
                  </a:lnTo>
                  <a:lnTo>
                    <a:pt x="174" y="240"/>
                  </a:lnTo>
                  <a:lnTo>
                    <a:pt x="180" y="234"/>
                  </a:lnTo>
                  <a:lnTo>
                    <a:pt x="180" y="228"/>
                  </a:lnTo>
                  <a:lnTo>
                    <a:pt x="216" y="228"/>
                  </a:lnTo>
                  <a:lnTo>
                    <a:pt x="222" y="210"/>
                  </a:lnTo>
                  <a:lnTo>
                    <a:pt x="258" y="210"/>
                  </a:lnTo>
                  <a:lnTo>
                    <a:pt x="300" y="270"/>
                  </a:lnTo>
                  <a:lnTo>
                    <a:pt x="300" y="288"/>
                  </a:lnTo>
                  <a:lnTo>
                    <a:pt x="312" y="300"/>
                  </a:lnTo>
                  <a:lnTo>
                    <a:pt x="312" y="318"/>
                  </a:lnTo>
                  <a:lnTo>
                    <a:pt x="306" y="330"/>
                  </a:lnTo>
                  <a:lnTo>
                    <a:pt x="300" y="336"/>
                  </a:lnTo>
                  <a:lnTo>
                    <a:pt x="294" y="354"/>
                  </a:lnTo>
                  <a:lnTo>
                    <a:pt x="324" y="342"/>
                  </a:lnTo>
                  <a:lnTo>
                    <a:pt x="348" y="348"/>
                  </a:lnTo>
                  <a:lnTo>
                    <a:pt x="348" y="336"/>
                  </a:lnTo>
                  <a:lnTo>
                    <a:pt x="354" y="330"/>
                  </a:lnTo>
                  <a:lnTo>
                    <a:pt x="360" y="330"/>
                  </a:lnTo>
                  <a:lnTo>
                    <a:pt x="372" y="336"/>
                  </a:lnTo>
                  <a:lnTo>
                    <a:pt x="384" y="348"/>
                  </a:lnTo>
                  <a:lnTo>
                    <a:pt x="390" y="366"/>
                  </a:lnTo>
                  <a:lnTo>
                    <a:pt x="390" y="426"/>
                  </a:lnTo>
                  <a:lnTo>
                    <a:pt x="402" y="426"/>
                  </a:lnTo>
                  <a:lnTo>
                    <a:pt x="402" y="432"/>
                  </a:lnTo>
                  <a:lnTo>
                    <a:pt x="414" y="444"/>
                  </a:lnTo>
                  <a:lnTo>
                    <a:pt x="420" y="444"/>
                  </a:lnTo>
                  <a:lnTo>
                    <a:pt x="432" y="432"/>
                  </a:lnTo>
                  <a:lnTo>
                    <a:pt x="432" y="420"/>
                  </a:lnTo>
                  <a:lnTo>
                    <a:pt x="438" y="408"/>
                  </a:lnTo>
                  <a:lnTo>
                    <a:pt x="444" y="402"/>
                  </a:lnTo>
                  <a:lnTo>
                    <a:pt x="456" y="402"/>
                  </a:lnTo>
                  <a:lnTo>
                    <a:pt x="468" y="408"/>
                  </a:lnTo>
                  <a:lnTo>
                    <a:pt x="474" y="414"/>
                  </a:lnTo>
                  <a:lnTo>
                    <a:pt x="480" y="414"/>
                  </a:lnTo>
                  <a:lnTo>
                    <a:pt x="486" y="408"/>
                  </a:lnTo>
                  <a:lnTo>
                    <a:pt x="486" y="390"/>
                  </a:lnTo>
                  <a:lnTo>
                    <a:pt x="480" y="384"/>
                  </a:lnTo>
                  <a:lnTo>
                    <a:pt x="480" y="378"/>
                  </a:lnTo>
                  <a:lnTo>
                    <a:pt x="498" y="378"/>
                  </a:lnTo>
                  <a:lnTo>
                    <a:pt x="492" y="366"/>
                  </a:lnTo>
                  <a:lnTo>
                    <a:pt x="480" y="360"/>
                  </a:lnTo>
                  <a:lnTo>
                    <a:pt x="474" y="348"/>
                  </a:lnTo>
                  <a:lnTo>
                    <a:pt x="474" y="336"/>
                  </a:lnTo>
                  <a:lnTo>
                    <a:pt x="492" y="336"/>
                  </a:lnTo>
                  <a:lnTo>
                    <a:pt x="498" y="342"/>
                  </a:lnTo>
                  <a:lnTo>
                    <a:pt x="510" y="342"/>
                  </a:lnTo>
                  <a:lnTo>
                    <a:pt x="516" y="348"/>
                  </a:lnTo>
                  <a:lnTo>
                    <a:pt x="516" y="342"/>
                  </a:lnTo>
                  <a:lnTo>
                    <a:pt x="522" y="336"/>
                  </a:lnTo>
                  <a:lnTo>
                    <a:pt x="522" y="324"/>
                  </a:lnTo>
                  <a:lnTo>
                    <a:pt x="516" y="324"/>
                  </a:lnTo>
                  <a:lnTo>
                    <a:pt x="504" y="318"/>
                  </a:lnTo>
                  <a:lnTo>
                    <a:pt x="498" y="318"/>
                  </a:lnTo>
                  <a:lnTo>
                    <a:pt x="498" y="306"/>
                  </a:lnTo>
                  <a:lnTo>
                    <a:pt x="504" y="294"/>
                  </a:lnTo>
                  <a:lnTo>
                    <a:pt x="510" y="288"/>
                  </a:lnTo>
                  <a:lnTo>
                    <a:pt x="492" y="282"/>
                  </a:lnTo>
                  <a:lnTo>
                    <a:pt x="504" y="264"/>
                  </a:lnTo>
                  <a:lnTo>
                    <a:pt x="486" y="258"/>
                  </a:lnTo>
                  <a:lnTo>
                    <a:pt x="480" y="222"/>
                  </a:lnTo>
                  <a:lnTo>
                    <a:pt x="498" y="198"/>
                  </a:lnTo>
                  <a:lnTo>
                    <a:pt x="468" y="168"/>
                  </a:lnTo>
                  <a:lnTo>
                    <a:pt x="468" y="132"/>
                  </a:lnTo>
                  <a:lnTo>
                    <a:pt x="444" y="132"/>
                  </a:lnTo>
                  <a:lnTo>
                    <a:pt x="468" y="96"/>
                  </a:lnTo>
                  <a:lnTo>
                    <a:pt x="432" y="78"/>
                  </a:lnTo>
                  <a:lnTo>
                    <a:pt x="444" y="48"/>
                  </a:lnTo>
                  <a:lnTo>
                    <a:pt x="426" y="36"/>
                  </a:lnTo>
                  <a:lnTo>
                    <a:pt x="426" y="18"/>
                  </a:lnTo>
                  <a:lnTo>
                    <a:pt x="414" y="12"/>
                  </a:lnTo>
                  <a:lnTo>
                    <a:pt x="402" y="12"/>
                  </a:lnTo>
                  <a:lnTo>
                    <a:pt x="396" y="18"/>
                  </a:lnTo>
                  <a:lnTo>
                    <a:pt x="396" y="36"/>
                  </a:lnTo>
                  <a:lnTo>
                    <a:pt x="378" y="54"/>
                  </a:lnTo>
                  <a:lnTo>
                    <a:pt x="366" y="48"/>
                  </a:lnTo>
                  <a:lnTo>
                    <a:pt x="360" y="42"/>
                  </a:lnTo>
                  <a:lnTo>
                    <a:pt x="348" y="36"/>
                  </a:lnTo>
                  <a:lnTo>
                    <a:pt x="342" y="36"/>
                  </a:lnTo>
                  <a:lnTo>
                    <a:pt x="336" y="30"/>
                  </a:lnTo>
                  <a:lnTo>
                    <a:pt x="330" y="30"/>
                  </a:lnTo>
                  <a:lnTo>
                    <a:pt x="324" y="42"/>
                  </a:lnTo>
                  <a:lnTo>
                    <a:pt x="312" y="54"/>
                  </a:lnTo>
                  <a:lnTo>
                    <a:pt x="306" y="66"/>
                  </a:lnTo>
                  <a:lnTo>
                    <a:pt x="306" y="54"/>
                  </a:lnTo>
                  <a:lnTo>
                    <a:pt x="300" y="42"/>
                  </a:lnTo>
                  <a:lnTo>
                    <a:pt x="288" y="30"/>
                  </a:lnTo>
                  <a:lnTo>
                    <a:pt x="276" y="42"/>
                  </a:lnTo>
                  <a:lnTo>
                    <a:pt x="270" y="54"/>
                  </a:lnTo>
                  <a:lnTo>
                    <a:pt x="264" y="60"/>
                  </a:lnTo>
                  <a:lnTo>
                    <a:pt x="258" y="54"/>
                  </a:lnTo>
                  <a:lnTo>
                    <a:pt x="258" y="48"/>
                  </a:lnTo>
                  <a:lnTo>
                    <a:pt x="252" y="36"/>
                  </a:lnTo>
                  <a:lnTo>
                    <a:pt x="252" y="24"/>
                  </a:lnTo>
                  <a:lnTo>
                    <a:pt x="210" y="24"/>
                  </a:lnTo>
                  <a:lnTo>
                    <a:pt x="204" y="30"/>
                  </a:lnTo>
                  <a:lnTo>
                    <a:pt x="192" y="36"/>
                  </a:lnTo>
                  <a:lnTo>
                    <a:pt x="180" y="36"/>
                  </a:lnTo>
                  <a:lnTo>
                    <a:pt x="174" y="30"/>
                  </a:lnTo>
                  <a:lnTo>
                    <a:pt x="168" y="18"/>
                  </a:lnTo>
                  <a:lnTo>
                    <a:pt x="162" y="12"/>
                  </a:lnTo>
                  <a:lnTo>
                    <a:pt x="156" y="18"/>
                  </a:lnTo>
                  <a:lnTo>
                    <a:pt x="138" y="18"/>
                  </a:lnTo>
                  <a:lnTo>
                    <a:pt x="132" y="6"/>
                  </a:lnTo>
                  <a:lnTo>
                    <a:pt x="132" y="0"/>
                  </a:lnTo>
                  <a:lnTo>
                    <a:pt x="96" y="0"/>
                  </a:lnTo>
                  <a:close/>
                </a:path>
              </a:pathLst>
            </a:custGeom>
            <a:solidFill>
              <a:srgbClr val="C0C0C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621" name="Guatemala">
              <a:extLst>
                <a:ext uri="{FF2B5EF4-FFF2-40B4-BE49-F238E27FC236}">
                  <a16:creationId xmlns:a16="http://schemas.microsoft.com/office/drawing/2014/main" id="{E78E1E48-D1FD-145E-A6DB-C794D182DAC9}"/>
                </a:ext>
              </a:extLst>
            </p:cNvPr>
            <p:cNvSpPr>
              <a:spLocks/>
            </p:cNvSpPr>
            <p:nvPr/>
          </p:nvSpPr>
          <p:spPr bwMode="gray">
            <a:xfrm>
              <a:off x="1006" y="2203"/>
              <a:ext cx="75" cy="85"/>
            </a:xfrm>
            <a:custGeom>
              <a:avLst/>
              <a:gdLst>
                <a:gd name="T0" fmla="*/ 2147483647 w 300"/>
                <a:gd name="T1" fmla="*/ 2147483647 h 336"/>
                <a:gd name="T2" fmla="*/ 2147483647 w 300"/>
                <a:gd name="T3" fmla="*/ 2147483647 h 336"/>
                <a:gd name="T4" fmla="*/ 2147483647 w 300"/>
                <a:gd name="T5" fmla="*/ 2147483647 h 336"/>
                <a:gd name="T6" fmla="*/ 2147483647 w 300"/>
                <a:gd name="T7" fmla="*/ 2147483647 h 336"/>
                <a:gd name="T8" fmla="*/ 2147483647 w 300"/>
                <a:gd name="T9" fmla="*/ 2147483647 h 336"/>
                <a:gd name="T10" fmla="*/ 2147483647 w 300"/>
                <a:gd name="T11" fmla="*/ 0 h 336"/>
                <a:gd name="T12" fmla="*/ 2147483647 w 300"/>
                <a:gd name="T13" fmla="*/ 2147483647 h 336"/>
                <a:gd name="T14" fmla="*/ 2147483647 w 300"/>
                <a:gd name="T15" fmla="*/ 2147483647 h 336"/>
                <a:gd name="T16" fmla="*/ 2147483647 w 300"/>
                <a:gd name="T17" fmla="*/ 2147483647 h 336"/>
                <a:gd name="T18" fmla="*/ 2147483647 w 300"/>
                <a:gd name="T19" fmla="*/ 2147483647 h 336"/>
                <a:gd name="T20" fmla="*/ 2147483647 w 300"/>
                <a:gd name="T21" fmla="*/ 2147483647 h 336"/>
                <a:gd name="T22" fmla="*/ 2147483647 w 300"/>
                <a:gd name="T23" fmla="*/ 2147483647 h 336"/>
                <a:gd name="T24" fmla="*/ 2147483647 w 300"/>
                <a:gd name="T25" fmla="*/ 2147483647 h 336"/>
                <a:gd name="T26" fmla="*/ 2147483647 w 300"/>
                <a:gd name="T27" fmla="*/ 2147483647 h 336"/>
                <a:gd name="T28" fmla="*/ 2147483647 w 300"/>
                <a:gd name="T29" fmla="*/ 2147483647 h 336"/>
                <a:gd name="T30" fmla="*/ 2147483647 w 300"/>
                <a:gd name="T31" fmla="*/ 2147483647 h 336"/>
                <a:gd name="T32" fmla="*/ 2147483647 w 300"/>
                <a:gd name="T33" fmla="*/ 2147483647 h 336"/>
                <a:gd name="T34" fmla="*/ 2147483647 w 300"/>
                <a:gd name="T35" fmla="*/ 2147483647 h 336"/>
                <a:gd name="T36" fmla="*/ 2147483647 w 300"/>
                <a:gd name="T37" fmla="*/ 2147483647 h 336"/>
                <a:gd name="T38" fmla="*/ 2147483647 w 300"/>
                <a:gd name="T39" fmla="*/ 2147483647 h 336"/>
                <a:gd name="T40" fmla="*/ 2147483647 w 300"/>
                <a:gd name="T41" fmla="*/ 2147483647 h 336"/>
                <a:gd name="T42" fmla="*/ 2147483647 w 300"/>
                <a:gd name="T43" fmla="*/ 2147483647 h 336"/>
                <a:gd name="T44" fmla="*/ 2147483647 w 300"/>
                <a:gd name="T45" fmla="*/ 2147483647 h 336"/>
                <a:gd name="T46" fmla="*/ 2147483647 w 300"/>
                <a:gd name="T47" fmla="*/ 2147483647 h 336"/>
                <a:gd name="T48" fmla="*/ 2147483647 w 300"/>
                <a:gd name="T49" fmla="*/ 2147483647 h 336"/>
                <a:gd name="T50" fmla="*/ 2147483647 w 300"/>
                <a:gd name="T51" fmla="*/ 2147483647 h 336"/>
                <a:gd name="T52" fmla="*/ 2147483647 w 300"/>
                <a:gd name="T53" fmla="*/ 2147483647 h 336"/>
                <a:gd name="T54" fmla="*/ 2147483647 w 300"/>
                <a:gd name="T55" fmla="*/ 2147483647 h 336"/>
                <a:gd name="T56" fmla="*/ 2147483647 w 300"/>
                <a:gd name="T57" fmla="*/ 2147483647 h 336"/>
                <a:gd name="T58" fmla="*/ 0 w 300"/>
                <a:gd name="T59" fmla="*/ 2147483647 h 336"/>
                <a:gd name="T60" fmla="*/ 2147483647 w 300"/>
                <a:gd name="T61" fmla="*/ 2147483647 h 336"/>
                <a:gd name="T62" fmla="*/ 2147483647 w 300"/>
                <a:gd name="T63" fmla="*/ 2147483647 h 336"/>
                <a:gd name="T64" fmla="*/ 2147483647 w 300"/>
                <a:gd name="T65" fmla="*/ 2147483647 h 336"/>
                <a:gd name="T66" fmla="*/ 2147483647 w 300"/>
                <a:gd name="T67" fmla="*/ 2147483647 h 336"/>
                <a:gd name="T68" fmla="*/ 2147483647 w 300"/>
                <a:gd name="T69" fmla="*/ 2147483647 h 336"/>
                <a:gd name="T70" fmla="*/ 2147483647 w 300"/>
                <a:gd name="T71" fmla="*/ 2147483647 h 336"/>
                <a:gd name="T72" fmla="*/ 2147483647 w 300"/>
                <a:gd name="T73" fmla="*/ 2147483647 h 336"/>
                <a:gd name="T74" fmla="*/ 2147483647 w 300"/>
                <a:gd name="T75" fmla="*/ 2147483647 h 336"/>
                <a:gd name="T76" fmla="*/ 2147483647 w 300"/>
                <a:gd name="T77" fmla="*/ 2147483647 h 336"/>
                <a:gd name="T78" fmla="*/ 2147483647 w 300"/>
                <a:gd name="T79" fmla="*/ 2147483647 h 336"/>
                <a:gd name="T80" fmla="*/ 2147483647 w 300"/>
                <a:gd name="T81" fmla="*/ 2147483647 h 336"/>
                <a:gd name="T82" fmla="*/ 2147483647 w 300"/>
                <a:gd name="T83" fmla="*/ 2147483647 h 336"/>
                <a:gd name="T84" fmla="*/ 2147483647 w 300"/>
                <a:gd name="T85" fmla="*/ 2147483647 h 336"/>
                <a:gd name="T86" fmla="*/ 2147483647 w 300"/>
                <a:gd name="T87" fmla="*/ 2147483647 h 336"/>
                <a:gd name="T88" fmla="*/ 2147483647 w 300"/>
                <a:gd name="T89" fmla="*/ 2147483647 h 336"/>
                <a:gd name="T90" fmla="*/ 2147483647 w 300"/>
                <a:gd name="T91" fmla="*/ 2147483647 h 336"/>
                <a:gd name="T92" fmla="*/ 2147483647 w 300"/>
                <a:gd name="T93" fmla="*/ 2147483647 h 336"/>
                <a:gd name="T94" fmla="*/ 2147483647 w 300"/>
                <a:gd name="T95" fmla="*/ 2147483647 h 336"/>
                <a:gd name="T96" fmla="*/ 2147483647 w 300"/>
                <a:gd name="T97" fmla="*/ 2147483647 h 336"/>
                <a:gd name="T98" fmla="*/ 2147483647 w 300"/>
                <a:gd name="T99" fmla="*/ 2147483647 h 336"/>
                <a:gd name="T100" fmla="*/ 2147483647 w 300"/>
                <a:gd name="T101" fmla="*/ 2147483647 h 336"/>
                <a:gd name="T102" fmla="*/ 2147483647 w 300"/>
                <a:gd name="T103" fmla="*/ 2147483647 h 336"/>
                <a:gd name="T104" fmla="*/ 2147483647 w 300"/>
                <a:gd name="T105" fmla="*/ 2147483647 h 336"/>
                <a:gd name="T106" fmla="*/ 2147483647 w 300"/>
                <a:gd name="T107" fmla="*/ 2147483647 h 336"/>
                <a:gd name="T108" fmla="*/ 2147483647 w 300"/>
                <a:gd name="T109" fmla="*/ 2147483647 h 336"/>
                <a:gd name="T110" fmla="*/ 2147483647 w 300"/>
                <a:gd name="T111" fmla="*/ 2147483647 h 336"/>
                <a:gd name="T112" fmla="*/ 2147483647 w 300"/>
                <a:gd name="T113" fmla="*/ 2147483647 h 336"/>
                <a:gd name="T114" fmla="*/ 2147483647 w 300"/>
                <a:gd name="T115" fmla="*/ 2147483647 h 336"/>
                <a:gd name="T116" fmla="*/ 2147483647 w 300"/>
                <a:gd name="T117" fmla="*/ 2147483647 h 336"/>
                <a:gd name="T118" fmla="*/ 2147483647 w 300"/>
                <a:gd name="T119" fmla="*/ 2147483647 h 336"/>
                <a:gd name="T120" fmla="*/ 2147483647 w 300"/>
                <a:gd name="T121" fmla="*/ 2147483647 h 3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300"/>
                <a:gd name="T184" fmla="*/ 0 h 336"/>
                <a:gd name="T185" fmla="*/ 300 w 300"/>
                <a:gd name="T186" fmla="*/ 336 h 3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300" h="336">
                  <a:moveTo>
                    <a:pt x="288" y="156"/>
                  </a:moveTo>
                  <a:lnTo>
                    <a:pt x="270" y="168"/>
                  </a:lnTo>
                  <a:lnTo>
                    <a:pt x="258" y="162"/>
                  </a:lnTo>
                  <a:lnTo>
                    <a:pt x="228" y="162"/>
                  </a:lnTo>
                  <a:lnTo>
                    <a:pt x="252" y="6"/>
                  </a:lnTo>
                  <a:lnTo>
                    <a:pt x="120" y="0"/>
                  </a:lnTo>
                  <a:lnTo>
                    <a:pt x="120" y="12"/>
                  </a:lnTo>
                  <a:lnTo>
                    <a:pt x="126" y="24"/>
                  </a:lnTo>
                  <a:lnTo>
                    <a:pt x="126" y="48"/>
                  </a:lnTo>
                  <a:lnTo>
                    <a:pt x="120" y="48"/>
                  </a:lnTo>
                  <a:lnTo>
                    <a:pt x="108" y="54"/>
                  </a:lnTo>
                  <a:lnTo>
                    <a:pt x="84" y="54"/>
                  </a:lnTo>
                  <a:lnTo>
                    <a:pt x="96" y="60"/>
                  </a:lnTo>
                  <a:lnTo>
                    <a:pt x="96" y="66"/>
                  </a:lnTo>
                  <a:lnTo>
                    <a:pt x="102" y="78"/>
                  </a:lnTo>
                  <a:lnTo>
                    <a:pt x="108" y="84"/>
                  </a:lnTo>
                  <a:lnTo>
                    <a:pt x="114" y="84"/>
                  </a:lnTo>
                  <a:lnTo>
                    <a:pt x="126" y="90"/>
                  </a:lnTo>
                  <a:lnTo>
                    <a:pt x="132" y="90"/>
                  </a:lnTo>
                  <a:lnTo>
                    <a:pt x="138" y="114"/>
                  </a:lnTo>
                  <a:lnTo>
                    <a:pt x="156" y="114"/>
                  </a:lnTo>
                  <a:lnTo>
                    <a:pt x="156" y="126"/>
                  </a:lnTo>
                  <a:lnTo>
                    <a:pt x="150" y="132"/>
                  </a:lnTo>
                  <a:lnTo>
                    <a:pt x="144" y="132"/>
                  </a:lnTo>
                  <a:lnTo>
                    <a:pt x="144" y="150"/>
                  </a:lnTo>
                  <a:lnTo>
                    <a:pt x="54" y="144"/>
                  </a:lnTo>
                  <a:lnTo>
                    <a:pt x="24" y="192"/>
                  </a:lnTo>
                  <a:lnTo>
                    <a:pt x="24" y="264"/>
                  </a:lnTo>
                  <a:lnTo>
                    <a:pt x="18" y="270"/>
                  </a:lnTo>
                  <a:lnTo>
                    <a:pt x="0" y="270"/>
                  </a:lnTo>
                  <a:lnTo>
                    <a:pt x="6" y="282"/>
                  </a:lnTo>
                  <a:lnTo>
                    <a:pt x="12" y="288"/>
                  </a:lnTo>
                  <a:lnTo>
                    <a:pt x="24" y="288"/>
                  </a:lnTo>
                  <a:lnTo>
                    <a:pt x="42" y="300"/>
                  </a:lnTo>
                  <a:lnTo>
                    <a:pt x="60" y="318"/>
                  </a:lnTo>
                  <a:lnTo>
                    <a:pt x="72" y="324"/>
                  </a:lnTo>
                  <a:lnTo>
                    <a:pt x="120" y="324"/>
                  </a:lnTo>
                  <a:lnTo>
                    <a:pt x="126" y="330"/>
                  </a:lnTo>
                  <a:lnTo>
                    <a:pt x="132" y="330"/>
                  </a:lnTo>
                  <a:lnTo>
                    <a:pt x="138" y="336"/>
                  </a:lnTo>
                  <a:lnTo>
                    <a:pt x="150" y="324"/>
                  </a:lnTo>
                  <a:lnTo>
                    <a:pt x="162" y="318"/>
                  </a:lnTo>
                  <a:lnTo>
                    <a:pt x="168" y="312"/>
                  </a:lnTo>
                  <a:lnTo>
                    <a:pt x="174" y="312"/>
                  </a:lnTo>
                  <a:lnTo>
                    <a:pt x="180" y="300"/>
                  </a:lnTo>
                  <a:lnTo>
                    <a:pt x="186" y="294"/>
                  </a:lnTo>
                  <a:lnTo>
                    <a:pt x="186" y="282"/>
                  </a:lnTo>
                  <a:lnTo>
                    <a:pt x="204" y="282"/>
                  </a:lnTo>
                  <a:lnTo>
                    <a:pt x="210" y="276"/>
                  </a:lnTo>
                  <a:lnTo>
                    <a:pt x="222" y="270"/>
                  </a:lnTo>
                  <a:lnTo>
                    <a:pt x="222" y="264"/>
                  </a:lnTo>
                  <a:lnTo>
                    <a:pt x="228" y="252"/>
                  </a:lnTo>
                  <a:lnTo>
                    <a:pt x="228" y="234"/>
                  </a:lnTo>
                  <a:lnTo>
                    <a:pt x="234" y="222"/>
                  </a:lnTo>
                  <a:lnTo>
                    <a:pt x="246" y="216"/>
                  </a:lnTo>
                  <a:lnTo>
                    <a:pt x="258" y="204"/>
                  </a:lnTo>
                  <a:lnTo>
                    <a:pt x="270" y="198"/>
                  </a:lnTo>
                  <a:lnTo>
                    <a:pt x="282" y="186"/>
                  </a:lnTo>
                  <a:lnTo>
                    <a:pt x="294" y="180"/>
                  </a:lnTo>
                  <a:lnTo>
                    <a:pt x="300" y="168"/>
                  </a:lnTo>
                  <a:lnTo>
                    <a:pt x="288" y="156"/>
                  </a:lnTo>
                  <a:close/>
                </a:path>
              </a:pathLst>
            </a:custGeom>
            <a:solidFill>
              <a:srgbClr val="C0C0C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622" name="Greenland">
              <a:extLst>
                <a:ext uri="{FF2B5EF4-FFF2-40B4-BE49-F238E27FC236}">
                  <a16:creationId xmlns:a16="http://schemas.microsoft.com/office/drawing/2014/main" id="{DF06281B-DD61-8D29-2AFE-C3C2DB2F7684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1880" y="974"/>
              <a:ext cx="711" cy="387"/>
            </a:xfrm>
            <a:custGeom>
              <a:avLst/>
              <a:gdLst>
                <a:gd name="T0" fmla="*/ 2147483647 w 732"/>
                <a:gd name="T1" fmla="*/ 2147483647 h 398"/>
                <a:gd name="T2" fmla="*/ 2147483647 w 732"/>
                <a:gd name="T3" fmla="*/ 2147483647 h 398"/>
                <a:gd name="T4" fmla="*/ 2147483647 w 732"/>
                <a:gd name="T5" fmla="*/ 2147483647 h 398"/>
                <a:gd name="T6" fmla="*/ 2147483647 w 732"/>
                <a:gd name="T7" fmla="*/ 2147483647 h 398"/>
                <a:gd name="T8" fmla="*/ 2147483647 w 732"/>
                <a:gd name="T9" fmla="*/ 2147483647 h 398"/>
                <a:gd name="T10" fmla="*/ 2147483647 w 732"/>
                <a:gd name="T11" fmla="*/ 2147483647 h 398"/>
                <a:gd name="T12" fmla="*/ 2147483647 w 732"/>
                <a:gd name="T13" fmla="*/ 2147483647 h 398"/>
                <a:gd name="T14" fmla="*/ 2147483647 w 732"/>
                <a:gd name="T15" fmla="*/ 2147483647 h 398"/>
                <a:gd name="T16" fmla="*/ 2147483647 w 732"/>
                <a:gd name="T17" fmla="*/ 2147483647 h 398"/>
                <a:gd name="T18" fmla="*/ 2147483647 w 732"/>
                <a:gd name="T19" fmla="*/ 2147483647 h 398"/>
                <a:gd name="T20" fmla="*/ 2147483647 w 732"/>
                <a:gd name="T21" fmla="*/ 2147483647 h 398"/>
                <a:gd name="T22" fmla="*/ 2147483647 w 732"/>
                <a:gd name="T23" fmla="*/ 2147483647 h 398"/>
                <a:gd name="T24" fmla="*/ 2147483647 w 732"/>
                <a:gd name="T25" fmla="*/ 2147483647 h 398"/>
                <a:gd name="T26" fmla="*/ 2147483647 w 732"/>
                <a:gd name="T27" fmla="*/ 2147483647 h 398"/>
                <a:gd name="T28" fmla="*/ 2147483647 w 732"/>
                <a:gd name="T29" fmla="*/ 2147483647 h 398"/>
                <a:gd name="T30" fmla="*/ 2147483647 w 732"/>
                <a:gd name="T31" fmla="*/ 2147483647 h 398"/>
                <a:gd name="T32" fmla="*/ 2147483647 w 732"/>
                <a:gd name="T33" fmla="*/ 2147483647 h 398"/>
                <a:gd name="T34" fmla="*/ 2147483647 w 732"/>
                <a:gd name="T35" fmla="*/ 2147483647 h 398"/>
                <a:gd name="T36" fmla="*/ 2147483647 w 732"/>
                <a:gd name="T37" fmla="*/ 2147483647 h 398"/>
                <a:gd name="T38" fmla="*/ 2147483647 w 732"/>
                <a:gd name="T39" fmla="*/ 2147483647 h 398"/>
                <a:gd name="T40" fmla="*/ 2147483647 w 732"/>
                <a:gd name="T41" fmla="*/ 2147483647 h 398"/>
                <a:gd name="T42" fmla="*/ 2147483647 w 732"/>
                <a:gd name="T43" fmla="*/ 2147483647 h 398"/>
                <a:gd name="T44" fmla="*/ 2147483647 w 732"/>
                <a:gd name="T45" fmla="*/ 2147483647 h 398"/>
                <a:gd name="T46" fmla="*/ 2147483647 w 732"/>
                <a:gd name="T47" fmla="*/ 2147483647 h 398"/>
                <a:gd name="T48" fmla="*/ 2147483647 w 732"/>
                <a:gd name="T49" fmla="*/ 2147483647 h 398"/>
                <a:gd name="T50" fmla="*/ 2147483647 w 732"/>
                <a:gd name="T51" fmla="*/ 2147483647 h 398"/>
                <a:gd name="T52" fmla="*/ 2147483647 w 732"/>
                <a:gd name="T53" fmla="*/ 2147483647 h 398"/>
                <a:gd name="T54" fmla="*/ 2147483647 w 732"/>
                <a:gd name="T55" fmla="*/ 2147483647 h 398"/>
                <a:gd name="T56" fmla="*/ 2147483647 w 732"/>
                <a:gd name="T57" fmla="*/ 2147483647 h 398"/>
                <a:gd name="T58" fmla="*/ 2147483647 w 732"/>
                <a:gd name="T59" fmla="*/ 2147483647 h 398"/>
                <a:gd name="T60" fmla="*/ 2147483647 w 732"/>
                <a:gd name="T61" fmla="*/ 2147483647 h 398"/>
                <a:gd name="T62" fmla="*/ 2147483647 w 732"/>
                <a:gd name="T63" fmla="*/ 2147483647 h 398"/>
                <a:gd name="T64" fmla="*/ 2147483647 w 732"/>
                <a:gd name="T65" fmla="*/ 2147483647 h 398"/>
                <a:gd name="T66" fmla="*/ 2147483647 w 732"/>
                <a:gd name="T67" fmla="*/ 2147483647 h 398"/>
                <a:gd name="T68" fmla="*/ 2147483647 w 732"/>
                <a:gd name="T69" fmla="*/ 2147483647 h 398"/>
                <a:gd name="T70" fmla="*/ 2147483647 w 732"/>
                <a:gd name="T71" fmla="*/ 2147483647 h 398"/>
                <a:gd name="T72" fmla="*/ 2147483647 w 732"/>
                <a:gd name="T73" fmla="*/ 2147483647 h 398"/>
                <a:gd name="T74" fmla="*/ 2147483647 w 732"/>
                <a:gd name="T75" fmla="*/ 2147483647 h 398"/>
                <a:gd name="T76" fmla="*/ 2147483647 w 732"/>
                <a:gd name="T77" fmla="*/ 2147483647 h 398"/>
                <a:gd name="T78" fmla="*/ 2147483647 w 732"/>
                <a:gd name="T79" fmla="*/ 2147483647 h 398"/>
                <a:gd name="T80" fmla="*/ 2147483647 w 732"/>
                <a:gd name="T81" fmla="*/ 2147483647 h 398"/>
                <a:gd name="T82" fmla="*/ 2147483647 w 732"/>
                <a:gd name="T83" fmla="*/ 2147483647 h 398"/>
                <a:gd name="T84" fmla="*/ 2147483647 w 732"/>
                <a:gd name="T85" fmla="*/ 2147483647 h 398"/>
                <a:gd name="T86" fmla="*/ 2147483647 w 732"/>
                <a:gd name="T87" fmla="*/ 2147483647 h 398"/>
                <a:gd name="T88" fmla="*/ 2147483647 w 732"/>
                <a:gd name="T89" fmla="*/ 2147483647 h 398"/>
                <a:gd name="T90" fmla="*/ 2147483647 w 732"/>
                <a:gd name="T91" fmla="*/ 2147483647 h 398"/>
                <a:gd name="T92" fmla="*/ 2147483647 w 732"/>
                <a:gd name="T93" fmla="*/ 2147483647 h 398"/>
                <a:gd name="T94" fmla="*/ 2147483647 w 732"/>
                <a:gd name="T95" fmla="*/ 2147483647 h 398"/>
                <a:gd name="T96" fmla="*/ 2147483647 w 732"/>
                <a:gd name="T97" fmla="*/ 2147483647 h 398"/>
                <a:gd name="T98" fmla="*/ 2147483647 w 732"/>
                <a:gd name="T99" fmla="*/ 2147483647 h 398"/>
                <a:gd name="T100" fmla="*/ 2147483647 w 732"/>
                <a:gd name="T101" fmla="*/ 2147483647 h 398"/>
                <a:gd name="T102" fmla="*/ 2147483647 w 732"/>
                <a:gd name="T103" fmla="*/ 2147483647 h 398"/>
                <a:gd name="T104" fmla="*/ 2147483647 w 732"/>
                <a:gd name="T105" fmla="*/ 2147483647 h 398"/>
                <a:gd name="T106" fmla="*/ 2147483647 w 732"/>
                <a:gd name="T107" fmla="*/ 2147483647 h 398"/>
                <a:gd name="T108" fmla="*/ 2147483647 w 732"/>
                <a:gd name="T109" fmla="*/ 2147483647 h 398"/>
                <a:gd name="T110" fmla="*/ 2147483647 w 732"/>
                <a:gd name="T111" fmla="*/ 2147483647 h 398"/>
                <a:gd name="T112" fmla="*/ 2147483647 w 732"/>
                <a:gd name="T113" fmla="*/ 2147483647 h 398"/>
                <a:gd name="T114" fmla="*/ 2147483647 w 732"/>
                <a:gd name="T115" fmla="*/ 2147483647 h 398"/>
                <a:gd name="T116" fmla="*/ 2147483647 w 732"/>
                <a:gd name="T117" fmla="*/ 2147483647 h 398"/>
                <a:gd name="T118" fmla="*/ 2147483647 w 732"/>
                <a:gd name="T119" fmla="*/ 2147483647 h 398"/>
                <a:gd name="T120" fmla="*/ 2147483647 w 732"/>
                <a:gd name="T121" fmla="*/ 2147483647 h 398"/>
                <a:gd name="T122" fmla="*/ 2147483647 w 732"/>
                <a:gd name="T123" fmla="*/ 2147483647 h 398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732"/>
                <a:gd name="T187" fmla="*/ 0 h 398"/>
                <a:gd name="T188" fmla="*/ 732 w 732"/>
                <a:gd name="T189" fmla="*/ 398 h 398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732" h="398">
                  <a:moveTo>
                    <a:pt x="730" y="24"/>
                  </a:moveTo>
                  <a:lnTo>
                    <a:pt x="728" y="24"/>
                  </a:lnTo>
                  <a:lnTo>
                    <a:pt x="723" y="24"/>
                  </a:lnTo>
                  <a:lnTo>
                    <a:pt x="718" y="22"/>
                  </a:lnTo>
                  <a:lnTo>
                    <a:pt x="678" y="22"/>
                  </a:lnTo>
                  <a:lnTo>
                    <a:pt x="678" y="24"/>
                  </a:lnTo>
                  <a:lnTo>
                    <a:pt x="670" y="26"/>
                  </a:lnTo>
                  <a:lnTo>
                    <a:pt x="659" y="26"/>
                  </a:lnTo>
                  <a:lnTo>
                    <a:pt x="651" y="24"/>
                  </a:lnTo>
                  <a:lnTo>
                    <a:pt x="637" y="24"/>
                  </a:lnTo>
                  <a:lnTo>
                    <a:pt x="623" y="29"/>
                  </a:lnTo>
                  <a:lnTo>
                    <a:pt x="616" y="34"/>
                  </a:lnTo>
                  <a:lnTo>
                    <a:pt x="611" y="34"/>
                  </a:lnTo>
                  <a:lnTo>
                    <a:pt x="606" y="34"/>
                  </a:lnTo>
                  <a:lnTo>
                    <a:pt x="604" y="36"/>
                  </a:lnTo>
                  <a:lnTo>
                    <a:pt x="602" y="36"/>
                  </a:lnTo>
                  <a:lnTo>
                    <a:pt x="597" y="38"/>
                  </a:lnTo>
                  <a:lnTo>
                    <a:pt x="592" y="38"/>
                  </a:lnTo>
                  <a:lnTo>
                    <a:pt x="599" y="34"/>
                  </a:lnTo>
                  <a:lnTo>
                    <a:pt x="609" y="31"/>
                  </a:lnTo>
                  <a:lnTo>
                    <a:pt x="621" y="26"/>
                  </a:lnTo>
                  <a:lnTo>
                    <a:pt x="623" y="24"/>
                  </a:lnTo>
                  <a:lnTo>
                    <a:pt x="618" y="19"/>
                  </a:lnTo>
                  <a:lnTo>
                    <a:pt x="606" y="19"/>
                  </a:lnTo>
                  <a:lnTo>
                    <a:pt x="604" y="22"/>
                  </a:lnTo>
                  <a:lnTo>
                    <a:pt x="602" y="22"/>
                  </a:lnTo>
                  <a:lnTo>
                    <a:pt x="597" y="24"/>
                  </a:lnTo>
                  <a:lnTo>
                    <a:pt x="594" y="24"/>
                  </a:lnTo>
                  <a:lnTo>
                    <a:pt x="566" y="26"/>
                  </a:lnTo>
                  <a:lnTo>
                    <a:pt x="566" y="29"/>
                  </a:lnTo>
                  <a:lnTo>
                    <a:pt x="563" y="29"/>
                  </a:lnTo>
                  <a:lnTo>
                    <a:pt x="566" y="26"/>
                  </a:lnTo>
                  <a:lnTo>
                    <a:pt x="568" y="26"/>
                  </a:lnTo>
                  <a:lnTo>
                    <a:pt x="573" y="26"/>
                  </a:lnTo>
                  <a:lnTo>
                    <a:pt x="578" y="24"/>
                  </a:lnTo>
                  <a:lnTo>
                    <a:pt x="580" y="24"/>
                  </a:lnTo>
                  <a:lnTo>
                    <a:pt x="582" y="24"/>
                  </a:lnTo>
                  <a:lnTo>
                    <a:pt x="585" y="22"/>
                  </a:lnTo>
                  <a:lnTo>
                    <a:pt x="578" y="19"/>
                  </a:lnTo>
                  <a:lnTo>
                    <a:pt x="552" y="19"/>
                  </a:lnTo>
                  <a:lnTo>
                    <a:pt x="542" y="22"/>
                  </a:lnTo>
                  <a:lnTo>
                    <a:pt x="525" y="19"/>
                  </a:lnTo>
                  <a:lnTo>
                    <a:pt x="523" y="19"/>
                  </a:lnTo>
                  <a:lnTo>
                    <a:pt x="523" y="22"/>
                  </a:lnTo>
                  <a:lnTo>
                    <a:pt x="518" y="22"/>
                  </a:lnTo>
                  <a:lnTo>
                    <a:pt x="514" y="24"/>
                  </a:lnTo>
                  <a:lnTo>
                    <a:pt x="511" y="24"/>
                  </a:lnTo>
                  <a:lnTo>
                    <a:pt x="509" y="24"/>
                  </a:lnTo>
                  <a:lnTo>
                    <a:pt x="506" y="24"/>
                  </a:lnTo>
                  <a:lnTo>
                    <a:pt x="509" y="22"/>
                  </a:lnTo>
                  <a:lnTo>
                    <a:pt x="518" y="19"/>
                  </a:lnTo>
                  <a:lnTo>
                    <a:pt x="530" y="19"/>
                  </a:lnTo>
                  <a:lnTo>
                    <a:pt x="563" y="19"/>
                  </a:lnTo>
                  <a:lnTo>
                    <a:pt x="580" y="17"/>
                  </a:lnTo>
                  <a:lnTo>
                    <a:pt x="625" y="17"/>
                  </a:lnTo>
                  <a:lnTo>
                    <a:pt x="632" y="14"/>
                  </a:lnTo>
                  <a:lnTo>
                    <a:pt x="628" y="12"/>
                  </a:lnTo>
                  <a:lnTo>
                    <a:pt x="618" y="10"/>
                  </a:lnTo>
                  <a:lnTo>
                    <a:pt x="592" y="10"/>
                  </a:lnTo>
                  <a:lnTo>
                    <a:pt x="594" y="10"/>
                  </a:lnTo>
                  <a:lnTo>
                    <a:pt x="597" y="7"/>
                  </a:lnTo>
                  <a:lnTo>
                    <a:pt x="594" y="5"/>
                  </a:lnTo>
                  <a:lnTo>
                    <a:pt x="585" y="5"/>
                  </a:lnTo>
                  <a:lnTo>
                    <a:pt x="582" y="7"/>
                  </a:lnTo>
                  <a:lnTo>
                    <a:pt x="568" y="7"/>
                  </a:lnTo>
                  <a:lnTo>
                    <a:pt x="566" y="5"/>
                  </a:lnTo>
                  <a:lnTo>
                    <a:pt x="571" y="5"/>
                  </a:lnTo>
                  <a:lnTo>
                    <a:pt x="573" y="5"/>
                  </a:lnTo>
                  <a:lnTo>
                    <a:pt x="578" y="5"/>
                  </a:lnTo>
                  <a:lnTo>
                    <a:pt x="578" y="2"/>
                  </a:lnTo>
                  <a:lnTo>
                    <a:pt x="575" y="2"/>
                  </a:lnTo>
                  <a:lnTo>
                    <a:pt x="571" y="0"/>
                  </a:lnTo>
                  <a:lnTo>
                    <a:pt x="537" y="0"/>
                  </a:lnTo>
                  <a:lnTo>
                    <a:pt x="528" y="2"/>
                  </a:lnTo>
                  <a:lnTo>
                    <a:pt x="518" y="2"/>
                  </a:lnTo>
                  <a:lnTo>
                    <a:pt x="509" y="0"/>
                  </a:lnTo>
                  <a:lnTo>
                    <a:pt x="483" y="0"/>
                  </a:lnTo>
                  <a:lnTo>
                    <a:pt x="478" y="2"/>
                  </a:lnTo>
                  <a:lnTo>
                    <a:pt x="454" y="2"/>
                  </a:lnTo>
                  <a:lnTo>
                    <a:pt x="452" y="0"/>
                  </a:lnTo>
                  <a:lnTo>
                    <a:pt x="447" y="0"/>
                  </a:lnTo>
                  <a:lnTo>
                    <a:pt x="445" y="2"/>
                  </a:lnTo>
                  <a:lnTo>
                    <a:pt x="442" y="2"/>
                  </a:lnTo>
                  <a:lnTo>
                    <a:pt x="442" y="5"/>
                  </a:lnTo>
                  <a:lnTo>
                    <a:pt x="445" y="5"/>
                  </a:lnTo>
                  <a:lnTo>
                    <a:pt x="447" y="5"/>
                  </a:lnTo>
                  <a:lnTo>
                    <a:pt x="442" y="7"/>
                  </a:lnTo>
                  <a:lnTo>
                    <a:pt x="428" y="7"/>
                  </a:lnTo>
                  <a:lnTo>
                    <a:pt x="409" y="5"/>
                  </a:lnTo>
                  <a:lnTo>
                    <a:pt x="378" y="5"/>
                  </a:lnTo>
                  <a:lnTo>
                    <a:pt x="373" y="5"/>
                  </a:lnTo>
                  <a:lnTo>
                    <a:pt x="371" y="5"/>
                  </a:lnTo>
                  <a:lnTo>
                    <a:pt x="368" y="7"/>
                  </a:lnTo>
                  <a:lnTo>
                    <a:pt x="366" y="7"/>
                  </a:lnTo>
                  <a:lnTo>
                    <a:pt x="366" y="10"/>
                  </a:lnTo>
                  <a:lnTo>
                    <a:pt x="368" y="10"/>
                  </a:lnTo>
                  <a:lnTo>
                    <a:pt x="378" y="10"/>
                  </a:lnTo>
                  <a:lnTo>
                    <a:pt x="387" y="10"/>
                  </a:lnTo>
                  <a:lnTo>
                    <a:pt x="399" y="12"/>
                  </a:lnTo>
                  <a:lnTo>
                    <a:pt x="404" y="12"/>
                  </a:lnTo>
                  <a:lnTo>
                    <a:pt x="426" y="14"/>
                  </a:lnTo>
                  <a:lnTo>
                    <a:pt x="399" y="14"/>
                  </a:lnTo>
                  <a:lnTo>
                    <a:pt x="395" y="14"/>
                  </a:lnTo>
                  <a:lnTo>
                    <a:pt x="392" y="14"/>
                  </a:lnTo>
                  <a:lnTo>
                    <a:pt x="387" y="12"/>
                  </a:lnTo>
                  <a:lnTo>
                    <a:pt x="378" y="12"/>
                  </a:lnTo>
                  <a:lnTo>
                    <a:pt x="380" y="14"/>
                  </a:lnTo>
                  <a:lnTo>
                    <a:pt x="383" y="14"/>
                  </a:lnTo>
                  <a:lnTo>
                    <a:pt x="385" y="14"/>
                  </a:lnTo>
                  <a:lnTo>
                    <a:pt x="376" y="14"/>
                  </a:lnTo>
                  <a:lnTo>
                    <a:pt x="373" y="17"/>
                  </a:lnTo>
                  <a:lnTo>
                    <a:pt x="373" y="19"/>
                  </a:lnTo>
                  <a:lnTo>
                    <a:pt x="371" y="22"/>
                  </a:lnTo>
                  <a:lnTo>
                    <a:pt x="371" y="24"/>
                  </a:lnTo>
                  <a:lnTo>
                    <a:pt x="368" y="24"/>
                  </a:lnTo>
                  <a:lnTo>
                    <a:pt x="366" y="24"/>
                  </a:lnTo>
                  <a:lnTo>
                    <a:pt x="364" y="24"/>
                  </a:lnTo>
                  <a:lnTo>
                    <a:pt x="359" y="24"/>
                  </a:lnTo>
                  <a:lnTo>
                    <a:pt x="357" y="22"/>
                  </a:lnTo>
                  <a:lnTo>
                    <a:pt x="345" y="19"/>
                  </a:lnTo>
                  <a:lnTo>
                    <a:pt x="330" y="14"/>
                  </a:lnTo>
                  <a:lnTo>
                    <a:pt x="309" y="14"/>
                  </a:lnTo>
                  <a:lnTo>
                    <a:pt x="309" y="24"/>
                  </a:lnTo>
                  <a:lnTo>
                    <a:pt x="297" y="24"/>
                  </a:lnTo>
                  <a:lnTo>
                    <a:pt x="292" y="22"/>
                  </a:lnTo>
                  <a:lnTo>
                    <a:pt x="288" y="22"/>
                  </a:lnTo>
                  <a:lnTo>
                    <a:pt x="285" y="19"/>
                  </a:lnTo>
                  <a:lnTo>
                    <a:pt x="278" y="19"/>
                  </a:lnTo>
                  <a:lnTo>
                    <a:pt x="273" y="22"/>
                  </a:lnTo>
                  <a:lnTo>
                    <a:pt x="273" y="24"/>
                  </a:lnTo>
                  <a:lnTo>
                    <a:pt x="269" y="24"/>
                  </a:lnTo>
                  <a:lnTo>
                    <a:pt x="271" y="19"/>
                  </a:lnTo>
                  <a:lnTo>
                    <a:pt x="269" y="17"/>
                  </a:lnTo>
                  <a:lnTo>
                    <a:pt x="238" y="17"/>
                  </a:lnTo>
                  <a:lnTo>
                    <a:pt x="228" y="19"/>
                  </a:lnTo>
                  <a:lnTo>
                    <a:pt x="209" y="19"/>
                  </a:lnTo>
                  <a:lnTo>
                    <a:pt x="214" y="22"/>
                  </a:lnTo>
                  <a:lnTo>
                    <a:pt x="223" y="26"/>
                  </a:lnTo>
                  <a:lnTo>
                    <a:pt x="226" y="29"/>
                  </a:lnTo>
                  <a:lnTo>
                    <a:pt x="223" y="29"/>
                  </a:lnTo>
                  <a:lnTo>
                    <a:pt x="223" y="26"/>
                  </a:lnTo>
                  <a:lnTo>
                    <a:pt x="214" y="24"/>
                  </a:lnTo>
                  <a:lnTo>
                    <a:pt x="207" y="24"/>
                  </a:lnTo>
                  <a:lnTo>
                    <a:pt x="202" y="22"/>
                  </a:lnTo>
                  <a:lnTo>
                    <a:pt x="197" y="22"/>
                  </a:lnTo>
                  <a:lnTo>
                    <a:pt x="192" y="19"/>
                  </a:lnTo>
                  <a:lnTo>
                    <a:pt x="190" y="19"/>
                  </a:lnTo>
                  <a:lnTo>
                    <a:pt x="188" y="22"/>
                  </a:lnTo>
                  <a:lnTo>
                    <a:pt x="185" y="24"/>
                  </a:lnTo>
                  <a:lnTo>
                    <a:pt x="183" y="26"/>
                  </a:lnTo>
                  <a:lnTo>
                    <a:pt x="178" y="29"/>
                  </a:lnTo>
                  <a:lnTo>
                    <a:pt x="176" y="29"/>
                  </a:lnTo>
                  <a:lnTo>
                    <a:pt x="171" y="31"/>
                  </a:lnTo>
                  <a:lnTo>
                    <a:pt x="150" y="31"/>
                  </a:lnTo>
                  <a:lnTo>
                    <a:pt x="143" y="34"/>
                  </a:lnTo>
                  <a:lnTo>
                    <a:pt x="133" y="36"/>
                  </a:lnTo>
                  <a:lnTo>
                    <a:pt x="124" y="38"/>
                  </a:lnTo>
                  <a:lnTo>
                    <a:pt x="119" y="38"/>
                  </a:lnTo>
                  <a:lnTo>
                    <a:pt x="102" y="41"/>
                  </a:lnTo>
                  <a:lnTo>
                    <a:pt x="97" y="43"/>
                  </a:lnTo>
                  <a:lnTo>
                    <a:pt x="100" y="46"/>
                  </a:lnTo>
                  <a:lnTo>
                    <a:pt x="105" y="48"/>
                  </a:lnTo>
                  <a:lnTo>
                    <a:pt x="126" y="48"/>
                  </a:lnTo>
                  <a:lnTo>
                    <a:pt x="116" y="50"/>
                  </a:lnTo>
                  <a:lnTo>
                    <a:pt x="112" y="55"/>
                  </a:lnTo>
                  <a:lnTo>
                    <a:pt x="109" y="55"/>
                  </a:lnTo>
                  <a:lnTo>
                    <a:pt x="93" y="60"/>
                  </a:lnTo>
                  <a:lnTo>
                    <a:pt x="88" y="60"/>
                  </a:lnTo>
                  <a:lnTo>
                    <a:pt x="66" y="60"/>
                  </a:lnTo>
                  <a:lnTo>
                    <a:pt x="57" y="62"/>
                  </a:lnTo>
                  <a:lnTo>
                    <a:pt x="47" y="65"/>
                  </a:lnTo>
                  <a:lnTo>
                    <a:pt x="45" y="67"/>
                  </a:lnTo>
                  <a:lnTo>
                    <a:pt x="40" y="67"/>
                  </a:lnTo>
                  <a:lnTo>
                    <a:pt x="38" y="65"/>
                  </a:lnTo>
                  <a:lnTo>
                    <a:pt x="31" y="70"/>
                  </a:lnTo>
                  <a:lnTo>
                    <a:pt x="9" y="70"/>
                  </a:lnTo>
                  <a:lnTo>
                    <a:pt x="7" y="70"/>
                  </a:lnTo>
                  <a:lnTo>
                    <a:pt x="2" y="70"/>
                  </a:lnTo>
                  <a:lnTo>
                    <a:pt x="0" y="74"/>
                  </a:lnTo>
                  <a:lnTo>
                    <a:pt x="2" y="74"/>
                  </a:lnTo>
                  <a:lnTo>
                    <a:pt x="9" y="79"/>
                  </a:lnTo>
                  <a:lnTo>
                    <a:pt x="12" y="82"/>
                  </a:lnTo>
                  <a:lnTo>
                    <a:pt x="14" y="84"/>
                  </a:lnTo>
                  <a:lnTo>
                    <a:pt x="24" y="79"/>
                  </a:lnTo>
                  <a:lnTo>
                    <a:pt x="24" y="84"/>
                  </a:lnTo>
                  <a:lnTo>
                    <a:pt x="28" y="86"/>
                  </a:lnTo>
                  <a:lnTo>
                    <a:pt x="33" y="86"/>
                  </a:lnTo>
                  <a:lnTo>
                    <a:pt x="36" y="84"/>
                  </a:lnTo>
                  <a:lnTo>
                    <a:pt x="38" y="84"/>
                  </a:lnTo>
                  <a:lnTo>
                    <a:pt x="40" y="82"/>
                  </a:lnTo>
                  <a:lnTo>
                    <a:pt x="40" y="84"/>
                  </a:lnTo>
                  <a:lnTo>
                    <a:pt x="43" y="86"/>
                  </a:lnTo>
                  <a:lnTo>
                    <a:pt x="45" y="86"/>
                  </a:lnTo>
                  <a:lnTo>
                    <a:pt x="47" y="84"/>
                  </a:lnTo>
                  <a:lnTo>
                    <a:pt x="52" y="84"/>
                  </a:lnTo>
                  <a:lnTo>
                    <a:pt x="57" y="84"/>
                  </a:lnTo>
                  <a:lnTo>
                    <a:pt x="59" y="82"/>
                  </a:lnTo>
                  <a:lnTo>
                    <a:pt x="64" y="82"/>
                  </a:lnTo>
                  <a:lnTo>
                    <a:pt x="64" y="84"/>
                  </a:lnTo>
                  <a:lnTo>
                    <a:pt x="64" y="86"/>
                  </a:lnTo>
                  <a:lnTo>
                    <a:pt x="62" y="86"/>
                  </a:lnTo>
                  <a:lnTo>
                    <a:pt x="57" y="91"/>
                  </a:lnTo>
                  <a:lnTo>
                    <a:pt x="55" y="91"/>
                  </a:lnTo>
                  <a:lnTo>
                    <a:pt x="52" y="89"/>
                  </a:lnTo>
                  <a:lnTo>
                    <a:pt x="40" y="89"/>
                  </a:lnTo>
                  <a:lnTo>
                    <a:pt x="36" y="91"/>
                  </a:lnTo>
                  <a:lnTo>
                    <a:pt x="33" y="91"/>
                  </a:lnTo>
                  <a:lnTo>
                    <a:pt x="21" y="89"/>
                  </a:lnTo>
                  <a:lnTo>
                    <a:pt x="19" y="89"/>
                  </a:lnTo>
                  <a:lnTo>
                    <a:pt x="14" y="86"/>
                  </a:lnTo>
                  <a:lnTo>
                    <a:pt x="7" y="86"/>
                  </a:lnTo>
                  <a:lnTo>
                    <a:pt x="2" y="89"/>
                  </a:lnTo>
                  <a:lnTo>
                    <a:pt x="2" y="93"/>
                  </a:lnTo>
                  <a:lnTo>
                    <a:pt x="2" y="96"/>
                  </a:lnTo>
                  <a:lnTo>
                    <a:pt x="7" y="98"/>
                  </a:lnTo>
                  <a:lnTo>
                    <a:pt x="19" y="98"/>
                  </a:lnTo>
                  <a:lnTo>
                    <a:pt x="17" y="101"/>
                  </a:lnTo>
                  <a:lnTo>
                    <a:pt x="14" y="101"/>
                  </a:lnTo>
                  <a:lnTo>
                    <a:pt x="9" y="101"/>
                  </a:lnTo>
                  <a:lnTo>
                    <a:pt x="12" y="103"/>
                  </a:lnTo>
                  <a:lnTo>
                    <a:pt x="19" y="105"/>
                  </a:lnTo>
                  <a:lnTo>
                    <a:pt x="21" y="105"/>
                  </a:lnTo>
                  <a:lnTo>
                    <a:pt x="24" y="108"/>
                  </a:lnTo>
                  <a:lnTo>
                    <a:pt x="33" y="108"/>
                  </a:lnTo>
                  <a:lnTo>
                    <a:pt x="33" y="105"/>
                  </a:lnTo>
                  <a:lnTo>
                    <a:pt x="36" y="105"/>
                  </a:lnTo>
                  <a:lnTo>
                    <a:pt x="38" y="105"/>
                  </a:lnTo>
                  <a:lnTo>
                    <a:pt x="43" y="108"/>
                  </a:lnTo>
                  <a:lnTo>
                    <a:pt x="52" y="105"/>
                  </a:lnTo>
                  <a:lnTo>
                    <a:pt x="52" y="108"/>
                  </a:lnTo>
                  <a:lnTo>
                    <a:pt x="57" y="108"/>
                  </a:lnTo>
                  <a:lnTo>
                    <a:pt x="62" y="105"/>
                  </a:lnTo>
                  <a:lnTo>
                    <a:pt x="64" y="105"/>
                  </a:lnTo>
                  <a:lnTo>
                    <a:pt x="69" y="103"/>
                  </a:lnTo>
                  <a:lnTo>
                    <a:pt x="76" y="105"/>
                  </a:lnTo>
                  <a:lnTo>
                    <a:pt x="81" y="105"/>
                  </a:lnTo>
                  <a:lnTo>
                    <a:pt x="83" y="105"/>
                  </a:lnTo>
                  <a:lnTo>
                    <a:pt x="85" y="103"/>
                  </a:lnTo>
                  <a:lnTo>
                    <a:pt x="88" y="103"/>
                  </a:lnTo>
                  <a:lnTo>
                    <a:pt x="93" y="105"/>
                  </a:lnTo>
                  <a:lnTo>
                    <a:pt x="97" y="105"/>
                  </a:lnTo>
                  <a:lnTo>
                    <a:pt x="112" y="105"/>
                  </a:lnTo>
                  <a:lnTo>
                    <a:pt x="121" y="110"/>
                  </a:lnTo>
                  <a:lnTo>
                    <a:pt x="124" y="110"/>
                  </a:lnTo>
                  <a:lnTo>
                    <a:pt x="128" y="115"/>
                  </a:lnTo>
                  <a:lnTo>
                    <a:pt x="135" y="115"/>
                  </a:lnTo>
                  <a:lnTo>
                    <a:pt x="133" y="117"/>
                  </a:lnTo>
                  <a:lnTo>
                    <a:pt x="133" y="120"/>
                  </a:lnTo>
                  <a:lnTo>
                    <a:pt x="133" y="125"/>
                  </a:lnTo>
                  <a:lnTo>
                    <a:pt x="138" y="125"/>
                  </a:lnTo>
                  <a:lnTo>
                    <a:pt x="140" y="125"/>
                  </a:lnTo>
                  <a:lnTo>
                    <a:pt x="145" y="127"/>
                  </a:lnTo>
                  <a:lnTo>
                    <a:pt x="147" y="129"/>
                  </a:lnTo>
                  <a:lnTo>
                    <a:pt x="143" y="134"/>
                  </a:lnTo>
                  <a:lnTo>
                    <a:pt x="145" y="141"/>
                  </a:lnTo>
                  <a:lnTo>
                    <a:pt x="152" y="144"/>
                  </a:lnTo>
                  <a:lnTo>
                    <a:pt x="145" y="149"/>
                  </a:lnTo>
                  <a:lnTo>
                    <a:pt x="150" y="151"/>
                  </a:lnTo>
                  <a:lnTo>
                    <a:pt x="147" y="151"/>
                  </a:lnTo>
                  <a:lnTo>
                    <a:pt x="145" y="153"/>
                  </a:lnTo>
                  <a:lnTo>
                    <a:pt x="145" y="156"/>
                  </a:lnTo>
                  <a:lnTo>
                    <a:pt x="150" y="161"/>
                  </a:lnTo>
                  <a:lnTo>
                    <a:pt x="152" y="161"/>
                  </a:lnTo>
                  <a:lnTo>
                    <a:pt x="152" y="163"/>
                  </a:lnTo>
                  <a:lnTo>
                    <a:pt x="147" y="165"/>
                  </a:lnTo>
                  <a:lnTo>
                    <a:pt x="145" y="168"/>
                  </a:lnTo>
                  <a:lnTo>
                    <a:pt x="143" y="168"/>
                  </a:lnTo>
                  <a:lnTo>
                    <a:pt x="147" y="170"/>
                  </a:lnTo>
                  <a:lnTo>
                    <a:pt x="143" y="170"/>
                  </a:lnTo>
                  <a:lnTo>
                    <a:pt x="140" y="170"/>
                  </a:lnTo>
                  <a:lnTo>
                    <a:pt x="138" y="170"/>
                  </a:lnTo>
                  <a:lnTo>
                    <a:pt x="133" y="173"/>
                  </a:lnTo>
                  <a:lnTo>
                    <a:pt x="131" y="173"/>
                  </a:lnTo>
                  <a:lnTo>
                    <a:pt x="131" y="175"/>
                  </a:lnTo>
                  <a:lnTo>
                    <a:pt x="143" y="175"/>
                  </a:lnTo>
                  <a:lnTo>
                    <a:pt x="138" y="180"/>
                  </a:lnTo>
                  <a:lnTo>
                    <a:pt x="126" y="180"/>
                  </a:lnTo>
                  <a:lnTo>
                    <a:pt x="124" y="180"/>
                  </a:lnTo>
                  <a:lnTo>
                    <a:pt x="124" y="182"/>
                  </a:lnTo>
                  <a:lnTo>
                    <a:pt x="133" y="189"/>
                  </a:lnTo>
                  <a:lnTo>
                    <a:pt x="138" y="189"/>
                  </a:lnTo>
                  <a:lnTo>
                    <a:pt x="145" y="184"/>
                  </a:lnTo>
                  <a:lnTo>
                    <a:pt x="147" y="184"/>
                  </a:lnTo>
                  <a:lnTo>
                    <a:pt x="152" y="184"/>
                  </a:lnTo>
                  <a:lnTo>
                    <a:pt x="154" y="182"/>
                  </a:lnTo>
                  <a:lnTo>
                    <a:pt x="157" y="182"/>
                  </a:lnTo>
                  <a:lnTo>
                    <a:pt x="157" y="180"/>
                  </a:lnTo>
                  <a:lnTo>
                    <a:pt x="157" y="175"/>
                  </a:lnTo>
                  <a:lnTo>
                    <a:pt x="159" y="173"/>
                  </a:lnTo>
                  <a:lnTo>
                    <a:pt x="159" y="180"/>
                  </a:lnTo>
                  <a:lnTo>
                    <a:pt x="166" y="175"/>
                  </a:lnTo>
                  <a:lnTo>
                    <a:pt x="164" y="177"/>
                  </a:lnTo>
                  <a:lnTo>
                    <a:pt x="164" y="180"/>
                  </a:lnTo>
                  <a:lnTo>
                    <a:pt x="166" y="180"/>
                  </a:lnTo>
                  <a:lnTo>
                    <a:pt x="169" y="182"/>
                  </a:lnTo>
                  <a:lnTo>
                    <a:pt x="176" y="182"/>
                  </a:lnTo>
                  <a:lnTo>
                    <a:pt x="171" y="187"/>
                  </a:lnTo>
                  <a:lnTo>
                    <a:pt x="171" y="189"/>
                  </a:lnTo>
                  <a:lnTo>
                    <a:pt x="173" y="192"/>
                  </a:lnTo>
                  <a:lnTo>
                    <a:pt x="176" y="194"/>
                  </a:lnTo>
                  <a:lnTo>
                    <a:pt x="178" y="196"/>
                  </a:lnTo>
                  <a:lnTo>
                    <a:pt x="181" y="199"/>
                  </a:lnTo>
                  <a:lnTo>
                    <a:pt x="178" y="201"/>
                  </a:lnTo>
                  <a:lnTo>
                    <a:pt x="173" y="201"/>
                  </a:lnTo>
                  <a:lnTo>
                    <a:pt x="173" y="204"/>
                  </a:lnTo>
                  <a:lnTo>
                    <a:pt x="166" y="204"/>
                  </a:lnTo>
                  <a:lnTo>
                    <a:pt x="164" y="201"/>
                  </a:lnTo>
                  <a:lnTo>
                    <a:pt x="162" y="201"/>
                  </a:lnTo>
                  <a:lnTo>
                    <a:pt x="159" y="201"/>
                  </a:lnTo>
                  <a:lnTo>
                    <a:pt x="157" y="199"/>
                  </a:lnTo>
                  <a:lnTo>
                    <a:pt x="143" y="199"/>
                  </a:lnTo>
                  <a:lnTo>
                    <a:pt x="140" y="196"/>
                  </a:lnTo>
                  <a:lnTo>
                    <a:pt x="138" y="194"/>
                  </a:lnTo>
                  <a:lnTo>
                    <a:pt x="131" y="194"/>
                  </a:lnTo>
                  <a:lnTo>
                    <a:pt x="128" y="199"/>
                  </a:lnTo>
                  <a:lnTo>
                    <a:pt x="128" y="201"/>
                  </a:lnTo>
                  <a:lnTo>
                    <a:pt x="133" y="201"/>
                  </a:lnTo>
                  <a:lnTo>
                    <a:pt x="133" y="204"/>
                  </a:lnTo>
                  <a:lnTo>
                    <a:pt x="140" y="204"/>
                  </a:lnTo>
                  <a:lnTo>
                    <a:pt x="143" y="206"/>
                  </a:lnTo>
                  <a:lnTo>
                    <a:pt x="145" y="206"/>
                  </a:lnTo>
                  <a:lnTo>
                    <a:pt x="147" y="206"/>
                  </a:lnTo>
                  <a:lnTo>
                    <a:pt x="152" y="211"/>
                  </a:lnTo>
                  <a:lnTo>
                    <a:pt x="162" y="211"/>
                  </a:lnTo>
                  <a:lnTo>
                    <a:pt x="164" y="211"/>
                  </a:lnTo>
                  <a:lnTo>
                    <a:pt x="166" y="211"/>
                  </a:lnTo>
                  <a:lnTo>
                    <a:pt x="173" y="213"/>
                  </a:lnTo>
                  <a:lnTo>
                    <a:pt x="178" y="208"/>
                  </a:lnTo>
                  <a:lnTo>
                    <a:pt x="178" y="216"/>
                  </a:lnTo>
                  <a:lnTo>
                    <a:pt x="176" y="213"/>
                  </a:lnTo>
                  <a:lnTo>
                    <a:pt x="173" y="213"/>
                  </a:lnTo>
                  <a:lnTo>
                    <a:pt x="171" y="213"/>
                  </a:lnTo>
                  <a:lnTo>
                    <a:pt x="171" y="216"/>
                  </a:lnTo>
                  <a:lnTo>
                    <a:pt x="173" y="220"/>
                  </a:lnTo>
                  <a:lnTo>
                    <a:pt x="169" y="220"/>
                  </a:lnTo>
                  <a:lnTo>
                    <a:pt x="166" y="220"/>
                  </a:lnTo>
                  <a:lnTo>
                    <a:pt x="164" y="220"/>
                  </a:lnTo>
                  <a:lnTo>
                    <a:pt x="164" y="223"/>
                  </a:lnTo>
                  <a:lnTo>
                    <a:pt x="164" y="225"/>
                  </a:lnTo>
                  <a:lnTo>
                    <a:pt x="173" y="225"/>
                  </a:lnTo>
                  <a:lnTo>
                    <a:pt x="171" y="225"/>
                  </a:lnTo>
                  <a:lnTo>
                    <a:pt x="171" y="228"/>
                  </a:lnTo>
                  <a:lnTo>
                    <a:pt x="169" y="230"/>
                  </a:lnTo>
                  <a:lnTo>
                    <a:pt x="162" y="225"/>
                  </a:lnTo>
                  <a:lnTo>
                    <a:pt x="159" y="225"/>
                  </a:lnTo>
                  <a:lnTo>
                    <a:pt x="159" y="228"/>
                  </a:lnTo>
                  <a:lnTo>
                    <a:pt x="159" y="230"/>
                  </a:lnTo>
                  <a:lnTo>
                    <a:pt x="162" y="232"/>
                  </a:lnTo>
                  <a:lnTo>
                    <a:pt x="157" y="232"/>
                  </a:lnTo>
                  <a:lnTo>
                    <a:pt x="157" y="237"/>
                  </a:lnTo>
                  <a:lnTo>
                    <a:pt x="154" y="237"/>
                  </a:lnTo>
                  <a:lnTo>
                    <a:pt x="152" y="240"/>
                  </a:lnTo>
                  <a:lnTo>
                    <a:pt x="152" y="242"/>
                  </a:lnTo>
                  <a:lnTo>
                    <a:pt x="157" y="247"/>
                  </a:lnTo>
                  <a:lnTo>
                    <a:pt x="159" y="247"/>
                  </a:lnTo>
                  <a:lnTo>
                    <a:pt x="159" y="252"/>
                  </a:lnTo>
                  <a:lnTo>
                    <a:pt x="157" y="252"/>
                  </a:lnTo>
                  <a:lnTo>
                    <a:pt x="154" y="252"/>
                  </a:lnTo>
                  <a:lnTo>
                    <a:pt x="152" y="249"/>
                  </a:lnTo>
                  <a:lnTo>
                    <a:pt x="150" y="244"/>
                  </a:lnTo>
                  <a:lnTo>
                    <a:pt x="147" y="242"/>
                  </a:lnTo>
                  <a:lnTo>
                    <a:pt x="147" y="240"/>
                  </a:lnTo>
                  <a:lnTo>
                    <a:pt x="145" y="237"/>
                  </a:lnTo>
                  <a:lnTo>
                    <a:pt x="143" y="235"/>
                  </a:lnTo>
                  <a:lnTo>
                    <a:pt x="140" y="235"/>
                  </a:lnTo>
                  <a:lnTo>
                    <a:pt x="135" y="235"/>
                  </a:lnTo>
                  <a:lnTo>
                    <a:pt x="133" y="235"/>
                  </a:lnTo>
                  <a:lnTo>
                    <a:pt x="128" y="240"/>
                  </a:lnTo>
                  <a:lnTo>
                    <a:pt x="128" y="242"/>
                  </a:lnTo>
                  <a:lnTo>
                    <a:pt x="133" y="244"/>
                  </a:lnTo>
                  <a:lnTo>
                    <a:pt x="138" y="244"/>
                  </a:lnTo>
                  <a:lnTo>
                    <a:pt x="140" y="247"/>
                  </a:lnTo>
                  <a:lnTo>
                    <a:pt x="135" y="249"/>
                  </a:lnTo>
                  <a:lnTo>
                    <a:pt x="131" y="249"/>
                  </a:lnTo>
                  <a:lnTo>
                    <a:pt x="128" y="247"/>
                  </a:lnTo>
                  <a:lnTo>
                    <a:pt x="121" y="247"/>
                  </a:lnTo>
                  <a:lnTo>
                    <a:pt x="119" y="249"/>
                  </a:lnTo>
                  <a:lnTo>
                    <a:pt x="116" y="249"/>
                  </a:lnTo>
                  <a:lnTo>
                    <a:pt x="114" y="249"/>
                  </a:lnTo>
                  <a:lnTo>
                    <a:pt x="112" y="252"/>
                  </a:lnTo>
                  <a:lnTo>
                    <a:pt x="109" y="252"/>
                  </a:lnTo>
                  <a:lnTo>
                    <a:pt x="121" y="252"/>
                  </a:lnTo>
                  <a:lnTo>
                    <a:pt x="126" y="252"/>
                  </a:lnTo>
                  <a:lnTo>
                    <a:pt x="140" y="252"/>
                  </a:lnTo>
                  <a:lnTo>
                    <a:pt x="143" y="252"/>
                  </a:lnTo>
                  <a:lnTo>
                    <a:pt x="131" y="252"/>
                  </a:lnTo>
                  <a:lnTo>
                    <a:pt x="112" y="256"/>
                  </a:lnTo>
                  <a:lnTo>
                    <a:pt x="107" y="256"/>
                  </a:lnTo>
                  <a:lnTo>
                    <a:pt x="105" y="259"/>
                  </a:lnTo>
                  <a:lnTo>
                    <a:pt x="107" y="259"/>
                  </a:lnTo>
                  <a:lnTo>
                    <a:pt x="107" y="261"/>
                  </a:lnTo>
                  <a:lnTo>
                    <a:pt x="114" y="261"/>
                  </a:lnTo>
                  <a:lnTo>
                    <a:pt x="119" y="259"/>
                  </a:lnTo>
                  <a:lnTo>
                    <a:pt x="124" y="259"/>
                  </a:lnTo>
                  <a:lnTo>
                    <a:pt x="128" y="256"/>
                  </a:lnTo>
                  <a:lnTo>
                    <a:pt x="138" y="256"/>
                  </a:lnTo>
                  <a:lnTo>
                    <a:pt x="140" y="259"/>
                  </a:lnTo>
                  <a:lnTo>
                    <a:pt x="138" y="261"/>
                  </a:lnTo>
                  <a:lnTo>
                    <a:pt x="114" y="261"/>
                  </a:lnTo>
                  <a:lnTo>
                    <a:pt x="112" y="261"/>
                  </a:lnTo>
                  <a:lnTo>
                    <a:pt x="102" y="261"/>
                  </a:lnTo>
                  <a:lnTo>
                    <a:pt x="102" y="264"/>
                  </a:lnTo>
                  <a:lnTo>
                    <a:pt x="107" y="264"/>
                  </a:lnTo>
                  <a:lnTo>
                    <a:pt x="107" y="266"/>
                  </a:lnTo>
                  <a:lnTo>
                    <a:pt x="112" y="266"/>
                  </a:lnTo>
                  <a:lnTo>
                    <a:pt x="114" y="266"/>
                  </a:lnTo>
                  <a:lnTo>
                    <a:pt x="109" y="266"/>
                  </a:lnTo>
                  <a:lnTo>
                    <a:pt x="107" y="268"/>
                  </a:lnTo>
                  <a:lnTo>
                    <a:pt x="107" y="271"/>
                  </a:lnTo>
                  <a:lnTo>
                    <a:pt x="105" y="273"/>
                  </a:lnTo>
                  <a:lnTo>
                    <a:pt x="102" y="273"/>
                  </a:lnTo>
                  <a:lnTo>
                    <a:pt x="100" y="275"/>
                  </a:lnTo>
                  <a:lnTo>
                    <a:pt x="97" y="275"/>
                  </a:lnTo>
                  <a:lnTo>
                    <a:pt x="107" y="278"/>
                  </a:lnTo>
                  <a:lnTo>
                    <a:pt x="97" y="280"/>
                  </a:lnTo>
                  <a:lnTo>
                    <a:pt x="97" y="283"/>
                  </a:lnTo>
                  <a:lnTo>
                    <a:pt x="100" y="285"/>
                  </a:lnTo>
                  <a:lnTo>
                    <a:pt x="105" y="285"/>
                  </a:lnTo>
                  <a:lnTo>
                    <a:pt x="107" y="285"/>
                  </a:lnTo>
                  <a:lnTo>
                    <a:pt x="114" y="285"/>
                  </a:lnTo>
                  <a:lnTo>
                    <a:pt x="112" y="285"/>
                  </a:lnTo>
                  <a:lnTo>
                    <a:pt x="109" y="285"/>
                  </a:lnTo>
                  <a:lnTo>
                    <a:pt x="107" y="287"/>
                  </a:lnTo>
                  <a:lnTo>
                    <a:pt x="102" y="290"/>
                  </a:lnTo>
                  <a:lnTo>
                    <a:pt x="102" y="292"/>
                  </a:lnTo>
                  <a:lnTo>
                    <a:pt x="105" y="295"/>
                  </a:lnTo>
                  <a:lnTo>
                    <a:pt x="107" y="295"/>
                  </a:lnTo>
                  <a:lnTo>
                    <a:pt x="109" y="292"/>
                  </a:lnTo>
                  <a:lnTo>
                    <a:pt x="114" y="290"/>
                  </a:lnTo>
                  <a:lnTo>
                    <a:pt x="112" y="295"/>
                  </a:lnTo>
                  <a:lnTo>
                    <a:pt x="109" y="295"/>
                  </a:lnTo>
                  <a:lnTo>
                    <a:pt x="107" y="299"/>
                  </a:lnTo>
                  <a:lnTo>
                    <a:pt x="107" y="304"/>
                  </a:lnTo>
                  <a:lnTo>
                    <a:pt x="109" y="304"/>
                  </a:lnTo>
                  <a:lnTo>
                    <a:pt x="109" y="302"/>
                  </a:lnTo>
                  <a:lnTo>
                    <a:pt x="114" y="302"/>
                  </a:lnTo>
                  <a:lnTo>
                    <a:pt x="109" y="307"/>
                  </a:lnTo>
                  <a:lnTo>
                    <a:pt x="107" y="307"/>
                  </a:lnTo>
                  <a:lnTo>
                    <a:pt x="105" y="309"/>
                  </a:lnTo>
                  <a:lnTo>
                    <a:pt x="102" y="311"/>
                  </a:lnTo>
                  <a:lnTo>
                    <a:pt x="102" y="316"/>
                  </a:lnTo>
                  <a:lnTo>
                    <a:pt x="105" y="316"/>
                  </a:lnTo>
                  <a:lnTo>
                    <a:pt x="107" y="314"/>
                  </a:lnTo>
                  <a:lnTo>
                    <a:pt x="114" y="307"/>
                  </a:lnTo>
                  <a:lnTo>
                    <a:pt x="124" y="307"/>
                  </a:lnTo>
                  <a:lnTo>
                    <a:pt x="126" y="304"/>
                  </a:lnTo>
                  <a:lnTo>
                    <a:pt x="128" y="304"/>
                  </a:lnTo>
                  <a:lnTo>
                    <a:pt x="128" y="307"/>
                  </a:lnTo>
                  <a:lnTo>
                    <a:pt x="133" y="304"/>
                  </a:lnTo>
                  <a:lnTo>
                    <a:pt x="128" y="311"/>
                  </a:lnTo>
                  <a:lnTo>
                    <a:pt x="135" y="311"/>
                  </a:lnTo>
                  <a:lnTo>
                    <a:pt x="128" y="311"/>
                  </a:lnTo>
                  <a:lnTo>
                    <a:pt x="124" y="314"/>
                  </a:lnTo>
                  <a:lnTo>
                    <a:pt x="124" y="316"/>
                  </a:lnTo>
                  <a:lnTo>
                    <a:pt x="119" y="316"/>
                  </a:lnTo>
                  <a:lnTo>
                    <a:pt x="116" y="316"/>
                  </a:lnTo>
                  <a:lnTo>
                    <a:pt x="114" y="319"/>
                  </a:lnTo>
                  <a:lnTo>
                    <a:pt x="114" y="321"/>
                  </a:lnTo>
                  <a:lnTo>
                    <a:pt x="112" y="321"/>
                  </a:lnTo>
                  <a:lnTo>
                    <a:pt x="107" y="323"/>
                  </a:lnTo>
                  <a:lnTo>
                    <a:pt x="105" y="326"/>
                  </a:lnTo>
                  <a:lnTo>
                    <a:pt x="109" y="326"/>
                  </a:lnTo>
                  <a:lnTo>
                    <a:pt x="107" y="326"/>
                  </a:lnTo>
                  <a:lnTo>
                    <a:pt x="107" y="328"/>
                  </a:lnTo>
                  <a:lnTo>
                    <a:pt x="107" y="331"/>
                  </a:lnTo>
                  <a:lnTo>
                    <a:pt x="109" y="331"/>
                  </a:lnTo>
                  <a:lnTo>
                    <a:pt x="107" y="333"/>
                  </a:lnTo>
                  <a:lnTo>
                    <a:pt x="107" y="335"/>
                  </a:lnTo>
                  <a:lnTo>
                    <a:pt x="116" y="335"/>
                  </a:lnTo>
                  <a:lnTo>
                    <a:pt x="112" y="343"/>
                  </a:lnTo>
                  <a:lnTo>
                    <a:pt x="116" y="340"/>
                  </a:lnTo>
                  <a:lnTo>
                    <a:pt x="119" y="340"/>
                  </a:lnTo>
                  <a:lnTo>
                    <a:pt x="116" y="340"/>
                  </a:lnTo>
                  <a:lnTo>
                    <a:pt x="114" y="343"/>
                  </a:lnTo>
                  <a:lnTo>
                    <a:pt x="114" y="345"/>
                  </a:lnTo>
                  <a:lnTo>
                    <a:pt x="112" y="347"/>
                  </a:lnTo>
                  <a:lnTo>
                    <a:pt x="112" y="352"/>
                  </a:lnTo>
                  <a:lnTo>
                    <a:pt x="114" y="352"/>
                  </a:lnTo>
                  <a:lnTo>
                    <a:pt x="121" y="352"/>
                  </a:lnTo>
                  <a:lnTo>
                    <a:pt x="116" y="359"/>
                  </a:lnTo>
                  <a:lnTo>
                    <a:pt x="126" y="357"/>
                  </a:lnTo>
                  <a:lnTo>
                    <a:pt x="121" y="362"/>
                  </a:lnTo>
                  <a:lnTo>
                    <a:pt x="124" y="366"/>
                  </a:lnTo>
                  <a:lnTo>
                    <a:pt x="128" y="366"/>
                  </a:lnTo>
                  <a:lnTo>
                    <a:pt x="126" y="366"/>
                  </a:lnTo>
                  <a:lnTo>
                    <a:pt x="126" y="369"/>
                  </a:lnTo>
                  <a:lnTo>
                    <a:pt x="128" y="371"/>
                  </a:lnTo>
                  <a:lnTo>
                    <a:pt x="133" y="371"/>
                  </a:lnTo>
                  <a:lnTo>
                    <a:pt x="128" y="376"/>
                  </a:lnTo>
                  <a:lnTo>
                    <a:pt x="135" y="376"/>
                  </a:lnTo>
                  <a:lnTo>
                    <a:pt x="133" y="381"/>
                  </a:lnTo>
                  <a:lnTo>
                    <a:pt x="145" y="378"/>
                  </a:lnTo>
                  <a:lnTo>
                    <a:pt x="147" y="381"/>
                  </a:lnTo>
                  <a:lnTo>
                    <a:pt x="150" y="381"/>
                  </a:lnTo>
                  <a:lnTo>
                    <a:pt x="152" y="378"/>
                  </a:lnTo>
                  <a:lnTo>
                    <a:pt x="162" y="374"/>
                  </a:lnTo>
                  <a:lnTo>
                    <a:pt x="164" y="371"/>
                  </a:lnTo>
                  <a:lnTo>
                    <a:pt x="164" y="374"/>
                  </a:lnTo>
                  <a:lnTo>
                    <a:pt x="162" y="376"/>
                  </a:lnTo>
                  <a:lnTo>
                    <a:pt x="169" y="378"/>
                  </a:lnTo>
                  <a:lnTo>
                    <a:pt x="171" y="376"/>
                  </a:lnTo>
                  <a:lnTo>
                    <a:pt x="173" y="376"/>
                  </a:lnTo>
                  <a:lnTo>
                    <a:pt x="169" y="378"/>
                  </a:lnTo>
                  <a:lnTo>
                    <a:pt x="164" y="381"/>
                  </a:lnTo>
                  <a:lnTo>
                    <a:pt x="162" y="383"/>
                  </a:lnTo>
                  <a:lnTo>
                    <a:pt x="162" y="386"/>
                  </a:lnTo>
                  <a:lnTo>
                    <a:pt x="169" y="386"/>
                  </a:lnTo>
                  <a:lnTo>
                    <a:pt x="173" y="386"/>
                  </a:lnTo>
                  <a:lnTo>
                    <a:pt x="176" y="386"/>
                  </a:lnTo>
                  <a:lnTo>
                    <a:pt x="173" y="386"/>
                  </a:lnTo>
                  <a:lnTo>
                    <a:pt x="171" y="388"/>
                  </a:lnTo>
                  <a:lnTo>
                    <a:pt x="169" y="390"/>
                  </a:lnTo>
                  <a:lnTo>
                    <a:pt x="169" y="393"/>
                  </a:lnTo>
                  <a:lnTo>
                    <a:pt x="169" y="395"/>
                  </a:lnTo>
                  <a:lnTo>
                    <a:pt x="176" y="395"/>
                  </a:lnTo>
                  <a:lnTo>
                    <a:pt x="178" y="393"/>
                  </a:lnTo>
                  <a:lnTo>
                    <a:pt x="178" y="395"/>
                  </a:lnTo>
                  <a:lnTo>
                    <a:pt x="183" y="398"/>
                  </a:lnTo>
                  <a:lnTo>
                    <a:pt x="188" y="398"/>
                  </a:lnTo>
                  <a:lnTo>
                    <a:pt x="192" y="395"/>
                  </a:lnTo>
                  <a:lnTo>
                    <a:pt x="195" y="393"/>
                  </a:lnTo>
                  <a:lnTo>
                    <a:pt x="192" y="390"/>
                  </a:lnTo>
                  <a:lnTo>
                    <a:pt x="192" y="388"/>
                  </a:lnTo>
                  <a:lnTo>
                    <a:pt x="197" y="388"/>
                  </a:lnTo>
                  <a:lnTo>
                    <a:pt x="200" y="386"/>
                  </a:lnTo>
                  <a:lnTo>
                    <a:pt x="200" y="378"/>
                  </a:lnTo>
                  <a:lnTo>
                    <a:pt x="202" y="381"/>
                  </a:lnTo>
                  <a:lnTo>
                    <a:pt x="207" y="381"/>
                  </a:lnTo>
                  <a:lnTo>
                    <a:pt x="207" y="376"/>
                  </a:lnTo>
                  <a:lnTo>
                    <a:pt x="207" y="374"/>
                  </a:lnTo>
                  <a:lnTo>
                    <a:pt x="207" y="371"/>
                  </a:lnTo>
                  <a:lnTo>
                    <a:pt x="207" y="374"/>
                  </a:lnTo>
                  <a:lnTo>
                    <a:pt x="209" y="376"/>
                  </a:lnTo>
                  <a:lnTo>
                    <a:pt x="212" y="376"/>
                  </a:lnTo>
                  <a:lnTo>
                    <a:pt x="214" y="374"/>
                  </a:lnTo>
                  <a:lnTo>
                    <a:pt x="214" y="371"/>
                  </a:lnTo>
                  <a:lnTo>
                    <a:pt x="209" y="366"/>
                  </a:lnTo>
                  <a:lnTo>
                    <a:pt x="216" y="366"/>
                  </a:lnTo>
                  <a:lnTo>
                    <a:pt x="216" y="364"/>
                  </a:lnTo>
                  <a:lnTo>
                    <a:pt x="214" y="362"/>
                  </a:lnTo>
                  <a:lnTo>
                    <a:pt x="223" y="362"/>
                  </a:lnTo>
                  <a:lnTo>
                    <a:pt x="219" y="357"/>
                  </a:lnTo>
                  <a:lnTo>
                    <a:pt x="223" y="355"/>
                  </a:lnTo>
                  <a:lnTo>
                    <a:pt x="219" y="352"/>
                  </a:lnTo>
                  <a:lnTo>
                    <a:pt x="216" y="350"/>
                  </a:lnTo>
                  <a:lnTo>
                    <a:pt x="219" y="350"/>
                  </a:lnTo>
                  <a:lnTo>
                    <a:pt x="221" y="350"/>
                  </a:lnTo>
                  <a:lnTo>
                    <a:pt x="216" y="343"/>
                  </a:lnTo>
                  <a:lnTo>
                    <a:pt x="221" y="347"/>
                  </a:lnTo>
                  <a:lnTo>
                    <a:pt x="223" y="347"/>
                  </a:lnTo>
                  <a:lnTo>
                    <a:pt x="228" y="343"/>
                  </a:lnTo>
                  <a:lnTo>
                    <a:pt x="235" y="343"/>
                  </a:lnTo>
                  <a:lnTo>
                    <a:pt x="235" y="340"/>
                  </a:lnTo>
                  <a:lnTo>
                    <a:pt x="233" y="338"/>
                  </a:lnTo>
                  <a:lnTo>
                    <a:pt x="238" y="338"/>
                  </a:lnTo>
                  <a:lnTo>
                    <a:pt x="242" y="331"/>
                  </a:lnTo>
                  <a:lnTo>
                    <a:pt x="245" y="331"/>
                  </a:lnTo>
                  <a:lnTo>
                    <a:pt x="252" y="331"/>
                  </a:lnTo>
                  <a:lnTo>
                    <a:pt x="252" y="326"/>
                  </a:lnTo>
                  <a:lnTo>
                    <a:pt x="257" y="331"/>
                  </a:lnTo>
                  <a:lnTo>
                    <a:pt x="259" y="326"/>
                  </a:lnTo>
                  <a:lnTo>
                    <a:pt x="259" y="319"/>
                  </a:lnTo>
                  <a:lnTo>
                    <a:pt x="252" y="316"/>
                  </a:lnTo>
                  <a:lnTo>
                    <a:pt x="257" y="316"/>
                  </a:lnTo>
                  <a:lnTo>
                    <a:pt x="264" y="311"/>
                  </a:lnTo>
                  <a:lnTo>
                    <a:pt x="266" y="307"/>
                  </a:lnTo>
                  <a:lnTo>
                    <a:pt x="259" y="304"/>
                  </a:lnTo>
                  <a:lnTo>
                    <a:pt x="264" y="299"/>
                  </a:lnTo>
                  <a:lnTo>
                    <a:pt x="278" y="299"/>
                  </a:lnTo>
                  <a:lnTo>
                    <a:pt x="280" y="297"/>
                  </a:lnTo>
                  <a:lnTo>
                    <a:pt x="280" y="292"/>
                  </a:lnTo>
                  <a:lnTo>
                    <a:pt x="288" y="290"/>
                  </a:lnTo>
                  <a:lnTo>
                    <a:pt x="292" y="290"/>
                  </a:lnTo>
                  <a:lnTo>
                    <a:pt x="295" y="292"/>
                  </a:lnTo>
                  <a:lnTo>
                    <a:pt x="302" y="292"/>
                  </a:lnTo>
                  <a:lnTo>
                    <a:pt x="311" y="283"/>
                  </a:lnTo>
                  <a:lnTo>
                    <a:pt x="311" y="280"/>
                  </a:lnTo>
                  <a:lnTo>
                    <a:pt x="314" y="280"/>
                  </a:lnTo>
                  <a:lnTo>
                    <a:pt x="316" y="278"/>
                  </a:lnTo>
                  <a:lnTo>
                    <a:pt x="319" y="278"/>
                  </a:lnTo>
                  <a:lnTo>
                    <a:pt x="319" y="280"/>
                  </a:lnTo>
                  <a:lnTo>
                    <a:pt x="316" y="283"/>
                  </a:lnTo>
                  <a:lnTo>
                    <a:pt x="314" y="285"/>
                  </a:lnTo>
                  <a:lnTo>
                    <a:pt x="311" y="290"/>
                  </a:lnTo>
                  <a:lnTo>
                    <a:pt x="319" y="290"/>
                  </a:lnTo>
                  <a:lnTo>
                    <a:pt x="319" y="285"/>
                  </a:lnTo>
                  <a:lnTo>
                    <a:pt x="323" y="285"/>
                  </a:lnTo>
                  <a:lnTo>
                    <a:pt x="326" y="283"/>
                  </a:lnTo>
                  <a:lnTo>
                    <a:pt x="328" y="283"/>
                  </a:lnTo>
                  <a:lnTo>
                    <a:pt x="328" y="285"/>
                  </a:lnTo>
                  <a:lnTo>
                    <a:pt x="333" y="285"/>
                  </a:lnTo>
                  <a:lnTo>
                    <a:pt x="335" y="285"/>
                  </a:lnTo>
                  <a:lnTo>
                    <a:pt x="342" y="283"/>
                  </a:lnTo>
                  <a:lnTo>
                    <a:pt x="347" y="278"/>
                  </a:lnTo>
                  <a:lnTo>
                    <a:pt x="349" y="275"/>
                  </a:lnTo>
                  <a:lnTo>
                    <a:pt x="359" y="275"/>
                  </a:lnTo>
                  <a:lnTo>
                    <a:pt x="366" y="275"/>
                  </a:lnTo>
                  <a:lnTo>
                    <a:pt x="371" y="271"/>
                  </a:lnTo>
                  <a:lnTo>
                    <a:pt x="373" y="268"/>
                  </a:lnTo>
                  <a:lnTo>
                    <a:pt x="376" y="266"/>
                  </a:lnTo>
                  <a:lnTo>
                    <a:pt x="383" y="259"/>
                  </a:lnTo>
                  <a:lnTo>
                    <a:pt x="385" y="256"/>
                  </a:lnTo>
                  <a:lnTo>
                    <a:pt x="390" y="254"/>
                  </a:lnTo>
                  <a:lnTo>
                    <a:pt x="399" y="252"/>
                  </a:lnTo>
                  <a:lnTo>
                    <a:pt x="402" y="252"/>
                  </a:lnTo>
                  <a:lnTo>
                    <a:pt x="404" y="249"/>
                  </a:lnTo>
                  <a:lnTo>
                    <a:pt x="407" y="249"/>
                  </a:lnTo>
                  <a:lnTo>
                    <a:pt x="407" y="247"/>
                  </a:lnTo>
                  <a:lnTo>
                    <a:pt x="407" y="244"/>
                  </a:lnTo>
                  <a:lnTo>
                    <a:pt x="407" y="240"/>
                  </a:lnTo>
                  <a:lnTo>
                    <a:pt x="407" y="235"/>
                  </a:lnTo>
                  <a:lnTo>
                    <a:pt x="414" y="242"/>
                  </a:lnTo>
                  <a:lnTo>
                    <a:pt x="416" y="244"/>
                  </a:lnTo>
                  <a:lnTo>
                    <a:pt x="418" y="244"/>
                  </a:lnTo>
                  <a:lnTo>
                    <a:pt x="437" y="244"/>
                  </a:lnTo>
                  <a:lnTo>
                    <a:pt x="447" y="242"/>
                  </a:lnTo>
                  <a:lnTo>
                    <a:pt x="454" y="240"/>
                  </a:lnTo>
                  <a:lnTo>
                    <a:pt x="459" y="240"/>
                  </a:lnTo>
                  <a:lnTo>
                    <a:pt x="468" y="237"/>
                  </a:lnTo>
                  <a:lnTo>
                    <a:pt x="480" y="235"/>
                  </a:lnTo>
                  <a:lnTo>
                    <a:pt x="487" y="235"/>
                  </a:lnTo>
                  <a:lnTo>
                    <a:pt x="492" y="230"/>
                  </a:lnTo>
                  <a:lnTo>
                    <a:pt x="499" y="230"/>
                  </a:lnTo>
                  <a:lnTo>
                    <a:pt x="502" y="228"/>
                  </a:lnTo>
                  <a:lnTo>
                    <a:pt x="509" y="228"/>
                  </a:lnTo>
                  <a:lnTo>
                    <a:pt x="516" y="220"/>
                  </a:lnTo>
                  <a:lnTo>
                    <a:pt x="518" y="220"/>
                  </a:lnTo>
                  <a:lnTo>
                    <a:pt x="518" y="218"/>
                  </a:lnTo>
                  <a:lnTo>
                    <a:pt x="523" y="218"/>
                  </a:lnTo>
                  <a:lnTo>
                    <a:pt x="525" y="216"/>
                  </a:lnTo>
                  <a:lnTo>
                    <a:pt x="528" y="216"/>
                  </a:lnTo>
                  <a:lnTo>
                    <a:pt x="542" y="213"/>
                  </a:lnTo>
                  <a:lnTo>
                    <a:pt x="552" y="211"/>
                  </a:lnTo>
                  <a:lnTo>
                    <a:pt x="552" y="206"/>
                  </a:lnTo>
                  <a:lnTo>
                    <a:pt x="549" y="206"/>
                  </a:lnTo>
                  <a:lnTo>
                    <a:pt x="547" y="208"/>
                  </a:lnTo>
                  <a:lnTo>
                    <a:pt x="537" y="208"/>
                  </a:lnTo>
                  <a:lnTo>
                    <a:pt x="530" y="206"/>
                  </a:lnTo>
                  <a:lnTo>
                    <a:pt x="525" y="206"/>
                  </a:lnTo>
                  <a:lnTo>
                    <a:pt x="521" y="204"/>
                  </a:lnTo>
                  <a:lnTo>
                    <a:pt x="509" y="204"/>
                  </a:lnTo>
                  <a:lnTo>
                    <a:pt x="499" y="206"/>
                  </a:lnTo>
                  <a:lnTo>
                    <a:pt x="490" y="206"/>
                  </a:lnTo>
                  <a:lnTo>
                    <a:pt x="487" y="211"/>
                  </a:lnTo>
                  <a:lnTo>
                    <a:pt x="471" y="211"/>
                  </a:lnTo>
                  <a:lnTo>
                    <a:pt x="485" y="206"/>
                  </a:lnTo>
                  <a:lnTo>
                    <a:pt x="494" y="204"/>
                  </a:lnTo>
                  <a:lnTo>
                    <a:pt x="499" y="204"/>
                  </a:lnTo>
                  <a:lnTo>
                    <a:pt x="502" y="201"/>
                  </a:lnTo>
                  <a:lnTo>
                    <a:pt x="506" y="201"/>
                  </a:lnTo>
                  <a:lnTo>
                    <a:pt x="511" y="199"/>
                  </a:lnTo>
                  <a:lnTo>
                    <a:pt x="514" y="199"/>
                  </a:lnTo>
                  <a:lnTo>
                    <a:pt x="516" y="199"/>
                  </a:lnTo>
                  <a:lnTo>
                    <a:pt x="514" y="196"/>
                  </a:lnTo>
                  <a:lnTo>
                    <a:pt x="509" y="194"/>
                  </a:lnTo>
                  <a:lnTo>
                    <a:pt x="506" y="194"/>
                  </a:lnTo>
                  <a:lnTo>
                    <a:pt x="504" y="194"/>
                  </a:lnTo>
                  <a:lnTo>
                    <a:pt x="497" y="196"/>
                  </a:lnTo>
                  <a:lnTo>
                    <a:pt x="483" y="201"/>
                  </a:lnTo>
                  <a:lnTo>
                    <a:pt x="468" y="201"/>
                  </a:lnTo>
                  <a:lnTo>
                    <a:pt x="478" y="196"/>
                  </a:lnTo>
                  <a:lnTo>
                    <a:pt x="485" y="192"/>
                  </a:lnTo>
                  <a:lnTo>
                    <a:pt x="487" y="192"/>
                  </a:lnTo>
                  <a:lnTo>
                    <a:pt x="492" y="194"/>
                  </a:lnTo>
                  <a:lnTo>
                    <a:pt x="497" y="194"/>
                  </a:lnTo>
                  <a:lnTo>
                    <a:pt x="499" y="192"/>
                  </a:lnTo>
                  <a:lnTo>
                    <a:pt x="504" y="192"/>
                  </a:lnTo>
                  <a:lnTo>
                    <a:pt x="506" y="189"/>
                  </a:lnTo>
                  <a:lnTo>
                    <a:pt x="516" y="189"/>
                  </a:lnTo>
                  <a:lnTo>
                    <a:pt x="518" y="189"/>
                  </a:lnTo>
                  <a:lnTo>
                    <a:pt x="516" y="187"/>
                  </a:lnTo>
                  <a:lnTo>
                    <a:pt x="514" y="187"/>
                  </a:lnTo>
                  <a:lnTo>
                    <a:pt x="509" y="184"/>
                  </a:lnTo>
                  <a:lnTo>
                    <a:pt x="485" y="184"/>
                  </a:lnTo>
                  <a:lnTo>
                    <a:pt x="492" y="182"/>
                  </a:lnTo>
                  <a:lnTo>
                    <a:pt x="485" y="180"/>
                  </a:lnTo>
                  <a:lnTo>
                    <a:pt x="485" y="175"/>
                  </a:lnTo>
                  <a:lnTo>
                    <a:pt x="487" y="175"/>
                  </a:lnTo>
                  <a:lnTo>
                    <a:pt x="490" y="177"/>
                  </a:lnTo>
                  <a:lnTo>
                    <a:pt x="492" y="180"/>
                  </a:lnTo>
                  <a:lnTo>
                    <a:pt x="497" y="182"/>
                  </a:lnTo>
                  <a:lnTo>
                    <a:pt x="504" y="182"/>
                  </a:lnTo>
                  <a:lnTo>
                    <a:pt x="506" y="184"/>
                  </a:lnTo>
                  <a:lnTo>
                    <a:pt x="509" y="184"/>
                  </a:lnTo>
                  <a:lnTo>
                    <a:pt x="514" y="184"/>
                  </a:lnTo>
                  <a:lnTo>
                    <a:pt x="518" y="184"/>
                  </a:lnTo>
                  <a:lnTo>
                    <a:pt x="518" y="187"/>
                  </a:lnTo>
                  <a:lnTo>
                    <a:pt x="523" y="187"/>
                  </a:lnTo>
                  <a:lnTo>
                    <a:pt x="523" y="184"/>
                  </a:lnTo>
                  <a:lnTo>
                    <a:pt x="528" y="184"/>
                  </a:lnTo>
                  <a:lnTo>
                    <a:pt x="528" y="187"/>
                  </a:lnTo>
                  <a:lnTo>
                    <a:pt x="528" y="189"/>
                  </a:lnTo>
                  <a:lnTo>
                    <a:pt x="528" y="192"/>
                  </a:lnTo>
                  <a:lnTo>
                    <a:pt x="528" y="196"/>
                  </a:lnTo>
                  <a:lnTo>
                    <a:pt x="528" y="199"/>
                  </a:lnTo>
                  <a:lnTo>
                    <a:pt x="533" y="199"/>
                  </a:lnTo>
                  <a:lnTo>
                    <a:pt x="537" y="201"/>
                  </a:lnTo>
                  <a:lnTo>
                    <a:pt x="542" y="201"/>
                  </a:lnTo>
                  <a:lnTo>
                    <a:pt x="547" y="201"/>
                  </a:lnTo>
                  <a:lnTo>
                    <a:pt x="549" y="201"/>
                  </a:lnTo>
                  <a:lnTo>
                    <a:pt x="552" y="199"/>
                  </a:lnTo>
                  <a:lnTo>
                    <a:pt x="554" y="199"/>
                  </a:lnTo>
                  <a:lnTo>
                    <a:pt x="554" y="204"/>
                  </a:lnTo>
                  <a:lnTo>
                    <a:pt x="559" y="204"/>
                  </a:lnTo>
                  <a:lnTo>
                    <a:pt x="561" y="201"/>
                  </a:lnTo>
                  <a:lnTo>
                    <a:pt x="563" y="201"/>
                  </a:lnTo>
                  <a:lnTo>
                    <a:pt x="563" y="194"/>
                  </a:lnTo>
                  <a:lnTo>
                    <a:pt x="561" y="194"/>
                  </a:lnTo>
                  <a:lnTo>
                    <a:pt x="563" y="189"/>
                  </a:lnTo>
                  <a:lnTo>
                    <a:pt x="563" y="187"/>
                  </a:lnTo>
                  <a:lnTo>
                    <a:pt x="559" y="187"/>
                  </a:lnTo>
                  <a:lnTo>
                    <a:pt x="556" y="182"/>
                  </a:lnTo>
                  <a:lnTo>
                    <a:pt x="552" y="180"/>
                  </a:lnTo>
                  <a:lnTo>
                    <a:pt x="552" y="175"/>
                  </a:lnTo>
                  <a:lnTo>
                    <a:pt x="533" y="170"/>
                  </a:lnTo>
                  <a:lnTo>
                    <a:pt x="523" y="170"/>
                  </a:lnTo>
                  <a:lnTo>
                    <a:pt x="521" y="170"/>
                  </a:lnTo>
                  <a:lnTo>
                    <a:pt x="528" y="168"/>
                  </a:lnTo>
                  <a:lnTo>
                    <a:pt x="530" y="165"/>
                  </a:lnTo>
                  <a:lnTo>
                    <a:pt x="528" y="165"/>
                  </a:lnTo>
                  <a:lnTo>
                    <a:pt x="525" y="163"/>
                  </a:lnTo>
                  <a:lnTo>
                    <a:pt x="514" y="163"/>
                  </a:lnTo>
                  <a:lnTo>
                    <a:pt x="509" y="161"/>
                  </a:lnTo>
                  <a:lnTo>
                    <a:pt x="504" y="161"/>
                  </a:lnTo>
                  <a:lnTo>
                    <a:pt x="509" y="156"/>
                  </a:lnTo>
                  <a:lnTo>
                    <a:pt x="523" y="156"/>
                  </a:lnTo>
                  <a:lnTo>
                    <a:pt x="528" y="153"/>
                  </a:lnTo>
                  <a:lnTo>
                    <a:pt x="533" y="153"/>
                  </a:lnTo>
                  <a:lnTo>
                    <a:pt x="547" y="156"/>
                  </a:lnTo>
                  <a:lnTo>
                    <a:pt x="552" y="156"/>
                  </a:lnTo>
                  <a:lnTo>
                    <a:pt x="554" y="156"/>
                  </a:lnTo>
                  <a:lnTo>
                    <a:pt x="556" y="158"/>
                  </a:lnTo>
                  <a:lnTo>
                    <a:pt x="559" y="161"/>
                  </a:lnTo>
                  <a:lnTo>
                    <a:pt x="563" y="165"/>
                  </a:lnTo>
                  <a:lnTo>
                    <a:pt x="568" y="165"/>
                  </a:lnTo>
                  <a:lnTo>
                    <a:pt x="568" y="163"/>
                  </a:lnTo>
                  <a:lnTo>
                    <a:pt x="568" y="158"/>
                  </a:lnTo>
                  <a:lnTo>
                    <a:pt x="559" y="156"/>
                  </a:lnTo>
                  <a:lnTo>
                    <a:pt x="552" y="153"/>
                  </a:lnTo>
                  <a:lnTo>
                    <a:pt x="540" y="151"/>
                  </a:lnTo>
                  <a:lnTo>
                    <a:pt x="544" y="149"/>
                  </a:lnTo>
                  <a:lnTo>
                    <a:pt x="547" y="149"/>
                  </a:lnTo>
                  <a:lnTo>
                    <a:pt x="552" y="151"/>
                  </a:lnTo>
                  <a:lnTo>
                    <a:pt x="556" y="151"/>
                  </a:lnTo>
                  <a:lnTo>
                    <a:pt x="559" y="153"/>
                  </a:lnTo>
                  <a:lnTo>
                    <a:pt x="578" y="153"/>
                  </a:lnTo>
                  <a:lnTo>
                    <a:pt x="594" y="151"/>
                  </a:lnTo>
                  <a:lnTo>
                    <a:pt x="594" y="144"/>
                  </a:lnTo>
                  <a:lnTo>
                    <a:pt x="582" y="141"/>
                  </a:lnTo>
                  <a:lnTo>
                    <a:pt x="578" y="146"/>
                  </a:lnTo>
                  <a:lnTo>
                    <a:pt x="573" y="141"/>
                  </a:lnTo>
                  <a:lnTo>
                    <a:pt x="573" y="139"/>
                  </a:lnTo>
                  <a:lnTo>
                    <a:pt x="587" y="139"/>
                  </a:lnTo>
                  <a:lnTo>
                    <a:pt x="599" y="137"/>
                  </a:lnTo>
                  <a:lnTo>
                    <a:pt x="602" y="139"/>
                  </a:lnTo>
                  <a:lnTo>
                    <a:pt x="609" y="139"/>
                  </a:lnTo>
                  <a:lnTo>
                    <a:pt x="616" y="134"/>
                  </a:lnTo>
                  <a:lnTo>
                    <a:pt x="618" y="134"/>
                  </a:lnTo>
                  <a:lnTo>
                    <a:pt x="618" y="132"/>
                  </a:lnTo>
                  <a:lnTo>
                    <a:pt x="599" y="132"/>
                  </a:lnTo>
                  <a:lnTo>
                    <a:pt x="599" y="129"/>
                  </a:lnTo>
                  <a:lnTo>
                    <a:pt x="597" y="129"/>
                  </a:lnTo>
                  <a:lnTo>
                    <a:pt x="597" y="127"/>
                  </a:lnTo>
                  <a:lnTo>
                    <a:pt x="592" y="127"/>
                  </a:lnTo>
                  <a:lnTo>
                    <a:pt x="587" y="125"/>
                  </a:lnTo>
                  <a:lnTo>
                    <a:pt x="592" y="125"/>
                  </a:lnTo>
                  <a:lnTo>
                    <a:pt x="594" y="125"/>
                  </a:lnTo>
                  <a:lnTo>
                    <a:pt x="594" y="122"/>
                  </a:lnTo>
                  <a:lnTo>
                    <a:pt x="592" y="120"/>
                  </a:lnTo>
                  <a:lnTo>
                    <a:pt x="590" y="120"/>
                  </a:lnTo>
                  <a:lnTo>
                    <a:pt x="582" y="117"/>
                  </a:lnTo>
                  <a:lnTo>
                    <a:pt x="592" y="117"/>
                  </a:lnTo>
                  <a:lnTo>
                    <a:pt x="594" y="120"/>
                  </a:lnTo>
                  <a:lnTo>
                    <a:pt x="597" y="120"/>
                  </a:lnTo>
                  <a:lnTo>
                    <a:pt x="602" y="120"/>
                  </a:lnTo>
                  <a:lnTo>
                    <a:pt x="606" y="120"/>
                  </a:lnTo>
                  <a:lnTo>
                    <a:pt x="609" y="125"/>
                  </a:lnTo>
                  <a:lnTo>
                    <a:pt x="613" y="125"/>
                  </a:lnTo>
                  <a:lnTo>
                    <a:pt x="618" y="120"/>
                  </a:lnTo>
                  <a:lnTo>
                    <a:pt x="618" y="113"/>
                  </a:lnTo>
                  <a:lnTo>
                    <a:pt x="616" y="110"/>
                  </a:lnTo>
                  <a:lnTo>
                    <a:pt x="613" y="110"/>
                  </a:lnTo>
                  <a:lnTo>
                    <a:pt x="611" y="108"/>
                  </a:lnTo>
                  <a:lnTo>
                    <a:pt x="609" y="105"/>
                  </a:lnTo>
                  <a:lnTo>
                    <a:pt x="592" y="103"/>
                  </a:lnTo>
                  <a:lnTo>
                    <a:pt x="587" y="101"/>
                  </a:lnTo>
                  <a:lnTo>
                    <a:pt x="587" y="98"/>
                  </a:lnTo>
                  <a:lnTo>
                    <a:pt x="590" y="98"/>
                  </a:lnTo>
                  <a:lnTo>
                    <a:pt x="599" y="98"/>
                  </a:lnTo>
                  <a:lnTo>
                    <a:pt x="611" y="96"/>
                  </a:lnTo>
                  <a:lnTo>
                    <a:pt x="618" y="96"/>
                  </a:lnTo>
                  <a:lnTo>
                    <a:pt x="623" y="98"/>
                  </a:lnTo>
                  <a:lnTo>
                    <a:pt x="632" y="98"/>
                  </a:lnTo>
                  <a:lnTo>
                    <a:pt x="637" y="96"/>
                  </a:lnTo>
                  <a:lnTo>
                    <a:pt x="642" y="93"/>
                  </a:lnTo>
                  <a:lnTo>
                    <a:pt x="642" y="91"/>
                  </a:lnTo>
                  <a:lnTo>
                    <a:pt x="642" y="89"/>
                  </a:lnTo>
                  <a:lnTo>
                    <a:pt x="632" y="89"/>
                  </a:lnTo>
                  <a:lnTo>
                    <a:pt x="625" y="86"/>
                  </a:lnTo>
                  <a:lnTo>
                    <a:pt x="616" y="86"/>
                  </a:lnTo>
                  <a:lnTo>
                    <a:pt x="613" y="84"/>
                  </a:lnTo>
                  <a:lnTo>
                    <a:pt x="623" y="84"/>
                  </a:lnTo>
                  <a:lnTo>
                    <a:pt x="621" y="82"/>
                  </a:lnTo>
                  <a:lnTo>
                    <a:pt x="618" y="79"/>
                  </a:lnTo>
                  <a:lnTo>
                    <a:pt x="618" y="77"/>
                  </a:lnTo>
                  <a:lnTo>
                    <a:pt x="613" y="77"/>
                  </a:lnTo>
                  <a:lnTo>
                    <a:pt x="611" y="79"/>
                  </a:lnTo>
                  <a:lnTo>
                    <a:pt x="611" y="84"/>
                  </a:lnTo>
                  <a:lnTo>
                    <a:pt x="606" y="84"/>
                  </a:lnTo>
                  <a:lnTo>
                    <a:pt x="604" y="84"/>
                  </a:lnTo>
                  <a:lnTo>
                    <a:pt x="602" y="82"/>
                  </a:lnTo>
                  <a:lnTo>
                    <a:pt x="599" y="79"/>
                  </a:lnTo>
                  <a:lnTo>
                    <a:pt x="602" y="79"/>
                  </a:lnTo>
                  <a:lnTo>
                    <a:pt x="606" y="77"/>
                  </a:lnTo>
                  <a:lnTo>
                    <a:pt x="609" y="74"/>
                  </a:lnTo>
                  <a:lnTo>
                    <a:pt x="613" y="70"/>
                  </a:lnTo>
                  <a:lnTo>
                    <a:pt x="616" y="67"/>
                  </a:lnTo>
                  <a:lnTo>
                    <a:pt x="618" y="65"/>
                  </a:lnTo>
                  <a:lnTo>
                    <a:pt x="621" y="65"/>
                  </a:lnTo>
                  <a:lnTo>
                    <a:pt x="623" y="65"/>
                  </a:lnTo>
                  <a:lnTo>
                    <a:pt x="628" y="65"/>
                  </a:lnTo>
                  <a:lnTo>
                    <a:pt x="630" y="65"/>
                  </a:lnTo>
                  <a:lnTo>
                    <a:pt x="632" y="62"/>
                  </a:lnTo>
                  <a:lnTo>
                    <a:pt x="637" y="60"/>
                  </a:lnTo>
                  <a:lnTo>
                    <a:pt x="635" y="55"/>
                  </a:lnTo>
                  <a:lnTo>
                    <a:pt x="637" y="53"/>
                  </a:lnTo>
                  <a:lnTo>
                    <a:pt x="640" y="50"/>
                  </a:lnTo>
                  <a:lnTo>
                    <a:pt x="642" y="50"/>
                  </a:lnTo>
                  <a:lnTo>
                    <a:pt x="647" y="50"/>
                  </a:lnTo>
                  <a:lnTo>
                    <a:pt x="649" y="50"/>
                  </a:lnTo>
                  <a:lnTo>
                    <a:pt x="651" y="53"/>
                  </a:lnTo>
                  <a:lnTo>
                    <a:pt x="656" y="53"/>
                  </a:lnTo>
                  <a:lnTo>
                    <a:pt x="659" y="50"/>
                  </a:lnTo>
                  <a:lnTo>
                    <a:pt x="661" y="50"/>
                  </a:lnTo>
                  <a:lnTo>
                    <a:pt x="663" y="48"/>
                  </a:lnTo>
                  <a:lnTo>
                    <a:pt x="644" y="48"/>
                  </a:lnTo>
                  <a:lnTo>
                    <a:pt x="642" y="48"/>
                  </a:lnTo>
                  <a:lnTo>
                    <a:pt x="637" y="48"/>
                  </a:lnTo>
                  <a:lnTo>
                    <a:pt x="635" y="50"/>
                  </a:lnTo>
                  <a:lnTo>
                    <a:pt x="630" y="50"/>
                  </a:lnTo>
                  <a:lnTo>
                    <a:pt x="630" y="48"/>
                  </a:lnTo>
                  <a:lnTo>
                    <a:pt x="640" y="43"/>
                  </a:lnTo>
                  <a:lnTo>
                    <a:pt x="670" y="43"/>
                  </a:lnTo>
                  <a:lnTo>
                    <a:pt x="675" y="43"/>
                  </a:lnTo>
                  <a:lnTo>
                    <a:pt x="678" y="43"/>
                  </a:lnTo>
                  <a:lnTo>
                    <a:pt x="682" y="41"/>
                  </a:lnTo>
                  <a:lnTo>
                    <a:pt x="678" y="41"/>
                  </a:lnTo>
                  <a:lnTo>
                    <a:pt x="673" y="38"/>
                  </a:lnTo>
                  <a:lnTo>
                    <a:pt x="656" y="38"/>
                  </a:lnTo>
                  <a:lnTo>
                    <a:pt x="651" y="41"/>
                  </a:lnTo>
                  <a:lnTo>
                    <a:pt x="635" y="41"/>
                  </a:lnTo>
                  <a:lnTo>
                    <a:pt x="635" y="38"/>
                  </a:lnTo>
                  <a:lnTo>
                    <a:pt x="637" y="38"/>
                  </a:lnTo>
                  <a:lnTo>
                    <a:pt x="642" y="38"/>
                  </a:lnTo>
                  <a:lnTo>
                    <a:pt x="687" y="38"/>
                  </a:lnTo>
                  <a:lnTo>
                    <a:pt x="692" y="36"/>
                  </a:lnTo>
                  <a:lnTo>
                    <a:pt x="699" y="34"/>
                  </a:lnTo>
                  <a:lnTo>
                    <a:pt x="701" y="31"/>
                  </a:lnTo>
                  <a:lnTo>
                    <a:pt x="718" y="31"/>
                  </a:lnTo>
                  <a:lnTo>
                    <a:pt x="723" y="29"/>
                  </a:lnTo>
                  <a:lnTo>
                    <a:pt x="725" y="29"/>
                  </a:lnTo>
                  <a:lnTo>
                    <a:pt x="730" y="29"/>
                  </a:lnTo>
                  <a:lnTo>
                    <a:pt x="732" y="26"/>
                  </a:lnTo>
                  <a:lnTo>
                    <a:pt x="730" y="24"/>
                  </a:lnTo>
                  <a:close/>
                  <a:moveTo>
                    <a:pt x="119" y="268"/>
                  </a:moveTo>
                  <a:lnTo>
                    <a:pt x="116" y="266"/>
                  </a:lnTo>
                  <a:lnTo>
                    <a:pt x="119" y="268"/>
                  </a:lnTo>
                  <a:close/>
                  <a:moveTo>
                    <a:pt x="128" y="223"/>
                  </a:moveTo>
                  <a:lnTo>
                    <a:pt x="135" y="223"/>
                  </a:lnTo>
                  <a:lnTo>
                    <a:pt x="138" y="220"/>
                  </a:lnTo>
                  <a:lnTo>
                    <a:pt x="145" y="220"/>
                  </a:lnTo>
                  <a:lnTo>
                    <a:pt x="147" y="220"/>
                  </a:lnTo>
                  <a:lnTo>
                    <a:pt x="147" y="216"/>
                  </a:lnTo>
                  <a:lnTo>
                    <a:pt x="150" y="216"/>
                  </a:lnTo>
                  <a:lnTo>
                    <a:pt x="147" y="213"/>
                  </a:lnTo>
                  <a:lnTo>
                    <a:pt x="145" y="211"/>
                  </a:lnTo>
                  <a:lnTo>
                    <a:pt x="143" y="211"/>
                  </a:lnTo>
                  <a:lnTo>
                    <a:pt x="138" y="211"/>
                  </a:lnTo>
                  <a:lnTo>
                    <a:pt x="135" y="206"/>
                  </a:lnTo>
                  <a:lnTo>
                    <a:pt x="119" y="206"/>
                  </a:lnTo>
                  <a:lnTo>
                    <a:pt x="119" y="213"/>
                  </a:lnTo>
                  <a:lnTo>
                    <a:pt x="116" y="216"/>
                  </a:lnTo>
                  <a:lnTo>
                    <a:pt x="114" y="216"/>
                  </a:lnTo>
                  <a:lnTo>
                    <a:pt x="114" y="218"/>
                  </a:lnTo>
                  <a:lnTo>
                    <a:pt x="116" y="220"/>
                  </a:lnTo>
                  <a:lnTo>
                    <a:pt x="119" y="220"/>
                  </a:lnTo>
                  <a:lnTo>
                    <a:pt x="119" y="225"/>
                  </a:lnTo>
                  <a:lnTo>
                    <a:pt x="128" y="223"/>
                  </a:lnTo>
                  <a:close/>
                </a:path>
              </a:pathLst>
            </a:custGeom>
            <a:solidFill>
              <a:srgbClr val="C0C0C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623" name="Greece">
              <a:extLst>
                <a:ext uri="{FF2B5EF4-FFF2-40B4-BE49-F238E27FC236}">
                  <a16:creationId xmlns:a16="http://schemas.microsoft.com/office/drawing/2014/main" id="{82C39CE2-4013-6710-326A-29AAC7A23603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3007" y="1716"/>
              <a:ext cx="135" cy="140"/>
            </a:xfrm>
            <a:custGeom>
              <a:avLst/>
              <a:gdLst>
                <a:gd name="T0" fmla="*/ 0 w 534"/>
                <a:gd name="T1" fmla="*/ 2147483647 h 552"/>
                <a:gd name="T2" fmla="*/ 2147483647 w 534"/>
                <a:gd name="T3" fmla="*/ 2147483647 h 552"/>
                <a:gd name="T4" fmla="*/ 2147483647 w 534"/>
                <a:gd name="T5" fmla="*/ 2147483647 h 552"/>
                <a:gd name="T6" fmla="*/ 2147483647 w 534"/>
                <a:gd name="T7" fmla="*/ 2147483647 h 552"/>
                <a:gd name="T8" fmla="*/ 2147483647 w 534"/>
                <a:gd name="T9" fmla="*/ 2147483647 h 552"/>
                <a:gd name="T10" fmla="*/ 2147483647 w 534"/>
                <a:gd name="T11" fmla="*/ 2147483647 h 552"/>
                <a:gd name="T12" fmla="*/ 2147483647 w 534"/>
                <a:gd name="T13" fmla="*/ 2147483647 h 552"/>
                <a:gd name="T14" fmla="*/ 2147483647 w 534"/>
                <a:gd name="T15" fmla="*/ 2147483647 h 552"/>
                <a:gd name="T16" fmla="*/ 2147483647 w 534"/>
                <a:gd name="T17" fmla="*/ 2147483647 h 552"/>
                <a:gd name="T18" fmla="*/ 2147483647 w 534"/>
                <a:gd name="T19" fmla="*/ 2147483647 h 552"/>
                <a:gd name="T20" fmla="*/ 2147483647 w 534"/>
                <a:gd name="T21" fmla="*/ 2147483647 h 552"/>
                <a:gd name="T22" fmla="*/ 2147483647 w 534"/>
                <a:gd name="T23" fmla="*/ 2147483647 h 552"/>
                <a:gd name="T24" fmla="*/ 2147483647 w 534"/>
                <a:gd name="T25" fmla="*/ 2147483647 h 552"/>
                <a:gd name="T26" fmla="*/ 2147483647 w 534"/>
                <a:gd name="T27" fmla="*/ 2147483647 h 552"/>
                <a:gd name="T28" fmla="*/ 2147483647 w 534"/>
                <a:gd name="T29" fmla="*/ 2147483647 h 552"/>
                <a:gd name="T30" fmla="*/ 2147483647 w 534"/>
                <a:gd name="T31" fmla="*/ 2147483647 h 552"/>
                <a:gd name="T32" fmla="*/ 2147483647 w 534"/>
                <a:gd name="T33" fmla="*/ 2147483647 h 552"/>
                <a:gd name="T34" fmla="*/ 2147483647 w 534"/>
                <a:gd name="T35" fmla="*/ 2147483647 h 552"/>
                <a:gd name="T36" fmla="*/ 2147483647 w 534"/>
                <a:gd name="T37" fmla="*/ 2147483647 h 552"/>
                <a:gd name="T38" fmla="*/ 2147483647 w 534"/>
                <a:gd name="T39" fmla="*/ 2147483647 h 552"/>
                <a:gd name="T40" fmla="*/ 2147483647 w 534"/>
                <a:gd name="T41" fmla="*/ 2147483647 h 552"/>
                <a:gd name="T42" fmla="*/ 2147483647 w 534"/>
                <a:gd name="T43" fmla="*/ 2147483647 h 552"/>
                <a:gd name="T44" fmla="*/ 2147483647 w 534"/>
                <a:gd name="T45" fmla="*/ 2147483647 h 552"/>
                <a:gd name="T46" fmla="*/ 2147483647 w 534"/>
                <a:gd name="T47" fmla="*/ 2147483647 h 552"/>
                <a:gd name="T48" fmla="*/ 2147483647 w 534"/>
                <a:gd name="T49" fmla="*/ 2147483647 h 552"/>
                <a:gd name="T50" fmla="*/ 2147483647 w 534"/>
                <a:gd name="T51" fmla="*/ 2147483647 h 552"/>
                <a:gd name="T52" fmla="*/ 2147483647 w 534"/>
                <a:gd name="T53" fmla="*/ 2147483647 h 552"/>
                <a:gd name="T54" fmla="*/ 2147483647 w 534"/>
                <a:gd name="T55" fmla="*/ 2147483647 h 552"/>
                <a:gd name="T56" fmla="*/ 2147483647 w 534"/>
                <a:gd name="T57" fmla="*/ 2147483647 h 552"/>
                <a:gd name="T58" fmla="*/ 2147483647 w 534"/>
                <a:gd name="T59" fmla="*/ 2147483647 h 552"/>
                <a:gd name="T60" fmla="*/ 2147483647 w 534"/>
                <a:gd name="T61" fmla="*/ 2147483647 h 552"/>
                <a:gd name="T62" fmla="*/ 2147483647 w 534"/>
                <a:gd name="T63" fmla="*/ 2147483647 h 552"/>
                <a:gd name="T64" fmla="*/ 2147483647 w 534"/>
                <a:gd name="T65" fmla="*/ 2147483647 h 552"/>
                <a:gd name="T66" fmla="*/ 2147483647 w 534"/>
                <a:gd name="T67" fmla="*/ 2147483647 h 552"/>
                <a:gd name="T68" fmla="*/ 2147483647 w 534"/>
                <a:gd name="T69" fmla="*/ 2147483647 h 552"/>
                <a:gd name="T70" fmla="*/ 2147483647 w 534"/>
                <a:gd name="T71" fmla="*/ 2147483647 h 552"/>
                <a:gd name="T72" fmla="*/ 2147483647 w 534"/>
                <a:gd name="T73" fmla="*/ 2147483647 h 552"/>
                <a:gd name="T74" fmla="*/ 2147483647 w 534"/>
                <a:gd name="T75" fmla="*/ 2147483647 h 552"/>
                <a:gd name="T76" fmla="*/ 2147483647 w 534"/>
                <a:gd name="T77" fmla="*/ 2147483647 h 552"/>
                <a:gd name="T78" fmla="*/ 2147483647 w 534"/>
                <a:gd name="T79" fmla="*/ 2147483647 h 552"/>
                <a:gd name="T80" fmla="*/ 2147483647 w 534"/>
                <a:gd name="T81" fmla="*/ 2147483647 h 552"/>
                <a:gd name="T82" fmla="*/ 2147483647 w 534"/>
                <a:gd name="T83" fmla="*/ 2147483647 h 552"/>
                <a:gd name="T84" fmla="*/ 2147483647 w 534"/>
                <a:gd name="T85" fmla="*/ 2147483647 h 552"/>
                <a:gd name="T86" fmla="*/ 2147483647 w 534"/>
                <a:gd name="T87" fmla="*/ 2147483647 h 552"/>
                <a:gd name="T88" fmla="*/ 2147483647 w 534"/>
                <a:gd name="T89" fmla="*/ 2147483647 h 552"/>
                <a:gd name="T90" fmla="*/ 2147483647 w 534"/>
                <a:gd name="T91" fmla="*/ 2147483647 h 552"/>
                <a:gd name="T92" fmla="*/ 2147483647 w 534"/>
                <a:gd name="T93" fmla="*/ 2147483647 h 552"/>
                <a:gd name="T94" fmla="*/ 2147483647 w 534"/>
                <a:gd name="T95" fmla="*/ 2147483647 h 552"/>
                <a:gd name="T96" fmla="*/ 2147483647 w 534"/>
                <a:gd name="T97" fmla="*/ 2147483647 h 552"/>
                <a:gd name="T98" fmla="*/ 2147483647 w 534"/>
                <a:gd name="T99" fmla="*/ 2147483647 h 552"/>
                <a:gd name="T100" fmla="*/ 2147483647 w 534"/>
                <a:gd name="T101" fmla="*/ 2147483647 h 552"/>
                <a:gd name="T102" fmla="*/ 2147483647 w 534"/>
                <a:gd name="T103" fmla="*/ 2147483647 h 552"/>
                <a:gd name="T104" fmla="*/ 2147483647 w 534"/>
                <a:gd name="T105" fmla="*/ 2147483647 h 552"/>
                <a:gd name="T106" fmla="*/ 2147483647 w 534"/>
                <a:gd name="T107" fmla="*/ 2147483647 h 552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534"/>
                <a:gd name="T163" fmla="*/ 0 h 552"/>
                <a:gd name="T164" fmla="*/ 534 w 534"/>
                <a:gd name="T165" fmla="*/ 552 h 552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534" h="552">
                  <a:moveTo>
                    <a:pt x="240" y="108"/>
                  </a:moveTo>
                  <a:lnTo>
                    <a:pt x="270" y="126"/>
                  </a:lnTo>
                  <a:lnTo>
                    <a:pt x="282" y="120"/>
                  </a:lnTo>
                  <a:lnTo>
                    <a:pt x="240" y="108"/>
                  </a:lnTo>
                  <a:close/>
                  <a:moveTo>
                    <a:pt x="24" y="258"/>
                  </a:moveTo>
                  <a:lnTo>
                    <a:pt x="0" y="282"/>
                  </a:lnTo>
                  <a:lnTo>
                    <a:pt x="42" y="294"/>
                  </a:lnTo>
                  <a:lnTo>
                    <a:pt x="24" y="258"/>
                  </a:lnTo>
                  <a:close/>
                  <a:moveTo>
                    <a:pt x="312" y="414"/>
                  </a:moveTo>
                  <a:lnTo>
                    <a:pt x="312" y="420"/>
                  </a:lnTo>
                  <a:lnTo>
                    <a:pt x="324" y="420"/>
                  </a:lnTo>
                  <a:lnTo>
                    <a:pt x="324" y="414"/>
                  </a:lnTo>
                  <a:lnTo>
                    <a:pt x="318" y="408"/>
                  </a:lnTo>
                  <a:lnTo>
                    <a:pt x="312" y="408"/>
                  </a:lnTo>
                  <a:lnTo>
                    <a:pt x="312" y="414"/>
                  </a:lnTo>
                  <a:close/>
                  <a:moveTo>
                    <a:pt x="306" y="390"/>
                  </a:moveTo>
                  <a:lnTo>
                    <a:pt x="300" y="378"/>
                  </a:lnTo>
                  <a:lnTo>
                    <a:pt x="294" y="390"/>
                  </a:lnTo>
                  <a:lnTo>
                    <a:pt x="306" y="390"/>
                  </a:lnTo>
                  <a:close/>
                  <a:moveTo>
                    <a:pt x="294" y="294"/>
                  </a:moveTo>
                  <a:lnTo>
                    <a:pt x="318" y="336"/>
                  </a:lnTo>
                  <a:lnTo>
                    <a:pt x="330" y="318"/>
                  </a:lnTo>
                  <a:lnTo>
                    <a:pt x="294" y="294"/>
                  </a:lnTo>
                  <a:close/>
                  <a:moveTo>
                    <a:pt x="108" y="264"/>
                  </a:moveTo>
                  <a:lnTo>
                    <a:pt x="138" y="264"/>
                  </a:lnTo>
                  <a:lnTo>
                    <a:pt x="144" y="270"/>
                  </a:lnTo>
                  <a:lnTo>
                    <a:pt x="156" y="270"/>
                  </a:lnTo>
                  <a:lnTo>
                    <a:pt x="180" y="282"/>
                  </a:lnTo>
                  <a:lnTo>
                    <a:pt x="192" y="282"/>
                  </a:lnTo>
                  <a:lnTo>
                    <a:pt x="198" y="288"/>
                  </a:lnTo>
                  <a:lnTo>
                    <a:pt x="204" y="288"/>
                  </a:lnTo>
                  <a:lnTo>
                    <a:pt x="216" y="300"/>
                  </a:lnTo>
                  <a:lnTo>
                    <a:pt x="228" y="306"/>
                  </a:lnTo>
                  <a:lnTo>
                    <a:pt x="234" y="312"/>
                  </a:lnTo>
                  <a:lnTo>
                    <a:pt x="246" y="312"/>
                  </a:lnTo>
                  <a:lnTo>
                    <a:pt x="252" y="306"/>
                  </a:lnTo>
                  <a:lnTo>
                    <a:pt x="252" y="288"/>
                  </a:lnTo>
                  <a:lnTo>
                    <a:pt x="228" y="264"/>
                  </a:lnTo>
                  <a:lnTo>
                    <a:pt x="216" y="258"/>
                  </a:lnTo>
                  <a:lnTo>
                    <a:pt x="210" y="252"/>
                  </a:lnTo>
                  <a:lnTo>
                    <a:pt x="204" y="252"/>
                  </a:lnTo>
                  <a:lnTo>
                    <a:pt x="198" y="246"/>
                  </a:lnTo>
                  <a:lnTo>
                    <a:pt x="186" y="246"/>
                  </a:lnTo>
                  <a:lnTo>
                    <a:pt x="174" y="234"/>
                  </a:lnTo>
                  <a:lnTo>
                    <a:pt x="168" y="234"/>
                  </a:lnTo>
                  <a:lnTo>
                    <a:pt x="174" y="228"/>
                  </a:lnTo>
                  <a:lnTo>
                    <a:pt x="192" y="228"/>
                  </a:lnTo>
                  <a:lnTo>
                    <a:pt x="198" y="240"/>
                  </a:lnTo>
                  <a:lnTo>
                    <a:pt x="222" y="252"/>
                  </a:lnTo>
                  <a:lnTo>
                    <a:pt x="234" y="264"/>
                  </a:lnTo>
                  <a:lnTo>
                    <a:pt x="258" y="264"/>
                  </a:lnTo>
                  <a:lnTo>
                    <a:pt x="270" y="252"/>
                  </a:lnTo>
                  <a:lnTo>
                    <a:pt x="258" y="240"/>
                  </a:lnTo>
                  <a:lnTo>
                    <a:pt x="246" y="240"/>
                  </a:lnTo>
                  <a:lnTo>
                    <a:pt x="234" y="234"/>
                  </a:lnTo>
                  <a:lnTo>
                    <a:pt x="222" y="234"/>
                  </a:lnTo>
                  <a:lnTo>
                    <a:pt x="210" y="228"/>
                  </a:lnTo>
                  <a:lnTo>
                    <a:pt x="204" y="216"/>
                  </a:lnTo>
                  <a:lnTo>
                    <a:pt x="198" y="210"/>
                  </a:lnTo>
                  <a:lnTo>
                    <a:pt x="198" y="204"/>
                  </a:lnTo>
                  <a:lnTo>
                    <a:pt x="192" y="192"/>
                  </a:lnTo>
                  <a:lnTo>
                    <a:pt x="186" y="186"/>
                  </a:lnTo>
                  <a:lnTo>
                    <a:pt x="174" y="162"/>
                  </a:lnTo>
                  <a:lnTo>
                    <a:pt x="168" y="156"/>
                  </a:lnTo>
                  <a:lnTo>
                    <a:pt x="162" y="144"/>
                  </a:lnTo>
                  <a:lnTo>
                    <a:pt x="150" y="132"/>
                  </a:lnTo>
                  <a:lnTo>
                    <a:pt x="150" y="120"/>
                  </a:lnTo>
                  <a:lnTo>
                    <a:pt x="144" y="114"/>
                  </a:lnTo>
                  <a:lnTo>
                    <a:pt x="144" y="102"/>
                  </a:lnTo>
                  <a:lnTo>
                    <a:pt x="150" y="96"/>
                  </a:lnTo>
                  <a:lnTo>
                    <a:pt x="156" y="96"/>
                  </a:lnTo>
                  <a:lnTo>
                    <a:pt x="162" y="102"/>
                  </a:lnTo>
                  <a:lnTo>
                    <a:pt x="162" y="108"/>
                  </a:lnTo>
                  <a:lnTo>
                    <a:pt x="168" y="114"/>
                  </a:lnTo>
                  <a:lnTo>
                    <a:pt x="180" y="114"/>
                  </a:lnTo>
                  <a:lnTo>
                    <a:pt x="180" y="120"/>
                  </a:lnTo>
                  <a:lnTo>
                    <a:pt x="186" y="120"/>
                  </a:lnTo>
                  <a:lnTo>
                    <a:pt x="198" y="132"/>
                  </a:lnTo>
                  <a:lnTo>
                    <a:pt x="198" y="144"/>
                  </a:lnTo>
                  <a:lnTo>
                    <a:pt x="204" y="144"/>
                  </a:lnTo>
                  <a:lnTo>
                    <a:pt x="210" y="138"/>
                  </a:lnTo>
                  <a:lnTo>
                    <a:pt x="216" y="138"/>
                  </a:lnTo>
                  <a:lnTo>
                    <a:pt x="204" y="120"/>
                  </a:lnTo>
                  <a:lnTo>
                    <a:pt x="210" y="120"/>
                  </a:lnTo>
                  <a:lnTo>
                    <a:pt x="234" y="132"/>
                  </a:lnTo>
                  <a:lnTo>
                    <a:pt x="222" y="114"/>
                  </a:lnTo>
                  <a:lnTo>
                    <a:pt x="228" y="108"/>
                  </a:lnTo>
                  <a:lnTo>
                    <a:pt x="228" y="84"/>
                  </a:lnTo>
                  <a:lnTo>
                    <a:pt x="240" y="72"/>
                  </a:lnTo>
                  <a:lnTo>
                    <a:pt x="270" y="72"/>
                  </a:lnTo>
                  <a:lnTo>
                    <a:pt x="276" y="78"/>
                  </a:lnTo>
                  <a:lnTo>
                    <a:pt x="276" y="90"/>
                  </a:lnTo>
                  <a:lnTo>
                    <a:pt x="288" y="90"/>
                  </a:lnTo>
                  <a:lnTo>
                    <a:pt x="294" y="84"/>
                  </a:lnTo>
                  <a:lnTo>
                    <a:pt x="300" y="72"/>
                  </a:lnTo>
                  <a:lnTo>
                    <a:pt x="306" y="66"/>
                  </a:lnTo>
                  <a:lnTo>
                    <a:pt x="342" y="66"/>
                  </a:lnTo>
                  <a:lnTo>
                    <a:pt x="360" y="72"/>
                  </a:lnTo>
                  <a:lnTo>
                    <a:pt x="372" y="72"/>
                  </a:lnTo>
                  <a:lnTo>
                    <a:pt x="378" y="78"/>
                  </a:lnTo>
                  <a:lnTo>
                    <a:pt x="384" y="78"/>
                  </a:lnTo>
                  <a:lnTo>
                    <a:pt x="384" y="72"/>
                  </a:lnTo>
                  <a:lnTo>
                    <a:pt x="390" y="60"/>
                  </a:lnTo>
                  <a:lnTo>
                    <a:pt x="390" y="48"/>
                  </a:lnTo>
                  <a:lnTo>
                    <a:pt x="384" y="42"/>
                  </a:lnTo>
                  <a:lnTo>
                    <a:pt x="384" y="36"/>
                  </a:lnTo>
                  <a:lnTo>
                    <a:pt x="390" y="30"/>
                  </a:lnTo>
                  <a:lnTo>
                    <a:pt x="408" y="30"/>
                  </a:lnTo>
                  <a:lnTo>
                    <a:pt x="408" y="18"/>
                  </a:lnTo>
                  <a:lnTo>
                    <a:pt x="402" y="12"/>
                  </a:lnTo>
                  <a:lnTo>
                    <a:pt x="402" y="6"/>
                  </a:lnTo>
                  <a:lnTo>
                    <a:pt x="390" y="6"/>
                  </a:lnTo>
                  <a:lnTo>
                    <a:pt x="384" y="0"/>
                  </a:lnTo>
                  <a:lnTo>
                    <a:pt x="366" y="6"/>
                  </a:lnTo>
                  <a:lnTo>
                    <a:pt x="372" y="12"/>
                  </a:lnTo>
                  <a:lnTo>
                    <a:pt x="372" y="30"/>
                  </a:lnTo>
                  <a:lnTo>
                    <a:pt x="366" y="36"/>
                  </a:lnTo>
                  <a:lnTo>
                    <a:pt x="348" y="36"/>
                  </a:lnTo>
                  <a:lnTo>
                    <a:pt x="336" y="24"/>
                  </a:lnTo>
                  <a:lnTo>
                    <a:pt x="324" y="36"/>
                  </a:lnTo>
                  <a:lnTo>
                    <a:pt x="312" y="36"/>
                  </a:lnTo>
                  <a:lnTo>
                    <a:pt x="300" y="24"/>
                  </a:lnTo>
                  <a:lnTo>
                    <a:pt x="294" y="30"/>
                  </a:lnTo>
                  <a:lnTo>
                    <a:pt x="282" y="30"/>
                  </a:lnTo>
                  <a:lnTo>
                    <a:pt x="264" y="12"/>
                  </a:lnTo>
                  <a:lnTo>
                    <a:pt x="264" y="6"/>
                  </a:lnTo>
                  <a:lnTo>
                    <a:pt x="234" y="12"/>
                  </a:lnTo>
                  <a:lnTo>
                    <a:pt x="228" y="30"/>
                  </a:lnTo>
                  <a:lnTo>
                    <a:pt x="204" y="24"/>
                  </a:lnTo>
                  <a:lnTo>
                    <a:pt x="198" y="30"/>
                  </a:lnTo>
                  <a:lnTo>
                    <a:pt x="186" y="36"/>
                  </a:lnTo>
                  <a:lnTo>
                    <a:pt x="174" y="36"/>
                  </a:lnTo>
                  <a:lnTo>
                    <a:pt x="168" y="30"/>
                  </a:lnTo>
                  <a:lnTo>
                    <a:pt x="162" y="30"/>
                  </a:lnTo>
                  <a:lnTo>
                    <a:pt x="150" y="36"/>
                  </a:lnTo>
                  <a:lnTo>
                    <a:pt x="138" y="48"/>
                  </a:lnTo>
                  <a:lnTo>
                    <a:pt x="126" y="54"/>
                  </a:lnTo>
                  <a:lnTo>
                    <a:pt x="102" y="54"/>
                  </a:lnTo>
                  <a:lnTo>
                    <a:pt x="102" y="60"/>
                  </a:lnTo>
                  <a:lnTo>
                    <a:pt x="96" y="72"/>
                  </a:lnTo>
                  <a:lnTo>
                    <a:pt x="72" y="72"/>
                  </a:lnTo>
                  <a:lnTo>
                    <a:pt x="66" y="66"/>
                  </a:lnTo>
                  <a:lnTo>
                    <a:pt x="60" y="66"/>
                  </a:lnTo>
                  <a:lnTo>
                    <a:pt x="48" y="72"/>
                  </a:lnTo>
                  <a:lnTo>
                    <a:pt x="54" y="84"/>
                  </a:lnTo>
                  <a:lnTo>
                    <a:pt x="54" y="90"/>
                  </a:lnTo>
                  <a:lnTo>
                    <a:pt x="42" y="102"/>
                  </a:lnTo>
                  <a:lnTo>
                    <a:pt x="24" y="102"/>
                  </a:lnTo>
                  <a:lnTo>
                    <a:pt x="24" y="126"/>
                  </a:lnTo>
                  <a:lnTo>
                    <a:pt x="12" y="132"/>
                  </a:lnTo>
                  <a:lnTo>
                    <a:pt x="0" y="132"/>
                  </a:lnTo>
                  <a:lnTo>
                    <a:pt x="0" y="198"/>
                  </a:lnTo>
                  <a:lnTo>
                    <a:pt x="6" y="204"/>
                  </a:lnTo>
                  <a:lnTo>
                    <a:pt x="18" y="210"/>
                  </a:lnTo>
                  <a:lnTo>
                    <a:pt x="24" y="216"/>
                  </a:lnTo>
                  <a:lnTo>
                    <a:pt x="30" y="228"/>
                  </a:lnTo>
                  <a:lnTo>
                    <a:pt x="36" y="234"/>
                  </a:lnTo>
                  <a:lnTo>
                    <a:pt x="42" y="246"/>
                  </a:lnTo>
                  <a:lnTo>
                    <a:pt x="54" y="258"/>
                  </a:lnTo>
                  <a:lnTo>
                    <a:pt x="60" y="270"/>
                  </a:lnTo>
                  <a:lnTo>
                    <a:pt x="84" y="270"/>
                  </a:lnTo>
                  <a:lnTo>
                    <a:pt x="96" y="264"/>
                  </a:lnTo>
                  <a:lnTo>
                    <a:pt x="108" y="264"/>
                  </a:lnTo>
                  <a:close/>
                  <a:moveTo>
                    <a:pt x="396" y="252"/>
                  </a:moveTo>
                  <a:lnTo>
                    <a:pt x="372" y="252"/>
                  </a:lnTo>
                  <a:lnTo>
                    <a:pt x="372" y="270"/>
                  </a:lnTo>
                  <a:lnTo>
                    <a:pt x="384" y="294"/>
                  </a:lnTo>
                  <a:lnTo>
                    <a:pt x="396" y="252"/>
                  </a:lnTo>
                  <a:close/>
                  <a:moveTo>
                    <a:pt x="24" y="312"/>
                  </a:moveTo>
                  <a:lnTo>
                    <a:pt x="18" y="318"/>
                  </a:lnTo>
                  <a:lnTo>
                    <a:pt x="24" y="324"/>
                  </a:lnTo>
                  <a:lnTo>
                    <a:pt x="30" y="324"/>
                  </a:lnTo>
                  <a:lnTo>
                    <a:pt x="36" y="330"/>
                  </a:lnTo>
                  <a:lnTo>
                    <a:pt x="42" y="324"/>
                  </a:lnTo>
                  <a:lnTo>
                    <a:pt x="42" y="318"/>
                  </a:lnTo>
                  <a:lnTo>
                    <a:pt x="30" y="306"/>
                  </a:lnTo>
                  <a:lnTo>
                    <a:pt x="24" y="312"/>
                  </a:lnTo>
                  <a:close/>
                  <a:moveTo>
                    <a:pt x="378" y="390"/>
                  </a:moveTo>
                  <a:lnTo>
                    <a:pt x="378" y="408"/>
                  </a:lnTo>
                  <a:lnTo>
                    <a:pt x="390" y="390"/>
                  </a:lnTo>
                  <a:lnTo>
                    <a:pt x="378" y="390"/>
                  </a:lnTo>
                  <a:close/>
                  <a:moveTo>
                    <a:pt x="408" y="330"/>
                  </a:moveTo>
                  <a:lnTo>
                    <a:pt x="396" y="330"/>
                  </a:lnTo>
                  <a:lnTo>
                    <a:pt x="384" y="336"/>
                  </a:lnTo>
                  <a:lnTo>
                    <a:pt x="384" y="342"/>
                  </a:lnTo>
                  <a:lnTo>
                    <a:pt x="396" y="342"/>
                  </a:lnTo>
                  <a:lnTo>
                    <a:pt x="402" y="336"/>
                  </a:lnTo>
                  <a:lnTo>
                    <a:pt x="408" y="336"/>
                  </a:lnTo>
                  <a:lnTo>
                    <a:pt x="408" y="330"/>
                  </a:lnTo>
                  <a:close/>
                  <a:moveTo>
                    <a:pt x="396" y="192"/>
                  </a:moveTo>
                  <a:lnTo>
                    <a:pt x="372" y="198"/>
                  </a:lnTo>
                  <a:lnTo>
                    <a:pt x="372" y="210"/>
                  </a:lnTo>
                  <a:lnTo>
                    <a:pt x="390" y="210"/>
                  </a:lnTo>
                  <a:lnTo>
                    <a:pt x="396" y="216"/>
                  </a:lnTo>
                  <a:lnTo>
                    <a:pt x="396" y="222"/>
                  </a:lnTo>
                  <a:lnTo>
                    <a:pt x="414" y="222"/>
                  </a:lnTo>
                  <a:lnTo>
                    <a:pt x="414" y="210"/>
                  </a:lnTo>
                  <a:lnTo>
                    <a:pt x="396" y="192"/>
                  </a:lnTo>
                  <a:close/>
                  <a:moveTo>
                    <a:pt x="342" y="372"/>
                  </a:moveTo>
                  <a:lnTo>
                    <a:pt x="342" y="378"/>
                  </a:lnTo>
                  <a:lnTo>
                    <a:pt x="348" y="384"/>
                  </a:lnTo>
                  <a:lnTo>
                    <a:pt x="360" y="384"/>
                  </a:lnTo>
                  <a:lnTo>
                    <a:pt x="366" y="378"/>
                  </a:lnTo>
                  <a:lnTo>
                    <a:pt x="366" y="372"/>
                  </a:lnTo>
                  <a:lnTo>
                    <a:pt x="360" y="366"/>
                  </a:lnTo>
                  <a:lnTo>
                    <a:pt x="342" y="366"/>
                  </a:lnTo>
                  <a:lnTo>
                    <a:pt x="342" y="372"/>
                  </a:lnTo>
                  <a:close/>
                  <a:moveTo>
                    <a:pt x="444" y="312"/>
                  </a:moveTo>
                  <a:lnTo>
                    <a:pt x="432" y="312"/>
                  </a:lnTo>
                  <a:lnTo>
                    <a:pt x="432" y="330"/>
                  </a:lnTo>
                  <a:lnTo>
                    <a:pt x="444" y="336"/>
                  </a:lnTo>
                  <a:lnTo>
                    <a:pt x="450" y="330"/>
                  </a:lnTo>
                  <a:lnTo>
                    <a:pt x="450" y="318"/>
                  </a:lnTo>
                  <a:lnTo>
                    <a:pt x="444" y="312"/>
                  </a:lnTo>
                  <a:close/>
                  <a:moveTo>
                    <a:pt x="444" y="372"/>
                  </a:moveTo>
                  <a:lnTo>
                    <a:pt x="456" y="354"/>
                  </a:lnTo>
                  <a:lnTo>
                    <a:pt x="438" y="354"/>
                  </a:lnTo>
                  <a:lnTo>
                    <a:pt x="444" y="372"/>
                  </a:lnTo>
                  <a:close/>
                  <a:moveTo>
                    <a:pt x="276" y="222"/>
                  </a:moveTo>
                  <a:lnTo>
                    <a:pt x="276" y="240"/>
                  </a:lnTo>
                  <a:lnTo>
                    <a:pt x="288" y="240"/>
                  </a:lnTo>
                  <a:lnTo>
                    <a:pt x="276" y="222"/>
                  </a:lnTo>
                  <a:close/>
                  <a:moveTo>
                    <a:pt x="534" y="420"/>
                  </a:moveTo>
                  <a:lnTo>
                    <a:pt x="522" y="420"/>
                  </a:lnTo>
                  <a:lnTo>
                    <a:pt x="516" y="426"/>
                  </a:lnTo>
                  <a:lnTo>
                    <a:pt x="510" y="438"/>
                  </a:lnTo>
                  <a:lnTo>
                    <a:pt x="510" y="468"/>
                  </a:lnTo>
                  <a:lnTo>
                    <a:pt x="516" y="468"/>
                  </a:lnTo>
                  <a:lnTo>
                    <a:pt x="522" y="456"/>
                  </a:lnTo>
                  <a:lnTo>
                    <a:pt x="528" y="450"/>
                  </a:lnTo>
                  <a:lnTo>
                    <a:pt x="534" y="438"/>
                  </a:lnTo>
                  <a:lnTo>
                    <a:pt x="534" y="420"/>
                  </a:lnTo>
                  <a:close/>
                  <a:moveTo>
                    <a:pt x="462" y="384"/>
                  </a:moveTo>
                  <a:lnTo>
                    <a:pt x="456" y="408"/>
                  </a:lnTo>
                  <a:lnTo>
                    <a:pt x="498" y="378"/>
                  </a:lnTo>
                  <a:lnTo>
                    <a:pt x="486" y="372"/>
                  </a:lnTo>
                  <a:lnTo>
                    <a:pt x="462" y="384"/>
                  </a:lnTo>
                  <a:close/>
                  <a:moveTo>
                    <a:pt x="462" y="510"/>
                  </a:moveTo>
                  <a:lnTo>
                    <a:pt x="480" y="510"/>
                  </a:lnTo>
                  <a:lnTo>
                    <a:pt x="468" y="468"/>
                  </a:lnTo>
                  <a:lnTo>
                    <a:pt x="462" y="510"/>
                  </a:lnTo>
                  <a:close/>
                  <a:moveTo>
                    <a:pt x="276" y="330"/>
                  </a:moveTo>
                  <a:lnTo>
                    <a:pt x="270" y="336"/>
                  </a:lnTo>
                  <a:lnTo>
                    <a:pt x="270" y="348"/>
                  </a:lnTo>
                  <a:lnTo>
                    <a:pt x="276" y="348"/>
                  </a:lnTo>
                  <a:lnTo>
                    <a:pt x="288" y="336"/>
                  </a:lnTo>
                  <a:lnTo>
                    <a:pt x="282" y="330"/>
                  </a:lnTo>
                  <a:lnTo>
                    <a:pt x="276" y="330"/>
                  </a:lnTo>
                  <a:close/>
                  <a:moveTo>
                    <a:pt x="186" y="432"/>
                  </a:moveTo>
                  <a:lnTo>
                    <a:pt x="180" y="438"/>
                  </a:lnTo>
                  <a:lnTo>
                    <a:pt x="180" y="450"/>
                  </a:lnTo>
                  <a:lnTo>
                    <a:pt x="186" y="456"/>
                  </a:lnTo>
                  <a:lnTo>
                    <a:pt x="198" y="444"/>
                  </a:lnTo>
                  <a:lnTo>
                    <a:pt x="198" y="438"/>
                  </a:lnTo>
                  <a:lnTo>
                    <a:pt x="192" y="432"/>
                  </a:lnTo>
                  <a:lnTo>
                    <a:pt x="186" y="432"/>
                  </a:lnTo>
                  <a:close/>
                  <a:moveTo>
                    <a:pt x="384" y="528"/>
                  </a:moveTo>
                  <a:lnTo>
                    <a:pt x="378" y="528"/>
                  </a:lnTo>
                  <a:lnTo>
                    <a:pt x="378" y="516"/>
                  </a:lnTo>
                  <a:lnTo>
                    <a:pt x="372" y="510"/>
                  </a:lnTo>
                  <a:lnTo>
                    <a:pt x="342" y="510"/>
                  </a:lnTo>
                  <a:lnTo>
                    <a:pt x="306" y="504"/>
                  </a:lnTo>
                  <a:lnTo>
                    <a:pt x="276" y="504"/>
                  </a:lnTo>
                  <a:lnTo>
                    <a:pt x="246" y="486"/>
                  </a:lnTo>
                  <a:lnTo>
                    <a:pt x="228" y="504"/>
                  </a:lnTo>
                  <a:lnTo>
                    <a:pt x="234" y="510"/>
                  </a:lnTo>
                  <a:lnTo>
                    <a:pt x="246" y="516"/>
                  </a:lnTo>
                  <a:lnTo>
                    <a:pt x="252" y="522"/>
                  </a:lnTo>
                  <a:lnTo>
                    <a:pt x="258" y="516"/>
                  </a:lnTo>
                  <a:lnTo>
                    <a:pt x="264" y="528"/>
                  </a:lnTo>
                  <a:lnTo>
                    <a:pt x="300" y="528"/>
                  </a:lnTo>
                  <a:lnTo>
                    <a:pt x="312" y="552"/>
                  </a:lnTo>
                  <a:lnTo>
                    <a:pt x="354" y="546"/>
                  </a:lnTo>
                  <a:lnTo>
                    <a:pt x="354" y="540"/>
                  </a:lnTo>
                  <a:lnTo>
                    <a:pt x="402" y="540"/>
                  </a:lnTo>
                  <a:lnTo>
                    <a:pt x="414" y="528"/>
                  </a:lnTo>
                  <a:lnTo>
                    <a:pt x="414" y="522"/>
                  </a:lnTo>
                  <a:lnTo>
                    <a:pt x="408" y="516"/>
                  </a:lnTo>
                  <a:lnTo>
                    <a:pt x="402" y="516"/>
                  </a:lnTo>
                  <a:lnTo>
                    <a:pt x="396" y="522"/>
                  </a:lnTo>
                  <a:lnTo>
                    <a:pt x="390" y="522"/>
                  </a:lnTo>
                  <a:lnTo>
                    <a:pt x="384" y="528"/>
                  </a:lnTo>
                  <a:close/>
                  <a:moveTo>
                    <a:pt x="420" y="408"/>
                  </a:moveTo>
                  <a:lnTo>
                    <a:pt x="408" y="408"/>
                  </a:lnTo>
                  <a:lnTo>
                    <a:pt x="408" y="420"/>
                  </a:lnTo>
                  <a:lnTo>
                    <a:pt x="420" y="420"/>
                  </a:lnTo>
                  <a:lnTo>
                    <a:pt x="426" y="414"/>
                  </a:lnTo>
                  <a:lnTo>
                    <a:pt x="420" y="408"/>
                  </a:lnTo>
                  <a:close/>
                  <a:moveTo>
                    <a:pt x="114" y="276"/>
                  </a:moveTo>
                  <a:lnTo>
                    <a:pt x="90" y="288"/>
                  </a:lnTo>
                  <a:lnTo>
                    <a:pt x="84" y="288"/>
                  </a:lnTo>
                  <a:lnTo>
                    <a:pt x="66" y="312"/>
                  </a:lnTo>
                  <a:lnTo>
                    <a:pt x="96" y="336"/>
                  </a:lnTo>
                  <a:lnTo>
                    <a:pt x="96" y="348"/>
                  </a:lnTo>
                  <a:lnTo>
                    <a:pt x="90" y="366"/>
                  </a:lnTo>
                  <a:lnTo>
                    <a:pt x="90" y="384"/>
                  </a:lnTo>
                  <a:lnTo>
                    <a:pt x="96" y="390"/>
                  </a:lnTo>
                  <a:lnTo>
                    <a:pt x="108" y="396"/>
                  </a:lnTo>
                  <a:lnTo>
                    <a:pt x="114" y="396"/>
                  </a:lnTo>
                  <a:lnTo>
                    <a:pt x="114" y="390"/>
                  </a:lnTo>
                  <a:lnTo>
                    <a:pt x="126" y="378"/>
                  </a:lnTo>
                  <a:lnTo>
                    <a:pt x="132" y="378"/>
                  </a:lnTo>
                  <a:lnTo>
                    <a:pt x="156" y="420"/>
                  </a:lnTo>
                  <a:lnTo>
                    <a:pt x="162" y="390"/>
                  </a:lnTo>
                  <a:lnTo>
                    <a:pt x="180" y="414"/>
                  </a:lnTo>
                  <a:lnTo>
                    <a:pt x="204" y="420"/>
                  </a:lnTo>
                  <a:lnTo>
                    <a:pt x="186" y="402"/>
                  </a:lnTo>
                  <a:lnTo>
                    <a:pt x="192" y="396"/>
                  </a:lnTo>
                  <a:lnTo>
                    <a:pt x="192" y="372"/>
                  </a:lnTo>
                  <a:lnTo>
                    <a:pt x="186" y="366"/>
                  </a:lnTo>
                  <a:lnTo>
                    <a:pt x="180" y="354"/>
                  </a:lnTo>
                  <a:lnTo>
                    <a:pt x="174" y="348"/>
                  </a:lnTo>
                  <a:lnTo>
                    <a:pt x="168" y="336"/>
                  </a:lnTo>
                  <a:lnTo>
                    <a:pt x="168" y="330"/>
                  </a:lnTo>
                  <a:lnTo>
                    <a:pt x="186" y="330"/>
                  </a:lnTo>
                  <a:lnTo>
                    <a:pt x="198" y="336"/>
                  </a:lnTo>
                  <a:lnTo>
                    <a:pt x="210" y="348"/>
                  </a:lnTo>
                  <a:lnTo>
                    <a:pt x="222" y="342"/>
                  </a:lnTo>
                  <a:lnTo>
                    <a:pt x="210" y="336"/>
                  </a:lnTo>
                  <a:lnTo>
                    <a:pt x="204" y="324"/>
                  </a:lnTo>
                  <a:lnTo>
                    <a:pt x="192" y="318"/>
                  </a:lnTo>
                  <a:lnTo>
                    <a:pt x="186" y="312"/>
                  </a:lnTo>
                  <a:lnTo>
                    <a:pt x="174" y="306"/>
                  </a:lnTo>
                  <a:lnTo>
                    <a:pt x="156" y="294"/>
                  </a:lnTo>
                  <a:lnTo>
                    <a:pt x="138" y="288"/>
                  </a:lnTo>
                  <a:lnTo>
                    <a:pt x="126" y="282"/>
                  </a:lnTo>
                  <a:lnTo>
                    <a:pt x="120" y="276"/>
                  </a:lnTo>
                  <a:lnTo>
                    <a:pt x="114" y="276"/>
                  </a:lnTo>
                  <a:close/>
                </a:path>
              </a:pathLst>
            </a:custGeom>
            <a:solidFill>
              <a:srgbClr val="10069F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624" name="Ghana">
              <a:extLst>
                <a:ext uri="{FF2B5EF4-FFF2-40B4-BE49-F238E27FC236}">
                  <a16:creationId xmlns:a16="http://schemas.microsoft.com/office/drawing/2014/main" id="{442D7201-8D32-85DD-284D-76160158FDC7}"/>
                </a:ext>
              </a:extLst>
            </p:cNvPr>
            <p:cNvSpPr>
              <a:spLocks/>
            </p:cNvSpPr>
            <p:nvPr/>
          </p:nvSpPr>
          <p:spPr bwMode="gray">
            <a:xfrm>
              <a:off x="2595" y="2341"/>
              <a:ext cx="82" cy="131"/>
            </a:xfrm>
            <a:custGeom>
              <a:avLst/>
              <a:gdLst>
                <a:gd name="T0" fmla="*/ 2147483647 w 324"/>
                <a:gd name="T1" fmla="*/ 2147483647 h 516"/>
                <a:gd name="T2" fmla="*/ 2147483647 w 324"/>
                <a:gd name="T3" fmla="*/ 2147483647 h 516"/>
                <a:gd name="T4" fmla="*/ 2147483647 w 324"/>
                <a:gd name="T5" fmla="*/ 2147483647 h 516"/>
                <a:gd name="T6" fmla="*/ 2147483647 w 324"/>
                <a:gd name="T7" fmla="*/ 2147483647 h 516"/>
                <a:gd name="T8" fmla="*/ 2147483647 w 324"/>
                <a:gd name="T9" fmla="*/ 2147483647 h 516"/>
                <a:gd name="T10" fmla="*/ 2147483647 w 324"/>
                <a:gd name="T11" fmla="*/ 2147483647 h 516"/>
                <a:gd name="T12" fmla="*/ 2147483647 w 324"/>
                <a:gd name="T13" fmla="*/ 2147483647 h 516"/>
                <a:gd name="T14" fmla="*/ 2147483647 w 324"/>
                <a:gd name="T15" fmla="*/ 2147483647 h 516"/>
                <a:gd name="T16" fmla="*/ 2147483647 w 324"/>
                <a:gd name="T17" fmla="*/ 2147483647 h 516"/>
                <a:gd name="T18" fmla="*/ 2147483647 w 324"/>
                <a:gd name="T19" fmla="*/ 2147483647 h 516"/>
                <a:gd name="T20" fmla="*/ 2147483647 w 324"/>
                <a:gd name="T21" fmla="*/ 2147483647 h 516"/>
                <a:gd name="T22" fmla="*/ 2147483647 w 324"/>
                <a:gd name="T23" fmla="*/ 2147483647 h 516"/>
                <a:gd name="T24" fmla="*/ 2147483647 w 324"/>
                <a:gd name="T25" fmla="*/ 2147483647 h 516"/>
                <a:gd name="T26" fmla="*/ 2147483647 w 324"/>
                <a:gd name="T27" fmla="*/ 0 h 516"/>
                <a:gd name="T28" fmla="*/ 2147483647 w 324"/>
                <a:gd name="T29" fmla="*/ 2147483647 h 516"/>
                <a:gd name="T30" fmla="*/ 2147483647 w 324"/>
                <a:gd name="T31" fmla="*/ 2147483647 h 516"/>
                <a:gd name="T32" fmla="*/ 2147483647 w 324"/>
                <a:gd name="T33" fmla="*/ 2147483647 h 516"/>
                <a:gd name="T34" fmla="*/ 2147483647 w 324"/>
                <a:gd name="T35" fmla="*/ 2147483647 h 516"/>
                <a:gd name="T36" fmla="*/ 2147483647 w 324"/>
                <a:gd name="T37" fmla="*/ 2147483647 h 516"/>
                <a:gd name="T38" fmla="*/ 2147483647 w 324"/>
                <a:gd name="T39" fmla="*/ 2147483647 h 516"/>
                <a:gd name="T40" fmla="*/ 2147483647 w 324"/>
                <a:gd name="T41" fmla="*/ 2147483647 h 516"/>
                <a:gd name="T42" fmla="*/ 2147483647 w 324"/>
                <a:gd name="T43" fmla="*/ 2147483647 h 516"/>
                <a:gd name="T44" fmla="*/ 2147483647 w 324"/>
                <a:gd name="T45" fmla="*/ 2147483647 h 516"/>
                <a:gd name="T46" fmla="*/ 2147483647 w 324"/>
                <a:gd name="T47" fmla="*/ 2147483647 h 516"/>
                <a:gd name="T48" fmla="*/ 2147483647 w 324"/>
                <a:gd name="T49" fmla="*/ 2147483647 h 516"/>
                <a:gd name="T50" fmla="*/ 2147483647 w 324"/>
                <a:gd name="T51" fmla="*/ 2147483647 h 516"/>
                <a:gd name="T52" fmla="*/ 2147483647 w 324"/>
                <a:gd name="T53" fmla="*/ 2147483647 h 516"/>
                <a:gd name="T54" fmla="*/ 0 w 324"/>
                <a:gd name="T55" fmla="*/ 2147483647 h 516"/>
                <a:gd name="T56" fmla="*/ 2147483647 w 324"/>
                <a:gd name="T57" fmla="*/ 2147483647 h 516"/>
                <a:gd name="T58" fmla="*/ 2147483647 w 324"/>
                <a:gd name="T59" fmla="*/ 2147483647 h 516"/>
                <a:gd name="T60" fmla="*/ 2147483647 w 324"/>
                <a:gd name="T61" fmla="*/ 2147483647 h 516"/>
                <a:gd name="T62" fmla="*/ 2147483647 w 324"/>
                <a:gd name="T63" fmla="*/ 2147483647 h 516"/>
                <a:gd name="T64" fmla="*/ 2147483647 w 324"/>
                <a:gd name="T65" fmla="*/ 2147483647 h 516"/>
                <a:gd name="T66" fmla="*/ 2147483647 w 324"/>
                <a:gd name="T67" fmla="*/ 2147483647 h 516"/>
                <a:gd name="T68" fmla="*/ 2147483647 w 324"/>
                <a:gd name="T69" fmla="*/ 2147483647 h 516"/>
                <a:gd name="T70" fmla="*/ 2147483647 w 324"/>
                <a:gd name="T71" fmla="*/ 2147483647 h 516"/>
                <a:gd name="T72" fmla="*/ 2147483647 w 324"/>
                <a:gd name="T73" fmla="*/ 2147483647 h 516"/>
                <a:gd name="T74" fmla="*/ 2147483647 w 324"/>
                <a:gd name="T75" fmla="*/ 2147483647 h 516"/>
                <a:gd name="T76" fmla="*/ 2147483647 w 324"/>
                <a:gd name="T77" fmla="*/ 2147483647 h 516"/>
                <a:gd name="T78" fmla="*/ 2147483647 w 324"/>
                <a:gd name="T79" fmla="*/ 2147483647 h 516"/>
                <a:gd name="T80" fmla="*/ 2147483647 w 324"/>
                <a:gd name="T81" fmla="*/ 2147483647 h 516"/>
                <a:gd name="T82" fmla="*/ 2147483647 w 324"/>
                <a:gd name="T83" fmla="*/ 2147483647 h 516"/>
                <a:gd name="T84" fmla="*/ 2147483647 w 324"/>
                <a:gd name="T85" fmla="*/ 2147483647 h 516"/>
                <a:gd name="T86" fmla="*/ 2147483647 w 324"/>
                <a:gd name="T87" fmla="*/ 2147483647 h 51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324"/>
                <a:gd name="T133" fmla="*/ 0 h 516"/>
                <a:gd name="T134" fmla="*/ 324 w 324"/>
                <a:gd name="T135" fmla="*/ 516 h 51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324" h="516">
                  <a:moveTo>
                    <a:pt x="282" y="342"/>
                  </a:moveTo>
                  <a:lnTo>
                    <a:pt x="282" y="330"/>
                  </a:lnTo>
                  <a:lnTo>
                    <a:pt x="288" y="318"/>
                  </a:lnTo>
                  <a:lnTo>
                    <a:pt x="288" y="306"/>
                  </a:lnTo>
                  <a:lnTo>
                    <a:pt x="282" y="300"/>
                  </a:lnTo>
                  <a:lnTo>
                    <a:pt x="276" y="300"/>
                  </a:lnTo>
                  <a:lnTo>
                    <a:pt x="276" y="282"/>
                  </a:lnTo>
                  <a:lnTo>
                    <a:pt x="282" y="276"/>
                  </a:lnTo>
                  <a:lnTo>
                    <a:pt x="282" y="234"/>
                  </a:lnTo>
                  <a:lnTo>
                    <a:pt x="288" y="228"/>
                  </a:lnTo>
                  <a:lnTo>
                    <a:pt x="288" y="216"/>
                  </a:lnTo>
                  <a:lnTo>
                    <a:pt x="282" y="210"/>
                  </a:lnTo>
                  <a:lnTo>
                    <a:pt x="270" y="204"/>
                  </a:lnTo>
                  <a:lnTo>
                    <a:pt x="264" y="198"/>
                  </a:lnTo>
                  <a:lnTo>
                    <a:pt x="276" y="186"/>
                  </a:lnTo>
                  <a:lnTo>
                    <a:pt x="282" y="186"/>
                  </a:lnTo>
                  <a:lnTo>
                    <a:pt x="282" y="180"/>
                  </a:lnTo>
                  <a:lnTo>
                    <a:pt x="270" y="168"/>
                  </a:lnTo>
                  <a:lnTo>
                    <a:pt x="276" y="156"/>
                  </a:lnTo>
                  <a:lnTo>
                    <a:pt x="276" y="132"/>
                  </a:lnTo>
                  <a:lnTo>
                    <a:pt x="270" y="126"/>
                  </a:lnTo>
                  <a:lnTo>
                    <a:pt x="264" y="126"/>
                  </a:lnTo>
                  <a:lnTo>
                    <a:pt x="252" y="138"/>
                  </a:lnTo>
                  <a:lnTo>
                    <a:pt x="264" y="60"/>
                  </a:lnTo>
                  <a:lnTo>
                    <a:pt x="228" y="36"/>
                  </a:lnTo>
                  <a:lnTo>
                    <a:pt x="240" y="24"/>
                  </a:lnTo>
                  <a:lnTo>
                    <a:pt x="240" y="6"/>
                  </a:lnTo>
                  <a:lnTo>
                    <a:pt x="222" y="0"/>
                  </a:lnTo>
                  <a:lnTo>
                    <a:pt x="198" y="12"/>
                  </a:lnTo>
                  <a:lnTo>
                    <a:pt x="42" y="12"/>
                  </a:lnTo>
                  <a:lnTo>
                    <a:pt x="36" y="18"/>
                  </a:lnTo>
                  <a:lnTo>
                    <a:pt x="30" y="30"/>
                  </a:lnTo>
                  <a:lnTo>
                    <a:pt x="30" y="48"/>
                  </a:lnTo>
                  <a:lnTo>
                    <a:pt x="36" y="48"/>
                  </a:lnTo>
                  <a:lnTo>
                    <a:pt x="42" y="78"/>
                  </a:lnTo>
                  <a:lnTo>
                    <a:pt x="42" y="132"/>
                  </a:lnTo>
                  <a:lnTo>
                    <a:pt x="48" y="126"/>
                  </a:lnTo>
                  <a:lnTo>
                    <a:pt x="54" y="156"/>
                  </a:lnTo>
                  <a:lnTo>
                    <a:pt x="42" y="156"/>
                  </a:lnTo>
                  <a:lnTo>
                    <a:pt x="42" y="162"/>
                  </a:lnTo>
                  <a:lnTo>
                    <a:pt x="48" y="168"/>
                  </a:lnTo>
                  <a:lnTo>
                    <a:pt x="48" y="180"/>
                  </a:lnTo>
                  <a:lnTo>
                    <a:pt x="54" y="192"/>
                  </a:lnTo>
                  <a:lnTo>
                    <a:pt x="54" y="204"/>
                  </a:lnTo>
                  <a:lnTo>
                    <a:pt x="60" y="216"/>
                  </a:lnTo>
                  <a:lnTo>
                    <a:pt x="60" y="228"/>
                  </a:lnTo>
                  <a:lnTo>
                    <a:pt x="48" y="252"/>
                  </a:lnTo>
                  <a:lnTo>
                    <a:pt x="42" y="258"/>
                  </a:lnTo>
                  <a:lnTo>
                    <a:pt x="36" y="270"/>
                  </a:lnTo>
                  <a:lnTo>
                    <a:pt x="36" y="288"/>
                  </a:lnTo>
                  <a:lnTo>
                    <a:pt x="30" y="300"/>
                  </a:lnTo>
                  <a:lnTo>
                    <a:pt x="30" y="312"/>
                  </a:lnTo>
                  <a:lnTo>
                    <a:pt x="12" y="330"/>
                  </a:lnTo>
                  <a:lnTo>
                    <a:pt x="6" y="342"/>
                  </a:lnTo>
                  <a:lnTo>
                    <a:pt x="0" y="348"/>
                  </a:lnTo>
                  <a:lnTo>
                    <a:pt x="0" y="372"/>
                  </a:lnTo>
                  <a:lnTo>
                    <a:pt x="6" y="384"/>
                  </a:lnTo>
                  <a:lnTo>
                    <a:pt x="12" y="402"/>
                  </a:lnTo>
                  <a:lnTo>
                    <a:pt x="12" y="414"/>
                  </a:lnTo>
                  <a:lnTo>
                    <a:pt x="18" y="426"/>
                  </a:lnTo>
                  <a:lnTo>
                    <a:pt x="24" y="432"/>
                  </a:lnTo>
                  <a:lnTo>
                    <a:pt x="24" y="438"/>
                  </a:lnTo>
                  <a:lnTo>
                    <a:pt x="48" y="444"/>
                  </a:lnTo>
                  <a:lnTo>
                    <a:pt x="48" y="498"/>
                  </a:lnTo>
                  <a:lnTo>
                    <a:pt x="72" y="498"/>
                  </a:lnTo>
                  <a:lnTo>
                    <a:pt x="78" y="504"/>
                  </a:lnTo>
                  <a:lnTo>
                    <a:pt x="78" y="510"/>
                  </a:lnTo>
                  <a:lnTo>
                    <a:pt x="84" y="516"/>
                  </a:lnTo>
                  <a:lnTo>
                    <a:pt x="96" y="516"/>
                  </a:lnTo>
                  <a:lnTo>
                    <a:pt x="108" y="510"/>
                  </a:lnTo>
                  <a:lnTo>
                    <a:pt x="114" y="504"/>
                  </a:lnTo>
                  <a:lnTo>
                    <a:pt x="132" y="492"/>
                  </a:lnTo>
                  <a:lnTo>
                    <a:pt x="138" y="486"/>
                  </a:lnTo>
                  <a:lnTo>
                    <a:pt x="150" y="480"/>
                  </a:lnTo>
                  <a:lnTo>
                    <a:pt x="180" y="480"/>
                  </a:lnTo>
                  <a:lnTo>
                    <a:pt x="186" y="474"/>
                  </a:lnTo>
                  <a:lnTo>
                    <a:pt x="198" y="468"/>
                  </a:lnTo>
                  <a:lnTo>
                    <a:pt x="216" y="450"/>
                  </a:lnTo>
                  <a:lnTo>
                    <a:pt x="228" y="450"/>
                  </a:lnTo>
                  <a:lnTo>
                    <a:pt x="234" y="444"/>
                  </a:lnTo>
                  <a:lnTo>
                    <a:pt x="240" y="444"/>
                  </a:lnTo>
                  <a:lnTo>
                    <a:pt x="258" y="426"/>
                  </a:lnTo>
                  <a:lnTo>
                    <a:pt x="270" y="426"/>
                  </a:lnTo>
                  <a:lnTo>
                    <a:pt x="276" y="432"/>
                  </a:lnTo>
                  <a:lnTo>
                    <a:pt x="294" y="432"/>
                  </a:lnTo>
                  <a:lnTo>
                    <a:pt x="306" y="426"/>
                  </a:lnTo>
                  <a:lnTo>
                    <a:pt x="324" y="408"/>
                  </a:lnTo>
                  <a:lnTo>
                    <a:pt x="294" y="384"/>
                  </a:lnTo>
                  <a:lnTo>
                    <a:pt x="282" y="342"/>
                  </a:lnTo>
                  <a:close/>
                </a:path>
              </a:pathLst>
            </a:custGeom>
            <a:solidFill>
              <a:srgbClr val="C0C0C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625" name="Germany">
              <a:extLst>
                <a:ext uri="{FF2B5EF4-FFF2-40B4-BE49-F238E27FC236}">
                  <a16:creationId xmlns:a16="http://schemas.microsoft.com/office/drawing/2014/main" id="{0B35AD08-1D46-86D4-3177-73B21ECDF079}"/>
                </a:ext>
              </a:extLst>
            </p:cNvPr>
            <p:cNvSpPr>
              <a:spLocks/>
            </p:cNvSpPr>
            <p:nvPr/>
          </p:nvSpPr>
          <p:spPr bwMode="gray">
            <a:xfrm>
              <a:off x="2771" y="1454"/>
              <a:ext cx="143" cy="150"/>
            </a:xfrm>
            <a:custGeom>
              <a:avLst/>
              <a:gdLst>
                <a:gd name="T0" fmla="*/ 2147483647 w 564"/>
                <a:gd name="T1" fmla="*/ 2147483647 h 588"/>
                <a:gd name="T2" fmla="*/ 2147483647 w 564"/>
                <a:gd name="T3" fmla="*/ 2147483647 h 588"/>
                <a:gd name="T4" fmla="*/ 2147483647 w 564"/>
                <a:gd name="T5" fmla="*/ 2147483647 h 588"/>
                <a:gd name="T6" fmla="*/ 2147483647 w 564"/>
                <a:gd name="T7" fmla="*/ 2147483647 h 588"/>
                <a:gd name="T8" fmla="*/ 2147483647 w 564"/>
                <a:gd name="T9" fmla="*/ 2147483647 h 588"/>
                <a:gd name="T10" fmla="*/ 2147483647 w 564"/>
                <a:gd name="T11" fmla="*/ 2147483647 h 588"/>
                <a:gd name="T12" fmla="*/ 2147483647 w 564"/>
                <a:gd name="T13" fmla="*/ 2147483647 h 588"/>
                <a:gd name="T14" fmla="*/ 2147483647 w 564"/>
                <a:gd name="T15" fmla="*/ 2147483647 h 588"/>
                <a:gd name="T16" fmla="*/ 2147483647 w 564"/>
                <a:gd name="T17" fmla="*/ 2147483647 h 588"/>
                <a:gd name="T18" fmla="*/ 2147483647 w 564"/>
                <a:gd name="T19" fmla="*/ 2147483647 h 588"/>
                <a:gd name="T20" fmla="*/ 2147483647 w 564"/>
                <a:gd name="T21" fmla="*/ 2147483647 h 588"/>
                <a:gd name="T22" fmla="*/ 2147483647 w 564"/>
                <a:gd name="T23" fmla="*/ 2147483647 h 588"/>
                <a:gd name="T24" fmla="*/ 2147483647 w 564"/>
                <a:gd name="T25" fmla="*/ 2147483647 h 588"/>
                <a:gd name="T26" fmla="*/ 2147483647 w 564"/>
                <a:gd name="T27" fmla="*/ 2147483647 h 588"/>
                <a:gd name="T28" fmla="*/ 2147483647 w 564"/>
                <a:gd name="T29" fmla="*/ 2147483647 h 588"/>
                <a:gd name="T30" fmla="*/ 2147483647 w 564"/>
                <a:gd name="T31" fmla="*/ 2147483647 h 588"/>
                <a:gd name="T32" fmla="*/ 2147483647 w 564"/>
                <a:gd name="T33" fmla="*/ 2147483647 h 588"/>
                <a:gd name="T34" fmla="*/ 2147483647 w 564"/>
                <a:gd name="T35" fmla="*/ 2147483647 h 588"/>
                <a:gd name="T36" fmla="*/ 2147483647 w 564"/>
                <a:gd name="T37" fmla="*/ 2147483647 h 588"/>
                <a:gd name="T38" fmla="*/ 2147483647 w 564"/>
                <a:gd name="T39" fmla="*/ 2147483647 h 588"/>
                <a:gd name="T40" fmla="*/ 2147483647 w 564"/>
                <a:gd name="T41" fmla="*/ 2147483647 h 588"/>
                <a:gd name="T42" fmla="*/ 2147483647 w 564"/>
                <a:gd name="T43" fmla="*/ 2147483647 h 588"/>
                <a:gd name="T44" fmla="*/ 2147483647 w 564"/>
                <a:gd name="T45" fmla="*/ 2147483647 h 588"/>
                <a:gd name="T46" fmla="*/ 2147483647 w 564"/>
                <a:gd name="T47" fmla="*/ 2147483647 h 588"/>
                <a:gd name="T48" fmla="*/ 2147483647 w 564"/>
                <a:gd name="T49" fmla="*/ 2147483647 h 588"/>
                <a:gd name="T50" fmla="*/ 2147483647 w 564"/>
                <a:gd name="T51" fmla="*/ 2147483647 h 588"/>
                <a:gd name="T52" fmla="*/ 2147483647 w 564"/>
                <a:gd name="T53" fmla="*/ 2147483647 h 588"/>
                <a:gd name="T54" fmla="*/ 2147483647 w 564"/>
                <a:gd name="T55" fmla="*/ 2147483647 h 588"/>
                <a:gd name="T56" fmla="*/ 2147483647 w 564"/>
                <a:gd name="T57" fmla="*/ 2147483647 h 588"/>
                <a:gd name="T58" fmla="*/ 2147483647 w 564"/>
                <a:gd name="T59" fmla="*/ 2147483647 h 588"/>
                <a:gd name="T60" fmla="*/ 2147483647 w 564"/>
                <a:gd name="T61" fmla="*/ 2147483647 h 588"/>
                <a:gd name="T62" fmla="*/ 2147483647 w 564"/>
                <a:gd name="T63" fmla="*/ 2147483647 h 588"/>
                <a:gd name="T64" fmla="*/ 2147483647 w 564"/>
                <a:gd name="T65" fmla="*/ 2147483647 h 588"/>
                <a:gd name="T66" fmla="*/ 2147483647 w 564"/>
                <a:gd name="T67" fmla="*/ 2147483647 h 588"/>
                <a:gd name="T68" fmla="*/ 2147483647 w 564"/>
                <a:gd name="T69" fmla="*/ 2147483647 h 588"/>
                <a:gd name="T70" fmla="*/ 2147483647 w 564"/>
                <a:gd name="T71" fmla="*/ 2147483647 h 588"/>
                <a:gd name="T72" fmla="*/ 2147483647 w 564"/>
                <a:gd name="T73" fmla="*/ 2147483647 h 588"/>
                <a:gd name="T74" fmla="*/ 2147483647 w 564"/>
                <a:gd name="T75" fmla="*/ 2147483647 h 588"/>
                <a:gd name="T76" fmla="*/ 2147483647 w 564"/>
                <a:gd name="T77" fmla="*/ 2147483647 h 588"/>
                <a:gd name="T78" fmla="*/ 2147483647 w 564"/>
                <a:gd name="T79" fmla="*/ 2147483647 h 588"/>
                <a:gd name="T80" fmla="*/ 2147483647 w 564"/>
                <a:gd name="T81" fmla="*/ 2147483647 h 588"/>
                <a:gd name="T82" fmla="*/ 2147483647 w 564"/>
                <a:gd name="T83" fmla="*/ 0 h 588"/>
                <a:gd name="T84" fmla="*/ 2147483647 w 564"/>
                <a:gd name="T85" fmla="*/ 2147483647 h 588"/>
                <a:gd name="T86" fmla="*/ 2147483647 w 564"/>
                <a:gd name="T87" fmla="*/ 2147483647 h 588"/>
                <a:gd name="T88" fmla="*/ 2147483647 w 564"/>
                <a:gd name="T89" fmla="*/ 2147483647 h 588"/>
                <a:gd name="T90" fmla="*/ 2147483647 w 564"/>
                <a:gd name="T91" fmla="*/ 2147483647 h 588"/>
                <a:gd name="T92" fmla="*/ 2147483647 w 564"/>
                <a:gd name="T93" fmla="*/ 2147483647 h 588"/>
                <a:gd name="T94" fmla="*/ 2147483647 w 564"/>
                <a:gd name="T95" fmla="*/ 2147483647 h 588"/>
                <a:gd name="T96" fmla="*/ 2147483647 w 564"/>
                <a:gd name="T97" fmla="*/ 2147483647 h 588"/>
                <a:gd name="T98" fmla="*/ 2147483647 w 564"/>
                <a:gd name="T99" fmla="*/ 2147483647 h 588"/>
                <a:gd name="T100" fmla="*/ 2147483647 w 564"/>
                <a:gd name="T101" fmla="*/ 2147483647 h 588"/>
                <a:gd name="T102" fmla="*/ 2147483647 w 564"/>
                <a:gd name="T103" fmla="*/ 2147483647 h 588"/>
                <a:gd name="T104" fmla="*/ 0 w 564"/>
                <a:gd name="T105" fmla="*/ 2147483647 h 588"/>
                <a:gd name="T106" fmla="*/ 2147483647 w 564"/>
                <a:gd name="T107" fmla="*/ 2147483647 h 588"/>
                <a:gd name="T108" fmla="*/ 2147483647 w 564"/>
                <a:gd name="T109" fmla="*/ 2147483647 h 588"/>
                <a:gd name="T110" fmla="*/ 2147483647 w 564"/>
                <a:gd name="T111" fmla="*/ 2147483647 h 588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564"/>
                <a:gd name="T169" fmla="*/ 0 h 588"/>
                <a:gd name="T170" fmla="*/ 564 w 564"/>
                <a:gd name="T171" fmla="*/ 588 h 588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564" h="588">
                  <a:moveTo>
                    <a:pt x="30" y="414"/>
                  </a:moveTo>
                  <a:lnTo>
                    <a:pt x="30" y="420"/>
                  </a:lnTo>
                  <a:lnTo>
                    <a:pt x="36" y="420"/>
                  </a:lnTo>
                  <a:lnTo>
                    <a:pt x="36" y="444"/>
                  </a:lnTo>
                  <a:lnTo>
                    <a:pt x="60" y="444"/>
                  </a:lnTo>
                  <a:lnTo>
                    <a:pt x="60" y="450"/>
                  </a:lnTo>
                  <a:lnTo>
                    <a:pt x="72" y="450"/>
                  </a:lnTo>
                  <a:lnTo>
                    <a:pt x="84" y="444"/>
                  </a:lnTo>
                  <a:lnTo>
                    <a:pt x="96" y="444"/>
                  </a:lnTo>
                  <a:lnTo>
                    <a:pt x="96" y="450"/>
                  </a:lnTo>
                  <a:lnTo>
                    <a:pt x="120" y="450"/>
                  </a:lnTo>
                  <a:lnTo>
                    <a:pt x="138" y="456"/>
                  </a:lnTo>
                  <a:lnTo>
                    <a:pt x="132" y="468"/>
                  </a:lnTo>
                  <a:lnTo>
                    <a:pt x="114" y="486"/>
                  </a:lnTo>
                  <a:lnTo>
                    <a:pt x="114" y="498"/>
                  </a:lnTo>
                  <a:lnTo>
                    <a:pt x="108" y="510"/>
                  </a:lnTo>
                  <a:lnTo>
                    <a:pt x="102" y="516"/>
                  </a:lnTo>
                  <a:lnTo>
                    <a:pt x="96" y="528"/>
                  </a:lnTo>
                  <a:lnTo>
                    <a:pt x="96" y="570"/>
                  </a:lnTo>
                  <a:lnTo>
                    <a:pt x="132" y="570"/>
                  </a:lnTo>
                  <a:lnTo>
                    <a:pt x="150" y="564"/>
                  </a:lnTo>
                  <a:lnTo>
                    <a:pt x="156" y="570"/>
                  </a:lnTo>
                  <a:lnTo>
                    <a:pt x="150" y="564"/>
                  </a:lnTo>
                  <a:lnTo>
                    <a:pt x="150" y="552"/>
                  </a:lnTo>
                  <a:lnTo>
                    <a:pt x="156" y="546"/>
                  </a:lnTo>
                  <a:lnTo>
                    <a:pt x="162" y="546"/>
                  </a:lnTo>
                  <a:lnTo>
                    <a:pt x="174" y="552"/>
                  </a:lnTo>
                  <a:lnTo>
                    <a:pt x="180" y="558"/>
                  </a:lnTo>
                  <a:lnTo>
                    <a:pt x="192" y="558"/>
                  </a:lnTo>
                  <a:lnTo>
                    <a:pt x="210" y="564"/>
                  </a:lnTo>
                  <a:lnTo>
                    <a:pt x="216" y="576"/>
                  </a:lnTo>
                  <a:lnTo>
                    <a:pt x="252" y="576"/>
                  </a:lnTo>
                  <a:lnTo>
                    <a:pt x="258" y="582"/>
                  </a:lnTo>
                  <a:lnTo>
                    <a:pt x="258" y="588"/>
                  </a:lnTo>
                  <a:lnTo>
                    <a:pt x="270" y="588"/>
                  </a:lnTo>
                  <a:lnTo>
                    <a:pt x="276" y="582"/>
                  </a:lnTo>
                  <a:lnTo>
                    <a:pt x="276" y="570"/>
                  </a:lnTo>
                  <a:lnTo>
                    <a:pt x="294" y="570"/>
                  </a:lnTo>
                  <a:lnTo>
                    <a:pt x="312" y="588"/>
                  </a:lnTo>
                  <a:lnTo>
                    <a:pt x="330" y="588"/>
                  </a:lnTo>
                  <a:lnTo>
                    <a:pt x="336" y="582"/>
                  </a:lnTo>
                  <a:lnTo>
                    <a:pt x="354" y="570"/>
                  </a:lnTo>
                  <a:lnTo>
                    <a:pt x="372" y="570"/>
                  </a:lnTo>
                  <a:lnTo>
                    <a:pt x="390" y="558"/>
                  </a:lnTo>
                  <a:lnTo>
                    <a:pt x="402" y="564"/>
                  </a:lnTo>
                  <a:lnTo>
                    <a:pt x="420" y="570"/>
                  </a:lnTo>
                  <a:lnTo>
                    <a:pt x="432" y="582"/>
                  </a:lnTo>
                  <a:lnTo>
                    <a:pt x="438" y="582"/>
                  </a:lnTo>
                  <a:lnTo>
                    <a:pt x="438" y="540"/>
                  </a:lnTo>
                  <a:lnTo>
                    <a:pt x="426" y="540"/>
                  </a:lnTo>
                  <a:lnTo>
                    <a:pt x="426" y="534"/>
                  </a:lnTo>
                  <a:lnTo>
                    <a:pt x="432" y="528"/>
                  </a:lnTo>
                  <a:lnTo>
                    <a:pt x="432" y="522"/>
                  </a:lnTo>
                  <a:lnTo>
                    <a:pt x="438" y="516"/>
                  </a:lnTo>
                  <a:lnTo>
                    <a:pt x="456" y="516"/>
                  </a:lnTo>
                  <a:lnTo>
                    <a:pt x="462" y="522"/>
                  </a:lnTo>
                  <a:lnTo>
                    <a:pt x="468" y="522"/>
                  </a:lnTo>
                  <a:lnTo>
                    <a:pt x="468" y="504"/>
                  </a:lnTo>
                  <a:lnTo>
                    <a:pt x="462" y="492"/>
                  </a:lnTo>
                  <a:lnTo>
                    <a:pt x="480" y="492"/>
                  </a:lnTo>
                  <a:lnTo>
                    <a:pt x="486" y="474"/>
                  </a:lnTo>
                  <a:lnTo>
                    <a:pt x="486" y="462"/>
                  </a:lnTo>
                  <a:lnTo>
                    <a:pt x="480" y="462"/>
                  </a:lnTo>
                  <a:lnTo>
                    <a:pt x="474" y="456"/>
                  </a:lnTo>
                  <a:lnTo>
                    <a:pt x="462" y="456"/>
                  </a:lnTo>
                  <a:lnTo>
                    <a:pt x="456" y="444"/>
                  </a:lnTo>
                  <a:lnTo>
                    <a:pt x="450" y="444"/>
                  </a:lnTo>
                  <a:lnTo>
                    <a:pt x="444" y="432"/>
                  </a:lnTo>
                  <a:lnTo>
                    <a:pt x="432" y="432"/>
                  </a:lnTo>
                  <a:lnTo>
                    <a:pt x="420" y="426"/>
                  </a:lnTo>
                  <a:lnTo>
                    <a:pt x="420" y="420"/>
                  </a:lnTo>
                  <a:lnTo>
                    <a:pt x="414" y="420"/>
                  </a:lnTo>
                  <a:lnTo>
                    <a:pt x="408" y="408"/>
                  </a:lnTo>
                  <a:lnTo>
                    <a:pt x="396" y="396"/>
                  </a:lnTo>
                  <a:lnTo>
                    <a:pt x="396" y="390"/>
                  </a:lnTo>
                  <a:lnTo>
                    <a:pt x="402" y="390"/>
                  </a:lnTo>
                  <a:lnTo>
                    <a:pt x="408" y="384"/>
                  </a:lnTo>
                  <a:lnTo>
                    <a:pt x="396" y="372"/>
                  </a:lnTo>
                  <a:lnTo>
                    <a:pt x="390" y="372"/>
                  </a:lnTo>
                  <a:lnTo>
                    <a:pt x="384" y="366"/>
                  </a:lnTo>
                  <a:lnTo>
                    <a:pt x="384" y="354"/>
                  </a:lnTo>
                  <a:lnTo>
                    <a:pt x="390" y="354"/>
                  </a:lnTo>
                  <a:lnTo>
                    <a:pt x="390" y="360"/>
                  </a:lnTo>
                  <a:lnTo>
                    <a:pt x="402" y="360"/>
                  </a:lnTo>
                  <a:lnTo>
                    <a:pt x="402" y="354"/>
                  </a:lnTo>
                  <a:lnTo>
                    <a:pt x="414" y="354"/>
                  </a:lnTo>
                  <a:lnTo>
                    <a:pt x="414" y="348"/>
                  </a:lnTo>
                  <a:lnTo>
                    <a:pt x="420" y="342"/>
                  </a:lnTo>
                  <a:lnTo>
                    <a:pt x="426" y="342"/>
                  </a:lnTo>
                  <a:lnTo>
                    <a:pt x="438" y="348"/>
                  </a:lnTo>
                  <a:lnTo>
                    <a:pt x="450" y="336"/>
                  </a:lnTo>
                  <a:lnTo>
                    <a:pt x="468" y="330"/>
                  </a:lnTo>
                  <a:lnTo>
                    <a:pt x="468" y="324"/>
                  </a:lnTo>
                  <a:lnTo>
                    <a:pt x="492" y="324"/>
                  </a:lnTo>
                  <a:lnTo>
                    <a:pt x="492" y="318"/>
                  </a:lnTo>
                  <a:lnTo>
                    <a:pt x="510" y="318"/>
                  </a:lnTo>
                  <a:lnTo>
                    <a:pt x="510" y="312"/>
                  </a:lnTo>
                  <a:lnTo>
                    <a:pt x="516" y="306"/>
                  </a:lnTo>
                  <a:lnTo>
                    <a:pt x="522" y="306"/>
                  </a:lnTo>
                  <a:lnTo>
                    <a:pt x="528" y="300"/>
                  </a:lnTo>
                  <a:lnTo>
                    <a:pt x="540" y="312"/>
                  </a:lnTo>
                  <a:lnTo>
                    <a:pt x="552" y="312"/>
                  </a:lnTo>
                  <a:lnTo>
                    <a:pt x="558" y="300"/>
                  </a:lnTo>
                  <a:lnTo>
                    <a:pt x="558" y="294"/>
                  </a:lnTo>
                  <a:lnTo>
                    <a:pt x="564" y="288"/>
                  </a:lnTo>
                  <a:lnTo>
                    <a:pt x="564" y="282"/>
                  </a:lnTo>
                  <a:lnTo>
                    <a:pt x="552" y="282"/>
                  </a:lnTo>
                  <a:lnTo>
                    <a:pt x="558" y="276"/>
                  </a:lnTo>
                  <a:lnTo>
                    <a:pt x="558" y="264"/>
                  </a:lnTo>
                  <a:lnTo>
                    <a:pt x="552" y="264"/>
                  </a:lnTo>
                  <a:lnTo>
                    <a:pt x="546" y="270"/>
                  </a:lnTo>
                  <a:lnTo>
                    <a:pt x="546" y="252"/>
                  </a:lnTo>
                  <a:lnTo>
                    <a:pt x="540" y="246"/>
                  </a:lnTo>
                  <a:lnTo>
                    <a:pt x="534" y="246"/>
                  </a:lnTo>
                  <a:lnTo>
                    <a:pt x="528" y="240"/>
                  </a:lnTo>
                  <a:lnTo>
                    <a:pt x="528" y="234"/>
                  </a:lnTo>
                  <a:lnTo>
                    <a:pt x="540" y="228"/>
                  </a:lnTo>
                  <a:lnTo>
                    <a:pt x="546" y="222"/>
                  </a:lnTo>
                  <a:lnTo>
                    <a:pt x="540" y="216"/>
                  </a:lnTo>
                  <a:lnTo>
                    <a:pt x="534" y="216"/>
                  </a:lnTo>
                  <a:lnTo>
                    <a:pt x="540" y="210"/>
                  </a:lnTo>
                  <a:lnTo>
                    <a:pt x="540" y="204"/>
                  </a:lnTo>
                  <a:lnTo>
                    <a:pt x="528" y="204"/>
                  </a:lnTo>
                  <a:lnTo>
                    <a:pt x="528" y="192"/>
                  </a:lnTo>
                  <a:lnTo>
                    <a:pt x="534" y="192"/>
                  </a:lnTo>
                  <a:lnTo>
                    <a:pt x="534" y="174"/>
                  </a:lnTo>
                  <a:lnTo>
                    <a:pt x="522" y="174"/>
                  </a:lnTo>
                  <a:lnTo>
                    <a:pt x="516" y="168"/>
                  </a:lnTo>
                  <a:lnTo>
                    <a:pt x="510" y="168"/>
                  </a:lnTo>
                  <a:lnTo>
                    <a:pt x="504" y="162"/>
                  </a:lnTo>
                  <a:lnTo>
                    <a:pt x="504" y="150"/>
                  </a:lnTo>
                  <a:lnTo>
                    <a:pt x="510" y="150"/>
                  </a:lnTo>
                  <a:lnTo>
                    <a:pt x="522" y="138"/>
                  </a:lnTo>
                  <a:lnTo>
                    <a:pt x="522" y="120"/>
                  </a:lnTo>
                  <a:lnTo>
                    <a:pt x="516" y="114"/>
                  </a:lnTo>
                  <a:lnTo>
                    <a:pt x="510" y="114"/>
                  </a:lnTo>
                  <a:lnTo>
                    <a:pt x="510" y="96"/>
                  </a:lnTo>
                  <a:lnTo>
                    <a:pt x="504" y="90"/>
                  </a:lnTo>
                  <a:lnTo>
                    <a:pt x="486" y="84"/>
                  </a:lnTo>
                  <a:lnTo>
                    <a:pt x="486" y="78"/>
                  </a:lnTo>
                  <a:lnTo>
                    <a:pt x="480" y="66"/>
                  </a:lnTo>
                  <a:lnTo>
                    <a:pt x="474" y="60"/>
                  </a:lnTo>
                  <a:lnTo>
                    <a:pt x="456" y="60"/>
                  </a:lnTo>
                  <a:lnTo>
                    <a:pt x="450" y="54"/>
                  </a:lnTo>
                  <a:lnTo>
                    <a:pt x="444" y="54"/>
                  </a:lnTo>
                  <a:lnTo>
                    <a:pt x="438" y="48"/>
                  </a:lnTo>
                  <a:lnTo>
                    <a:pt x="426" y="48"/>
                  </a:lnTo>
                  <a:lnTo>
                    <a:pt x="420" y="42"/>
                  </a:lnTo>
                  <a:lnTo>
                    <a:pt x="396" y="42"/>
                  </a:lnTo>
                  <a:lnTo>
                    <a:pt x="384" y="54"/>
                  </a:lnTo>
                  <a:lnTo>
                    <a:pt x="342" y="54"/>
                  </a:lnTo>
                  <a:lnTo>
                    <a:pt x="342" y="72"/>
                  </a:lnTo>
                  <a:lnTo>
                    <a:pt x="300" y="72"/>
                  </a:lnTo>
                  <a:lnTo>
                    <a:pt x="300" y="60"/>
                  </a:lnTo>
                  <a:lnTo>
                    <a:pt x="312" y="48"/>
                  </a:lnTo>
                  <a:lnTo>
                    <a:pt x="312" y="42"/>
                  </a:lnTo>
                  <a:lnTo>
                    <a:pt x="318" y="30"/>
                  </a:lnTo>
                  <a:lnTo>
                    <a:pt x="294" y="42"/>
                  </a:lnTo>
                  <a:lnTo>
                    <a:pt x="252" y="36"/>
                  </a:lnTo>
                  <a:lnTo>
                    <a:pt x="246" y="30"/>
                  </a:lnTo>
                  <a:lnTo>
                    <a:pt x="246" y="18"/>
                  </a:lnTo>
                  <a:lnTo>
                    <a:pt x="240" y="6"/>
                  </a:lnTo>
                  <a:lnTo>
                    <a:pt x="234" y="6"/>
                  </a:lnTo>
                  <a:lnTo>
                    <a:pt x="234" y="12"/>
                  </a:lnTo>
                  <a:lnTo>
                    <a:pt x="228" y="6"/>
                  </a:lnTo>
                  <a:lnTo>
                    <a:pt x="204" y="6"/>
                  </a:lnTo>
                  <a:lnTo>
                    <a:pt x="198" y="0"/>
                  </a:lnTo>
                  <a:lnTo>
                    <a:pt x="168" y="0"/>
                  </a:lnTo>
                  <a:lnTo>
                    <a:pt x="192" y="36"/>
                  </a:lnTo>
                  <a:lnTo>
                    <a:pt x="180" y="48"/>
                  </a:lnTo>
                  <a:lnTo>
                    <a:pt x="198" y="72"/>
                  </a:lnTo>
                  <a:lnTo>
                    <a:pt x="216" y="90"/>
                  </a:lnTo>
                  <a:lnTo>
                    <a:pt x="186" y="78"/>
                  </a:lnTo>
                  <a:lnTo>
                    <a:pt x="162" y="84"/>
                  </a:lnTo>
                  <a:lnTo>
                    <a:pt x="162" y="108"/>
                  </a:lnTo>
                  <a:lnTo>
                    <a:pt x="132" y="108"/>
                  </a:lnTo>
                  <a:lnTo>
                    <a:pt x="126" y="96"/>
                  </a:lnTo>
                  <a:lnTo>
                    <a:pt x="84" y="96"/>
                  </a:lnTo>
                  <a:lnTo>
                    <a:pt x="84" y="126"/>
                  </a:lnTo>
                  <a:lnTo>
                    <a:pt x="90" y="126"/>
                  </a:lnTo>
                  <a:lnTo>
                    <a:pt x="84" y="132"/>
                  </a:lnTo>
                  <a:lnTo>
                    <a:pt x="90" y="144"/>
                  </a:lnTo>
                  <a:lnTo>
                    <a:pt x="78" y="150"/>
                  </a:lnTo>
                  <a:lnTo>
                    <a:pt x="72" y="150"/>
                  </a:lnTo>
                  <a:lnTo>
                    <a:pt x="72" y="168"/>
                  </a:lnTo>
                  <a:lnTo>
                    <a:pt x="78" y="174"/>
                  </a:lnTo>
                  <a:lnTo>
                    <a:pt x="66" y="174"/>
                  </a:lnTo>
                  <a:lnTo>
                    <a:pt x="54" y="180"/>
                  </a:lnTo>
                  <a:lnTo>
                    <a:pt x="48" y="180"/>
                  </a:lnTo>
                  <a:lnTo>
                    <a:pt x="48" y="186"/>
                  </a:lnTo>
                  <a:lnTo>
                    <a:pt x="54" y="192"/>
                  </a:lnTo>
                  <a:lnTo>
                    <a:pt x="60" y="192"/>
                  </a:lnTo>
                  <a:lnTo>
                    <a:pt x="72" y="204"/>
                  </a:lnTo>
                  <a:lnTo>
                    <a:pt x="72" y="210"/>
                  </a:lnTo>
                  <a:lnTo>
                    <a:pt x="66" y="210"/>
                  </a:lnTo>
                  <a:lnTo>
                    <a:pt x="60" y="216"/>
                  </a:lnTo>
                  <a:lnTo>
                    <a:pt x="54" y="228"/>
                  </a:lnTo>
                  <a:lnTo>
                    <a:pt x="48" y="228"/>
                  </a:lnTo>
                  <a:lnTo>
                    <a:pt x="42" y="234"/>
                  </a:lnTo>
                  <a:lnTo>
                    <a:pt x="42" y="240"/>
                  </a:lnTo>
                  <a:lnTo>
                    <a:pt x="18" y="240"/>
                  </a:lnTo>
                  <a:lnTo>
                    <a:pt x="12" y="234"/>
                  </a:lnTo>
                  <a:lnTo>
                    <a:pt x="6" y="234"/>
                  </a:lnTo>
                  <a:lnTo>
                    <a:pt x="12" y="258"/>
                  </a:lnTo>
                  <a:lnTo>
                    <a:pt x="12" y="264"/>
                  </a:lnTo>
                  <a:lnTo>
                    <a:pt x="18" y="270"/>
                  </a:lnTo>
                  <a:lnTo>
                    <a:pt x="18" y="276"/>
                  </a:lnTo>
                  <a:lnTo>
                    <a:pt x="6" y="282"/>
                  </a:lnTo>
                  <a:lnTo>
                    <a:pt x="0" y="288"/>
                  </a:lnTo>
                  <a:lnTo>
                    <a:pt x="6" y="294"/>
                  </a:lnTo>
                  <a:lnTo>
                    <a:pt x="6" y="306"/>
                  </a:lnTo>
                  <a:lnTo>
                    <a:pt x="0" y="312"/>
                  </a:lnTo>
                  <a:lnTo>
                    <a:pt x="0" y="324"/>
                  </a:lnTo>
                  <a:lnTo>
                    <a:pt x="12" y="324"/>
                  </a:lnTo>
                  <a:lnTo>
                    <a:pt x="24" y="336"/>
                  </a:lnTo>
                  <a:lnTo>
                    <a:pt x="24" y="354"/>
                  </a:lnTo>
                  <a:lnTo>
                    <a:pt x="30" y="360"/>
                  </a:lnTo>
                  <a:lnTo>
                    <a:pt x="18" y="360"/>
                  </a:lnTo>
                  <a:lnTo>
                    <a:pt x="12" y="366"/>
                  </a:lnTo>
                  <a:lnTo>
                    <a:pt x="12" y="384"/>
                  </a:lnTo>
                  <a:lnTo>
                    <a:pt x="18" y="390"/>
                  </a:lnTo>
                  <a:lnTo>
                    <a:pt x="24" y="390"/>
                  </a:lnTo>
                  <a:lnTo>
                    <a:pt x="36" y="396"/>
                  </a:lnTo>
                  <a:lnTo>
                    <a:pt x="36" y="408"/>
                  </a:lnTo>
                  <a:lnTo>
                    <a:pt x="30" y="414"/>
                  </a:lnTo>
                  <a:close/>
                </a:path>
              </a:pathLst>
            </a:custGeom>
            <a:solidFill>
              <a:schemeClr val="accent1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626" name="Georgia">
              <a:extLst>
                <a:ext uri="{FF2B5EF4-FFF2-40B4-BE49-F238E27FC236}">
                  <a16:creationId xmlns:a16="http://schemas.microsoft.com/office/drawing/2014/main" id="{CAFCB11E-DE61-B6ED-9657-0C30FC6F5CAA}"/>
                </a:ext>
              </a:extLst>
            </p:cNvPr>
            <p:cNvSpPr>
              <a:spLocks/>
            </p:cNvSpPr>
            <p:nvPr/>
          </p:nvSpPr>
          <p:spPr bwMode="gray">
            <a:xfrm>
              <a:off x="3326" y="1678"/>
              <a:ext cx="117" cy="54"/>
            </a:xfrm>
            <a:custGeom>
              <a:avLst/>
              <a:gdLst>
                <a:gd name="T0" fmla="*/ 2147483647 w 462"/>
                <a:gd name="T1" fmla="*/ 2147483647 h 210"/>
                <a:gd name="T2" fmla="*/ 2147483647 w 462"/>
                <a:gd name="T3" fmla="*/ 2147483647 h 210"/>
                <a:gd name="T4" fmla="*/ 2147483647 w 462"/>
                <a:gd name="T5" fmla="*/ 2147483647 h 210"/>
                <a:gd name="T6" fmla="*/ 2147483647 w 462"/>
                <a:gd name="T7" fmla="*/ 2147483647 h 210"/>
                <a:gd name="T8" fmla="*/ 2147483647 w 462"/>
                <a:gd name="T9" fmla="*/ 2147483647 h 210"/>
                <a:gd name="T10" fmla="*/ 2147483647 w 462"/>
                <a:gd name="T11" fmla="*/ 2147483647 h 210"/>
                <a:gd name="T12" fmla="*/ 2147483647 w 462"/>
                <a:gd name="T13" fmla="*/ 2147483647 h 210"/>
                <a:gd name="T14" fmla="*/ 2147483647 w 462"/>
                <a:gd name="T15" fmla="*/ 2147483647 h 210"/>
                <a:gd name="T16" fmla="*/ 2147483647 w 462"/>
                <a:gd name="T17" fmla="*/ 2147483647 h 210"/>
                <a:gd name="T18" fmla="*/ 2147483647 w 462"/>
                <a:gd name="T19" fmla="*/ 2147483647 h 210"/>
                <a:gd name="T20" fmla="*/ 2147483647 w 462"/>
                <a:gd name="T21" fmla="*/ 2147483647 h 210"/>
                <a:gd name="T22" fmla="*/ 2147483647 w 462"/>
                <a:gd name="T23" fmla="*/ 2147483647 h 210"/>
                <a:gd name="T24" fmla="*/ 2147483647 w 462"/>
                <a:gd name="T25" fmla="*/ 2147483647 h 210"/>
                <a:gd name="T26" fmla="*/ 2147483647 w 462"/>
                <a:gd name="T27" fmla="*/ 2147483647 h 210"/>
                <a:gd name="T28" fmla="*/ 2147483647 w 462"/>
                <a:gd name="T29" fmla="*/ 2147483647 h 210"/>
                <a:gd name="T30" fmla="*/ 2147483647 w 462"/>
                <a:gd name="T31" fmla="*/ 2147483647 h 210"/>
                <a:gd name="T32" fmla="*/ 2147483647 w 462"/>
                <a:gd name="T33" fmla="*/ 2147483647 h 210"/>
                <a:gd name="T34" fmla="*/ 2147483647 w 462"/>
                <a:gd name="T35" fmla="*/ 2147483647 h 210"/>
                <a:gd name="T36" fmla="*/ 2147483647 w 462"/>
                <a:gd name="T37" fmla="*/ 2147483647 h 210"/>
                <a:gd name="T38" fmla="*/ 2147483647 w 462"/>
                <a:gd name="T39" fmla="*/ 2147483647 h 210"/>
                <a:gd name="T40" fmla="*/ 2147483647 w 462"/>
                <a:gd name="T41" fmla="*/ 2147483647 h 210"/>
                <a:gd name="T42" fmla="*/ 2147483647 w 462"/>
                <a:gd name="T43" fmla="*/ 2147483647 h 210"/>
                <a:gd name="T44" fmla="*/ 2147483647 w 462"/>
                <a:gd name="T45" fmla="*/ 2147483647 h 210"/>
                <a:gd name="T46" fmla="*/ 2147483647 w 462"/>
                <a:gd name="T47" fmla="*/ 2147483647 h 210"/>
                <a:gd name="T48" fmla="*/ 2147483647 w 462"/>
                <a:gd name="T49" fmla="*/ 2147483647 h 210"/>
                <a:gd name="T50" fmla="*/ 2147483647 w 462"/>
                <a:gd name="T51" fmla="*/ 2147483647 h 210"/>
                <a:gd name="T52" fmla="*/ 2147483647 w 462"/>
                <a:gd name="T53" fmla="*/ 2147483647 h 210"/>
                <a:gd name="T54" fmla="*/ 2147483647 w 462"/>
                <a:gd name="T55" fmla="*/ 2147483647 h 210"/>
                <a:gd name="T56" fmla="*/ 2147483647 w 462"/>
                <a:gd name="T57" fmla="*/ 2147483647 h 210"/>
                <a:gd name="T58" fmla="*/ 2147483647 w 462"/>
                <a:gd name="T59" fmla="*/ 2147483647 h 210"/>
                <a:gd name="T60" fmla="*/ 2147483647 w 462"/>
                <a:gd name="T61" fmla="*/ 2147483647 h 210"/>
                <a:gd name="T62" fmla="*/ 2147483647 w 462"/>
                <a:gd name="T63" fmla="*/ 2147483647 h 210"/>
                <a:gd name="T64" fmla="*/ 2147483647 w 462"/>
                <a:gd name="T65" fmla="*/ 2147483647 h 210"/>
                <a:gd name="T66" fmla="*/ 2147483647 w 462"/>
                <a:gd name="T67" fmla="*/ 2147483647 h 210"/>
                <a:gd name="T68" fmla="*/ 2147483647 w 462"/>
                <a:gd name="T69" fmla="*/ 2147483647 h 210"/>
                <a:gd name="T70" fmla="*/ 2147483647 w 462"/>
                <a:gd name="T71" fmla="*/ 2147483647 h 210"/>
                <a:gd name="T72" fmla="*/ 2147483647 w 462"/>
                <a:gd name="T73" fmla="*/ 2147483647 h 210"/>
                <a:gd name="T74" fmla="*/ 2147483647 w 462"/>
                <a:gd name="T75" fmla="*/ 2147483647 h 210"/>
                <a:gd name="T76" fmla="*/ 2147483647 w 462"/>
                <a:gd name="T77" fmla="*/ 2147483647 h 210"/>
                <a:gd name="T78" fmla="*/ 2147483647 w 462"/>
                <a:gd name="T79" fmla="*/ 2147483647 h 210"/>
                <a:gd name="T80" fmla="*/ 2147483647 w 462"/>
                <a:gd name="T81" fmla="*/ 0 h 210"/>
                <a:gd name="T82" fmla="*/ 0 w 462"/>
                <a:gd name="T83" fmla="*/ 2147483647 h 210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462"/>
                <a:gd name="T127" fmla="*/ 0 h 210"/>
                <a:gd name="T128" fmla="*/ 462 w 462"/>
                <a:gd name="T129" fmla="*/ 210 h 210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462" h="210">
                  <a:moveTo>
                    <a:pt x="6" y="18"/>
                  </a:moveTo>
                  <a:lnTo>
                    <a:pt x="12" y="18"/>
                  </a:lnTo>
                  <a:lnTo>
                    <a:pt x="18" y="24"/>
                  </a:lnTo>
                  <a:lnTo>
                    <a:pt x="30" y="30"/>
                  </a:lnTo>
                  <a:lnTo>
                    <a:pt x="42" y="42"/>
                  </a:lnTo>
                  <a:lnTo>
                    <a:pt x="60" y="48"/>
                  </a:lnTo>
                  <a:lnTo>
                    <a:pt x="72" y="54"/>
                  </a:lnTo>
                  <a:lnTo>
                    <a:pt x="78" y="54"/>
                  </a:lnTo>
                  <a:lnTo>
                    <a:pt x="84" y="60"/>
                  </a:lnTo>
                  <a:lnTo>
                    <a:pt x="96" y="66"/>
                  </a:lnTo>
                  <a:lnTo>
                    <a:pt x="102" y="78"/>
                  </a:lnTo>
                  <a:lnTo>
                    <a:pt x="114" y="84"/>
                  </a:lnTo>
                  <a:lnTo>
                    <a:pt x="114" y="96"/>
                  </a:lnTo>
                  <a:lnTo>
                    <a:pt x="120" y="114"/>
                  </a:lnTo>
                  <a:lnTo>
                    <a:pt x="120" y="132"/>
                  </a:lnTo>
                  <a:lnTo>
                    <a:pt x="126" y="138"/>
                  </a:lnTo>
                  <a:lnTo>
                    <a:pt x="132" y="150"/>
                  </a:lnTo>
                  <a:lnTo>
                    <a:pt x="138" y="156"/>
                  </a:lnTo>
                  <a:lnTo>
                    <a:pt x="138" y="162"/>
                  </a:lnTo>
                  <a:lnTo>
                    <a:pt x="132" y="168"/>
                  </a:lnTo>
                  <a:lnTo>
                    <a:pt x="168" y="174"/>
                  </a:lnTo>
                  <a:lnTo>
                    <a:pt x="174" y="168"/>
                  </a:lnTo>
                  <a:lnTo>
                    <a:pt x="186" y="162"/>
                  </a:lnTo>
                  <a:lnTo>
                    <a:pt x="198" y="162"/>
                  </a:lnTo>
                  <a:lnTo>
                    <a:pt x="210" y="168"/>
                  </a:lnTo>
                  <a:lnTo>
                    <a:pt x="216" y="174"/>
                  </a:lnTo>
                  <a:lnTo>
                    <a:pt x="222" y="186"/>
                  </a:lnTo>
                  <a:lnTo>
                    <a:pt x="222" y="192"/>
                  </a:lnTo>
                  <a:lnTo>
                    <a:pt x="246" y="192"/>
                  </a:lnTo>
                  <a:lnTo>
                    <a:pt x="246" y="198"/>
                  </a:lnTo>
                  <a:lnTo>
                    <a:pt x="252" y="204"/>
                  </a:lnTo>
                  <a:lnTo>
                    <a:pt x="276" y="198"/>
                  </a:lnTo>
                  <a:lnTo>
                    <a:pt x="282" y="192"/>
                  </a:lnTo>
                  <a:lnTo>
                    <a:pt x="336" y="198"/>
                  </a:lnTo>
                  <a:lnTo>
                    <a:pt x="336" y="180"/>
                  </a:lnTo>
                  <a:lnTo>
                    <a:pt x="342" y="180"/>
                  </a:lnTo>
                  <a:lnTo>
                    <a:pt x="348" y="186"/>
                  </a:lnTo>
                  <a:lnTo>
                    <a:pt x="354" y="186"/>
                  </a:lnTo>
                  <a:lnTo>
                    <a:pt x="354" y="180"/>
                  </a:lnTo>
                  <a:lnTo>
                    <a:pt x="366" y="168"/>
                  </a:lnTo>
                  <a:lnTo>
                    <a:pt x="390" y="168"/>
                  </a:lnTo>
                  <a:lnTo>
                    <a:pt x="396" y="174"/>
                  </a:lnTo>
                  <a:lnTo>
                    <a:pt x="396" y="180"/>
                  </a:lnTo>
                  <a:lnTo>
                    <a:pt x="414" y="198"/>
                  </a:lnTo>
                  <a:lnTo>
                    <a:pt x="426" y="192"/>
                  </a:lnTo>
                  <a:lnTo>
                    <a:pt x="438" y="192"/>
                  </a:lnTo>
                  <a:lnTo>
                    <a:pt x="456" y="210"/>
                  </a:lnTo>
                  <a:lnTo>
                    <a:pt x="462" y="204"/>
                  </a:lnTo>
                  <a:lnTo>
                    <a:pt x="456" y="192"/>
                  </a:lnTo>
                  <a:lnTo>
                    <a:pt x="450" y="186"/>
                  </a:lnTo>
                  <a:lnTo>
                    <a:pt x="444" y="174"/>
                  </a:lnTo>
                  <a:lnTo>
                    <a:pt x="438" y="168"/>
                  </a:lnTo>
                  <a:lnTo>
                    <a:pt x="432" y="168"/>
                  </a:lnTo>
                  <a:lnTo>
                    <a:pt x="414" y="150"/>
                  </a:lnTo>
                  <a:lnTo>
                    <a:pt x="420" y="144"/>
                  </a:lnTo>
                  <a:lnTo>
                    <a:pt x="432" y="144"/>
                  </a:lnTo>
                  <a:lnTo>
                    <a:pt x="420" y="132"/>
                  </a:lnTo>
                  <a:lnTo>
                    <a:pt x="408" y="126"/>
                  </a:lnTo>
                  <a:lnTo>
                    <a:pt x="396" y="114"/>
                  </a:lnTo>
                  <a:lnTo>
                    <a:pt x="378" y="114"/>
                  </a:lnTo>
                  <a:lnTo>
                    <a:pt x="378" y="108"/>
                  </a:lnTo>
                  <a:lnTo>
                    <a:pt x="384" y="102"/>
                  </a:lnTo>
                  <a:lnTo>
                    <a:pt x="384" y="90"/>
                  </a:lnTo>
                  <a:lnTo>
                    <a:pt x="354" y="84"/>
                  </a:lnTo>
                  <a:lnTo>
                    <a:pt x="342" y="72"/>
                  </a:lnTo>
                  <a:lnTo>
                    <a:pt x="330" y="66"/>
                  </a:lnTo>
                  <a:lnTo>
                    <a:pt x="300" y="66"/>
                  </a:lnTo>
                  <a:lnTo>
                    <a:pt x="300" y="72"/>
                  </a:lnTo>
                  <a:lnTo>
                    <a:pt x="288" y="72"/>
                  </a:lnTo>
                  <a:lnTo>
                    <a:pt x="282" y="78"/>
                  </a:lnTo>
                  <a:lnTo>
                    <a:pt x="258" y="78"/>
                  </a:lnTo>
                  <a:lnTo>
                    <a:pt x="246" y="72"/>
                  </a:lnTo>
                  <a:lnTo>
                    <a:pt x="240" y="72"/>
                  </a:lnTo>
                  <a:lnTo>
                    <a:pt x="240" y="66"/>
                  </a:lnTo>
                  <a:lnTo>
                    <a:pt x="192" y="36"/>
                  </a:lnTo>
                  <a:lnTo>
                    <a:pt x="186" y="36"/>
                  </a:lnTo>
                  <a:lnTo>
                    <a:pt x="180" y="30"/>
                  </a:lnTo>
                  <a:lnTo>
                    <a:pt x="144" y="30"/>
                  </a:lnTo>
                  <a:lnTo>
                    <a:pt x="84" y="18"/>
                  </a:lnTo>
                  <a:lnTo>
                    <a:pt x="66" y="12"/>
                  </a:lnTo>
                  <a:lnTo>
                    <a:pt x="54" y="6"/>
                  </a:lnTo>
                  <a:lnTo>
                    <a:pt x="36" y="0"/>
                  </a:lnTo>
                  <a:lnTo>
                    <a:pt x="24" y="0"/>
                  </a:lnTo>
                  <a:lnTo>
                    <a:pt x="0" y="18"/>
                  </a:lnTo>
                  <a:lnTo>
                    <a:pt x="6" y="18"/>
                  </a:lnTo>
                  <a:close/>
                </a:path>
              </a:pathLst>
            </a:custGeom>
            <a:solidFill>
              <a:srgbClr val="C0C0C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627" name="The Gambia">
              <a:extLst>
                <a:ext uri="{FF2B5EF4-FFF2-40B4-BE49-F238E27FC236}">
                  <a16:creationId xmlns:a16="http://schemas.microsoft.com/office/drawing/2014/main" id="{D8377AEA-3DDA-3998-891D-AD31F1CC5F9F}"/>
                </a:ext>
              </a:extLst>
            </p:cNvPr>
            <p:cNvSpPr>
              <a:spLocks/>
            </p:cNvSpPr>
            <p:nvPr/>
          </p:nvSpPr>
          <p:spPr bwMode="gray">
            <a:xfrm>
              <a:off x="2355" y="2287"/>
              <a:ext cx="55" cy="13"/>
            </a:xfrm>
            <a:custGeom>
              <a:avLst/>
              <a:gdLst>
                <a:gd name="T0" fmla="*/ 2147483647 w 216"/>
                <a:gd name="T1" fmla="*/ 2147483647 h 54"/>
                <a:gd name="T2" fmla="*/ 2147483647 w 216"/>
                <a:gd name="T3" fmla="*/ 2147483647 h 54"/>
                <a:gd name="T4" fmla="*/ 2147483647 w 216"/>
                <a:gd name="T5" fmla="*/ 2147483647 h 54"/>
                <a:gd name="T6" fmla="*/ 2147483647 w 216"/>
                <a:gd name="T7" fmla="*/ 2147483647 h 54"/>
                <a:gd name="T8" fmla="*/ 0 w 216"/>
                <a:gd name="T9" fmla="*/ 2147483647 h 54"/>
                <a:gd name="T10" fmla="*/ 0 w 216"/>
                <a:gd name="T11" fmla="*/ 2147483647 h 54"/>
                <a:gd name="T12" fmla="*/ 2147483647 w 216"/>
                <a:gd name="T13" fmla="*/ 2147483647 h 54"/>
                <a:gd name="T14" fmla="*/ 2147483647 w 216"/>
                <a:gd name="T15" fmla="*/ 2147483647 h 54"/>
                <a:gd name="T16" fmla="*/ 2147483647 w 216"/>
                <a:gd name="T17" fmla="*/ 2147483647 h 54"/>
                <a:gd name="T18" fmla="*/ 2147483647 w 216"/>
                <a:gd name="T19" fmla="*/ 2147483647 h 54"/>
                <a:gd name="T20" fmla="*/ 2147483647 w 216"/>
                <a:gd name="T21" fmla="*/ 2147483647 h 54"/>
                <a:gd name="T22" fmla="*/ 2147483647 w 216"/>
                <a:gd name="T23" fmla="*/ 2147483647 h 54"/>
                <a:gd name="T24" fmla="*/ 2147483647 w 216"/>
                <a:gd name="T25" fmla="*/ 2147483647 h 54"/>
                <a:gd name="T26" fmla="*/ 2147483647 w 216"/>
                <a:gd name="T27" fmla="*/ 2147483647 h 54"/>
                <a:gd name="T28" fmla="*/ 2147483647 w 216"/>
                <a:gd name="T29" fmla="*/ 2147483647 h 54"/>
                <a:gd name="T30" fmla="*/ 2147483647 w 216"/>
                <a:gd name="T31" fmla="*/ 2147483647 h 54"/>
                <a:gd name="T32" fmla="*/ 2147483647 w 216"/>
                <a:gd name="T33" fmla="*/ 2147483647 h 54"/>
                <a:gd name="T34" fmla="*/ 2147483647 w 216"/>
                <a:gd name="T35" fmla="*/ 2147483647 h 54"/>
                <a:gd name="T36" fmla="*/ 2147483647 w 216"/>
                <a:gd name="T37" fmla="*/ 2147483647 h 54"/>
                <a:gd name="T38" fmla="*/ 2147483647 w 216"/>
                <a:gd name="T39" fmla="*/ 2147483647 h 54"/>
                <a:gd name="T40" fmla="*/ 2147483647 w 216"/>
                <a:gd name="T41" fmla="*/ 2147483647 h 54"/>
                <a:gd name="T42" fmla="*/ 2147483647 w 216"/>
                <a:gd name="T43" fmla="*/ 2147483647 h 54"/>
                <a:gd name="T44" fmla="*/ 2147483647 w 216"/>
                <a:gd name="T45" fmla="*/ 2147483647 h 54"/>
                <a:gd name="T46" fmla="*/ 2147483647 w 216"/>
                <a:gd name="T47" fmla="*/ 2147483647 h 54"/>
                <a:gd name="T48" fmla="*/ 2147483647 w 216"/>
                <a:gd name="T49" fmla="*/ 2147483647 h 54"/>
                <a:gd name="T50" fmla="*/ 2147483647 w 216"/>
                <a:gd name="T51" fmla="*/ 2147483647 h 54"/>
                <a:gd name="T52" fmla="*/ 2147483647 w 216"/>
                <a:gd name="T53" fmla="*/ 2147483647 h 54"/>
                <a:gd name="T54" fmla="*/ 2147483647 w 216"/>
                <a:gd name="T55" fmla="*/ 2147483647 h 54"/>
                <a:gd name="T56" fmla="*/ 2147483647 w 216"/>
                <a:gd name="T57" fmla="*/ 2147483647 h 54"/>
                <a:gd name="T58" fmla="*/ 2147483647 w 216"/>
                <a:gd name="T59" fmla="*/ 0 h 54"/>
                <a:gd name="T60" fmla="*/ 2147483647 w 216"/>
                <a:gd name="T61" fmla="*/ 0 h 54"/>
                <a:gd name="T62" fmla="*/ 2147483647 w 216"/>
                <a:gd name="T63" fmla="*/ 2147483647 h 54"/>
                <a:gd name="T64" fmla="*/ 2147483647 w 216"/>
                <a:gd name="T65" fmla="*/ 2147483647 h 54"/>
                <a:gd name="T66" fmla="*/ 2147483647 w 216"/>
                <a:gd name="T67" fmla="*/ 2147483647 h 54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216"/>
                <a:gd name="T103" fmla="*/ 0 h 54"/>
                <a:gd name="T104" fmla="*/ 216 w 216"/>
                <a:gd name="T105" fmla="*/ 54 h 54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216" h="54">
                  <a:moveTo>
                    <a:pt x="18" y="18"/>
                  </a:moveTo>
                  <a:lnTo>
                    <a:pt x="12" y="24"/>
                  </a:lnTo>
                  <a:lnTo>
                    <a:pt x="6" y="36"/>
                  </a:lnTo>
                  <a:lnTo>
                    <a:pt x="6" y="42"/>
                  </a:lnTo>
                  <a:lnTo>
                    <a:pt x="0" y="48"/>
                  </a:lnTo>
                  <a:lnTo>
                    <a:pt x="0" y="54"/>
                  </a:lnTo>
                  <a:lnTo>
                    <a:pt x="72" y="54"/>
                  </a:lnTo>
                  <a:lnTo>
                    <a:pt x="72" y="42"/>
                  </a:lnTo>
                  <a:lnTo>
                    <a:pt x="84" y="42"/>
                  </a:lnTo>
                  <a:lnTo>
                    <a:pt x="90" y="36"/>
                  </a:lnTo>
                  <a:lnTo>
                    <a:pt x="114" y="36"/>
                  </a:lnTo>
                  <a:lnTo>
                    <a:pt x="120" y="24"/>
                  </a:lnTo>
                  <a:lnTo>
                    <a:pt x="126" y="18"/>
                  </a:lnTo>
                  <a:lnTo>
                    <a:pt x="132" y="24"/>
                  </a:lnTo>
                  <a:lnTo>
                    <a:pt x="144" y="30"/>
                  </a:lnTo>
                  <a:lnTo>
                    <a:pt x="150" y="42"/>
                  </a:lnTo>
                  <a:lnTo>
                    <a:pt x="168" y="48"/>
                  </a:lnTo>
                  <a:lnTo>
                    <a:pt x="192" y="48"/>
                  </a:lnTo>
                  <a:lnTo>
                    <a:pt x="198" y="42"/>
                  </a:lnTo>
                  <a:lnTo>
                    <a:pt x="210" y="36"/>
                  </a:lnTo>
                  <a:lnTo>
                    <a:pt x="216" y="30"/>
                  </a:lnTo>
                  <a:lnTo>
                    <a:pt x="216" y="24"/>
                  </a:lnTo>
                  <a:lnTo>
                    <a:pt x="210" y="18"/>
                  </a:lnTo>
                  <a:lnTo>
                    <a:pt x="186" y="18"/>
                  </a:lnTo>
                  <a:lnTo>
                    <a:pt x="180" y="24"/>
                  </a:lnTo>
                  <a:lnTo>
                    <a:pt x="168" y="24"/>
                  </a:lnTo>
                  <a:lnTo>
                    <a:pt x="162" y="12"/>
                  </a:lnTo>
                  <a:lnTo>
                    <a:pt x="156" y="6"/>
                  </a:lnTo>
                  <a:lnTo>
                    <a:pt x="144" y="12"/>
                  </a:lnTo>
                  <a:lnTo>
                    <a:pt x="144" y="0"/>
                  </a:lnTo>
                  <a:lnTo>
                    <a:pt x="90" y="0"/>
                  </a:lnTo>
                  <a:lnTo>
                    <a:pt x="90" y="12"/>
                  </a:lnTo>
                  <a:lnTo>
                    <a:pt x="18" y="12"/>
                  </a:lnTo>
                  <a:lnTo>
                    <a:pt x="18" y="18"/>
                  </a:lnTo>
                  <a:close/>
                </a:path>
              </a:pathLst>
            </a:custGeom>
            <a:solidFill>
              <a:srgbClr val="C0C0C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628" name="Gabon">
              <a:extLst>
                <a:ext uri="{FF2B5EF4-FFF2-40B4-BE49-F238E27FC236}">
                  <a16:creationId xmlns:a16="http://schemas.microsoft.com/office/drawing/2014/main" id="{1396BE7C-D31E-B93C-0107-3819398C85FE}"/>
                </a:ext>
              </a:extLst>
            </p:cNvPr>
            <p:cNvSpPr>
              <a:spLocks/>
            </p:cNvSpPr>
            <p:nvPr/>
          </p:nvSpPr>
          <p:spPr bwMode="gray">
            <a:xfrm>
              <a:off x="2811" y="2519"/>
              <a:ext cx="106" cy="130"/>
            </a:xfrm>
            <a:custGeom>
              <a:avLst/>
              <a:gdLst>
                <a:gd name="T0" fmla="*/ 2147483647 w 420"/>
                <a:gd name="T1" fmla="*/ 2147483647 h 510"/>
                <a:gd name="T2" fmla="*/ 2147483647 w 420"/>
                <a:gd name="T3" fmla="*/ 2147483647 h 510"/>
                <a:gd name="T4" fmla="*/ 2147483647 w 420"/>
                <a:gd name="T5" fmla="*/ 2147483647 h 510"/>
                <a:gd name="T6" fmla="*/ 2147483647 w 420"/>
                <a:gd name="T7" fmla="*/ 2147483647 h 510"/>
                <a:gd name="T8" fmla="*/ 2147483647 w 420"/>
                <a:gd name="T9" fmla="*/ 2147483647 h 510"/>
                <a:gd name="T10" fmla="*/ 2147483647 w 420"/>
                <a:gd name="T11" fmla="*/ 2147483647 h 510"/>
                <a:gd name="T12" fmla="*/ 2147483647 w 420"/>
                <a:gd name="T13" fmla="*/ 2147483647 h 510"/>
                <a:gd name="T14" fmla="*/ 2147483647 w 420"/>
                <a:gd name="T15" fmla="*/ 2147483647 h 510"/>
                <a:gd name="T16" fmla="*/ 2147483647 w 420"/>
                <a:gd name="T17" fmla="*/ 2147483647 h 510"/>
                <a:gd name="T18" fmla="*/ 2147483647 w 420"/>
                <a:gd name="T19" fmla="*/ 2147483647 h 510"/>
                <a:gd name="T20" fmla="*/ 2147483647 w 420"/>
                <a:gd name="T21" fmla="*/ 2147483647 h 510"/>
                <a:gd name="T22" fmla="*/ 2147483647 w 420"/>
                <a:gd name="T23" fmla="*/ 2147483647 h 510"/>
                <a:gd name="T24" fmla="*/ 2147483647 w 420"/>
                <a:gd name="T25" fmla="*/ 2147483647 h 510"/>
                <a:gd name="T26" fmla="*/ 2147483647 w 420"/>
                <a:gd name="T27" fmla="*/ 2147483647 h 510"/>
                <a:gd name="T28" fmla="*/ 2147483647 w 420"/>
                <a:gd name="T29" fmla="*/ 2147483647 h 510"/>
                <a:gd name="T30" fmla="*/ 2147483647 w 420"/>
                <a:gd name="T31" fmla="*/ 2147483647 h 510"/>
                <a:gd name="T32" fmla="*/ 2147483647 w 420"/>
                <a:gd name="T33" fmla="*/ 2147483647 h 510"/>
                <a:gd name="T34" fmla="*/ 2147483647 w 420"/>
                <a:gd name="T35" fmla="*/ 2147483647 h 510"/>
                <a:gd name="T36" fmla="*/ 2147483647 w 420"/>
                <a:gd name="T37" fmla="*/ 2147483647 h 510"/>
                <a:gd name="T38" fmla="*/ 2147483647 w 420"/>
                <a:gd name="T39" fmla="*/ 2147483647 h 510"/>
                <a:gd name="T40" fmla="*/ 2147483647 w 420"/>
                <a:gd name="T41" fmla="*/ 2147483647 h 510"/>
                <a:gd name="T42" fmla="*/ 2147483647 w 420"/>
                <a:gd name="T43" fmla="*/ 2147483647 h 510"/>
                <a:gd name="T44" fmla="*/ 2147483647 w 420"/>
                <a:gd name="T45" fmla="*/ 2147483647 h 510"/>
                <a:gd name="T46" fmla="*/ 2147483647 w 420"/>
                <a:gd name="T47" fmla="*/ 2147483647 h 510"/>
                <a:gd name="T48" fmla="*/ 2147483647 w 420"/>
                <a:gd name="T49" fmla="*/ 2147483647 h 510"/>
                <a:gd name="T50" fmla="*/ 2147483647 w 420"/>
                <a:gd name="T51" fmla="*/ 2147483647 h 510"/>
                <a:gd name="T52" fmla="*/ 2147483647 w 420"/>
                <a:gd name="T53" fmla="*/ 2147483647 h 510"/>
                <a:gd name="T54" fmla="*/ 2147483647 w 420"/>
                <a:gd name="T55" fmla="*/ 2147483647 h 510"/>
                <a:gd name="T56" fmla="*/ 2147483647 w 420"/>
                <a:gd name="T57" fmla="*/ 2147483647 h 510"/>
                <a:gd name="T58" fmla="*/ 2147483647 w 420"/>
                <a:gd name="T59" fmla="*/ 2147483647 h 510"/>
                <a:gd name="T60" fmla="*/ 2147483647 w 420"/>
                <a:gd name="T61" fmla="*/ 2147483647 h 510"/>
                <a:gd name="T62" fmla="*/ 2147483647 w 420"/>
                <a:gd name="T63" fmla="*/ 2147483647 h 510"/>
                <a:gd name="T64" fmla="*/ 2147483647 w 420"/>
                <a:gd name="T65" fmla="*/ 2147483647 h 510"/>
                <a:gd name="T66" fmla="*/ 2147483647 w 420"/>
                <a:gd name="T67" fmla="*/ 2147483647 h 510"/>
                <a:gd name="T68" fmla="*/ 2147483647 w 420"/>
                <a:gd name="T69" fmla="*/ 2147483647 h 510"/>
                <a:gd name="T70" fmla="*/ 2147483647 w 420"/>
                <a:gd name="T71" fmla="*/ 2147483647 h 510"/>
                <a:gd name="T72" fmla="*/ 2147483647 w 420"/>
                <a:gd name="T73" fmla="*/ 2147483647 h 510"/>
                <a:gd name="T74" fmla="*/ 2147483647 w 420"/>
                <a:gd name="T75" fmla="*/ 2147483647 h 510"/>
                <a:gd name="T76" fmla="*/ 2147483647 w 420"/>
                <a:gd name="T77" fmla="*/ 2147483647 h 510"/>
                <a:gd name="T78" fmla="*/ 2147483647 w 420"/>
                <a:gd name="T79" fmla="*/ 2147483647 h 510"/>
                <a:gd name="T80" fmla="*/ 2147483647 w 420"/>
                <a:gd name="T81" fmla="*/ 2147483647 h 510"/>
                <a:gd name="T82" fmla="*/ 2147483647 w 420"/>
                <a:gd name="T83" fmla="*/ 2147483647 h 510"/>
                <a:gd name="T84" fmla="*/ 2147483647 w 420"/>
                <a:gd name="T85" fmla="*/ 2147483647 h 510"/>
                <a:gd name="T86" fmla="*/ 2147483647 w 420"/>
                <a:gd name="T87" fmla="*/ 2147483647 h 510"/>
                <a:gd name="T88" fmla="*/ 2147483647 w 420"/>
                <a:gd name="T89" fmla="*/ 2147483647 h 510"/>
                <a:gd name="T90" fmla="*/ 2147483647 w 420"/>
                <a:gd name="T91" fmla="*/ 2147483647 h 510"/>
                <a:gd name="T92" fmla="*/ 2147483647 w 420"/>
                <a:gd name="T93" fmla="*/ 2147483647 h 510"/>
                <a:gd name="T94" fmla="*/ 2147483647 w 420"/>
                <a:gd name="T95" fmla="*/ 2147483647 h 510"/>
                <a:gd name="T96" fmla="*/ 2147483647 w 420"/>
                <a:gd name="T97" fmla="*/ 2147483647 h 510"/>
                <a:gd name="T98" fmla="*/ 2147483647 w 420"/>
                <a:gd name="T99" fmla="*/ 2147483647 h 510"/>
                <a:gd name="T100" fmla="*/ 2147483647 w 420"/>
                <a:gd name="T101" fmla="*/ 2147483647 h 510"/>
                <a:gd name="T102" fmla="*/ 2147483647 w 420"/>
                <a:gd name="T103" fmla="*/ 2147483647 h 510"/>
                <a:gd name="T104" fmla="*/ 2147483647 w 420"/>
                <a:gd name="T105" fmla="*/ 2147483647 h 510"/>
                <a:gd name="T106" fmla="*/ 2147483647 w 420"/>
                <a:gd name="T107" fmla="*/ 2147483647 h 510"/>
                <a:gd name="T108" fmla="*/ 2147483647 w 420"/>
                <a:gd name="T109" fmla="*/ 2147483647 h 510"/>
                <a:gd name="T110" fmla="*/ 2147483647 w 420"/>
                <a:gd name="T111" fmla="*/ 2147483647 h 510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420"/>
                <a:gd name="T169" fmla="*/ 0 h 510"/>
                <a:gd name="T170" fmla="*/ 420 w 420"/>
                <a:gd name="T171" fmla="*/ 510 h 510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420" h="510">
                  <a:moveTo>
                    <a:pt x="420" y="240"/>
                  </a:moveTo>
                  <a:lnTo>
                    <a:pt x="414" y="234"/>
                  </a:lnTo>
                  <a:lnTo>
                    <a:pt x="396" y="234"/>
                  </a:lnTo>
                  <a:lnTo>
                    <a:pt x="390" y="216"/>
                  </a:lnTo>
                  <a:lnTo>
                    <a:pt x="372" y="210"/>
                  </a:lnTo>
                  <a:lnTo>
                    <a:pt x="372" y="174"/>
                  </a:lnTo>
                  <a:lnTo>
                    <a:pt x="384" y="150"/>
                  </a:lnTo>
                  <a:lnTo>
                    <a:pt x="396" y="150"/>
                  </a:lnTo>
                  <a:lnTo>
                    <a:pt x="402" y="144"/>
                  </a:lnTo>
                  <a:lnTo>
                    <a:pt x="408" y="132"/>
                  </a:lnTo>
                  <a:lnTo>
                    <a:pt x="414" y="126"/>
                  </a:lnTo>
                  <a:lnTo>
                    <a:pt x="414" y="114"/>
                  </a:lnTo>
                  <a:lnTo>
                    <a:pt x="402" y="108"/>
                  </a:lnTo>
                  <a:lnTo>
                    <a:pt x="402" y="90"/>
                  </a:lnTo>
                  <a:lnTo>
                    <a:pt x="396" y="84"/>
                  </a:lnTo>
                  <a:lnTo>
                    <a:pt x="396" y="78"/>
                  </a:lnTo>
                  <a:lnTo>
                    <a:pt x="384" y="78"/>
                  </a:lnTo>
                  <a:lnTo>
                    <a:pt x="378" y="72"/>
                  </a:lnTo>
                  <a:lnTo>
                    <a:pt x="360" y="72"/>
                  </a:lnTo>
                  <a:lnTo>
                    <a:pt x="360" y="90"/>
                  </a:lnTo>
                  <a:lnTo>
                    <a:pt x="354" y="96"/>
                  </a:lnTo>
                  <a:lnTo>
                    <a:pt x="330" y="96"/>
                  </a:lnTo>
                  <a:lnTo>
                    <a:pt x="324" y="90"/>
                  </a:lnTo>
                  <a:lnTo>
                    <a:pt x="318" y="54"/>
                  </a:lnTo>
                  <a:lnTo>
                    <a:pt x="336" y="24"/>
                  </a:lnTo>
                  <a:lnTo>
                    <a:pt x="336" y="6"/>
                  </a:lnTo>
                  <a:lnTo>
                    <a:pt x="288" y="12"/>
                  </a:lnTo>
                  <a:lnTo>
                    <a:pt x="282" y="12"/>
                  </a:lnTo>
                  <a:lnTo>
                    <a:pt x="270" y="6"/>
                  </a:lnTo>
                  <a:lnTo>
                    <a:pt x="264" y="6"/>
                  </a:lnTo>
                  <a:lnTo>
                    <a:pt x="252" y="18"/>
                  </a:lnTo>
                  <a:lnTo>
                    <a:pt x="222" y="18"/>
                  </a:lnTo>
                  <a:lnTo>
                    <a:pt x="210" y="0"/>
                  </a:lnTo>
                  <a:lnTo>
                    <a:pt x="192" y="18"/>
                  </a:lnTo>
                  <a:lnTo>
                    <a:pt x="186" y="54"/>
                  </a:lnTo>
                  <a:lnTo>
                    <a:pt x="192" y="60"/>
                  </a:lnTo>
                  <a:lnTo>
                    <a:pt x="192" y="90"/>
                  </a:lnTo>
                  <a:lnTo>
                    <a:pt x="186" y="108"/>
                  </a:lnTo>
                  <a:lnTo>
                    <a:pt x="186" y="114"/>
                  </a:lnTo>
                  <a:lnTo>
                    <a:pt x="84" y="114"/>
                  </a:lnTo>
                  <a:lnTo>
                    <a:pt x="84" y="108"/>
                  </a:lnTo>
                  <a:lnTo>
                    <a:pt x="72" y="108"/>
                  </a:lnTo>
                  <a:lnTo>
                    <a:pt x="60" y="120"/>
                  </a:lnTo>
                  <a:lnTo>
                    <a:pt x="60" y="126"/>
                  </a:lnTo>
                  <a:lnTo>
                    <a:pt x="66" y="132"/>
                  </a:lnTo>
                  <a:lnTo>
                    <a:pt x="66" y="144"/>
                  </a:lnTo>
                  <a:lnTo>
                    <a:pt x="72" y="150"/>
                  </a:lnTo>
                  <a:lnTo>
                    <a:pt x="72" y="162"/>
                  </a:lnTo>
                  <a:lnTo>
                    <a:pt x="48" y="162"/>
                  </a:lnTo>
                  <a:lnTo>
                    <a:pt x="48" y="210"/>
                  </a:lnTo>
                  <a:lnTo>
                    <a:pt x="42" y="228"/>
                  </a:lnTo>
                  <a:lnTo>
                    <a:pt x="36" y="240"/>
                  </a:lnTo>
                  <a:lnTo>
                    <a:pt x="30" y="246"/>
                  </a:lnTo>
                  <a:lnTo>
                    <a:pt x="18" y="252"/>
                  </a:lnTo>
                  <a:lnTo>
                    <a:pt x="0" y="252"/>
                  </a:lnTo>
                  <a:lnTo>
                    <a:pt x="30" y="306"/>
                  </a:lnTo>
                  <a:lnTo>
                    <a:pt x="42" y="294"/>
                  </a:lnTo>
                  <a:lnTo>
                    <a:pt x="54" y="312"/>
                  </a:lnTo>
                  <a:lnTo>
                    <a:pt x="48" y="318"/>
                  </a:lnTo>
                  <a:lnTo>
                    <a:pt x="48" y="330"/>
                  </a:lnTo>
                  <a:lnTo>
                    <a:pt x="42" y="336"/>
                  </a:lnTo>
                  <a:lnTo>
                    <a:pt x="42" y="342"/>
                  </a:lnTo>
                  <a:lnTo>
                    <a:pt x="48" y="348"/>
                  </a:lnTo>
                  <a:lnTo>
                    <a:pt x="66" y="348"/>
                  </a:lnTo>
                  <a:lnTo>
                    <a:pt x="72" y="390"/>
                  </a:lnTo>
                  <a:lnTo>
                    <a:pt x="102" y="396"/>
                  </a:lnTo>
                  <a:lnTo>
                    <a:pt x="96" y="408"/>
                  </a:lnTo>
                  <a:lnTo>
                    <a:pt x="144" y="462"/>
                  </a:lnTo>
                  <a:lnTo>
                    <a:pt x="138" y="468"/>
                  </a:lnTo>
                  <a:lnTo>
                    <a:pt x="174" y="510"/>
                  </a:lnTo>
                  <a:lnTo>
                    <a:pt x="180" y="492"/>
                  </a:lnTo>
                  <a:lnTo>
                    <a:pt x="204" y="480"/>
                  </a:lnTo>
                  <a:lnTo>
                    <a:pt x="222" y="498"/>
                  </a:lnTo>
                  <a:lnTo>
                    <a:pt x="228" y="492"/>
                  </a:lnTo>
                  <a:lnTo>
                    <a:pt x="228" y="456"/>
                  </a:lnTo>
                  <a:lnTo>
                    <a:pt x="210" y="444"/>
                  </a:lnTo>
                  <a:lnTo>
                    <a:pt x="228" y="432"/>
                  </a:lnTo>
                  <a:lnTo>
                    <a:pt x="198" y="414"/>
                  </a:lnTo>
                  <a:lnTo>
                    <a:pt x="210" y="414"/>
                  </a:lnTo>
                  <a:lnTo>
                    <a:pt x="210" y="402"/>
                  </a:lnTo>
                  <a:lnTo>
                    <a:pt x="204" y="396"/>
                  </a:lnTo>
                  <a:lnTo>
                    <a:pt x="204" y="378"/>
                  </a:lnTo>
                  <a:lnTo>
                    <a:pt x="210" y="378"/>
                  </a:lnTo>
                  <a:lnTo>
                    <a:pt x="216" y="384"/>
                  </a:lnTo>
                  <a:lnTo>
                    <a:pt x="228" y="384"/>
                  </a:lnTo>
                  <a:lnTo>
                    <a:pt x="240" y="390"/>
                  </a:lnTo>
                  <a:lnTo>
                    <a:pt x="258" y="390"/>
                  </a:lnTo>
                  <a:lnTo>
                    <a:pt x="264" y="384"/>
                  </a:lnTo>
                  <a:lnTo>
                    <a:pt x="270" y="372"/>
                  </a:lnTo>
                  <a:lnTo>
                    <a:pt x="282" y="366"/>
                  </a:lnTo>
                  <a:lnTo>
                    <a:pt x="264" y="348"/>
                  </a:lnTo>
                  <a:lnTo>
                    <a:pt x="264" y="342"/>
                  </a:lnTo>
                  <a:lnTo>
                    <a:pt x="294" y="342"/>
                  </a:lnTo>
                  <a:lnTo>
                    <a:pt x="312" y="384"/>
                  </a:lnTo>
                  <a:lnTo>
                    <a:pt x="342" y="384"/>
                  </a:lnTo>
                  <a:lnTo>
                    <a:pt x="348" y="378"/>
                  </a:lnTo>
                  <a:lnTo>
                    <a:pt x="354" y="366"/>
                  </a:lnTo>
                  <a:lnTo>
                    <a:pt x="360" y="360"/>
                  </a:lnTo>
                  <a:lnTo>
                    <a:pt x="366" y="360"/>
                  </a:lnTo>
                  <a:lnTo>
                    <a:pt x="366" y="390"/>
                  </a:lnTo>
                  <a:lnTo>
                    <a:pt x="372" y="396"/>
                  </a:lnTo>
                  <a:lnTo>
                    <a:pt x="384" y="396"/>
                  </a:lnTo>
                  <a:lnTo>
                    <a:pt x="390" y="390"/>
                  </a:lnTo>
                  <a:lnTo>
                    <a:pt x="396" y="378"/>
                  </a:lnTo>
                  <a:lnTo>
                    <a:pt x="396" y="354"/>
                  </a:lnTo>
                  <a:lnTo>
                    <a:pt x="408" y="348"/>
                  </a:lnTo>
                  <a:lnTo>
                    <a:pt x="414" y="342"/>
                  </a:lnTo>
                  <a:lnTo>
                    <a:pt x="408" y="318"/>
                  </a:lnTo>
                  <a:lnTo>
                    <a:pt x="414" y="306"/>
                  </a:lnTo>
                  <a:lnTo>
                    <a:pt x="414" y="258"/>
                  </a:lnTo>
                  <a:lnTo>
                    <a:pt x="420" y="252"/>
                  </a:lnTo>
                  <a:lnTo>
                    <a:pt x="420" y="240"/>
                  </a:lnTo>
                  <a:close/>
                </a:path>
              </a:pathLst>
            </a:custGeom>
            <a:solidFill>
              <a:srgbClr val="C0C0C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629" name="France">
              <a:extLst>
                <a:ext uri="{FF2B5EF4-FFF2-40B4-BE49-F238E27FC236}">
                  <a16:creationId xmlns:a16="http://schemas.microsoft.com/office/drawing/2014/main" id="{AD31DBD9-5FE6-3BC6-7CBF-6DDA5AA26FCC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2598" y="1526"/>
              <a:ext cx="231" cy="200"/>
            </a:xfrm>
            <a:custGeom>
              <a:avLst/>
              <a:gdLst>
                <a:gd name="T0" fmla="*/ 2147483647 w 230"/>
                <a:gd name="T1" fmla="*/ 2147483647 h 198"/>
                <a:gd name="T2" fmla="*/ 2147483647 w 230"/>
                <a:gd name="T3" fmla="*/ 2147483647 h 198"/>
                <a:gd name="T4" fmla="*/ 2147483647 w 230"/>
                <a:gd name="T5" fmla="*/ 2147483647 h 198"/>
                <a:gd name="T6" fmla="*/ 2147483647 w 230"/>
                <a:gd name="T7" fmla="*/ 2147483647 h 198"/>
                <a:gd name="T8" fmla="*/ 2147483647 w 230"/>
                <a:gd name="T9" fmla="*/ 2147483647 h 198"/>
                <a:gd name="T10" fmla="*/ 2147483647 w 230"/>
                <a:gd name="T11" fmla="*/ 2147483647 h 198"/>
                <a:gd name="T12" fmla="*/ 2147483647 w 230"/>
                <a:gd name="T13" fmla="*/ 2147483647 h 198"/>
                <a:gd name="T14" fmla="*/ 2147483647 w 230"/>
                <a:gd name="T15" fmla="*/ 2147483647 h 198"/>
                <a:gd name="T16" fmla="*/ 2147483647 w 230"/>
                <a:gd name="T17" fmla="*/ 2147483647 h 198"/>
                <a:gd name="T18" fmla="*/ 2147483647 w 230"/>
                <a:gd name="T19" fmla="*/ 2147483647 h 198"/>
                <a:gd name="T20" fmla="*/ 2147483647 w 230"/>
                <a:gd name="T21" fmla="*/ 2147483647 h 198"/>
                <a:gd name="T22" fmla="*/ 2147483647 w 230"/>
                <a:gd name="T23" fmla="*/ 2147483647 h 198"/>
                <a:gd name="T24" fmla="*/ 2147483647 w 230"/>
                <a:gd name="T25" fmla="*/ 2147483647 h 198"/>
                <a:gd name="T26" fmla="*/ 2147483647 w 230"/>
                <a:gd name="T27" fmla="*/ 2147483647 h 198"/>
                <a:gd name="T28" fmla="*/ 2147483647 w 230"/>
                <a:gd name="T29" fmla="*/ 2147483647 h 198"/>
                <a:gd name="T30" fmla="*/ 2147483647 w 230"/>
                <a:gd name="T31" fmla="*/ 2147483647 h 198"/>
                <a:gd name="T32" fmla="*/ 2147483647 w 230"/>
                <a:gd name="T33" fmla="*/ 2147483647 h 198"/>
                <a:gd name="T34" fmla="*/ 2147483647 w 230"/>
                <a:gd name="T35" fmla="*/ 2147483647 h 198"/>
                <a:gd name="T36" fmla="*/ 2147483647 w 230"/>
                <a:gd name="T37" fmla="*/ 2147483647 h 198"/>
                <a:gd name="T38" fmla="*/ 2147483647 w 230"/>
                <a:gd name="T39" fmla="*/ 2147483647 h 198"/>
                <a:gd name="T40" fmla="*/ 2147483647 w 230"/>
                <a:gd name="T41" fmla="*/ 2147483647 h 198"/>
                <a:gd name="T42" fmla="*/ 2147483647 w 230"/>
                <a:gd name="T43" fmla="*/ 2147483647 h 198"/>
                <a:gd name="T44" fmla="*/ 2147483647 w 230"/>
                <a:gd name="T45" fmla="*/ 2147483647 h 198"/>
                <a:gd name="T46" fmla="*/ 2147483647 w 230"/>
                <a:gd name="T47" fmla="*/ 2147483647 h 198"/>
                <a:gd name="T48" fmla="*/ 2147483647 w 230"/>
                <a:gd name="T49" fmla="*/ 2147483647 h 198"/>
                <a:gd name="T50" fmla="*/ 2147483647 w 230"/>
                <a:gd name="T51" fmla="*/ 2147483647 h 198"/>
                <a:gd name="T52" fmla="*/ 2147483647 w 230"/>
                <a:gd name="T53" fmla="*/ 2147483647 h 198"/>
                <a:gd name="T54" fmla="*/ 2147483647 w 230"/>
                <a:gd name="T55" fmla="*/ 2147483647 h 198"/>
                <a:gd name="T56" fmla="*/ 2147483647 w 230"/>
                <a:gd name="T57" fmla="*/ 2147483647 h 198"/>
                <a:gd name="T58" fmla="*/ 2147483647 w 230"/>
                <a:gd name="T59" fmla="*/ 2147483647 h 198"/>
                <a:gd name="T60" fmla="*/ 2147483647 w 230"/>
                <a:gd name="T61" fmla="*/ 2147483647 h 198"/>
                <a:gd name="T62" fmla="*/ 2147483647 w 230"/>
                <a:gd name="T63" fmla="*/ 2147483647 h 198"/>
                <a:gd name="T64" fmla="*/ 2147483647 w 230"/>
                <a:gd name="T65" fmla="*/ 2147483647 h 198"/>
                <a:gd name="T66" fmla="*/ 2147483647 w 230"/>
                <a:gd name="T67" fmla="*/ 2147483647 h 198"/>
                <a:gd name="T68" fmla="*/ 2147483647 w 230"/>
                <a:gd name="T69" fmla="*/ 2147483647 h 198"/>
                <a:gd name="T70" fmla="*/ 2147483647 w 230"/>
                <a:gd name="T71" fmla="*/ 2147483647 h 198"/>
                <a:gd name="T72" fmla="*/ 2147483647 w 230"/>
                <a:gd name="T73" fmla="*/ 2147483647 h 198"/>
                <a:gd name="T74" fmla="*/ 2147483647 w 230"/>
                <a:gd name="T75" fmla="*/ 2147483647 h 198"/>
                <a:gd name="T76" fmla="*/ 2147483647 w 230"/>
                <a:gd name="T77" fmla="*/ 2147483647 h 198"/>
                <a:gd name="T78" fmla="*/ 2147483647 w 230"/>
                <a:gd name="T79" fmla="*/ 2147483647 h 198"/>
                <a:gd name="T80" fmla="*/ 2147483647 w 230"/>
                <a:gd name="T81" fmla="*/ 2147483647 h 198"/>
                <a:gd name="T82" fmla="*/ 2147483647 w 230"/>
                <a:gd name="T83" fmla="*/ 2147483647 h 198"/>
                <a:gd name="T84" fmla="*/ 2147483647 w 230"/>
                <a:gd name="T85" fmla="*/ 2147483647 h 198"/>
                <a:gd name="T86" fmla="*/ 2147483647 w 230"/>
                <a:gd name="T87" fmla="*/ 2147483647 h 198"/>
                <a:gd name="T88" fmla="*/ 2147483647 w 230"/>
                <a:gd name="T89" fmla="*/ 2147483647 h 198"/>
                <a:gd name="T90" fmla="*/ 2147483647 w 230"/>
                <a:gd name="T91" fmla="*/ 2147483647 h 198"/>
                <a:gd name="T92" fmla="*/ 2147483647 w 230"/>
                <a:gd name="T93" fmla="*/ 2147483647 h 198"/>
                <a:gd name="T94" fmla="*/ 2147483647 w 230"/>
                <a:gd name="T95" fmla="*/ 2147483647 h 198"/>
                <a:gd name="T96" fmla="*/ 2147483647 w 230"/>
                <a:gd name="T97" fmla="*/ 2147483647 h 198"/>
                <a:gd name="T98" fmla="*/ 2147483647 w 230"/>
                <a:gd name="T99" fmla="*/ 2147483647 h 198"/>
                <a:gd name="T100" fmla="*/ 2147483647 w 230"/>
                <a:gd name="T101" fmla="*/ 2147483647 h 198"/>
                <a:gd name="T102" fmla="*/ 2147483647 w 230"/>
                <a:gd name="T103" fmla="*/ 2147483647 h 198"/>
                <a:gd name="T104" fmla="*/ 2147483647 w 230"/>
                <a:gd name="T105" fmla="*/ 2147483647 h 198"/>
                <a:gd name="T106" fmla="*/ 2147483647 w 230"/>
                <a:gd name="T107" fmla="*/ 2147483647 h 198"/>
                <a:gd name="T108" fmla="*/ 2147483647 w 230"/>
                <a:gd name="T109" fmla="*/ 2147483647 h 198"/>
                <a:gd name="T110" fmla="*/ 2147483647 w 230"/>
                <a:gd name="T111" fmla="*/ 2147483647 h 198"/>
                <a:gd name="T112" fmla="*/ 2147483647 w 230"/>
                <a:gd name="T113" fmla="*/ 2147483647 h 198"/>
                <a:gd name="T114" fmla="*/ 2147483647 w 230"/>
                <a:gd name="T115" fmla="*/ 2147483647 h 198"/>
                <a:gd name="T116" fmla="*/ 2147483647 w 230"/>
                <a:gd name="T117" fmla="*/ 2147483647 h 198"/>
                <a:gd name="T118" fmla="*/ 2147483647 w 230"/>
                <a:gd name="T119" fmla="*/ 2147483647 h 198"/>
                <a:gd name="T120" fmla="*/ 2147483647 w 230"/>
                <a:gd name="T121" fmla="*/ 2147483647 h 198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230"/>
                <a:gd name="T184" fmla="*/ 0 h 198"/>
                <a:gd name="T185" fmla="*/ 230 w 230"/>
                <a:gd name="T186" fmla="*/ 198 h 198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230" h="198">
                  <a:moveTo>
                    <a:pt x="230" y="172"/>
                  </a:moveTo>
                  <a:lnTo>
                    <a:pt x="230" y="172"/>
                  </a:lnTo>
                  <a:lnTo>
                    <a:pt x="230" y="166"/>
                  </a:lnTo>
                  <a:lnTo>
                    <a:pt x="228" y="166"/>
                  </a:lnTo>
                  <a:lnTo>
                    <a:pt x="224" y="168"/>
                  </a:lnTo>
                  <a:lnTo>
                    <a:pt x="224" y="170"/>
                  </a:lnTo>
                  <a:lnTo>
                    <a:pt x="220" y="172"/>
                  </a:lnTo>
                  <a:lnTo>
                    <a:pt x="218" y="174"/>
                  </a:lnTo>
                  <a:lnTo>
                    <a:pt x="216" y="178"/>
                  </a:lnTo>
                  <a:lnTo>
                    <a:pt x="216" y="182"/>
                  </a:lnTo>
                  <a:lnTo>
                    <a:pt x="218" y="186"/>
                  </a:lnTo>
                  <a:lnTo>
                    <a:pt x="218" y="190"/>
                  </a:lnTo>
                  <a:lnTo>
                    <a:pt x="218" y="192"/>
                  </a:lnTo>
                  <a:lnTo>
                    <a:pt x="218" y="194"/>
                  </a:lnTo>
                  <a:lnTo>
                    <a:pt x="222" y="196"/>
                  </a:lnTo>
                  <a:lnTo>
                    <a:pt x="224" y="198"/>
                  </a:lnTo>
                  <a:lnTo>
                    <a:pt x="230" y="192"/>
                  </a:lnTo>
                  <a:lnTo>
                    <a:pt x="230" y="186"/>
                  </a:lnTo>
                  <a:lnTo>
                    <a:pt x="228" y="186"/>
                  </a:lnTo>
                  <a:lnTo>
                    <a:pt x="230" y="184"/>
                  </a:lnTo>
                  <a:lnTo>
                    <a:pt x="230" y="172"/>
                  </a:lnTo>
                  <a:close/>
                  <a:moveTo>
                    <a:pt x="198" y="40"/>
                  </a:moveTo>
                  <a:lnTo>
                    <a:pt x="198" y="40"/>
                  </a:lnTo>
                  <a:lnTo>
                    <a:pt x="196" y="40"/>
                  </a:lnTo>
                  <a:lnTo>
                    <a:pt x="192" y="40"/>
                  </a:lnTo>
                  <a:lnTo>
                    <a:pt x="190" y="40"/>
                  </a:lnTo>
                  <a:lnTo>
                    <a:pt x="184" y="40"/>
                  </a:lnTo>
                  <a:lnTo>
                    <a:pt x="184" y="34"/>
                  </a:lnTo>
                  <a:lnTo>
                    <a:pt x="182" y="34"/>
                  </a:lnTo>
                  <a:lnTo>
                    <a:pt x="182" y="32"/>
                  </a:lnTo>
                  <a:lnTo>
                    <a:pt x="178" y="30"/>
                  </a:lnTo>
                  <a:lnTo>
                    <a:pt x="174" y="34"/>
                  </a:lnTo>
                  <a:lnTo>
                    <a:pt x="172" y="32"/>
                  </a:lnTo>
                  <a:lnTo>
                    <a:pt x="166" y="32"/>
                  </a:lnTo>
                  <a:lnTo>
                    <a:pt x="164" y="28"/>
                  </a:lnTo>
                  <a:lnTo>
                    <a:pt x="162" y="28"/>
                  </a:lnTo>
                  <a:lnTo>
                    <a:pt x="158" y="28"/>
                  </a:lnTo>
                  <a:lnTo>
                    <a:pt x="156" y="28"/>
                  </a:lnTo>
                  <a:lnTo>
                    <a:pt x="156" y="22"/>
                  </a:lnTo>
                  <a:lnTo>
                    <a:pt x="152" y="24"/>
                  </a:lnTo>
                  <a:lnTo>
                    <a:pt x="146" y="24"/>
                  </a:lnTo>
                  <a:lnTo>
                    <a:pt x="146" y="18"/>
                  </a:lnTo>
                  <a:lnTo>
                    <a:pt x="144" y="16"/>
                  </a:lnTo>
                  <a:lnTo>
                    <a:pt x="142" y="14"/>
                  </a:lnTo>
                  <a:lnTo>
                    <a:pt x="136" y="14"/>
                  </a:lnTo>
                  <a:lnTo>
                    <a:pt x="132" y="12"/>
                  </a:lnTo>
                  <a:lnTo>
                    <a:pt x="126" y="10"/>
                  </a:lnTo>
                  <a:lnTo>
                    <a:pt x="126" y="6"/>
                  </a:lnTo>
                  <a:lnTo>
                    <a:pt x="126" y="0"/>
                  </a:lnTo>
                  <a:lnTo>
                    <a:pt x="118" y="0"/>
                  </a:lnTo>
                  <a:lnTo>
                    <a:pt x="114" y="2"/>
                  </a:lnTo>
                  <a:lnTo>
                    <a:pt x="112" y="2"/>
                  </a:lnTo>
                  <a:lnTo>
                    <a:pt x="110" y="4"/>
                  </a:lnTo>
                  <a:lnTo>
                    <a:pt x="104" y="4"/>
                  </a:lnTo>
                  <a:lnTo>
                    <a:pt x="104" y="6"/>
                  </a:lnTo>
                  <a:lnTo>
                    <a:pt x="104" y="8"/>
                  </a:lnTo>
                  <a:lnTo>
                    <a:pt x="104" y="12"/>
                  </a:lnTo>
                  <a:lnTo>
                    <a:pt x="106" y="14"/>
                  </a:lnTo>
                  <a:lnTo>
                    <a:pt x="106" y="20"/>
                  </a:lnTo>
                  <a:lnTo>
                    <a:pt x="104" y="22"/>
                  </a:lnTo>
                  <a:lnTo>
                    <a:pt x="98" y="24"/>
                  </a:lnTo>
                  <a:lnTo>
                    <a:pt x="92" y="24"/>
                  </a:lnTo>
                  <a:lnTo>
                    <a:pt x="82" y="32"/>
                  </a:lnTo>
                  <a:lnTo>
                    <a:pt x="86" y="34"/>
                  </a:lnTo>
                  <a:lnTo>
                    <a:pt x="84" y="34"/>
                  </a:lnTo>
                  <a:lnTo>
                    <a:pt x="82" y="34"/>
                  </a:lnTo>
                  <a:lnTo>
                    <a:pt x="76" y="38"/>
                  </a:lnTo>
                  <a:lnTo>
                    <a:pt x="68" y="38"/>
                  </a:lnTo>
                  <a:lnTo>
                    <a:pt x="66" y="36"/>
                  </a:lnTo>
                  <a:lnTo>
                    <a:pt x="60" y="30"/>
                  </a:lnTo>
                  <a:lnTo>
                    <a:pt x="58" y="30"/>
                  </a:lnTo>
                  <a:lnTo>
                    <a:pt x="56" y="28"/>
                  </a:lnTo>
                  <a:lnTo>
                    <a:pt x="52" y="28"/>
                  </a:lnTo>
                  <a:lnTo>
                    <a:pt x="52" y="30"/>
                  </a:lnTo>
                  <a:lnTo>
                    <a:pt x="52" y="34"/>
                  </a:lnTo>
                  <a:lnTo>
                    <a:pt x="54" y="34"/>
                  </a:lnTo>
                  <a:lnTo>
                    <a:pt x="56" y="38"/>
                  </a:lnTo>
                  <a:lnTo>
                    <a:pt x="58" y="40"/>
                  </a:lnTo>
                  <a:lnTo>
                    <a:pt x="58" y="46"/>
                  </a:lnTo>
                  <a:lnTo>
                    <a:pt x="56" y="48"/>
                  </a:lnTo>
                  <a:lnTo>
                    <a:pt x="54" y="48"/>
                  </a:lnTo>
                  <a:lnTo>
                    <a:pt x="48" y="48"/>
                  </a:lnTo>
                  <a:lnTo>
                    <a:pt x="38" y="48"/>
                  </a:lnTo>
                  <a:lnTo>
                    <a:pt x="38" y="54"/>
                  </a:lnTo>
                  <a:lnTo>
                    <a:pt x="36" y="52"/>
                  </a:lnTo>
                  <a:lnTo>
                    <a:pt x="34" y="48"/>
                  </a:lnTo>
                  <a:lnTo>
                    <a:pt x="32" y="48"/>
                  </a:lnTo>
                  <a:lnTo>
                    <a:pt x="30" y="46"/>
                  </a:lnTo>
                  <a:lnTo>
                    <a:pt x="26" y="46"/>
                  </a:lnTo>
                  <a:lnTo>
                    <a:pt x="24" y="48"/>
                  </a:lnTo>
                  <a:lnTo>
                    <a:pt x="22" y="48"/>
                  </a:lnTo>
                  <a:lnTo>
                    <a:pt x="20" y="48"/>
                  </a:lnTo>
                  <a:lnTo>
                    <a:pt x="16" y="48"/>
                  </a:lnTo>
                  <a:lnTo>
                    <a:pt x="12" y="50"/>
                  </a:lnTo>
                  <a:lnTo>
                    <a:pt x="8" y="50"/>
                  </a:lnTo>
                  <a:lnTo>
                    <a:pt x="6" y="52"/>
                  </a:lnTo>
                  <a:lnTo>
                    <a:pt x="4" y="54"/>
                  </a:lnTo>
                  <a:lnTo>
                    <a:pt x="6" y="56"/>
                  </a:lnTo>
                  <a:lnTo>
                    <a:pt x="8" y="56"/>
                  </a:lnTo>
                  <a:lnTo>
                    <a:pt x="10" y="58"/>
                  </a:lnTo>
                  <a:lnTo>
                    <a:pt x="10" y="60"/>
                  </a:lnTo>
                  <a:lnTo>
                    <a:pt x="6" y="60"/>
                  </a:lnTo>
                  <a:lnTo>
                    <a:pt x="2" y="60"/>
                  </a:lnTo>
                  <a:lnTo>
                    <a:pt x="0" y="60"/>
                  </a:lnTo>
                  <a:lnTo>
                    <a:pt x="0" y="62"/>
                  </a:lnTo>
                  <a:lnTo>
                    <a:pt x="6" y="66"/>
                  </a:lnTo>
                  <a:lnTo>
                    <a:pt x="12" y="66"/>
                  </a:lnTo>
                  <a:lnTo>
                    <a:pt x="12" y="64"/>
                  </a:lnTo>
                  <a:lnTo>
                    <a:pt x="26" y="72"/>
                  </a:lnTo>
                  <a:lnTo>
                    <a:pt x="32" y="72"/>
                  </a:lnTo>
                  <a:lnTo>
                    <a:pt x="38" y="76"/>
                  </a:lnTo>
                  <a:lnTo>
                    <a:pt x="48" y="76"/>
                  </a:lnTo>
                  <a:lnTo>
                    <a:pt x="40" y="80"/>
                  </a:lnTo>
                  <a:lnTo>
                    <a:pt x="42" y="84"/>
                  </a:lnTo>
                  <a:lnTo>
                    <a:pt x="44" y="86"/>
                  </a:lnTo>
                  <a:lnTo>
                    <a:pt x="46" y="92"/>
                  </a:lnTo>
                  <a:lnTo>
                    <a:pt x="52" y="96"/>
                  </a:lnTo>
                  <a:lnTo>
                    <a:pt x="58" y="96"/>
                  </a:lnTo>
                  <a:lnTo>
                    <a:pt x="58" y="106"/>
                  </a:lnTo>
                  <a:lnTo>
                    <a:pt x="62" y="114"/>
                  </a:lnTo>
                  <a:lnTo>
                    <a:pt x="66" y="124"/>
                  </a:lnTo>
                  <a:lnTo>
                    <a:pt x="58" y="114"/>
                  </a:lnTo>
                  <a:lnTo>
                    <a:pt x="58" y="118"/>
                  </a:lnTo>
                  <a:lnTo>
                    <a:pt x="56" y="120"/>
                  </a:lnTo>
                  <a:lnTo>
                    <a:pt x="56" y="132"/>
                  </a:lnTo>
                  <a:lnTo>
                    <a:pt x="54" y="134"/>
                  </a:lnTo>
                  <a:lnTo>
                    <a:pt x="52" y="144"/>
                  </a:lnTo>
                  <a:lnTo>
                    <a:pt x="52" y="146"/>
                  </a:lnTo>
                  <a:lnTo>
                    <a:pt x="50" y="150"/>
                  </a:lnTo>
                  <a:lnTo>
                    <a:pt x="50" y="152"/>
                  </a:lnTo>
                  <a:lnTo>
                    <a:pt x="48" y="152"/>
                  </a:lnTo>
                  <a:lnTo>
                    <a:pt x="48" y="154"/>
                  </a:lnTo>
                  <a:lnTo>
                    <a:pt x="46" y="156"/>
                  </a:lnTo>
                  <a:lnTo>
                    <a:pt x="44" y="158"/>
                  </a:lnTo>
                  <a:lnTo>
                    <a:pt x="46" y="160"/>
                  </a:lnTo>
                  <a:lnTo>
                    <a:pt x="46" y="158"/>
                  </a:lnTo>
                  <a:lnTo>
                    <a:pt x="48" y="158"/>
                  </a:lnTo>
                  <a:lnTo>
                    <a:pt x="52" y="160"/>
                  </a:lnTo>
                  <a:lnTo>
                    <a:pt x="52" y="162"/>
                  </a:lnTo>
                  <a:lnTo>
                    <a:pt x="50" y="164"/>
                  </a:lnTo>
                  <a:lnTo>
                    <a:pt x="60" y="164"/>
                  </a:lnTo>
                  <a:lnTo>
                    <a:pt x="64" y="168"/>
                  </a:lnTo>
                  <a:lnTo>
                    <a:pt x="66" y="166"/>
                  </a:lnTo>
                  <a:lnTo>
                    <a:pt x="68" y="166"/>
                  </a:lnTo>
                  <a:lnTo>
                    <a:pt x="72" y="170"/>
                  </a:lnTo>
                  <a:lnTo>
                    <a:pt x="78" y="170"/>
                  </a:lnTo>
                  <a:lnTo>
                    <a:pt x="78" y="172"/>
                  </a:lnTo>
                  <a:lnTo>
                    <a:pt x="84" y="172"/>
                  </a:lnTo>
                  <a:lnTo>
                    <a:pt x="84" y="168"/>
                  </a:lnTo>
                  <a:lnTo>
                    <a:pt x="86" y="166"/>
                  </a:lnTo>
                  <a:lnTo>
                    <a:pt x="90" y="166"/>
                  </a:lnTo>
                  <a:lnTo>
                    <a:pt x="92" y="168"/>
                  </a:lnTo>
                  <a:lnTo>
                    <a:pt x="92" y="170"/>
                  </a:lnTo>
                  <a:lnTo>
                    <a:pt x="96" y="170"/>
                  </a:lnTo>
                  <a:lnTo>
                    <a:pt x="96" y="172"/>
                  </a:lnTo>
                  <a:lnTo>
                    <a:pt x="104" y="172"/>
                  </a:lnTo>
                  <a:lnTo>
                    <a:pt x="104" y="174"/>
                  </a:lnTo>
                  <a:lnTo>
                    <a:pt x="104" y="176"/>
                  </a:lnTo>
                  <a:lnTo>
                    <a:pt x="112" y="176"/>
                  </a:lnTo>
                  <a:lnTo>
                    <a:pt x="112" y="178"/>
                  </a:lnTo>
                  <a:lnTo>
                    <a:pt x="118" y="178"/>
                  </a:lnTo>
                  <a:lnTo>
                    <a:pt x="118" y="176"/>
                  </a:lnTo>
                  <a:lnTo>
                    <a:pt x="118" y="174"/>
                  </a:lnTo>
                  <a:lnTo>
                    <a:pt x="122" y="174"/>
                  </a:lnTo>
                  <a:lnTo>
                    <a:pt x="122" y="170"/>
                  </a:lnTo>
                  <a:lnTo>
                    <a:pt x="126" y="164"/>
                  </a:lnTo>
                  <a:lnTo>
                    <a:pt x="130" y="160"/>
                  </a:lnTo>
                  <a:lnTo>
                    <a:pt x="132" y="158"/>
                  </a:lnTo>
                  <a:lnTo>
                    <a:pt x="134" y="156"/>
                  </a:lnTo>
                  <a:lnTo>
                    <a:pt x="138" y="154"/>
                  </a:lnTo>
                  <a:lnTo>
                    <a:pt x="140" y="152"/>
                  </a:lnTo>
                  <a:lnTo>
                    <a:pt x="144" y="152"/>
                  </a:lnTo>
                  <a:lnTo>
                    <a:pt x="146" y="154"/>
                  </a:lnTo>
                  <a:lnTo>
                    <a:pt x="150" y="154"/>
                  </a:lnTo>
                  <a:lnTo>
                    <a:pt x="152" y="156"/>
                  </a:lnTo>
                  <a:lnTo>
                    <a:pt x="162" y="156"/>
                  </a:lnTo>
                  <a:lnTo>
                    <a:pt x="166" y="160"/>
                  </a:lnTo>
                  <a:lnTo>
                    <a:pt x="166" y="162"/>
                  </a:lnTo>
                  <a:lnTo>
                    <a:pt x="170" y="162"/>
                  </a:lnTo>
                  <a:lnTo>
                    <a:pt x="172" y="164"/>
                  </a:lnTo>
                  <a:lnTo>
                    <a:pt x="178" y="164"/>
                  </a:lnTo>
                  <a:lnTo>
                    <a:pt x="182" y="162"/>
                  </a:lnTo>
                  <a:lnTo>
                    <a:pt x="184" y="160"/>
                  </a:lnTo>
                  <a:lnTo>
                    <a:pt x="186" y="154"/>
                  </a:lnTo>
                  <a:lnTo>
                    <a:pt x="192" y="150"/>
                  </a:lnTo>
                  <a:lnTo>
                    <a:pt x="196" y="150"/>
                  </a:lnTo>
                  <a:lnTo>
                    <a:pt x="196" y="148"/>
                  </a:lnTo>
                  <a:lnTo>
                    <a:pt x="200" y="144"/>
                  </a:lnTo>
                  <a:lnTo>
                    <a:pt x="200" y="142"/>
                  </a:lnTo>
                  <a:lnTo>
                    <a:pt x="198" y="140"/>
                  </a:lnTo>
                  <a:lnTo>
                    <a:pt x="192" y="140"/>
                  </a:lnTo>
                  <a:lnTo>
                    <a:pt x="188" y="138"/>
                  </a:lnTo>
                  <a:lnTo>
                    <a:pt x="186" y="136"/>
                  </a:lnTo>
                  <a:lnTo>
                    <a:pt x="186" y="134"/>
                  </a:lnTo>
                  <a:lnTo>
                    <a:pt x="188" y="132"/>
                  </a:lnTo>
                  <a:lnTo>
                    <a:pt x="190" y="130"/>
                  </a:lnTo>
                  <a:lnTo>
                    <a:pt x="190" y="126"/>
                  </a:lnTo>
                  <a:lnTo>
                    <a:pt x="188" y="126"/>
                  </a:lnTo>
                  <a:lnTo>
                    <a:pt x="184" y="126"/>
                  </a:lnTo>
                  <a:lnTo>
                    <a:pt x="182" y="120"/>
                  </a:lnTo>
                  <a:lnTo>
                    <a:pt x="188" y="120"/>
                  </a:lnTo>
                  <a:lnTo>
                    <a:pt x="192" y="116"/>
                  </a:lnTo>
                  <a:lnTo>
                    <a:pt x="192" y="114"/>
                  </a:lnTo>
                  <a:lnTo>
                    <a:pt x="186" y="108"/>
                  </a:lnTo>
                  <a:lnTo>
                    <a:pt x="188" y="106"/>
                  </a:lnTo>
                  <a:lnTo>
                    <a:pt x="190" y="106"/>
                  </a:lnTo>
                  <a:lnTo>
                    <a:pt x="190" y="104"/>
                  </a:lnTo>
                  <a:lnTo>
                    <a:pt x="186" y="100"/>
                  </a:lnTo>
                  <a:lnTo>
                    <a:pt x="188" y="94"/>
                  </a:lnTo>
                  <a:lnTo>
                    <a:pt x="186" y="94"/>
                  </a:lnTo>
                  <a:lnTo>
                    <a:pt x="182" y="94"/>
                  </a:lnTo>
                  <a:lnTo>
                    <a:pt x="176" y="100"/>
                  </a:lnTo>
                  <a:lnTo>
                    <a:pt x="174" y="100"/>
                  </a:lnTo>
                  <a:lnTo>
                    <a:pt x="174" y="98"/>
                  </a:lnTo>
                  <a:lnTo>
                    <a:pt x="176" y="96"/>
                  </a:lnTo>
                  <a:lnTo>
                    <a:pt x="174" y="94"/>
                  </a:lnTo>
                  <a:lnTo>
                    <a:pt x="178" y="92"/>
                  </a:lnTo>
                  <a:lnTo>
                    <a:pt x="178" y="88"/>
                  </a:lnTo>
                  <a:lnTo>
                    <a:pt x="182" y="86"/>
                  </a:lnTo>
                  <a:lnTo>
                    <a:pt x="182" y="82"/>
                  </a:lnTo>
                  <a:lnTo>
                    <a:pt x="186" y="82"/>
                  </a:lnTo>
                  <a:lnTo>
                    <a:pt x="188" y="80"/>
                  </a:lnTo>
                  <a:lnTo>
                    <a:pt x="190" y="78"/>
                  </a:lnTo>
                  <a:lnTo>
                    <a:pt x="192" y="76"/>
                  </a:lnTo>
                  <a:lnTo>
                    <a:pt x="192" y="74"/>
                  </a:lnTo>
                  <a:lnTo>
                    <a:pt x="198" y="76"/>
                  </a:lnTo>
                  <a:lnTo>
                    <a:pt x="198" y="72"/>
                  </a:lnTo>
                  <a:lnTo>
                    <a:pt x="198" y="60"/>
                  </a:lnTo>
                  <a:lnTo>
                    <a:pt x="200" y="58"/>
                  </a:lnTo>
                  <a:lnTo>
                    <a:pt x="202" y="56"/>
                  </a:lnTo>
                  <a:lnTo>
                    <a:pt x="204" y="54"/>
                  </a:lnTo>
                  <a:lnTo>
                    <a:pt x="204" y="50"/>
                  </a:lnTo>
                  <a:lnTo>
                    <a:pt x="208" y="46"/>
                  </a:lnTo>
                  <a:lnTo>
                    <a:pt x="210" y="42"/>
                  </a:lnTo>
                  <a:lnTo>
                    <a:pt x="204" y="40"/>
                  </a:lnTo>
                  <a:lnTo>
                    <a:pt x="198" y="40"/>
                  </a:lnTo>
                  <a:close/>
                </a:path>
              </a:pathLst>
            </a:custGeom>
            <a:solidFill>
              <a:srgbClr val="10069F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630" name="Finland">
              <a:extLst>
                <a:ext uri="{FF2B5EF4-FFF2-40B4-BE49-F238E27FC236}">
                  <a16:creationId xmlns:a16="http://schemas.microsoft.com/office/drawing/2014/main" id="{74BB7AE5-BBF7-0059-853F-CB6BE81E49D6}"/>
                </a:ext>
              </a:extLst>
            </p:cNvPr>
            <p:cNvSpPr>
              <a:spLocks/>
            </p:cNvSpPr>
            <p:nvPr/>
          </p:nvSpPr>
          <p:spPr bwMode="gray">
            <a:xfrm>
              <a:off x="2977" y="1177"/>
              <a:ext cx="159" cy="182"/>
            </a:xfrm>
            <a:custGeom>
              <a:avLst/>
              <a:gdLst>
                <a:gd name="T0" fmla="*/ 2147483647 w 630"/>
                <a:gd name="T1" fmla="*/ 2147483647 h 714"/>
                <a:gd name="T2" fmla="*/ 2147483647 w 630"/>
                <a:gd name="T3" fmla="*/ 2147483647 h 714"/>
                <a:gd name="T4" fmla="*/ 2147483647 w 630"/>
                <a:gd name="T5" fmla="*/ 2147483647 h 714"/>
                <a:gd name="T6" fmla="*/ 2147483647 w 630"/>
                <a:gd name="T7" fmla="*/ 2147483647 h 714"/>
                <a:gd name="T8" fmla="*/ 2147483647 w 630"/>
                <a:gd name="T9" fmla="*/ 2147483647 h 714"/>
                <a:gd name="T10" fmla="*/ 2147483647 w 630"/>
                <a:gd name="T11" fmla="*/ 2147483647 h 714"/>
                <a:gd name="T12" fmla="*/ 2147483647 w 630"/>
                <a:gd name="T13" fmla="*/ 2147483647 h 714"/>
                <a:gd name="T14" fmla="*/ 2147483647 w 630"/>
                <a:gd name="T15" fmla="*/ 2147483647 h 714"/>
                <a:gd name="T16" fmla="*/ 2147483647 w 630"/>
                <a:gd name="T17" fmla="*/ 2147483647 h 714"/>
                <a:gd name="T18" fmla="*/ 2147483647 w 630"/>
                <a:gd name="T19" fmla="*/ 2147483647 h 714"/>
                <a:gd name="T20" fmla="*/ 2147483647 w 630"/>
                <a:gd name="T21" fmla="*/ 2147483647 h 714"/>
                <a:gd name="T22" fmla="*/ 2147483647 w 630"/>
                <a:gd name="T23" fmla="*/ 2147483647 h 714"/>
                <a:gd name="T24" fmla="*/ 2147483647 w 630"/>
                <a:gd name="T25" fmla="*/ 2147483647 h 714"/>
                <a:gd name="T26" fmla="*/ 2147483647 w 630"/>
                <a:gd name="T27" fmla="*/ 2147483647 h 714"/>
                <a:gd name="T28" fmla="*/ 2147483647 w 630"/>
                <a:gd name="T29" fmla="*/ 2147483647 h 714"/>
                <a:gd name="T30" fmla="*/ 2147483647 w 630"/>
                <a:gd name="T31" fmla="*/ 2147483647 h 714"/>
                <a:gd name="T32" fmla="*/ 2147483647 w 630"/>
                <a:gd name="T33" fmla="*/ 2147483647 h 714"/>
                <a:gd name="T34" fmla="*/ 2147483647 w 630"/>
                <a:gd name="T35" fmla="*/ 2147483647 h 714"/>
                <a:gd name="T36" fmla="*/ 2147483647 w 630"/>
                <a:gd name="T37" fmla="*/ 2147483647 h 714"/>
                <a:gd name="T38" fmla="*/ 2147483647 w 630"/>
                <a:gd name="T39" fmla="*/ 2147483647 h 714"/>
                <a:gd name="T40" fmla="*/ 2147483647 w 630"/>
                <a:gd name="T41" fmla="*/ 2147483647 h 714"/>
                <a:gd name="T42" fmla="*/ 2147483647 w 630"/>
                <a:gd name="T43" fmla="*/ 2147483647 h 714"/>
                <a:gd name="T44" fmla="*/ 2147483647 w 630"/>
                <a:gd name="T45" fmla="*/ 2147483647 h 714"/>
                <a:gd name="T46" fmla="*/ 2147483647 w 630"/>
                <a:gd name="T47" fmla="*/ 2147483647 h 714"/>
                <a:gd name="T48" fmla="*/ 2147483647 w 630"/>
                <a:gd name="T49" fmla="*/ 2147483647 h 714"/>
                <a:gd name="T50" fmla="*/ 2147483647 w 630"/>
                <a:gd name="T51" fmla="*/ 2147483647 h 714"/>
                <a:gd name="T52" fmla="*/ 2147483647 w 630"/>
                <a:gd name="T53" fmla="*/ 2147483647 h 714"/>
                <a:gd name="T54" fmla="*/ 2147483647 w 630"/>
                <a:gd name="T55" fmla="*/ 2147483647 h 714"/>
                <a:gd name="T56" fmla="*/ 2147483647 w 630"/>
                <a:gd name="T57" fmla="*/ 2147483647 h 714"/>
                <a:gd name="T58" fmla="*/ 2147483647 w 630"/>
                <a:gd name="T59" fmla="*/ 2147483647 h 714"/>
                <a:gd name="T60" fmla="*/ 2147483647 w 630"/>
                <a:gd name="T61" fmla="*/ 2147483647 h 714"/>
                <a:gd name="T62" fmla="*/ 2147483647 w 630"/>
                <a:gd name="T63" fmla="*/ 2147483647 h 714"/>
                <a:gd name="T64" fmla="*/ 2147483647 w 630"/>
                <a:gd name="T65" fmla="*/ 2147483647 h 714"/>
                <a:gd name="T66" fmla="*/ 2147483647 w 630"/>
                <a:gd name="T67" fmla="*/ 2147483647 h 714"/>
                <a:gd name="T68" fmla="*/ 2147483647 w 630"/>
                <a:gd name="T69" fmla="*/ 2147483647 h 714"/>
                <a:gd name="T70" fmla="*/ 2147483647 w 630"/>
                <a:gd name="T71" fmla="*/ 2147483647 h 714"/>
                <a:gd name="T72" fmla="*/ 2147483647 w 630"/>
                <a:gd name="T73" fmla="*/ 2147483647 h 714"/>
                <a:gd name="T74" fmla="*/ 2147483647 w 630"/>
                <a:gd name="T75" fmla="*/ 2147483647 h 714"/>
                <a:gd name="T76" fmla="*/ 2147483647 w 630"/>
                <a:gd name="T77" fmla="*/ 2147483647 h 714"/>
                <a:gd name="T78" fmla="*/ 2147483647 w 630"/>
                <a:gd name="T79" fmla="*/ 2147483647 h 714"/>
                <a:gd name="T80" fmla="*/ 2147483647 w 630"/>
                <a:gd name="T81" fmla="*/ 2147483647 h 714"/>
                <a:gd name="T82" fmla="*/ 2147483647 w 630"/>
                <a:gd name="T83" fmla="*/ 2147483647 h 714"/>
                <a:gd name="T84" fmla="*/ 2147483647 w 630"/>
                <a:gd name="T85" fmla="*/ 2147483647 h 714"/>
                <a:gd name="T86" fmla="*/ 2147483647 w 630"/>
                <a:gd name="T87" fmla="*/ 2147483647 h 714"/>
                <a:gd name="T88" fmla="*/ 2147483647 w 630"/>
                <a:gd name="T89" fmla="*/ 2147483647 h 714"/>
                <a:gd name="T90" fmla="*/ 2147483647 w 630"/>
                <a:gd name="T91" fmla="*/ 2147483647 h 714"/>
                <a:gd name="T92" fmla="*/ 2147483647 w 630"/>
                <a:gd name="T93" fmla="*/ 2147483647 h 714"/>
                <a:gd name="T94" fmla="*/ 2147483647 w 630"/>
                <a:gd name="T95" fmla="*/ 2147483647 h 714"/>
                <a:gd name="T96" fmla="*/ 2147483647 w 630"/>
                <a:gd name="T97" fmla="*/ 2147483647 h 714"/>
                <a:gd name="T98" fmla="*/ 2147483647 w 630"/>
                <a:gd name="T99" fmla="*/ 2147483647 h 714"/>
                <a:gd name="T100" fmla="*/ 2147483647 w 630"/>
                <a:gd name="T101" fmla="*/ 2147483647 h 714"/>
                <a:gd name="T102" fmla="*/ 2147483647 w 630"/>
                <a:gd name="T103" fmla="*/ 2147483647 h 714"/>
                <a:gd name="T104" fmla="*/ 2147483647 w 630"/>
                <a:gd name="T105" fmla="*/ 2147483647 h 714"/>
                <a:gd name="T106" fmla="*/ 2147483647 w 630"/>
                <a:gd name="T107" fmla="*/ 0 h 714"/>
                <a:gd name="T108" fmla="*/ 2147483647 w 630"/>
                <a:gd name="T109" fmla="*/ 2147483647 h 714"/>
                <a:gd name="T110" fmla="*/ 2147483647 w 630"/>
                <a:gd name="T111" fmla="*/ 2147483647 h 714"/>
                <a:gd name="T112" fmla="*/ 2147483647 w 630"/>
                <a:gd name="T113" fmla="*/ 2147483647 h 714"/>
                <a:gd name="T114" fmla="*/ 2147483647 w 630"/>
                <a:gd name="T115" fmla="*/ 2147483647 h 714"/>
                <a:gd name="T116" fmla="*/ 2147483647 w 630"/>
                <a:gd name="T117" fmla="*/ 2147483647 h 714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630"/>
                <a:gd name="T178" fmla="*/ 0 h 714"/>
                <a:gd name="T179" fmla="*/ 630 w 630"/>
                <a:gd name="T180" fmla="*/ 714 h 714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630" h="714">
                  <a:moveTo>
                    <a:pt x="162" y="84"/>
                  </a:moveTo>
                  <a:lnTo>
                    <a:pt x="156" y="90"/>
                  </a:lnTo>
                  <a:lnTo>
                    <a:pt x="144" y="96"/>
                  </a:lnTo>
                  <a:lnTo>
                    <a:pt x="132" y="96"/>
                  </a:lnTo>
                  <a:lnTo>
                    <a:pt x="126" y="90"/>
                  </a:lnTo>
                  <a:lnTo>
                    <a:pt x="108" y="90"/>
                  </a:lnTo>
                  <a:lnTo>
                    <a:pt x="96" y="84"/>
                  </a:lnTo>
                  <a:lnTo>
                    <a:pt x="84" y="84"/>
                  </a:lnTo>
                  <a:lnTo>
                    <a:pt x="72" y="72"/>
                  </a:lnTo>
                  <a:lnTo>
                    <a:pt x="60" y="66"/>
                  </a:lnTo>
                  <a:lnTo>
                    <a:pt x="54" y="54"/>
                  </a:lnTo>
                  <a:lnTo>
                    <a:pt x="48" y="48"/>
                  </a:lnTo>
                  <a:lnTo>
                    <a:pt x="30" y="48"/>
                  </a:lnTo>
                  <a:lnTo>
                    <a:pt x="24" y="54"/>
                  </a:lnTo>
                  <a:lnTo>
                    <a:pt x="24" y="66"/>
                  </a:lnTo>
                  <a:lnTo>
                    <a:pt x="6" y="60"/>
                  </a:lnTo>
                  <a:lnTo>
                    <a:pt x="0" y="66"/>
                  </a:lnTo>
                  <a:lnTo>
                    <a:pt x="6" y="72"/>
                  </a:lnTo>
                  <a:lnTo>
                    <a:pt x="18" y="78"/>
                  </a:lnTo>
                  <a:lnTo>
                    <a:pt x="24" y="84"/>
                  </a:lnTo>
                  <a:lnTo>
                    <a:pt x="36" y="90"/>
                  </a:lnTo>
                  <a:lnTo>
                    <a:pt x="48" y="90"/>
                  </a:lnTo>
                  <a:lnTo>
                    <a:pt x="54" y="96"/>
                  </a:lnTo>
                  <a:lnTo>
                    <a:pt x="60" y="96"/>
                  </a:lnTo>
                  <a:lnTo>
                    <a:pt x="72" y="108"/>
                  </a:lnTo>
                  <a:lnTo>
                    <a:pt x="108" y="108"/>
                  </a:lnTo>
                  <a:lnTo>
                    <a:pt x="138" y="126"/>
                  </a:lnTo>
                  <a:lnTo>
                    <a:pt x="150" y="126"/>
                  </a:lnTo>
                  <a:lnTo>
                    <a:pt x="156" y="132"/>
                  </a:lnTo>
                  <a:lnTo>
                    <a:pt x="162" y="132"/>
                  </a:lnTo>
                  <a:lnTo>
                    <a:pt x="162" y="156"/>
                  </a:lnTo>
                  <a:lnTo>
                    <a:pt x="156" y="162"/>
                  </a:lnTo>
                  <a:lnTo>
                    <a:pt x="156" y="168"/>
                  </a:lnTo>
                  <a:lnTo>
                    <a:pt x="168" y="174"/>
                  </a:lnTo>
                  <a:lnTo>
                    <a:pt x="162" y="198"/>
                  </a:lnTo>
                  <a:lnTo>
                    <a:pt x="186" y="210"/>
                  </a:lnTo>
                  <a:lnTo>
                    <a:pt x="180" y="222"/>
                  </a:lnTo>
                  <a:lnTo>
                    <a:pt x="174" y="228"/>
                  </a:lnTo>
                  <a:lnTo>
                    <a:pt x="168" y="240"/>
                  </a:lnTo>
                  <a:lnTo>
                    <a:pt x="168" y="246"/>
                  </a:lnTo>
                  <a:lnTo>
                    <a:pt x="180" y="258"/>
                  </a:lnTo>
                  <a:lnTo>
                    <a:pt x="192" y="264"/>
                  </a:lnTo>
                  <a:lnTo>
                    <a:pt x="198" y="270"/>
                  </a:lnTo>
                  <a:lnTo>
                    <a:pt x="210" y="306"/>
                  </a:lnTo>
                  <a:lnTo>
                    <a:pt x="222" y="294"/>
                  </a:lnTo>
                  <a:lnTo>
                    <a:pt x="228" y="294"/>
                  </a:lnTo>
                  <a:lnTo>
                    <a:pt x="234" y="300"/>
                  </a:lnTo>
                  <a:lnTo>
                    <a:pt x="246" y="300"/>
                  </a:lnTo>
                  <a:lnTo>
                    <a:pt x="270" y="324"/>
                  </a:lnTo>
                  <a:lnTo>
                    <a:pt x="270" y="336"/>
                  </a:lnTo>
                  <a:lnTo>
                    <a:pt x="276" y="348"/>
                  </a:lnTo>
                  <a:lnTo>
                    <a:pt x="276" y="354"/>
                  </a:lnTo>
                  <a:lnTo>
                    <a:pt x="264" y="348"/>
                  </a:lnTo>
                  <a:lnTo>
                    <a:pt x="246" y="348"/>
                  </a:lnTo>
                  <a:lnTo>
                    <a:pt x="240" y="354"/>
                  </a:lnTo>
                  <a:lnTo>
                    <a:pt x="234" y="366"/>
                  </a:lnTo>
                  <a:lnTo>
                    <a:pt x="228" y="372"/>
                  </a:lnTo>
                  <a:lnTo>
                    <a:pt x="222" y="384"/>
                  </a:lnTo>
                  <a:lnTo>
                    <a:pt x="216" y="390"/>
                  </a:lnTo>
                  <a:lnTo>
                    <a:pt x="180" y="420"/>
                  </a:lnTo>
                  <a:lnTo>
                    <a:pt x="144" y="432"/>
                  </a:lnTo>
                  <a:lnTo>
                    <a:pt x="138" y="438"/>
                  </a:lnTo>
                  <a:lnTo>
                    <a:pt x="126" y="444"/>
                  </a:lnTo>
                  <a:lnTo>
                    <a:pt x="120" y="456"/>
                  </a:lnTo>
                  <a:lnTo>
                    <a:pt x="120" y="462"/>
                  </a:lnTo>
                  <a:lnTo>
                    <a:pt x="108" y="474"/>
                  </a:lnTo>
                  <a:lnTo>
                    <a:pt x="90" y="474"/>
                  </a:lnTo>
                  <a:lnTo>
                    <a:pt x="66" y="504"/>
                  </a:lnTo>
                  <a:lnTo>
                    <a:pt x="66" y="534"/>
                  </a:lnTo>
                  <a:lnTo>
                    <a:pt x="72" y="540"/>
                  </a:lnTo>
                  <a:lnTo>
                    <a:pt x="72" y="570"/>
                  </a:lnTo>
                  <a:lnTo>
                    <a:pt x="96" y="588"/>
                  </a:lnTo>
                  <a:lnTo>
                    <a:pt x="96" y="594"/>
                  </a:lnTo>
                  <a:lnTo>
                    <a:pt x="90" y="600"/>
                  </a:lnTo>
                  <a:lnTo>
                    <a:pt x="90" y="612"/>
                  </a:lnTo>
                  <a:lnTo>
                    <a:pt x="84" y="630"/>
                  </a:lnTo>
                  <a:lnTo>
                    <a:pt x="84" y="648"/>
                  </a:lnTo>
                  <a:lnTo>
                    <a:pt x="90" y="654"/>
                  </a:lnTo>
                  <a:lnTo>
                    <a:pt x="96" y="666"/>
                  </a:lnTo>
                  <a:lnTo>
                    <a:pt x="108" y="678"/>
                  </a:lnTo>
                  <a:lnTo>
                    <a:pt x="132" y="690"/>
                  </a:lnTo>
                  <a:lnTo>
                    <a:pt x="174" y="690"/>
                  </a:lnTo>
                  <a:lnTo>
                    <a:pt x="174" y="696"/>
                  </a:lnTo>
                  <a:lnTo>
                    <a:pt x="168" y="702"/>
                  </a:lnTo>
                  <a:lnTo>
                    <a:pt x="168" y="708"/>
                  </a:lnTo>
                  <a:lnTo>
                    <a:pt x="174" y="714"/>
                  </a:lnTo>
                  <a:lnTo>
                    <a:pt x="240" y="714"/>
                  </a:lnTo>
                  <a:lnTo>
                    <a:pt x="252" y="708"/>
                  </a:lnTo>
                  <a:lnTo>
                    <a:pt x="270" y="708"/>
                  </a:lnTo>
                  <a:lnTo>
                    <a:pt x="300" y="696"/>
                  </a:lnTo>
                  <a:lnTo>
                    <a:pt x="336" y="696"/>
                  </a:lnTo>
                  <a:lnTo>
                    <a:pt x="384" y="672"/>
                  </a:lnTo>
                  <a:lnTo>
                    <a:pt x="462" y="672"/>
                  </a:lnTo>
                  <a:lnTo>
                    <a:pt x="456" y="660"/>
                  </a:lnTo>
                  <a:lnTo>
                    <a:pt x="516" y="630"/>
                  </a:lnTo>
                  <a:lnTo>
                    <a:pt x="576" y="570"/>
                  </a:lnTo>
                  <a:lnTo>
                    <a:pt x="582" y="570"/>
                  </a:lnTo>
                  <a:lnTo>
                    <a:pt x="618" y="534"/>
                  </a:lnTo>
                  <a:lnTo>
                    <a:pt x="624" y="522"/>
                  </a:lnTo>
                  <a:lnTo>
                    <a:pt x="630" y="516"/>
                  </a:lnTo>
                  <a:lnTo>
                    <a:pt x="630" y="504"/>
                  </a:lnTo>
                  <a:lnTo>
                    <a:pt x="624" y="492"/>
                  </a:lnTo>
                  <a:lnTo>
                    <a:pt x="618" y="486"/>
                  </a:lnTo>
                  <a:lnTo>
                    <a:pt x="612" y="474"/>
                  </a:lnTo>
                  <a:lnTo>
                    <a:pt x="540" y="438"/>
                  </a:lnTo>
                  <a:lnTo>
                    <a:pt x="546" y="438"/>
                  </a:lnTo>
                  <a:lnTo>
                    <a:pt x="570" y="414"/>
                  </a:lnTo>
                  <a:lnTo>
                    <a:pt x="570" y="408"/>
                  </a:lnTo>
                  <a:lnTo>
                    <a:pt x="564" y="402"/>
                  </a:lnTo>
                  <a:lnTo>
                    <a:pt x="552" y="396"/>
                  </a:lnTo>
                  <a:lnTo>
                    <a:pt x="528" y="390"/>
                  </a:lnTo>
                  <a:lnTo>
                    <a:pt x="534" y="378"/>
                  </a:lnTo>
                  <a:lnTo>
                    <a:pt x="540" y="372"/>
                  </a:lnTo>
                  <a:lnTo>
                    <a:pt x="540" y="366"/>
                  </a:lnTo>
                  <a:lnTo>
                    <a:pt x="534" y="360"/>
                  </a:lnTo>
                  <a:lnTo>
                    <a:pt x="528" y="360"/>
                  </a:lnTo>
                  <a:lnTo>
                    <a:pt x="522" y="354"/>
                  </a:lnTo>
                  <a:lnTo>
                    <a:pt x="510" y="354"/>
                  </a:lnTo>
                  <a:lnTo>
                    <a:pt x="510" y="342"/>
                  </a:lnTo>
                  <a:lnTo>
                    <a:pt x="498" y="330"/>
                  </a:lnTo>
                  <a:lnTo>
                    <a:pt x="504" y="300"/>
                  </a:lnTo>
                  <a:lnTo>
                    <a:pt x="510" y="300"/>
                  </a:lnTo>
                  <a:lnTo>
                    <a:pt x="522" y="306"/>
                  </a:lnTo>
                  <a:lnTo>
                    <a:pt x="534" y="306"/>
                  </a:lnTo>
                  <a:lnTo>
                    <a:pt x="540" y="300"/>
                  </a:lnTo>
                  <a:lnTo>
                    <a:pt x="540" y="294"/>
                  </a:lnTo>
                  <a:lnTo>
                    <a:pt x="534" y="288"/>
                  </a:lnTo>
                  <a:lnTo>
                    <a:pt x="522" y="282"/>
                  </a:lnTo>
                  <a:lnTo>
                    <a:pt x="498" y="258"/>
                  </a:lnTo>
                  <a:lnTo>
                    <a:pt x="486" y="252"/>
                  </a:lnTo>
                  <a:lnTo>
                    <a:pt x="480" y="240"/>
                  </a:lnTo>
                  <a:lnTo>
                    <a:pt x="468" y="234"/>
                  </a:lnTo>
                  <a:lnTo>
                    <a:pt x="450" y="216"/>
                  </a:lnTo>
                  <a:lnTo>
                    <a:pt x="456" y="210"/>
                  </a:lnTo>
                  <a:lnTo>
                    <a:pt x="468" y="204"/>
                  </a:lnTo>
                  <a:lnTo>
                    <a:pt x="474" y="204"/>
                  </a:lnTo>
                  <a:lnTo>
                    <a:pt x="474" y="192"/>
                  </a:lnTo>
                  <a:lnTo>
                    <a:pt x="480" y="192"/>
                  </a:lnTo>
                  <a:lnTo>
                    <a:pt x="492" y="186"/>
                  </a:lnTo>
                  <a:lnTo>
                    <a:pt x="498" y="186"/>
                  </a:lnTo>
                  <a:lnTo>
                    <a:pt x="498" y="174"/>
                  </a:lnTo>
                  <a:lnTo>
                    <a:pt x="450" y="126"/>
                  </a:lnTo>
                  <a:lnTo>
                    <a:pt x="432" y="126"/>
                  </a:lnTo>
                  <a:lnTo>
                    <a:pt x="426" y="132"/>
                  </a:lnTo>
                  <a:lnTo>
                    <a:pt x="420" y="132"/>
                  </a:lnTo>
                  <a:lnTo>
                    <a:pt x="414" y="126"/>
                  </a:lnTo>
                  <a:lnTo>
                    <a:pt x="414" y="120"/>
                  </a:lnTo>
                  <a:lnTo>
                    <a:pt x="408" y="108"/>
                  </a:lnTo>
                  <a:lnTo>
                    <a:pt x="408" y="96"/>
                  </a:lnTo>
                  <a:lnTo>
                    <a:pt x="426" y="96"/>
                  </a:lnTo>
                  <a:lnTo>
                    <a:pt x="426" y="90"/>
                  </a:lnTo>
                  <a:lnTo>
                    <a:pt x="414" y="78"/>
                  </a:lnTo>
                  <a:lnTo>
                    <a:pt x="420" y="54"/>
                  </a:lnTo>
                  <a:lnTo>
                    <a:pt x="426" y="54"/>
                  </a:lnTo>
                  <a:lnTo>
                    <a:pt x="426" y="60"/>
                  </a:lnTo>
                  <a:lnTo>
                    <a:pt x="432" y="60"/>
                  </a:lnTo>
                  <a:lnTo>
                    <a:pt x="432" y="42"/>
                  </a:lnTo>
                  <a:lnTo>
                    <a:pt x="426" y="30"/>
                  </a:lnTo>
                  <a:lnTo>
                    <a:pt x="414" y="18"/>
                  </a:lnTo>
                  <a:lnTo>
                    <a:pt x="408" y="18"/>
                  </a:lnTo>
                  <a:lnTo>
                    <a:pt x="372" y="12"/>
                  </a:lnTo>
                  <a:lnTo>
                    <a:pt x="372" y="0"/>
                  </a:lnTo>
                  <a:lnTo>
                    <a:pt x="336" y="0"/>
                  </a:lnTo>
                  <a:lnTo>
                    <a:pt x="324" y="6"/>
                  </a:lnTo>
                  <a:lnTo>
                    <a:pt x="294" y="6"/>
                  </a:lnTo>
                  <a:lnTo>
                    <a:pt x="282" y="12"/>
                  </a:lnTo>
                  <a:lnTo>
                    <a:pt x="276" y="12"/>
                  </a:lnTo>
                  <a:lnTo>
                    <a:pt x="264" y="18"/>
                  </a:lnTo>
                  <a:lnTo>
                    <a:pt x="264" y="30"/>
                  </a:lnTo>
                  <a:lnTo>
                    <a:pt x="258" y="36"/>
                  </a:lnTo>
                  <a:lnTo>
                    <a:pt x="258" y="72"/>
                  </a:lnTo>
                  <a:lnTo>
                    <a:pt x="234" y="72"/>
                  </a:lnTo>
                  <a:lnTo>
                    <a:pt x="234" y="78"/>
                  </a:lnTo>
                  <a:lnTo>
                    <a:pt x="228" y="84"/>
                  </a:lnTo>
                  <a:lnTo>
                    <a:pt x="228" y="96"/>
                  </a:lnTo>
                  <a:lnTo>
                    <a:pt x="210" y="96"/>
                  </a:lnTo>
                  <a:lnTo>
                    <a:pt x="204" y="90"/>
                  </a:lnTo>
                  <a:lnTo>
                    <a:pt x="192" y="84"/>
                  </a:lnTo>
                  <a:lnTo>
                    <a:pt x="162" y="84"/>
                  </a:lnTo>
                  <a:close/>
                </a:path>
              </a:pathLst>
            </a:custGeom>
            <a:solidFill>
              <a:srgbClr val="10069F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631" name="Ethiopia">
              <a:extLst>
                <a:ext uri="{FF2B5EF4-FFF2-40B4-BE49-F238E27FC236}">
                  <a16:creationId xmlns:a16="http://schemas.microsoft.com/office/drawing/2014/main" id="{E2CAF15C-03FB-098A-D99E-409AB010C149}"/>
                </a:ext>
              </a:extLst>
            </p:cNvPr>
            <p:cNvSpPr>
              <a:spLocks/>
            </p:cNvSpPr>
            <p:nvPr/>
          </p:nvSpPr>
          <p:spPr bwMode="gray">
            <a:xfrm>
              <a:off x="3250" y="2264"/>
              <a:ext cx="268" cy="234"/>
            </a:xfrm>
            <a:custGeom>
              <a:avLst/>
              <a:gdLst>
                <a:gd name="T0" fmla="*/ 2147483647 w 1056"/>
                <a:gd name="T1" fmla="*/ 2147483647 h 924"/>
                <a:gd name="T2" fmla="*/ 2147483647 w 1056"/>
                <a:gd name="T3" fmla="*/ 2147483647 h 924"/>
                <a:gd name="T4" fmla="*/ 2147483647 w 1056"/>
                <a:gd name="T5" fmla="*/ 2147483647 h 924"/>
                <a:gd name="T6" fmla="*/ 2147483647 w 1056"/>
                <a:gd name="T7" fmla="*/ 2147483647 h 924"/>
                <a:gd name="T8" fmla="*/ 2147483647 w 1056"/>
                <a:gd name="T9" fmla="*/ 2147483647 h 924"/>
                <a:gd name="T10" fmla="*/ 2147483647 w 1056"/>
                <a:gd name="T11" fmla="*/ 2147483647 h 924"/>
                <a:gd name="T12" fmla="*/ 2147483647 w 1056"/>
                <a:gd name="T13" fmla="*/ 2147483647 h 924"/>
                <a:gd name="T14" fmla="*/ 2147483647 w 1056"/>
                <a:gd name="T15" fmla="*/ 2147483647 h 924"/>
                <a:gd name="T16" fmla="*/ 2147483647 w 1056"/>
                <a:gd name="T17" fmla="*/ 2147483647 h 924"/>
                <a:gd name="T18" fmla="*/ 2147483647 w 1056"/>
                <a:gd name="T19" fmla="*/ 2147483647 h 924"/>
                <a:gd name="T20" fmla="*/ 2147483647 w 1056"/>
                <a:gd name="T21" fmla="*/ 2147483647 h 924"/>
                <a:gd name="T22" fmla="*/ 2147483647 w 1056"/>
                <a:gd name="T23" fmla="*/ 2147483647 h 924"/>
                <a:gd name="T24" fmla="*/ 2147483647 w 1056"/>
                <a:gd name="T25" fmla="*/ 2147483647 h 924"/>
                <a:gd name="T26" fmla="*/ 2147483647 w 1056"/>
                <a:gd name="T27" fmla="*/ 2147483647 h 924"/>
                <a:gd name="T28" fmla="*/ 2147483647 w 1056"/>
                <a:gd name="T29" fmla="*/ 2147483647 h 924"/>
                <a:gd name="T30" fmla="*/ 2147483647 w 1056"/>
                <a:gd name="T31" fmla="*/ 2147483647 h 924"/>
                <a:gd name="T32" fmla="*/ 2147483647 w 1056"/>
                <a:gd name="T33" fmla="*/ 2147483647 h 924"/>
                <a:gd name="T34" fmla="*/ 2147483647 w 1056"/>
                <a:gd name="T35" fmla="*/ 2147483647 h 924"/>
                <a:gd name="T36" fmla="*/ 2147483647 w 1056"/>
                <a:gd name="T37" fmla="*/ 2147483647 h 924"/>
                <a:gd name="T38" fmla="*/ 2147483647 w 1056"/>
                <a:gd name="T39" fmla="*/ 2147483647 h 924"/>
                <a:gd name="T40" fmla="*/ 2147483647 w 1056"/>
                <a:gd name="T41" fmla="*/ 2147483647 h 924"/>
                <a:gd name="T42" fmla="*/ 2147483647 w 1056"/>
                <a:gd name="T43" fmla="*/ 2147483647 h 924"/>
                <a:gd name="T44" fmla="*/ 2147483647 w 1056"/>
                <a:gd name="T45" fmla="*/ 2147483647 h 924"/>
                <a:gd name="T46" fmla="*/ 2147483647 w 1056"/>
                <a:gd name="T47" fmla="*/ 2147483647 h 924"/>
                <a:gd name="T48" fmla="*/ 2147483647 w 1056"/>
                <a:gd name="T49" fmla="*/ 2147483647 h 924"/>
                <a:gd name="T50" fmla="*/ 2147483647 w 1056"/>
                <a:gd name="T51" fmla="*/ 2147483647 h 924"/>
                <a:gd name="T52" fmla="*/ 2147483647 w 1056"/>
                <a:gd name="T53" fmla="*/ 2147483647 h 924"/>
                <a:gd name="T54" fmla="*/ 2147483647 w 1056"/>
                <a:gd name="T55" fmla="*/ 2147483647 h 924"/>
                <a:gd name="T56" fmla="*/ 2147483647 w 1056"/>
                <a:gd name="T57" fmla="*/ 2147483647 h 924"/>
                <a:gd name="T58" fmla="*/ 2147483647 w 1056"/>
                <a:gd name="T59" fmla="*/ 2147483647 h 924"/>
                <a:gd name="T60" fmla="*/ 2147483647 w 1056"/>
                <a:gd name="T61" fmla="*/ 2147483647 h 924"/>
                <a:gd name="T62" fmla="*/ 2147483647 w 1056"/>
                <a:gd name="T63" fmla="*/ 2147483647 h 924"/>
                <a:gd name="T64" fmla="*/ 2147483647 w 1056"/>
                <a:gd name="T65" fmla="*/ 2147483647 h 924"/>
                <a:gd name="T66" fmla="*/ 2147483647 w 1056"/>
                <a:gd name="T67" fmla="*/ 2147483647 h 924"/>
                <a:gd name="T68" fmla="*/ 2147483647 w 1056"/>
                <a:gd name="T69" fmla="*/ 2147483647 h 924"/>
                <a:gd name="T70" fmla="*/ 2147483647 w 1056"/>
                <a:gd name="T71" fmla="*/ 2147483647 h 924"/>
                <a:gd name="T72" fmla="*/ 2147483647 w 1056"/>
                <a:gd name="T73" fmla="*/ 0 h 924"/>
                <a:gd name="T74" fmla="*/ 2147483647 w 1056"/>
                <a:gd name="T75" fmla="*/ 2147483647 h 924"/>
                <a:gd name="T76" fmla="*/ 2147483647 w 1056"/>
                <a:gd name="T77" fmla="*/ 2147483647 h 924"/>
                <a:gd name="T78" fmla="*/ 2147483647 w 1056"/>
                <a:gd name="T79" fmla="*/ 2147483647 h 924"/>
                <a:gd name="T80" fmla="*/ 2147483647 w 1056"/>
                <a:gd name="T81" fmla="*/ 2147483647 h 924"/>
                <a:gd name="T82" fmla="*/ 2147483647 w 1056"/>
                <a:gd name="T83" fmla="*/ 2147483647 h 924"/>
                <a:gd name="T84" fmla="*/ 2147483647 w 1056"/>
                <a:gd name="T85" fmla="*/ 2147483647 h 924"/>
                <a:gd name="T86" fmla="*/ 2147483647 w 1056"/>
                <a:gd name="T87" fmla="*/ 2147483647 h 924"/>
                <a:gd name="T88" fmla="*/ 2147483647 w 1056"/>
                <a:gd name="T89" fmla="*/ 2147483647 h 924"/>
                <a:gd name="T90" fmla="*/ 2147483647 w 1056"/>
                <a:gd name="T91" fmla="*/ 2147483647 h 924"/>
                <a:gd name="T92" fmla="*/ 2147483647 w 1056"/>
                <a:gd name="T93" fmla="*/ 2147483647 h 924"/>
                <a:gd name="T94" fmla="*/ 2147483647 w 1056"/>
                <a:gd name="T95" fmla="*/ 2147483647 h 924"/>
                <a:gd name="T96" fmla="*/ 2147483647 w 1056"/>
                <a:gd name="T97" fmla="*/ 2147483647 h 924"/>
                <a:gd name="T98" fmla="*/ 2147483647 w 1056"/>
                <a:gd name="T99" fmla="*/ 2147483647 h 924"/>
                <a:gd name="T100" fmla="*/ 2147483647 w 1056"/>
                <a:gd name="T101" fmla="*/ 2147483647 h 924"/>
                <a:gd name="T102" fmla="*/ 2147483647 w 1056"/>
                <a:gd name="T103" fmla="*/ 2147483647 h 924"/>
                <a:gd name="T104" fmla="*/ 2147483647 w 1056"/>
                <a:gd name="T105" fmla="*/ 2147483647 h 924"/>
                <a:gd name="T106" fmla="*/ 2147483647 w 1056"/>
                <a:gd name="T107" fmla="*/ 2147483647 h 924"/>
                <a:gd name="T108" fmla="*/ 2147483647 w 1056"/>
                <a:gd name="T109" fmla="*/ 2147483647 h 924"/>
                <a:gd name="T110" fmla="*/ 2147483647 w 1056"/>
                <a:gd name="T111" fmla="*/ 2147483647 h 924"/>
                <a:gd name="T112" fmla="*/ 2147483647 w 1056"/>
                <a:gd name="T113" fmla="*/ 2147483647 h 924"/>
                <a:gd name="T114" fmla="*/ 2147483647 w 1056"/>
                <a:gd name="T115" fmla="*/ 2147483647 h 924"/>
                <a:gd name="T116" fmla="*/ 2147483647 w 1056"/>
                <a:gd name="T117" fmla="*/ 2147483647 h 924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1056"/>
                <a:gd name="T178" fmla="*/ 0 h 924"/>
                <a:gd name="T179" fmla="*/ 1056 w 1056"/>
                <a:gd name="T180" fmla="*/ 924 h 924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1056" h="924">
                  <a:moveTo>
                    <a:pt x="84" y="642"/>
                  </a:moveTo>
                  <a:lnTo>
                    <a:pt x="108" y="642"/>
                  </a:lnTo>
                  <a:lnTo>
                    <a:pt x="114" y="666"/>
                  </a:lnTo>
                  <a:lnTo>
                    <a:pt x="126" y="666"/>
                  </a:lnTo>
                  <a:lnTo>
                    <a:pt x="126" y="702"/>
                  </a:lnTo>
                  <a:lnTo>
                    <a:pt x="138" y="708"/>
                  </a:lnTo>
                  <a:lnTo>
                    <a:pt x="138" y="726"/>
                  </a:lnTo>
                  <a:lnTo>
                    <a:pt x="156" y="762"/>
                  </a:lnTo>
                  <a:lnTo>
                    <a:pt x="168" y="768"/>
                  </a:lnTo>
                  <a:lnTo>
                    <a:pt x="186" y="768"/>
                  </a:lnTo>
                  <a:lnTo>
                    <a:pt x="192" y="774"/>
                  </a:lnTo>
                  <a:lnTo>
                    <a:pt x="198" y="786"/>
                  </a:lnTo>
                  <a:lnTo>
                    <a:pt x="198" y="804"/>
                  </a:lnTo>
                  <a:lnTo>
                    <a:pt x="210" y="840"/>
                  </a:lnTo>
                  <a:lnTo>
                    <a:pt x="282" y="846"/>
                  </a:lnTo>
                  <a:lnTo>
                    <a:pt x="360" y="906"/>
                  </a:lnTo>
                  <a:lnTo>
                    <a:pt x="390" y="906"/>
                  </a:lnTo>
                  <a:lnTo>
                    <a:pt x="402" y="912"/>
                  </a:lnTo>
                  <a:lnTo>
                    <a:pt x="432" y="912"/>
                  </a:lnTo>
                  <a:lnTo>
                    <a:pt x="444" y="918"/>
                  </a:lnTo>
                  <a:lnTo>
                    <a:pt x="450" y="918"/>
                  </a:lnTo>
                  <a:lnTo>
                    <a:pt x="462" y="924"/>
                  </a:lnTo>
                  <a:lnTo>
                    <a:pt x="486" y="906"/>
                  </a:lnTo>
                  <a:lnTo>
                    <a:pt x="486" y="894"/>
                  </a:lnTo>
                  <a:lnTo>
                    <a:pt x="498" y="882"/>
                  </a:lnTo>
                  <a:lnTo>
                    <a:pt x="510" y="882"/>
                  </a:lnTo>
                  <a:lnTo>
                    <a:pt x="522" y="876"/>
                  </a:lnTo>
                  <a:lnTo>
                    <a:pt x="528" y="870"/>
                  </a:lnTo>
                  <a:lnTo>
                    <a:pt x="534" y="870"/>
                  </a:lnTo>
                  <a:lnTo>
                    <a:pt x="552" y="852"/>
                  </a:lnTo>
                  <a:lnTo>
                    <a:pt x="576" y="882"/>
                  </a:lnTo>
                  <a:lnTo>
                    <a:pt x="606" y="882"/>
                  </a:lnTo>
                  <a:lnTo>
                    <a:pt x="612" y="876"/>
                  </a:lnTo>
                  <a:lnTo>
                    <a:pt x="636" y="882"/>
                  </a:lnTo>
                  <a:lnTo>
                    <a:pt x="636" y="876"/>
                  </a:lnTo>
                  <a:lnTo>
                    <a:pt x="648" y="864"/>
                  </a:lnTo>
                  <a:lnTo>
                    <a:pt x="660" y="864"/>
                  </a:lnTo>
                  <a:lnTo>
                    <a:pt x="672" y="858"/>
                  </a:lnTo>
                  <a:lnTo>
                    <a:pt x="696" y="858"/>
                  </a:lnTo>
                  <a:lnTo>
                    <a:pt x="714" y="840"/>
                  </a:lnTo>
                  <a:lnTo>
                    <a:pt x="714" y="828"/>
                  </a:lnTo>
                  <a:lnTo>
                    <a:pt x="726" y="822"/>
                  </a:lnTo>
                  <a:lnTo>
                    <a:pt x="732" y="816"/>
                  </a:lnTo>
                  <a:lnTo>
                    <a:pt x="744" y="810"/>
                  </a:lnTo>
                  <a:lnTo>
                    <a:pt x="756" y="810"/>
                  </a:lnTo>
                  <a:lnTo>
                    <a:pt x="762" y="804"/>
                  </a:lnTo>
                  <a:lnTo>
                    <a:pt x="846" y="804"/>
                  </a:lnTo>
                  <a:lnTo>
                    <a:pt x="1056" y="558"/>
                  </a:lnTo>
                  <a:lnTo>
                    <a:pt x="984" y="564"/>
                  </a:lnTo>
                  <a:lnTo>
                    <a:pt x="948" y="546"/>
                  </a:lnTo>
                  <a:lnTo>
                    <a:pt x="936" y="534"/>
                  </a:lnTo>
                  <a:lnTo>
                    <a:pt x="918" y="528"/>
                  </a:lnTo>
                  <a:lnTo>
                    <a:pt x="906" y="522"/>
                  </a:lnTo>
                  <a:lnTo>
                    <a:pt x="882" y="516"/>
                  </a:lnTo>
                  <a:lnTo>
                    <a:pt x="810" y="492"/>
                  </a:lnTo>
                  <a:lnTo>
                    <a:pt x="774" y="474"/>
                  </a:lnTo>
                  <a:lnTo>
                    <a:pt x="768" y="462"/>
                  </a:lnTo>
                  <a:lnTo>
                    <a:pt x="762" y="456"/>
                  </a:lnTo>
                  <a:lnTo>
                    <a:pt x="756" y="444"/>
                  </a:lnTo>
                  <a:lnTo>
                    <a:pt x="732" y="444"/>
                  </a:lnTo>
                  <a:lnTo>
                    <a:pt x="732" y="438"/>
                  </a:lnTo>
                  <a:lnTo>
                    <a:pt x="726" y="432"/>
                  </a:lnTo>
                  <a:lnTo>
                    <a:pt x="714" y="408"/>
                  </a:lnTo>
                  <a:lnTo>
                    <a:pt x="708" y="402"/>
                  </a:lnTo>
                  <a:lnTo>
                    <a:pt x="702" y="390"/>
                  </a:lnTo>
                  <a:lnTo>
                    <a:pt x="696" y="384"/>
                  </a:lnTo>
                  <a:lnTo>
                    <a:pt x="690" y="372"/>
                  </a:lnTo>
                  <a:lnTo>
                    <a:pt x="690" y="360"/>
                  </a:lnTo>
                  <a:lnTo>
                    <a:pt x="678" y="348"/>
                  </a:lnTo>
                  <a:lnTo>
                    <a:pt x="696" y="318"/>
                  </a:lnTo>
                  <a:lnTo>
                    <a:pt x="690" y="312"/>
                  </a:lnTo>
                  <a:lnTo>
                    <a:pt x="678" y="306"/>
                  </a:lnTo>
                  <a:lnTo>
                    <a:pt x="666" y="306"/>
                  </a:lnTo>
                  <a:lnTo>
                    <a:pt x="660" y="312"/>
                  </a:lnTo>
                  <a:lnTo>
                    <a:pt x="654" y="312"/>
                  </a:lnTo>
                  <a:lnTo>
                    <a:pt x="648" y="318"/>
                  </a:lnTo>
                  <a:lnTo>
                    <a:pt x="624" y="318"/>
                  </a:lnTo>
                  <a:lnTo>
                    <a:pt x="612" y="306"/>
                  </a:lnTo>
                  <a:lnTo>
                    <a:pt x="612" y="294"/>
                  </a:lnTo>
                  <a:lnTo>
                    <a:pt x="606" y="276"/>
                  </a:lnTo>
                  <a:lnTo>
                    <a:pt x="606" y="264"/>
                  </a:lnTo>
                  <a:lnTo>
                    <a:pt x="624" y="246"/>
                  </a:lnTo>
                  <a:lnTo>
                    <a:pt x="654" y="192"/>
                  </a:lnTo>
                  <a:lnTo>
                    <a:pt x="642" y="174"/>
                  </a:lnTo>
                  <a:lnTo>
                    <a:pt x="630" y="174"/>
                  </a:lnTo>
                  <a:lnTo>
                    <a:pt x="618" y="168"/>
                  </a:lnTo>
                  <a:lnTo>
                    <a:pt x="612" y="162"/>
                  </a:lnTo>
                  <a:lnTo>
                    <a:pt x="612" y="138"/>
                  </a:lnTo>
                  <a:lnTo>
                    <a:pt x="600" y="126"/>
                  </a:lnTo>
                  <a:lnTo>
                    <a:pt x="576" y="114"/>
                  </a:lnTo>
                  <a:lnTo>
                    <a:pt x="570" y="108"/>
                  </a:lnTo>
                  <a:lnTo>
                    <a:pt x="546" y="72"/>
                  </a:lnTo>
                  <a:lnTo>
                    <a:pt x="534" y="66"/>
                  </a:lnTo>
                  <a:lnTo>
                    <a:pt x="528" y="60"/>
                  </a:lnTo>
                  <a:lnTo>
                    <a:pt x="516" y="60"/>
                  </a:lnTo>
                  <a:lnTo>
                    <a:pt x="498" y="36"/>
                  </a:lnTo>
                  <a:lnTo>
                    <a:pt x="468" y="36"/>
                  </a:lnTo>
                  <a:lnTo>
                    <a:pt x="462" y="30"/>
                  </a:lnTo>
                  <a:lnTo>
                    <a:pt x="444" y="30"/>
                  </a:lnTo>
                  <a:lnTo>
                    <a:pt x="432" y="36"/>
                  </a:lnTo>
                  <a:lnTo>
                    <a:pt x="420" y="36"/>
                  </a:lnTo>
                  <a:lnTo>
                    <a:pt x="420" y="24"/>
                  </a:lnTo>
                  <a:lnTo>
                    <a:pt x="414" y="18"/>
                  </a:lnTo>
                  <a:lnTo>
                    <a:pt x="408" y="24"/>
                  </a:lnTo>
                  <a:lnTo>
                    <a:pt x="402" y="36"/>
                  </a:lnTo>
                  <a:lnTo>
                    <a:pt x="372" y="36"/>
                  </a:lnTo>
                  <a:lnTo>
                    <a:pt x="366" y="24"/>
                  </a:lnTo>
                  <a:lnTo>
                    <a:pt x="360" y="18"/>
                  </a:lnTo>
                  <a:lnTo>
                    <a:pt x="354" y="18"/>
                  </a:lnTo>
                  <a:lnTo>
                    <a:pt x="342" y="6"/>
                  </a:lnTo>
                  <a:lnTo>
                    <a:pt x="330" y="0"/>
                  </a:lnTo>
                  <a:lnTo>
                    <a:pt x="330" y="12"/>
                  </a:lnTo>
                  <a:lnTo>
                    <a:pt x="324" y="24"/>
                  </a:lnTo>
                  <a:lnTo>
                    <a:pt x="318" y="42"/>
                  </a:lnTo>
                  <a:lnTo>
                    <a:pt x="318" y="54"/>
                  </a:lnTo>
                  <a:lnTo>
                    <a:pt x="306" y="66"/>
                  </a:lnTo>
                  <a:lnTo>
                    <a:pt x="288" y="48"/>
                  </a:lnTo>
                  <a:lnTo>
                    <a:pt x="288" y="42"/>
                  </a:lnTo>
                  <a:lnTo>
                    <a:pt x="282" y="36"/>
                  </a:lnTo>
                  <a:lnTo>
                    <a:pt x="276" y="36"/>
                  </a:lnTo>
                  <a:lnTo>
                    <a:pt x="276" y="42"/>
                  </a:lnTo>
                  <a:lnTo>
                    <a:pt x="270" y="48"/>
                  </a:lnTo>
                  <a:lnTo>
                    <a:pt x="234" y="48"/>
                  </a:lnTo>
                  <a:lnTo>
                    <a:pt x="234" y="90"/>
                  </a:lnTo>
                  <a:lnTo>
                    <a:pt x="228" y="96"/>
                  </a:lnTo>
                  <a:lnTo>
                    <a:pt x="222" y="108"/>
                  </a:lnTo>
                  <a:lnTo>
                    <a:pt x="216" y="114"/>
                  </a:lnTo>
                  <a:lnTo>
                    <a:pt x="210" y="126"/>
                  </a:lnTo>
                  <a:lnTo>
                    <a:pt x="210" y="174"/>
                  </a:lnTo>
                  <a:lnTo>
                    <a:pt x="180" y="174"/>
                  </a:lnTo>
                  <a:lnTo>
                    <a:pt x="174" y="180"/>
                  </a:lnTo>
                  <a:lnTo>
                    <a:pt x="168" y="192"/>
                  </a:lnTo>
                  <a:lnTo>
                    <a:pt x="162" y="198"/>
                  </a:lnTo>
                  <a:lnTo>
                    <a:pt x="162" y="234"/>
                  </a:lnTo>
                  <a:lnTo>
                    <a:pt x="156" y="240"/>
                  </a:lnTo>
                  <a:lnTo>
                    <a:pt x="144" y="240"/>
                  </a:lnTo>
                  <a:lnTo>
                    <a:pt x="138" y="246"/>
                  </a:lnTo>
                  <a:lnTo>
                    <a:pt x="138" y="270"/>
                  </a:lnTo>
                  <a:lnTo>
                    <a:pt x="126" y="288"/>
                  </a:lnTo>
                  <a:lnTo>
                    <a:pt x="126" y="294"/>
                  </a:lnTo>
                  <a:lnTo>
                    <a:pt x="132" y="300"/>
                  </a:lnTo>
                  <a:lnTo>
                    <a:pt x="132" y="336"/>
                  </a:lnTo>
                  <a:lnTo>
                    <a:pt x="126" y="342"/>
                  </a:lnTo>
                  <a:lnTo>
                    <a:pt x="114" y="342"/>
                  </a:lnTo>
                  <a:lnTo>
                    <a:pt x="108" y="336"/>
                  </a:lnTo>
                  <a:lnTo>
                    <a:pt x="108" y="324"/>
                  </a:lnTo>
                  <a:lnTo>
                    <a:pt x="102" y="324"/>
                  </a:lnTo>
                  <a:lnTo>
                    <a:pt x="84" y="342"/>
                  </a:lnTo>
                  <a:lnTo>
                    <a:pt x="84" y="360"/>
                  </a:lnTo>
                  <a:lnTo>
                    <a:pt x="90" y="372"/>
                  </a:lnTo>
                  <a:lnTo>
                    <a:pt x="90" y="390"/>
                  </a:lnTo>
                  <a:lnTo>
                    <a:pt x="84" y="396"/>
                  </a:lnTo>
                  <a:lnTo>
                    <a:pt x="72" y="402"/>
                  </a:lnTo>
                  <a:lnTo>
                    <a:pt x="66" y="414"/>
                  </a:lnTo>
                  <a:lnTo>
                    <a:pt x="66" y="426"/>
                  </a:lnTo>
                  <a:lnTo>
                    <a:pt x="72" y="438"/>
                  </a:lnTo>
                  <a:lnTo>
                    <a:pt x="72" y="450"/>
                  </a:lnTo>
                  <a:lnTo>
                    <a:pt x="78" y="456"/>
                  </a:lnTo>
                  <a:lnTo>
                    <a:pt x="78" y="492"/>
                  </a:lnTo>
                  <a:lnTo>
                    <a:pt x="72" y="504"/>
                  </a:lnTo>
                  <a:lnTo>
                    <a:pt x="72" y="516"/>
                  </a:lnTo>
                  <a:lnTo>
                    <a:pt x="66" y="522"/>
                  </a:lnTo>
                  <a:lnTo>
                    <a:pt x="54" y="522"/>
                  </a:lnTo>
                  <a:lnTo>
                    <a:pt x="48" y="528"/>
                  </a:lnTo>
                  <a:lnTo>
                    <a:pt x="42" y="522"/>
                  </a:lnTo>
                  <a:lnTo>
                    <a:pt x="6" y="522"/>
                  </a:lnTo>
                  <a:lnTo>
                    <a:pt x="12" y="546"/>
                  </a:lnTo>
                  <a:lnTo>
                    <a:pt x="6" y="552"/>
                  </a:lnTo>
                  <a:lnTo>
                    <a:pt x="0" y="564"/>
                  </a:lnTo>
                  <a:lnTo>
                    <a:pt x="0" y="576"/>
                  </a:lnTo>
                  <a:lnTo>
                    <a:pt x="6" y="576"/>
                  </a:lnTo>
                  <a:lnTo>
                    <a:pt x="18" y="582"/>
                  </a:lnTo>
                  <a:lnTo>
                    <a:pt x="42" y="582"/>
                  </a:lnTo>
                  <a:lnTo>
                    <a:pt x="48" y="588"/>
                  </a:lnTo>
                  <a:lnTo>
                    <a:pt x="60" y="594"/>
                  </a:lnTo>
                  <a:lnTo>
                    <a:pt x="66" y="606"/>
                  </a:lnTo>
                  <a:lnTo>
                    <a:pt x="78" y="612"/>
                  </a:lnTo>
                  <a:lnTo>
                    <a:pt x="78" y="630"/>
                  </a:lnTo>
                  <a:lnTo>
                    <a:pt x="84" y="642"/>
                  </a:lnTo>
                  <a:close/>
                </a:path>
              </a:pathLst>
            </a:custGeom>
            <a:solidFill>
              <a:srgbClr val="C0C0C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632" name="Estonia">
              <a:extLst>
                <a:ext uri="{FF2B5EF4-FFF2-40B4-BE49-F238E27FC236}">
                  <a16:creationId xmlns:a16="http://schemas.microsoft.com/office/drawing/2014/main" id="{A32B4F17-221E-D960-91F1-154136A22E21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3008" y="1365"/>
              <a:ext cx="89" cy="39"/>
            </a:xfrm>
            <a:custGeom>
              <a:avLst/>
              <a:gdLst>
                <a:gd name="T0" fmla="*/ 2147483647 w 348"/>
                <a:gd name="T1" fmla="*/ 2147483647 h 156"/>
                <a:gd name="T2" fmla="*/ 2147483647 w 348"/>
                <a:gd name="T3" fmla="*/ 2147483647 h 156"/>
                <a:gd name="T4" fmla="*/ 2147483647 w 348"/>
                <a:gd name="T5" fmla="*/ 2147483647 h 156"/>
                <a:gd name="T6" fmla="*/ 2147483647 w 348"/>
                <a:gd name="T7" fmla="*/ 2147483647 h 156"/>
                <a:gd name="T8" fmla="*/ 2147483647 w 348"/>
                <a:gd name="T9" fmla="*/ 2147483647 h 156"/>
                <a:gd name="T10" fmla="*/ 2147483647 w 348"/>
                <a:gd name="T11" fmla="*/ 2147483647 h 156"/>
                <a:gd name="T12" fmla="*/ 2147483647 w 348"/>
                <a:gd name="T13" fmla="*/ 2147483647 h 156"/>
                <a:gd name="T14" fmla="*/ 2147483647 w 348"/>
                <a:gd name="T15" fmla="*/ 0 h 156"/>
                <a:gd name="T16" fmla="*/ 2147483647 w 348"/>
                <a:gd name="T17" fmla="*/ 2147483647 h 156"/>
                <a:gd name="T18" fmla="*/ 2147483647 w 348"/>
                <a:gd name="T19" fmla="*/ 2147483647 h 156"/>
                <a:gd name="T20" fmla="*/ 2147483647 w 348"/>
                <a:gd name="T21" fmla="*/ 2147483647 h 156"/>
                <a:gd name="T22" fmla="*/ 2147483647 w 348"/>
                <a:gd name="T23" fmla="*/ 2147483647 h 156"/>
                <a:gd name="T24" fmla="*/ 2147483647 w 348"/>
                <a:gd name="T25" fmla="*/ 2147483647 h 156"/>
                <a:gd name="T26" fmla="*/ 2147483647 w 348"/>
                <a:gd name="T27" fmla="*/ 2147483647 h 156"/>
                <a:gd name="T28" fmla="*/ 2147483647 w 348"/>
                <a:gd name="T29" fmla="*/ 2147483647 h 156"/>
                <a:gd name="T30" fmla="*/ 2147483647 w 348"/>
                <a:gd name="T31" fmla="*/ 2147483647 h 156"/>
                <a:gd name="T32" fmla="*/ 2147483647 w 348"/>
                <a:gd name="T33" fmla="*/ 2147483647 h 156"/>
                <a:gd name="T34" fmla="*/ 2147483647 w 348"/>
                <a:gd name="T35" fmla="*/ 2147483647 h 156"/>
                <a:gd name="T36" fmla="*/ 2147483647 w 348"/>
                <a:gd name="T37" fmla="*/ 2147483647 h 156"/>
                <a:gd name="T38" fmla="*/ 2147483647 w 348"/>
                <a:gd name="T39" fmla="*/ 2147483647 h 156"/>
                <a:gd name="T40" fmla="*/ 2147483647 w 348"/>
                <a:gd name="T41" fmla="*/ 2147483647 h 156"/>
                <a:gd name="T42" fmla="*/ 2147483647 w 348"/>
                <a:gd name="T43" fmla="*/ 2147483647 h 156"/>
                <a:gd name="T44" fmla="*/ 2147483647 w 348"/>
                <a:gd name="T45" fmla="*/ 2147483647 h 156"/>
                <a:gd name="T46" fmla="*/ 2147483647 w 348"/>
                <a:gd name="T47" fmla="*/ 2147483647 h 156"/>
                <a:gd name="T48" fmla="*/ 0 w 348"/>
                <a:gd name="T49" fmla="*/ 2147483647 h 156"/>
                <a:gd name="T50" fmla="*/ 2147483647 w 348"/>
                <a:gd name="T51" fmla="*/ 2147483647 h 156"/>
                <a:gd name="T52" fmla="*/ 2147483647 w 348"/>
                <a:gd name="T53" fmla="*/ 2147483647 h 156"/>
                <a:gd name="T54" fmla="*/ 2147483647 w 348"/>
                <a:gd name="T55" fmla="*/ 2147483647 h 156"/>
                <a:gd name="T56" fmla="*/ 2147483647 w 348"/>
                <a:gd name="T57" fmla="*/ 2147483647 h 156"/>
                <a:gd name="T58" fmla="*/ 2147483647 w 348"/>
                <a:gd name="T59" fmla="*/ 2147483647 h 156"/>
                <a:gd name="T60" fmla="*/ 2147483647 w 348"/>
                <a:gd name="T61" fmla="*/ 2147483647 h 156"/>
                <a:gd name="T62" fmla="*/ 2147483647 w 348"/>
                <a:gd name="T63" fmla="*/ 2147483647 h 156"/>
                <a:gd name="T64" fmla="*/ 2147483647 w 348"/>
                <a:gd name="T65" fmla="*/ 2147483647 h 156"/>
                <a:gd name="T66" fmla="*/ 2147483647 w 348"/>
                <a:gd name="T67" fmla="*/ 2147483647 h 156"/>
                <a:gd name="T68" fmla="*/ 2147483647 w 348"/>
                <a:gd name="T69" fmla="*/ 2147483647 h 156"/>
                <a:gd name="T70" fmla="*/ 2147483647 w 348"/>
                <a:gd name="T71" fmla="*/ 2147483647 h 15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348"/>
                <a:gd name="T109" fmla="*/ 0 h 156"/>
                <a:gd name="T110" fmla="*/ 348 w 348"/>
                <a:gd name="T111" fmla="*/ 156 h 15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348" h="156">
                  <a:moveTo>
                    <a:pt x="336" y="114"/>
                  </a:moveTo>
                  <a:lnTo>
                    <a:pt x="324" y="108"/>
                  </a:lnTo>
                  <a:lnTo>
                    <a:pt x="336" y="84"/>
                  </a:lnTo>
                  <a:lnTo>
                    <a:pt x="318" y="78"/>
                  </a:lnTo>
                  <a:lnTo>
                    <a:pt x="318" y="60"/>
                  </a:lnTo>
                  <a:lnTo>
                    <a:pt x="330" y="48"/>
                  </a:lnTo>
                  <a:lnTo>
                    <a:pt x="336" y="48"/>
                  </a:lnTo>
                  <a:lnTo>
                    <a:pt x="342" y="42"/>
                  </a:lnTo>
                  <a:lnTo>
                    <a:pt x="336" y="30"/>
                  </a:lnTo>
                  <a:lnTo>
                    <a:pt x="342" y="18"/>
                  </a:lnTo>
                  <a:lnTo>
                    <a:pt x="330" y="12"/>
                  </a:lnTo>
                  <a:lnTo>
                    <a:pt x="312" y="12"/>
                  </a:lnTo>
                  <a:lnTo>
                    <a:pt x="294" y="6"/>
                  </a:lnTo>
                  <a:lnTo>
                    <a:pt x="276" y="6"/>
                  </a:lnTo>
                  <a:lnTo>
                    <a:pt x="264" y="0"/>
                  </a:lnTo>
                  <a:lnTo>
                    <a:pt x="204" y="0"/>
                  </a:lnTo>
                  <a:lnTo>
                    <a:pt x="192" y="6"/>
                  </a:lnTo>
                  <a:lnTo>
                    <a:pt x="156" y="6"/>
                  </a:lnTo>
                  <a:lnTo>
                    <a:pt x="150" y="12"/>
                  </a:lnTo>
                  <a:lnTo>
                    <a:pt x="126" y="24"/>
                  </a:lnTo>
                  <a:lnTo>
                    <a:pt x="108" y="30"/>
                  </a:lnTo>
                  <a:lnTo>
                    <a:pt x="96" y="36"/>
                  </a:lnTo>
                  <a:lnTo>
                    <a:pt x="90" y="36"/>
                  </a:lnTo>
                  <a:lnTo>
                    <a:pt x="84" y="42"/>
                  </a:lnTo>
                  <a:lnTo>
                    <a:pt x="84" y="48"/>
                  </a:lnTo>
                  <a:lnTo>
                    <a:pt x="90" y="60"/>
                  </a:lnTo>
                  <a:lnTo>
                    <a:pt x="90" y="72"/>
                  </a:lnTo>
                  <a:lnTo>
                    <a:pt x="96" y="78"/>
                  </a:lnTo>
                  <a:lnTo>
                    <a:pt x="96" y="84"/>
                  </a:lnTo>
                  <a:lnTo>
                    <a:pt x="150" y="90"/>
                  </a:lnTo>
                  <a:lnTo>
                    <a:pt x="138" y="126"/>
                  </a:lnTo>
                  <a:lnTo>
                    <a:pt x="150" y="126"/>
                  </a:lnTo>
                  <a:lnTo>
                    <a:pt x="180" y="114"/>
                  </a:lnTo>
                  <a:lnTo>
                    <a:pt x="210" y="114"/>
                  </a:lnTo>
                  <a:lnTo>
                    <a:pt x="234" y="126"/>
                  </a:lnTo>
                  <a:lnTo>
                    <a:pt x="240" y="132"/>
                  </a:lnTo>
                  <a:lnTo>
                    <a:pt x="252" y="138"/>
                  </a:lnTo>
                  <a:lnTo>
                    <a:pt x="270" y="156"/>
                  </a:lnTo>
                  <a:lnTo>
                    <a:pt x="288" y="156"/>
                  </a:lnTo>
                  <a:lnTo>
                    <a:pt x="294" y="150"/>
                  </a:lnTo>
                  <a:lnTo>
                    <a:pt x="312" y="150"/>
                  </a:lnTo>
                  <a:lnTo>
                    <a:pt x="318" y="156"/>
                  </a:lnTo>
                  <a:lnTo>
                    <a:pt x="330" y="156"/>
                  </a:lnTo>
                  <a:lnTo>
                    <a:pt x="330" y="144"/>
                  </a:lnTo>
                  <a:lnTo>
                    <a:pt x="348" y="132"/>
                  </a:lnTo>
                  <a:lnTo>
                    <a:pt x="336" y="114"/>
                  </a:lnTo>
                  <a:close/>
                  <a:moveTo>
                    <a:pt x="36" y="78"/>
                  </a:moveTo>
                  <a:lnTo>
                    <a:pt x="6" y="78"/>
                  </a:lnTo>
                  <a:lnTo>
                    <a:pt x="0" y="84"/>
                  </a:lnTo>
                  <a:lnTo>
                    <a:pt x="0" y="102"/>
                  </a:lnTo>
                  <a:lnTo>
                    <a:pt x="6" y="108"/>
                  </a:lnTo>
                  <a:lnTo>
                    <a:pt x="18" y="132"/>
                  </a:lnTo>
                  <a:lnTo>
                    <a:pt x="24" y="126"/>
                  </a:lnTo>
                  <a:lnTo>
                    <a:pt x="30" y="114"/>
                  </a:lnTo>
                  <a:lnTo>
                    <a:pt x="42" y="108"/>
                  </a:lnTo>
                  <a:lnTo>
                    <a:pt x="54" y="108"/>
                  </a:lnTo>
                  <a:lnTo>
                    <a:pt x="60" y="102"/>
                  </a:lnTo>
                  <a:lnTo>
                    <a:pt x="72" y="96"/>
                  </a:lnTo>
                  <a:lnTo>
                    <a:pt x="78" y="90"/>
                  </a:lnTo>
                  <a:lnTo>
                    <a:pt x="72" y="72"/>
                  </a:lnTo>
                  <a:lnTo>
                    <a:pt x="36" y="78"/>
                  </a:lnTo>
                  <a:close/>
                  <a:moveTo>
                    <a:pt x="36" y="66"/>
                  </a:moveTo>
                  <a:lnTo>
                    <a:pt x="48" y="66"/>
                  </a:lnTo>
                  <a:lnTo>
                    <a:pt x="54" y="54"/>
                  </a:lnTo>
                  <a:lnTo>
                    <a:pt x="60" y="48"/>
                  </a:lnTo>
                  <a:lnTo>
                    <a:pt x="60" y="42"/>
                  </a:lnTo>
                  <a:lnTo>
                    <a:pt x="54" y="36"/>
                  </a:lnTo>
                  <a:lnTo>
                    <a:pt x="48" y="36"/>
                  </a:lnTo>
                  <a:lnTo>
                    <a:pt x="36" y="42"/>
                  </a:lnTo>
                  <a:lnTo>
                    <a:pt x="30" y="48"/>
                  </a:lnTo>
                  <a:lnTo>
                    <a:pt x="24" y="60"/>
                  </a:lnTo>
                  <a:lnTo>
                    <a:pt x="30" y="66"/>
                  </a:lnTo>
                  <a:lnTo>
                    <a:pt x="36" y="66"/>
                  </a:lnTo>
                  <a:close/>
                </a:path>
              </a:pathLst>
            </a:custGeom>
            <a:solidFill>
              <a:srgbClr val="10069F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633" name="Eritrea">
              <a:extLst>
                <a:ext uri="{FF2B5EF4-FFF2-40B4-BE49-F238E27FC236}">
                  <a16:creationId xmlns:a16="http://schemas.microsoft.com/office/drawing/2014/main" id="{8AC6CF8F-8524-148B-C9C3-AD15DC56AECE}"/>
                </a:ext>
              </a:extLst>
            </p:cNvPr>
            <p:cNvSpPr>
              <a:spLocks/>
            </p:cNvSpPr>
            <p:nvPr/>
          </p:nvSpPr>
          <p:spPr bwMode="gray">
            <a:xfrm>
              <a:off x="3307" y="2200"/>
              <a:ext cx="122" cy="116"/>
            </a:xfrm>
            <a:custGeom>
              <a:avLst/>
              <a:gdLst>
                <a:gd name="T0" fmla="*/ 2147483647 w 480"/>
                <a:gd name="T1" fmla="*/ 2147483647 h 456"/>
                <a:gd name="T2" fmla="*/ 2147483647 w 480"/>
                <a:gd name="T3" fmla="*/ 2147483647 h 456"/>
                <a:gd name="T4" fmla="*/ 2147483647 w 480"/>
                <a:gd name="T5" fmla="*/ 2147483647 h 456"/>
                <a:gd name="T6" fmla="*/ 2147483647 w 480"/>
                <a:gd name="T7" fmla="*/ 2147483647 h 456"/>
                <a:gd name="T8" fmla="*/ 2147483647 w 480"/>
                <a:gd name="T9" fmla="*/ 2147483647 h 456"/>
                <a:gd name="T10" fmla="*/ 2147483647 w 480"/>
                <a:gd name="T11" fmla="*/ 2147483647 h 456"/>
                <a:gd name="T12" fmla="*/ 2147483647 w 480"/>
                <a:gd name="T13" fmla="*/ 2147483647 h 456"/>
                <a:gd name="T14" fmla="*/ 2147483647 w 480"/>
                <a:gd name="T15" fmla="*/ 2147483647 h 456"/>
                <a:gd name="T16" fmla="*/ 0 w 480"/>
                <a:gd name="T17" fmla="*/ 2147483647 h 456"/>
                <a:gd name="T18" fmla="*/ 2147483647 w 480"/>
                <a:gd name="T19" fmla="*/ 2147483647 h 456"/>
                <a:gd name="T20" fmla="*/ 2147483647 w 480"/>
                <a:gd name="T21" fmla="*/ 2147483647 h 456"/>
                <a:gd name="T22" fmla="*/ 2147483647 w 480"/>
                <a:gd name="T23" fmla="*/ 2147483647 h 456"/>
                <a:gd name="T24" fmla="*/ 2147483647 w 480"/>
                <a:gd name="T25" fmla="*/ 2147483647 h 456"/>
                <a:gd name="T26" fmla="*/ 2147483647 w 480"/>
                <a:gd name="T27" fmla="*/ 2147483647 h 456"/>
                <a:gd name="T28" fmla="*/ 2147483647 w 480"/>
                <a:gd name="T29" fmla="*/ 2147483647 h 456"/>
                <a:gd name="T30" fmla="*/ 2147483647 w 480"/>
                <a:gd name="T31" fmla="*/ 2147483647 h 456"/>
                <a:gd name="T32" fmla="*/ 2147483647 w 480"/>
                <a:gd name="T33" fmla="*/ 2147483647 h 456"/>
                <a:gd name="T34" fmla="*/ 2147483647 w 480"/>
                <a:gd name="T35" fmla="*/ 2147483647 h 456"/>
                <a:gd name="T36" fmla="*/ 2147483647 w 480"/>
                <a:gd name="T37" fmla="*/ 2147483647 h 456"/>
                <a:gd name="T38" fmla="*/ 2147483647 w 480"/>
                <a:gd name="T39" fmla="*/ 2147483647 h 456"/>
                <a:gd name="T40" fmla="*/ 2147483647 w 480"/>
                <a:gd name="T41" fmla="*/ 2147483647 h 456"/>
                <a:gd name="T42" fmla="*/ 2147483647 w 480"/>
                <a:gd name="T43" fmla="*/ 2147483647 h 456"/>
                <a:gd name="T44" fmla="*/ 2147483647 w 480"/>
                <a:gd name="T45" fmla="*/ 2147483647 h 456"/>
                <a:gd name="T46" fmla="*/ 2147483647 w 480"/>
                <a:gd name="T47" fmla="*/ 2147483647 h 456"/>
                <a:gd name="T48" fmla="*/ 2147483647 w 480"/>
                <a:gd name="T49" fmla="*/ 2147483647 h 456"/>
                <a:gd name="T50" fmla="*/ 2147483647 w 480"/>
                <a:gd name="T51" fmla="*/ 2147483647 h 456"/>
                <a:gd name="T52" fmla="*/ 2147483647 w 480"/>
                <a:gd name="T53" fmla="*/ 2147483647 h 456"/>
                <a:gd name="T54" fmla="*/ 2147483647 w 480"/>
                <a:gd name="T55" fmla="*/ 2147483647 h 456"/>
                <a:gd name="T56" fmla="*/ 2147483647 w 480"/>
                <a:gd name="T57" fmla="*/ 2147483647 h 456"/>
                <a:gd name="T58" fmla="*/ 2147483647 w 480"/>
                <a:gd name="T59" fmla="*/ 2147483647 h 456"/>
                <a:gd name="T60" fmla="*/ 2147483647 w 480"/>
                <a:gd name="T61" fmla="*/ 2147483647 h 456"/>
                <a:gd name="T62" fmla="*/ 2147483647 w 480"/>
                <a:gd name="T63" fmla="*/ 2147483647 h 456"/>
                <a:gd name="T64" fmla="*/ 2147483647 w 480"/>
                <a:gd name="T65" fmla="*/ 2147483647 h 456"/>
                <a:gd name="T66" fmla="*/ 2147483647 w 480"/>
                <a:gd name="T67" fmla="*/ 2147483647 h 456"/>
                <a:gd name="T68" fmla="*/ 2147483647 w 480"/>
                <a:gd name="T69" fmla="*/ 2147483647 h 456"/>
                <a:gd name="T70" fmla="*/ 2147483647 w 480"/>
                <a:gd name="T71" fmla="*/ 2147483647 h 456"/>
                <a:gd name="T72" fmla="*/ 2147483647 w 480"/>
                <a:gd name="T73" fmla="*/ 2147483647 h 456"/>
                <a:gd name="T74" fmla="*/ 2147483647 w 480"/>
                <a:gd name="T75" fmla="*/ 2147483647 h 456"/>
                <a:gd name="T76" fmla="*/ 2147483647 w 480"/>
                <a:gd name="T77" fmla="*/ 2147483647 h 456"/>
                <a:gd name="T78" fmla="*/ 2147483647 w 480"/>
                <a:gd name="T79" fmla="*/ 2147483647 h 456"/>
                <a:gd name="T80" fmla="*/ 2147483647 w 480"/>
                <a:gd name="T81" fmla="*/ 2147483647 h 456"/>
                <a:gd name="T82" fmla="*/ 2147483647 w 480"/>
                <a:gd name="T83" fmla="*/ 2147483647 h 456"/>
                <a:gd name="T84" fmla="*/ 2147483647 w 480"/>
                <a:gd name="T85" fmla="*/ 2147483647 h 456"/>
                <a:gd name="T86" fmla="*/ 2147483647 w 480"/>
                <a:gd name="T87" fmla="*/ 2147483647 h 456"/>
                <a:gd name="T88" fmla="*/ 2147483647 w 480"/>
                <a:gd name="T89" fmla="*/ 2147483647 h 456"/>
                <a:gd name="T90" fmla="*/ 2147483647 w 480"/>
                <a:gd name="T91" fmla="*/ 2147483647 h 456"/>
                <a:gd name="T92" fmla="*/ 2147483647 w 480"/>
                <a:gd name="T93" fmla="*/ 2147483647 h 456"/>
                <a:gd name="T94" fmla="*/ 2147483647 w 480"/>
                <a:gd name="T95" fmla="*/ 2147483647 h 456"/>
                <a:gd name="T96" fmla="*/ 2147483647 w 480"/>
                <a:gd name="T97" fmla="*/ 0 h 456"/>
                <a:gd name="T98" fmla="*/ 2147483647 w 480"/>
                <a:gd name="T99" fmla="*/ 2147483647 h 456"/>
                <a:gd name="T100" fmla="*/ 2147483647 w 480"/>
                <a:gd name="T101" fmla="*/ 2147483647 h 456"/>
                <a:gd name="T102" fmla="*/ 2147483647 w 480"/>
                <a:gd name="T103" fmla="*/ 2147483647 h 45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480"/>
                <a:gd name="T157" fmla="*/ 0 h 456"/>
                <a:gd name="T158" fmla="*/ 480 w 480"/>
                <a:gd name="T159" fmla="*/ 456 h 456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480" h="456">
                  <a:moveTo>
                    <a:pt x="78" y="54"/>
                  </a:moveTo>
                  <a:lnTo>
                    <a:pt x="78" y="66"/>
                  </a:lnTo>
                  <a:lnTo>
                    <a:pt x="72" y="72"/>
                  </a:lnTo>
                  <a:lnTo>
                    <a:pt x="72" y="78"/>
                  </a:lnTo>
                  <a:lnTo>
                    <a:pt x="66" y="84"/>
                  </a:lnTo>
                  <a:lnTo>
                    <a:pt x="48" y="84"/>
                  </a:lnTo>
                  <a:lnTo>
                    <a:pt x="48" y="102"/>
                  </a:lnTo>
                  <a:lnTo>
                    <a:pt x="42" y="108"/>
                  </a:lnTo>
                  <a:lnTo>
                    <a:pt x="30" y="108"/>
                  </a:lnTo>
                  <a:lnTo>
                    <a:pt x="30" y="120"/>
                  </a:lnTo>
                  <a:lnTo>
                    <a:pt x="36" y="126"/>
                  </a:lnTo>
                  <a:lnTo>
                    <a:pt x="36" y="168"/>
                  </a:lnTo>
                  <a:lnTo>
                    <a:pt x="30" y="180"/>
                  </a:lnTo>
                  <a:lnTo>
                    <a:pt x="24" y="186"/>
                  </a:lnTo>
                  <a:lnTo>
                    <a:pt x="18" y="186"/>
                  </a:lnTo>
                  <a:lnTo>
                    <a:pt x="18" y="222"/>
                  </a:lnTo>
                  <a:lnTo>
                    <a:pt x="12" y="222"/>
                  </a:lnTo>
                  <a:lnTo>
                    <a:pt x="0" y="228"/>
                  </a:lnTo>
                  <a:lnTo>
                    <a:pt x="0" y="246"/>
                  </a:lnTo>
                  <a:lnTo>
                    <a:pt x="6" y="252"/>
                  </a:lnTo>
                  <a:lnTo>
                    <a:pt x="12" y="300"/>
                  </a:lnTo>
                  <a:lnTo>
                    <a:pt x="48" y="300"/>
                  </a:lnTo>
                  <a:lnTo>
                    <a:pt x="54" y="294"/>
                  </a:lnTo>
                  <a:lnTo>
                    <a:pt x="54" y="288"/>
                  </a:lnTo>
                  <a:lnTo>
                    <a:pt x="60" y="288"/>
                  </a:lnTo>
                  <a:lnTo>
                    <a:pt x="66" y="294"/>
                  </a:lnTo>
                  <a:lnTo>
                    <a:pt x="66" y="300"/>
                  </a:lnTo>
                  <a:lnTo>
                    <a:pt x="84" y="318"/>
                  </a:lnTo>
                  <a:lnTo>
                    <a:pt x="96" y="306"/>
                  </a:lnTo>
                  <a:lnTo>
                    <a:pt x="96" y="294"/>
                  </a:lnTo>
                  <a:lnTo>
                    <a:pt x="102" y="276"/>
                  </a:lnTo>
                  <a:lnTo>
                    <a:pt x="108" y="264"/>
                  </a:lnTo>
                  <a:lnTo>
                    <a:pt x="108" y="252"/>
                  </a:lnTo>
                  <a:lnTo>
                    <a:pt x="120" y="258"/>
                  </a:lnTo>
                  <a:lnTo>
                    <a:pt x="132" y="270"/>
                  </a:lnTo>
                  <a:lnTo>
                    <a:pt x="138" y="270"/>
                  </a:lnTo>
                  <a:lnTo>
                    <a:pt x="144" y="276"/>
                  </a:lnTo>
                  <a:lnTo>
                    <a:pt x="150" y="288"/>
                  </a:lnTo>
                  <a:lnTo>
                    <a:pt x="180" y="288"/>
                  </a:lnTo>
                  <a:lnTo>
                    <a:pt x="186" y="276"/>
                  </a:lnTo>
                  <a:lnTo>
                    <a:pt x="192" y="270"/>
                  </a:lnTo>
                  <a:lnTo>
                    <a:pt x="198" y="276"/>
                  </a:lnTo>
                  <a:lnTo>
                    <a:pt x="198" y="288"/>
                  </a:lnTo>
                  <a:lnTo>
                    <a:pt x="210" y="288"/>
                  </a:lnTo>
                  <a:lnTo>
                    <a:pt x="222" y="282"/>
                  </a:lnTo>
                  <a:lnTo>
                    <a:pt x="240" y="282"/>
                  </a:lnTo>
                  <a:lnTo>
                    <a:pt x="246" y="288"/>
                  </a:lnTo>
                  <a:lnTo>
                    <a:pt x="276" y="288"/>
                  </a:lnTo>
                  <a:lnTo>
                    <a:pt x="294" y="312"/>
                  </a:lnTo>
                  <a:lnTo>
                    <a:pt x="306" y="312"/>
                  </a:lnTo>
                  <a:lnTo>
                    <a:pt x="312" y="318"/>
                  </a:lnTo>
                  <a:lnTo>
                    <a:pt x="324" y="324"/>
                  </a:lnTo>
                  <a:lnTo>
                    <a:pt x="348" y="360"/>
                  </a:lnTo>
                  <a:lnTo>
                    <a:pt x="354" y="366"/>
                  </a:lnTo>
                  <a:lnTo>
                    <a:pt x="378" y="378"/>
                  </a:lnTo>
                  <a:lnTo>
                    <a:pt x="390" y="390"/>
                  </a:lnTo>
                  <a:lnTo>
                    <a:pt x="390" y="414"/>
                  </a:lnTo>
                  <a:lnTo>
                    <a:pt x="396" y="420"/>
                  </a:lnTo>
                  <a:lnTo>
                    <a:pt x="408" y="426"/>
                  </a:lnTo>
                  <a:lnTo>
                    <a:pt x="420" y="426"/>
                  </a:lnTo>
                  <a:lnTo>
                    <a:pt x="432" y="444"/>
                  </a:lnTo>
                  <a:lnTo>
                    <a:pt x="456" y="456"/>
                  </a:lnTo>
                  <a:lnTo>
                    <a:pt x="468" y="438"/>
                  </a:lnTo>
                  <a:lnTo>
                    <a:pt x="480" y="432"/>
                  </a:lnTo>
                  <a:lnTo>
                    <a:pt x="474" y="420"/>
                  </a:lnTo>
                  <a:lnTo>
                    <a:pt x="456" y="402"/>
                  </a:lnTo>
                  <a:lnTo>
                    <a:pt x="432" y="402"/>
                  </a:lnTo>
                  <a:lnTo>
                    <a:pt x="426" y="396"/>
                  </a:lnTo>
                  <a:lnTo>
                    <a:pt x="426" y="360"/>
                  </a:lnTo>
                  <a:lnTo>
                    <a:pt x="420" y="360"/>
                  </a:lnTo>
                  <a:lnTo>
                    <a:pt x="414" y="354"/>
                  </a:lnTo>
                  <a:lnTo>
                    <a:pt x="366" y="330"/>
                  </a:lnTo>
                  <a:lnTo>
                    <a:pt x="360" y="324"/>
                  </a:lnTo>
                  <a:lnTo>
                    <a:pt x="360" y="312"/>
                  </a:lnTo>
                  <a:lnTo>
                    <a:pt x="354" y="300"/>
                  </a:lnTo>
                  <a:lnTo>
                    <a:pt x="354" y="288"/>
                  </a:lnTo>
                  <a:lnTo>
                    <a:pt x="348" y="276"/>
                  </a:lnTo>
                  <a:lnTo>
                    <a:pt x="348" y="270"/>
                  </a:lnTo>
                  <a:lnTo>
                    <a:pt x="336" y="270"/>
                  </a:lnTo>
                  <a:lnTo>
                    <a:pt x="324" y="264"/>
                  </a:lnTo>
                  <a:lnTo>
                    <a:pt x="306" y="264"/>
                  </a:lnTo>
                  <a:lnTo>
                    <a:pt x="282" y="240"/>
                  </a:lnTo>
                  <a:lnTo>
                    <a:pt x="264" y="246"/>
                  </a:lnTo>
                  <a:lnTo>
                    <a:pt x="252" y="228"/>
                  </a:lnTo>
                  <a:lnTo>
                    <a:pt x="234" y="222"/>
                  </a:lnTo>
                  <a:lnTo>
                    <a:pt x="216" y="204"/>
                  </a:lnTo>
                  <a:lnTo>
                    <a:pt x="210" y="192"/>
                  </a:lnTo>
                  <a:lnTo>
                    <a:pt x="204" y="186"/>
                  </a:lnTo>
                  <a:lnTo>
                    <a:pt x="198" y="174"/>
                  </a:lnTo>
                  <a:lnTo>
                    <a:pt x="198" y="114"/>
                  </a:lnTo>
                  <a:lnTo>
                    <a:pt x="192" y="90"/>
                  </a:lnTo>
                  <a:lnTo>
                    <a:pt x="186" y="78"/>
                  </a:lnTo>
                  <a:lnTo>
                    <a:pt x="180" y="60"/>
                  </a:lnTo>
                  <a:lnTo>
                    <a:pt x="168" y="42"/>
                  </a:lnTo>
                  <a:lnTo>
                    <a:pt x="162" y="24"/>
                  </a:lnTo>
                  <a:lnTo>
                    <a:pt x="156" y="12"/>
                  </a:lnTo>
                  <a:lnTo>
                    <a:pt x="150" y="6"/>
                  </a:lnTo>
                  <a:lnTo>
                    <a:pt x="150" y="0"/>
                  </a:lnTo>
                  <a:lnTo>
                    <a:pt x="144" y="0"/>
                  </a:lnTo>
                  <a:lnTo>
                    <a:pt x="144" y="12"/>
                  </a:lnTo>
                  <a:lnTo>
                    <a:pt x="132" y="36"/>
                  </a:lnTo>
                  <a:lnTo>
                    <a:pt x="108" y="48"/>
                  </a:lnTo>
                  <a:lnTo>
                    <a:pt x="90" y="54"/>
                  </a:lnTo>
                  <a:lnTo>
                    <a:pt x="78" y="54"/>
                  </a:lnTo>
                  <a:close/>
                </a:path>
              </a:pathLst>
            </a:custGeom>
            <a:solidFill>
              <a:srgbClr val="C0C0C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634" name="Equatorial Guinea">
              <a:extLst>
                <a:ext uri="{FF2B5EF4-FFF2-40B4-BE49-F238E27FC236}">
                  <a16:creationId xmlns:a16="http://schemas.microsoft.com/office/drawing/2014/main" id="{4BAF60C8-8B15-7546-4FCE-200D42739870}"/>
                </a:ext>
              </a:extLst>
            </p:cNvPr>
            <p:cNvSpPr>
              <a:spLocks/>
            </p:cNvSpPr>
            <p:nvPr/>
          </p:nvSpPr>
          <p:spPr bwMode="gray">
            <a:xfrm>
              <a:off x="2823" y="2521"/>
              <a:ext cx="37" cy="28"/>
            </a:xfrm>
            <a:custGeom>
              <a:avLst/>
              <a:gdLst>
                <a:gd name="T0" fmla="*/ 2147483647 w 144"/>
                <a:gd name="T1" fmla="*/ 2147483647 h 108"/>
                <a:gd name="T2" fmla="*/ 2147483647 w 144"/>
                <a:gd name="T3" fmla="*/ 2147483647 h 108"/>
                <a:gd name="T4" fmla="*/ 2147483647 w 144"/>
                <a:gd name="T5" fmla="*/ 2147483647 h 108"/>
                <a:gd name="T6" fmla="*/ 2147483647 w 144"/>
                <a:gd name="T7" fmla="*/ 0 h 108"/>
                <a:gd name="T8" fmla="*/ 2147483647 w 144"/>
                <a:gd name="T9" fmla="*/ 2147483647 h 108"/>
                <a:gd name="T10" fmla="*/ 2147483647 w 144"/>
                <a:gd name="T11" fmla="*/ 2147483647 h 108"/>
                <a:gd name="T12" fmla="*/ 2147483647 w 144"/>
                <a:gd name="T13" fmla="*/ 2147483647 h 108"/>
                <a:gd name="T14" fmla="*/ 2147483647 w 144"/>
                <a:gd name="T15" fmla="*/ 2147483647 h 108"/>
                <a:gd name="T16" fmla="*/ 2147483647 w 144"/>
                <a:gd name="T17" fmla="*/ 2147483647 h 108"/>
                <a:gd name="T18" fmla="*/ 0 w 144"/>
                <a:gd name="T19" fmla="*/ 2147483647 h 108"/>
                <a:gd name="T20" fmla="*/ 0 w 144"/>
                <a:gd name="T21" fmla="*/ 2147483647 h 108"/>
                <a:gd name="T22" fmla="*/ 2147483647 w 144"/>
                <a:gd name="T23" fmla="*/ 2147483647 h 108"/>
                <a:gd name="T24" fmla="*/ 2147483647 w 144"/>
                <a:gd name="T25" fmla="*/ 2147483647 h 108"/>
                <a:gd name="T26" fmla="*/ 2147483647 w 144"/>
                <a:gd name="T27" fmla="*/ 2147483647 h 108"/>
                <a:gd name="T28" fmla="*/ 2147483647 w 144"/>
                <a:gd name="T29" fmla="*/ 2147483647 h 108"/>
                <a:gd name="T30" fmla="*/ 2147483647 w 144"/>
                <a:gd name="T31" fmla="*/ 2147483647 h 108"/>
                <a:gd name="T32" fmla="*/ 2147483647 w 144"/>
                <a:gd name="T33" fmla="*/ 2147483647 h 108"/>
                <a:gd name="T34" fmla="*/ 2147483647 w 144"/>
                <a:gd name="T35" fmla="*/ 2147483647 h 108"/>
                <a:gd name="T36" fmla="*/ 2147483647 w 144"/>
                <a:gd name="T37" fmla="*/ 2147483647 h 108"/>
                <a:gd name="T38" fmla="*/ 2147483647 w 144"/>
                <a:gd name="T39" fmla="*/ 2147483647 h 108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144"/>
                <a:gd name="T61" fmla="*/ 0 h 108"/>
                <a:gd name="T62" fmla="*/ 144 w 144"/>
                <a:gd name="T63" fmla="*/ 108 h 108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144" h="108">
                  <a:moveTo>
                    <a:pt x="138" y="48"/>
                  </a:moveTo>
                  <a:lnTo>
                    <a:pt x="144" y="12"/>
                  </a:lnTo>
                  <a:lnTo>
                    <a:pt x="48" y="12"/>
                  </a:lnTo>
                  <a:lnTo>
                    <a:pt x="36" y="0"/>
                  </a:lnTo>
                  <a:lnTo>
                    <a:pt x="30" y="6"/>
                  </a:lnTo>
                  <a:lnTo>
                    <a:pt x="30" y="42"/>
                  </a:lnTo>
                  <a:lnTo>
                    <a:pt x="18" y="54"/>
                  </a:lnTo>
                  <a:lnTo>
                    <a:pt x="12" y="66"/>
                  </a:lnTo>
                  <a:lnTo>
                    <a:pt x="6" y="72"/>
                  </a:lnTo>
                  <a:lnTo>
                    <a:pt x="0" y="84"/>
                  </a:lnTo>
                  <a:lnTo>
                    <a:pt x="0" y="90"/>
                  </a:lnTo>
                  <a:lnTo>
                    <a:pt x="6" y="96"/>
                  </a:lnTo>
                  <a:lnTo>
                    <a:pt x="18" y="102"/>
                  </a:lnTo>
                  <a:lnTo>
                    <a:pt x="36" y="102"/>
                  </a:lnTo>
                  <a:lnTo>
                    <a:pt x="36" y="108"/>
                  </a:lnTo>
                  <a:lnTo>
                    <a:pt x="138" y="108"/>
                  </a:lnTo>
                  <a:lnTo>
                    <a:pt x="138" y="102"/>
                  </a:lnTo>
                  <a:lnTo>
                    <a:pt x="144" y="84"/>
                  </a:lnTo>
                  <a:lnTo>
                    <a:pt x="144" y="54"/>
                  </a:lnTo>
                  <a:lnTo>
                    <a:pt x="138" y="48"/>
                  </a:lnTo>
                  <a:close/>
                </a:path>
              </a:pathLst>
            </a:custGeom>
            <a:solidFill>
              <a:srgbClr val="C0C0C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635" name="El Salvador">
              <a:extLst>
                <a:ext uri="{FF2B5EF4-FFF2-40B4-BE49-F238E27FC236}">
                  <a16:creationId xmlns:a16="http://schemas.microsoft.com/office/drawing/2014/main" id="{2A698EA8-0A86-0C26-1A92-FD229040E290}"/>
                </a:ext>
              </a:extLst>
            </p:cNvPr>
            <p:cNvSpPr>
              <a:spLocks/>
            </p:cNvSpPr>
            <p:nvPr/>
          </p:nvSpPr>
          <p:spPr bwMode="gray">
            <a:xfrm>
              <a:off x="1041" y="2273"/>
              <a:ext cx="43" cy="29"/>
            </a:xfrm>
            <a:custGeom>
              <a:avLst/>
              <a:gdLst>
                <a:gd name="T0" fmla="*/ 2147483647 w 174"/>
                <a:gd name="T1" fmla="*/ 2147483647 h 114"/>
                <a:gd name="T2" fmla="*/ 2147483647 w 174"/>
                <a:gd name="T3" fmla="*/ 2147483647 h 114"/>
                <a:gd name="T4" fmla="*/ 2147483647 w 174"/>
                <a:gd name="T5" fmla="*/ 2147483647 h 114"/>
                <a:gd name="T6" fmla="*/ 2147483647 w 174"/>
                <a:gd name="T7" fmla="*/ 2147483647 h 114"/>
                <a:gd name="T8" fmla="*/ 2147483647 w 174"/>
                <a:gd name="T9" fmla="*/ 2147483647 h 114"/>
                <a:gd name="T10" fmla="*/ 2147483647 w 174"/>
                <a:gd name="T11" fmla="*/ 2147483647 h 114"/>
                <a:gd name="T12" fmla="*/ 2147483647 w 174"/>
                <a:gd name="T13" fmla="*/ 2147483647 h 114"/>
                <a:gd name="T14" fmla="*/ 2147483647 w 174"/>
                <a:gd name="T15" fmla="*/ 2147483647 h 114"/>
                <a:gd name="T16" fmla="*/ 2147483647 w 174"/>
                <a:gd name="T17" fmla="*/ 2147483647 h 114"/>
                <a:gd name="T18" fmla="*/ 2147483647 w 174"/>
                <a:gd name="T19" fmla="*/ 0 h 114"/>
                <a:gd name="T20" fmla="*/ 2147483647 w 174"/>
                <a:gd name="T21" fmla="*/ 2147483647 h 114"/>
                <a:gd name="T22" fmla="*/ 2147483647 w 174"/>
                <a:gd name="T23" fmla="*/ 2147483647 h 114"/>
                <a:gd name="T24" fmla="*/ 2147483647 w 174"/>
                <a:gd name="T25" fmla="*/ 2147483647 h 114"/>
                <a:gd name="T26" fmla="*/ 2147483647 w 174"/>
                <a:gd name="T27" fmla="*/ 2147483647 h 114"/>
                <a:gd name="T28" fmla="*/ 2147483647 w 174"/>
                <a:gd name="T29" fmla="*/ 2147483647 h 114"/>
                <a:gd name="T30" fmla="*/ 2147483647 w 174"/>
                <a:gd name="T31" fmla="*/ 2147483647 h 114"/>
                <a:gd name="T32" fmla="*/ 2147483647 w 174"/>
                <a:gd name="T33" fmla="*/ 2147483647 h 114"/>
                <a:gd name="T34" fmla="*/ 2147483647 w 174"/>
                <a:gd name="T35" fmla="*/ 2147483647 h 114"/>
                <a:gd name="T36" fmla="*/ 0 w 174"/>
                <a:gd name="T37" fmla="*/ 2147483647 h 114"/>
                <a:gd name="T38" fmla="*/ 2147483647 w 174"/>
                <a:gd name="T39" fmla="*/ 2147483647 h 114"/>
                <a:gd name="T40" fmla="*/ 2147483647 w 174"/>
                <a:gd name="T41" fmla="*/ 2147483647 h 114"/>
                <a:gd name="T42" fmla="*/ 2147483647 w 174"/>
                <a:gd name="T43" fmla="*/ 2147483647 h 114"/>
                <a:gd name="T44" fmla="*/ 2147483647 w 174"/>
                <a:gd name="T45" fmla="*/ 2147483647 h 114"/>
                <a:gd name="T46" fmla="*/ 2147483647 w 174"/>
                <a:gd name="T47" fmla="*/ 2147483647 h 114"/>
                <a:gd name="T48" fmla="*/ 2147483647 w 174"/>
                <a:gd name="T49" fmla="*/ 2147483647 h 114"/>
                <a:gd name="T50" fmla="*/ 2147483647 w 174"/>
                <a:gd name="T51" fmla="*/ 2147483647 h 114"/>
                <a:gd name="T52" fmla="*/ 2147483647 w 174"/>
                <a:gd name="T53" fmla="*/ 2147483647 h 114"/>
                <a:gd name="T54" fmla="*/ 2147483647 w 174"/>
                <a:gd name="T55" fmla="*/ 2147483647 h 114"/>
                <a:gd name="T56" fmla="*/ 2147483647 w 174"/>
                <a:gd name="T57" fmla="*/ 2147483647 h 114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174"/>
                <a:gd name="T88" fmla="*/ 0 h 114"/>
                <a:gd name="T89" fmla="*/ 174 w 174"/>
                <a:gd name="T90" fmla="*/ 114 h 114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174" h="114">
                  <a:moveTo>
                    <a:pt x="174" y="84"/>
                  </a:moveTo>
                  <a:lnTo>
                    <a:pt x="174" y="42"/>
                  </a:lnTo>
                  <a:lnTo>
                    <a:pt x="138" y="42"/>
                  </a:lnTo>
                  <a:lnTo>
                    <a:pt x="132" y="48"/>
                  </a:lnTo>
                  <a:lnTo>
                    <a:pt x="120" y="48"/>
                  </a:lnTo>
                  <a:lnTo>
                    <a:pt x="114" y="42"/>
                  </a:lnTo>
                  <a:lnTo>
                    <a:pt x="114" y="24"/>
                  </a:lnTo>
                  <a:lnTo>
                    <a:pt x="90" y="24"/>
                  </a:lnTo>
                  <a:lnTo>
                    <a:pt x="78" y="12"/>
                  </a:lnTo>
                  <a:lnTo>
                    <a:pt x="72" y="0"/>
                  </a:lnTo>
                  <a:lnTo>
                    <a:pt x="60" y="6"/>
                  </a:lnTo>
                  <a:lnTo>
                    <a:pt x="48" y="6"/>
                  </a:lnTo>
                  <a:lnTo>
                    <a:pt x="48" y="18"/>
                  </a:lnTo>
                  <a:lnTo>
                    <a:pt x="42" y="24"/>
                  </a:lnTo>
                  <a:lnTo>
                    <a:pt x="36" y="36"/>
                  </a:lnTo>
                  <a:lnTo>
                    <a:pt x="30" y="36"/>
                  </a:lnTo>
                  <a:lnTo>
                    <a:pt x="24" y="42"/>
                  </a:lnTo>
                  <a:lnTo>
                    <a:pt x="12" y="48"/>
                  </a:lnTo>
                  <a:lnTo>
                    <a:pt x="0" y="60"/>
                  </a:lnTo>
                  <a:lnTo>
                    <a:pt x="6" y="66"/>
                  </a:lnTo>
                  <a:lnTo>
                    <a:pt x="18" y="72"/>
                  </a:lnTo>
                  <a:lnTo>
                    <a:pt x="24" y="78"/>
                  </a:lnTo>
                  <a:lnTo>
                    <a:pt x="72" y="78"/>
                  </a:lnTo>
                  <a:lnTo>
                    <a:pt x="96" y="102"/>
                  </a:lnTo>
                  <a:lnTo>
                    <a:pt x="132" y="96"/>
                  </a:lnTo>
                  <a:lnTo>
                    <a:pt x="150" y="114"/>
                  </a:lnTo>
                  <a:lnTo>
                    <a:pt x="168" y="84"/>
                  </a:lnTo>
                  <a:lnTo>
                    <a:pt x="174" y="90"/>
                  </a:lnTo>
                  <a:lnTo>
                    <a:pt x="174" y="84"/>
                  </a:lnTo>
                  <a:close/>
                </a:path>
              </a:pathLst>
            </a:custGeom>
            <a:solidFill>
              <a:srgbClr val="C0C0C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636" name="Egypt">
              <a:extLst>
                <a:ext uri="{FF2B5EF4-FFF2-40B4-BE49-F238E27FC236}">
                  <a16:creationId xmlns:a16="http://schemas.microsoft.com/office/drawing/2014/main" id="{C1C8D741-21E4-2A07-00E1-68960E8C308B}"/>
                </a:ext>
              </a:extLst>
            </p:cNvPr>
            <p:cNvSpPr>
              <a:spLocks/>
            </p:cNvSpPr>
            <p:nvPr/>
          </p:nvSpPr>
          <p:spPr bwMode="gray">
            <a:xfrm>
              <a:off x="3090" y="1921"/>
              <a:ext cx="200" cy="204"/>
            </a:xfrm>
            <a:custGeom>
              <a:avLst/>
              <a:gdLst>
                <a:gd name="T0" fmla="*/ 2147483647 w 792"/>
                <a:gd name="T1" fmla="*/ 2147483647 h 804"/>
                <a:gd name="T2" fmla="*/ 2147483647 w 792"/>
                <a:gd name="T3" fmla="*/ 2147483647 h 804"/>
                <a:gd name="T4" fmla="*/ 2147483647 w 792"/>
                <a:gd name="T5" fmla="*/ 2147483647 h 804"/>
                <a:gd name="T6" fmla="*/ 2147483647 w 792"/>
                <a:gd name="T7" fmla="*/ 2147483647 h 804"/>
                <a:gd name="T8" fmla="*/ 2147483647 w 792"/>
                <a:gd name="T9" fmla="*/ 2147483647 h 804"/>
                <a:gd name="T10" fmla="*/ 2147483647 w 792"/>
                <a:gd name="T11" fmla="*/ 2147483647 h 804"/>
                <a:gd name="T12" fmla="*/ 2147483647 w 792"/>
                <a:gd name="T13" fmla="*/ 2147483647 h 804"/>
                <a:gd name="T14" fmla="*/ 2147483647 w 792"/>
                <a:gd name="T15" fmla="*/ 2147483647 h 804"/>
                <a:gd name="T16" fmla="*/ 2147483647 w 792"/>
                <a:gd name="T17" fmla="*/ 2147483647 h 804"/>
                <a:gd name="T18" fmla="*/ 2147483647 w 792"/>
                <a:gd name="T19" fmla="*/ 2147483647 h 804"/>
                <a:gd name="T20" fmla="*/ 2147483647 w 792"/>
                <a:gd name="T21" fmla="*/ 2147483647 h 804"/>
                <a:gd name="T22" fmla="*/ 2147483647 w 792"/>
                <a:gd name="T23" fmla="*/ 2147483647 h 804"/>
                <a:gd name="T24" fmla="*/ 2147483647 w 792"/>
                <a:gd name="T25" fmla="*/ 2147483647 h 804"/>
                <a:gd name="T26" fmla="*/ 2147483647 w 792"/>
                <a:gd name="T27" fmla="*/ 2147483647 h 804"/>
                <a:gd name="T28" fmla="*/ 2147483647 w 792"/>
                <a:gd name="T29" fmla="*/ 2147483647 h 804"/>
                <a:gd name="T30" fmla="*/ 2147483647 w 792"/>
                <a:gd name="T31" fmla="*/ 2147483647 h 804"/>
                <a:gd name="T32" fmla="*/ 2147483647 w 792"/>
                <a:gd name="T33" fmla="*/ 2147483647 h 804"/>
                <a:gd name="T34" fmla="*/ 2147483647 w 792"/>
                <a:gd name="T35" fmla="*/ 2147483647 h 804"/>
                <a:gd name="T36" fmla="*/ 2147483647 w 792"/>
                <a:gd name="T37" fmla="*/ 2147483647 h 804"/>
                <a:gd name="T38" fmla="*/ 2147483647 w 792"/>
                <a:gd name="T39" fmla="*/ 2147483647 h 804"/>
                <a:gd name="T40" fmla="*/ 2147483647 w 792"/>
                <a:gd name="T41" fmla="*/ 2147483647 h 804"/>
                <a:gd name="T42" fmla="*/ 2147483647 w 792"/>
                <a:gd name="T43" fmla="*/ 2147483647 h 804"/>
                <a:gd name="T44" fmla="*/ 2147483647 w 792"/>
                <a:gd name="T45" fmla="*/ 2147483647 h 804"/>
                <a:gd name="T46" fmla="*/ 2147483647 w 792"/>
                <a:gd name="T47" fmla="*/ 2147483647 h 804"/>
                <a:gd name="T48" fmla="*/ 2147483647 w 792"/>
                <a:gd name="T49" fmla="*/ 2147483647 h 804"/>
                <a:gd name="T50" fmla="*/ 2147483647 w 792"/>
                <a:gd name="T51" fmla="*/ 2147483647 h 804"/>
                <a:gd name="T52" fmla="*/ 2147483647 w 792"/>
                <a:gd name="T53" fmla="*/ 2147483647 h 804"/>
                <a:gd name="T54" fmla="*/ 2147483647 w 792"/>
                <a:gd name="T55" fmla="*/ 2147483647 h 804"/>
                <a:gd name="T56" fmla="*/ 2147483647 w 792"/>
                <a:gd name="T57" fmla="*/ 2147483647 h 804"/>
                <a:gd name="T58" fmla="*/ 2147483647 w 792"/>
                <a:gd name="T59" fmla="*/ 2147483647 h 804"/>
                <a:gd name="T60" fmla="*/ 2147483647 w 792"/>
                <a:gd name="T61" fmla="*/ 2147483647 h 804"/>
                <a:gd name="T62" fmla="*/ 2147483647 w 792"/>
                <a:gd name="T63" fmla="*/ 2147483647 h 804"/>
                <a:gd name="T64" fmla="*/ 2147483647 w 792"/>
                <a:gd name="T65" fmla="*/ 2147483647 h 804"/>
                <a:gd name="T66" fmla="*/ 2147483647 w 792"/>
                <a:gd name="T67" fmla="*/ 2147483647 h 804"/>
                <a:gd name="T68" fmla="*/ 2147483647 w 792"/>
                <a:gd name="T69" fmla="*/ 2147483647 h 804"/>
                <a:gd name="T70" fmla="*/ 2147483647 w 792"/>
                <a:gd name="T71" fmla="*/ 2147483647 h 804"/>
                <a:gd name="T72" fmla="*/ 2147483647 w 792"/>
                <a:gd name="T73" fmla="*/ 2147483647 h 804"/>
                <a:gd name="T74" fmla="*/ 2147483647 w 792"/>
                <a:gd name="T75" fmla="*/ 2147483647 h 804"/>
                <a:gd name="T76" fmla="*/ 2147483647 w 792"/>
                <a:gd name="T77" fmla="*/ 2147483647 h 804"/>
                <a:gd name="T78" fmla="*/ 2147483647 w 792"/>
                <a:gd name="T79" fmla="*/ 2147483647 h 804"/>
                <a:gd name="T80" fmla="*/ 2147483647 w 792"/>
                <a:gd name="T81" fmla="*/ 2147483647 h 804"/>
                <a:gd name="T82" fmla="*/ 2147483647 w 792"/>
                <a:gd name="T83" fmla="*/ 2147483647 h 804"/>
                <a:gd name="T84" fmla="*/ 2147483647 w 792"/>
                <a:gd name="T85" fmla="*/ 2147483647 h 804"/>
                <a:gd name="T86" fmla="*/ 2147483647 w 792"/>
                <a:gd name="T87" fmla="*/ 2147483647 h 804"/>
                <a:gd name="T88" fmla="*/ 2147483647 w 792"/>
                <a:gd name="T89" fmla="*/ 2147483647 h 804"/>
                <a:gd name="T90" fmla="*/ 2147483647 w 792"/>
                <a:gd name="T91" fmla="*/ 0 h 804"/>
                <a:gd name="T92" fmla="*/ 2147483647 w 792"/>
                <a:gd name="T93" fmla="*/ 2147483647 h 804"/>
                <a:gd name="T94" fmla="*/ 2147483647 w 792"/>
                <a:gd name="T95" fmla="*/ 0 h 804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792"/>
                <a:gd name="T145" fmla="*/ 0 h 804"/>
                <a:gd name="T146" fmla="*/ 792 w 792"/>
                <a:gd name="T147" fmla="*/ 804 h 804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792" h="804">
                  <a:moveTo>
                    <a:pt x="12" y="18"/>
                  </a:moveTo>
                  <a:lnTo>
                    <a:pt x="6" y="24"/>
                  </a:lnTo>
                  <a:lnTo>
                    <a:pt x="6" y="54"/>
                  </a:lnTo>
                  <a:lnTo>
                    <a:pt x="18" y="60"/>
                  </a:lnTo>
                  <a:lnTo>
                    <a:pt x="24" y="72"/>
                  </a:lnTo>
                  <a:lnTo>
                    <a:pt x="24" y="78"/>
                  </a:lnTo>
                  <a:lnTo>
                    <a:pt x="18" y="84"/>
                  </a:lnTo>
                  <a:lnTo>
                    <a:pt x="12" y="96"/>
                  </a:lnTo>
                  <a:lnTo>
                    <a:pt x="6" y="102"/>
                  </a:lnTo>
                  <a:lnTo>
                    <a:pt x="0" y="114"/>
                  </a:lnTo>
                  <a:lnTo>
                    <a:pt x="0" y="120"/>
                  </a:lnTo>
                  <a:lnTo>
                    <a:pt x="6" y="132"/>
                  </a:lnTo>
                  <a:lnTo>
                    <a:pt x="18" y="144"/>
                  </a:lnTo>
                  <a:lnTo>
                    <a:pt x="30" y="180"/>
                  </a:lnTo>
                  <a:lnTo>
                    <a:pt x="30" y="264"/>
                  </a:lnTo>
                  <a:lnTo>
                    <a:pt x="36" y="342"/>
                  </a:lnTo>
                  <a:lnTo>
                    <a:pt x="36" y="438"/>
                  </a:lnTo>
                  <a:lnTo>
                    <a:pt x="42" y="534"/>
                  </a:lnTo>
                  <a:lnTo>
                    <a:pt x="42" y="624"/>
                  </a:lnTo>
                  <a:lnTo>
                    <a:pt x="48" y="702"/>
                  </a:lnTo>
                  <a:lnTo>
                    <a:pt x="48" y="774"/>
                  </a:lnTo>
                  <a:lnTo>
                    <a:pt x="474" y="780"/>
                  </a:lnTo>
                  <a:lnTo>
                    <a:pt x="492" y="762"/>
                  </a:lnTo>
                  <a:lnTo>
                    <a:pt x="498" y="762"/>
                  </a:lnTo>
                  <a:lnTo>
                    <a:pt x="498" y="774"/>
                  </a:lnTo>
                  <a:lnTo>
                    <a:pt x="618" y="780"/>
                  </a:lnTo>
                  <a:lnTo>
                    <a:pt x="624" y="786"/>
                  </a:lnTo>
                  <a:lnTo>
                    <a:pt x="630" y="798"/>
                  </a:lnTo>
                  <a:lnTo>
                    <a:pt x="636" y="804"/>
                  </a:lnTo>
                  <a:lnTo>
                    <a:pt x="654" y="804"/>
                  </a:lnTo>
                  <a:lnTo>
                    <a:pt x="660" y="798"/>
                  </a:lnTo>
                  <a:lnTo>
                    <a:pt x="672" y="774"/>
                  </a:lnTo>
                  <a:lnTo>
                    <a:pt x="684" y="762"/>
                  </a:lnTo>
                  <a:lnTo>
                    <a:pt x="696" y="762"/>
                  </a:lnTo>
                  <a:lnTo>
                    <a:pt x="702" y="756"/>
                  </a:lnTo>
                  <a:lnTo>
                    <a:pt x="720" y="756"/>
                  </a:lnTo>
                  <a:lnTo>
                    <a:pt x="726" y="750"/>
                  </a:lnTo>
                  <a:lnTo>
                    <a:pt x="732" y="738"/>
                  </a:lnTo>
                  <a:lnTo>
                    <a:pt x="732" y="714"/>
                  </a:lnTo>
                  <a:lnTo>
                    <a:pt x="762" y="714"/>
                  </a:lnTo>
                  <a:lnTo>
                    <a:pt x="786" y="690"/>
                  </a:lnTo>
                  <a:lnTo>
                    <a:pt x="780" y="684"/>
                  </a:lnTo>
                  <a:lnTo>
                    <a:pt x="774" y="672"/>
                  </a:lnTo>
                  <a:lnTo>
                    <a:pt x="774" y="624"/>
                  </a:lnTo>
                  <a:lnTo>
                    <a:pt x="792" y="618"/>
                  </a:lnTo>
                  <a:lnTo>
                    <a:pt x="786" y="618"/>
                  </a:lnTo>
                  <a:lnTo>
                    <a:pt x="756" y="588"/>
                  </a:lnTo>
                  <a:lnTo>
                    <a:pt x="732" y="552"/>
                  </a:lnTo>
                  <a:lnTo>
                    <a:pt x="726" y="528"/>
                  </a:lnTo>
                  <a:lnTo>
                    <a:pt x="714" y="492"/>
                  </a:lnTo>
                  <a:lnTo>
                    <a:pt x="702" y="468"/>
                  </a:lnTo>
                  <a:lnTo>
                    <a:pt x="690" y="462"/>
                  </a:lnTo>
                  <a:lnTo>
                    <a:pt x="684" y="450"/>
                  </a:lnTo>
                  <a:lnTo>
                    <a:pt x="672" y="444"/>
                  </a:lnTo>
                  <a:lnTo>
                    <a:pt x="666" y="432"/>
                  </a:lnTo>
                  <a:lnTo>
                    <a:pt x="654" y="396"/>
                  </a:lnTo>
                  <a:lnTo>
                    <a:pt x="654" y="378"/>
                  </a:lnTo>
                  <a:lnTo>
                    <a:pt x="618" y="336"/>
                  </a:lnTo>
                  <a:lnTo>
                    <a:pt x="618" y="318"/>
                  </a:lnTo>
                  <a:lnTo>
                    <a:pt x="606" y="294"/>
                  </a:lnTo>
                  <a:lnTo>
                    <a:pt x="594" y="282"/>
                  </a:lnTo>
                  <a:lnTo>
                    <a:pt x="588" y="270"/>
                  </a:lnTo>
                  <a:lnTo>
                    <a:pt x="576" y="258"/>
                  </a:lnTo>
                  <a:lnTo>
                    <a:pt x="570" y="246"/>
                  </a:lnTo>
                  <a:lnTo>
                    <a:pt x="558" y="234"/>
                  </a:lnTo>
                  <a:lnTo>
                    <a:pt x="552" y="222"/>
                  </a:lnTo>
                  <a:lnTo>
                    <a:pt x="546" y="216"/>
                  </a:lnTo>
                  <a:lnTo>
                    <a:pt x="552" y="210"/>
                  </a:lnTo>
                  <a:lnTo>
                    <a:pt x="552" y="198"/>
                  </a:lnTo>
                  <a:lnTo>
                    <a:pt x="540" y="174"/>
                  </a:lnTo>
                  <a:lnTo>
                    <a:pt x="528" y="168"/>
                  </a:lnTo>
                  <a:lnTo>
                    <a:pt x="522" y="168"/>
                  </a:lnTo>
                  <a:lnTo>
                    <a:pt x="540" y="144"/>
                  </a:lnTo>
                  <a:lnTo>
                    <a:pt x="558" y="156"/>
                  </a:lnTo>
                  <a:lnTo>
                    <a:pt x="558" y="174"/>
                  </a:lnTo>
                  <a:lnTo>
                    <a:pt x="564" y="186"/>
                  </a:lnTo>
                  <a:lnTo>
                    <a:pt x="576" y="198"/>
                  </a:lnTo>
                  <a:lnTo>
                    <a:pt x="582" y="210"/>
                  </a:lnTo>
                  <a:lnTo>
                    <a:pt x="588" y="216"/>
                  </a:lnTo>
                  <a:lnTo>
                    <a:pt x="588" y="246"/>
                  </a:lnTo>
                  <a:lnTo>
                    <a:pt x="606" y="264"/>
                  </a:lnTo>
                  <a:lnTo>
                    <a:pt x="612" y="276"/>
                  </a:lnTo>
                  <a:lnTo>
                    <a:pt x="636" y="300"/>
                  </a:lnTo>
                  <a:lnTo>
                    <a:pt x="648" y="306"/>
                  </a:lnTo>
                  <a:lnTo>
                    <a:pt x="654" y="306"/>
                  </a:lnTo>
                  <a:lnTo>
                    <a:pt x="666" y="300"/>
                  </a:lnTo>
                  <a:lnTo>
                    <a:pt x="678" y="288"/>
                  </a:lnTo>
                  <a:lnTo>
                    <a:pt x="672" y="270"/>
                  </a:lnTo>
                  <a:lnTo>
                    <a:pt x="684" y="246"/>
                  </a:lnTo>
                  <a:lnTo>
                    <a:pt x="684" y="234"/>
                  </a:lnTo>
                  <a:lnTo>
                    <a:pt x="690" y="222"/>
                  </a:lnTo>
                  <a:lnTo>
                    <a:pt x="690" y="198"/>
                  </a:lnTo>
                  <a:lnTo>
                    <a:pt x="696" y="186"/>
                  </a:lnTo>
                  <a:lnTo>
                    <a:pt x="696" y="180"/>
                  </a:lnTo>
                  <a:lnTo>
                    <a:pt x="702" y="168"/>
                  </a:lnTo>
                  <a:lnTo>
                    <a:pt x="648" y="24"/>
                  </a:lnTo>
                  <a:lnTo>
                    <a:pt x="642" y="24"/>
                  </a:lnTo>
                  <a:lnTo>
                    <a:pt x="636" y="30"/>
                  </a:lnTo>
                  <a:lnTo>
                    <a:pt x="624" y="30"/>
                  </a:lnTo>
                  <a:lnTo>
                    <a:pt x="600" y="42"/>
                  </a:lnTo>
                  <a:lnTo>
                    <a:pt x="576" y="42"/>
                  </a:lnTo>
                  <a:lnTo>
                    <a:pt x="564" y="36"/>
                  </a:lnTo>
                  <a:lnTo>
                    <a:pt x="558" y="30"/>
                  </a:lnTo>
                  <a:lnTo>
                    <a:pt x="552" y="36"/>
                  </a:lnTo>
                  <a:lnTo>
                    <a:pt x="540" y="42"/>
                  </a:lnTo>
                  <a:lnTo>
                    <a:pt x="534" y="42"/>
                  </a:lnTo>
                  <a:lnTo>
                    <a:pt x="510" y="30"/>
                  </a:lnTo>
                  <a:lnTo>
                    <a:pt x="504" y="24"/>
                  </a:lnTo>
                  <a:lnTo>
                    <a:pt x="504" y="18"/>
                  </a:lnTo>
                  <a:lnTo>
                    <a:pt x="498" y="12"/>
                  </a:lnTo>
                  <a:lnTo>
                    <a:pt x="486" y="6"/>
                  </a:lnTo>
                  <a:lnTo>
                    <a:pt x="468" y="6"/>
                  </a:lnTo>
                  <a:lnTo>
                    <a:pt x="456" y="12"/>
                  </a:lnTo>
                  <a:lnTo>
                    <a:pt x="438" y="12"/>
                  </a:lnTo>
                  <a:lnTo>
                    <a:pt x="432" y="18"/>
                  </a:lnTo>
                  <a:lnTo>
                    <a:pt x="420" y="18"/>
                  </a:lnTo>
                  <a:lnTo>
                    <a:pt x="414" y="12"/>
                  </a:lnTo>
                  <a:lnTo>
                    <a:pt x="390" y="12"/>
                  </a:lnTo>
                  <a:lnTo>
                    <a:pt x="378" y="18"/>
                  </a:lnTo>
                  <a:lnTo>
                    <a:pt x="372" y="24"/>
                  </a:lnTo>
                  <a:lnTo>
                    <a:pt x="366" y="36"/>
                  </a:lnTo>
                  <a:lnTo>
                    <a:pt x="360" y="42"/>
                  </a:lnTo>
                  <a:lnTo>
                    <a:pt x="336" y="42"/>
                  </a:lnTo>
                  <a:lnTo>
                    <a:pt x="324" y="54"/>
                  </a:lnTo>
                  <a:lnTo>
                    <a:pt x="312" y="60"/>
                  </a:lnTo>
                  <a:lnTo>
                    <a:pt x="306" y="60"/>
                  </a:lnTo>
                  <a:lnTo>
                    <a:pt x="300" y="54"/>
                  </a:lnTo>
                  <a:lnTo>
                    <a:pt x="288" y="54"/>
                  </a:lnTo>
                  <a:lnTo>
                    <a:pt x="276" y="48"/>
                  </a:lnTo>
                  <a:lnTo>
                    <a:pt x="264" y="48"/>
                  </a:lnTo>
                  <a:lnTo>
                    <a:pt x="258" y="42"/>
                  </a:lnTo>
                  <a:lnTo>
                    <a:pt x="204" y="42"/>
                  </a:lnTo>
                  <a:lnTo>
                    <a:pt x="198" y="36"/>
                  </a:lnTo>
                  <a:lnTo>
                    <a:pt x="186" y="30"/>
                  </a:lnTo>
                  <a:lnTo>
                    <a:pt x="174" y="18"/>
                  </a:lnTo>
                  <a:lnTo>
                    <a:pt x="126" y="18"/>
                  </a:lnTo>
                  <a:lnTo>
                    <a:pt x="120" y="12"/>
                  </a:lnTo>
                  <a:lnTo>
                    <a:pt x="96" y="0"/>
                  </a:lnTo>
                  <a:lnTo>
                    <a:pt x="78" y="0"/>
                  </a:lnTo>
                  <a:lnTo>
                    <a:pt x="66" y="12"/>
                  </a:lnTo>
                  <a:lnTo>
                    <a:pt x="54" y="12"/>
                  </a:lnTo>
                  <a:lnTo>
                    <a:pt x="42" y="6"/>
                  </a:lnTo>
                  <a:lnTo>
                    <a:pt x="36" y="6"/>
                  </a:lnTo>
                  <a:lnTo>
                    <a:pt x="36" y="0"/>
                  </a:lnTo>
                  <a:lnTo>
                    <a:pt x="30" y="0"/>
                  </a:lnTo>
                  <a:lnTo>
                    <a:pt x="12" y="18"/>
                  </a:lnTo>
                  <a:close/>
                </a:path>
              </a:pathLst>
            </a:custGeom>
            <a:solidFill>
              <a:srgbClr val="C0C0C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637" name="Ecuador">
              <a:extLst>
                <a:ext uri="{FF2B5EF4-FFF2-40B4-BE49-F238E27FC236}">
                  <a16:creationId xmlns:a16="http://schemas.microsoft.com/office/drawing/2014/main" id="{19907BD4-4868-020C-906A-537A03736BFF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1191" y="2536"/>
              <a:ext cx="105" cy="134"/>
            </a:xfrm>
            <a:custGeom>
              <a:avLst/>
              <a:gdLst>
                <a:gd name="T0" fmla="*/ 2147483647 w 414"/>
                <a:gd name="T1" fmla="*/ 2147483647 h 528"/>
                <a:gd name="T2" fmla="*/ 2147483647 w 414"/>
                <a:gd name="T3" fmla="*/ 2147483647 h 528"/>
                <a:gd name="T4" fmla="*/ 2147483647 w 414"/>
                <a:gd name="T5" fmla="*/ 2147483647 h 528"/>
                <a:gd name="T6" fmla="*/ 2147483647 w 414"/>
                <a:gd name="T7" fmla="*/ 2147483647 h 528"/>
                <a:gd name="T8" fmla="*/ 2147483647 w 414"/>
                <a:gd name="T9" fmla="*/ 2147483647 h 528"/>
                <a:gd name="T10" fmla="*/ 2147483647 w 414"/>
                <a:gd name="T11" fmla="*/ 2147483647 h 528"/>
                <a:gd name="T12" fmla="*/ 2147483647 w 414"/>
                <a:gd name="T13" fmla="*/ 2147483647 h 528"/>
                <a:gd name="T14" fmla="*/ 2147483647 w 414"/>
                <a:gd name="T15" fmla="*/ 2147483647 h 528"/>
                <a:gd name="T16" fmla="*/ 2147483647 w 414"/>
                <a:gd name="T17" fmla="*/ 2147483647 h 528"/>
                <a:gd name="T18" fmla="*/ 2147483647 w 414"/>
                <a:gd name="T19" fmla="*/ 2147483647 h 528"/>
                <a:gd name="T20" fmla="*/ 2147483647 w 414"/>
                <a:gd name="T21" fmla="*/ 2147483647 h 528"/>
                <a:gd name="T22" fmla="*/ 2147483647 w 414"/>
                <a:gd name="T23" fmla="*/ 2147483647 h 528"/>
                <a:gd name="T24" fmla="*/ 2147483647 w 414"/>
                <a:gd name="T25" fmla="*/ 2147483647 h 528"/>
                <a:gd name="T26" fmla="*/ 2147483647 w 414"/>
                <a:gd name="T27" fmla="*/ 2147483647 h 528"/>
                <a:gd name="T28" fmla="*/ 2147483647 w 414"/>
                <a:gd name="T29" fmla="*/ 2147483647 h 528"/>
                <a:gd name="T30" fmla="*/ 2147483647 w 414"/>
                <a:gd name="T31" fmla="*/ 2147483647 h 528"/>
                <a:gd name="T32" fmla="*/ 2147483647 w 414"/>
                <a:gd name="T33" fmla="*/ 2147483647 h 528"/>
                <a:gd name="T34" fmla="*/ 2147483647 w 414"/>
                <a:gd name="T35" fmla="*/ 2147483647 h 528"/>
                <a:gd name="T36" fmla="*/ 2147483647 w 414"/>
                <a:gd name="T37" fmla="*/ 2147483647 h 528"/>
                <a:gd name="T38" fmla="*/ 2147483647 w 414"/>
                <a:gd name="T39" fmla="*/ 2147483647 h 528"/>
                <a:gd name="T40" fmla="*/ 2147483647 w 414"/>
                <a:gd name="T41" fmla="*/ 2147483647 h 528"/>
                <a:gd name="T42" fmla="*/ 2147483647 w 414"/>
                <a:gd name="T43" fmla="*/ 2147483647 h 528"/>
                <a:gd name="T44" fmla="*/ 2147483647 w 414"/>
                <a:gd name="T45" fmla="*/ 2147483647 h 528"/>
                <a:gd name="T46" fmla="*/ 2147483647 w 414"/>
                <a:gd name="T47" fmla="*/ 2147483647 h 528"/>
                <a:gd name="T48" fmla="*/ 2147483647 w 414"/>
                <a:gd name="T49" fmla="*/ 2147483647 h 528"/>
                <a:gd name="T50" fmla="*/ 2147483647 w 414"/>
                <a:gd name="T51" fmla="*/ 2147483647 h 528"/>
                <a:gd name="T52" fmla="*/ 2147483647 w 414"/>
                <a:gd name="T53" fmla="*/ 2147483647 h 528"/>
                <a:gd name="T54" fmla="*/ 2147483647 w 414"/>
                <a:gd name="T55" fmla="*/ 2147483647 h 528"/>
                <a:gd name="T56" fmla="*/ 2147483647 w 414"/>
                <a:gd name="T57" fmla="*/ 2147483647 h 528"/>
                <a:gd name="T58" fmla="*/ 2147483647 w 414"/>
                <a:gd name="T59" fmla="*/ 2147483647 h 528"/>
                <a:gd name="T60" fmla="*/ 2147483647 w 414"/>
                <a:gd name="T61" fmla="*/ 2147483647 h 528"/>
                <a:gd name="T62" fmla="*/ 2147483647 w 414"/>
                <a:gd name="T63" fmla="*/ 2147483647 h 528"/>
                <a:gd name="T64" fmla="*/ 2147483647 w 414"/>
                <a:gd name="T65" fmla="*/ 2147483647 h 528"/>
                <a:gd name="T66" fmla="*/ 2147483647 w 414"/>
                <a:gd name="T67" fmla="*/ 2147483647 h 528"/>
                <a:gd name="T68" fmla="*/ 2147483647 w 414"/>
                <a:gd name="T69" fmla="*/ 2147483647 h 528"/>
                <a:gd name="T70" fmla="*/ 2147483647 w 414"/>
                <a:gd name="T71" fmla="*/ 2147483647 h 528"/>
                <a:gd name="T72" fmla="*/ 2147483647 w 414"/>
                <a:gd name="T73" fmla="*/ 2147483647 h 528"/>
                <a:gd name="T74" fmla="*/ 2147483647 w 414"/>
                <a:gd name="T75" fmla="*/ 2147483647 h 528"/>
                <a:gd name="T76" fmla="*/ 2147483647 w 414"/>
                <a:gd name="T77" fmla="*/ 2147483647 h 528"/>
                <a:gd name="T78" fmla="*/ 2147483647 w 414"/>
                <a:gd name="T79" fmla="*/ 2147483647 h 528"/>
                <a:gd name="T80" fmla="*/ 2147483647 w 414"/>
                <a:gd name="T81" fmla="*/ 2147483647 h 528"/>
                <a:gd name="T82" fmla="*/ 2147483647 w 414"/>
                <a:gd name="T83" fmla="*/ 2147483647 h 528"/>
                <a:gd name="T84" fmla="*/ 2147483647 w 414"/>
                <a:gd name="T85" fmla="*/ 2147483647 h 528"/>
                <a:gd name="T86" fmla="*/ 2147483647 w 414"/>
                <a:gd name="T87" fmla="*/ 2147483647 h 528"/>
                <a:gd name="T88" fmla="*/ 2147483647 w 414"/>
                <a:gd name="T89" fmla="*/ 2147483647 h 528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414"/>
                <a:gd name="T136" fmla="*/ 0 h 528"/>
                <a:gd name="T137" fmla="*/ 414 w 414"/>
                <a:gd name="T138" fmla="*/ 528 h 528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414" h="528">
                  <a:moveTo>
                    <a:pt x="60" y="372"/>
                  </a:moveTo>
                  <a:lnTo>
                    <a:pt x="72" y="366"/>
                  </a:lnTo>
                  <a:lnTo>
                    <a:pt x="78" y="360"/>
                  </a:lnTo>
                  <a:lnTo>
                    <a:pt x="78" y="342"/>
                  </a:lnTo>
                  <a:lnTo>
                    <a:pt x="72" y="342"/>
                  </a:lnTo>
                  <a:lnTo>
                    <a:pt x="54" y="360"/>
                  </a:lnTo>
                  <a:lnTo>
                    <a:pt x="54" y="372"/>
                  </a:lnTo>
                  <a:lnTo>
                    <a:pt x="60" y="372"/>
                  </a:lnTo>
                  <a:close/>
                  <a:moveTo>
                    <a:pt x="414" y="174"/>
                  </a:moveTo>
                  <a:lnTo>
                    <a:pt x="390" y="156"/>
                  </a:lnTo>
                  <a:lnTo>
                    <a:pt x="396" y="156"/>
                  </a:lnTo>
                  <a:lnTo>
                    <a:pt x="396" y="150"/>
                  </a:lnTo>
                  <a:lnTo>
                    <a:pt x="402" y="150"/>
                  </a:lnTo>
                  <a:lnTo>
                    <a:pt x="402" y="126"/>
                  </a:lnTo>
                  <a:lnTo>
                    <a:pt x="372" y="126"/>
                  </a:lnTo>
                  <a:lnTo>
                    <a:pt x="360" y="114"/>
                  </a:lnTo>
                  <a:lnTo>
                    <a:pt x="360" y="108"/>
                  </a:lnTo>
                  <a:lnTo>
                    <a:pt x="354" y="102"/>
                  </a:lnTo>
                  <a:lnTo>
                    <a:pt x="354" y="96"/>
                  </a:lnTo>
                  <a:lnTo>
                    <a:pt x="342" y="90"/>
                  </a:lnTo>
                  <a:lnTo>
                    <a:pt x="336" y="90"/>
                  </a:lnTo>
                  <a:lnTo>
                    <a:pt x="330" y="96"/>
                  </a:lnTo>
                  <a:lnTo>
                    <a:pt x="330" y="108"/>
                  </a:lnTo>
                  <a:lnTo>
                    <a:pt x="306" y="108"/>
                  </a:lnTo>
                  <a:lnTo>
                    <a:pt x="300" y="102"/>
                  </a:lnTo>
                  <a:lnTo>
                    <a:pt x="288" y="96"/>
                  </a:lnTo>
                  <a:lnTo>
                    <a:pt x="282" y="102"/>
                  </a:lnTo>
                  <a:lnTo>
                    <a:pt x="270" y="102"/>
                  </a:lnTo>
                  <a:lnTo>
                    <a:pt x="258" y="96"/>
                  </a:lnTo>
                  <a:lnTo>
                    <a:pt x="252" y="90"/>
                  </a:lnTo>
                  <a:lnTo>
                    <a:pt x="252" y="84"/>
                  </a:lnTo>
                  <a:lnTo>
                    <a:pt x="246" y="72"/>
                  </a:lnTo>
                  <a:lnTo>
                    <a:pt x="240" y="66"/>
                  </a:lnTo>
                  <a:lnTo>
                    <a:pt x="228" y="60"/>
                  </a:lnTo>
                  <a:lnTo>
                    <a:pt x="210" y="60"/>
                  </a:lnTo>
                  <a:lnTo>
                    <a:pt x="204" y="48"/>
                  </a:lnTo>
                  <a:lnTo>
                    <a:pt x="168" y="30"/>
                  </a:lnTo>
                  <a:lnTo>
                    <a:pt x="162" y="18"/>
                  </a:lnTo>
                  <a:lnTo>
                    <a:pt x="150" y="12"/>
                  </a:lnTo>
                  <a:lnTo>
                    <a:pt x="144" y="0"/>
                  </a:lnTo>
                  <a:lnTo>
                    <a:pt x="144" y="12"/>
                  </a:lnTo>
                  <a:lnTo>
                    <a:pt x="150" y="18"/>
                  </a:lnTo>
                  <a:lnTo>
                    <a:pt x="150" y="36"/>
                  </a:lnTo>
                  <a:lnTo>
                    <a:pt x="144" y="42"/>
                  </a:lnTo>
                  <a:lnTo>
                    <a:pt x="120" y="54"/>
                  </a:lnTo>
                  <a:lnTo>
                    <a:pt x="102" y="54"/>
                  </a:lnTo>
                  <a:lnTo>
                    <a:pt x="96" y="42"/>
                  </a:lnTo>
                  <a:lnTo>
                    <a:pt x="90" y="42"/>
                  </a:lnTo>
                  <a:lnTo>
                    <a:pt x="78" y="54"/>
                  </a:lnTo>
                  <a:lnTo>
                    <a:pt x="66" y="60"/>
                  </a:lnTo>
                  <a:lnTo>
                    <a:pt x="60" y="72"/>
                  </a:lnTo>
                  <a:lnTo>
                    <a:pt x="60" y="84"/>
                  </a:lnTo>
                  <a:lnTo>
                    <a:pt x="66" y="90"/>
                  </a:lnTo>
                  <a:lnTo>
                    <a:pt x="72" y="102"/>
                  </a:lnTo>
                  <a:lnTo>
                    <a:pt x="72" y="120"/>
                  </a:lnTo>
                  <a:lnTo>
                    <a:pt x="66" y="126"/>
                  </a:lnTo>
                  <a:lnTo>
                    <a:pt x="54" y="132"/>
                  </a:lnTo>
                  <a:lnTo>
                    <a:pt x="42" y="144"/>
                  </a:lnTo>
                  <a:lnTo>
                    <a:pt x="42" y="162"/>
                  </a:lnTo>
                  <a:lnTo>
                    <a:pt x="48" y="168"/>
                  </a:lnTo>
                  <a:lnTo>
                    <a:pt x="54" y="180"/>
                  </a:lnTo>
                  <a:lnTo>
                    <a:pt x="36" y="180"/>
                  </a:lnTo>
                  <a:lnTo>
                    <a:pt x="36" y="198"/>
                  </a:lnTo>
                  <a:lnTo>
                    <a:pt x="0" y="216"/>
                  </a:lnTo>
                  <a:lnTo>
                    <a:pt x="24" y="228"/>
                  </a:lnTo>
                  <a:lnTo>
                    <a:pt x="12" y="258"/>
                  </a:lnTo>
                  <a:lnTo>
                    <a:pt x="24" y="270"/>
                  </a:lnTo>
                  <a:lnTo>
                    <a:pt x="24" y="282"/>
                  </a:lnTo>
                  <a:lnTo>
                    <a:pt x="6" y="300"/>
                  </a:lnTo>
                  <a:lnTo>
                    <a:pt x="0" y="300"/>
                  </a:lnTo>
                  <a:lnTo>
                    <a:pt x="12" y="312"/>
                  </a:lnTo>
                  <a:lnTo>
                    <a:pt x="6" y="318"/>
                  </a:lnTo>
                  <a:lnTo>
                    <a:pt x="6" y="324"/>
                  </a:lnTo>
                  <a:lnTo>
                    <a:pt x="18" y="336"/>
                  </a:lnTo>
                  <a:lnTo>
                    <a:pt x="30" y="342"/>
                  </a:lnTo>
                  <a:lnTo>
                    <a:pt x="60" y="342"/>
                  </a:lnTo>
                  <a:lnTo>
                    <a:pt x="72" y="330"/>
                  </a:lnTo>
                  <a:lnTo>
                    <a:pt x="72" y="324"/>
                  </a:lnTo>
                  <a:lnTo>
                    <a:pt x="96" y="330"/>
                  </a:lnTo>
                  <a:lnTo>
                    <a:pt x="102" y="342"/>
                  </a:lnTo>
                  <a:lnTo>
                    <a:pt x="102" y="348"/>
                  </a:lnTo>
                  <a:lnTo>
                    <a:pt x="96" y="366"/>
                  </a:lnTo>
                  <a:lnTo>
                    <a:pt x="90" y="372"/>
                  </a:lnTo>
                  <a:lnTo>
                    <a:pt x="90" y="384"/>
                  </a:lnTo>
                  <a:lnTo>
                    <a:pt x="84" y="396"/>
                  </a:lnTo>
                  <a:lnTo>
                    <a:pt x="72" y="402"/>
                  </a:lnTo>
                  <a:lnTo>
                    <a:pt x="66" y="402"/>
                  </a:lnTo>
                  <a:lnTo>
                    <a:pt x="60" y="408"/>
                  </a:lnTo>
                  <a:lnTo>
                    <a:pt x="54" y="408"/>
                  </a:lnTo>
                  <a:lnTo>
                    <a:pt x="60" y="408"/>
                  </a:lnTo>
                  <a:lnTo>
                    <a:pt x="72" y="414"/>
                  </a:lnTo>
                  <a:lnTo>
                    <a:pt x="78" y="414"/>
                  </a:lnTo>
                  <a:lnTo>
                    <a:pt x="78" y="420"/>
                  </a:lnTo>
                  <a:lnTo>
                    <a:pt x="72" y="426"/>
                  </a:lnTo>
                  <a:lnTo>
                    <a:pt x="66" y="438"/>
                  </a:lnTo>
                  <a:lnTo>
                    <a:pt x="54" y="444"/>
                  </a:lnTo>
                  <a:lnTo>
                    <a:pt x="48" y="456"/>
                  </a:lnTo>
                  <a:lnTo>
                    <a:pt x="42" y="462"/>
                  </a:lnTo>
                  <a:lnTo>
                    <a:pt x="54" y="474"/>
                  </a:lnTo>
                  <a:lnTo>
                    <a:pt x="42" y="486"/>
                  </a:lnTo>
                  <a:lnTo>
                    <a:pt x="48" y="492"/>
                  </a:lnTo>
                  <a:lnTo>
                    <a:pt x="54" y="492"/>
                  </a:lnTo>
                  <a:lnTo>
                    <a:pt x="66" y="486"/>
                  </a:lnTo>
                  <a:lnTo>
                    <a:pt x="78" y="474"/>
                  </a:lnTo>
                  <a:lnTo>
                    <a:pt x="90" y="486"/>
                  </a:lnTo>
                  <a:lnTo>
                    <a:pt x="120" y="486"/>
                  </a:lnTo>
                  <a:lnTo>
                    <a:pt x="120" y="492"/>
                  </a:lnTo>
                  <a:lnTo>
                    <a:pt x="126" y="498"/>
                  </a:lnTo>
                  <a:lnTo>
                    <a:pt x="126" y="516"/>
                  </a:lnTo>
                  <a:lnTo>
                    <a:pt x="132" y="528"/>
                  </a:lnTo>
                  <a:lnTo>
                    <a:pt x="150" y="528"/>
                  </a:lnTo>
                  <a:lnTo>
                    <a:pt x="150" y="522"/>
                  </a:lnTo>
                  <a:lnTo>
                    <a:pt x="156" y="516"/>
                  </a:lnTo>
                  <a:lnTo>
                    <a:pt x="156" y="510"/>
                  </a:lnTo>
                  <a:lnTo>
                    <a:pt x="162" y="504"/>
                  </a:lnTo>
                  <a:lnTo>
                    <a:pt x="180" y="504"/>
                  </a:lnTo>
                  <a:lnTo>
                    <a:pt x="180" y="474"/>
                  </a:lnTo>
                  <a:lnTo>
                    <a:pt x="186" y="462"/>
                  </a:lnTo>
                  <a:lnTo>
                    <a:pt x="186" y="438"/>
                  </a:lnTo>
                  <a:lnTo>
                    <a:pt x="198" y="426"/>
                  </a:lnTo>
                  <a:lnTo>
                    <a:pt x="198" y="408"/>
                  </a:lnTo>
                  <a:lnTo>
                    <a:pt x="210" y="402"/>
                  </a:lnTo>
                  <a:lnTo>
                    <a:pt x="210" y="396"/>
                  </a:lnTo>
                  <a:lnTo>
                    <a:pt x="228" y="378"/>
                  </a:lnTo>
                  <a:lnTo>
                    <a:pt x="246" y="366"/>
                  </a:lnTo>
                  <a:lnTo>
                    <a:pt x="264" y="360"/>
                  </a:lnTo>
                  <a:lnTo>
                    <a:pt x="324" y="330"/>
                  </a:lnTo>
                  <a:lnTo>
                    <a:pt x="342" y="318"/>
                  </a:lnTo>
                  <a:lnTo>
                    <a:pt x="354" y="300"/>
                  </a:lnTo>
                  <a:lnTo>
                    <a:pt x="366" y="288"/>
                  </a:lnTo>
                  <a:lnTo>
                    <a:pt x="372" y="276"/>
                  </a:lnTo>
                  <a:lnTo>
                    <a:pt x="384" y="264"/>
                  </a:lnTo>
                  <a:lnTo>
                    <a:pt x="390" y="252"/>
                  </a:lnTo>
                  <a:lnTo>
                    <a:pt x="402" y="210"/>
                  </a:lnTo>
                  <a:lnTo>
                    <a:pt x="414" y="204"/>
                  </a:lnTo>
                  <a:lnTo>
                    <a:pt x="414" y="174"/>
                  </a:lnTo>
                  <a:close/>
                </a:path>
              </a:pathLst>
            </a:custGeom>
            <a:solidFill>
              <a:srgbClr val="C0C0C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638" name="East Timor">
              <a:extLst>
                <a:ext uri="{FF2B5EF4-FFF2-40B4-BE49-F238E27FC236}">
                  <a16:creationId xmlns:a16="http://schemas.microsoft.com/office/drawing/2014/main" id="{08ACAED0-8FC4-B610-20B5-1A33632A8DD2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4886" y="2737"/>
              <a:ext cx="63" cy="30"/>
            </a:xfrm>
            <a:custGeom>
              <a:avLst/>
              <a:gdLst>
                <a:gd name="T0" fmla="*/ 2147483647 w 252"/>
                <a:gd name="T1" fmla="*/ 0 h 120"/>
                <a:gd name="T2" fmla="*/ 2147483647 w 252"/>
                <a:gd name="T3" fmla="*/ 2147483647 h 120"/>
                <a:gd name="T4" fmla="*/ 2147483647 w 252"/>
                <a:gd name="T5" fmla="*/ 2147483647 h 120"/>
                <a:gd name="T6" fmla="*/ 2147483647 w 252"/>
                <a:gd name="T7" fmla="*/ 2147483647 h 120"/>
                <a:gd name="T8" fmla="*/ 2147483647 w 252"/>
                <a:gd name="T9" fmla="*/ 2147483647 h 120"/>
                <a:gd name="T10" fmla="*/ 2147483647 w 252"/>
                <a:gd name="T11" fmla="*/ 2147483647 h 120"/>
                <a:gd name="T12" fmla="*/ 2147483647 w 252"/>
                <a:gd name="T13" fmla="*/ 2147483647 h 120"/>
                <a:gd name="T14" fmla="*/ 2147483647 w 252"/>
                <a:gd name="T15" fmla="*/ 2147483647 h 120"/>
                <a:gd name="T16" fmla="*/ 2147483647 w 252"/>
                <a:gd name="T17" fmla="*/ 2147483647 h 120"/>
                <a:gd name="T18" fmla="*/ 2147483647 w 252"/>
                <a:gd name="T19" fmla="*/ 2147483647 h 120"/>
                <a:gd name="T20" fmla="*/ 2147483647 w 252"/>
                <a:gd name="T21" fmla="*/ 2147483647 h 120"/>
                <a:gd name="T22" fmla="*/ 2147483647 w 252"/>
                <a:gd name="T23" fmla="*/ 2147483647 h 120"/>
                <a:gd name="T24" fmla="*/ 2147483647 w 252"/>
                <a:gd name="T25" fmla="*/ 2147483647 h 120"/>
                <a:gd name="T26" fmla="*/ 2147483647 w 252"/>
                <a:gd name="T27" fmla="*/ 2147483647 h 120"/>
                <a:gd name="T28" fmla="*/ 2147483647 w 252"/>
                <a:gd name="T29" fmla="*/ 2147483647 h 120"/>
                <a:gd name="T30" fmla="*/ 2147483647 w 252"/>
                <a:gd name="T31" fmla="*/ 2147483647 h 120"/>
                <a:gd name="T32" fmla="*/ 2147483647 w 252"/>
                <a:gd name="T33" fmla="*/ 2147483647 h 120"/>
                <a:gd name="T34" fmla="*/ 2147483647 w 252"/>
                <a:gd name="T35" fmla="*/ 2147483647 h 120"/>
                <a:gd name="T36" fmla="*/ 2147483647 w 252"/>
                <a:gd name="T37" fmla="*/ 2147483647 h 120"/>
                <a:gd name="T38" fmla="*/ 2147483647 w 252"/>
                <a:gd name="T39" fmla="*/ 2147483647 h 120"/>
                <a:gd name="T40" fmla="*/ 2147483647 w 252"/>
                <a:gd name="T41" fmla="*/ 2147483647 h 120"/>
                <a:gd name="T42" fmla="*/ 2147483647 w 252"/>
                <a:gd name="T43" fmla="*/ 2147483647 h 120"/>
                <a:gd name="T44" fmla="*/ 2147483647 w 252"/>
                <a:gd name="T45" fmla="*/ 2147483647 h 120"/>
                <a:gd name="T46" fmla="*/ 2147483647 w 252"/>
                <a:gd name="T47" fmla="*/ 0 h 120"/>
                <a:gd name="T48" fmla="*/ 0 w 252"/>
                <a:gd name="T49" fmla="*/ 2147483647 h 120"/>
                <a:gd name="T50" fmla="*/ 2147483647 w 252"/>
                <a:gd name="T51" fmla="*/ 2147483647 h 120"/>
                <a:gd name="T52" fmla="*/ 2147483647 w 252"/>
                <a:gd name="T53" fmla="*/ 2147483647 h 120"/>
                <a:gd name="T54" fmla="*/ 2147483647 w 252"/>
                <a:gd name="T55" fmla="*/ 2147483647 h 120"/>
                <a:gd name="T56" fmla="*/ 2147483647 w 252"/>
                <a:gd name="T57" fmla="*/ 2147483647 h 120"/>
                <a:gd name="T58" fmla="*/ 2147483647 w 252"/>
                <a:gd name="T59" fmla="*/ 2147483647 h 120"/>
                <a:gd name="T60" fmla="*/ 2147483647 w 252"/>
                <a:gd name="T61" fmla="*/ 2147483647 h 120"/>
                <a:gd name="T62" fmla="*/ 2147483647 w 252"/>
                <a:gd name="T63" fmla="*/ 2147483647 h 120"/>
                <a:gd name="T64" fmla="*/ 0 w 252"/>
                <a:gd name="T65" fmla="*/ 2147483647 h 120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252"/>
                <a:gd name="T100" fmla="*/ 0 h 120"/>
                <a:gd name="T101" fmla="*/ 252 w 252"/>
                <a:gd name="T102" fmla="*/ 120 h 120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252" h="120">
                  <a:moveTo>
                    <a:pt x="228" y="0"/>
                  </a:moveTo>
                  <a:lnTo>
                    <a:pt x="204" y="24"/>
                  </a:lnTo>
                  <a:lnTo>
                    <a:pt x="114" y="24"/>
                  </a:lnTo>
                  <a:lnTo>
                    <a:pt x="108" y="30"/>
                  </a:lnTo>
                  <a:lnTo>
                    <a:pt x="102" y="42"/>
                  </a:lnTo>
                  <a:lnTo>
                    <a:pt x="96" y="48"/>
                  </a:lnTo>
                  <a:lnTo>
                    <a:pt x="90" y="48"/>
                  </a:lnTo>
                  <a:lnTo>
                    <a:pt x="78" y="54"/>
                  </a:lnTo>
                  <a:lnTo>
                    <a:pt x="90" y="72"/>
                  </a:lnTo>
                  <a:lnTo>
                    <a:pt x="84" y="78"/>
                  </a:lnTo>
                  <a:lnTo>
                    <a:pt x="72" y="102"/>
                  </a:lnTo>
                  <a:lnTo>
                    <a:pt x="72" y="114"/>
                  </a:lnTo>
                  <a:lnTo>
                    <a:pt x="78" y="120"/>
                  </a:lnTo>
                  <a:lnTo>
                    <a:pt x="78" y="114"/>
                  </a:lnTo>
                  <a:lnTo>
                    <a:pt x="84" y="108"/>
                  </a:lnTo>
                  <a:lnTo>
                    <a:pt x="96" y="108"/>
                  </a:lnTo>
                  <a:lnTo>
                    <a:pt x="132" y="84"/>
                  </a:lnTo>
                  <a:lnTo>
                    <a:pt x="138" y="90"/>
                  </a:lnTo>
                  <a:lnTo>
                    <a:pt x="162" y="90"/>
                  </a:lnTo>
                  <a:lnTo>
                    <a:pt x="186" y="78"/>
                  </a:lnTo>
                  <a:lnTo>
                    <a:pt x="198" y="66"/>
                  </a:lnTo>
                  <a:lnTo>
                    <a:pt x="210" y="60"/>
                  </a:lnTo>
                  <a:lnTo>
                    <a:pt x="252" y="18"/>
                  </a:lnTo>
                  <a:lnTo>
                    <a:pt x="228" y="0"/>
                  </a:lnTo>
                  <a:close/>
                  <a:moveTo>
                    <a:pt x="0" y="90"/>
                  </a:moveTo>
                  <a:lnTo>
                    <a:pt x="6" y="102"/>
                  </a:lnTo>
                  <a:lnTo>
                    <a:pt x="18" y="96"/>
                  </a:lnTo>
                  <a:lnTo>
                    <a:pt x="24" y="90"/>
                  </a:lnTo>
                  <a:lnTo>
                    <a:pt x="36" y="90"/>
                  </a:lnTo>
                  <a:lnTo>
                    <a:pt x="36" y="84"/>
                  </a:lnTo>
                  <a:lnTo>
                    <a:pt x="42" y="72"/>
                  </a:lnTo>
                  <a:lnTo>
                    <a:pt x="18" y="72"/>
                  </a:lnTo>
                  <a:lnTo>
                    <a:pt x="0" y="90"/>
                  </a:lnTo>
                  <a:close/>
                </a:path>
              </a:pathLst>
            </a:custGeom>
            <a:solidFill>
              <a:srgbClr val="C0C0C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639" name="Dominican Republic">
              <a:extLst>
                <a:ext uri="{FF2B5EF4-FFF2-40B4-BE49-F238E27FC236}">
                  <a16:creationId xmlns:a16="http://schemas.microsoft.com/office/drawing/2014/main" id="{2770BE6D-6EB0-FEE9-B1FC-4266F54502C2}"/>
                </a:ext>
              </a:extLst>
            </p:cNvPr>
            <p:cNvSpPr>
              <a:spLocks/>
            </p:cNvSpPr>
            <p:nvPr/>
          </p:nvSpPr>
          <p:spPr bwMode="gray">
            <a:xfrm>
              <a:off x="1379" y="2162"/>
              <a:ext cx="63" cy="43"/>
            </a:xfrm>
            <a:custGeom>
              <a:avLst/>
              <a:gdLst>
                <a:gd name="T0" fmla="*/ 2147483647 w 252"/>
                <a:gd name="T1" fmla="*/ 2147483647 h 168"/>
                <a:gd name="T2" fmla="*/ 2147483647 w 252"/>
                <a:gd name="T3" fmla="*/ 2147483647 h 168"/>
                <a:gd name="T4" fmla="*/ 2147483647 w 252"/>
                <a:gd name="T5" fmla="*/ 2147483647 h 168"/>
                <a:gd name="T6" fmla="*/ 2147483647 w 252"/>
                <a:gd name="T7" fmla="*/ 2147483647 h 168"/>
                <a:gd name="T8" fmla="*/ 2147483647 w 252"/>
                <a:gd name="T9" fmla="*/ 2147483647 h 168"/>
                <a:gd name="T10" fmla="*/ 2147483647 w 252"/>
                <a:gd name="T11" fmla="*/ 2147483647 h 168"/>
                <a:gd name="T12" fmla="*/ 2147483647 w 252"/>
                <a:gd name="T13" fmla="*/ 2147483647 h 168"/>
                <a:gd name="T14" fmla="*/ 2147483647 w 252"/>
                <a:gd name="T15" fmla="*/ 2147483647 h 168"/>
                <a:gd name="T16" fmla="*/ 2147483647 w 252"/>
                <a:gd name="T17" fmla="*/ 2147483647 h 168"/>
                <a:gd name="T18" fmla="*/ 2147483647 w 252"/>
                <a:gd name="T19" fmla="*/ 2147483647 h 168"/>
                <a:gd name="T20" fmla="*/ 2147483647 w 252"/>
                <a:gd name="T21" fmla="*/ 0 h 168"/>
                <a:gd name="T22" fmla="*/ 2147483647 w 252"/>
                <a:gd name="T23" fmla="*/ 0 h 168"/>
                <a:gd name="T24" fmla="*/ 2147483647 w 252"/>
                <a:gd name="T25" fmla="*/ 2147483647 h 168"/>
                <a:gd name="T26" fmla="*/ 2147483647 w 252"/>
                <a:gd name="T27" fmla="*/ 2147483647 h 168"/>
                <a:gd name="T28" fmla="*/ 2147483647 w 252"/>
                <a:gd name="T29" fmla="*/ 2147483647 h 168"/>
                <a:gd name="T30" fmla="*/ 2147483647 w 252"/>
                <a:gd name="T31" fmla="*/ 2147483647 h 168"/>
                <a:gd name="T32" fmla="*/ 2147483647 w 252"/>
                <a:gd name="T33" fmla="*/ 2147483647 h 168"/>
                <a:gd name="T34" fmla="*/ 2147483647 w 252"/>
                <a:gd name="T35" fmla="*/ 2147483647 h 168"/>
                <a:gd name="T36" fmla="*/ 2147483647 w 252"/>
                <a:gd name="T37" fmla="*/ 2147483647 h 168"/>
                <a:gd name="T38" fmla="*/ 2147483647 w 252"/>
                <a:gd name="T39" fmla="*/ 2147483647 h 168"/>
                <a:gd name="T40" fmla="*/ 2147483647 w 252"/>
                <a:gd name="T41" fmla="*/ 2147483647 h 168"/>
                <a:gd name="T42" fmla="*/ 0 w 252"/>
                <a:gd name="T43" fmla="*/ 2147483647 h 168"/>
                <a:gd name="T44" fmla="*/ 0 w 252"/>
                <a:gd name="T45" fmla="*/ 2147483647 h 168"/>
                <a:gd name="T46" fmla="*/ 2147483647 w 252"/>
                <a:gd name="T47" fmla="*/ 2147483647 h 168"/>
                <a:gd name="T48" fmla="*/ 0 w 252"/>
                <a:gd name="T49" fmla="*/ 2147483647 h 168"/>
                <a:gd name="T50" fmla="*/ 2147483647 w 252"/>
                <a:gd name="T51" fmla="*/ 2147483647 h 168"/>
                <a:gd name="T52" fmla="*/ 2147483647 w 252"/>
                <a:gd name="T53" fmla="*/ 2147483647 h 168"/>
                <a:gd name="T54" fmla="*/ 2147483647 w 252"/>
                <a:gd name="T55" fmla="*/ 2147483647 h 168"/>
                <a:gd name="T56" fmla="*/ 2147483647 w 252"/>
                <a:gd name="T57" fmla="*/ 2147483647 h 168"/>
                <a:gd name="T58" fmla="*/ 2147483647 w 252"/>
                <a:gd name="T59" fmla="*/ 2147483647 h 168"/>
                <a:gd name="T60" fmla="*/ 2147483647 w 252"/>
                <a:gd name="T61" fmla="*/ 2147483647 h 168"/>
                <a:gd name="T62" fmla="*/ 2147483647 w 252"/>
                <a:gd name="T63" fmla="*/ 2147483647 h 168"/>
                <a:gd name="T64" fmla="*/ 2147483647 w 252"/>
                <a:gd name="T65" fmla="*/ 2147483647 h 168"/>
                <a:gd name="T66" fmla="*/ 2147483647 w 252"/>
                <a:gd name="T67" fmla="*/ 2147483647 h 168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252"/>
                <a:gd name="T103" fmla="*/ 0 h 168"/>
                <a:gd name="T104" fmla="*/ 252 w 252"/>
                <a:gd name="T105" fmla="*/ 168 h 168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252" h="168">
                  <a:moveTo>
                    <a:pt x="246" y="102"/>
                  </a:moveTo>
                  <a:lnTo>
                    <a:pt x="234" y="96"/>
                  </a:lnTo>
                  <a:lnTo>
                    <a:pt x="216" y="78"/>
                  </a:lnTo>
                  <a:lnTo>
                    <a:pt x="192" y="66"/>
                  </a:lnTo>
                  <a:lnTo>
                    <a:pt x="156" y="54"/>
                  </a:lnTo>
                  <a:lnTo>
                    <a:pt x="132" y="42"/>
                  </a:lnTo>
                  <a:lnTo>
                    <a:pt x="126" y="30"/>
                  </a:lnTo>
                  <a:lnTo>
                    <a:pt x="108" y="12"/>
                  </a:lnTo>
                  <a:lnTo>
                    <a:pt x="96" y="6"/>
                  </a:lnTo>
                  <a:lnTo>
                    <a:pt x="84" y="6"/>
                  </a:lnTo>
                  <a:lnTo>
                    <a:pt x="60" y="0"/>
                  </a:lnTo>
                  <a:lnTo>
                    <a:pt x="30" y="0"/>
                  </a:lnTo>
                  <a:lnTo>
                    <a:pt x="24" y="6"/>
                  </a:lnTo>
                  <a:lnTo>
                    <a:pt x="18" y="6"/>
                  </a:lnTo>
                  <a:lnTo>
                    <a:pt x="30" y="42"/>
                  </a:lnTo>
                  <a:lnTo>
                    <a:pt x="30" y="54"/>
                  </a:lnTo>
                  <a:lnTo>
                    <a:pt x="24" y="60"/>
                  </a:lnTo>
                  <a:lnTo>
                    <a:pt x="18" y="72"/>
                  </a:lnTo>
                  <a:lnTo>
                    <a:pt x="12" y="78"/>
                  </a:lnTo>
                  <a:lnTo>
                    <a:pt x="12" y="90"/>
                  </a:lnTo>
                  <a:lnTo>
                    <a:pt x="6" y="102"/>
                  </a:lnTo>
                  <a:lnTo>
                    <a:pt x="0" y="108"/>
                  </a:lnTo>
                  <a:lnTo>
                    <a:pt x="0" y="114"/>
                  </a:lnTo>
                  <a:lnTo>
                    <a:pt x="12" y="144"/>
                  </a:lnTo>
                  <a:lnTo>
                    <a:pt x="0" y="126"/>
                  </a:lnTo>
                  <a:lnTo>
                    <a:pt x="30" y="168"/>
                  </a:lnTo>
                  <a:lnTo>
                    <a:pt x="78" y="132"/>
                  </a:lnTo>
                  <a:lnTo>
                    <a:pt x="174" y="132"/>
                  </a:lnTo>
                  <a:lnTo>
                    <a:pt x="186" y="138"/>
                  </a:lnTo>
                  <a:lnTo>
                    <a:pt x="240" y="138"/>
                  </a:lnTo>
                  <a:lnTo>
                    <a:pt x="246" y="132"/>
                  </a:lnTo>
                  <a:lnTo>
                    <a:pt x="252" y="120"/>
                  </a:lnTo>
                  <a:lnTo>
                    <a:pt x="252" y="114"/>
                  </a:lnTo>
                  <a:lnTo>
                    <a:pt x="246" y="102"/>
                  </a:lnTo>
                  <a:close/>
                </a:path>
              </a:pathLst>
            </a:custGeom>
            <a:solidFill>
              <a:srgbClr val="C0C0C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640" name="Djibouti">
              <a:extLst>
                <a:ext uri="{FF2B5EF4-FFF2-40B4-BE49-F238E27FC236}">
                  <a16:creationId xmlns:a16="http://schemas.microsoft.com/office/drawing/2014/main" id="{4614229B-15C6-219E-83F1-5FC6F4BCA5EF}"/>
                </a:ext>
              </a:extLst>
            </p:cNvPr>
            <p:cNvSpPr>
              <a:spLocks/>
            </p:cNvSpPr>
            <p:nvPr/>
          </p:nvSpPr>
          <p:spPr bwMode="gray">
            <a:xfrm>
              <a:off x="3404" y="2310"/>
              <a:ext cx="30" cy="34"/>
            </a:xfrm>
            <a:custGeom>
              <a:avLst/>
              <a:gdLst>
                <a:gd name="T0" fmla="*/ 2147483647 w 114"/>
                <a:gd name="T1" fmla="*/ 2147483647 h 138"/>
                <a:gd name="T2" fmla="*/ 2147483647 w 114"/>
                <a:gd name="T3" fmla="*/ 2147483647 h 138"/>
                <a:gd name="T4" fmla="*/ 2147483647 w 114"/>
                <a:gd name="T5" fmla="*/ 2147483647 h 138"/>
                <a:gd name="T6" fmla="*/ 0 w 114"/>
                <a:gd name="T7" fmla="*/ 2147483647 h 138"/>
                <a:gd name="T8" fmla="*/ 0 w 114"/>
                <a:gd name="T9" fmla="*/ 2147483647 h 138"/>
                <a:gd name="T10" fmla="*/ 2147483647 w 114"/>
                <a:gd name="T11" fmla="*/ 2147483647 h 138"/>
                <a:gd name="T12" fmla="*/ 2147483647 w 114"/>
                <a:gd name="T13" fmla="*/ 2147483647 h 138"/>
                <a:gd name="T14" fmla="*/ 2147483647 w 114"/>
                <a:gd name="T15" fmla="*/ 2147483647 h 138"/>
                <a:gd name="T16" fmla="*/ 2147483647 w 114"/>
                <a:gd name="T17" fmla="*/ 2147483647 h 138"/>
                <a:gd name="T18" fmla="*/ 2147483647 w 114"/>
                <a:gd name="T19" fmla="*/ 2147483647 h 138"/>
                <a:gd name="T20" fmla="*/ 2147483647 w 114"/>
                <a:gd name="T21" fmla="*/ 2147483647 h 138"/>
                <a:gd name="T22" fmla="*/ 2147483647 w 114"/>
                <a:gd name="T23" fmla="*/ 2147483647 h 138"/>
                <a:gd name="T24" fmla="*/ 2147483647 w 114"/>
                <a:gd name="T25" fmla="*/ 2147483647 h 138"/>
                <a:gd name="T26" fmla="*/ 2147483647 w 114"/>
                <a:gd name="T27" fmla="*/ 2147483647 h 138"/>
                <a:gd name="T28" fmla="*/ 2147483647 w 114"/>
                <a:gd name="T29" fmla="*/ 2147483647 h 138"/>
                <a:gd name="T30" fmla="*/ 2147483647 w 114"/>
                <a:gd name="T31" fmla="*/ 2147483647 h 138"/>
                <a:gd name="T32" fmla="*/ 2147483647 w 114"/>
                <a:gd name="T33" fmla="*/ 2147483647 h 138"/>
                <a:gd name="T34" fmla="*/ 2147483647 w 114"/>
                <a:gd name="T35" fmla="*/ 2147483647 h 138"/>
                <a:gd name="T36" fmla="*/ 2147483647 w 114"/>
                <a:gd name="T37" fmla="*/ 2147483647 h 138"/>
                <a:gd name="T38" fmla="*/ 2147483647 w 114"/>
                <a:gd name="T39" fmla="*/ 2147483647 h 138"/>
                <a:gd name="T40" fmla="*/ 2147483647 w 114"/>
                <a:gd name="T41" fmla="*/ 2147483647 h 138"/>
                <a:gd name="T42" fmla="*/ 2147483647 w 114"/>
                <a:gd name="T43" fmla="*/ 2147483647 h 138"/>
                <a:gd name="T44" fmla="*/ 2147483647 w 114"/>
                <a:gd name="T45" fmla="*/ 2147483647 h 138"/>
                <a:gd name="T46" fmla="*/ 2147483647 w 114"/>
                <a:gd name="T47" fmla="*/ 2147483647 h 138"/>
                <a:gd name="T48" fmla="*/ 2147483647 w 114"/>
                <a:gd name="T49" fmla="*/ 2147483647 h 138"/>
                <a:gd name="T50" fmla="*/ 2147483647 w 114"/>
                <a:gd name="T51" fmla="*/ 2147483647 h 138"/>
                <a:gd name="T52" fmla="*/ 2147483647 w 114"/>
                <a:gd name="T53" fmla="*/ 2147483647 h 138"/>
                <a:gd name="T54" fmla="*/ 2147483647 w 114"/>
                <a:gd name="T55" fmla="*/ 0 h 138"/>
                <a:gd name="T56" fmla="*/ 2147483647 w 114"/>
                <a:gd name="T57" fmla="*/ 2147483647 h 138"/>
                <a:gd name="T58" fmla="*/ 2147483647 w 114"/>
                <a:gd name="T59" fmla="*/ 2147483647 h 138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114"/>
                <a:gd name="T91" fmla="*/ 0 h 138"/>
                <a:gd name="T92" fmla="*/ 114 w 114"/>
                <a:gd name="T93" fmla="*/ 138 h 138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114" h="138">
                  <a:moveTo>
                    <a:pt x="72" y="24"/>
                  </a:moveTo>
                  <a:lnTo>
                    <a:pt x="48" y="12"/>
                  </a:lnTo>
                  <a:lnTo>
                    <a:pt x="18" y="66"/>
                  </a:lnTo>
                  <a:lnTo>
                    <a:pt x="0" y="84"/>
                  </a:lnTo>
                  <a:lnTo>
                    <a:pt x="0" y="96"/>
                  </a:lnTo>
                  <a:lnTo>
                    <a:pt x="6" y="114"/>
                  </a:lnTo>
                  <a:lnTo>
                    <a:pt x="6" y="126"/>
                  </a:lnTo>
                  <a:lnTo>
                    <a:pt x="18" y="138"/>
                  </a:lnTo>
                  <a:lnTo>
                    <a:pt x="42" y="138"/>
                  </a:lnTo>
                  <a:lnTo>
                    <a:pt x="48" y="132"/>
                  </a:lnTo>
                  <a:lnTo>
                    <a:pt x="54" y="132"/>
                  </a:lnTo>
                  <a:lnTo>
                    <a:pt x="60" y="126"/>
                  </a:lnTo>
                  <a:lnTo>
                    <a:pt x="72" y="126"/>
                  </a:lnTo>
                  <a:lnTo>
                    <a:pt x="84" y="132"/>
                  </a:lnTo>
                  <a:lnTo>
                    <a:pt x="90" y="138"/>
                  </a:lnTo>
                  <a:lnTo>
                    <a:pt x="90" y="132"/>
                  </a:lnTo>
                  <a:lnTo>
                    <a:pt x="114" y="108"/>
                  </a:lnTo>
                  <a:lnTo>
                    <a:pt x="114" y="102"/>
                  </a:lnTo>
                  <a:lnTo>
                    <a:pt x="102" y="90"/>
                  </a:lnTo>
                  <a:lnTo>
                    <a:pt x="66" y="90"/>
                  </a:lnTo>
                  <a:lnTo>
                    <a:pt x="78" y="84"/>
                  </a:lnTo>
                  <a:lnTo>
                    <a:pt x="84" y="72"/>
                  </a:lnTo>
                  <a:lnTo>
                    <a:pt x="96" y="66"/>
                  </a:lnTo>
                  <a:lnTo>
                    <a:pt x="102" y="54"/>
                  </a:lnTo>
                  <a:lnTo>
                    <a:pt x="114" y="42"/>
                  </a:lnTo>
                  <a:lnTo>
                    <a:pt x="114" y="24"/>
                  </a:lnTo>
                  <a:lnTo>
                    <a:pt x="108" y="12"/>
                  </a:lnTo>
                  <a:lnTo>
                    <a:pt x="96" y="0"/>
                  </a:lnTo>
                  <a:lnTo>
                    <a:pt x="84" y="6"/>
                  </a:lnTo>
                  <a:lnTo>
                    <a:pt x="72" y="24"/>
                  </a:lnTo>
                  <a:close/>
                </a:path>
              </a:pathLst>
            </a:custGeom>
            <a:solidFill>
              <a:srgbClr val="C0C0C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641" name="Denmark">
              <a:extLst>
                <a:ext uri="{FF2B5EF4-FFF2-40B4-BE49-F238E27FC236}">
                  <a16:creationId xmlns:a16="http://schemas.microsoft.com/office/drawing/2014/main" id="{573DA2E4-4877-BF63-05F4-4044C56AC4D4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2806" y="1402"/>
              <a:ext cx="71" cy="60"/>
            </a:xfrm>
            <a:custGeom>
              <a:avLst/>
              <a:gdLst>
                <a:gd name="T0" fmla="*/ 2147483647 w 71"/>
                <a:gd name="T1" fmla="*/ 2147483647 h 60"/>
                <a:gd name="T2" fmla="*/ 2147483647 w 71"/>
                <a:gd name="T3" fmla="*/ 2147483647 h 60"/>
                <a:gd name="T4" fmla="*/ 2147483647 w 71"/>
                <a:gd name="T5" fmla="*/ 2147483647 h 60"/>
                <a:gd name="T6" fmla="*/ 2147483647 w 71"/>
                <a:gd name="T7" fmla="*/ 2147483647 h 60"/>
                <a:gd name="T8" fmla="*/ 2147483647 w 71"/>
                <a:gd name="T9" fmla="*/ 2147483647 h 60"/>
                <a:gd name="T10" fmla="*/ 2147483647 w 71"/>
                <a:gd name="T11" fmla="*/ 2147483647 h 60"/>
                <a:gd name="T12" fmla="*/ 2147483647 w 71"/>
                <a:gd name="T13" fmla="*/ 2147483647 h 60"/>
                <a:gd name="T14" fmla="*/ 2147483647 w 71"/>
                <a:gd name="T15" fmla="*/ 2147483647 h 60"/>
                <a:gd name="T16" fmla="*/ 2147483647 w 71"/>
                <a:gd name="T17" fmla="*/ 2147483647 h 60"/>
                <a:gd name="T18" fmla="*/ 2147483647 w 71"/>
                <a:gd name="T19" fmla="*/ 2147483647 h 60"/>
                <a:gd name="T20" fmla="*/ 2147483647 w 71"/>
                <a:gd name="T21" fmla="*/ 2147483647 h 60"/>
                <a:gd name="T22" fmla="*/ 2147483647 w 71"/>
                <a:gd name="T23" fmla="*/ 2147483647 h 60"/>
                <a:gd name="T24" fmla="*/ 2147483647 w 71"/>
                <a:gd name="T25" fmla="*/ 2147483647 h 60"/>
                <a:gd name="T26" fmla="*/ 2147483647 w 71"/>
                <a:gd name="T27" fmla="*/ 2147483647 h 60"/>
                <a:gd name="T28" fmla="*/ 2147483647 w 71"/>
                <a:gd name="T29" fmla="*/ 2147483647 h 60"/>
                <a:gd name="T30" fmla="*/ 2147483647 w 71"/>
                <a:gd name="T31" fmla="*/ 2147483647 h 60"/>
                <a:gd name="T32" fmla="*/ 2147483647 w 71"/>
                <a:gd name="T33" fmla="*/ 2147483647 h 60"/>
                <a:gd name="T34" fmla="*/ 2147483647 w 71"/>
                <a:gd name="T35" fmla="*/ 2147483647 h 60"/>
                <a:gd name="T36" fmla="*/ 2147483647 w 71"/>
                <a:gd name="T37" fmla="*/ 2147483647 h 60"/>
                <a:gd name="T38" fmla="*/ 2147483647 w 71"/>
                <a:gd name="T39" fmla="*/ 2147483647 h 60"/>
                <a:gd name="T40" fmla="*/ 2147483647 w 71"/>
                <a:gd name="T41" fmla="*/ 2147483647 h 60"/>
                <a:gd name="T42" fmla="*/ 2147483647 w 71"/>
                <a:gd name="T43" fmla="*/ 2147483647 h 60"/>
                <a:gd name="T44" fmla="*/ 2147483647 w 71"/>
                <a:gd name="T45" fmla="*/ 2147483647 h 60"/>
                <a:gd name="T46" fmla="*/ 2147483647 w 71"/>
                <a:gd name="T47" fmla="*/ 2147483647 h 60"/>
                <a:gd name="T48" fmla="*/ 2147483647 w 71"/>
                <a:gd name="T49" fmla="*/ 2147483647 h 60"/>
                <a:gd name="T50" fmla="*/ 2147483647 w 71"/>
                <a:gd name="T51" fmla="*/ 2147483647 h 60"/>
                <a:gd name="T52" fmla="*/ 2147483647 w 71"/>
                <a:gd name="T53" fmla="*/ 2147483647 h 60"/>
                <a:gd name="T54" fmla="*/ 2147483647 w 71"/>
                <a:gd name="T55" fmla="*/ 2147483647 h 60"/>
                <a:gd name="T56" fmla="*/ 2147483647 w 71"/>
                <a:gd name="T57" fmla="*/ 2147483647 h 60"/>
                <a:gd name="T58" fmla="*/ 2147483647 w 71"/>
                <a:gd name="T59" fmla="*/ 2147483647 h 60"/>
                <a:gd name="T60" fmla="*/ 2147483647 w 71"/>
                <a:gd name="T61" fmla="*/ 2147483647 h 60"/>
                <a:gd name="T62" fmla="*/ 2147483647 w 71"/>
                <a:gd name="T63" fmla="*/ 0 h 60"/>
                <a:gd name="T64" fmla="*/ 2147483647 w 71"/>
                <a:gd name="T65" fmla="*/ 2147483647 h 60"/>
                <a:gd name="T66" fmla="*/ 2147483647 w 71"/>
                <a:gd name="T67" fmla="*/ 2147483647 h 60"/>
                <a:gd name="T68" fmla="*/ 2147483647 w 71"/>
                <a:gd name="T69" fmla="*/ 2147483647 h 60"/>
                <a:gd name="T70" fmla="*/ 2147483647 w 71"/>
                <a:gd name="T71" fmla="*/ 2147483647 h 60"/>
                <a:gd name="T72" fmla="*/ 2147483647 w 71"/>
                <a:gd name="T73" fmla="*/ 2147483647 h 60"/>
                <a:gd name="T74" fmla="*/ 2147483647 w 71"/>
                <a:gd name="T75" fmla="*/ 2147483647 h 60"/>
                <a:gd name="T76" fmla="*/ 2147483647 w 71"/>
                <a:gd name="T77" fmla="*/ 2147483647 h 60"/>
                <a:gd name="T78" fmla="*/ 2147483647 w 71"/>
                <a:gd name="T79" fmla="*/ 2147483647 h 60"/>
                <a:gd name="T80" fmla="*/ 2147483647 w 71"/>
                <a:gd name="T81" fmla="*/ 2147483647 h 60"/>
                <a:gd name="T82" fmla="*/ 0 w 71"/>
                <a:gd name="T83" fmla="*/ 2147483647 h 60"/>
                <a:gd name="T84" fmla="*/ 0 w 71"/>
                <a:gd name="T85" fmla="*/ 2147483647 h 60"/>
                <a:gd name="T86" fmla="*/ 2147483647 w 71"/>
                <a:gd name="T87" fmla="*/ 2147483647 h 60"/>
                <a:gd name="T88" fmla="*/ 2147483647 w 71"/>
                <a:gd name="T89" fmla="*/ 2147483647 h 60"/>
                <a:gd name="T90" fmla="*/ 2147483647 w 71"/>
                <a:gd name="T91" fmla="*/ 2147483647 h 60"/>
                <a:gd name="T92" fmla="*/ 2147483647 w 71"/>
                <a:gd name="T93" fmla="*/ 2147483647 h 60"/>
                <a:gd name="T94" fmla="*/ 2147483647 w 71"/>
                <a:gd name="T95" fmla="*/ 2147483647 h 60"/>
                <a:gd name="T96" fmla="*/ 2147483647 w 71"/>
                <a:gd name="T97" fmla="*/ 2147483647 h 60"/>
                <a:gd name="T98" fmla="*/ 2147483647 w 71"/>
                <a:gd name="T99" fmla="*/ 2147483647 h 60"/>
                <a:gd name="T100" fmla="*/ 2147483647 w 71"/>
                <a:gd name="T101" fmla="*/ 2147483647 h 60"/>
                <a:gd name="T102" fmla="*/ 2147483647 w 71"/>
                <a:gd name="T103" fmla="*/ 2147483647 h 60"/>
                <a:gd name="T104" fmla="*/ 2147483647 w 71"/>
                <a:gd name="T105" fmla="*/ 2147483647 h 60"/>
                <a:gd name="T106" fmla="*/ 2147483647 w 71"/>
                <a:gd name="T107" fmla="*/ 2147483647 h 60"/>
                <a:gd name="T108" fmla="*/ 2147483647 w 71"/>
                <a:gd name="T109" fmla="*/ 2147483647 h 60"/>
                <a:gd name="T110" fmla="*/ 2147483647 w 71"/>
                <a:gd name="T111" fmla="*/ 2147483647 h 60"/>
                <a:gd name="T112" fmla="*/ 2147483647 w 71"/>
                <a:gd name="T113" fmla="*/ 2147483647 h 60"/>
                <a:gd name="T114" fmla="*/ 2147483647 w 71"/>
                <a:gd name="T115" fmla="*/ 2147483647 h 60"/>
                <a:gd name="T116" fmla="*/ 2147483647 w 71"/>
                <a:gd name="T117" fmla="*/ 2147483647 h 60"/>
                <a:gd name="T118" fmla="*/ 2147483647 w 71"/>
                <a:gd name="T119" fmla="*/ 2147483647 h 60"/>
                <a:gd name="T120" fmla="*/ 2147483647 w 71"/>
                <a:gd name="T121" fmla="*/ 2147483647 h 60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71"/>
                <a:gd name="T184" fmla="*/ 0 h 60"/>
                <a:gd name="T185" fmla="*/ 71 w 71"/>
                <a:gd name="T186" fmla="*/ 60 h 60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71" h="60">
                  <a:moveTo>
                    <a:pt x="62" y="48"/>
                  </a:moveTo>
                  <a:lnTo>
                    <a:pt x="67" y="46"/>
                  </a:lnTo>
                  <a:lnTo>
                    <a:pt x="69" y="46"/>
                  </a:lnTo>
                  <a:lnTo>
                    <a:pt x="69" y="43"/>
                  </a:lnTo>
                  <a:lnTo>
                    <a:pt x="67" y="43"/>
                  </a:lnTo>
                  <a:lnTo>
                    <a:pt x="62" y="41"/>
                  </a:lnTo>
                  <a:lnTo>
                    <a:pt x="62" y="38"/>
                  </a:lnTo>
                  <a:lnTo>
                    <a:pt x="64" y="38"/>
                  </a:lnTo>
                  <a:lnTo>
                    <a:pt x="64" y="36"/>
                  </a:lnTo>
                  <a:lnTo>
                    <a:pt x="67" y="34"/>
                  </a:lnTo>
                  <a:lnTo>
                    <a:pt x="67" y="29"/>
                  </a:lnTo>
                  <a:lnTo>
                    <a:pt x="64" y="29"/>
                  </a:lnTo>
                  <a:lnTo>
                    <a:pt x="62" y="29"/>
                  </a:lnTo>
                  <a:lnTo>
                    <a:pt x="60" y="31"/>
                  </a:lnTo>
                  <a:lnTo>
                    <a:pt x="60" y="34"/>
                  </a:lnTo>
                  <a:lnTo>
                    <a:pt x="57" y="36"/>
                  </a:lnTo>
                  <a:lnTo>
                    <a:pt x="57" y="34"/>
                  </a:lnTo>
                  <a:lnTo>
                    <a:pt x="55" y="31"/>
                  </a:lnTo>
                  <a:lnTo>
                    <a:pt x="52" y="34"/>
                  </a:lnTo>
                  <a:lnTo>
                    <a:pt x="45" y="38"/>
                  </a:lnTo>
                  <a:lnTo>
                    <a:pt x="48" y="38"/>
                  </a:lnTo>
                  <a:lnTo>
                    <a:pt x="50" y="41"/>
                  </a:lnTo>
                  <a:lnTo>
                    <a:pt x="50" y="43"/>
                  </a:lnTo>
                  <a:lnTo>
                    <a:pt x="50" y="46"/>
                  </a:lnTo>
                  <a:lnTo>
                    <a:pt x="50" y="48"/>
                  </a:lnTo>
                  <a:lnTo>
                    <a:pt x="48" y="48"/>
                  </a:lnTo>
                  <a:lnTo>
                    <a:pt x="50" y="48"/>
                  </a:lnTo>
                  <a:lnTo>
                    <a:pt x="50" y="50"/>
                  </a:lnTo>
                  <a:lnTo>
                    <a:pt x="55" y="50"/>
                  </a:lnTo>
                  <a:lnTo>
                    <a:pt x="55" y="48"/>
                  </a:lnTo>
                  <a:lnTo>
                    <a:pt x="57" y="48"/>
                  </a:lnTo>
                  <a:lnTo>
                    <a:pt x="57" y="50"/>
                  </a:lnTo>
                  <a:lnTo>
                    <a:pt x="60" y="53"/>
                  </a:lnTo>
                  <a:lnTo>
                    <a:pt x="60" y="55"/>
                  </a:lnTo>
                  <a:lnTo>
                    <a:pt x="62" y="55"/>
                  </a:lnTo>
                  <a:lnTo>
                    <a:pt x="62" y="53"/>
                  </a:lnTo>
                  <a:lnTo>
                    <a:pt x="62" y="48"/>
                  </a:lnTo>
                  <a:close/>
                  <a:moveTo>
                    <a:pt x="71" y="53"/>
                  </a:moveTo>
                  <a:lnTo>
                    <a:pt x="62" y="55"/>
                  </a:lnTo>
                  <a:lnTo>
                    <a:pt x="60" y="58"/>
                  </a:lnTo>
                  <a:lnTo>
                    <a:pt x="57" y="58"/>
                  </a:lnTo>
                  <a:lnTo>
                    <a:pt x="57" y="55"/>
                  </a:lnTo>
                  <a:lnTo>
                    <a:pt x="55" y="55"/>
                  </a:lnTo>
                  <a:lnTo>
                    <a:pt x="50" y="53"/>
                  </a:lnTo>
                  <a:lnTo>
                    <a:pt x="45" y="53"/>
                  </a:lnTo>
                  <a:lnTo>
                    <a:pt x="45" y="58"/>
                  </a:lnTo>
                  <a:lnTo>
                    <a:pt x="50" y="58"/>
                  </a:lnTo>
                  <a:lnTo>
                    <a:pt x="52" y="58"/>
                  </a:lnTo>
                  <a:lnTo>
                    <a:pt x="55" y="60"/>
                  </a:lnTo>
                  <a:lnTo>
                    <a:pt x="57" y="60"/>
                  </a:lnTo>
                  <a:lnTo>
                    <a:pt x="60" y="60"/>
                  </a:lnTo>
                  <a:lnTo>
                    <a:pt x="62" y="60"/>
                  </a:lnTo>
                  <a:lnTo>
                    <a:pt x="69" y="58"/>
                  </a:lnTo>
                  <a:lnTo>
                    <a:pt x="71" y="58"/>
                  </a:lnTo>
                  <a:lnTo>
                    <a:pt x="71" y="53"/>
                  </a:lnTo>
                  <a:close/>
                  <a:moveTo>
                    <a:pt x="31" y="12"/>
                  </a:moveTo>
                  <a:lnTo>
                    <a:pt x="36" y="7"/>
                  </a:lnTo>
                  <a:lnTo>
                    <a:pt x="36" y="3"/>
                  </a:lnTo>
                  <a:lnTo>
                    <a:pt x="36" y="0"/>
                  </a:lnTo>
                  <a:lnTo>
                    <a:pt x="26" y="0"/>
                  </a:lnTo>
                  <a:lnTo>
                    <a:pt x="26" y="3"/>
                  </a:lnTo>
                  <a:lnTo>
                    <a:pt x="21" y="7"/>
                  </a:lnTo>
                  <a:lnTo>
                    <a:pt x="21" y="10"/>
                  </a:lnTo>
                  <a:lnTo>
                    <a:pt x="19" y="10"/>
                  </a:lnTo>
                  <a:lnTo>
                    <a:pt x="19" y="19"/>
                  </a:lnTo>
                  <a:lnTo>
                    <a:pt x="14" y="14"/>
                  </a:lnTo>
                  <a:lnTo>
                    <a:pt x="12" y="7"/>
                  </a:lnTo>
                  <a:lnTo>
                    <a:pt x="7" y="10"/>
                  </a:lnTo>
                  <a:lnTo>
                    <a:pt x="5" y="10"/>
                  </a:lnTo>
                  <a:lnTo>
                    <a:pt x="5" y="12"/>
                  </a:lnTo>
                  <a:lnTo>
                    <a:pt x="5" y="14"/>
                  </a:lnTo>
                  <a:lnTo>
                    <a:pt x="7" y="14"/>
                  </a:lnTo>
                  <a:lnTo>
                    <a:pt x="12" y="19"/>
                  </a:lnTo>
                  <a:lnTo>
                    <a:pt x="12" y="22"/>
                  </a:lnTo>
                  <a:lnTo>
                    <a:pt x="5" y="19"/>
                  </a:lnTo>
                  <a:lnTo>
                    <a:pt x="2" y="24"/>
                  </a:lnTo>
                  <a:lnTo>
                    <a:pt x="0" y="24"/>
                  </a:lnTo>
                  <a:lnTo>
                    <a:pt x="0" y="29"/>
                  </a:lnTo>
                  <a:lnTo>
                    <a:pt x="0" y="31"/>
                  </a:lnTo>
                  <a:lnTo>
                    <a:pt x="5" y="34"/>
                  </a:lnTo>
                  <a:lnTo>
                    <a:pt x="7" y="34"/>
                  </a:lnTo>
                  <a:lnTo>
                    <a:pt x="2" y="38"/>
                  </a:lnTo>
                  <a:lnTo>
                    <a:pt x="2" y="41"/>
                  </a:lnTo>
                  <a:lnTo>
                    <a:pt x="5" y="43"/>
                  </a:lnTo>
                  <a:lnTo>
                    <a:pt x="7" y="43"/>
                  </a:lnTo>
                  <a:lnTo>
                    <a:pt x="7" y="48"/>
                  </a:lnTo>
                  <a:lnTo>
                    <a:pt x="5" y="53"/>
                  </a:lnTo>
                  <a:lnTo>
                    <a:pt x="7" y="53"/>
                  </a:lnTo>
                  <a:lnTo>
                    <a:pt x="17" y="53"/>
                  </a:lnTo>
                  <a:lnTo>
                    <a:pt x="17" y="55"/>
                  </a:lnTo>
                  <a:lnTo>
                    <a:pt x="24" y="55"/>
                  </a:lnTo>
                  <a:lnTo>
                    <a:pt x="26" y="58"/>
                  </a:lnTo>
                  <a:lnTo>
                    <a:pt x="26" y="55"/>
                  </a:lnTo>
                  <a:lnTo>
                    <a:pt x="24" y="53"/>
                  </a:lnTo>
                  <a:lnTo>
                    <a:pt x="24" y="48"/>
                  </a:lnTo>
                  <a:lnTo>
                    <a:pt x="26" y="43"/>
                  </a:lnTo>
                  <a:lnTo>
                    <a:pt x="24" y="41"/>
                  </a:lnTo>
                  <a:lnTo>
                    <a:pt x="24" y="38"/>
                  </a:lnTo>
                  <a:lnTo>
                    <a:pt x="21" y="38"/>
                  </a:lnTo>
                  <a:lnTo>
                    <a:pt x="24" y="38"/>
                  </a:lnTo>
                  <a:lnTo>
                    <a:pt x="31" y="34"/>
                  </a:lnTo>
                  <a:lnTo>
                    <a:pt x="33" y="26"/>
                  </a:lnTo>
                  <a:lnTo>
                    <a:pt x="38" y="26"/>
                  </a:lnTo>
                  <a:lnTo>
                    <a:pt x="41" y="19"/>
                  </a:lnTo>
                  <a:lnTo>
                    <a:pt x="31" y="19"/>
                  </a:lnTo>
                  <a:lnTo>
                    <a:pt x="31" y="12"/>
                  </a:lnTo>
                  <a:close/>
                  <a:moveTo>
                    <a:pt x="29" y="38"/>
                  </a:moveTo>
                  <a:lnTo>
                    <a:pt x="31" y="48"/>
                  </a:lnTo>
                  <a:lnTo>
                    <a:pt x="36" y="53"/>
                  </a:lnTo>
                  <a:lnTo>
                    <a:pt x="38" y="46"/>
                  </a:lnTo>
                  <a:lnTo>
                    <a:pt x="33" y="41"/>
                  </a:lnTo>
                  <a:lnTo>
                    <a:pt x="29" y="38"/>
                  </a:lnTo>
                  <a:close/>
                </a:path>
              </a:pathLst>
            </a:custGeom>
            <a:solidFill>
              <a:srgbClr val="10069F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642" name="Czech Republic">
              <a:extLst>
                <a:ext uri="{FF2B5EF4-FFF2-40B4-BE49-F238E27FC236}">
                  <a16:creationId xmlns:a16="http://schemas.microsoft.com/office/drawing/2014/main" id="{CFACC6FC-030B-E964-5DC5-D17ECB6724AE}"/>
                </a:ext>
              </a:extLst>
            </p:cNvPr>
            <p:cNvSpPr>
              <a:spLocks/>
            </p:cNvSpPr>
            <p:nvPr/>
          </p:nvSpPr>
          <p:spPr bwMode="gray">
            <a:xfrm>
              <a:off x="2869" y="1530"/>
              <a:ext cx="107" cy="49"/>
            </a:xfrm>
            <a:custGeom>
              <a:avLst/>
              <a:gdLst>
                <a:gd name="T0" fmla="*/ 2147483647 w 420"/>
                <a:gd name="T1" fmla="*/ 2147483647 h 192"/>
                <a:gd name="T2" fmla="*/ 2147483647 w 420"/>
                <a:gd name="T3" fmla="*/ 2147483647 h 192"/>
                <a:gd name="T4" fmla="*/ 2147483647 w 420"/>
                <a:gd name="T5" fmla="*/ 2147483647 h 192"/>
                <a:gd name="T6" fmla="*/ 2147483647 w 420"/>
                <a:gd name="T7" fmla="*/ 2147483647 h 192"/>
                <a:gd name="T8" fmla="*/ 2147483647 w 420"/>
                <a:gd name="T9" fmla="*/ 2147483647 h 192"/>
                <a:gd name="T10" fmla="*/ 2147483647 w 420"/>
                <a:gd name="T11" fmla="*/ 2147483647 h 192"/>
                <a:gd name="T12" fmla="*/ 2147483647 w 420"/>
                <a:gd name="T13" fmla="*/ 2147483647 h 192"/>
                <a:gd name="T14" fmla="*/ 2147483647 w 420"/>
                <a:gd name="T15" fmla="*/ 2147483647 h 192"/>
                <a:gd name="T16" fmla="*/ 2147483647 w 420"/>
                <a:gd name="T17" fmla="*/ 2147483647 h 192"/>
                <a:gd name="T18" fmla="*/ 2147483647 w 420"/>
                <a:gd name="T19" fmla="*/ 2147483647 h 192"/>
                <a:gd name="T20" fmla="*/ 2147483647 w 420"/>
                <a:gd name="T21" fmla="*/ 2147483647 h 192"/>
                <a:gd name="T22" fmla="*/ 2147483647 w 420"/>
                <a:gd name="T23" fmla="*/ 2147483647 h 192"/>
                <a:gd name="T24" fmla="*/ 2147483647 w 420"/>
                <a:gd name="T25" fmla="*/ 2147483647 h 192"/>
                <a:gd name="T26" fmla="*/ 2147483647 w 420"/>
                <a:gd name="T27" fmla="*/ 2147483647 h 192"/>
                <a:gd name="T28" fmla="*/ 2147483647 w 420"/>
                <a:gd name="T29" fmla="*/ 0 h 192"/>
                <a:gd name="T30" fmla="*/ 2147483647 w 420"/>
                <a:gd name="T31" fmla="*/ 2147483647 h 192"/>
                <a:gd name="T32" fmla="*/ 2147483647 w 420"/>
                <a:gd name="T33" fmla="*/ 0 h 192"/>
                <a:gd name="T34" fmla="*/ 2147483647 w 420"/>
                <a:gd name="T35" fmla="*/ 2147483647 h 192"/>
                <a:gd name="T36" fmla="*/ 2147483647 w 420"/>
                <a:gd name="T37" fmla="*/ 2147483647 h 192"/>
                <a:gd name="T38" fmla="*/ 2147483647 w 420"/>
                <a:gd name="T39" fmla="*/ 2147483647 h 192"/>
                <a:gd name="T40" fmla="*/ 2147483647 w 420"/>
                <a:gd name="T41" fmla="*/ 2147483647 h 192"/>
                <a:gd name="T42" fmla="*/ 2147483647 w 420"/>
                <a:gd name="T43" fmla="*/ 2147483647 h 192"/>
                <a:gd name="T44" fmla="*/ 2147483647 w 420"/>
                <a:gd name="T45" fmla="*/ 2147483647 h 192"/>
                <a:gd name="T46" fmla="*/ 2147483647 w 420"/>
                <a:gd name="T47" fmla="*/ 2147483647 h 192"/>
                <a:gd name="T48" fmla="*/ 2147483647 w 420"/>
                <a:gd name="T49" fmla="*/ 2147483647 h 192"/>
                <a:gd name="T50" fmla="*/ 2147483647 w 420"/>
                <a:gd name="T51" fmla="*/ 2147483647 h 192"/>
                <a:gd name="T52" fmla="*/ 0 w 420"/>
                <a:gd name="T53" fmla="*/ 2147483647 h 192"/>
                <a:gd name="T54" fmla="*/ 2147483647 w 420"/>
                <a:gd name="T55" fmla="*/ 2147483647 h 192"/>
                <a:gd name="T56" fmla="*/ 2147483647 w 420"/>
                <a:gd name="T57" fmla="*/ 2147483647 h 192"/>
                <a:gd name="T58" fmla="*/ 2147483647 w 420"/>
                <a:gd name="T59" fmla="*/ 2147483647 h 192"/>
                <a:gd name="T60" fmla="*/ 2147483647 w 420"/>
                <a:gd name="T61" fmla="*/ 2147483647 h 192"/>
                <a:gd name="T62" fmla="*/ 2147483647 w 420"/>
                <a:gd name="T63" fmla="*/ 2147483647 h 192"/>
                <a:gd name="T64" fmla="*/ 2147483647 w 420"/>
                <a:gd name="T65" fmla="*/ 2147483647 h 192"/>
                <a:gd name="T66" fmla="*/ 2147483647 w 420"/>
                <a:gd name="T67" fmla="*/ 2147483647 h 192"/>
                <a:gd name="T68" fmla="*/ 2147483647 w 420"/>
                <a:gd name="T69" fmla="*/ 2147483647 h 192"/>
                <a:gd name="T70" fmla="*/ 2147483647 w 420"/>
                <a:gd name="T71" fmla="*/ 2147483647 h 192"/>
                <a:gd name="T72" fmla="*/ 2147483647 w 420"/>
                <a:gd name="T73" fmla="*/ 2147483647 h 192"/>
                <a:gd name="T74" fmla="*/ 2147483647 w 420"/>
                <a:gd name="T75" fmla="*/ 2147483647 h 192"/>
                <a:gd name="T76" fmla="*/ 2147483647 w 420"/>
                <a:gd name="T77" fmla="*/ 2147483647 h 192"/>
                <a:gd name="T78" fmla="*/ 2147483647 w 420"/>
                <a:gd name="T79" fmla="*/ 2147483647 h 192"/>
                <a:gd name="T80" fmla="*/ 2147483647 w 420"/>
                <a:gd name="T81" fmla="*/ 2147483647 h 192"/>
                <a:gd name="T82" fmla="*/ 2147483647 w 420"/>
                <a:gd name="T83" fmla="*/ 2147483647 h 192"/>
                <a:gd name="T84" fmla="*/ 2147483647 w 420"/>
                <a:gd name="T85" fmla="*/ 2147483647 h 192"/>
                <a:gd name="T86" fmla="*/ 2147483647 w 420"/>
                <a:gd name="T87" fmla="*/ 2147483647 h 192"/>
                <a:gd name="T88" fmla="*/ 2147483647 w 420"/>
                <a:gd name="T89" fmla="*/ 2147483647 h 192"/>
                <a:gd name="T90" fmla="*/ 2147483647 w 420"/>
                <a:gd name="T91" fmla="*/ 2147483647 h 192"/>
                <a:gd name="T92" fmla="*/ 2147483647 w 420"/>
                <a:gd name="T93" fmla="*/ 2147483647 h 192"/>
                <a:gd name="T94" fmla="*/ 2147483647 w 420"/>
                <a:gd name="T95" fmla="*/ 2147483647 h 192"/>
                <a:gd name="T96" fmla="*/ 2147483647 w 420"/>
                <a:gd name="T97" fmla="*/ 2147483647 h 192"/>
                <a:gd name="T98" fmla="*/ 2147483647 w 420"/>
                <a:gd name="T99" fmla="*/ 2147483647 h 192"/>
                <a:gd name="T100" fmla="*/ 2147483647 w 420"/>
                <a:gd name="T101" fmla="*/ 2147483647 h 192"/>
                <a:gd name="T102" fmla="*/ 2147483647 w 420"/>
                <a:gd name="T103" fmla="*/ 2147483647 h 192"/>
                <a:gd name="T104" fmla="*/ 2147483647 w 420"/>
                <a:gd name="T105" fmla="*/ 2147483647 h 192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420"/>
                <a:gd name="T160" fmla="*/ 0 h 192"/>
                <a:gd name="T161" fmla="*/ 420 w 420"/>
                <a:gd name="T162" fmla="*/ 192 h 192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420" h="192">
                  <a:moveTo>
                    <a:pt x="408" y="108"/>
                  </a:moveTo>
                  <a:lnTo>
                    <a:pt x="402" y="96"/>
                  </a:lnTo>
                  <a:lnTo>
                    <a:pt x="402" y="90"/>
                  </a:lnTo>
                  <a:lnTo>
                    <a:pt x="390" y="84"/>
                  </a:lnTo>
                  <a:lnTo>
                    <a:pt x="372" y="84"/>
                  </a:lnTo>
                  <a:lnTo>
                    <a:pt x="372" y="78"/>
                  </a:lnTo>
                  <a:lnTo>
                    <a:pt x="366" y="72"/>
                  </a:lnTo>
                  <a:lnTo>
                    <a:pt x="360" y="84"/>
                  </a:lnTo>
                  <a:lnTo>
                    <a:pt x="354" y="78"/>
                  </a:lnTo>
                  <a:lnTo>
                    <a:pt x="348" y="66"/>
                  </a:lnTo>
                  <a:lnTo>
                    <a:pt x="342" y="60"/>
                  </a:lnTo>
                  <a:lnTo>
                    <a:pt x="324" y="60"/>
                  </a:lnTo>
                  <a:lnTo>
                    <a:pt x="330" y="54"/>
                  </a:lnTo>
                  <a:lnTo>
                    <a:pt x="312" y="54"/>
                  </a:lnTo>
                  <a:lnTo>
                    <a:pt x="300" y="60"/>
                  </a:lnTo>
                  <a:lnTo>
                    <a:pt x="294" y="60"/>
                  </a:lnTo>
                  <a:lnTo>
                    <a:pt x="294" y="66"/>
                  </a:lnTo>
                  <a:lnTo>
                    <a:pt x="276" y="66"/>
                  </a:lnTo>
                  <a:lnTo>
                    <a:pt x="270" y="60"/>
                  </a:lnTo>
                  <a:lnTo>
                    <a:pt x="264" y="60"/>
                  </a:lnTo>
                  <a:lnTo>
                    <a:pt x="264" y="48"/>
                  </a:lnTo>
                  <a:lnTo>
                    <a:pt x="252" y="42"/>
                  </a:lnTo>
                  <a:lnTo>
                    <a:pt x="264" y="36"/>
                  </a:lnTo>
                  <a:lnTo>
                    <a:pt x="258" y="30"/>
                  </a:lnTo>
                  <a:lnTo>
                    <a:pt x="234" y="30"/>
                  </a:lnTo>
                  <a:lnTo>
                    <a:pt x="234" y="24"/>
                  </a:lnTo>
                  <a:lnTo>
                    <a:pt x="228" y="24"/>
                  </a:lnTo>
                  <a:lnTo>
                    <a:pt x="216" y="18"/>
                  </a:lnTo>
                  <a:lnTo>
                    <a:pt x="198" y="18"/>
                  </a:lnTo>
                  <a:lnTo>
                    <a:pt x="192" y="0"/>
                  </a:lnTo>
                  <a:lnTo>
                    <a:pt x="174" y="0"/>
                  </a:lnTo>
                  <a:lnTo>
                    <a:pt x="162" y="12"/>
                  </a:lnTo>
                  <a:lnTo>
                    <a:pt x="156" y="12"/>
                  </a:lnTo>
                  <a:lnTo>
                    <a:pt x="144" y="0"/>
                  </a:lnTo>
                  <a:lnTo>
                    <a:pt x="138" y="6"/>
                  </a:lnTo>
                  <a:lnTo>
                    <a:pt x="132" y="6"/>
                  </a:lnTo>
                  <a:lnTo>
                    <a:pt x="126" y="12"/>
                  </a:lnTo>
                  <a:lnTo>
                    <a:pt x="126" y="18"/>
                  </a:lnTo>
                  <a:lnTo>
                    <a:pt x="108" y="18"/>
                  </a:lnTo>
                  <a:lnTo>
                    <a:pt x="108" y="24"/>
                  </a:lnTo>
                  <a:lnTo>
                    <a:pt x="84" y="24"/>
                  </a:lnTo>
                  <a:lnTo>
                    <a:pt x="84" y="30"/>
                  </a:lnTo>
                  <a:lnTo>
                    <a:pt x="66" y="36"/>
                  </a:lnTo>
                  <a:lnTo>
                    <a:pt x="54" y="48"/>
                  </a:lnTo>
                  <a:lnTo>
                    <a:pt x="42" y="42"/>
                  </a:lnTo>
                  <a:lnTo>
                    <a:pt x="36" y="42"/>
                  </a:lnTo>
                  <a:lnTo>
                    <a:pt x="30" y="48"/>
                  </a:lnTo>
                  <a:lnTo>
                    <a:pt x="30" y="54"/>
                  </a:lnTo>
                  <a:lnTo>
                    <a:pt x="18" y="54"/>
                  </a:lnTo>
                  <a:lnTo>
                    <a:pt x="18" y="60"/>
                  </a:lnTo>
                  <a:lnTo>
                    <a:pt x="6" y="60"/>
                  </a:lnTo>
                  <a:lnTo>
                    <a:pt x="6" y="54"/>
                  </a:lnTo>
                  <a:lnTo>
                    <a:pt x="0" y="54"/>
                  </a:lnTo>
                  <a:lnTo>
                    <a:pt x="0" y="66"/>
                  </a:lnTo>
                  <a:lnTo>
                    <a:pt x="6" y="72"/>
                  </a:lnTo>
                  <a:lnTo>
                    <a:pt x="12" y="72"/>
                  </a:lnTo>
                  <a:lnTo>
                    <a:pt x="24" y="84"/>
                  </a:lnTo>
                  <a:lnTo>
                    <a:pt x="18" y="90"/>
                  </a:lnTo>
                  <a:lnTo>
                    <a:pt x="12" y="90"/>
                  </a:lnTo>
                  <a:lnTo>
                    <a:pt x="12" y="96"/>
                  </a:lnTo>
                  <a:lnTo>
                    <a:pt x="24" y="108"/>
                  </a:lnTo>
                  <a:lnTo>
                    <a:pt x="30" y="120"/>
                  </a:lnTo>
                  <a:lnTo>
                    <a:pt x="36" y="120"/>
                  </a:lnTo>
                  <a:lnTo>
                    <a:pt x="36" y="126"/>
                  </a:lnTo>
                  <a:lnTo>
                    <a:pt x="48" y="132"/>
                  </a:lnTo>
                  <a:lnTo>
                    <a:pt x="60" y="132"/>
                  </a:lnTo>
                  <a:lnTo>
                    <a:pt x="66" y="144"/>
                  </a:lnTo>
                  <a:lnTo>
                    <a:pt x="72" y="144"/>
                  </a:lnTo>
                  <a:lnTo>
                    <a:pt x="78" y="156"/>
                  </a:lnTo>
                  <a:lnTo>
                    <a:pt x="90" y="156"/>
                  </a:lnTo>
                  <a:lnTo>
                    <a:pt x="96" y="162"/>
                  </a:lnTo>
                  <a:lnTo>
                    <a:pt x="102" y="162"/>
                  </a:lnTo>
                  <a:lnTo>
                    <a:pt x="102" y="174"/>
                  </a:lnTo>
                  <a:lnTo>
                    <a:pt x="120" y="192"/>
                  </a:lnTo>
                  <a:lnTo>
                    <a:pt x="132" y="192"/>
                  </a:lnTo>
                  <a:lnTo>
                    <a:pt x="144" y="186"/>
                  </a:lnTo>
                  <a:lnTo>
                    <a:pt x="150" y="186"/>
                  </a:lnTo>
                  <a:lnTo>
                    <a:pt x="162" y="192"/>
                  </a:lnTo>
                  <a:lnTo>
                    <a:pt x="162" y="174"/>
                  </a:lnTo>
                  <a:lnTo>
                    <a:pt x="168" y="174"/>
                  </a:lnTo>
                  <a:lnTo>
                    <a:pt x="174" y="162"/>
                  </a:lnTo>
                  <a:lnTo>
                    <a:pt x="180" y="156"/>
                  </a:lnTo>
                  <a:lnTo>
                    <a:pt x="198" y="156"/>
                  </a:lnTo>
                  <a:lnTo>
                    <a:pt x="210" y="162"/>
                  </a:lnTo>
                  <a:lnTo>
                    <a:pt x="222" y="174"/>
                  </a:lnTo>
                  <a:lnTo>
                    <a:pt x="234" y="168"/>
                  </a:lnTo>
                  <a:lnTo>
                    <a:pt x="246" y="180"/>
                  </a:lnTo>
                  <a:lnTo>
                    <a:pt x="258" y="174"/>
                  </a:lnTo>
                  <a:lnTo>
                    <a:pt x="264" y="168"/>
                  </a:lnTo>
                  <a:lnTo>
                    <a:pt x="276" y="168"/>
                  </a:lnTo>
                  <a:lnTo>
                    <a:pt x="282" y="174"/>
                  </a:lnTo>
                  <a:lnTo>
                    <a:pt x="288" y="174"/>
                  </a:lnTo>
                  <a:lnTo>
                    <a:pt x="300" y="180"/>
                  </a:lnTo>
                  <a:lnTo>
                    <a:pt x="306" y="174"/>
                  </a:lnTo>
                  <a:lnTo>
                    <a:pt x="324" y="174"/>
                  </a:lnTo>
                  <a:lnTo>
                    <a:pt x="330" y="168"/>
                  </a:lnTo>
                  <a:lnTo>
                    <a:pt x="330" y="174"/>
                  </a:lnTo>
                  <a:lnTo>
                    <a:pt x="348" y="174"/>
                  </a:lnTo>
                  <a:lnTo>
                    <a:pt x="360" y="168"/>
                  </a:lnTo>
                  <a:lnTo>
                    <a:pt x="366" y="162"/>
                  </a:lnTo>
                  <a:lnTo>
                    <a:pt x="378" y="156"/>
                  </a:lnTo>
                  <a:lnTo>
                    <a:pt x="378" y="132"/>
                  </a:lnTo>
                  <a:lnTo>
                    <a:pt x="402" y="126"/>
                  </a:lnTo>
                  <a:lnTo>
                    <a:pt x="420" y="114"/>
                  </a:lnTo>
                  <a:lnTo>
                    <a:pt x="414" y="108"/>
                  </a:lnTo>
                  <a:lnTo>
                    <a:pt x="408" y="108"/>
                  </a:lnTo>
                  <a:close/>
                </a:path>
              </a:pathLst>
            </a:custGeom>
            <a:solidFill>
              <a:srgbClr val="10069F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643" name="Cyprus">
              <a:extLst>
                <a:ext uri="{FF2B5EF4-FFF2-40B4-BE49-F238E27FC236}">
                  <a16:creationId xmlns:a16="http://schemas.microsoft.com/office/drawing/2014/main" id="{6D238655-DD63-AB89-A442-9CB7B181859E}"/>
                </a:ext>
              </a:extLst>
            </p:cNvPr>
            <p:cNvSpPr>
              <a:spLocks/>
            </p:cNvSpPr>
            <p:nvPr/>
          </p:nvSpPr>
          <p:spPr bwMode="gray">
            <a:xfrm>
              <a:off x="3213" y="1841"/>
              <a:ext cx="37" cy="21"/>
            </a:xfrm>
            <a:custGeom>
              <a:avLst/>
              <a:gdLst>
                <a:gd name="T0" fmla="*/ 0 w 150"/>
                <a:gd name="T1" fmla="*/ 2147483647 h 84"/>
                <a:gd name="T2" fmla="*/ 2147483647 w 150"/>
                <a:gd name="T3" fmla="*/ 2147483647 h 84"/>
                <a:gd name="T4" fmla="*/ 2147483647 w 150"/>
                <a:gd name="T5" fmla="*/ 2147483647 h 84"/>
                <a:gd name="T6" fmla="*/ 2147483647 w 150"/>
                <a:gd name="T7" fmla="*/ 2147483647 h 84"/>
                <a:gd name="T8" fmla="*/ 2147483647 w 150"/>
                <a:gd name="T9" fmla="*/ 2147483647 h 84"/>
                <a:gd name="T10" fmla="*/ 2147483647 w 150"/>
                <a:gd name="T11" fmla="*/ 2147483647 h 84"/>
                <a:gd name="T12" fmla="*/ 2147483647 w 150"/>
                <a:gd name="T13" fmla="*/ 2147483647 h 84"/>
                <a:gd name="T14" fmla="*/ 2147483647 w 150"/>
                <a:gd name="T15" fmla="*/ 2147483647 h 84"/>
                <a:gd name="T16" fmla="*/ 2147483647 w 150"/>
                <a:gd name="T17" fmla="*/ 2147483647 h 84"/>
                <a:gd name="T18" fmla="*/ 2147483647 w 150"/>
                <a:gd name="T19" fmla="*/ 2147483647 h 84"/>
                <a:gd name="T20" fmla="*/ 2147483647 w 150"/>
                <a:gd name="T21" fmla="*/ 2147483647 h 84"/>
                <a:gd name="T22" fmla="*/ 2147483647 w 150"/>
                <a:gd name="T23" fmla="*/ 2147483647 h 84"/>
                <a:gd name="T24" fmla="*/ 2147483647 w 150"/>
                <a:gd name="T25" fmla="*/ 2147483647 h 84"/>
                <a:gd name="T26" fmla="*/ 2147483647 w 150"/>
                <a:gd name="T27" fmla="*/ 0 h 84"/>
                <a:gd name="T28" fmla="*/ 2147483647 w 150"/>
                <a:gd name="T29" fmla="*/ 2147483647 h 84"/>
                <a:gd name="T30" fmla="*/ 2147483647 w 150"/>
                <a:gd name="T31" fmla="*/ 2147483647 h 84"/>
                <a:gd name="T32" fmla="*/ 2147483647 w 150"/>
                <a:gd name="T33" fmla="*/ 2147483647 h 84"/>
                <a:gd name="T34" fmla="*/ 2147483647 w 150"/>
                <a:gd name="T35" fmla="*/ 2147483647 h 84"/>
                <a:gd name="T36" fmla="*/ 2147483647 w 150"/>
                <a:gd name="T37" fmla="*/ 2147483647 h 84"/>
                <a:gd name="T38" fmla="*/ 0 w 150"/>
                <a:gd name="T39" fmla="*/ 2147483647 h 84"/>
                <a:gd name="T40" fmla="*/ 0 w 150"/>
                <a:gd name="T41" fmla="*/ 2147483647 h 84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50"/>
                <a:gd name="T64" fmla="*/ 0 h 84"/>
                <a:gd name="T65" fmla="*/ 150 w 150"/>
                <a:gd name="T66" fmla="*/ 84 h 84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50" h="84">
                  <a:moveTo>
                    <a:pt x="0" y="48"/>
                  </a:moveTo>
                  <a:lnTo>
                    <a:pt x="6" y="60"/>
                  </a:lnTo>
                  <a:lnTo>
                    <a:pt x="30" y="72"/>
                  </a:lnTo>
                  <a:lnTo>
                    <a:pt x="36" y="84"/>
                  </a:lnTo>
                  <a:lnTo>
                    <a:pt x="54" y="84"/>
                  </a:lnTo>
                  <a:lnTo>
                    <a:pt x="60" y="78"/>
                  </a:lnTo>
                  <a:lnTo>
                    <a:pt x="72" y="72"/>
                  </a:lnTo>
                  <a:lnTo>
                    <a:pt x="78" y="66"/>
                  </a:lnTo>
                  <a:lnTo>
                    <a:pt x="90" y="60"/>
                  </a:lnTo>
                  <a:lnTo>
                    <a:pt x="96" y="54"/>
                  </a:lnTo>
                  <a:lnTo>
                    <a:pt x="102" y="60"/>
                  </a:lnTo>
                  <a:lnTo>
                    <a:pt x="120" y="60"/>
                  </a:lnTo>
                  <a:lnTo>
                    <a:pt x="120" y="36"/>
                  </a:lnTo>
                  <a:lnTo>
                    <a:pt x="150" y="0"/>
                  </a:lnTo>
                  <a:lnTo>
                    <a:pt x="108" y="24"/>
                  </a:lnTo>
                  <a:lnTo>
                    <a:pt x="54" y="24"/>
                  </a:lnTo>
                  <a:lnTo>
                    <a:pt x="48" y="30"/>
                  </a:lnTo>
                  <a:lnTo>
                    <a:pt x="48" y="36"/>
                  </a:lnTo>
                  <a:lnTo>
                    <a:pt x="12" y="36"/>
                  </a:lnTo>
                  <a:lnTo>
                    <a:pt x="0" y="42"/>
                  </a:lnTo>
                  <a:lnTo>
                    <a:pt x="0" y="48"/>
                  </a:lnTo>
                  <a:close/>
                </a:path>
              </a:pathLst>
            </a:custGeom>
            <a:solidFill>
              <a:srgbClr val="10069F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644" name="Cuba">
              <a:extLst>
                <a:ext uri="{FF2B5EF4-FFF2-40B4-BE49-F238E27FC236}">
                  <a16:creationId xmlns:a16="http://schemas.microsoft.com/office/drawing/2014/main" id="{EFCCA006-5329-F103-0B1C-8881480A6A83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1158" y="2094"/>
              <a:ext cx="187" cy="68"/>
            </a:xfrm>
            <a:custGeom>
              <a:avLst/>
              <a:gdLst>
                <a:gd name="T0" fmla="*/ 2147483647 w 738"/>
                <a:gd name="T1" fmla="*/ 2147483647 h 270"/>
                <a:gd name="T2" fmla="*/ 2147483647 w 738"/>
                <a:gd name="T3" fmla="*/ 2147483647 h 270"/>
                <a:gd name="T4" fmla="*/ 2147483647 w 738"/>
                <a:gd name="T5" fmla="*/ 2147483647 h 270"/>
                <a:gd name="T6" fmla="*/ 2147483647 w 738"/>
                <a:gd name="T7" fmla="*/ 2147483647 h 270"/>
                <a:gd name="T8" fmla="*/ 2147483647 w 738"/>
                <a:gd name="T9" fmla="*/ 2147483647 h 270"/>
                <a:gd name="T10" fmla="*/ 2147483647 w 738"/>
                <a:gd name="T11" fmla="*/ 2147483647 h 270"/>
                <a:gd name="T12" fmla="*/ 2147483647 w 738"/>
                <a:gd name="T13" fmla="*/ 2147483647 h 270"/>
                <a:gd name="T14" fmla="*/ 2147483647 w 738"/>
                <a:gd name="T15" fmla="*/ 2147483647 h 270"/>
                <a:gd name="T16" fmla="*/ 2147483647 w 738"/>
                <a:gd name="T17" fmla="*/ 2147483647 h 270"/>
                <a:gd name="T18" fmla="*/ 2147483647 w 738"/>
                <a:gd name="T19" fmla="*/ 2147483647 h 270"/>
                <a:gd name="T20" fmla="*/ 2147483647 w 738"/>
                <a:gd name="T21" fmla="*/ 2147483647 h 270"/>
                <a:gd name="T22" fmla="*/ 2147483647 w 738"/>
                <a:gd name="T23" fmla="*/ 2147483647 h 270"/>
                <a:gd name="T24" fmla="*/ 2147483647 w 738"/>
                <a:gd name="T25" fmla="*/ 2147483647 h 270"/>
                <a:gd name="T26" fmla="*/ 2147483647 w 738"/>
                <a:gd name="T27" fmla="*/ 2147483647 h 270"/>
                <a:gd name="T28" fmla="*/ 2147483647 w 738"/>
                <a:gd name="T29" fmla="*/ 2147483647 h 270"/>
                <a:gd name="T30" fmla="*/ 2147483647 w 738"/>
                <a:gd name="T31" fmla="*/ 2147483647 h 270"/>
                <a:gd name="T32" fmla="*/ 2147483647 w 738"/>
                <a:gd name="T33" fmla="*/ 2147483647 h 270"/>
                <a:gd name="T34" fmla="*/ 2147483647 w 738"/>
                <a:gd name="T35" fmla="*/ 2147483647 h 270"/>
                <a:gd name="T36" fmla="*/ 2147483647 w 738"/>
                <a:gd name="T37" fmla="*/ 0 h 270"/>
                <a:gd name="T38" fmla="*/ 2147483647 w 738"/>
                <a:gd name="T39" fmla="*/ 2147483647 h 270"/>
                <a:gd name="T40" fmla="*/ 2147483647 w 738"/>
                <a:gd name="T41" fmla="*/ 2147483647 h 270"/>
                <a:gd name="T42" fmla="*/ 2147483647 w 738"/>
                <a:gd name="T43" fmla="*/ 2147483647 h 270"/>
                <a:gd name="T44" fmla="*/ 2147483647 w 738"/>
                <a:gd name="T45" fmla="*/ 2147483647 h 270"/>
                <a:gd name="T46" fmla="*/ 2147483647 w 738"/>
                <a:gd name="T47" fmla="*/ 2147483647 h 270"/>
                <a:gd name="T48" fmla="*/ 2147483647 w 738"/>
                <a:gd name="T49" fmla="*/ 2147483647 h 270"/>
                <a:gd name="T50" fmla="*/ 2147483647 w 738"/>
                <a:gd name="T51" fmla="*/ 2147483647 h 270"/>
                <a:gd name="T52" fmla="*/ 2147483647 w 738"/>
                <a:gd name="T53" fmla="*/ 2147483647 h 270"/>
                <a:gd name="T54" fmla="*/ 2147483647 w 738"/>
                <a:gd name="T55" fmla="*/ 2147483647 h 270"/>
                <a:gd name="T56" fmla="*/ 2147483647 w 738"/>
                <a:gd name="T57" fmla="*/ 2147483647 h 270"/>
                <a:gd name="T58" fmla="*/ 2147483647 w 738"/>
                <a:gd name="T59" fmla="*/ 2147483647 h 270"/>
                <a:gd name="T60" fmla="*/ 2147483647 w 738"/>
                <a:gd name="T61" fmla="*/ 2147483647 h 270"/>
                <a:gd name="T62" fmla="*/ 2147483647 w 738"/>
                <a:gd name="T63" fmla="*/ 2147483647 h 270"/>
                <a:gd name="T64" fmla="*/ 2147483647 w 738"/>
                <a:gd name="T65" fmla="*/ 2147483647 h 270"/>
                <a:gd name="T66" fmla="*/ 2147483647 w 738"/>
                <a:gd name="T67" fmla="*/ 2147483647 h 270"/>
                <a:gd name="T68" fmla="*/ 2147483647 w 738"/>
                <a:gd name="T69" fmla="*/ 2147483647 h 270"/>
                <a:gd name="T70" fmla="*/ 2147483647 w 738"/>
                <a:gd name="T71" fmla="*/ 2147483647 h 270"/>
                <a:gd name="T72" fmla="*/ 2147483647 w 738"/>
                <a:gd name="T73" fmla="*/ 2147483647 h 270"/>
                <a:gd name="T74" fmla="*/ 2147483647 w 738"/>
                <a:gd name="T75" fmla="*/ 2147483647 h 270"/>
                <a:gd name="T76" fmla="*/ 2147483647 w 738"/>
                <a:gd name="T77" fmla="*/ 2147483647 h 270"/>
                <a:gd name="T78" fmla="*/ 2147483647 w 738"/>
                <a:gd name="T79" fmla="*/ 2147483647 h 270"/>
                <a:gd name="T80" fmla="*/ 2147483647 w 738"/>
                <a:gd name="T81" fmla="*/ 2147483647 h 270"/>
                <a:gd name="T82" fmla="*/ 2147483647 w 738"/>
                <a:gd name="T83" fmla="*/ 2147483647 h 270"/>
                <a:gd name="T84" fmla="*/ 2147483647 w 738"/>
                <a:gd name="T85" fmla="*/ 2147483647 h 270"/>
                <a:gd name="T86" fmla="*/ 2147483647 w 738"/>
                <a:gd name="T87" fmla="*/ 2147483647 h 270"/>
                <a:gd name="T88" fmla="*/ 2147483647 w 738"/>
                <a:gd name="T89" fmla="*/ 2147483647 h 270"/>
                <a:gd name="T90" fmla="*/ 2147483647 w 738"/>
                <a:gd name="T91" fmla="*/ 2147483647 h 270"/>
                <a:gd name="T92" fmla="*/ 2147483647 w 738"/>
                <a:gd name="T93" fmla="*/ 2147483647 h 270"/>
                <a:gd name="T94" fmla="*/ 2147483647 w 738"/>
                <a:gd name="T95" fmla="*/ 2147483647 h 270"/>
                <a:gd name="T96" fmla="*/ 2147483647 w 738"/>
                <a:gd name="T97" fmla="*/ 2147483647 h 270"/>
                <a:gd name="T98" fmla="*/ 2147483647 w 738"/>
                <a:gd name="T99" fmla="*/ 2147483647 h 270"/>
                <a:gd name="T100" fmla="*/ 2147483647 w 738"/>
                <a:gd name="T101" fmla="*/ 2147483647 h 270"/>
                <a:gd name="T102" fmla="*/ 2147483647 w 738"/>
                <a:gd name="T103" fmla="*/ 2147483647 h 270"/>
                <a:gd name="T104" fmla="*/ 2147483647 w 738"/>
                <a:gd name="T105" fmla="*/ 2147483647 h 270"/>
                <a:gd name="T106" fmla="*/ 2147483647 w 738"/>
                <a:gd name="T107" fmla="*/ 2147483647 h 270"/>
                <a:gd name="T108" fmla="*/ 2147483647 w 738"/>
                <a:gd name="T109" fmla="*/ 2147483647 h 270"/>
                <a:gd name="T110" fmla="*/ 2147483647 w 738"/>
                <a:gd name="T111" fmla="*/ 2147483647 h 270"/>
                <a:gd name="T112" fmla="*/ 2147483647 w 738"/>
                <a:gd name="T113" fmla="*/ 2147483647 h 270"/>
                <a:gd name="T114" fmla="*/ 2147483647 w 738"/>
                <a:gd name="T115" fmla="*/ 2147483647 h 270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738"/>
                <a:gd name="T175" fmla="*/ 0 h 270"/>
                <a:gd name="T176" fmla="*/ 738 w 738"/>
                <a:gd name="T177" fmla="*/ 270 h 270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738" h="270">
                  <a:moveTo>
                    <a:pt x="708" y="228"/>
                  </a:moveTo>
                  <a:lnTo>
                    <a:pt x="690" y="222"/>
                  </a:lnTo>
                  <a:lnTo>
                    <a:pt x="666" y="222"/>
                  </a:lnTo>
                  <a:lnTo>
                    <a:pt x="666" y="204"/>
                  </a:lnTo>
                  <a:lnTo>
                    <a:pt x="660" y="198"/>
                  </a:lnTo>
                  <a:lnTo>
                    <a:pt x="648" y="192"/>
                  </a:lnTo>
                  <a:lnTo>
                    <a:pt x="600" y="192"/>
                  </a:lnTo>
                  <a:lnTo>
                    <a:pt x="624" y="168"/>
                  </a:lnTo>
                  <a:lnTo>
                    <a:pt x="612" y="168"/>
                  </a:lnTo>
                  <a:lnTo>
                    <a:pt x="600" y="162"/>
                  </a:lnTo>
                  <a:lnTo>
                    <a:pt x="558" y="162"/>
                  </a:lnTo>
                  <a:lnTo>
                    <a:pt x="534" y="150"/>
                  </a:lnTo>
                  <a:lnTo>
                    <a:pt x="528" y="144"/>
                  </a:lnTo>
                  <a:lnTo>
                    <a:pt x="522" y="144"/>
                  </a:lnTo>
                  <a:lnTo>
                    <a:pt x="528" y="138"/>
                  </a:lnTo>
                  <a:lnTo>
                    <a:pt x="528" y="132"/>
                  </a:lnTo>
                  <a:lnTo>
                    <a:pt x="534" y="126"/>
                  </a:lnTo>
                  <a:lnTo>
                    <a:pt x="534" y="120"/>
                  </a:lnTo>
                  <a:lnTo>
                    <a:pt x="522" y="120"/>
                  </a:lnTo>
                  <a:lnTo>
                    <a:pt x="510" y="114"/>
                  </a:lnTo>
                  <a:lnTo>
                    <a:pt x="504" y="114"/>
                  </a:lnTo>
                  <a:lnTo>
                    <a:pt x="474" y="84"/>
                  </a:lnTo>
                  <a:lnTo>
                    <a:pt x="462" y="78"/>
                  </a:lnTo>
                  <a:lnTo>
                    <a:pt x="450" y="66"/>
                  </a:lnTo>
                  <a:lnTo>
                    <a:pt x="432" y="66"/>
                  </a:lnTo>
                  <a:lnTo>
                    <a:pt x="432" y="84"/>
                  </a:lnTo>
                  <a:lnTo>
                    <a:pt x="444" y="96"/>
                  </a:lnTo>
                  <a:lnTo>
                    <a:pt x="450" y="96"/>
                  </a:lnTo>
                  <a:lnTo>
                    <a:pt x="378" y="60"/>
                  </a:lnTo>
                  <a:lnTo>
                    <a:pt x="372" y="54"/>
                  </a:lnTo>
                  <a:lnTo>
                    <a:pt x="360" y="48"/>
                  </a:lnTo>
                  <a:lnTo>
                    <a:pt x="354" y="36"/>
                  </a:lnTo>
                  <a:lnTo>
                    <a:pt x="342" y="30"/>
                  </a:lnTo>
                  <a:lnTo>
                    <a:pt x="330" y="18"/>
                  </a:lnTo>
                  <a:lnTo>
                    <a:pt x="270" y="18"/>
                  </a:lnTo>
                  <a:lnTo>
                    <a:pt x="258" y="12"/>
                  </a:lnTo>
                  <a:lnTo>
                    <a:pt x="228" y="6"/>
                  </a:lnTo>
                  <a:lnTo>
                    <a:pt x="174" y="0"/>
                  </a:lnTo>
                  <a:lnTo>
                    <a:pt x="126" y="6"/>
                  </a:lnTo>
                  <a:lnTo>
                    <a:pt x="96" y="18"/>
                  </a:lnTo>
                  <a:lnTo>
                    <a:pt x="72" y="42"/>
                  </a:lnTo>
                  <a:lnTo>
                    <a:pt x="60" y="48"/>
                  </a:lnTo>
                  <a:lnTo>
                    <a:pt x="42" y="60"/>
                  </a:lnTo>
                  <a:lnTo>
                    <a:pt x="24" y="66"/>
                  </a:lnTo>
                  <a:lnTo>
                    <a:pt x="12" y="72"/>
                  </a:lnTo>
                  <a:lnTo>
                    <a:pt x="6" y="78"/>
                  </a:lnTo>
                  <a:lnTo>
                    <a:pt x="0" y="78"/>
                  </a:lnTo>
                  <a:lnTo>
                    <a:pt x="72" y="72"/>
                  </a:lnTo>
                  <a:lnTo>
                    <a:pt x="72" y="60"/>
                  </a:lnTo>
                  <a:lnTo>
                    <a:pt x="150" y="54"/>
                  </a:lnTo>
                  <a:lnTo>
                    <a:pt x="174" y="42"/>
                  </a:lnTo>
                  <a:lnTo>
                    <a:pt x="198" y="42"/>
                  </a:lnTo>
                  <a:lnTo>
                    <a:pt x="222" y="54"/>
                  </a:lnTo>
                  <a:lnTo>
                    <a:pt x="222" y="60"/>
                  </a:lnTo>
                  <a:lnTo>
                    <a:pt x="216" y="60"/>
                  </a:lnTo>
                  <a:lnTo>
                    <a:pt x="210" y="66"/>
                  </a:lnTo>
                  <a:lnTo>
                    <a:pt x="198" y="66"/>
                  </a:lnTo>
                  <a:lnTo>
                    <a:pt x="192" y="72"/>
                  </a:lnTo>
                  <a:lnTo>
                    <a:pt x="186" y="72"/>
                  </a:lnTo>
                  <a:lnTo>
                    <a:pt x="204" y="78"/>
                  </a:lnTo>
                  <a:lnTo>
                    <a:pt x="210" y="78"/>
                  </a:lnTo>
                  <a:lnTo>
                    <a:pt x="216" y="84"/>
                  </a:lnTo>
                  <a:lnTo>
                    <a:pt x="228" y="90"/>
                  </a:lnTo>
                  <a:lnTo>
                    <a:pt x="246" y="96"/>
                  </a:lnTo>
                  <a:lnTo>
                    <a:pt x="258" y="102"/>
                  </a:lnTo>
                  <a:lnTo>
                    <a:pt x="276" y="102"/>
                  </a:lnTo>
                  <a:lnTo>
                    <a:pt x="282" y="96"/>
                  </a:lnTo>
                  <a:lnTo>
                    <a:pt x="282" y="90"/>
                  </a:lnTo>
                  <a:lnTo>
                    <a:pt x="294" y="96"/>
                  </a:lnTo>
                  <a:lnTo>
                    <a:pt x="300" y="102"/>
                  </a:lnTo>
                  <a:lnTo>
                    <a:pt x="318" y="114"/>
                  </a:lnTo>
                  <a:lnTo>
                    <a:pt x="342" y="126"/>
                  </a:lnTo>
                  <a:lnTo>
                    <a:pt x="372" y="126"/>
                  </a:lnTo>
                  <a:lnTo>
                    <a:pt x="390" y="120"/>
                  </a:lnTo>
                  <a:lnTo>
                    <a:pt x="402" y="120"/>
                  </a:lnTo>
                  <a:lnTo>
                    <a:pt x="390" y="144"/>
                  </a:lnTo>
                  <a:lnTo>
                    <a:pt x="450" y="168"/>
                  </a:lnTo>
                  <a:lnTo>
                    <a:pt x="474" y="204"/>
                  </a:lnTo>
                  <a:lnTo>
                    <a:pt x="480" y="210"/>
                  </a:lnTo>
                  <a:lnTo>
                    <a:pt x="492" y="216"/>
                  </a:lnTo>
                  <a:lnTo>
                    <a:pt x="498" y="222"/>
                  </a:lnTo>
                  <a:lnTo>
                    <a:pt x="498" y="228"/>
                  </a:lnTo>
                  <a:lnTo>
                    <a:pt x="474" y="252"/>
                  </a:lnTo>
                  <a:lnTo>
                    <a:pt x="474" y="258"/>
                  </a:lnTo>
                  <a:lnTo>
                    <a:pt x="480" y="264"/>
                  </a:lnTo>
                  <a:lnTo>
                    <a:pt x="492" y="258"/>
                  </a:lnTo>
                  <a:lnTo>
                    <a:pt x="504" y="258"/>
                  </a:lnTo>
                  <a:lnTo>
                    <a:pt x="528" y="246"/>
                  </a:lnTo>
                  <a:lnTo>
                    <a:pt x="558" y="246"/>
                  </a:lnTo>
                  <a:lnTo>
                    <a:pt x="558" y="252"/>
                  </a:lnTo>
                  <a:lnTo>
                    <a:pt x="552" y="252"/>
                  </a:lnTo>
                  <a:lnTo>
                    <a:pt x="546" y="258"/>
                  </a:lnTo>
                  <a:lnTo>
                    <a:pt x="546" y="264"/>
                  </a:lnTo>
                  <a:lnTo>
                    <a:pt x="558" y="264"/>
                  </a:lnTo>
                  <a:lnTo>
                    <a:pt x="564" y="270"/>
                  </a:lnTo>
                  <a:lnTo>
                    <a:pt x="612" y="270"/>
                  </a:lnTo>
                  <a:lnTo>
                    <a:pt x="636" y="264"/>
                  </a:lnTo>
                  <a:lnTo>
                    <a:pt x="684" y="258"/>
                  </a:lnTo>
                  <a:lnTo>
                    <a:pt x="720" y="252"/>
                  </a:lnTo>
                  <a:lnTo>
                    <a:pt x="738" y="246"/>
                  </a:lnTo>
                  <a:lnTo>
                    <a:pt x="738" y="240"/>
                  </a:lnTo>
                  <a:lnTo>
                    <a:pt x="732" y="234"/>
                  </a:lnTo>
                  <a:lnTo>
                    <a:pt x="720" y="228"/>
                  </a:lnTo>
                  <a:lnTo>
                    <a:pt x="708" y="228"/>
                  </a:lnTo>
                  <a:close/>
                  <a:moveTo>
                    <a:pt x="114" y="126"/>
                  </a:moveTo>
                  <a:lnTo>
                    <a:pt x="114" y="132"/>
                  </a:lnTo>
                  <a:lnTo>
                    <a:pt x="120" y="138"/>
                  </a:lnTo>
                  <a:lnTo>
                    <a:pt x="132" y="144"/>
                  </a:lnTo>
                  <a:lnTo>
                    <a:pt x="144" y="138"/>
                  </a:lnTo>
                  <a:lnTo>
                    <a:pt x="150" y="138"/>
                  </a:lnTo>
                  <a:lnTo>
                    <a:pt x="156" y="126"/>
                  </a:lnTo>
                  <a:lnTo>
                    <a:pt x="156" y="120"/>
                  </a:lnTo>
                  <a:lnTo>
                    <a:pt x="150" y="114"/>
                  </a:lnTo>
                  <a:lnTo>
                    <a:pt x="138" y="114"/>
                  </a:lnTo>
                  <a:lnTo>
                    <a:pt x="126" y="120"/>
                  </a:lnTo>
                  <a:lnTo>
                    <a:pt x="120" y="120"/>
                  </a:lnTo>
                  <a:lnTo>
                    <a:pt x="114" y="126"/>
                  </a:lnTo>
                  <a:close/>
                </a:path>
              </a:pathLst>
            </a:custGeom>
            <a:solidFill>
              <a:srgbClr val="C0C0C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645" name="Croatia">
              <a:extLst>
                <a:ext uri="{FF2B5EF4-FFF2-40B4-BE49-F238E27FC236}">
                  <a16:creationId xmlns:a16="http://schemas.microsoft.com/office/drawing/2014/main" id="{A996A54B-E4D9-5F57-974A-47261F50FBDC}"/>
                </a:ext>
              </a:extLst>
            </p:cNvPr>
            <p:cNvSpPr>
              <a:spLocks/>
            </p:cNvSpPr>
            <p:nvPr/>
          </p:nvSpPr>
          <p:spPr bwMode="gray">
            <a:xfrm>
              <a:off x="2894" y="1621"/>
              <a:ext cx="94" cy="69"/>
            </a:xfrm>
            <a:custGeom>
              <a:avLst/>
              <a:gdLst>
                <a:gd name="T0" fmla="*/ 2147483647 w 366"/>
                <a:gd name="T1" fmla="*/ 2147483647 h 276"/>
                <a:gd name="T2" fmla="*/ 2147483647 w 366"/>
                <a:gd name="T3" fmla="*/ 2147483647 h 276"/>
                <a:gd name="T4" fmla="*/ 2147483647 w 366"/>
                <a:gd name="T5" fmla="*/ 2147483647 h 276"/>
                <a:gd name="T6" fmla="*/ 2147483647 w 366"/>
                <a:gd name="T7" fmla="*/ 2147483647 h 276"/>
                <a:gd name="T8" fmla="*/ 2147483647 w 366"/>
                <a:gd name="T9" fmla="*/ 2147483647 h 276"/>
                <a:gd name="T10" fmla="*/ 2147483647 w 366"/>
                <a:gd name="T11" fmla="*/ 2147483647 h 276"/>
                <a:gd name="T12" fmla="*/ 2147483647 w 366"/>
                <a:gd name="T13" fmla="*/ 2147483647 h 276"/>
                <a:gd name="T14" fmla="*/ 2147483647 w 366"/>
                <a:gd name="T15" fmla="*/ 2147483647 h 276"/>
                <a:gd name="T16" fmla="*/ 2147483647 w 366"/>
                <a:gd name="T17" fmla="*/ 2147483647 h 276"/>
                <a:gd name="T18" fmla="*/ 2147483647 w 366"/>
                <a:gd name="T19" fmla="*/ 2147483647 h 276"/>
                <a:gd name="T20" fmla="*/ 2147483647 w 366"/>
                <a:gd name="T21" fmla="*/ 2147483647 h 276"/>
                <a:gd name="T22" fmla="*/ 2147483647 w 366"/>
                <a:gd name="T23" fmla="*/ 0 h 276"/>
                <a:gd name="T24" fmla="*/ 2147483647 w 366"/>
                <a:gd name="T25" fmla="*/ 2147483647 h 276"/>
                <a:gd name="T26" fmla="*/ 2147483647 w 366"/>
                <a:gd name="T27" fmla="*/ 2147483647 h 276"/>
                <a:gd name="T28" fmla="*/ 2147483647 w 366"/>
                <a:gd name="T29" fmla="*/ 2147483647 h 276"/>
                <a:gd name="T30" fmla="*/ 2147483647 w 366"/>
                <a:gd name="T31" fmla="*/ 2147483647 h 276"/>
                <a:gd name="T32" fmla="*/ 2147483647 w 366"/>
                <a:gd name="T33" fmla="*/ 2147483647 h 276"/>
                <a:gd name="T34" fmla="*/ 2147483647 w 366"/>
                <a:gd name="T35" fmla="*/ 2147483647 h 276"/>
                <a:gd name="T36" fmla="*/ 2147483647 w 366"/>
                <a:gd name="T37" fmla="*/ 2147483647 h 276"/>
                <a:gd name="T38" fmla="*/ 2147483647 w 366"/>
                <a:gd name="T39" fmla="*/ 2147483647 h 276"/>
                <a:gd name="T40" fmla="*/ 0 w 366"/>
                <a:gd name="T41" fmla="*/ 2147483647 h 276"/>
                <a:gd name="T42" fmla="*/ 2147483647 w 366"/>
                <a:gd name="T43" fmla="*/ 2147483647 h 276"/>
                <a:gd name="T44" fmla="*/ 2147483647 w 366"/>
                <a:gd name="T45" fmla="*/ 2147483647 h 276"/>
                <a:gd name="T46" fmla="*/ 2147483647 w 366"/>
                <a:gd name="T47" fmla="*/ 2147483647 h 276"/>
                <a:gd name="T48" fmla="*/ 2147483647 w 366"/>
                <a:gd name="T49" fmla="*/ 2147483647 h 276"/>
                <a:gd name="T50" fmla="*/ 2147483647 w 366"/>
                <a:gd name="T51" fmla="*/ 2147483647 h 276"/>
                <a:gd name="T52" fmla="*/ 2147483647 w 366"/>
                <a:gd name="T53" fmla="*/ 2147483647 h 276"/>
                <a:gd name="T54" fmla="*/ 2147483647 w 366"/>
                <a:gd name="T55" fmla="*/ 2147483647 h 276"/>
                <a:gd name="T56" fmla="*/ 2147483647 w 366"/>
                <a:gd name="T57" fmla="*/ 2147483647 h 276"/>
                <a:gd name="T58" fmla="*/ 2147483647 w 366"/>
                <a:gd name="T59" fmla="*/ 2147483647 h 276"/>
                <a:gd name="T60" fmla="*/ 2147483647 w 366"/>
                <a:gd name="T61" fmla="*/ 2147483647 h 276"/>
                <a:gd name="T62" fmla="*/ 2147483647 w 366"/>
                <a:gd name="T63" fmla="*/ 2147483647 h 276"/>
                <a:gd name="T64" fmla="*/ 2147483647 w 366"/>
                <a:gd name="T65" fmla="*/ 2147483647 h 276"/>
                <a:gd name="T66" fmla="*/ 2147483647 w 366"/>
                <a:gd name="T67" fmla="*/ 2147483647 h 276"/>
                <a:gd name="T68" fmla="*/ 2147483647 w 366"/>
                <a:gd name="T69" fmla="*/ 2147483647 h 276"/>
                <a:gd name="T70" fmla="*/ 2147483647 w 366"/>
                <a:gd name="T71" fmla="*/ 2147483647 h 276"/>
                <a:gd name="T72" fmla="*/ 2147483647 w 366"/>
                <a:gd name="T73" fmla="*/ 2147483647 h 276"/>
                <a:gd name="T74" fmla="*/ 2147483647 w 366"/>
                <a:gd name="T75" fmla="*/ 2147483647 h 276"/>
                <a:gd name="T76" fmla="*/ 2147483647 w 366"/>
                <a:gd name="T77" fmla="*/ 2147483647 h 276"/>
                <a:gd name="T78" fmla="*/ 2147483647 w 366"/>
                <a:gd name="T79" fmla="*/ 2147483647 h 276"/>
                <a:gd name="T80" fmla="*/ 2147483647 w 366"/>
                <a:gd name="T81" fmla="*/ 2147483647 h 276"/>
                <a:gd name="T82" fmla="*/ 2147483647 w 366"/>
                <a:gd name="T83" fmla="*/ 2147483647 h 276"/>
                <a:gd name="T84" fmla="*/ 2147483647 w 366"/>
                <a:gd name="T85" fmla="*/ 2147483647 h 276"/>
                <a:gd name="T86" fmla="*/ 2147483647 w 366"/>
                <a:gd name="T87" fmla="*/ 2147483647 h 276"/>
                <a:gd name="T88" fmla="*/ 2147483647 w 366"/>
                <a:gd name="T89" fmla="*/ 2147483647 h 276"/>
                <a:gd name="T90" fmla="*/ 2147483647 w 366"/>
                <a:gd name="T91" fmla="*/ 2147483647 h 27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366"/>
                <a:gd name="T139" fmla="*/ 0 h 276"/>
                <a:gd name="T140" fmla="*/ 366 w 366"/>
                <a:gd name="T141" fmla="*/ 276 h 27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366" h="276">
                  <a:moveTo>
                    <a:pt x="342" y="126"/>
                  </a:moveTo>
                  <a:lnTo>
                    <a:pt x="342" y="114"/>
                  </a:lnTo>
                  <a:lnTo>
                    <a:pt x="348" y="114"/>
                  </a:lnTo>
                  <a:lnTo>
                    <a:pt x="354" y="108"/>
                  </a:lnTo>
                  <a:lnTo>
                    <a:pt x="360" y="108"/>
                  </a:lnTo>
                  <a:lnTo>
                    <a:pt x="366" y="102"/>
                  </a:lnTo>
                  <a:lnTo>
                    <a:pt x="360" y="102"/>
                  </a:lnTo>
                  <a:lnTo>
                    <a:pt x="348" y="96"/>
                  </a:lnTo>
                  <a:lnTo>
                    <a:pt x="336" y="96"/>
                  </a:lnTo>
                  <a:lnTo>
                    <a:pt x="342" y="78"/>
                  </a:lnTo>
                  <a:lnTo>
                    <a:pt x="336" y="78"/>
                  </a:lnTo>
                  <a:lnTo>
                    <a:pt x="330" y="48"/>
                  </a:lnTo>
                  <a:lnTo>
                    <a:pt x="324" y="48"/>
                  </a:lnTo>
                  <a:lnTo>
                    <a:pt x="312" y="54"/>
                  </a:lnTo>
                  <a:lnTo>
                    <a:pt x="270" y="60"/>
                  </a:lnTo>
                  <a:lnTo>
                    <a:pt x="264" y="48"/>
                  </a:lnTo>
                  <a:lnTo>
                    <a:pt x="246" y="48"/>
                  </a:lnTo>
                  <a:lnTo>
                    <a:pt x="234" y="42"/>
                  </a:lnTo>
                  <a:lnTo>
                    <a:pt x="228" y="36"/>
                  </a:lnTo>
                  <a:lnTo>
                    <a:pt x="216" y="30"/>
                  </a:lnTo>
                  <a:lnTo>
                    <a:pt x="204" y="18"/>
                  </a:lnTo>
                  <a:lnTo>
                    <a:pt x="204" y="12"/>
                  </a:lnTo>
                  <a:lnTo>
                    <a:pt x="198" y="6"/>
                  </a:lnTo>
                  <a:lnTo>
                    <a:pt x="186" y="0"/>
                  </a:lnTo>
                  <a:lnTo>
                    <a:pt x="162" y="0"/>
                  </a:lnTo>
                  <a:lnTo>
                    <a:pt x="162" y="12"/>
                  </a:lnTo>
                  <a:lnTo>
                    <a:pt x="150" y="18"/>
                  </a:lnTo>
                  <a:lnTo>
                    <a:pt x="120" y="18"/>
                  </a:lnTo>
                  <a:lnTo>
                    <a:pt x="120" y="30"/>
                  </a:lnTo>
                  <a:lnTo>
                    <a:pt x="126" y="36"/>
                  </a:lnTo>
                  <a:lnTo>
                    <a:pt x="126" y="42"/>
                  </a:lnTo>
                  <a:lnTo>
                    <a:pt x="114" y="54"/>
                  </a:lnTo>
                  <a:lnTo>
                    <a:pt x="102" y="60"/>
                  </a:lnTo>
                  <a:lnTo>
                    <a:pt x="102" y="78"/>
                  </a:lnTo>
                  <a:lnTo>
                    <a:pt x="60" y="78"/>
                  </a:lnTo>
                  <a:lnTo>
                    <a:pt x="54" y="72"/>
                  </a:lnTo>
                  <a:lnTo>
                    <a:pt x="54" y="66"/>
                  </a:lnTo>
                  <a:lnTo>
                    <a:pt x="48" y="78"/>
                  </a:lnTo>
                  <a:lnTo>
                    <a:pt x="30" y="78"/>
                  </a:lnTo>
                  <a:lnTo>
                    <a:pt x="18" y="72"/>
                  </a:lnTo>
                  <a:lnTo>
                    <a:pt x="18" y="84"/>
                  </a:lnTo>
                  <a:lnTo>
                    <a:pt x="0" y="84"/>
                  </a:lnTo>
                  <a:lnTo>
                    <a:pt x="0" y="132"/>
                  </a:lnTo>
                  <a:lnTo>
                    <a:pt x="6" y="132"/>
                  </a:lnTo>
                  <a:lnTo>
                    <a:pt x="12" y="120"/>
                  </a:lnTo>
                  <a:lnTo>
                    <a:pt x="24" y="114"/>
                  </a:lnTo>
                  <a:lnTo>
                    <a:pt x="30" y="102"/>
                  </a:lnTo>
                  <a:lnTo>
                    <a:pt x="42" y="102"/>
                  </a:lnTo>
                  <a:lnTo>
                    <a:pt x="48" y="114"/>
                  </a:lnTo>
                  <a:lnTo>
                    <a:pt x="48" y="132"/>
                  </a:lnTo>
                  <a:lnTo>
                    <a:pt x="78" y="126"/>
                  </a:lnTo>
                  <a:lnTo>
                    <a:pt x="78" y="132"/>
                  </a:lnTo>
                  <a:lnTo>
                    <a:pt x="72" y="144"/>
                  </a:lnTo>
                  <a:lnTo>
                    <a:pt x="72" y="150"/>
                  </a:lnTo>
                  <a:lnTo>
                    <a:pt x="84" y="162"/>
                  </a:lnTo>
                  <a:lnTo>
                    <a:pt x="96" y="168"/>
                  </a:lnTo>
                  <a:lnTo>
                    <a:pt x="96" y="180"/>
                  </a:lnTo>
                  <a:lnTo>
                    <a:pt x="144" y="216"/>
                  </a:lnTo>
                  <a:lnTo>
                    <a:pt x="144" y="240"/>
                  </a:lnTo>
                  <a:lnTo>
                    <a:pt x="198" y="240"/>
                  </a:lnTo>
                  <a:lnTo>
                    <a:pt x="210" y="246"/>
                  </a:lnTo>
                  <a:lnTo>
                    <a:pt x="216" y="252"/>
                  </a:lnTo>
                  <a:lnTo>
                    <a:pt x="216" y="276"/>
                  </a:lnTo>
                  <a:lnTo>
                    <a:pt x="246" y="276"/>
                  </a:lnTo>
                  <a:lnTo>
                    <a:pt x="252" y="270"/>
                  </a:lnTo>
                  <a:lnTo>
                    <a:pt x="252" y="264"/>
                  </a:lnTo>
                  <a:lnTo>
                    <a:pt x="246" y="252"/>
                  </a:lnTo>
                  <a:lnTo>
                    <a:pt x="234" y="246"/>
                  </a:lnTo>
                  <a:lnTo>
                    <a:pt x="216" y="234"/>
                  </a:lnTo>
                  <a:lnTo>
                    <a:pt x="204" y="228"/>
                  </a:lnTo>
                  <a:lnTo>
                    <a:pt x="192" y="216"/>
                  </a:lnTo>
                  <a:lnTo>
                    <a:pt x="180" y="186"/>
                  </a:lnTo>
                  <a:lnTo>
                    <a:pt x="162" y="180"/>
                  </a:lnTo>
                  <a:lnTo>
                    <a:pt x="162" y="162"/>
                  </a:lnTo>
                  <a:lnTo>
                    <a:pt x="156" y="156"/>
                  </a:lnTo>
                  <a:lnTo>
                    <a:pt x="150" y="156"/>
                  </a:lnTo>
                  <a:lnTo>
                    <a:pt x="150" y="144"/>
                  </a:lnTo>
                  <a:lnTo>
                    <a:pt x="132" y="138"/>
                  </a:lnTo>
                  <a:lnTo>
                    <a:pt x="120" y="126"/>
                  </a:lnTo>
                  <a:lnTo>
                    <a:pt x="138" y="120"/>
                  </a:lnTo>
                  <a:lnTo>
                    <a:pt x="138" y="96"/>
                  </a:lnTo>
                  <a:lnTo>
                    <a:pt x="144" y="96"/>
                  </a:lnTo>
                  <a:lnTo>
                    <a:pt x="150" y="102"/>
                  </a:lnTo>
                  <a:lnTo>
                    <a:pt x="162" y="108"/>
                  </a:lnTo>
                  <a:lnTo>
                    <a:pt x="186" y="102"/>
                  </a:lnTo>
                  <a:lnTo>
                    <a:pt x="210" y="102"/>
                  </a:lnTo>
                  <a:lnTo>
                    <a:pt x="228" y="108"/>
                  </a:lnTo>
                  <a:lnTo>
                    <a:pt x="240" y="102"/>
                  </a:lnTo>
                  <a:lnTo>
                    <a:pt x="252" y="102"/>
                  </a:lnTo>
                  <a:lnTo>
                    <a:pt x="258" y="108"/>
                  </a:lnTo>
                  <a:lnTo>
                    <a:pt x="312" y="108"/>
                  </a:lnTo>
                  <a:lnTo>
                    <a:pt x="324" y="126"/>
                  </a:lnTo>
                  <a:lnTo>
                    <a:pt x="342" y="126"/>
                  </a:lnTo>
                  <a:close/>
                </a:path>
              </a:pathLst>
            </a:custGeom>
            <a:solidFill>
              <a:srgbClr val="10069F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646" name="Côte d'Ivoire">
              <a:extLst>
                <a:ext uri="{FF2B5EF4-FFF2-40B4-BE49-F238E27FC236}">
                  <a16:creationId xmlns:a16="http://schemas.microsoft.com/office/drawing/2014/main" id="{3547B1C3-930D-E483-07CB-1AF1EC62A3DC}"/>
                </a:ext>
              </a:extLst>
            </p:cNvPr>
            <p:cNvSpPr>
              <a:spLocks/>
            </p:cNvSpPr>
            <p:nvPr/>
          </p:nvSpPr>
          <p:spPr bwMode="gray">
            <a:xfrm>
              <a:off x="2499" y="2349"/>
              <a:ext cx="111" cy="131"/>
            </a:xfrm>
            <a:custGeom>
              <a:avLst/>
              <a:gdLst>
                <a:gd name="T0" fmla="*/ 2147483647 w 438"/>
                <a:gd name="T1" fmla="*/ 2147483647 h 516"/>
                <a:gd name="T2" fmla="*/ 2147483647 w 438"/>
                <a:gd name="T3" fmla="*/ 2147483647 h 516"/>
                <a:gd name="T4" fmla="*/ 2147483647 w 438"/>
                <a:gd name="T5" fmla="*/ 2147483647 h 516"/>
                <a:gd name="T6" fmla="*/ 2147483647 w 438"/>
                <a:gd name="T7" fmla="*/ 2147483647 h 516"/>
                <a:gd name="T8" fmla="*/ 2147483647 w 438"/>
                <a:gd name="T9" fmla="*/ 2147483647 h 516"/>
                <a:gd name="T10" fmla="*/ 2147483647 w 438"/>
                <a:gd name="T11" fmla="*/ 2147483647 h 516"/>
                <a:gd name="T12" fmla="*/ 2147483647 w 438"/>
                <a:gd name="T13" fmla="*/ 2147483647 h 516"/>
                <a:gd name="T14" fmla="*/ 2147483647 w 438"/>
                <a:gd name="T15" fmla="*/ 2147483647 h 516"/>
                <a:gd name="T16" fmla="*/ 2147483647 w 438"/>
                <a:gd name="T17" fmla="*/ 2147483647 h 516"/>
                <a:gd name="T18" fmla="*/ 2147483647 w 438"/>
                <a:gd name="T19" fmla="*/ 2147483647 h 516"/>
                <a:gd name="T20" fmla="*/ 2147483647 w 438"/>
                <a:gd name="T21" fmla="*/ 2147483647 h 516"/>
                <a:gd name="T22" fmla="*/ 2147483647 w 438"/>
                <a:gd name="T23" fmla="*/ 2147483647 h 516"/>
                <a:gd name="T24" fmla="*/ 2147483647 w 438"/>
                <a:gd name="T25" fmla="*/ 2147483647 h 516"/>
                <a:gd name="T26" fmla="*/ 2147483647 w 438"/>
                <a:gd name="T27" fmla="*/ 2147483647 h 516"/>
                <a:gd name="T28" fmla="*/ 2147483647 w 438"/>
                <a:gd name="T29" fmla="*/ 2147483647 h 516"/>
                <a:gd name="T30" fmla="*/ 2147483647 w 438"/>
                <a:gd name="T31" fmla="*/ 2147483647 h 516"/>
                <a:gd name="T32" fmla="*/ 2147483647 w 438"/>
                <a:gd name="T33" fmla="*/ 0 h 516"/>
                <a:gd name="T34" fmla="*/ 2147483647 w 438"/>
                <a:gd name="T35" fmla="*/ 2147483647 h 516"/>
                <a:gd name="T36" fmla="*/ 2147483647 w 438"/>
                <a:gd name="T37" fmla="*/ 2147483647 h 516"/>
                <a:gd name="T38" fmla="*/ 2147483647 w 438"/>
                <a:gd name="T39" fmla="*/ 2147483647 h 516"/>
                <a:gd name="T40" fmla="*/ 2147483647 w 438"/>
                <a:gd name="T41" fmla="*/ 2147483647 h 516"/>
                <a:gd name="T42" fmla="*/ 2147483647 w 438"/>
                <a:gd name="T43" fmla="*/ 2147483647 h 516"/>
                <a:gd name="T44" fmla="*/ 2147483647 w 438"/>
                <a:gd name="T45" fmla="*/ 2147483647 h 516"/>
                <a:gd name="T46" fmla="*/ 2147483647 w 438"/>
                <a:gd name="T47" fmla="*/ 2147483647 h 516"/>
                <a:gd name="T48" fmla="*/ 2147483647 w 438"/>
                <a:gd name="T49" fmla="*/ 2147483647 h 516"/>
                <a:gd name="T50" fmla="*/ 2147483647 w 438"/>
                <a:gd name="T51" fmla="*/ 2147483647 h 516"/>
                <a:gd name="T52" fmla="*/ 2147483647 w 438"/>
                <a:gd name="T53" fmla="*/ 2147483647 h 516"/>
                <a:gd name="T54" fmla="*/ 2147483647 w 438"/>
                <a:gd name="T55" fmla="*/ 2147483647 h 516"/>
                <a:gd name="T56" fmla="*/ 2147483647 w 438"/>
                <a:gd name="T57" fmla="*/ 2147483647 h 516"/>
                <a:gd name="T58" fmla="*/ 2147483647 w 438"/>
                <a:gd name="T59" fmla="*/ 2147483647 h 516"/>
                <a:gd name="T60" fmla="*/ 2147483647 w 438"/>
                <a:gd name="T61" fmla="*/ 2147483647 h 516"/>
                <a:gd name="T62" fmla="*/ 2147483647 w 438"/>
                <a:gd name="T63" fmla="*/ 2147483647 h 516"/>
                <a:gd name="T64" fmla="*/ 2147483647 w 438"/>
                <a:gd name="T65" fmla="*/ 2147483647 h 516"/>
                <a:gd name="T66" fmla="*/ 2147483647 w 438"/>
                <a:gd name="T67" fmla="*/ 2147483647 h 516"/>
                <a:gd name="T68" fmla="*/ 2147483647 w 438"/>
                <a:gd name="T69" fmla="*/ 2147483647 h 516"/>
                <a:gd name="T70" fmla="*/ 2147483647 w 438"/>
                <a:gd name="T71" fmla="*/ 2147483647 h 516"/>
                <a:gd name="T72" fmla="*/ 2147483647 w 438"/>
                <a:gd name="T73" fmla="*/ 2147483647 h 516"/>
                <a:gd name="T74" fmla="*/ 2147483647 w 438"/>
                <a:gd name="T75" fmla="*/ 2147483647 h 516"/>
                <a:gd name="T76" fmla="*/ 2147483647 w 438"/>
                <a:gd name="T77" fmla="*/ 2147483647 h 516"/>
                <a:gd name="T78" fmla="*/ 2147483647 w 438"/>
                <a:gd name="T79" fmla="*/ 2147483647 h 516"/>
                <a:gd name="T80" fmla="*/ 2147483647 w 438"/>
                <a:gd name="T81" fmla="*/ 2147483647 h 516"/>
                <a:gd name="T82" fmla="*/ 2147483647 w 438"/>
                <a:gd name="T83" fmla="*/ 2147483647 h 516"/>
                <a:gd name="T84" fmla="*/ 2147483647 w 438"/>
                <a:gd name="T85" fmla="*/ 2147483647 h 516"/>
                <a:gd name="T86" fmla="*/ 2147483647 w 438"/>
                <a:gd name="T87" fmla="*/ 2147483647 h 516"/>
                <a:gd name="T88" fmla="*/ 2147483647 w 438"/>
                <a:gd name="T89" fmla="*/ 2147483647 h 51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438"/>
                <a:gd name="T136" fmla="*/ 0 h 516"/>
                <a:gd name="T137" fmla="*/ 438 w 438"/>
                <a:gd name="T138" fmla="*/ 516 h 516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438" h="516">
                  <a:moveTo>
                    <a:pt x="402" y="408"/>
                  </a:moveTo>
                  <a:lnTo>
                    <a:pt x="402" y="402"/>
                  </a:lnTo>
                  <a:lnTo>
                    <a:pt x="396" y="396"/>
                  </a:lnTo>
                  <a:lnTo>
                    <a:pt x="390" y="384"/>
                  </a:lnTo>
                  <a:lnTo>
                    <a:pt x="390" y="372"/>
                  </a:lnTo>
                  <a:lnTo>
                    <a:pt x="384" y="354"/>
                  </a:lnTo>
                  <a:lnTo>
                    <a:pt x="378" y="342"/>
                  </a:lnTo>
                  <a:lnTo>
                    <a:pt x="378" y="318"/>
                  </a:lnTo>
                  <a:lnTo>
                    <a:pt x="384" y="312"/>
                  </a:lnTo>
                  <a:lnTo>
                    <a:pt x="390" y="300"/>
                  </a:lnTo>
                  <a:lnTo>
                    <a:pt x="408" y="282"/>
                  </a:lnTo>
                  <a:lnTo>
                    <a:pt x="408" y="270"/>
                  </a:lnTo>
                  <a:lnTo>
                    <a:pt x="414" y="258"/>
                  </a:lnTo>
                  <a:lnTo>
                    <a:pt x="414" y="240"/>
                  </a:lnTo>
                  <a:lnTo>
                    <a:pt x="420" y="228"/>
                  </a:lnTo>
                  <a:lnTo>
                    <a:pt x="426" y="222"/>
                  </a:lnTo>
                  <a:lnTo>
                    <a:pt x="438" y="198"/>
                  </a:lnTo>
                  <a:lnTo>
                    <a:pt x="438" y="186"/>
                  </a:lnTo>
                  <a:lnTo>
                    <a:pt x="432" y="174"/>
                  </a:lnTo>
                  <a:lnTo>
                    <a:pt x="432" y="162"/>
                  </a:lnTo>
                  <a:lnTo>
                    <a:pt x="426" y="150"/>
                  </a:lnTo>
                  <a:lnTo>
                    <a:pt x="426" y="138"/>
                  </a:lnTo>
                  <a:lnTo>
                    <a:pt x="420" y="132"/>
                  </a:lnTo>
                  <a:lnTo>
                    <a:pt x="420" y="126"/>
                  </a:lnTo>
                  <a:lnTo>
                    <a:pt x="432" y="126"/>
                  </a:lnTo>
                  <a:lnTo>
                    <a:pt x="426" y="96"/>
                  </a:lnTo>
                  <a:lnTo>
                    <a:pt x="408" y="102"/>
                  </a:lnTo>
                  <a:lnTo>
                    <a:pt x="408" y="90"/>
                  </a:lnTo>
                  <a:lnTo>
                    <a:pt x="390" y="72"/>
                  </a:lnTo>
                  <a:lnTo>
                    <a:pt x="372" y="66"/>
                  </a:lnTo>
                  <a:lnTo>
                    <a:pt x="342" y="66"/>
                  </a:lnTo>
                  <a:lnTo>
                    <a:pt x="318" y="78"/>
                  </a:lnTo>
                  <a:lnTo>
                    <a:pt x="318" y="84"/>
                  </a:lnTo>
                  <a:lnTo>
                    <a:pt x="312" y="90"/>
                  </a:lnTo>
                  <a:lnTo>
                    <a:pt x="300" y="90"/>
                  </a:lnTo>
                  <a:lnTo>
                    <a:pt x="294" y="84"/>
                  </a:lnTo>
                  <a:lnTo>
                    <a:pt x="282" y="84"/>
                  </a:lnTo>
                  <a:lnTo>
                    <a:pt x="276" y="78"/>
                  </a:lnTo>
                  <a:lnTo>
                    <a:pt x="264" y="72"/>
                  </a:lnTo>
                  <a:lnTo>
                    <a:pt x="258" y="60"/>
                  </a:lnTo>
                  <a:lnTo>
                    <a:pt x="258" y="48"/>
                  </a:lnTo>
                  <a:lnTo>
                    <a:pt x="252" y="42"/>
                  </a:lnTo>
                  <a:lnTo>
                    <a:pt x="252" y="36"/>
                  </a:lnTo>
                  <a:lnTo>
                    <a:pt x="228" y="42"/>
                  </a:lnTo>
                  <a:lnTo>
                    <a:pt x="228" y="18"/>
                  </a:lnTo>
                  <a:lnTo>
                    <a:pt x="216" y="18"/>
                  </a:lnTo>
                  <a:lnTo>
                    <a:pt x="210" y="24"/>
                  </a:lnTo>
                  <a:lnTo>
                    <a:pt x="204" y="36"/>
                  </a:lnTo>
                  <a:lnTo>
                    <a:pt x="198" y="42"/>
                  </a:lnTo>
                  <a:lnTo>
                    <a:pt x="174" y="36"/>
                  </a:lnTo>
                  <a:lnTo>
                    <a:pt x="174" y="0"/>
                  </a:lnTo>
                  <a:lnTo>
                    <a:pt x="162" y="24"/>
                  </a:lnTo>
                  <a:lnTo>
                    <a:pt x="150" y="6"/>
                  </a:lnTo>
                  <a:lnTo>
                    <a:pt x="144" y="30"/>
                  </a:lnTo>
                  <a:lnTo>
                    <a:pt x="126" y="30"/>
                  </a:lnTo>
                  <a:lnTo>
                    <a:pt x="120" y="48"/>
                  </a:lnTo>
                  <a:lnTo>
                    <a:pt x="102" y="30"/>
                  </a:lnTo>
                  <a:lnTo>
                    <a:pt x="84" y="24"/>
                  </a:lnTo>
                  <a:lnTo>
                    <a:pt x="72" y="24"/>
                  </a:lnTo>
                  <a:lnTo>
                    <a:pt x="66" y="30"/>
                  </a:lnTo>
                  <a:lnTo>
                    <a:pt x="66" y="48"/>
                  </a:lnTo>
                  <a:lnTo>
                    <a:pt x="54" y="42"/>
                  </a:lnTo>
                  <a:lnTo>
                    <a:pt x="36" y="66"/>
                  </a:lnTo>
                  <a:lnTo>
                    <a:pt x="42" y="102"/>
                  </a:lnTo>
                  <a:lnTo>
                    <a:pt x="60" y="108"/>
                  </a:lnTo>
                  <a:lnTo>
                    <a:pt x="48" y="126"/>
                  </a:lnTo>
                  <a:lnTo>
                    <a:pt x="66" y="132"/>
                  </a:lnTo>
                  <a:lnTo>
                    <a:pt x="60" y="138"/>
                  </a:lnTo>
                  <a:lnTo>
                    <a:pt x="54" y="150"/>
                  </a:lnTo>
                  <a:lnTo>
                    <a:pt x="54" y="162"/>
                  </a:lnTo>
                  <a:lnTo>
                    <a:pt x="60" y="162"/>
                  </a:lnTo>
                  <a:lnTo>
                    <a:pt x="72" y="168"/>
                  </a:lnTo>
                  <a:lnTo>
                    <a:pt x="78" y="168"/>
                  </a:lnTo>
                  <a:lnTo>
                    <a:pt x="78" y="180"/>
                  </a:lnTo>
                  <a:lnTo>
                    <a:pt x="72" y="186"/>
                  </a:lnTo>
                  <a:lnTo>
                    <a:pt x="72" y="192"/>
                  </a:lnTo>
                  <a:lnTo>
                    <a:pt x="66" y="186"/>
                  </a:lnTo>
                  <a:lnTo>
                    <a:pt x="54" y="186"/>
                  </a:lnTo>
                  <a:lnTo>
                    <a:pt x="48" y="180"/>
                  </a:lnTo>
                  <a:lnTo>
                    <a:pt x="30" y="180"/>
                  </a:lnTo>
                  <a:lnTo>
                    <a:pt x="30" y="192"/>
                  </a:lnTo>
                  <a:lnTo>
                    <a:pt x="36" y="204"/>
                  </a:lnTo>
                  <a:lnTo>
                    <a:pt x="48" y="210"/>
                  </a:lnTo>
                  <a:lnTo>
                    <a:pt x="54" y="222"/>
                  </a:lnTo>
                  <a:lnTo>
                    <a:pt x="36" y="222"/>
                  </a:lnTo>
                  <a:lnTo>
                    <a:pt x="36" y="228"/>
                  </a:lnTo>
                  <a:lnTo>
                    <a:pt x="42" y="234"/>
                  </a:lnTo>
                  <a:lnTo>
                    <a:pt x="42" y="252"/>
                  </a:lnTo>
                  <a:lnTo>
                    <a:pt x="36" y="258"/>
                  </a:lnTo>
                  <a:lnTo>
                    <a:pt x="30" y="258"/>
                  </a:lnTo>
                  <a:lnTo>
                    <a:pt x="18" y="252"/>
                  </a:lnTo>
                  <a:lnTo>
                    <a:pt x="12" y="246"/>
                  </a:lnTo>
                  <a:lnTo>
                    <a:pt x="6" y="246"/>
                  </a:lnTo>
                  <a:lnTo>
                    <a:pt x="24" y="282"/>
                  </a:lnTo>
                  <a:lnTo>
                    <a:pt x="24" y="306"/>
                  </a:lnTo>
                  <a:lnTo>
                    <a:pt x="18" y="324"/>
                  </a:lnTo>
                  <a:lnTo>
                    <a:pt x="6" y="330"/>
                  </a:lnTo>
                  <a:lnTo>
                    <a:pt x="0" y="342"/>
                  </a:lnTo>
                  <a:lnTo>
                    <a:pt x="6" y="348"/>
                  </a:lnTo>
                  <a:lnTo>
                    <a:pt x="24" y="348"/>
                  </a:lnTo>
                  <a:lnTo>
                    <a:pt x="24" y="360"/>
                  </a:lnTo>
                  <a:lnTo>
                    <a:pt x="60" y="354"/>
                  </a:lnTo>
                  <a:lnTo>
                    <a:pt x="60" y="384"/>
                  </a:lnTo>
                  <a:lnTo>
                    <a:pt x="90" y="414"/>
                  </a:lnTo>
                  <a:lnTo>
                    <a:pt x="90" y="438"/>
                  </a:lnTo>
                  <a:lnTo>
                    <a:pt x="84" y="450"/>
                  </a:lnTo>
                  <a:lnTo>
                    <a:pt x="84" y="462"/>
                  </a:lnTo>
                  <a:lnTo>
                    <a:pt x="78" y="468"/>
                  </a:lnTo>
                  <a:lnTo>
                    <a:pt x="78" y="516"/>
                  </a:lnTo>
                  <a:lnTo>
                    <a:pt x="90" y="516"/>
                  </a:lnTo>
                  <a:lnTo>
                    <a:pt x="96" y="510"/>
                  </a:lnTo>
                  <a:lnTo>
                    <a:pt x="102" y="498"/>
                  </a:lnTo>
                  <a:lnTo>
                    <a:pt x="114" y="498"/>
                  </a:lnTo>
                  <a:lnTo>
                    <a:pt x="126" y="486"/>
                  </a:lnTo>
                  <a:lnTo>
                    <a:pt x="138" y="480"/>
                  </a:lnTo>
                  <a:lnTo>
                    <a:pt x="198" y="456"/>
                  </a:lnTo>
                  <a:lnTo>
                    <a:pt x="228" y="450"/>
                  </a:lnTo>
                  <a:lnTo>
                    <a:pt x="264" y="450"/>
                  </a:lnTo>
                  <a:lnTo>
                    <a:pt x="270" y="444"/>
                  </a:lnTo>
                  <a:lnTo>
                    <a:pt x="282" y="444"/>
                  </a:lnTo>
                  <a:lnTo>
                    <a:pt x="294" y="438"/>
                  </a:lnTo>
                  <a:lnTo>
                    <a:pt x="330" y="438"/>
                  </a:lnTo>
                  <a:lnTo>
                    <a:pt x="336" y="444"/>
                  </a:lnTo>
                  <a:lnTo>
                    <a:pt x="342" y="444"/>
                  </a:lnTo>
                  <a:lnTo>
                    <a:pt x="348" y="450"/>
                  </a:lnTo>
                  <a:lnTo>
                    <a:pt x="366" y="450"/>
                  </a:lnTo>
                  <a:lnTo>
                    <a:pt x="378" y="438"/>
                  </a:lnTo>
                  <a:lnTo>
                    <a:pt x="384" y="438"/>
                  </a:lnTo>
                  <a:lnTo>
                    <a:pt x="384" y="444"/>
                  </a:lnTo>
                  <a:lnTo>
                    <a:pt x="396" y="456"/>
                  </a:lnTo>
                  <a:lnTo>
                    <a:pt x="408" y="462"/>
                  </a:lnTo>
                  <a:lnTo>
                    <a:pt x="420" y="462"/>
                  </a:lnTo>
                  <a:lnTo>
                    <a:pt x="426" y="468"/>
                  </a:lnTo>
                  <a:lnTo>
                    <a:pt x="426" y="414"/>
                  </a:lnTo>
                  <a:lnTo>
                    <a:pt x="402" y="408"/>
                  </a:lnTo>
                  <a:close/>
                </a:path>
              </a:pathLst>
            </a:custGeom>
            <a:solidFill>
              <a:srgbClr val="C0C0C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647" name="Costa Rica">
              <a:extLst>
                <a:ext uri="{FF2B5EF4-FFF2-40B4-BE49-F238E27FC236}">
                  <a16:creationId xmlns:a16="http://schemas.microsoft.com/office/drawing/2014/main" id="{AAD8700A-2353-5CAE-F3AC-D7D34192ED13}"/>
                </a:ext>
              </a:extLst>
            </p:cNvPr>
            <p:cNvSpPr>
              <a:spLocks/>
            </p:cNvSpPr>
            <p:nvPr/>
          </p:nvSpPr>
          <p:spPr bwMode="gray">
            <a:xfrm>
              <a:off x="1111" y="2339"/>
              <a:ext cx="61" cy="59"/>
            </a:xfrm>
            <a:custGeom>
              <a:avLst/>
              <a:gdLst>
                <a:gd name="T0" fmla="*/ 2147483647 w 240"/>
                <a:gd name="T1" fmla="*/ 2147483647 h 228"/>
                <a:gd name="T2" fmla="*/ 2147483647 w 240"/>
                <a:gd name="T3" fmla="*/ 2147483647 h 228"/>
                <a:gd name="T4" fmla="*/ 2147483647 w 240"/>
                <a:gd name="T5" fmla="*/ 2147483647 h 228"/>
                <a:gd name="T6" fmla="*/ 2147483647 w 240"/>
                <a:gd name="T7" fmla="*/ 2147483647 h 228"/>
                <a:gd name="T8" fmla="*/ 2147483647 w 240"/>
                <a:gd name="T9" fmla="*/ 2147483647 h 228"/>
                <a:gd name="T10" fmla="*/ 2147483647 w 240"/>
                <a:gd name="T11" fmla="*/ 2147483647 h 228"/>
                <a:gd name="T12" fmla="*/ 2147483647 w 240"/>
                <a:gd name="T13" fmla="*/ 2147483647 h 228"/>
                <a:gd name="T14" fmla="*/ 2147483647 w 240"/>
                <a:gd name="T15" fmla="*/ 2147483647 h 228"/>
                <a:gd name="T16" fmla="*/ 2147483647 w 240"/>
                <a:gd name="T17" fmla="*/ 2147483647 h 228"/>
                <a:gd name="T18" fmla="*/ 2147483647 w 240"/>
                <a:gd name="T19" fmla="*/ 2147483647 h 228"/>
                <a:gd name="T20" fmla="*/ 2147483647 w 240"/>
                <a:gd name="T21" fmla="*/ 2147483647 h 228"/>
                <a:gd name="T22" fmla="*/ 2147483647 w 240"/>
                <a:gd name="T23" fmla="*/ 2147483647 h 228"/>
                <a:gd name="T24" fmla="*/ 2147483647 w 240"/>
                <a:gd name="T25" fmla="*/ 2147483647 h 228"/>
                <a:gd name="T26" fmla="*/ 2147483647 w 240"/>
                <a:gd name="T27" fmla="*/ 2147483647 h 228"/>
                <a:gd name="T28" fmla="*/ 2147483647 w 240"/>
                <a:gd name="T29" fmla="*/ 2147483647 h 228"/>
                <a:gd name="T30" fmla="*/ 2147483647 w 240"/>
                <a:gd name="T31" fmla="*/ 0 h 228"/>
                <a:gd name="T32" fmla="*/ 2147483647 w 240"/>
                <a:gd name="T33" fmla="*/ 2147483647 h 228"/>
                <a:gd name="T34" fmla="*/ 2147483647 w 240"/>
                <a:gd name="T35" fmla="*/ 2147483647 h 228"/>
                <a:gd name="T36" fmla="*/ 0 w 240"/>
                <a:gd name="T37" fmla="*/ 2147483647 h 228"/>
                <a:gd name="T38" fmla="*/ 2147483647 w 240"/>
                <a:gd name="T39" fmla="*/ 2147483647 h 228"/>
                <a:gd name="T40" fmla="*/ 2147483647 w 240"/>
                <a:gd name="T41" fmla="*/ 2147483647 h 228"/>
                <a:gd name="T42" fmla="*/ 2147483647 w 240"/>
                <a:gd name="T43" fmla="*/ 2147483647 h 228"/>
                <a:gd name="T44" fmla="*/ 2147483647 w 240"/>
                <a:gd name="T45" fmla="*/ 2147483647 h 228"/>
                <a:gd name="T46" fmla="*/ 2147483647 w 240"/>
                <a:gd name="T47" fmla="*/ 2147483647 h 228"/>
                <a:gd name="T48" fmla="*/ 2147483647 w 240"/>
                <a:gd name="T49" fmla="*/ 2147483647 h 228"/>
                <a:gd name="T50" fmla="*/ 2147483647 w 240"/>
                <a:gd name="T51" fmla="*/ 2147483647 h 228"/>
                <a:gd name="T52" fmla="*/ 2147483647 w 240"/>
                <a:gd name="T53" fmla="*/ 2147483647 h 228"/>
                <a:gd name="T54" fmla="*/ 2147483647 w 240"/>
                <a:gd name="T55" fmla="*/ 2147483647 h 228"/>
                <a:gd name="T56" fmla="*/ 2147483647 w 240"/>
                <a:gd name="T57" fmla="*/ 2147483647 h 228"/>
                <a:gd name="T58" fmla="*/ 2147483647 w 240"/>
                <a:gd name="T59" fmla="*/ 2147483647 h 228"/>
                <a:gd name="T60" fmla="*/ 2147483647 w 240"/>
                <a:gd name="T61" fmla="*/ 2147483647 h 228"/>
                <a:gd name="T62" fmla="*/ 2147483647 w 240"/>
                <a:gd name="T63" fmla="*/ 2147483647 h 228"/>
                <a:gd name="T64" fmla="*/ 2147483647 w 240"/>
                <a:gd name="T65" fmla="*/ 2147483647 h 228"/>
                <a:gd name="T66" fmla="*/ 2147483647 w 240"/>
                <a:gd name="T67" fmla="*/ 2147483647 h 228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240"/>
                <a:gd name="T103" fmla="*/ 0 h 228"/>
                <a:gd name="T104" fmla="*/ 240 w 240"/>
                <a:gd name="T105" fmla="*/ 228 h 228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240" h="228">
                  <a:moveTo>
                    <a:pt x="210" y="198"/>
                  </a:moveTo>
                  <a:lnTo>
                    <a:pt x="216" y="198"/>
                  </a:lnTo>
                  <a:lnTo>
                    <a:pt x="234" y="180"/>
                  </a:lnTo>
                  <a:lnTo>
                    <a:pt x="228" y="174"/>
                  </a:lnTo>
                  <a:lnTo>
                    <a:pt x="210" y="174"/>
                  </a:lnTo>
                  <a:lnTo>
                    <a:pt x="210" y="168"/>
                  </a:lnTo>
                  <a:lnTo>
                    <a:pt x="204" y="162"/>
                  </a:lnTo>
                  <a:lnTo>
                    <a:pt x="204" y="144"/>
                  </a:lnTo>
                  <a:lnTo>
                    <a:pt x="210" y="138"/>
                  </a:lnTo>
                  <a:lnTo>
                    <a:pt x="222" y="138"/>
                  </a:lnTo>
                  <a:lnTo>
                    <a:pt x="228" y="132"/>
                  </a:lnTo>
                  <a:lnTo>
                    <a:pt x="240" y="132"/>
                  </a:lnTo>
                  <a:lnTo>
                    <a:pt x="228" y="126"/>
                  </a:lnTo>
                  <a:lnTo>
                    <a:pt x="210" y="108"/>
                  </a:lnTo>
                  <a:lnTo>
                    <a:pt x="198" y="84"/>
                  </a:lnTo>
                  <a:lnTo>
                    <a:pt x="192" y="78"/>
                  </a:lnTo>
                  <a:lnTo>
                    <a:pt x="186" y="66"/>
                  </a:lnTo>
                  <a:lnTo>
                    <a:pt x="180" y="60"/>
                  </a:lnTo>
                  <a:lnTo>
                    <a:pt x="174" y="36"/>
                  </a:lnTo>
                  <a:lnTo>
                    <a:pt x="138" y="36"/>
                  </a:lnTo>
                  <a:lnTo>
                    <a:pt x="126" y="24"/>
                  </a:lnTo>
                  <a:lnTo>
                    <a:pt x="126" y="18"/>
                  </a:lnTo>
                  <a:lnTo>
                    <a:pt x="120" y="18"/>
                  </a:lnTo>
                  <a:lnTo>
                    <a:pt x="114" y="12"/>
                  </a:lnTo>
                  <a:lnTo>
                    <a:pt x="84" y="12"/>
                  </a:lnTo>
                  <a:lnTo>
                    <a:pt x="84" y="18"/>
                  </a:lnTo>
                  <a:lnTo>
                    <a:pt x="78" y="18"/>
                  </a:lnTo>
                  <a:lnTo>
                    <a:pt x="72" y="12"/>
                  </a:lnTo>
                  <a:lnTo>
                    <a:pt x="60" y="6"/>
                  </a:lnTo>
                  <a:lnTo>
                    <a:pt x="48" y="6"/>
                  </a:lnTo>
                  <a:lnTo>
                    <a:pt x="42" y="0"/>
                  </a:lnTo>
                  <a:lnTo>
                    <a:pt x="24" y="0"/>
                  </a:lnTo>
                  <a:lnTo>
                    <a:pt x="6" y="30"/>
                  </a:lnTo>
                  <a:lnTo>
                    <a:pt x="18" y="42"/>
                  </a:lnTo>
                  <a:lnTo>
                    <a:pt x="24" y="42"/>
                  </a:lnTo>
                  <a:lnTo>
                    <a:pt x="24" y="48"/>
                  </a:lnTo>
                  <a:lnTo>
                    <a:pt x="6" y="66"/>
                  </a:lnTo>
                  <a:lnTo>
                    <a:pt x="0" y="78"/>
                  </a:lnTo>
                  <a:lnTo>
                    <a:pt x="6" y="90"/>
                  </a:lnTo>
                  <a:lnTo>
                    <a:pt x="18" y="102"/>
                  </a:lnTo>
                  <a:lnTo>
                    <a:pt x="30" y="108"/>
                  </a:lnTo>
                  <a:lnTo>
                    <a:pt x="42" y="108"/>
                  </a:lnTo>
                  <a:lnTo>
                    <a:pt x="60" y="126"/>
                  </a:lnTo>
                  <a:lnTo>
                    <a:pt x="72" y="126"/>
                  </a:lnTo>
                  <a:lnTo>
                    <a:pt x="72" y="102"/>
                  </a:lnTo>
                  <a:lnTo>
                    <a:pt x="66" y="96"/>
                  </a:lnTo>
                  <a:lnTo>
                    <a:pt x="54" y="90"/>
                  </a:lnTo>
                  <a:lnTo>
                    <a:pt x="42" y="78"/>
                  </a:lnTo>
                  <a:lnTo>
                    <a:pt x="42" y="72"/>
                  </a:lnTo>
                  <a:lnTo>
                    <a:pt x="48" y="72"/>
                  </a:lnTo>
                  <a:lnTo>
                    <a:pt x="60" y="78"/>
                  </a:lnTo>
                  <a:lnTo>
                    <a:pt x="66" y="84"/>
                  </a:lnTo>
                  <a:lnTo>
                    <a:pt x="90" y="96"/>
                  </a:lnTo>
                  <a:lnTo>
                    <a:pt x="96" y="102"/>
                  </a:lnTo>
                  <a:lnTo>
                    <a:pt x="96" y="132"/>
                  </a:lnTo>
                  <a:lnTo>
                    <a:pt x="114" y="132"/>
                  </a:lnTo>
                  <a:lnTo>
                    <a:pt x="126" y="138"/>
                  </a:lnTo>
                  <a:lnTo>
                    <a:pt x="138" y="138"/>
                  </a:lnTo>
                  <a:lnTo>
                    <a:pt x="156" y="180"/>
                  </a:lnTo>
                  <a:lnTo>
                    <a:pt x="150" y="186"/>
                  </a:lnTo>
                  <a:lnTo>
                    <a:pt x="150" y="198"/>
                  </a:lnTo>
                  <a:lnTo>
                    <a:pt x="168" y="216"/>
                  </a:lnTo>
                  <a:lnTo>
                    <a:pt x="180" y="222"/>
                  </a:lnTo>
                  <a:lnTo>
                    <a:pt x="192" y="222"/>
                  </a:lnTo>
                  <a:lnTo>
                    <a:pt x="174" y="198"/>
                  </a:lnTo>
                  <a:lnTo>
                    <a:pt x="204" y="228"/>
                  </a:lnTo>
                  <a:lnTo>
                    <a:pt x="210" y="222"/>
                  </a:lnTo>
                  <a:lnTo>
                    <a:pt x="210" y="198"/>
                  </a:lnTo>
                  <a:close/>
                </a:path>
              </a:pathLst>
            </a:custGeom>
            <a:solidFill>
              <a:srgbClr val="C0C0C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648" name="Congo">
              <a:extLst>
                <a:ext uri="{FF2B5EF4-FFF2-40B4-BE49-F238E27FC236}">
                  <a16:creationId xmlns:a16="http://schemas.microsoft.com/office/drawing/2014/main" id="{998E9217-DBE5-CF1E-E049-3526DE7144A5}"/>
                </a:ext>
              </a:extLst>
            </p:cNvPr>
            <p:cNvSpPr>
              <a:spLocks/>
            </p:cNvSpPr>
            <p:nvPr/>
          </p:nvSpPr>
          <p:spPr bwMode="gray">
            <a:xfrm>
              <a:off x="2877" y="2458"/>
              <a:ext cx="342" cy="385"/>
            </a:xfrm>
            <a:custGeom>
              <a:avLst/>
              <a:gdLst>
                <a:gd name="T0" fmla="*/ 2147483647 w 1350"/>
                <a:gd name="T1" fmla="*/ 2147483647 h 1518"/>
                <a:gd name="T2" fmla="*/ 2147483647 w 1350"/>
                <a:gd name="T3" fmla="*/ 2147483647 h 1518"/>
                <a:gd name="T4" fmla="*/ 2147483647 w 1350"/>
                <a:gd name="T5" fmla="*/ 2147483647 h 1518"/>
                <a:gd name="T6" fmla="*/ 2147483647 w 1350"/>
                <a:gd name="T7" fmla="*/ 2147483647 h 1518"/>
                <a:gd name="T8" fmla="*/ 2147483647 w 1350"/>
                <a:gd name="T9" fmla="*/ 2147483647 h 1518"/>
                <a:gd name="T10" fmla="*/ 2147483647 w 1350"/>
                <a:gd name="T11" fmla="*/ 2147483647 h 1518"/>
                <a:gd name="T12" fmla="*/ 2147483647 w 1350"/>
                <a:gd name="T13" fmla="*/ 2147483647 h 1518"/>
                <a:gd name="T14" fmla="*/ 2147483647 w 1350"/>
                <a:gd name="T15" fmla="*/ 2147483647 h 1518"/>
                <a:gd name="T16" fmla="*/ 2147483647 w 1350"/>
                <a:gd name="T17" fmla="*/ 2147483647 h 1518"/>
                <a:gd name="T18" fmla="*/ 2147483647 w 1350"/>
                <a:gd name="T19" fmla="*/ 2147483647 h 1518"/>
                <a:gd name="T20" fmla="*/ 2147483647 w 1350"/>
                <a:gd name="T21" fmla="*/ 2147483647 h 1518"/>
                <a:gd name="T22" fmla="*/ 2147483647 w 1350"/>
                <a:gd name="T23" fmla="*/ 2147483647 h 1518"/>
                <a:gd name="T24" fmla="*/ 2147483647 w 1350"/>
                <a:gd name="T25" fmla="*/ 2147483647 h 1518"/>
                <a:gd name="T26" fmla="*/ 2147483647 w 1350"/>
                <a:gd name="T27" fmla="*/ 2147483647 h 1518"/>
                <a:gd name="T28" fmla="*/ 2147483647 w 1350"/>
                <a:gd name="T29" fmla="*/ 2147483647 h 1518"/>
                <a:gd name="T30" fmla="*/ 2147483647 w 1350"/>
                <a:gd name="T31" fmla="*/ 2147483647 h 1518"/>
                <a:gd name="T32" fmla="*/ 2147483647 w 1350"/>
                <a:gd name="T33" fmla="*/ 2147483647 h 1518"/>
                <a:gd name="T34" fmla="*/ 2147483647 w 1350"/>
                <a:gd name="T35" fmla="*/ 2147483647 h 1518"/>
                <a:gd name="T36" fmla="*/ 2147483647 w 1350"/>
                <a:gd name="T37" fmla="*/ 2147483647 h 1518"/>
                <a:gd name="T38" fmla="*/ 2147483647 w 1350"/>
                <a:gd name="T39" fmla="*/ 2147483647 h 1518"/>
                <a:gd name="T40" fmla="*/ 2147483647 w 1350"/>
                <a:gd name="T41" fmla="*/ 2147483647 h 1518"/>
                <a:gd name="T42" fmla="*/ 2147483647 w 1350"/>
                <a:gd name="T43" fmla="*/ 2147483647 h 1518"/>
                <a:gd name="T44" fmla="*/ 2147483647 w 1350"/>
                <a:gd name="T45" fmla="*/ 2147483647 h 1518"/>
                <a:gd name="T46" fmla="*/ 2147483647 w 1350"/>
                <a:gd name="T47" fmla="*/ 2147483647 h 1518"/>
                <a:gd name="T48" fmla="*/ 2147483647 w 1350"/>
                <a:gd name="T49" fmla="*/ 2147483647 h 1518"/>
                <a:gd name="T50" fmla="*/ 2147483647 w 1350"/>
                <a:gd name="T51" fmla="*/ 2147483647 h 1518"/>
                <a:gd name="T52" fmla="*/ 2147483647 w 1350"/>
                <a:gd name="T53" fmla="*/ 2147483647 h 1518"/>
                <a:gd name="T54" fmla="*/ 2147483647 w 1350"/>
                <a:gd name="T55" fmla="*/ 2147483647 h 1518"/>
                <a:gd name="T56" fmla="*/ 2147483647 w 1350"/>
                <a:gd name="T57" fmla="*/ 2147483647 h 1518"/>
                <a:gd name="T58" fmla="*/ 2147483647 w 1350"/>
                <a:gd name="T59" fmla="*/ 2147483647 h 1518"/>
                <a:gd name="T60" fmla="*/ 2147483647 w 1350"/>
                <a:gd name="T61" fmla="*/ 2147483647 h 1518"/>
                <a:gd name="T62" fmla="*/ 2147483647 w 1350"/>
                <a:gd name="T63" fmla="*/ 2147483647 h 1518"/>
                <a:gd name="T64" fmla="*/ 2147483647 w 1350"/>
                <a:gd name="T65" fmla="*/ 2147483647 h 1518"/>
                <a:gd name="T66" fmla="*/ 2147483647 w 1350"/>
                <a:gd name="T67" fmla="*/ 2147483647 h 1518"/>
                <a:gd name="T68" fmla="*/ 2147483647 w 1350"/>
                <a:gd name="T69" fmla="*/ 2147483647 h 1518"/>
                <a:gd name="T70" fmla="*/ 2147483647 w 1350"/>
                <a:gd name="T71" fmla="*/ 2147483647 h 1518"/>
                <a:gd name="T72" fmla="*/ 2147483647 w 1350"/>
                <a:gd name="T73" fmla="*/ 2147483647 h 1518"/>
                <a:gd name="T74" fmla="*/ 2147483647 w 1350"/>
                <a:gd name="T75" fmla="*/ 2147483647 h 1518"/>
                <a:gd name="T76" fmla="*/ 2147483647 w 1350"/>
                <a:gd name="T77" fmla="*/ 2147483647 h 1518"/>
                <a:gd name="T78" fmla="*/ 2147483647 w 1350"/>
                <a:gd name="T79" fmla="*/ 2147483647 h 1518"/>
                <a:gd name="T80" fmla="*/ 2147483647 w 1350"/>
                <a:gd name="T81" fmla="*/ 2147483647 h 1518"/>
                <a:gd name="T82" fmla="*/ 2147483647 w 1350"/>
                <a:gd name="T83" fmla="*/ 2147483647 h 1518"/>
                <a:gd name="T84" fmla="*/ 2147483647 w 1350"/>
                <a:gd name="T85" fmla="*/ 2147483647 h 1518"/>
                <a:gd name="T86" fmla="*/ 2147483647 w 1350"/>
                <a:gd name="T87" fmla="*/ 2147483647 h 1518"/>
                <a:gd name="T88" fmla="*/ 2147483647 w 1350"/>
                <a:gd name="T89" fmla="*/ 2147483647 h 1518"/>
                <a:gd name="T90" fmla="*/ 2147483647 w 1350"/>
                <a:gd name="T91" fmla="*/ 2147483647 h 1518"/>
                <a:gd name="T92" fmla="*/ 2147483647 w 1350"/>
                <a:gd name="T93" fmla="*/ 2147483647 h 1518"/>
                <a:gd name="T94" fmla="*/ 2147483647 w 1350"/>
                <a:gd name="T95" fmla="*/ 2147483647 h 1518"/>
                <a:gd name="T96" fmla="*/ 2147483647 w 1350"/>
                <a:gd name="T97" fmla="*/ 2147483647 h 1518"/>
                <a:gd name="T98" fmla="*/ 2147483647 w 1350"/>
                <a:gd name="T99" fmla="*/ 2147483647 h 1518"/>
                <a:gd name="T100" fmla="*/ 2147483647 w 1350"/>
                <a:gd name="T101" fmla="*/ 2147483647 h 1518"/>
                <a:gd name="T102" fmla="*/ 2147483647 w 1350"/>
                <a:gd name="T103" fmla="*/ 2147483647 h 1518"/>
                <a:gd name="T104" fmla="*/ 2147483647 w 1350"/>
                <a:gd name="T105" fmla="*/ 2147483647 h 1518"/>
                <a:gd name="T106" fmla="*/ 2147483647 w 1350"/>
                <a:gd name="T107" fmla="*/ 2147483647 h 1518"/>
                <a:gd name="T108" fmla="*/ 2147483647 w 1350"/>
                <a:gd name="T109" fmla="*/ 2147483647 h 1518"/>
                <a:gd name="T110" fmla="*/ 2147483647 w 1350"/>
                <a:gd name="T111" fmla="*/ 2147483647 h 1518"/>
                <a:gd name="T112" fmla="*/ 2147483647 w 1350"/>
                <a:gd name="T113" fmla="*/ 2147483647 h 1518"/>
                <a:gd name="T114" fmla="*/ 2147483647 w 1350"/>
                <a:gd name="T115" fmla="*/ 2147483647 h 1518"/>
                <a:gd name="T116" fmla="*/ 2147483647 w 1350"/>
                <a:gd name="T117" fmla="*/ 2147483647 h 1518"/>
                <a:gd name="T118" fmla="*/ 2147483647 w 1350"/>
                <a:gd name="T119" fmla="*/ 2147483647 h 1518"/>
                <a:gd name="T120" fmla="*/ 2147483647 w 1350"/>
                <a:gd name="T121" fmla="*/ 2147483647 h 1518"/>
                <a:gd name="T122" fmla="*/ 2147483647 w 1350"/>
                <a:gd name="T123" fmla="*/ 2147483647 h 1518"/>
                <a:gd name="T124" fmla="*/ 2147483647 w 1350"/>
                <a:gd name="T125" fmla="*/ 2147483647 h 1518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1350"/>
                <a:gd name="T190" fmla="*/ 0 h 1518"/>
                <a:gd name="T191" fmla="*/ 1350 w 1350"/>
                <a:gd name="T192" fmla="*/ 1518 h 1518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1350" h="1518">
                  <a:moveTo>
                    <a:pt x="1242" y="468"/>
                  </a:moveTo>
                  <a:lnTo>
                    <a:pt x="1242" y="438"/>
                  </a:lnTo>
                  <a:lnTo>
                    <a:pt x="1260" y="366"/>
                  </a:lnTo>
                  <a:lnTo>
                    <a:pt x="1278" y="354"/>
                  </a:lnTo>
                  <a:lnTo>
                    <a:pt x="1278" y="342"/>
                  </a:lnTo>
                  <a:lnTo>
                    <a:pt x="1302" y="330"/>
                  </a:lnTo>
                  <a:lnTo>
                    <a:pt x="1308" y="318"/>
                  </a:lnTo>
                  <a:lnTo>
                    <a:pt x="1320" y="312"/>
                  </a:lnTo>
                  <a:lnTo>
                    <a:pt x="1332" y="288"/>
                  </a:lnTo>
                  <a:lnTo>
                    <a:pt x="1344" y="276"/>
                  </a:lnTo>
                  <a:lnTo>
                    <a:pt x="1350" y="264"/>
                  </a:lnTo>
                  <a:lnTo>
                    <a:pt x="1350" y="252"/>
                  </a:lnTo>
                  <a:lnTo>
                    <a:pt x="1344" y="246"/>
                  </a:lnTo>
                  <a:lnTo>
                    <a:pt x="1332" y="240"/>
                  </a:lnTo>
                  <a:lnTo>
                    <a:pt x="1320" y="240"/>
                  </a:lnTo>
                  <a:lnTo>
                    <a:pt x="1314" y="234"/>
                  </a:lnTo>
                  <a:lnTo>
                    <a:pt x="1314" y="222"/>
                  </a:lnTo>
                  <a:lnTo>
                    <a:pt x="1320" y="210"/>
                  </a:lnTo>
                  <a:lnTo>
                    <a:pt x="1326" y="204"/>
                  </a:lnTo>
                  <a:lnTo>
                    <a:pt x="1326" y="198"/>
                  </a:lnTo>
                  <a:lnTo>
                    <a:pt x="1320" y="192"/>
                  </a:lnTo>
                  <a:lnTo>
                    <a:pt x="1308" y="186"/>
                  </a:lnTo>
                  <a:lnTo>
                    <a:pt x="1326" y="168"/>
                  </a:lnTo>
                  <a:lnTo>
                    <a:pt x="1320" y="144"/>
                  </a:lnTo>
                  <a:lnTo>
                    <a:pt x="1302" y="144"/>
                  </a:lnTo>
                  <a:lnTo>
                    <a:pt x="1296" y="120"/>
                  </a:lnTo>
                  <a:lnTo>
                    <a:pt x="1290" y="120"/>
                  </a:lnTo>
                  <a:lnTo>
                    <a:pt x="1284" y="114"/>
                  </a:lnTo>
                  <a:lnTo>
                    <a:pt x="1272" y="108"/>
                  </a:lnTo>
                  <a:lnTo>
                    <a:pt x="1260" y="96"/>
                  </a:lnTo>
                  <a:lnTo>
                    <a:pt x="1254" y="84"/>
                  </a:lnTo>
                  <a:lnTo>
                    <a:pt x="1248" y="66"/>
                  </a:lnTo>
                  <a:lnTo>
                    <a:pt x="1236" y="60"/>
                  </a:lnTo>
                  <a:lnTo>
                    <a:pt x="1230" y="54"/>
                  </a:lnTo>
                  <a:lnTo>
                    <a:pt x="1218" y="66"/>
                  </a:lnTo>
                  <a:lnTo>
                    <a:pt x="1218" y="72"/>
                  </a:lnTo>
                  <a:lnTo>
                    <a:pt x="1206" y="84"/>
                  </a:lnTo>
                  <a:lnTo>
                    <a:pt x="1200" y="84"/>
                  </a:lnTo>
                  <a:lnTo>
                    <a:pt x="1188" y="78"/>
                  </a:lnTo>
                  <a:lnTo>
                    <a:pt x="1188" y="72"/>
                  </a:lnTo>
                  <a:lnTo>
                    <a:pt x="1176" y="66"/>
                  </a:lnTo>
                  <a:lnTo>
                    <a:pt x="1164" y="66"/>
                  </a:lnTo>
                  <a:lnTo>
                    <a:pt x="1158" y="72"/>
                  </a:lnTo>
                  <a:lnTo>
                    <a:pt x="1152" y="84"/>
                  </a:lnTo>
                  <a:lnTo>
                    <a:pt x="1146" y="90"/>
                  </a:lnTo>
                  <a:lnTo>
                    <a:pt x="1098" y="66"/>
                  </a:lnTo>
                  <a:lnTo>
                    <a:pt x="1098" y="42"/>
                  </a:lnTo>
                  <a:lnTo>
                    <a:pt x="1068" y="18"/>
                  </a:lnTo>
                  <a:lnTo>
                    <a:pt x="1062" y="6"/>
                  </a:lnTo>
                  <a:lnTo>
                    <a:pt x="1044" y="24"/>
                  </a:lnTo>
                  <a:lnTo>
                    <a:pt x="1026" y="30"/>
                  </a:lnTo>
                  <a:lnTo>
                    <a:pt x="1002" y="30"/>
                  </a:lnTo>
                  <a:lnTo>
                    <a:pt x="990" y="18"/>
                  </a:lnTo>
                  <a:lnTo>
                    <a:pt x="990" y="12"/>
                  </a:lnTo>
                  <a:lnTo>
                    <a:pt x="954" y="18"/>
                  </a:lnTo>
                  <a:lnTo>
                    <a:pt x="942" y="6"/>
                  </a:lnTo>
                  <a:lnTo>
                    <a:pt x="942" y="0"/>
                  </a:lnTo>
                  <a:lnTo>
                    <a:pt x="936" y="0"/>
                  </a:lnTo>
                  <a:lnTo>
                    <a:pt x="918" y="18"/>
                  </a:lnTo>
                  <a:lnTo>
                    <a:pt x="918" y="30"/>
                  </a:lnTo>
                  <a:lnTo>
                    <a:pt x="906" y="30"/>
                  </a:lnTo>
                  <a:lnTo>
                    <a:pt x="900" y="36"/>
                  </a:lnTo>
                  <a:lnTo>
                    <a:pt x="876" y="36"/>
                  </a:lnTo>
                  <a:lnTo>
                    <a:pt x="864" y="24"/>
                  </a:lnTo>
                  <a:lnTo>
                    <a:pt x="840" y="42"/>
                  </a:lnTo>
                  <a:lnTo>
                    <a:pt x="822" y="42"/>
                  </a:lnTo>
                  <a:lnTo>
                    <a:pt x="810" y="54"/>
                  </a:lnTo>
                  <a:lnTo>
                    <a:pt x="798" y="60"/>
                  </a:lnTo>
                  <a:lnTo>
                    <a:pt x="792" y="66"/>
                  </a:lnTo>
                  <a:lnTo>
                    <a:pt x="786" y="66"/>
                  </a:lnTo>
                  <a:lnTo>
                    <a:pt x="762" y="42"/>
                  </a:lnTo>
                  <a:lnTo>
                    <a:pt x="756" y="54"/>
                  </a:lnTo>
                  <a:lnTo>
                    <a:pt x="738" y="72"/>
                  </a:lnTo>
                  <a:lnTo>
                    <a:pt x="738" y="84"/>
                  </a:lnTo>
                  <a:lnTo>
                    <a:pt x="732" y="90"/>
                  </a:lnTo>
                  <a:lnTo>
                    <a:pt x="726" y="102"/>
                  </a:lnTo>
                  <a:lnTo>
                    <a:pt x="720" y="108"/>
                  </a:lnTo>
                  <a:lnTo>
                    <a:pt x="708" y="102"/>
                  </a:lnTo>
                  <a:lnTo>
                    <a:pt x="702" y="96"/>
                  </a:lnTo>
                  <a:lnTo>
                    <a:pt x="690" y="90"/>
                  </a:lnTo>
                  <a:lnTo>
                    <a:pt x="642" y="90"/>
                  </a:lnTo>
                  <a:lnTo>
                    <a:pt x="630" y="84"/>
                  </a:lnTo>
                  <a:lnTo>
                    <a:pt x="624" y="78"/>
                  </a:lnTo>
                  <a:lnTo>
                    <a:pt x="582" y="78"/>
                  </a:lnTo>
                  <a:lnTo>
                    <a:pt x="582" y="48"/>
                  </a:lnTo>
                  <a:lnTo>
                    <a:pt x="576" y="42"/>
                  </a:lnTo>
                  <a:lnTo>
                    <a:pt x="558" y="42"/>
                  </a:lnTo>
                  <a:lnTo>
                    <a:pt x="558" y="30"/>
                  </a:lnTo>
                  <a:lnTo>
                    <a:pt x="546" y="24"/>
                  </a:lnTo>
                  <a:lnTo>
                    <a:pt x="534" y="24"/>
                  </a:lnTo>
                  <a:lnTo>
                    <a:pt x="516" y="18"/>
                  </a:lnTo>
                  <a:lnTo>
                    <a:pt x="504" y="18"/>
                  </a:lnTo>
                  <a:lnTo>
                    <a:pt x="492" y="24"/>
                  </a:lnTo>
                  <a:lnTo>
                    <a:pt x="486" y="30"/>
                  </a:lnTo>
                  <a:lnTo>
                    <a:pt x="486" y="36"/>
                  </a:lnTo>
                  <a:lnTo>
                    <a:pt x="480" y="48"/>
                  </a:lnTo>
                  <a:lnTo>
                    <a:pt x="480" y="54"/>
                  </a:lnTo>
                  <a:lnTo>
                    <a:pt x="474" y="66"/>
                  </a:lnTo>
                  <a:lnTo>
                    <a:pt x="462" y="78"/>
                  </a:lnTo>
                  <a:lnTo>
                    <a:pt x="456" y="78"/>
                  </a:lnTo>
                  <a:lnTo>
                    <a:pt x="444" y="90"/>
                  </a:lnTo>
                  <a:lnTo>
                    <a:pt x="444" y="102"/>
                  </a:lnTo>
                  <a:lnTo>
                    <a:pt x="450" y="102"/>
                  </a:lnTo>
                  <a:lnTo>
                    <a:pt x="450" y="120"/>
                  </a:lnTo>
                  <a:lnTo>
                    <a:pt x="438" y="138"/>
                  </a:lnTo>
                  <a:lnTo>
                    <a:pt x="450" y="150"/>
                  </a:lnTo>
                  <a:lnTo>
                    <a:pt x="450" y="186"/>
                  </a:lnTo>
                  <a:lnTo>
                    <a:pt x="444" y="198"/>
                  </a:lnTo>
                  <a:lnTo>
                    <a:pt x="438" y="216"/>
                  </a:lnTo>
                  <a:lnTo>
                    <a:pt x="426" y="228"/>
                  </a:lnTo>
                  <a:lnTo>
                    <a:pt x="414" y="252"/>
                  </a:lnTo>
                  <a:lnTo>
                    <a:pt x="408" y="258"/>
                  </a:lnTo>
                  <a:lnTo>
                    <a:pt x="408" y="288"/>
                  </a:lnTo>
                  <a:lnTo>
                    <a:pt x="414" y="300"/>
                  </a:lnTo>
                  <a:lnTo>
                    <a:pt x="414" y="324"/>
                  </a:lnTo>
                  <a:lnTo>
                    <a:pt x="396" y="360"/>
                  </a:lnTo>
                  <a:lnTo>
                    <a:pt x="396" y="372"/>
                  </a:lnTo>
                  <a:lnTo>
                    <a:pt x="402" y="378"/>
                  </a:lnTo>
                  <a:lnTo>
                    <a:pt x="408" y="390"/>
                  </a:lnTo>
                  <a:lnTo>
                    <a:pt x="408" y="414"/>
                  </a:lnTo>
                  <a:lnTo>
                    <a:pt x="402" y="426"/>
                  </a:lnTo>
                  <a:lnTo>
                    <a:pt x="390" y="432"/>
                  </a:lnTo>
                  <a:lnTo>
                    <a:pt x="390" y="486"/>
                  </a:lnTo>
                  <a:lnTo>
                    <a:pt x="384" y="492"/>
                  </a:lnTo>
                  <a:lnTo>
                    <a:pt x="372" y="498"/>
                  </a:lnTo>
                  <a:lnTo>
                    <a:pt x="366" y="510"/>
                  </a:lnTo>
                  <a:lnTo>
                    <a:pt x="318" y="534"/>
                  </a:lnTo>
                  <a:lnTo>
                    <a:pt x="312" y="540"/>
                  </a:lnTo>
                  <a:lnTo>
                    <a:pt x="306" y="552"/>
                  </a:lnTo>
                  <a:lnTo>
                    <a:pt x="306" y="588"/>
                  </a:lnTo>
                  <a:lnTo>
                    <a:pt x="282" y="612"/>
                  </a:lnTo>
                  <a:lnTo>
                    <a:pt x="276" y="612"/>
                  </a:lnTo>
                  <a:lnTo>
                    <a:pt x="282" y="714"/>
                  </a:lnTo>
                  <a:lnTo>
                    <a:pt x="252" y="756"/>
                  </a:lnTo>
                  <a:lnTo>
                    <a:pt x="246" y="762"/>
                  </a:lnTo>
                  <a:lnTo>
                    <a:pt x="228" y="762"/>
                  </a:lnTo>
                  <a:lnTo>
                    <a:pt x="216" y="774"/>
                  </a:lnTo>
                  <a:lnTo>
                    <a:pt x="210" y="786"/>
                  </a:lnTo>
                  <a:lnTo>
                    <a:pt x="192" y="804"/>
                  </a:lnTo>
                  <a:lnTo>
                    <a:pt x="186" y="816"/>
                  </a:lnTo>
                  <a:lnTo>
                    <a:pt x="180" y="822"/>
                  </a:lnTo>
                  <a:lnTo>
                    <a:pt x="168" y="828"/>
                  </a:lnTo>
                  <a:lnTo>
                    <a:pt x="150" y="828"/>
                  </a:lnTo>
                  <a:lnTo>
                    <a:pt x="144" y="822"/>
                  </a:lnTo>
                  <a:lnTo>
                    <a:pt x="150" y="810"/>
                  </a:lnTo>
                  <a:lnTo>
                    <a:pt x="150" y="780"/>
                  </a:lnTo>
                  <a:lnTo>
                    <a:pt x="144" y="780"/>
                  </a:lnTo>
                  <a:lnTo>
                    <a:pt x="126" y="798"/>
                  </a:lnTo>
                  <a:lnTo>
                    <a:pt x="102" y="792"/>
                  </a:lnTo>
                  <a:lnTo>
                    <a:pt x="102" y="810"/>
                  </a:lnTo>
                  <a:lnTo>
                    <a:pt x="96" y="822"/>
                  </a:lnTo>
                  <a:lnTo>
                    <a:pt x="90" y="828"/>
                  </a:lnTo>
                  <a:lnTo>
                    <a:pt x="78" y="828"/>
                  </a:lnTo>
                  <a:lnTo>
                    <a:pt x="72" y="822"/>
                  </a:lnTo>
                  <a:lnTo>
                    <a:pt x="72" y="816"/>
                  </a:lnTo>
                  <a:lnTo>
                    <a:pt x="66" y="810"/>
                  </a:lnTo>
                  <a:lnTo>
                    <a:pt x="66" y="804"/>
                  </a:lnTo>
                  <a:lnTo>
                    <a:pt x="54" y="804"/>
                  </a:lnTo>
                  <a:lnTo>
                    <a:pt x="48" y="816"/>
                  </a:lnTo>
                  <a:lnTo>
                    <a:pt x="12" y="846"/>
                  </a:lnTo>
                  <a:lnTo>
                    <a:pt x="18" y="858"/>
                  </a:lnTo>
                  <a:lnTo>
                    <a:pt x="18" y="864"/>
                  </a:lnTo>
                  <a:lnTo>
                    <a:pt x="24" y="876"/>
                  </a:lnTo>
                  <a:lnTo>
                    <a:pt x="24" y="882"/>
                  </a:lnTo>
                  <a:lnTo>
                    <a:pt x="18" y="888"/>
                  </a:lnTo>
                  <a:lnTo>
                    <a:pt x="6" y="894"/>
                  </a:lnTo>
                  <a:lnTo>
                    <a:pt x="0" y="900"/>
                  </a:lnTo>
                  <a:lnTo>
                    <a:pt x="6" y="906"/>
                  </a:lnTo>
                  <a:lnTo>
                    <a:pt x="6" y="912"/>
                  </a:lnTo>
                  <a:lnTo>
                    <a:pt x="18" y="918"/>
                  </a:lnTo>
                  <a:lnTo>
                    <a:pt x="18" y="924"/>
                  </a:lnTo>
                  <a:lnTo>
                    <a:pt x="54" y="906"/>
                  </a:lnTo>
                  <a:lnTo>
                    <a:pt x="78" y="912"/>
                  </a:lnTo>
                  <a:lnTo>
                    <a:pt x="84" y="906"/>
                  </a:lnTo>
                  <a:lnTo>
                    <a:pt x="96" y="912"/>
                  </a:lnTo>
                  <a:lnTo>
                    <a:pt x="120" y="906"/>
                  </a:lnTo>
                  <a:lnTo>
                    <a:pt x="132" y="912"/>
                  </a:lnTo>
                  <a:lnTo>
                    <a:pt x="162" y="912"/>
                  </a:lnTo>
                  <a:lnTo>
                    <a:pt x="174" y="906"/>
                  </a:lnTo>
                  <a:lnTo>
                    <a:pt x="186" y="906"/>
                  </a:lnTo>
                  <a:lnTo>
                    <a:pt x="198" y="912"/>
                  </a:lnTo>
                  <a:lnTo>
                    <a:pt x="228" y="912"/>
                  </a:lnTo>
                  <a:lnTo>
                    <a:pt x="246" y="906"/>
                  </a:lnTo>
                  <a:lnTo>
                    <a:pt x="270" y="906"/>
                  </a:lnTo>
                  <a:lnTo>
                    <a:pt x="276" y="900"/>
                  </a:lnTo>
                  <a:lnTo>
                    <a:pt x="294" y="900"/>
                  </a:lnTo>
                  <a:lnTo>
                    <a:pt x="300" y="906"/>
                  </a:lnTo>
                  <a:lnTo>
                    <a:pt x="306" y="918"/>
                  </a:lnTo>
                  <a:lnTo>
                    <a:pt x="318" y="930"/>
                  </a:lnTo>
                  <a:lnTo>
                    <a:pt x="318" y="972"/>
                  </a:lnTo>
                  <a:lnTo>
                    <a:pt x="336" y="990"/>
                  </a:lnTo>
                  <a:lnTo>
                    <a:pt x="336" y="1014"/>
                  </a:lnTo>
                  <a:lnTo>
                    <a:pt x="330" y="1020"/>
                  </a:lnTo>
                  <a:lnTo>
                    <a:pt x="330" y="1026"/>
                  </a:lnTo>
                  <a:lnTo>
                    <a:pt x="336" y="1032"/>
                  </a:lnTo>
                  <a:lnTo>
                    <a:pt x="342" y="1032"/>
                  </a:lnTo>
                  <a:lnTo>
                    <a:pt x="354" y="1044"/>
                  </a:lnTo>
                  <a:lnTo>
                    <a:pt x="354" y="1056"/>
                  </a:lnTo>
                  <a:lnTo>
                    <a:pt x="360" y="1062"/>
                  </a:lnTo>
                  <a:lnTo>
                    <a:pt x="372" y="1086"/>
                  </a:lnTo>
                  <a:lnTo>
                    <a:pt x="402" y="1086"/>
                  </a:lnTo>
                  <a:lnTo>
                    <a:pt x="414" y="1092"/>
                  </a:lnTo>
                  <a:lnTo>
                    <a:pt x="420" y="1080"/>
                  </a:lnTo>
                  <a:lnTo>
                    <a:pt x="444" y="1080"/>
                  </a:lnTo>
                  <a:lnTo>
                    <a:pt x="456" y="1074"/>
                  </a:lnTo>
                  <a:lnTo>
                    <a:pt x="462" y="1080"/>
                  </a:lnTo>
                  <a:lnTo>
                    <a:pt x="504" y="1074"/>
                  </a:lnTo>
                  <a:lnTo>
                    <a:pt x="504" y="1056"/>
                  </a:lnTo>
                  <a:lnTo>
                    <a:pt x="510" y="1050"/>
                  </a:lnTo>
                  <a:lnTo>
                    <a:pt x="510" y="1044"/>
                  </a:lnTo>
                  <a:lnTo>
                    <a:pt x="522" y="1044"/>
                  </a:lnTo>
                  <a:lnTo>
                    <a:pt x="522" y="1032"/>
                  </a:lnTo>
                  <a:lnTo>
                    <a:pt x="516" y="1020"/>
                  </a:lnTo>
                  <a:lnTo>
                    <a:pt x="510" y="1014"/>
                  </a:lnTo>
                  <a:lnTo>
                    <a:pt x="510" y="1008"/>
                  </a:lnTo>
                  <a:lnTo>
                    <a:pt x="516" y="1002"/>
                  </a:lnTo>
                  <a:lnTo>
                    <a:pt x="564" y="1002"/>
                  </a:lnTo>
                  <a:lnTo>
                    <a:pt x="564" y="996"/>
                  </a:lnTo>
                  <a:lnTo>
                    <a:pt x="576" y="996"/>
                  </a:lnTo>
                  <a:lnTo>
                    <a:pt x="588" y="1002"/>
                  </a:lnTo>
                  <a:lnTo>
                    <a:pt x="588" y="1026"/>
                  </a:lnTo>
                  <a:lnTo>
                    <a:pt x="678" y="1026"/>
                  </a:lnTo>
                  <a:lnTo>
                    <a:pt x="678" y="1050"/>
                  </a:lnTo>
                  <a:lnTo>
                    <a:pt x="666" y="1068"/>
                  </a:lnTo>
                  <a:lnTo>
                    <a:pt x="672" y="1086"/>
                  </a:lnTo>
                  <a:lnTo>
                    <a:pt x="684" y="1098"/>
                  </a:lnTo>
                  <a:lnTo>
                    <a:pt x="690" y="1110"/>
                  </a:lnTo>
                  <a:lnTo>
                    <a:pt x="690" y="1122"/>
                  </a:lnTo>
                  <a:lnTo>
                    <a:pt x="684" y="1134"/>
                  </a:lnTo>
                  <a:lnTo>
                    <a:pt x="678" y="1140"/>
                  </a:lnTo>
                  <a:lnTo>
                    <a:pt x="684" y="1164"/>
                  </a:lnTo>
                  <a:lnTo>
                    <a:pt x="684" y="1176"/>
                  </a:lnTo>
                  <a:lnTo>
                    <a:pt x="678" y="1182"/>
                  </a:lnTo>
                  <a:lnTo>
                    <a:pt x="678" y="1194"/>
                  </a:lnTo>
                  <a:lnTo>
                    <a:pt x="684" y="1212"/>
                  </a:lnTo>
                  <a:lnTo>
                    <a:pt x="696" y="1230"/>
                  </a:lnTo>
                  <a:lnTo>
                    <a:pt x="708" y="1254"/>
                  </a:lnTo>
                  <a:lnTo>
                    <a:pt x="714" y="1260"/>
                  </a:lnTo>
                  <a:lnTo>
                    <a:pt x="714" y="1278"/>
                  </a:lnTo>
                  <a:lnTo>
                    <a:pt x="708" y="1290"/>
                  </a:lnTo>
                  <a:lnTo>
                    <a:pt x="708" y="1302"/>
                  </a:lnTo>
                  <a:lnTo>
                    <a:pt x="702" y="1308"/>
                  </a:lnTo>
                  <a:lnTo>
                    <a:pt x="702" y="1332"/>
                  </a:lnTo>
                  <a:lnTo>
                    <a:pt x="708" y="1338"/>
                  </a:lnTo>
                  <a:lnTo>
                    <a:pt x="714" y="1338"/>
                  </a:lnTo>
                  <a:lnTo>
                    <a:pt x="720" y="1344"/>
                  </a:lnTo>
                  <a:lnTo>
                    <a:pt x="726" y="1326"/>
                  </a:lnTo>
                  <a:lnTo>
                    <a:pt x="756" y="1332"/>
                  </a:lnTo>
                  <a:lnTo>
                    <a:pt x="780" y="1326"/>
                  </a:lnTo>
                  <a:lnTo>
                    <a:pt x="780" y="1314"/>
                  </a:lnTo>
                  <a:lnTo>
                    <a:pt x="792" y="1314"/>
                  </a:lnTo>
                  <a:lnTo>
                    <a:pt x="804" y="1326"/>
                  </a:lnTo>
                  <a:lnTo>
                    <a:pt x="828" y="1326"/>
                  </a:lnTo>
                  <a:lnTo>
                    <a:pt x="834" y="1308"/>
                  </a:lnTo>
                  <a:lnTo>
                    <a:pt x="840" y="1320"/>
                  </a:lnTo>
                  <a:lnTo>
                    <a:pt x="858" y="1320"/>
                  </a:lnTo>
                  <a:lnTo>
                    <a:pt x="858" y="1350"/>
                  </a:lnTo>
                  <a:lnTo>
                    <a:pt x="864" y="1356"/>
                  </a:lnTo>
                  <a:lnTo>
                    <a:pt x="882" y="1356"/>
                  </a:lnTo>
                  <a:lnTo>
                    <a:pt x="882" y="1350"/>
                  </a:lnTo>
                  <a:lnTo>
                    <a:pt x="876" y="1344"/>
                  </a:lnTo>
                  <a:lnTo>
                    <a:pt x="918" y="1338"/>
                  </a:lnTo>
                  <a:lnTo>
                    <a:pt x="918" y="1356"/>
                  </a:lnTo>
                  <a:lnTo>
                    <a:pt x="924" y="1368"/>
                  </a:lnTo>
                  <a:lnTo>
                    <a:pt x="930" y="1374"/>
                  </a:lnTo>
                  <a:lnTo>
                    <a:pt x="948" y="1386"/>
                  </a:lnTo>
                  <a:lnTo>
                    <a:pt x="984" y="1392"/>
                  </a:lnTo>
                  <a:lnTo>
                    <a:pt x="1014" y="1398"/>
                  </a:lnTo>
                  <a:lnTo>
                    <a:pt x="1032" y="1398"/>
                  </a:lnTo>
                  <a:lnTo>
                    <a:pt x="1032" y="1392"/>
                  </a:lnTo>
                  <a:lnTo>
                    <a:pt x="1038" y="1386"/>
                  </a:lnTo>
                  <a:lnTo>
                    <a:pt x="1038" y="1368"/>
                  </a:lnTo>
                  <a:lnTo>
                    <a:pt x="1044" y="1362"/>
                  </a:lnTo>
                  <a:lnTo>
                    <a:pt x="1050" y="1362"/>
                  </a:lnTo>
                  <a:lnTo>
                    <a:pt x="1062" y="1374"/>
                  </a:lnTo>
                  <a:lnTo>
                    <a:pt x="1062" y="1386"/>
                  </a:lnTo>
                  <a:lnTo>
                    <a:pt x="1068" y="1392"/>
                  </a:lnTo>
                  <a:lnTo>
                    <a:pt x="1080" y="1392"/>
                  </a:lnTo>
                  <a:lnTo>
                    <a:pt x="1080" y="1404"/>
                  </a:lnTo>
                  <a:lnTo>
                    <a:pt x="1074" y="1404"/>
                  </a:lnTo>
                  <a:lnTo>
                    <a:pt x="1074" y="1416"/>
                  </a:lnTo>
                  <a:lnTo>
                    <a:pt x="1104" y="1416"/>
                  </a:lnTo>
                  <a:lnTo>
                    <a:pt x="1110" y="1422"/>
                  </a:lnTo>
                  <a:lnTo>
                    <a:pt x="1110" y="1434"/>
                  </a:lnTo>
                  <a:lnTo>
                    <a:pt x="1122" y="1434"/>
                  </a:lnTo>
                  <a:lnTo>
                    <a:pt x="1128" y="1428"/>
                  </a:lnTo>
                  <a:lnTo>
                    <a:pt x="1134" y="1428"/>
                  </a:lnTo>
                  <a:lnTo>
                    <a:pt x="1140" y="1434"/>
                  </a:lnTo>
                  <a:lnTo>
                    <a:pt x="1146" y="1446"/>
                  </a:lnTo>
                  <a:lnTo>
                    <a:pt x="1146" y="1452"/>
                  </a:lnTo>
                  <a:lnTo>
                    <a:pt x="1152" y="1464"/>
                  </a:lnTo>
                  <a:lnTo>
                    <a:pt x="1164" y="1464"/>
                  </a:lnTo>
                  <a:lnTo>
                    <a:pt x="1176" y="1476"/>
                  </a:lnTo>
                  <a:lnTo>
                    <a:pt x="1176" y="1488"/>
                  </a:lnTo>
                  <a:lnTo>
                    <a:pt x="1182" y="1500"/>
                  </a:lnTo>
                  <a:lnTo>
                    <a:pt x="1182" y="1512"/>
                  </a:lnTo>
                  <a:lnTo>
                    <a:pt x="1200" y="1512"/>
                  </a:lnTo>
                  <a:lnTo>
                    <a:pt x="1218" y="1500"/>
                  </a:lnTo>
                  <a:lnTo>
                    <a:pt x="1224" y="1512"/>
                  </a:lnTo>
                  <a:lnTo>
                    <a:pt x="1224" y="1518"/>
                  </a:lnTo>
                  <a:lnTo>
                    <a:pt x="1230" y="1518"/>
                  </a:lnTo>
                  <a:lnTo>
                    <a:pt x="1236" y="1500"/>
                  </a:lnTo>
                  <a:lnTo>
                    <a:pt x="1242" y="1464"/>
                  </a:lnTo>
                  <a:lnTo>
                    <a:pt x="1242" y="1416"/>
                  </a:lnTo>
                  <a:lnTo>
                    <a:pt x="1218" y="1416"/>
                  </a:lnTo>
                  <a:lnTo>
                    <a:pt x="1218" y="1434"/>
                  </a:lnTo>
                  <a:lnTo>
                    <a:pt x="1212" y="1440"/>
                  </a:lnTo>
                  <a:lnTo>
                    <a:pt x="1206" y="1440"/>
                  </a:lnTo>
                  <a:lnTo>
                    <a:pt x="1194" y="1434"/>
                  </a:lnTo>
                  <a:lnTo>
                    <a:pt x="1164" y="1404"/>
                  </a:lnTo>
                  <a:lnTo>
                    <a:pt x="1158" y="1404"/>
                  </a:lnTo>
                  <a:lnTo>
                    <a:pt x="1158" y="1398"/>
                  </a:lnTo>
                  <a:lnTo>
                    <a:pt x="1152" y="1398"/>
                  </a:lnTo>
                  <a:lnTo>
                    <a:pt x="1140" y="1386"/>
                  </a:lnTo>
                  <a:lnTo>
                    <a:pt x="1140" y="1362"/>
                  </a:lnTo>
                  <a:lnTo>
                    <a:pt x="1146" y="1350"/>
                  </a:lnTo>
                  <a:lnTo>
                    <a:pt x="1152" y="1332"/>
                  </a:lnTo>
                  <a:lnTo>
                    <a:pt x="1158" y="1320"/>
                  </a:lnTo>
                  <a:lnTo>
                    <a:pt x="1170" y="1308"/>
                  </a:lnTo>
                  <a:lnTo>
                    <a:pt x="1170" y="1254"/>
                  </a:lnTo>
                  <a:lnTo>
                    <a:pt x="1164" y="1236"/>
                  </a:lnTo>
                  <a:lnTo>
                    <a:pt x="1164" y="1212"/>
                  </a:lnTo>
                  <a:lnTo>
                    <a:pt x="1158" y="1206"/>
                  </a:lnTo>
                  <a:lnTo>
                    <a:pt x="1158" y="1200"/>
                  </a:lnTo>
                  <a:lnTo>
                    <a:pt x="1152" y="1194"/>
                  </a:lnTo>
                  <a:lnTo>
                    <a:pt x="1152" y="1188"/>
                  </a:lnTo>
                  <a:lnTo>
                    <a:pt x="1140" y="1176"/>
                  </a:lnTo>
                  <a:lnTo>
                    <a:pt x="1146" y="1176"/>
                  </a:lnTo>
                  <a:lnTo>
                    <a:pt x="1152" y="1170"/>
                  </a:lnTo>
                  <a:lnTo>
                    <a:pt x="1164" y="1164"/>
                  </a:lnTo>
                  <a:lnTo>
                    <a:pt x="1182" y="1146"/>
                  </a:lnTo>
                  <a:lnTo>
                    <a:pt x="1182" y="1116"/>
                  </a:lnTo>
                  <a:lnTo>
                    <a:pt x="1194" y="1116"/>
                  </a:lnTo>
                  <a:lnTo>
                    <a:pt x="1212" y="1110"/>
                  </a:lnTo>
                  <a:lnTo>
                    <a:pt x="1230" y="1110"/>
                  </a:lnTo>
                  <a:lnTo>
                    <a:pt x="1242" y="1104"/>
                  </a:lnTo>
                  <a:lnTo>
                    <a:pt x="1260" y="1104"/>
                  </a:lnTo>
                  <a:lnTo>
                    <a:pt x="1284" y="1092"/>
                  </a:lnTo>
                  <a:lnTo>
                    <a:pt x="1290" y="1092"/>
                  </a:lnTo>
                  <a:lnTo>
                    <a:pt x="1290" y="1086"/>
                  </a:lnTo>
                  <a:lnTo>
                    <a:pt x="1284" y="1074"/>
                  </a:lnTo>
                  <a:lnTo>
                    <a:pt x="1272" y="1062"/>
                  </a:lnTo>
                  <a:lnTo>
                    <a:pt x="1272" y="1014"/>
                  </a:lnTo>
                  <a:lnTo>
                    <a:pt x="1248" y="1014"/>
                  </a:lnTo>
                  <a:lnTo>
                    <a:pt x="1248" y="1008"/>
                  </a:lnTo>
                  <a:lnTo>
                    <a:pt x="1242" y="996"/>
                  </a:lnTo>
                  <a:lnTo>
                    <a:pt x="1242" y="978"/>
                  </a:lnTo>
                  <a:lnTo>
                    <a:pt x="1236" y="972"/>
                  </a:lnTo>
                  <a:lnTo>
                    <a:pt x="1224" y="966"/>
                  </a:lnTo>
                  <a:lnTo>
                    <a:pt x="1218" y="960"/>
                  </a:lnTo>
                  <a:lnTo>
                    <a:pt x="1206" y="936"/>
                  </a:lnTo>
                  <a:lnTo>
                    <a:pt x="1206" y="906"/>
                  </a:lnTo>
                  <a:lnTo>
                    <a:pt x="1212" y="900"/>
                  </a:lnTo>
                  <a:lnTo>
                    <a:pt x="1212" y="876"/>
                  </a:lnTo>
                  <a:lnTo>
                    <a:pt x="1200" y="864"/>
                  </a:lnTo>
                  <a:lnTo>
                    <a:pt x="1194" y="852"/>
                  </a:lnTo>
                  <a:lnTo>
                    <a:pt x="1194" y="804"/>
                  </a:lnTo>
                  <a:lnTo>
                    <a:pt x="1200" y="780"/>
                  </a:lnTo>
                  <a:lnTo>
                    <a:pt x="1200" y="750"/>
                  </a:lnTo>
                  <a:lnTo>
                    <a:pt x="1212" y="738"/>
                  </a:lnTo>
                  <a:lnTo>
                    <a:pt x="1218" y="744"/>
                  </a:lnTo>
                  <a:lnTo>
                    <a:pt x="1218" y="732"/>
                  </a:lnTo>
                  <a:lnTo>
                    <a:pt x="1224" y="726"/>
                  </a:lnTo>
                  <a:lnTo>
                    <a:pt x="1224" y="696"/>
                  </a:lnTo>
                  <a:lnTo>
                    <a:pt x="1218" y="690"/>
                  </a:lnTo>
                  <a:lnTo>
                    <a:pt x="1206" y="684"/>
                  </a:lnTo>
                  <a:lnTo>
                    <a:pt x="1200" y="678"/>
                  </a:lnTo>
                  <a:lnTo>
                    <a:pt x="1188" y="648"/>
                  </a:lnTo>
                  <a:lnTo>
                    <a:pt x="1182" y="642"/>
                  </a:lnTo>
                  <a:lnTo>
                    <a:pt x="1176" y="642"/>
                  </a:lnTo>
                  <a:lnTo>
                    <a:pt x="1176" y="636"/>
                  </a:lnTo>
                  <a:lnTo>
                    <a:pt x="1182" y="624"/>
                  </a:lnTo>
                  <a:lnTo>
                    <a:pt x="1194" y="618"/>
                  </a:lnTo>
                  <a:lnTo>
                    <a:pt x="1206" y="606"/>
                  </a:lnTo>
                  <a:lnTo>
                    <a:pt x="1206" y="594"/>
                  </a:lnTo>
                  <a:lnTo>
                    <a:pt x="1200" y="588"/>
                  </a:lnTo>
                  <a:lnTo>
                    <a:pt x="1194" y="576"/>
                  </a:lnTo>
                  <a:lnTo>
                    <a:pt x="1194" y="570"/>
                  </a:lnTo>
                  <a:lnTo>
                    <a:pt x="1200" y="564"/>
                  </a:lnTo>
                  <a:lnTo>
                    <a:pt x="1224" y="552"/>
                  </a:lnTo>
                  <a:lnTo>
                    <a:pt x="1230" y="546"/>
                  </a:lnTo>
                  <a:lnTo>
                    <a:pt x="1236" y="546"/>
                  </a:lnTo>
                  <a:lnTo>
                    <a:pt x="1242" y="468"/>
                  </a:lnTo>
                  <a:close/>
                </a:path>
              </a:pathLst>
            </a:custGeom>
            <a:solidFill>
              <a:srgbClr val="C0C0C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649" name="Congo (Brazzaville)">
              <a:extLst>
                <a:ext uri="{FF2B5EF4-FFF2-40B4-BE49-F238E27FC236}">
                  <a16:creationId xmlns:a16="http://schemas.microsoft.com/office/drawing/2014/main" id="{C87BC09B-A483-E892-D994-678F5B4DF88A}"/>
                </a:ext>
              </a:extLst>
            </p:cNvPr>
            <p:cNvSpPr>
              <a:spLocks/>
            </p:cNvSpPr>
            <p:nvPr/>
          </p:nvSpPr>
          <p:spPr bwMode="gray">
            <a:xfrm>
              <a:off x="2855" y="2492"/>
              <a:ext cx="136" cy="178"/>
            </a:xfrm>
            <a:custGeom>
              <a:avLst/>
              <a:gdLst>
                <a:gd name="T0" fmla="*/ 2147483647 w 534"/>
                <a:gd name="T1" fmla="*/ 2147483647 h 702"/>
                <a:gd name="T2" fmla="*/ 2147483647 w 534"/>
                <a:gd name="T3" fmla="*/ 2147483647 h 702"/>
                <a:gd name="T4" fmla="*/ 2147483647 w 534"/>
                <a:gd name="T5" fmla="*/ 2147483647 h 702"/>
                <a:gd name="T6" fmla="*/ 2147483647 w 534"/>
                <a:gd name="T7" fmla="*/ 2147483647 h 702"/>
                <a:gd name="T8" fmla="*/ 2147483647 w 534"/>
                <a:gd name="T9" fmla="*/ 2147483647 h 702"/>
                <a:gd name="T10" fmla="*/ 2147483647 w 534"/>
                <a:gd name="T11" fmla="*/ 2147483647 h 702"/>
                <a:gd name="T12" fmla="*/ 2147483647 w 534"/>
                <a:gd name="T13" fmla="*/ 2147483647 h 702"/>
                <a:gd name="T14" fmla="*/ 2147483647 w 534"/>
                <a:gd name="T15" fmla="*/ 2147483647 h 702"/>
                <a:gd name="T16" fmla="*/ 2147483647 w 534"/>
                <a:gd name="T17" fmla="*/ 2147483647 h 702"/>
                <a:gd name="T18" fmla="*/ 2147483647 w 534"/>
                <a:gd name="T19" fmla="*/ 2147483647 h 702"/>
                <a:gd name="T20" fmla="*/ 2147483647 w 534"/>
                <a:gd name="T21" fmla="*/ 2147483647 h 702"/>
                <a:gd name="T22" fmla="*/ 2147483647 w 534"/>
                <a:gd name="T23" fmla="*/ 2147483647 h 702"/>
                <a:gd name="T24" fmla="*/ 2147483647 w 534"/>
                <a:gd name="T25" fmla="*/ 2147483647 h 702"/>
                <a:gd name="T26" fmla="*/ 2147483647 w 534"/>
                <a:gd name="T27" fmla="*/ 2147483647 h 702"/>
                <a:gd name="T28" fmla="*/ 2147483647 w 534"/>
                <a:gd name="T29" fmla="*/ 2147483647 h 702"/>
                <a:gd name="T30" fmla="*/ 2147483647 w 534"/>
                <a:gd name="T31" fmla="*/ 2147483647 h 702"/>
                <a:gd name="T32" fmla="*/ 2147483647 w 534"/>
                <a:gd name="T33" fmla="*/ 2147483647 h 702"/>
                <a:gd name="T34" fmla="*/ 2147483647 w 534"/>
                <a:gd name="T35" fmla="*/ 2147483647 h 702"/>
                <a:gd name="T36" fmla="*/ 2147483647 w 534"/>
                <a:gd name="T37" fmla="*/ 2147483647 h 702"/>
                <a:gd name="T38" fmla="*/ 2147483647 w 534"/>
                <a:gd name="T39" fmla="*/ 2147483647 h 702"/>
                <a:gd name="T40" fmla="*/ 2147483647 w 534"/>
                <a:gd name="T41" fmla="*/ 2147483647 h 702"/>
                <a:gd name="T42" fmla="*/ 2147483647 w 534"/>
                <a:gd name="T43" fmla="*/ 2147483647 h 702"/>
                <a:gd name="T44" fmla="*/ 2147483647 w 534"/>
                <a:gd name="T45" fmla="*/ 2147483647 h 702"/>
                <a:gd name="T46" fmla="*/ 2147483647 w 534"/>
                <a:gd name="T47" fmla="*/ 2147483647 h 702"/>
                <a:gd name="T48" fmla="*/ 2147483647 w 534"/>
                <a:gd name="T49" fmla="*/ 2147483647 h 702"/>
                <a:gd name="T50" fmla="*/ 0 w 534"/>
                <a:gd name="T51" fmla="*/ 2147483647 h 702"/>
                <a:gd name="T52" fmla="*/ 2147483647 w 534"/>
                <a:gd name="T53" fmla="*/ 2147483647 h 702"/>
                <a:gd name="T54" fmla="*/ 2147483647 w 534"/>
                <a:gd name="T55" fmla="*/ 2147483647 h 702"/>
                <a:gd name="T56" fmla="*/ 2147483647 w 534"/>
                <a:gd name="T57" fmla="*/ 2147483647 h 702"/>
                <a:gd name="T58" fmla="*/ 2147483647 w 534"/>
                <a:gd name="T59" fmla="*/ 2147483647 h 702"/>
                <a:gd name="T60" fmla="*/ 2147483647 w 534"/>
                <a:gd name="T61" fmla="*/ 2147483647 h 702"/>
                <a:gd name="T62" fmla="*/ 2147483647 w 534"/>
                <a:gd name="T63" fmla="*/ 2147483647 h 702"/>
                <a:gd name="T64" fmla="*/ 2147483647 w 534"/>
                <a:gd name="T65" fmla="*/ 2147483647 h 702"/>
                <a:gd name="T66" fmla="*/ 2147483647 w 534"/>
                <a:gd name="T67" fmla="*/ 2147483647 h 702"/>
                <a:gd name="T68" fmla="*/ 2147483647 w 534"/>
                <a:gd name="T69" fmla="*/ 2147483647 h 702"/>
                <a:gd name="T70" fmla="*/ 2147483647 w 534"/>
                <a:gd name="T71" fmla="*/ 2147483647 h 702"/>
                <a:gd name="T72" fmla="*/ 2147483647 w 534"/>
                <a:gd name="T73" fmla="*/ 2147483647 h 702"/>
                <a:gd name="T74" fmla="*/ 2147483647 w 534"/>
                <a:gd name="T75" fmla="*/ 2147483647 h 702"/>
                <a:gd name="T76" fmla="*/ 2147483647 w 534"/>
                <a:gd name="T77" fmla="*/ 2147483647 h 702"/>
                <a:gd name="T78" fmla="*/ 2147483647 w 534"/>
                <a:gd name="T79" fmla="*/ 2147483647 h 702"/>
                <a:gd name="T80" fmla="*/ 2147483647 w 534"/>
                <a:gd name="T81" fmla="*/ 2147483647 h 702"/>
                <a:gd name="T82" fmla="*/ 2147483647 w 534"/>
                <a:gd name="T83" fmla="*/ 2147483647 h 702"/>
                <a:gd name="T84" fmla="*/ 2147483647 w 534"/>
                <a:gd name="T85" fmla="*/ 2147483647 h 702"/>
                <a:gd name="T86" fmla="*/ 2147483647 w 534"/>
                <a:gd name="T87" fmla="*/ 2147483647 h 702"/>
                <a:gd name="T88" fmla="*/ 2147483647 w 534"/>
                <a:gd name="T89" fmla="*/ 2147483647 h 702"/>
                <a:gd name="T90" fmla="*/ 2147483647 w 534"/>
                <a:gd name="T91" fmla="*/ 2147483647 h 702"/>
                <a:gd name="T92" fmla="*/ 2147483647 w 534"/>
                <a:gd name="T93" fmla="*/ 2147483647 h 702"/>
                <a:gd name="T94" fmla="*/ 2147483647 w 534"/>
                <a:gd name="T95" fmla="*/ 2147483647 h 702"/>
                <a:gd name="T96" fmla="*/ 2147483647 w 534"/>
                <a:gd name="T97" fmla="*/ 2147483647 h 702"/>
                <a:gd name="T98" fmla="*/ 2147483647 w 534"/>
                <a:gd name="T99" fmla="*/ 2147483647 h 702"/>
                <a:gd name="T100" fmla="*/ 2147483647 w 534"/>
                <a:gd name="T101" fmla="*/ 2147483647 h 702"/>
                <a:gd name="T102" fmla="*/ 2147483647 w 534"/>
                <a:gd name="T103" fmla="*/ 2147483647 h 702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534"/>
                <a:gd name="T157" fmla="*/ 0 h 702"/>
                <a:gd name="T158" fmla="*/ 534 w 534"/>
                <a:gd name="T159" fmla="*/ 702 h 702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534" h="702">
                  <a:moveTo>
                    <a:pt x="366" y="120"/>
                  </a:moveTo>
                  <a:lnTo>
                    <a:pt x="360" y="126"/>
                  </a:lnTo>
                  <a:lnTo>
                    <a:pt x="354" y="168"/>
                  </a:lnTo>
                  <a:lnTo>
                    <a:pt x="330" y="144"/>
                  </a:lnTo>
                  <a:lnTo>
                    <a:pt x="294" y="144"/>
                  </a:lnTo>
                  <a:lnTo>
                    <a:pt x="288" y="138"/>
                  </a:lnTo>
                  <a:lnTo>
                    <a:pt x="276" y="138"/>
                  </a:lnTo>
                  <a:lnTo>
                    <a:pt x="270" y="132"/>
                  </a:lnTo>
                  <a:lnTo>
                    <a:pt x="258" y="126"/>
                  </a:lnTo>
                  <a:lnTo>
                    <a:pt x="210" y="126"/>
                  </a:lnTo>
                  <a:lnTo>
                    <a:pt x="192" y="132"/>
                  </a:lnTo>
                  <a:lnTo>
                    <a:pt x="162" y="132"/>
                  </a:lnTo>
                  <a:lnTo>
                    <a:pt x="144" y="162"/>
                  </a:lnTo>
                  <a:lnTo>
                    <a:pt x="150" y="198"/>
                  </a:lnTo>
                  <a:lnTo>
                    <a:pt x="156" y="204"/>
                  </a:lnTo>
                  <a:lnTo>
                    <a:pt x="180" y="204"/>
                  </a:lnTo>
                  <a:lnTo>
                    <a:pt x="186" y="198"/>
                  </a:lnTo>
                  <a:lnTo>
                    <a:pt x="186" y="180"/>
                  </a:lnTo>
                  <a:lnTo>
                    <a:pt x="204" y="180"/>
                  </a:lnTo>
                  <a:lnTo>
                    <a:pt x="210" y="186"/>
                  </a:lnTo>
                  <a:lnTo>
                    <a:pt x="222" y="186"/>
                  </a:lnTo>
                  <a:lnTo>
                    <a:pt x="222" y="192"/>
                  </a:lnTo>
                  <a:lnTo>
                    <a:pt x="228" y="198"/>
                  </a:lnTo>
                  <a:lnTo>
                    <a:pt x="228" y="216"/>
                  </a:lnTo>
                  <a:lnTo>
                    <a:pt x="240" y="222"/>
                  </a:lnTo>
                  <a:lnTo>
                    <a:pt x="240" y="234"/>
                  </a:lnTo>
                  <a:lnTo>
                    <a:pt x="234" y="240"/>
                  </a:lnTo>
                  <a:lnTo>
                    <a:pt x="228" y="252"/>
                  </a:lnTo>
                  <a:lnTo>
                    <a:pt x="222" y="258"/>
                  </a:lnTo>
                  <a:lnTo>
                    <a:pt x="210" y="258"/>
                  </a:lnTo>
                  <a:lnTo>
                    <a:pt x="198" y="282"/>
                  </a:lnTo>
                  <a:lnTo>
                    <a:pt x="198" y="318"/>
                  </a:lnTo>
                  <a:lnTo>
                    <a:pt x="216" y="324"/>
                  </a:lnTo>
                  <a:lnTo>
                    <a:pt x="222" y="342"/>
                  </a:lnTo>
                  <a:lnTo>
                    <a:pt x="240" y="342"/>
                  </a:lnTo>
                  <a:lnTo>
                    <a:pt x="246" y="348"/>
                  </a:lnTo>
                  <a:lnTo>
                    <a:pt x="246" y="360"/>
                  </a:lnTo>
                  <a:lnTo>
                    <a:pt x="240" y="366"/>
                  </a:lnTo>
                  <a:lnTo>
                    <a:pt x="240" y="414"/>
                  </a:lnTo>
                  <a:lnTo>
                    <a:pt x="234" y="426"/>
                  </a:lnTo>
                  <a:lnTo>
                    <a:pt x="240" y="450"/>
                  </a:lnTo>
                  <a:lnTo>
                    <a:pt x="234" y="456"/>
                  </a:lnTo>
                  <a:lnTo>
                    <a:pt x="222" y="462"/>
                  </a:lnTo>
                  <a:lnTo>
                    <a:pt x="222" y="486"/>
                  </a:lnTo>
                  <a:lnTo>
                    <a:pt x="216" y="498"/>
                  </a:lnTo>
                  <a:lnTo>
                    <a:pt x="210" y="504"/>
                  </a:lnTo>
                  <a:lnTo>
                    <a:pt x="198" y="504"/>
                  </a:lnTo>
                  <a:lnTo>
                    <a:pt x="192" y="498"/>
                  </a:lnTo>
                  <a:lnTo>
                    <a:pt x="192" y="468"/>
                  </a:lnTo>
                  <a:lnTo>
                    <a:pt x="186" y="468"/>
                  </a:lnTo>
                  <a:lnTo>
                    <a:pt x="180" y="474"/>
                  </a:lnTo>
                  <a:lnTo>
                    <a:pt x="174" y="486"/>
                  </a:lnTo>
                  <a:lnTo>
                    <a:pt x="168" y="492"/>
                  </a:lnTo>
                  <a:lnTo>
                    <a:pt x="138" y="492"/>
                  </a:lnTo>
                  <a:lnTo>
                    <a:pt x="120" y="450"/>
                  </a:lnTo>
                  <a:lnTo>
                    <a:pt x="90" y="450"/>
                  </a:lnTo>
                  <a:lnTo>
                    <a:pt x="90" y="456"/>
                  </a:lnTo>
                  <a:lnTo>
                    <a:pt x="108" y="474"/>
                  </a:lnTo>
                  <a:lnTo>
                    <a:pt x="96" y="480"/>
                  </a:lnTo>
                  <a:lnTo>
                    <a:pt x="90" y="492"/>
                  </a:lnTo>
                  <a:lnTo>
                    <a:pt x="84" y="498"/>
                  </a:lnTo>
                  <a:lnTo>
                    <a:pt x="66" y="498"/>
                  </a:lnTo>
                  <a:lnTo>
                    <a:pt x="54" y="492"/>
                  </a:lnTo>
                  <a:lnTo>
                    <a:pt x="42" y="492"/>
                  </a:lnTo>
                  <a:lnTo>
                    <a:pt x="36" y="486"/>
                  </a:lnTo>
                  <a:lnTo>
                    <a:pt x="30" y="486"/>
                  </a:lnTo>
                  <a:lnTo>
                    <a:pt x="30" y="504"/>
                  </a:lnTo>
                  <a:lnTo>
                    <a:pt x="36" y="510"/>
                  </a:lnTo>
                  <a:lnTo>
                    <a:pt x="36" y="522"/>
                  </a:lnTo>
                  <a:lnTo>
                    <a:pt x="24" y="522"/>
                  </a:lnTo>
                  <a:lnTo>
                    <a:pt x="54" y="540"/>
                  </a:lnTo>
                  <a:lnTo>
                    <a:pt x="36" y="552"/>
                  </a:lnTo>
                  <a:lnTo>
                    <a:pt x="54" y="564"/>
                  </a:lnTo>
                  <a:lnTo>
                    <a:pt x="54" y="600"/>
                  </a:lnTo>
                  <a:lnTo>
                    <a:pt x="48" y="606"/>
                  </a:lnTo>
                  <a:lnTo>
                    <a:pt x="30" y="588"/>
                  </a:lnTo>
                  <a:lnTo>
                    <a:pt x="6" y="600"/>
                  </a:lnTo>
                  <a:lnTo>
                    <a:pt x="0" y="618"/>
                  </a:lnTo>
                  <a:lnTo>
                    <a:pt x="54" y="666"/>
                  </a:lnTo>
                  <a:lnTo>
                    <a:pt x="54" y="684"/>
                  </a:lnTo>
                  <a:lnTo>
                    <a:pt x="72" y="702"/>
                  </a:lnTo>
                  <a:lnTo>
                    <a:pt x="72" y="690"/>
                  </a:lnTo>
                  <a:lnTo>
                    <a:pt x="90" y="690"/>
                  </a:lnTo>
                  <a:lnTo>
                    <a:pt x="90" y="672"/>
                  </a:lnTo>
                  <a:lnTo>
                    <a:pt x="102" y="666"/>
                  </a:lnTo>
                  <a:lnTo>
                    <a:pt x="108" y="660"/>
                  </a:lnTo>
                  <a:lnTo>
                    <a:pt x="120" y="654"/>
                  </a:lnTo>
                  <a:lnTo>
                    <a:pt x="126" y="648"/>
                  </a:lnTo>
                  <a:lnTo>
                    <a:pt x="132" y="654"/>
                  </a:lnTo>
                  <a:lnTo>
                    <a:pt x="132" y="660"/>
                  </a:lnTo>
                  <a:lnTo>
                    <a:pt x="138" y="666"/>
                  </a:lnTo>
                  <a:lnTo>
                    <a:pt x="138" y="672"/>
                  </a:lnTo>
                  <a:lnTo>
                    <a:pt x="150" y="672"/>
                  </a:lnTo>
                  <a:lnTo>
                    <a:pt x="150" y="678"/>
                  </a:lnTo>
                  <a:lnTo>
                    <a:pt x="156" y="684"/>
                  </a:lnTo>
                  <a:lnTo>
                    <a:pt x="156" y="690"/>
                  </a:lnTo>
                  <a:lnTo>
                    <a:pt x="162" y="696"/>
                  </a:lnTo>
                  <a:lnTo>
                    <a:pt x="174" y="696"/>
                  </a:lnTo>
                  <a:lnTo>
                    <a:pt x="180" y="690"/>
                  </a:lnTo>
                  <a:lnTo>
                    <a:pt x="186" y="678"/>
                  </a:lnTo>
                  <a:lnTo>
                    <a:pt x="186" y="660"/>
                  </a:lnTo>
                  <a:lnTo>
                    <a:pt x="210" y="666"/>
                  </a:lnTo>
                  <a:lnTo>
                    <a:pt x="228" y="648"/>
                  </a:lnTo>
                  <a:lnTo>
                    <a:pt x="234" y="648"/>
                  </a:lnTo>
                  <a:lnTo>
                    <a:pt x="234" y="678"/>
                  </a:lnTo>
                  <a:lnTo>
                    <a:pt x="228" y="690"/>
                  </a:lnTo>
                  <a:lnTo>
                    <a:pt x="234" y="696"/>
                  </a:lnTo>
                  <a:lnTo>
                    <a:pt x="252" y="696"/>
                  </a:lnTo>
                  <a:lnTo>
                    <a:pt x="264" y="690"/>
                  </a:lnTo>
                  <a:lnTo>
                    <a:pt x="270" y="684"/>
                  </a:lnTo>
                  <a:lnTo>
                    <a:pt x="276" y="672"/>
                  </a:lnTo>
                  <a:lnTo>
                    <a:pt x="294" y="654"/>
                  </a:lnTo>
                  <a:lnTo>
                    <a:pt x="300" y="642"/>
                  </a:lnTo>
                  <a:lnTo>
                    <a:pt x="312" y="630"/>
                  </a:lnTo>
                  <a:lnTo>
                    <a:pt x="330" y="630"/>
                  </a:lnTo>
                  <a:lnTo>
                    <a:pt x="336" y="624"/>
                  </a:lnTo>
                  <a:lnTo>
                    <a:pt x="366" y="582"/>
                  </a:lnTo>
                  <a:lnTo>
                    <a:pt x="360" y="480"/>
                  </a:lnTo>
                  <a:lnTo>
                    <a:pt x="366" y="480"/>
                  </a:lnTo>
                  <a:lnTo>
                    <a:pt x="390" y="456"/>
                  </a:lnTo>
                  <a:lnTo>
                    <a:pt x="390" y="420"/>
                  </a:lnTo>
                  <a:lnTo>
                    <a:pt x="396" y="408"/>
                  </a:lnTo>
                  <a:lnTo>
                    <a:pt x="402" y="402"/>
                  </a:lnTo>
                  <a:lnTo>
                    <a:pt x="450" y="378"/>
                  </a:lnTo>
                  <a:lnTo>
                    <a:pt x="456" y="366"/>
                  </a:lnTo>
                  <a:lnTo>
                    <a:pt x="468" y="360"/>
                  </a:lnTo>
                  <a:lnTo>
                    <a:pt x="474" y="354"/>
                  </a:lnTo>
                  <a:lnTo>
                    <a:pt x="474" y="300"/>
                  </a:lnTo>
                  <a:lnTo>
                    <a:pt x="486" y="294"/>
                  </a:lnTo>
                  <a:lnTo>
                    <a:pt x="492" y="282"/>
                  </a:lnTo>
                  <a:lnTo>
                    <a:pt x="492" y="258"/>
                  </a:lnTo>
                  <a:lnTo>
                    <a:pt x="486" y="246"/>
                  </a:lnTo>
                  <a:lnTo>
                    <a:pt x="480" y="240"/>
                  </a:lnTo>
                  <a:lnTo>
                    <a:pt x="480" y="228"/>
                  </a:lnTo>
                  <a:lnTo>
                    <a:pt x="498" y="192"/>
                  </a:lnTo>
                  <a:lnTo>
                    <a:pt x="498" y="168"/>
                  </a:lnTo>
                  <a:lnTo>
                    <a:pt x="492" y="156"/>
                  </a:lnTo>
                  <a:lnTo>
                    <a:pt x="492" y="126"/>
                  </a:lnTo>
                  <a:lnTo>
                    <a:pt x="498" y="120"/>
                  </a:lnTo>
                  <a:lnTo>
                    <a:pt x="510" y="96"/>
                  </a:lnTo>
                  <a:lnTo>
                    <a:pt x="522" y="84"/>
                  </a:lnTo>
                  <a:lnTo>
                    <a:pt x="528" y="66"/>
                  </a:lnTo>
                  <a:lnTo>
                    <a:pt x="534" y="54"/>
                  </a:lnTo>
                  <a:lnTo>
                    <a:pt x="534" y="18"/>
                  </a:lnTo>
                  <a:lnTo>
                    <a:pt x="522" y="6"/>
                  </a:lnTo>
                  <a:lnTo>
                    <a:pt x="510" y="18"/>
                  </a:lnTo>
                  <a:lnTo>
                    <a:pt x="498" y="18"/>
                  </a:lnTo>
                  <a:lnTo>
                    <a:pt x="462" y="0"/>
                  </a:lnTo>
                  <a:lnTo>
                    <a:pt x="444" y="0"/>
                  </a:lnTo>
                  <a:lnTo>
                    <a:pt x="426" y="18"/>
                  </a:lnTo>
                  <a:lnTo>
                    <a:pt x="396" y="18"/>
                  </a:lnTo>
                  <a:lnTo>
                    <a:pt x="378" y="48"/>
                  </a:lnTo>
                  <a:lnTo>
                    <a:pt x="390" y="60"/>
                  </a:lnTo>
                  <a:lnTo>
                    <a:pt x="390" y="84"/>
                  </a:lnTo>
                  <a:lnTo>
                    <a:pt x="384" y="96"/>
                  </a:lnTo>
                  <a:lnTo>
                    <a:pt x="378" y="102"/>
                  </a:lnTo>
                  <a:lnTo>
                    <a:pt x="372" y="114"/>
                  </a:lnTo>
                  <a:lnTo>
                    <a:pt x="366" y="120"/>
                  </a:lnTo>
                  <a:close/>
                </a:path>
              </a:pathLst>
            </a:custGeom>
            <a:solidFill>
              <a:srgbClr val="C0C0C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650" name="Colombia">
              <a:extLst>
                <a:ext uri="{FF2B5EF4-FFF2-40B4-BE49-F238E27FC236}">
                  <a16:creationId xmlns:a16="http://schemas.microsoft.com/office/drawing/2014/main" id="{89682EE2-E6AD-4B1D-FD4A-9EC8B403927A}"/>
                </a:ext>
              </a:extLst>
            </p:cNvPr>
            <p:cNvSpPr>
              <a:spLocks/>
            </p:cNvSpPr>
            <p:nvPr/>
          </p:nvSpPr>
          <p:spPr bwMode="gray">
            <a:xfrm>
              <a:off x="1228" y="2314"/>
              <a:ext cx="220" cy="341"/>
            </a:xfrm>
            <a:custGeom>
              <a:avLst/>
              <a:gdLst>
                <a:gd name="T0" fmla="*/ 2147483647 w 870"/>
                <a:gd name="T1" fmla="*/ 2147483647 h 1344"/>
                <a:gd name="T2" fmla="*/ 2147483647 w 870"/>
                <a:gd name="T3" fmla="*/ 2147483647 h 1344"/>
                <a:gd name="T4" fmla="*/ 2147483647 w 870"/>
                <a:gd name="T5" fmla="*/ 2147483647 h 1344"/>
                <a:gd name="T6" fmla="*/ 2147483647 w 870"/>
                <a:gd name="T7" fmla="*/ 2147483647 h 1344"/>
                <a:gd name="T8" fmla="*/ 2147483647 w 870"/>
                <a:gd name="T9" fmla="*/ 2147483647 h 1344"/>
                <a:gd name="T10" fmla="*/ 2147483647 w 870"/>
                <a:gd name="T11" fmla="*/ 2147483647 h 1344"/>
                <a:gd name="T12" fmla="*/ 2147483647 w 870"/>
                <a:gd name="T13" fmla="*/ 2147483647 h 1344"/>
                <a:gd name="T14" fmla="*/ 2147483647 w 870"/>
                <a:gd name="T15" fmla="*/ 2147483647 h 1344"/>
                <a:gd name="T16" fmla="*/ 2147483647 w 870"/>
                <a:gd name="T17" fmla="*/ 2147483647 h 1344"/>
                <a:gd name="T18" fmla="*/ 2147483647 w 870"/>
                <a:gd name="T19" fmla="*/ 2147483647 h 1344"/>
                <a:gd name="T20" fmla="*/ 2147483647 w 870"/>
                <a:gd name="T21" fmla="*/ 2147483647 h 1344"/>
                <a:gd name="T22" fmla="*/ 2147483647 w 870"/>
                <a:gd name="T23" fmla="*/ 2147483647 h 1344"/>
                <a:gd name="T24" fmla="*/ 2147483647 w 870"/>
                <a:gd name="T25" fmla="*/ 2147483647 h 1344"/>
                <a:gd name="T26" fmla="*/ 2147483647 w 870"/>
                <a:gd name="T27" fmla="*/ 2147483647 h 1344"/>
                <a:gd name="T28" fmla="*/ 2147483647 w 870"/>
                <a:gd name="T29" fmla="*/ 2147483647 h 1344"/>
                <a:gd name="T30" fmla="*/ 2147483647 w 870"/>
                <a:gd name="T31" fmla="*/ 2147483647 h 1344"/>
                <a:gd name="T32" fmla="*/ 2147483647 w 870"/>
                <a:gd name="T33" fmla="*/ 2147483647 h 1344"/>
                <a:gd name="T34" fmla="*/ 2147483647 w 870"/>
                <a:gd name="T35" fmla="*/ 2147483647 h 1344"/>
                <a:gd name="T36" fmla="*/ 2147483647 w 870"/>
                <a:gd name="T37" fmla="*/ 2147483647 h 1344"/>
                <a:gd name="T38" fmla="*/ 2147483647 w 870"/>
                <a:gd name="T39" fmla="*/ 2147483647 h 1344"/>
                <a:gd name="T40" fmla="*/ 2147483647 w 870"/>
                <a:gd name="T41" fmla="*/ 2147483647 h 1344"/>
                <a:gd name="T42" fmla="*/ 2147483647 w 870"/>
                <a:gd name="T43" fmla="*/ 2147483647 h 1344"/>
                <a:gd name="T44" fmla="*/ 2147483647 w 870"/>
                <a:gd name="T45" fmla="*/ 2147483647 h 1344"/>
                <a:gd name="T46" fmla="*/ 2147483647 w 870"/>
                <a:gd name="T47" fmla="*/ 2147483647 h 1344"/>
                <a:gd name="T48" fmla="*/ 2147483647 w 870"/>
                <a:gd name="T49" fmla="*/ 2147483647 h 1344"/>
                <a:gd name="T50" fmla="*/ 2147483647 w 870"/>
                <a:gd name="T51" fmla="*/ 2147483647 h 1344"/>
                <a:gd name="T52" fmla="*/ 2147483647 w 870"/>
                <a:gd name="T53" fmla="*/ 2147483647 h 1344"/>
                <a:gd name="T54" fmla="*/ 2147483647 w 870"/>
                <a:gd name="T55" fmla="*/ 2147483647 h 1344"/>
                <a:gd name="T56" fmla="*/ 2147483647 w 870"/>
                <a:gd name="T57" fmla="*/ 2147483647 h 1344"/>
                <a:gd name="T58" fmla="*/ 2147483647 w 870"/>
                <a:gd name="T59" fmla="*/ 2147483647 h 1344"/>
                <a:gd name="T60" fmla="*/ 2147483647 w 870"/>
                <a:gd name="T61" fmla="*/ 2147483647 h 1344"/>
                <a:gd name="T62" fmla="*/ 2147483647 w 870"/>
                <a:gd name="T63" fmla="*/ 2147483647 h 1344"/>
                <a:gd name="T64" fmla="*/ 2147483647 w 870"/>
                <a:gd name="T65" fmla="*/ 2147483647 h 1344"/>
                <a:gd name="T66" fmla="*/ 2147483647 w 870"/>
                <a:gd name="T67" fmla="*/ 2147483647 h 1344"/>
                <a:gd name="T68" fmla="*/ 2147483647 w 870"/>
                <a:gd name="T69" fmla="*/ 2147483647 h 1344"/>
                <a:gd name="T70" fmla="*/ 2147483647 w 870"/>
                <a:gd name="T71" fmla="*/ 2147483647 h 1344"/>
                <a:gd name="T72" fmla="*/ 2147483647 w 870"/>
                <a:gd name="T73" fmla="*/ 0 h 1344"/>
                <a:gd name="T74" fmla="*/ 2147483647 w 870"/>
                <a:gd name="T75" fmla="*/ 2147483647 h 1344"/>
                <a:gd name="T76" fmla="*/ 2147483647 w 870"/>
                <a:gd name="T77" fmla="*/ 2147483647 h 1344"/>
                <a:gd name="T78" fmla="*/ 2147483647 w 870"/>
                <a:gd name="T79" fmla="*/ 2147483647 h 1344"/>
                <a:gd name="T80" fmla="*/ 2147483647 w 870"/>
                <a:gd name="T81" fmla="*/ 2147483647 h 1344"/>
                <a:gd name="T82" fmla="*/ 2147483647 w 870"/>
                <a:gd name="T83" fmla="*/ 2147483647 h 1344"/>
                <a:gd name="T84" fmla="*/ 2147483647 w 870"/>
                <a:gd name="T85" fmla="*/ 2147483647 h 1344"/>
                <a:gd name="T86" fmla="*/ 2147483647 w 870"/>
                <a:gd name="T87" fmla="*/ 2147483647 h 1344"/>
                <a:gd name="T88" fmla="*/ 2147483647 w 870"/>
                <a:gd name="T89" fmla="*/ 2147483647 h 1344"/>
                <a:gd name="T90" fmla="*/ 2147483647 w 870"/>
                <a:gd name="T91" fmla="*/ 2147483647 h 1344"/>
                <a:gd name="T92" fmla="*/ 2147483647 w 870"/>
                <a:gd name="T93" fmla="*/ 2147483647 h 1344"/>
                <a:gd name="T94" fmla="*/ 2147483647 w 870"/>
                <a:gd name="T95" fmla="*/ 2147483647 h 1344"/>
                <a:gd name="T96" fmla="*/ 2147483647 w 870"/>
                <a:gd name="T97" fmla="*/ 2147483647 h 1344"/>
                <a:gd name="T98" fmla="*/ 2147483647 w 870"/>
                <a:gd name="T99" fmla="*/ 2147483647 h 1344"/>
                <a:gd name="T100" fmla="*/ 2147483647 w 870"/>
                <a:gd name="T101" fmla="*/ 2147483647 h 1344"/>
                <a:gd name="T102" fmla="*/ 2147483647 w 870"/>
                <a:gd name="T103" fmla="*/ 2147483647 h 1344"/>
                <a:gd name="T104" fmla="*/ 2147483647 w 870"/>
                <a:gd name="T105" fmla="*/ 2147483647 h 1344"/>
                <a:gd name="T106" fmla="*/ 2147483647 w 870"/>
                <a:gd name="T107" fmla="*/ 2147483647 h 1344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870"/>
                <a:gd name="T163" fmla="*/ 0 h 1344"/>
                <a:gd name="T164" fmla="*/ 870 w 870"/>
                <a:gd name="T165" fmla="*/ 1344 h 1344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870" h="1344">
                  <a:moveTo>
                    <a:pt x="36" y="912"/>
                  </a:moveTo>
                  <a:lnTo>
                    <a:pt x="60" y="924"/>
                  </a:lnTo>
                  <a:lnTo>
                    <a:pt x="66" y="936"/>
                  </a:lnTo>
                  <a:lnTo>
                    <a:pt x="84" y="936"/>
                  </a:lnTo>
                  <a:lnTo>
                    <a:pt x="96" y="942"/>
                  </a:lnTo>
                  <a:lnTo>
                    <a:pt x="102" y="948"/>
                  </a:lnTo>
                  <a:lnTo>
                    <a:pt x="108" y="960"/>
                  </a:lnTo>
                  <a:lnTo>
                    <a:pt x="108" y="966"/>
                  </a:lnTo>
                  <a:lnTo>
                    <a:pt x="114" y="972"/>
                  </a:lnTo>
                  <a:lnTo>
                    <a:pt x="126" y="978"/>
                  </a:lnTo>
                  <a:lnTo>
                    <a:pt x="138" y="978"/>
                  </a:lnTo>
                  <a:lnTo>
                    <a:pt x="144" y="972"/>
                  </a:lnTo>
                  <a:lnTo>
                    <a:pt x="156" y="978"/>
                  </a:lnTo>
                  <a:lnTo>
                    <a:pt x="162" y="984"/>
                  </a:lnTo>
                  <a:lnTo>
                    <a:pt x="186" y="984"/>
                  </a:lnTo>
                  <a:lnTo>
                    <a:pt x="186" y="972"/>
                  </a:lnTo>
                  <a:lnTo>
                    <a:pt x="192" y="966"/>
                  </a:lnTo>
                  <a:lnTo>
                    <a:pt x="198" y="966"/>
                  </a:lnTo>
                  <a:lnTo>
                    <a:pt x="210" y="972"/>
                  </a:lnTo>
                  <a:lnTo>
                    <a:pt x="210" y="978"/>
                  </a:lnTo>
                  <a:lnTo>
                    <a:pt x="216" y="984"/>
                  </a:lnTo>
                  <a:lnTo>
                    <a:pt x="216" y="990"/>
                  </a:lnTo>
                  <a:lnTo>
                    <a:pt x="228" y="1002"/>
                  </a:lnTo>
                  <a:lnTo>
                    <a:pt x="264" y="1002"/>
                  </a:lnTo>
                  <a:lnTo>
                    <a:pt x="276" y="1008"/>
                  </a:lnTo>
                  <a:lnTo>
                    <a:pt x="282" y="1014"/>
                  </a:lnTo>
                  <a:lnTo>
                    <a:pt x="294" y="1020"/>
                  </a:lnTo>
                  <a:lnTo>
                    <a:pt x="312" y="1038"/>
                  </a:lnTo>
                  <a:lnTo>
                    <a:pt x="324" y="1044"/>
                  </a:lnTo>
                  <a:lnTo>
                    <a:pt x="330" y="1050"/>
                  </a:lnTo>
                  <a:lnTo>
                    <a:pt x="342" y="1086"/>
                  </a:lnTo>
                  <a:lnTo>
                    <a:pt x="360" y="1086"/>
                  </a:lnTo>
                  <a:lnTo>
                    <a:pt x="372" y="1104"/>
                  </a:lnTo>
                  <a:lnTo>
                    <a:pt x="384" y="1104"/>
                  </a:lnTo>
                  <a:lnTo>
                    <a:pt x="390" y="1110"/>
                  </a:lnTo>
                  <a:lnTo>
                    <a:pt x="390" y="1134"/>
                  </a:lnTo>
                  <a:lnTo>
                    <a:pt x="396" y="1140"/>
                  </a:lnTo>
                  <a:lnTo>
                    <a:pt x="396" y="1146"/>
                  </a:lnTo>
                  <a:lnTo>
                    <a:pt x="408" y="1146"/>
                  </a:lnTo>
                  <a:lnTo>
                    <a:pt x="420" y="1152"/>
                  </a:lnTo>
                  <a:lnTo>
                    <a:pt x="426" y="1158"/>
                  </a:lnTo>
                  <a:lnTo>
                    <a:pt x="426" y="1164"/>
                  </a:lnTo>
                  <a:lnTo>
                    <a:pt x="420" y="1170"/>
                  </a:lnTo>
                  <a:lnTo>
                    <a:pt x="420" y="1194"/>
                  </a:lnTo>
                  <a:lnTo>
                    <a:pt x="432" y="1200"/>
                  </a:lnTo>
                  <a:lnTo>
                    <a:pt x="456" y="1206"/>
                  </a:lnTo>
                  <a:lnTo>
                    <a:pt x="492" y="1206"/>
                  </a:lnTo>
                  <a:lnTo>
                    <a:pt x="492" y="1194"/>
                  </a:lnTo>
                  <a:lnTo>
                    <a:pt x="504" y="1182"/>
                  </a:lnTo>
                  <a:lnTo>
                    <a:pt x="528" y="1182"/>
                  </a:lnTo>
                  <a:lnTo>
                    <a:pt x="534" y="1188"/>
                  </a:lnTo>
                  <a:lnTo>
                    <a:pt x="540" y="1188"/>
                  </a:lnTo>
                  <a:lnTo>
                    <a:pt x="546" y="1194"/>
                  </a:lnTo>
                  <a:lnTo>
                    <a:pt x="558" y="1194"/>
                  </a:lnTo>
                  <a:lnTo>
                    <a:pt x="570" y="1188"/>
                  </a:lnTo>
                  <a:lnTo>
                    <a:pt x="576" y="1182"/>
                  </a:lnTo>
                  <a:lnTo>
                    <a:pt x="588" y="1182"/>
                  </a:lnTo>
                  <a:lnTo>
                    <a:pt x="588" y="1188"/>
                  </a:lnTo>
                  <a:lnTo>
                    <a:pt x="594" y="1200"/>
                  </a:lnTo>
                  <a:lnTo>
                    <a:pt x="600" y="1206"/>
                  </a:lnTo>
                  <a:lnTo>
                    <a:pt x="624" y="1206"/>
                  </a:lnTo>
                  <a:lnTo>
                    <a:pt x="636" y="1212"/>
                  </a:lnTo>
                  <a:lnTo>
                    <a:pt x="642" y="1218"/>
                  </a:lnTo>
                  <a:lnTo>
                    <a:pt x="642" y="1236"/>
                  </a:lnTo>
                  <a:lnTo>
                    <a:pt x="636" y="1248"/>
                  </a:lnTo>
                  <a:lnTo>
                    <a:pt x="630" y="1254"/>
                  </a:lnTo>
                  <a:lnTo>
                    <a:pt x="624" y="1254"/>
                  </a:lnTo>
                  <a:lnTo>
                    <a:pt x="618" y="1260"/>
                  </a:lnTo>
                  <a:lnTo>
                    <a:pt x="618" y="1266"/>
                  </a:lnTo>
                  <a:lnTo>
                    <a:pt x="606" y="1290"/>
                  </a:lnTo>
                  <a:lnTo>
                    <a:pt x="606" y="1308"/>
                  </a:lnTo>
                  <a:lnTo>
                    <a:pt x="612" y="1314"/>
                  </a:lnTo>
                  <a:lnTo>
                    <a:pt x="630" y="1314"/>
                  </a:lnTo>
                  <a:lnTo>
                    <a:pt x="642" y="1332"/>
                  </a:lnTo>
                  <a:lnTo>
                    <a:pt x="660" y="1344"/>
                  </a:lnTo>
                  <a:lnTo>
                    <a:pt x="660" y="1308"/>
                  </a:lnTo>
                  <a:lnTo>
                    <a:pt x="666" y="1236"/>
                  </a:lnTo>
                  <a:lnTo>
                    <a:pt x="684" y="1188"/>
                  </a:lnTo>
                  <a:lnTo>
                    <a:pt x="678" y="1140"/>
                  </a:lnTo>
                  <a:lnTo>
                    <a:pt x="690" y="1128"/>
                  </a:lnTo>
                  <a:lnTo>
                    <a:pt x="696" y="1116"/>
                  </a:lnTo>
                  <a:lnTo>
                    <a:pt x="696" y="1104"/>
                  </a:lnTo>
                  <a:lnTo>
                    <a:pt x="690" y="1092"/>
                  </a:lnTo>
                  <a:lnTo>
                    <a:pt x="678" y="1080"/>
                  </a:lnTo>
                  <a:lnTo>
                    <a:pt x="678" y="1074"/>
                  </a:lnTo>
                  <a:lnTo>
                    <a:pt x="672" y="1068"/>
                  </a:lnTo>
                  <a:lnTo>
                    <a:pt x="672" y="1044"/>
                  </a:lnTo>
                  <a:lnTo>
                    <a:pt x="666" y="1038"/>
                  </a:lnTo>
                  <a:lnTo>
                    <a:pt x="654" y="1032"/>
                  </a:lnTo>
                  <a:lnTo>
                    <a:pt x="642" y="1020"/>
                  </a:lnTo>
                  <a:lnTo>
                    <a:pt x="636" y="1020"/>
                  </a:lnTo>
                  <a:lnTo>
                    <a:pt x="642" y="954"/>
                  </a:lnTo>
                  <a:lnTo>
                    <a:pt x="672" y="948"/>
                  </a:lnTo>
                  <a:lnTo>
                    <a:pt x="678" y="954"/>
                  </a:lnTo>
                  <a:lnTo>
                    <a:pt x="708" y="954"/>
                  </a:lnTo>
                  <a:lnTo>
                    <a:pt x="714" y="948"/>
                  </a:lnTo>
                  <a:lnTo>
                    <a:pt x="714" y="942"/>
                  </a:lnTo>
                  <a:lnTo>
                    <a:pt x="708" y="936"/>
                  </a:lnTo>
                  <a:lnTo>
                    <a:pt x="708" y="930"/>
                  </a:lnTo>
                  <a:lnTo>
                    <a:pt x="696" y="918"/>
                  </a:lnTo>
                  <a:lnTo>
                    <a:pt x="684" y="924"/>
                  </a:lnTo>
                  <a:lnTo>
                    <a:pt x="660" y="912"/>
                  </a:lnTo>
                  <a:lnTo>
                    <a:pt x="660" y="900"/>
                  </a:lnTo>
                  <a:lnTo>
                    <a:pt x="654" y="888"/>
                  </a:lnTo>
                  <a:lnTo>
                    <a:pt x="654" y="876"/>
                  </a:lnTo>
                  <a:lnTo>
                    <a:pt x="660" y="864"/>
                  </a:lnTo>
                  <a:lnTo>
                    <a:pt x="666" y="858"/>
                  </a:lnTo>
                  <a:lnTo>
                    <a:pt x="684" y="858"/>
                  </a:lnTo>
                  <a:lnTo>
                    <a:pt x="696" y="870"/>
                  </a:lnTo>
                  <a:lnTo>
                    <a:pt x="762" y="864"/>
                  </a:lnTo>
                  <a:lnTo>
                    <a:pt x="762" y="846"/>
                  </a:lnTo>
                  <a:lnTo>
                    <a:pt x="768" y="840"/>
                  </a:lnTo>
                  <a:lnTo>
                    <a:pt x="774" y="840"/>
                  </a:lnTo>
                  <a:lnTo>
                    <a:pt x="798" y="864"/>
                  </a:lnTo>
                  <a:lnTo>
                    <a:pt x="828" y="834"/>
                  </a:lnTo>
                  <a:lnTo>
                    <a:pt x="834" y="834"/>
                  </a:lnTo>
                  <a:lnTo>
                    <a:pt x="834" y="846"/>
                  </a:lnTo>
                  <a:lnTo>
                    <a:pt x="840" y="852"/>
                  </a:lnTo>
                  <a:lnTo>
                    <a:pt x="840" y="864"/>
                  </a:lnTo>
                  <a:lnTo>
                    <a:pt x="846" y="876"/>
                  </a:lnTo>
                  <a:lnTo>
                    <a:pt x="846" y="906"/>
                  </a:lnTo>
                  <a:lnTo>
                    <a:pt x="870" y="906"/>
                  </a:lnTo>
                  <a:lnTo>
                    <a:pt x="864" y="900"/>
                  </a:lnTo>
                  <a:lnTo>
                    <a:pt x="864" y="882"/>
                  </a:lnTo>
                  <a:lnTo>
                    <a:pt x="858" y="870"/>
                  </a:lnTo>
                  <a:lnTo>
                    <a:pt x="858" y="852"/>
                  </a:lnTo>
                  <a:lnTo>
                    <a:pt x="852" y="846"/>
                  </a:lnTo>
                  <a:lnTo>
                    <a:pt x="852" y="828"/>
                  </a:lnTo>
                  <a:lnTo>
                    <a:pt x="846" y="822"/>
                  </a:lnTo>
                  <a:lnTo>
                    <a:pt x="846" y="798"/>
                  </a:lnTo>
                  <a:lnTo>
                    <a:pt x="834" y="798"/>
                  </a:lnTo>
                  <a:lnTo>
                    <a:pt x="822" y="786"/>
                  </a:lnTo>
                  <a:lnTo>
                    <a:pt x="798" y="774"/>
                  </a:lnTo>
                  <a:lnTo>
                    <a:pt x="804" y="774"/>
                  </a:lnTo>
                  <a:lnTo>
                    <a:pt x="834" y="744"/>
                  </a:lnTo>
                  <a:lnTo>
                    <a:pt x="840" y="732"/>
                  </a:lnTo>
                  <a:lnTo>
                    <a:pt x="840" y="726"/>
                  </a:lnTo>
                  <a:lnTo>
                    <a:pt x="834" y="714"/>
                  </a:lnTo>
                  <a:lnTo>
                    <a:pt x="822" y="708"/>
                  </a:lnTo>
                  <a:lnTo>
                    <a:pt x="816" y="696"/>
                  </a:lnTo>
                  <a:lnTo>
                    <a:pt x="816" y="672"/>
                  </a:lnTo>
                  <a:lnTo>
                    <a:pt x="804" y="672"/>
                  </a:lnTo>
                  <a:lnTo>
                    <a:pt x="798" y="666"/>
                  </a:lnTo>
                  <a:lnTo>
                    <a:pt x="798" y="654"/>
                  </a:lnTo>
                  <a:lnTo>
                    <a:pt x="804" y="642"/>
                  </a:lnTo>
                  <a:lnTo>
                    <a:pt x="804" y="612"/>
                  </a:lnTo>
                  <a:lnTo>
                    <a:pt x="798" y="600"/>
                  </a:lnTo>
                  <a:lnTo>
                    <a:pt x="798" y="576"/>
                  </a:lnTo>
                  <a:lnTo>
                    <a:pt x="810" y="564"/>
                  </a:lnTo>
                  <a:lnTo>
                    <a:pt x="816" y="564"/>
                  </a:lnTo>
                  <a:lnTo>
                    <a:pt x="822" y="558"/>
                  </a:lnTo>
                  <a:lnTo>
                    <a:pt x="822" y="534"/>
                  </a:lnTo>
                  <a:lnTo>
                    <a:pt x="840" y="516"/>
                  </a:lnTo>
                  <a:lnTo>
                    <a:pt x="840" y="504"/>
                  </a:lnTo>
                  <a:lnTo>
                    <a:pt x="834" y="498"/>
                  </a:lnTo>
                  <a:lnTo>
                    <a:pt x="816" y="498"/>
                  </a:lnTo>
                  <a:lnTo>
                    <a:pt x="804" y="504"/>
                  </a:lnTo>
                  <a:lnTo>
                    <a:pt x="798" y="510"/>
                  </a:lnTo>
                  <a:lnTo>
                    <a:pt x="774" y="504"/>
                  </a:lnTo>
                  <a:lnTo>
                    <a:pt x="768" y="510"/>
                  </a:lnTo>
                  <a:lnTo>
                    <a:pt x="744" y="510"/>
                  </a:lnTo>
                  <a:lnTo>
                    <a:pt x="738" y="504"/>
                  </a:lnTo>
                  <a:lnTo>
                    <a:pt x="720" y="504"/>
                  </a:lnTo>
                  <a:lnTo>
                    <a:pt x="720" y="510"/>
                  </a:lnTo>
                  <a:lnTo>
                    <a:pt x="696" y="510"/>
                  </a:lnTo>
                  <a:lnTo>
                    <a:pt x="672" y="486"/>
                  </a:lnTo>
                  <a:lnTo>
                    <a:pt x="666" y="468"/>
                  </a:lnTo>
                  <a:lnTo>
                    <a:pt x="660" y="456"/>
                  </a:lnTo>
                  <a:lnTo>
                    <a:pt x="654" y="450"/>
                  </a:lnTo>
                  <a:lnTo>
                    <a:pt x="654" y="444"/>
                  </a:lnTo>
                  <a:lnTo>
                    <a:pt x="630" y="444"/>
                  </a:lnTo>
                  <a:lnTo>
                    <a:pt x="618" y="438"/>
                  </a:lnTo>
                  <a:lnTo>
                    <a:pt x="612" y="432"/>
                  </a:lnTo>
                  <a:lnTo>
                    <a:pt x="600" y="432"/>
                  </a:lnTo>
                  <a:lnTo>
                    <a:pt x="600" y="438"/>
                  </a:lnTo>
                  <a:lnTo>
                    <a:pt x="594" y="444"/>
                  </a:lnTo>
                  <a:lnTo>
                    <a:pt x="582" y="444"/>
                  </a:lnTo>
                  <a:lnTo>
                    <a:pt x="570" y="438"/>
                  </a:lnTo>
                  <a:lnTo>
                    <a:pt x="564" y="438"/>
                  </a:lnTo>
                  <a:lnTo>
                    <a:pt x="552" y="432"/>
                  </a:lnTo>
                  <a:lnTo>
                    <a:pt x="540" y="432"/>
                  </a:lnTo>
                  <a:lnTo>
                    <a:pt x="534" y="438"/>
                  </a:lnTo>
                  <a:lnTo>
                    <a:pt x="510" y="438"/>
                  </a:lnTo>
                  <a:lnTo>
                    <a:pt x="504" y="432"/>
                  </a:lnTo>
                  <a:lnTo>
                    <a:pt x="498" y="420"/>
                  </a:lnTo>
                  <a:lnTo>
                    <a:pt x="498" y="408"/>
                  </a:lnTo>
                  <a:lnTo>
                    <a:pt x="486" y="408"/>
                  </a:lnTo>
                  <a:lnTo>
                    <a:pt x="486" y="366"/>
                  </a:lnTo>
                  <a:lnTo>
                    <a:pt x="498" y="342"/>
                  </a:lnTo>
                  <a:lnTo>
                    <a:pt x="498" y="330"/>
                  </a:lnTo>
                  <a:lnTo>
                    <a:pt x="492" y="324"/>
                  </a:lnTo>
                  <a:lnTo>
                    <a:pt x="480" y="318"/>
                  </a:lnTo>
                  <a:lnTo>
                    <a:pt x="474" y="312"/>
                  </a:lnTo>
                  <a:lnTo>
                    <a:pt x="474" y="276"/>
                  </a:lnTo>
                  <a:lnTo>
                    <a:pt x="468" y="264"/>
                  </a:lnTo>
                  <a:lnTo>
                    <a:pt x="456" y="252"/>
                  </a:lnTo>
                  <a:lnTo>
                    <a:pt x="450" y="252"/>
                  </a:lnTo>
                  <a:lnTo>
                    <a:pt x="438" y="264"/>
                  </a:lnTo>
                  <a:lnTo>
                    <a:pt x="438" y="270"/>
                  </a:lnTo>
                  <a:lnTo>
                    <a:pt x="432" y="264"/>
                  </a:lnTo>
                  <a:lnTo>
                    <a:pt x="432" y="252"/>
                  </a:lnTo>
                  <a:lnTo>
                    <a:pt x="438" y="240"/>
                  </a:lnTo>
                  <a:lnTo>
                    <a:pt x="462" y="216"/>
                  </a:lnTo>
                  <a:lnTo>
                    <a:pt x="462" y="192"/>
                  </a:lnTo>
                  <a:lnTo>
                    <a:pt x="468" y="186"/>
                  </a:lnTo>
                  <a:lnTo>
                    <a:pt x="468" y="168"/>
                  </a:lnTo>
                  <a:lnTo>
                    <a:pt x="480" y="132"/>
                  </a:lnTo>
                  <a:lnTo>
                    <a:pt x="504" y="108"/>
                  </a:lnTo>
                  <a:lnTo>
                    <a:pt x="522" y="102"/>
                  </a:lnTo>
                  <a:lnTo>
                    <a:pt x="534" y="90"/>
                  </a:lnTo>
                  <a:lnTo>
                    <a:pt x="540" y="78"/>
                  </a:lnTo>
                  <a:lnTo>
                    <a:pt x="540" y="72"/>
                  </a:lnTo>
                  <a:lnTo>
                    <a:pt x="546" y="66"/>
                  </a:lnTo>
                  <a:lnTo>
                    <a:pt x="558" y="66"/>
                  </a:lnTo>
                  <a:lnTo>
                    <a:pt x="564" y="60"/>
                  </a:lnTo>
                  <a:lnTo>
                    <a:pt x="570" y="60"/>
                  </a:lnTo>
                  <a:lnTo>
                    <a:pt x="576" y="54"/>
                  </a:lnTo>
                  <a:lnTo>
                    <a:pt x="582" y="54"/>
                  </a:lnTo>
                  <a:lnTo>
                    <a:pt x="600" y="36"/>
                  </a:lnTo>
                  <a:lnTo>
                    <a:pt x="600" y="12"/>
                  </a:lnTo>
                  <a:lnTo>
                    <a:pt x="594" y="6"/>
                  </a:lnTo>
                  <a:lnTo>
                    <a:pt x="582" y="0"/>
                  </a:lnTo>
                  <a:lnTo>
                    <a:pt x="570" y="6"/>
                  </a:lnTo>
                  <a:lnTo>
                    <a:pt x="546" y="6"/>
                  </a:lnTo>
                  <a:lnTo>
                    <a:pt x="540" y="12"/>
                  </a:lnTo>
                  <a:lnTo>
                    <a:pt x="534" y="12"/>
                  </a:lnTo>
                  <a:lnTo>
                    <a:pt x="522" y="24"/>
                  </a:lnTo>
                  <a:lnTo>
                    <a:pt x="522" y="36"/>
                  </a:lnTo>
                  <a:lnTo>
                    <a:pt x="516" y="48"/>
                  </a:lnTo>
                  <a:lnTo>
                    <a:pt x="504" y="60"/>
                  </a:lnTo>
                  <a:lnTo>
                    <a:pt x="492" y="60"/>
                  </a:lnTo>
                  <a:lnTo>
                    <a:pt x="480" y="54"/>
                  </a:lnTo>
                  <a:lnTo>
                    <a:pt x="474" y="54"/>
                  </a:lnTo>
                  <a:lnTo>
                    <a:pt x="444" y="84"/>
                  </a:lnTo>
                  <a:lnTo>
                    <a:pt x="444" y="90"/>
                  </a:lnTo>
                  <a:lnTo>
                    <a:pt x="408" y="102"/>
                  </a:lnTo>
                  <a:lnTo>
                    <a:pt x="402" y="96"/>
                  </a:lnTo>
                  <a:lnTo>
                    <a:pt x="390" y="90"/>
                  </a:lnTo>
                  <a:lnTo>
                    <a:pt x="384" y="90"/>
                  </a:lnTo>
                  <a:lnTo>
                    <a:pt x="378" y="102"/>
                  </a:lnTo>
                  <a:lnTo>
                    <a:pt x="378" y="120"/>
                  </a:lnTo>
                  <a:lnTo>
                    <a:pt x="372" y="132"/>
                  </a:lnTo>
                  <a:lnTo>
                    <a:pt x="366" y="138"/>
                  </a:lnTo>
                  <a:lnTo>
                    <a:pt x="354" y="138"/>
                  </a:lnTo>
                  <a:lnTo>
                    <a:pt x="354" y="132"/>
                  </a:lnTo>
                  <a:lnTo>
                    <a:pt x="360" y="126"/>
                  </a:lnTo>
                  <a:lnTo>
                    <a:pt x="354" y="120"/>
                  </a:lnTo>
                  <a:lnTo>
                    <a:pt x="342" y="120"/>
                  </a:lnTo>
                  <a:lnTo>
                    <a:pt x="330" y="126"/>
                  </a:lnTo>
                  <a:lnTo>
                    <a:pt x="318" y="126"/>
                  </a:lnTo>
                  <a:lnTo>
                    <a:pt x="312" y="132"/>
                  </a:lnTo>
                  <a:lnTo>
                    <a:pt x="306" y="132"/>
                  </a:lnTo>
                  <a:lnTo>
                    <a:pt x="300" y="144"/>
                  </a:lnTo>
                  <a:lnTo>
                    <a:pt x="288" y="150"/>
                  </a:lnTo>
                  <a:lnTo>
                    <a:pt x="282" y="162"/>
                  </a:lnTo>
                  <a:lnTo>
                    <a:pt x="276" y="168"/>
                  </a:lnTo>
                  <a:lnTo>
                    <a:pt x="276" y="186"/>
                  </a:lnTo>
                  <a:lnTo>
                    <a:pt x="282" y="192"/>
                  </a:lnTo>
                  <a:lnTo>
                    <a:pt x="264" y="222"/>
                  </a:lnTo>
                  <a:lnTo>
                    <a:pt x="276" y="246"/>
                  </a:lnTo>
                  <a:lnTo>
                    <a:pt x="252" y="246"/>
                  </a:lnTo>
                  <a:lnTo>
                    <a:pt x="240" y="252"/>
                  </a:lnTo>
                  <a:lnTo>
                    <a:pt x="228" y="264"/>
                  </a:lnTo>
                  <a:lnTo>
                    <a:pt x="228" y="276"/>
                  </a:lnTo>
                  <a:lnTo>
                    <a:pt x="222" y="288"/>
                  </a:lnTo>
                  <a:lnTo>
                    <a:pt x="216" y="294"/>
                  </a:lnTo>
                  <a:lnTo>
                    <a:pt x="204" y="294"/>
                  </a:lnTo>
                  <a:lnTo>
                    <a:pt x="198" y="300"/>
                  </a:lnTo>
                  <a:lnTo>
                    <a:pt x="192" y="300"/>
                  </a:lnTo>
                  <a:lnTo>
                    <a:pt x="174" y="306"/>
                  </a:lnTo>
                  <a:lnTo>
                    <a:pt x="186" y="330"/>
                  </a:lnTo>
                  <a:lnTo>
                    <a:pt x="186" y="366"/>
                  </a:lnTo>
                  <a:lnTo>
                    <a:pt x="168" y="366"/>
                  </a:lnTo>
                  <a:lnTo>
                    <a:pt x="168" y="360"/>
                  </a:lnTo>
                  <a:lnTo>
                    <a:pt x="174" y="354"/>
                  </a:lnTo>
                  <a:lnTo>
                    <a:pt x="174" y="342"/>
                  </a:lnTo>
                  <a:lnTo>
                    <a:pt x="144" y="312"/>
                  </a:lnTo>
                  <a:lnTo>
                    <a:pt x="138" y="312"/>
                  </a:lnTo>
                  <a:lnTo>
                    <a:pt x="132" y="318"/>
                  </a:lnTo>
                  <a:lnTo>
                    <a:pt x="132" y="336"/>
                  </a:lnTo>
                  <a:lnTo>
                    <a:pt x="138" y="348"/>
                  </a:lnTo>
                  <a:lnTo>
                    <a:pt x="150" y="354"/>
                  </a:lnTo>
                  <a:lnTo>
                    <a:pt x="150" y="366"/>
                  </a:lnTo>
                  <a:lnTo>
                    <a:pt x="138" y="390"/>
                  </a:lnTo>
                  <a:lnTo>
                    <a:pt x="132" y="396"/>
                  </a:lnTo>
                  <a:lnTo>
                    <a:pt x="120" y="390"/>
                  </a:lnTo>
                  <a:lnTo>
                    <a:pt x="114" y="384"/>
                  </a:lnTo>
                  <a:lnTo>
                    <a:pt x="102" y="414"/>
                  </a:lnTo>
                  <a:lnTo>
                    <a:pt x="114" y="438"/>
                  </a:lnTo>
                  <a:lnTo>
                    <a:pt x="114" y="450"/>
                  </a:lnTo>
                  <a:lnTo>
                    <a:pt x="126" y="462"/>
                  </a:lnTo>
                  <a:lnTo>
                    <a:pt x="132" y="474"/>
                  </a:lnTo>
                  <a:lnTo>
                    <a:pt x="132" y="480"/>
                  </a:lnTo>
                  <a:lnTo>
                    <a:pt x="120" y="492"/>
                  </a:lnTo>
                  <a:lnTo>
                    <a:pt x="114" y="492"/>
                  </a:lnTo>
                  <a:lnTo>
                    <a:pt x="132" y="516"/>
                  </a:lnTo>
                  <a:lnTo>
                    <a:pt x="138" y="552"/>
                  </a:lnTo>
                  <a:lnTo>
                    <a:pt x="114" y="558"/>
                  </a:lnTo>
                  <a:lnTo>
                    <a:pt x="132" y="576"/>
                  </a:lnTo>
                  <a:lnTo>
                    <a:pt x="132" y="636"/>
                  </a:lnTo>
                  <a:lnTo>
                    <a:pt x="120" y="642"/>
                  </a:lnTo>
                  <a:lnTo>
                    <a:pt x="114" y="654"/>
                  </a:lnTo>
                  <a:lnTo>
                    <a:pt x="114" y="678"/>
                  </a:lnTo>
                  <a:lnTo>
                    <a:pt x="138" y="702"/>
                  </a:lnTo>
                  <a:lnTo>
                    <a:pt x="138" y="720"/>
                  </a:lnTo>
                  <a:lnTo>
                    <a:pt x="132" y="732"/>
                  </a:lnTo>
                  <a:lnTo>
                    <a:pt x="120" y="738"/>
                  </a:lnTo>
                  <a:lnTo>
                    <a:pt x="114" y="750"/>
                  </a:lnTo>
                  <a:lnTo>
                    <a:pt x="102" y="756"/>
                  </a:lnTo>
                  <a:lnTo>
                    <a:pt x="96" y="762"/>
                  </a:lnTo>
                  <a:lnTo>
                    <a:pt x="114" y="774"/>
                  </a:lnTo>
                  <a:lnTo>
                    <a:pt x="84" y="798"/>
                  </a:lnTo>
                  <a:lnTo>
                    <a:pt x="66" y="798"/>
                  </a:lnTo>
                  <a:lnTo>
                    <a:pt x="54" y="804"/>
                  </a:lnTo>
                  <a:lnTo>
                    <a:pt x="36" y="810"/>
                  </a:lnTo>
                  <a:lnTo>
                    <a:pt x="30" y="822"/>
                  </a:lnTo>
                  <a:lnTo>
                    <a:pt x="30" y="846"/>
                  </a:lnTo>
                  <a:lnTo>
                    <a:pt x="36" y="852"/>
                  </a:lnTo>
                  <a:lnTo>
                    <a:pt x="36" y="858"/>
                  </a:lnTo>
                  <a:lnTo>
                    <a:pt x="6" y="858"/>
                  </a:lnTo>
                  <a:lnTo>
                    <a:pt x="0" y="864"/>
                  </a:lnTo>
                  <a:lnTo>
                    <a:pt x="0" y="876"/>
                  </a:lnTo>
                  <a:lnTo>
                    <a:pt x="6" y="888"/>
                  </a:lnTo>
                  <a:lnTo>
                    <a:pt x="18" y="894"/>
                  </a:lnTo>
                  <a:lnTo>
                    <a:pt x="24" y="906"/>
                  </a:lnTo>
                  <a:lnTo>
                    <a:pt x="36" y="912"/>
                  </a:lnTo>
                  <a:close/>
                </a:path>
              </a:pathLst>
            </a:custGeom>
            <a:solidFill>
              <a:srgbClr val="C0C0C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651" name="Chile">
              <a:extLst>
                <a:ext uri="{FF2B5EF4-FFF2-40B4-BE49-F238E27FC236}">
                  <a16:creationId xmlns:a16="http://schemas.microsoft.com/office/drawing/2014/main" id="{045B8875-79CC-97B1-2576-6F62FF511C6E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1405" y="2928"/>
              <a:ext cx="294" cy="769"/>
            </a:xfrm>
            <a:custGeom>
              <a:avLst/>
              <a:gdLst>
                <a:gd name="T0" fmla="*/ 2147483647 w 1158"/>
                <a:gd name="T1" fmla="*/ 2147483647 h 3030"/>
                <a:gd name="T2" fmla="*/ 2147483647 w 1158"/>
                <a:gd name="T3" fmla="*/ 2147483647 h 3030"/>
                <a:gd name="T4" fmla="*/ 2147483647 w 1158"/>
                <a:gd name="T5" fmla="*/ 2147483647 h 3030"/>
                <a:gd name="T6" fmla="*/ 2147483647 w 1158"/>
                <a:gd name="T7" fmla="*/ 2147483647 h 3030"/>
                <a:gd name="T8" fmla="*/ 2147483647 w 1158"/>
                <a:gd name="T9" fmla="*/ 2147483647 h 3030"/>
                <a:gd name="T10" fmla="*/ 2147483647 w 1158"/>
                <a:gd name="T11" fmla="*/ 2147483647 h 3030"/>
                <a:gd name="T12" fmla="*/ 2147483647 w 1158"/>
                <a:gd name="T13" fmla="*/ 2147483647 h 3030"/>
                <a:gd name="T14" fmla="*/ 2147483647 w 1158"/>
                <a:gd name="T15" fmla="*/ 2147483647 h 3030"/>
                <a:gd name="T16" fmla="*/ 2147483647 w 1158"/>
                <a:gd name="T17" fmla="*/ 2147483647 h 3030"/>
                <a:gd name="T18" fmla="*/ 2147483647 w 1158"/>
                <a:gd name="T19" fmla="*/ 2147483647 h 3030"/>
                <a:gd name="T20" fmla="*/ 2147483647 w 1158"/>
                <a:gd name="T21" fmla="*/ 2147483647 h 3030"/>
                <a:gd name="T22" fmla="*/ 2147483647 w 1158"/>
                <a:gd name="T23" fmla="*/ 2147483647 h 3030"/>
                <a:gd name="T24" fmla="*/ 2147483647 w 1158"/>
                <a:gd name="T25" fmla="*/ 2147483647 h 3030"/>
                <a:gd name="T26" fmla="*/ 2147483647 w 1158"/>
                <a:gd name="T27" fmla="*/ 2147483647 h 3030"/>
                <a:gd name="T28" fmla="*/ 2147483647 w 1158"/>
                <a:gd name="T29" fmla="*/ 2147483647 h 3030"/>
                <a:gd name="T30" fmla="*/ 2147483647 w 1158"/>
                <a:gd name="T31" fmla="*/ 2147483647 h 3030"/>
                <a:gd name="T32" fmla="*/ 2147483647 w 1158"/>
                <a:gd name="T33" fmla="*/ 2147483647 h 3030"/>
                <a:gd name="T34" fmla="*/ 2147483647 w 1158"/>
                <a:gd name="T35" fmla="*/ 2147483647 h 3030"/>
                <a:gd name="T36" fmla="*/ 2147483647 w 1158"/>
                <a:gd name="T37" fmla="*/ 2147483647 h 3030"/>
                <a:gd name="T38" fmla="*/ 2147483647 w 1158"/>
                <a:gd name="T39" fmla="*/ 2147483647 h 3030"/>
                <a:gd name="T40" fmla="*/ 2147483647 w 1158"/>
                <a:gd name="T41" fmla="*/ 2147483647 h 3030"/>
                <a:gd name="T42" fmla="*/ 2147483647 w 1158"/>
                <a:gd name="T43" fmla="*/ 2147483647 h 3030"/>
                <a:gd name="T44" fmla="*/ 2147483647 w 1158"/>
                <a:gd name="T45" fmla="*/ 2147483647 h 3030"/>
                <a:gd name="T46" fmla="*/ 2147483647 w 1158"/>
                <a:gd name="T47" fmla="*/ 2147483647 h 3030"/>
                <a:gd name="T48" fmla="*/ 2147483647 w 1158"/>
                <a:gd name="T49" fmla="*/ 2147483647 h 3030"/>
                <a:gd name="T50" fmla="*/ 2147483647 w 1158"/>
                <a:gd name="T51" fmla="*/ 2147483647 h 3030"/>
                <a:gd name="T52" fmla="*/ 2147483647 w 1158"/>
                <a:gd name="T53" fmla="*/ 2147483647 h 3030"/>
                <a:gd name="T54" fmla="*/ 2147483647 w 1158"/>
                <a:gd name="T55" fmla="*/ 2147483647 h 3030"/>
                <a:gd name="T56" fmla="*/ 2147483647 w 1158"/>
                <a:gd name="T57" fmla="*/ 2147483647 h 3030"/>
                <a:gd name="T58" fmla="*/ 2147483647 w 1158"/>
                <a:gd name="T59" fmla="*/ 2147483647 h 3030"/>
                <a:gd name="T60" fmla="*/ 2147483647 w 1158"/>
                <a:gd name="T61" fmla="*/ 2147483647 h 3030"/>
                <a:gd name="T62" fmla="*/ 2147483647 w 1158"/>
                <a:gd name="T63" fmla="*/ 2147483647 h 3030"/>
                <a:gd name="T64" fmla="*/ 2147483647 w 1158"/>
                <a:gd name="T65" fmla="*/ 2147483647 h 3030"/>
                <a:gd name="T66" fmla="*/ 2147483647 w 1158"/>
                <a:gd name="T67" fmla="*/ 2147483647 h 3030"/>
                <a:gd name="T68" fmla="*/ 2147483647 w 1158"/>
                <a:gd name="T69" fmla="*/ 2147483647 h 3030"/>
                <a:gd name="T70" fmla="*/ 2147483647 w 1158"/>
                <a:gd name="T71" fmla="*/ 2147483647 h 3030"/>
                <a:gd name="T72" fmla="*/ 2147483647 w 1158"/>
                <a:gd name="T73" fmla="*/ 2147483647 h 3030"/>
                <a:gd name="T74" fmla="*/ 2147483647 w 1158"/>
                <a:gd name="T75" fmla="*/ 2147483647 h 3030"/>
                <a:gd name="T76" fmla="*/ 2147483647 w 1158"/>
                <a:gd name="T77" fmla="*/ 2147483647 h 3030"/>
                <a:gd name="T78" fmla="*/ 0 w 1158"/>
                <a:gd name="T79" fmla="*/ 2147483647 h 3030"/>
                <a:gd name="T80" fmla="*/ 2147483647 w 1158"/>
                <a:gd name="T81" fmla="*/ 2147483647 h 3030"/>
                <a:gd name="T82" fmla="*/ 2147483647 w 1158"/>
                <a:gd name="T83" fmla="*/ 2147483647 h 3030"/>
                <a:gd name="T84" fmla="*/ 2147483647 w 1158"/>
                <a:gd name="T85" fmla="*/ 2147483647 h 3030"/>
                <a:gd name="T86" fmla="*/ 2147483647 w 1158"/>
                <a:gd name="T87" fmla="*/ 2147483647 h 3030"/>
                <a:gd name="T88" fmla="*/ 2147483647 w 1158"/>
                <a:gd name="T89" fmla="*/ 2147483647 h 3030"/>
                <a:gd name="T90" fmla="*/ 2147483647 w 1158"/>
                <a:gd name="T91" fmla="*/ 2147483647 h 3030"/>
                <a:gd name="T92" fmla="*/ 2147483647 w 1158"/>
                <a:gd name="T93" fmla="*/ 2147483647 h 3030"/>
                <a:gd name="T94" fmla="*/ 2147483647 w 1158"/>
                <a:gd name="T95" fmla="*/ 2147483647 h 3030"/>
                <a:gd name="T96" fmla="*/ 2147483647 w 1158"/>
                <a:gd name="T97" fmla="*/ 2147483647 h 3030"/>
                <a:gd name="T98" fmla="*/ 2147483647 w 1158"/>
                <a:gd name="T99" fmla="*/ 2147483647 h 3030"/>
                <a:gd name="T100" fmla="*/ 2147483647 w 1158"/>
                <a:gd name="T101" fmla="*/ 2147483647 h 3030"/>
                <a:gd name="T102" fmla="*/ 2147483647 w 1158"/>
                <a:gd name="T103" fmla="*/ 2147483647 h 3030"/>
                <a:gd name="T104" fmla="*/ 2147483647 w 1158"/>
                <a:gd name="T105" fmla="*/ 2147483647 h 3030"/>
                <a:gd name="T106" fmla="*/ 2147483647 w 1158"/>
                <a:gd name="T107" fmla="*/ 2147483647 h 3030"/>
                <a:gd name="T108" fmla="*/ 2147483647 w 1158"/>
                <a:gd name="T109" fmla="*/ 2147483647 h 3030"/>
                <a:gd name="T110" fmla="*/ 2147483647 w 1158"/>
                <a:gd name="T111" fmla="*/ 2147483647 h 3030"/>
                <a:gd name="T112" fmla="*/ 2147483647 w 1158"/>
                <a:gd name="T113" fmla="*/ 2147483647 h 3030"/>
                <a:gd name="T114" fmla="*/ 2147483647 w 1158"/>
                <a:gd name="T115" fmla="*/ 2147483647 h 3030"/>
                <a:gd name="T116" fmla="*/ 2147483647 w 1158"/>
                <a:gd name="T117" fmla="*/ 2147483647 h 3030"/>
                <a:gd name="T118" fmla="*/ 2147483647 w 1158"/>
                <a:gd name="T119" fmla="*/ 2147483647 h 3030"/>
                <a:gd name="T120" fmla="*/ 2147483647 w 1158"/>
                <a:gd name="T121" fmla="*/ 2147483647 h 3030"/>
                <a:gd name="T122" fmla="*/ 2147483647 w 1158"/>
                <a:gd name="T123" fmla="*/ 2147483647 h 3030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1158"/>
                <a:gd name="T187" fmla="*/ 0 h 3030"/>
                <a:gd name="T188" fmla="*/ 1158 w 1158"/>
                <a:gd name="T189" fmla="*/ 3030 h 3030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1158" h="3030">
                  <a:moveTo>
                    <a:pt x="1014" y="2910"/>
                  </a:moveTo>
                  <a:lnTo>
                    <a:pt x="984" y="2898"/>
                  </a:lnTo>
                  <a:lnTo>
                    <a:pt x="966" y="2880"/>
                  </a:lnTo>
                  <a:lnTo>
                    <a:pt x="948" y="2874"/>
                  </a:lnTo>
                  <a:lnTo>
                    <a:pt x="942" y="2862"/>
                  </a:lnTo>
                  <a:lnTo>
                    <a:pt x="936" y="2856"/>
                  </a:lnTo>
                  <a:lnTo>
                    <a:pt x="936" y="2850"/>
                  </a:lnTo>
                  <a:lnTo>
                    <a:pt x="906" y="2850"/>
                  </a:lnTo>
                  <a:lnTo>
                    <a:pt x="912" y="2832"/>
                  </a:lnTo>
                  <a:lnTo>
                    <a:pt x="870" y="2796"/>
                  </a:lnTo>
                  <a:lnTo>
                    <a:pt x="840" y="2802"/>
                  </a:lnTo>
                  <a:lnTo>
                    <a:pt x="828" y="2796"/>
                  </a:lnTo>
                  <a:lnTo>
                    <a:pt x="816" y="2808"/>
                  </a:lnTo>
                  <a:lnTo>
                    <a:pt x="792" y="2814"/>
                  </a:lnTo>
                  <a:lnTo>
                    <a:pt x="798" y="2832"/>
                  </a:lnTo>
                  <a:lnTo>
                    <a:pt x="780" y="2832"/>
                  </a:lnTo>
                  <a:lnTo>
                    <a:pt x="780" y="2862"/>
                  </a:lnTo>
                  <a:lnTo>
                    <a:pt x="786" y="2868"/>
                  </a:lnTo>
                  <a:lnTo>
                    <a:pt x="798" y="2868"/>
                  </a:lnTo>
                  <a:lnTo>
                    <a:pt x="810" y="2862"/>
                  </a:lnTo>
                  <a:lnTo>
                    <a:pt x="816" y="2856"/>
                  </a:lnTo>
                  <a:lnTo>
                    <a:pt x="828" y="2850"/>
                  </a:lnTo>
                  <a:lnTo>
                    <a:pt x="834" y="2844"/>
                  </a:lnTo>
                  <a:lnTo>
                    <a:pt x="858" y="2856"/>
                  </a:lnTo>
                  <a:lnTo>
                    <a:pt x="858" y="2874"/>
                  </a:lnTo>
                  <a:lnTo>
                    <a:pt x="846" y="2880"/>
                  </a:lnTo>
                  <a:lnTo>
                    <a:pt x="828" y="2898"/>
                  </a:lnTo>
                  <a:lnTo>
                    <a:pt x="822" y="2898"/>
                  </a:lnTo>
                  <a:lnTo>
                    <a:pt x="828" y="2904"/>
                  </a:lnTo>
                  <a:lnTo>
                    <a:pt x="882" y="2922"/>
                  </a:lnTo>
                  <a:lnTo>
                    <a:pt x="912" y="2928"/>
                  </a:lnTo>
                  <a:lnTo>
                    <a:pt x="924" y="2934"/>
                  </a:lnTo>
                  <a:lnTo>
                    <a:pt x="906" y="2958"/>
                  </a:lnTo>
                  <a:lnTo>
                    <a:pt x="906" y="2952"/>
                  </a:lnTo>
                  <a:lnTo>
                    <a:pt x="894" y="2940"/>
                  </a:lnTo>
                  <a:lnTo>
                    <a:pt x="876" y="2940"/>
                  </a:lnTo>
                  <a:lnTo>
                    <a:pt x="870" y="2946"/>
                  </a:lnTo>
                  <a:lnTo>
                    <a:pt x="870" y="2952"/>
                  </a:lnTo>
                  <a:lnTo>
                    <a:pt x="852" y="2928"/>
                  </a:lnTo>
                  <a:lnTo>
                    <a:pt x="834" y="2934"/>
                  </a:lnTo>
                  <a:lnTo>
                    <a:pt x="846" y="2946"/>
                  </a:lnTo>
                  <a:lnTo>
                    <a:pt x="816" y="2940"/>
                  </a:lnTo>
                  <a:lnTo>
                    <a:pt x="822" y="2946"/>
                  </a:lnTo>
                  <a:lnTo>
                    <a:pt x="828" y="2958"/>
                  </a:lnTo>
                  <a:lnTo>
                    <a:pt x="834" y="2964"/>
                  </a:lnTo>
                  <a:lnTo>
                    <a:pt x="894" y="2964"/>
                  </a:lnTo>
                  <a:lnTo>
                    <a:pt x="906" y="2970"/>
                  </a:lnTo>
                  <a:lnTo>
                    <a:pt x="1050" y="2970"/>
                  </a:lnTo>
                  <a:lnTo>
                    <a:pt x="1074" y="2982"/>
                  </a:lnTo>
                  <a:lnTo>
                    <a:pt x="1080" y="2988"/>
                  </a:lnTo>
                  <a:lnTo>
                    <a:pt x="1086" y="2988"/>
                  </a:lnTo>
                  <a:lnTo>
                    <a:pt x="1122" y="2970"/>
                  </a:lnTo>
                  <a:lnTo>
                    <a:pt x="1140" y="2976"/>
                  </a:lnTo>
                  <a:lnTo>
                    <a:pt x="1152" y="2976"/>
                  </a:lnTo>
                  <a:lnTo>
                    <a:pt x="1158" y="2952"/>
                  </a:lnTo>
                  <a:lnTo>
                    <a:pt x="1140" y="2952"/>
                  </a:lnTo>
                  <a:lnTo>
                    <a:pt x="1086" y="2940"/>
                  </a:lnTo>
                  <a:lnTo>
                    <a:pt x="1014" y="2910"/>
                  </a:lnTo>
                  <a:close/>
                  <a:moveTo>
                    <a:pt x="990" y="2988"/>
                  </a:moveTo>
                  <a:lnTo>
                    <a:pt x="1014" y="3000"/>
                  </a:lnTo>
                  <a:lnTo>
                    <a:pt x="1068" y="3006"/>
                  </a:lnTo>
                  <a:lnTo>
                    <a:pt x="1038" y="2982"/>
                  </a:lnTo>
                  <a:lnTo>
                    <a:pt x="990" y="2988"/>
                  </a:lnTo>
                  <a:close/>
                  <a:moveTo>
                    <a:pt x="960" y="2994"/>
                  </a:moveTo>
                  <a:lnTo>
                    <a:pt x="966" y="2982"/>
                  </a:lnTo>
                  <a:lnTo>
                    <a:pt x="888" y="2982"/>
                  </a:lnTo>
                  <a:lnTo>
                    <a:pt x="906" y="3012"/>
                  </a:lnTo>
                  <a:lnTo>
                    <a:pt x="936" y="3018"/>
                  </a:lnTo>
                  <a:lnTo>
                    <a:pt x="930" y="3006"/>
                  </a:lnTo>
                  <a:lnTo>
                    <a:pt x="936" y="3000"/>
                  </a:lnTo>
                  <a:lnTo>
                    <a:pt x="948" y="3012"/>
                  </a:lnTo>
                  <a:lnTo>
                    <a:pt x="996" y="3012"/>
                  </a:lnTo>
                  <a:lnTo>
                    <a:pt x="1008" y="3030"/>
                  </a:lnTo>
                  <a:lnTo>
                    <a:pt x="1026" y="3030"/>
                  </a:lnTo>
                  <a:lnTo>
                    <a:pt x="996" y="3000"/>
                  </a:lnTo>
                  <a:lnTo>
                    <a:pt x="960" y="2994"/>
                  </a:lnTo>
                  <a:close/>
                  <a:moveTo>
                    <a:pt x="804" y="2946"/>
                  </a:moveTo>
                  <a:lnTo>
                    <a:pt x="744" y="2940"/>
                  </a:lnTo>
                  <a:lnTo>
                    <a:pt x="750" y="2958"/>
                  </a:lnTo>
                  <a:lnTo>
                    <a:pt x="792" y="2958"/>
                  </a:lnTo>
                  <a:lnTo>
                    <a:pt x="804" y="2976"/>
                  </a:lnTo>
                  <a:lnTo>
                    <a:pt x="864" y="3000"/>
                  </a:lnTo>
                  <a:lnTo>
                    <a:pt x="828" y="2970"/>
                  </a:lnTo>
                  <a:lnTo>
                    <a:pt x="804" y="2946"/>
                  </a:lnTo>
                  <a:close/>
                  <a:moveTo>
                    <a:pt x="804" y="2880"/>
                  </a:moveTo>
                  <a:lnTo>
                    <a:pt x="786" y="2898"/>
                  </a:lnTo>
                  <a:lnTo>
                    <a:pt x="792" y="2928"/>
                  </a:lnTo>
                  <a:lnTo>
                    <a:pt x="816" y="2922"/>
                  </a:lnTo>
                  <a:lnTo>
                    <a:pt x="804" y="2880"/>
                  </a:lnTo>
                  <a:close/>
                  <a:moveTo>
                    <a:pt x="774" y="2928"/>
                  </a:moveTo>
                  <a:lnTo>
                    <a:pt x="768" y="2910"/>
                  </a:lnTo>
                  <a:lnTo>
                    <a:pt x="720" y="2898"/>
                  </a:lnTo>
                  <a:lnTo>
                    <a:pt x="708" y="2916"/>
                  </a:lnTo>
                  <a:lnTo>
                    <a:pt x="708" y="2934"/>
                  </a:lnTo>
                  <a:lnTo>
                    <a:pt x="744" y="2922"/>
                  </a:lnTo>
                  <a:lnTo>
                    <a:pt x="774" y="2928"/>
                  </a:lnTo>
                  <a:close/>
                  <a:moveTo>
                    <a:pt x="612" y="2772"/>
                  </a:moveTo>
                  <a:lnTo>
                    <a:pt x="606" y="2766"/>
                  </a:lnTo>
                  <a:lnTo>
                    <a:pt x="594" y="2766"/>
                  </a:lnTo>
                  <a:lnTo>
                    <a:pt x="588" y="2760"/>
                  </a:lnTo>
                  <a:lnTo>
                    <a:pt x="570" y="2760"/>
                  </a:lnTo>
                  <a:lnTo>
                    <a:pt x="570" y="2766"/>
                  </a:lnTo>
                  <a:lnTo>
                    <a:pt x="564" y="2778"/>
                  </a:lnTo>
                  <a:lnTo>
                    <a:pt x="564" y="2808"/>
                  </a:lnTo>
                  <a:lnTo>
                    <a:pt x="570" y="2808"/>
                  </a:lnTo>
                  <a:lnTo>
                    <a:pt x="576" y="2802"/>
                  </a:lnTo>
                  <a:lnTo>
                    <a:pt x="588" y="2802"/>
                  </a:lnTo>
                  <a:lnTo>
                    <a:pt x="594" y="2796"/>
                  </a:lnTo>
                  <a:lnTo>
                    <a:pt x="600" y="2820"/>
                  </a:lnTo>
                  <a:lnTo>
                    <a:pt x="630" y="2808"/>
                  </a:lnTo>
                  <a:lnTo>
                    <a:pt x="612" y="2790"/>
                  </a:lnTo>
                  <a:lnTo>
                    <a:pt x="618" y="2772"/>
                  </a:lnTo>
                  <a:lnTo>
                    <a:pt x="612" y="2772"/>
                  </a:lnTo>
                  <a:close/>
                  <a:moveTo>
                    <a:pt x="552" y="2826"/>
                  </a:moveTo>
                  <a:lnTo>
                    <a:pt x="516" y="2808"/>
                  </a:lnTo>
                  <a:lnTo>
                    <a:pt x="546" y="2832"/>
                  </a:lnTo>
                  <a:lnTo>
                    <a:pt x="588" y="2844"/>
                  </a:lnTo>
                  <a:lnTo>
                    <a:pt x="606" y="2850"/>
                  </a:lnTo>
                  <a:lnTo>
                    <a:pt x="588" y="2832"/>
                  </a:lnTo>
                  <a:lnTo>
                    <a:pt x="552" y="2826"/>
                  </a:lnTo>
                  <a:close/>
                  <a:moveTo>
                    <a:pt x="552" y="2748"/>
                  </a:moveTo>
                  <a:lnTo>
                    <a:pt x="534" y="2730"/>
                  </a:lnTo>
                  <a:lnTo>
                    <a:pt x="528" y="2766"/>
                  </a:lnTo>
                  <a:lnTo>
                    <a:pt x="504" y="2772"/>
                  </a:lnTo>
                  <a:lnTo>
                    <a:pt x="546" y="2784"/>
                  </a:lnTo>
                  <a:lnTo>
                    <a:pt x="552" y="2748"/>
                  </a:lnTo>
                  <a:close/>
                  <a:moveTo>
                    <a:pt x="444" y="2736"/>
                  </a:moveTo>
                  <a:lnTo>
                    <a:pt x="480" y="2772"/>
                  </a:lnTo>
                  <a:lnTo>
                    <a:pt x="492" y="2760"/>
                  </a:lnTo>
                  <a:lnTo>
                    <a:pt x="462" y="2724"/>
                  </a:lnTo>
                  <a:lnTo>
                    <a:pt x="444" y="2736"/>
                  </a:lnTo>
                  <a:close/>
                  <a:moveTo>
                    <a:pt x="516" y="2724"/>
                  </a:moveTo>
                  <a:lnTo>
                    <a:pt x="504" y="2718"/>
                  </a:lnTo>
                  <a:lnTo>
                    <a:pt x="492" y="2730"/>
                  </a:lnTo>
                  <a:lnTo>
                    <a:pt x="504" y="2748"/>
                  </a:lnTo>
                  <a:lnTo>
                    <a:pt x="516" y="2724"/>
                  </a:lnTo>
                  <a:close/>
                  <a:moveTo>
                    <a:pt x="456" y="2706"/>
                  </a:moveTo>
                  <a:lnTo>
                    <a:pt x="462" y="2676"/>
                  </a:lnTo>
                  <a:lnTo>
                    <a:pt x="456" y="2640"/>
                  </a:lnTo>
                  <a:lnTo>
                    <a:pt x="438" y="2634"/>
                  </a:lnTo>
                  <a:lnTo>
                    <a:pt x="438" y="2652"/>
                  </a:lnTo>
                  <a:lnTo>
                    <a:pt x="408" y="2646"/>
                  </a:lnTo>
                  <a:lnTo>
                    <a:pt x="432" y="2682"/>
                  </a:lnTo>
                  <a:lnTo>
                    <a:pt x="426" y="2724"/>
                  </a:lnTo>
                  <a:lnTo>
                    <a:pt x="456" y="2706"/>
                  </a:lnTo>
                  <a:close/>
                  <a:moveTo>
                    <a:pt x="366" y="2622"/>
                  </a:moveTo>
                  <a:lnTo>
                    <a:pt x="384" y="2628"/>
                  </a:lnTo>
                  <a:lnTo>
                    <a:pt x="390" y="2658"/>
                  </a:lnTo>
                  <a:lnTo>
                    <a:pt x="396" y="2628"/>
                  </a:lnTo>
                  <a:lnTo>
                    <a:pt x="402" y="2604"/>
                  </a:lnTo>
                  <a:lnTo>
                    <a:pt x="372" y="2598"/>
                  </a:lnTo>
                  <a:lnTo>
                    <a:pt x="366" y="2622"/>
                  </a:lnTo>
                  <a:close/>
                  <a:moveTo>
                    <a:pt x="372" y="2586"/>
                  </a:moveTo>
                  <a:lnTo>
                    <a:pt x="378" y="2586"/>
                  </a:lnTo>
                  <a:lnTo>
                    <a:pt x="378" y="2580"/>
                  </a:lnTo>
                  <a:lnTo>
                    <a:pt x="384" y="2574"/>
                  </a:lnTo>
                  <a:lnTo>
                    <a:pt x="414" y="2598"/>
                  </a:lnTo>
                  <a:lnTo>
                    <a:pt x="414" y="2574"/>
                  </a:lnTo>
                  <a:lnTo>
                    <a:pt x="384" y="2544"/>
                  </a:lnTo>
                  <a:lnTo>
                    <a:pt x="378" y="2532"/>
                  </a:lnTo>
                  <a:lnTo>
                    <a:pt x="372" y="2526"/>
                  </a:lnTo>
                  <a:lnTo>
                    <a:pt x="360" y="2502"/>
                  </a:lnTo>
                  <a:lnTo>
                    <a:pt x="360" y="2490"/>
                  </a:lnTo>
                  <a:lnTo>
                    <a:pt x="342" y="2454"/>
                  </a:lnTo>
                  <a:lnTo>
                    <a:pt x="330" y="2448"/>
                  </a:lnTo>
                  <a:lnTo>
                    <a:pt x="324" y="2442"/>
                  </a:lnTo>
                  <a:lnTo>
                    <a:pt x="318" y="2442"/>
                  </a:lnTo>
                  <a:lnTo>
                    <a:pt x="312" y="2448"/>
                  </a:lnTo>
                  <a:lnTo>
                    <a:pt x="312" y="2454"/>
                  </a:lnTo>
                  <a:lnTo>
                    <a:pt x="294" y="2448"/>
                  </a:lnTo>
                  <a:lnTo>
                    <a:pt x="288" y="2454"/>
                  </a:lnTo>
                  <a:lnTo>
                    <a:pt x="288" y="2466"/>
                  </a:lnTo>
                  <a:lnTo>
                    <a:pt x="282" y="2472"/>
                  </a:lnTo>
                  <a:lnTo>
                    <a:pt x="282" y="2490"/>
                  </a:lnTo>
                  <a:lnTo>
                    <a:pt x="330" y="2490"/>
                  </a:lnTo>
                  <a:lnTo>
                    <a:pt x="312" y="2532"/>
                  </a:lnTo>
                  <a:lnTo>
                    <a:pt x="324" y="2532"/>
                  </a:lnTo>
                  <a:lnTo>
                    <a:pt x="348" y="2508"/>
                  </a:lnTo>
                  <a:lnTo>
                    <a:pt x="342" y="2532"/>
                  </a:lnTo>
                  <a:lnTo>
                    <a:pt x="342" y="2538"/>
                  </a:lnTo>
                  <a:lnTo>
                    <a:pt x="348" y="2544"/>
                  </a:lnTo>
                  <a:lnTo>
                    <a:pt x="366" y="2580"/>
                  </a:lnTo>
                  <a:lnTo>
                    <a:pt x="366" y="2586"/>
                  </a:lnTo>
                  <a:lnTo>
                    <a:pt x="372" y="2586"/>
                  </a:lnTo>
                  <a:close/>
                  <a:moveTo>
                    <a:pt x="246" y="2082"/>
                  </a:moveTo>
                  <a:lnTo>
                    <a:pt x="246" y="2034"/>
                  </a:lnTo>
                  <a:lnTo>
                    <a:pt x="216" y="2004"/>
                  </a:lnTo>
                  <a:lnTo>
                    <a:pt x="234" y="1992"/>
                  </a:lnTo>
                  <a:lnTo>
                    <a:pt x="210" y="1968"/>
                  </a:lnTo>
                  <a:lnTo>
                    <a:pt x="174" y="1956"/>
                  </a:lnTo>
                  <a:lnTo>
                    <a:pt x="174" y="1986"/>
                  </a:lnTo>
                  <a:lnTo>
                    <a:pt x="180" y="1998"/>
                  </a:lnTo>
                  <a:lnTo>
                    <a:pt x="180" y="2004"/>
                  </a:lnTo>
                  <a:lnTo>
                    <a:pt x="192" y="2016"/>
                  </a:lnTo>
                  <a:lnTo>
                    <a:pt x="198" y="2028"/>
                  </a:lnTo>
                  <a:lnTo>
                    <a:pt x="204" y="2034"/>
                  </a:lnTo>
                  <a:lnTo>
                    <a:pt x="204" y="2046"/>
                  </a:lnTo>
                  <a:lnTo>
                    <a:pt x="198" y="2064"/>
                  </a:lnTo>
                  <a:lnTo>
                    <a:pt x="246" y="2082"/>
                  </a:lnTo>
                  <a:close/>
                  <a:moveTo>
                    <a:pt x="246" y="2178"/>
                  </a:moveTo>
                  <a:lnTo>
                    <a:pt x="258" y="2190"/>
                  </a:lnTo>
                  <a:lnTo>
                    <a:pt x="282" y="2190"/>
                  </a:lnTo>
                  <a:lnTo>
                    <a:pt x="294" y="2172"/>
                  </a:lnTo>
                  <a:lnTo>
                    <a:pt x="264" y="2178"/>
                  </a:lnTo>
                  <a:lnTo>
                    <a:pt x="246" y="2178"/>
                  </a:lnTo>
                  <a:close/>
                  <a:moveTo>
                    <a:pt x="282" y="2220"/>
                  </a:moveTo>
                  <a:lnTo>
                    <a:pt x="282" y="2238"/>
                  </a:lnTo>
                  <a:lnTo>
                    <a:pt x="306" y="2256"/>
                  </a:lnTo>
                  <a:lnTo>
                    <a:pt x="306" y="2232"/>
                  </a:lnTo>
                  <a:lnTo>
                    <a:pt x="294" y="2208"/>
                  </a:lnTo>
                  <a:lnTo>
                    <a:pt x="258" y="2208"/>
                  </a:lnTo>
                  <a:lnTo>
                    <a:pt x="282" y="2220"/>
                  </a:lnTo>
                  <a:close/>
                  <a:moveTo>
                    <a:pt x="318" y="2190"/>
                  </a:moveTo>
                  <a:lnTo>
                    <a:pt x="324" y="2184"/>
                  </a:lnTo>
                  <a:lnTo>
                    <a:pt x="336" y="2178"/>
                  </a:lnTo>
                  <a:lnTo>
                    <a:pt x="348" y="2166"/>
                  </a:lnTo>
                  <a:lnTo>
                    <a:pt x="336" y="2154"/>
                  </a:lnTo>
                  <a:lnTo>
                    <a:pt x="324" y="2154"/>
                  </a:lnTo>
                  <a:lnTo>
                    <a:pt x="312" y="2160"/>
                  </a:lnTo>
                  <a:lnTo>
                    <a:pt x="306" y="2166"/>
                  </a:lnTo>
                  <a:lnTo>
                    <a:pt x="306" y="2184"/>
                  </a:lnTo>
                  <a:lnTo>
                    <a:pt x="312" y="2190"/>
                  </a:lnTo>
                  <a:lnTo>
                    <a:pt x="318" y="2190"/>
                  </a:lnTo>
                  <a:close/>
                  <a:moveTo>
                    <a:pt x="252" y="2112"/>
                  </a:moveTo>
                  <a:lnTo>
                    <a:pt x="240" y="2118"/>
                  </a:lnTo>
                  <a:lnTo>
                    <a:pt x="240" y="2136"/>
                  </a:lnTo>
                  <a:lnTo>
                    <a:pt x="252" y="2136"/>
                  </a:lnTo>
                  <a:lnTo>
                    <a:pt x="264" y="2124"/>
                  </a:lnTo>
                  <a:lnTo>
                    <a:pt x="264" y="2106"/>
                  </a:lnTo>
                  <a:lnTo>
                    <a:pt x="258" y="2106"/>
                  </a:lnTo>
                  <a:lnTo>
                    <a:pt x="252" y="2112"/>
                  </a:lnTo>
                  <a:close/>
                  <a:moveTo>
                    <a:pt x="234" y="2154"/>
                  </a:moveTo>
                  <a:lnTo>
                    <a:pt x="216" y="2154"/>
                  </a:lnTo>
                  <a:lnTo>
                    <a:pt x="228" y="2178"/>
                  </a:lnTo>
                  <a:lnTo>
                    <a:pt x="234" y="2154"/>
                  </a:lnTo>
                  <a:close/>
                  <a:moveTo>
                    <a:pt x="714" y="2874"/>
                  </a:moveTo>
                  <a:lnTo>
                    <a:pt x="726" y="2874"/>
                  </a:lnTo>
                  <a:lnTo>
                    <a:pt x="726" y="2886"/>
                  </a:lnTo>
                  <a:lnTo>
                    <a:pt x="768" y="2886"/>
                  </a:lnTo>
                  <a:lnTo>
                    <a:pt x="774" y="2880"/>
                  </a:lnTo>
                  <a:lnTo>
                    <a:pt x="774" y="2874"/>
                  </a:lnTo>
                  <a:lnTo>
                    <a:pt x="744" y="2844"/>
                  </a:lnTo>
                  <a:lnTo>
                    <a:pt x="744" y="2808"/>
                  </a:lnTo>
                  <a:lnTo>
                    <a:pt x="786" y="2802"/>
                  </a:lnTo>
                  <a:lnTo>
                    <a:pt x="780" y="2790"/>
                  </a:lnTo>
                  <a:lnTo>
                    <a:pt x="804" y="2790"/>
                  </a:lnTo>
                  <a:lnTo>
                    <a:pt x="816" y="2772"/>
                  </a:lnTo>
                  <a:lnTo>
                    <a:pt x="792" y="2754"/>
                  </a:lnTo>
                  <a:lnTo>
                    <a:pt x="696" y="2754"/>
                  </a:lnTo>
                  <a:lnTo>
                    <a:pt x="684" y="2760"/>
                  </a:lnTo>
                  <a:lnTo>
                    <a:pt x="672" y="2760"/>
                  </a:lnTo>
                  <a:lnTo>
                    <a:pt x="654" y="2742"/>
                  </a:lnTo>
                  <a:lnTo>
                    <a:pt x="618" y="2724"/>
                  </a:lnTo>
                  <a:lnTo>
                    <a:pt x="606" y="2706"/>
                  </a:lnTo>
                  <a:lnTo>
                    <a:pt x="588" y="2682"/>
                  </a:lnTo>
                  <a:lnTo>
                    <a:pt x="588" y="2658"/>
                  </a:lnTo>
                  <a:lnTo>
                    <a:pt x="576" y="2646"/>
                  </a:lnTo>
                  <a:lnTo>
                    <a:pt x="564" y="2640"/>
                  </a:lnTo>
                  <a:lnTo>
                    <a:pt x="546" y="2640"/>
                  </a:lnTo>
                  <a:lnTo>
                    <a:pt x="534" y="2652"/>
                  </a:lnTo>
                  <a:lnTo>
                    <a:pt x="528" y="2652"/>
                  </a:lnTo>
                  <a:lnTo>
                    <a:pt x="516" y="2646"/>
                  </a:lnTo>
                  <a:lnTo>
                    <a:pt x="510" y="2640"/>
                  </a:lnTo>
                  <a:lnTo>
                    <a:pt x="510" y="2628"/>
                  </a:lnTo>
                  <a:lnTo>
                    <a:pt x="504" y="2622"/>
                  </a:lnTo>
                  <a:lnTo>
                    <a:pt x="504" y="2616"/>
                  </a:lnTo>
                  <a:lnTo>
                    <a:pt x="474" y="2610"/>
                  </a:lnTo>
                  <a:lnTo>
                    <a:pt x="474" y="2574"/>
                  </a:lnTo>
                  <a:lnTo>
                    <a:pt x="468" y="2568"/>
                  </a:lnTo>
                  <a:lnTo>
                    <a:pt x="462" y="2556"/>
                  </a:lnTo>
                  <a:lnTo>
                    <a:pt x="462" y="2544"/>
                  </a:lnTo>
                  <a:lnTo>
                    <a:pt x="474" y="2538"/>
                  </a:lnTo>
                  <a:lnTo>
                    <a:pt x="474" y="2514"/>
                  </a:lnTo>
                  <a:lnTo>
                    <a:pt x="480" y="2514"/>
                  </a:lnTo>
                  <a:lnTo>
                    <a:pt x="486" y="2508"/>
                  </a:lnTo>
                  <a:lnTo>
                    <a:pt x="492" y="2508"/>
                  </a:lnTo>
                  <a:lnTo>
                    <a:pt x="498" y="2502"/>
                  </a:lnTo>
                  <a:lnTo>
                    <a:pt x="498" y="2496"/>
                  </a:lnTo>
                  <a:lnTo>
                    <a:pt x="474" y="2472"/>
                  </a:lnTo>
                  <a:lnTo>
                    <a:pt x="480" y="2466"/>
                  </a:lnTo>
                  <a:lnTo>
                    <a:pt x="492" y="2460"/>
                  </a:lnTo>
                  <a:lnTo>
                    <a:pt x="498" y="2460"/>
                  </a:lnTo>
                  <a:lnTo>
                    <a:pt x="498" y="2454"/>
                  </a:lnTo>
                  <a:lnTo>
                    <a:pt x="474" y="2430"/>
                  </a:lnTo>
                  <a:lnTo>
                    <a:pt x="468" y="2430"/>
                  </a:lnTo>
                  <a:lnTo>
                    <a:pt x="474" y="2388"/>
                  </a:lnTo>
                  <a:lnTo>
                    <a:pt x="486" y="2382"/>
                  </a:lnTo>
                  <a:lnTo>
                    <a:pt x="474" y="2358"/>
                  </a:lnTo>
                  <a:lnTo>
                    <a:pt x="480" y="2322"/>
                  </a:lnTo>
                  <a:lnTo>
                    <a:pt x="456" y="2298"/>
                  </a:lnTo>
                  <a:lnTo>
                    <a:pt x="462" y="2274"/>
                  </a:lnTo>
                  <a:lnTo>
                    <a:pt x="438" y="2256"/>
                  </a:lnTo>
                  <a:lnTo>
                    <a:pt x="450" y="2244"/>
                  </a:lnTo>
                  <a:lnTo>
                    <a:pt x="456" y="2232"/>
                  </a:lnTo>
                  <a:lnTo>
                    <a:pt x="462" y="2226"/>
                  </a:lnTo>
                  <a:lnTo>
                    <a:pt x="438" y="2202"/>
                  </a:lnTo>
                  <a:lnTo>
                    <a:pt x="426" y="2202"/>
                  </a:lnTo>
                  <a:lnTo>
                    <a:pt x="420" y="2196"/>
                  </a:lnTo>
                  <a:lnTo>
                    <a:pt x="408" y="2190"/>
                  </a:lnTo>
                  <a:lnTo>
                    <a:pt x="402" y="2190"/>
                  </a:lnTo>
                  <a:lnTo>
                    <a:pt x="396" y="2184"/>
                  </a:lnTo>
                  <a:lnTo>
                    <a:pt x="414" y="2184"/>
                  </a:lnTo>
                  <a:lnTo>
                    <a:pt x="426" y="2178"/>
                  </a:lnTo>
                  <a:lnTo>
                    <a:pt x="438" y="2178"/>
                  </a:lnTo>
                  <a:lnTo>
                    <a:pt x="444" y="2172"/>
                  </a:lnTo>
                  <a:lnTo>
                    <a:pt x="444" y="2166"/>
                  </a:lnTo>
                  <a:lnTo>
                    <a:pt x="432" y="2160"/>
                  </a:lnTo>
                  <a:lnTo>
                    <a:pt x="402" y="2160"/>
                  </a:lnTo>
                  <a:lnTo>
                    <a:pt x="390" y="2148"/>
                  </a:lnTo>
                  <a:lnTo>
                    <a:pt x="390" y="2118"/>
                  </a:lnTo>
                  <a:lnTo>
                    <a:pt x="384" y="2106"/>
                  </a:lnTo>
                  <a:lnTo>
                    <a:pt x="384" y="2100"/>
                  </a:lnTo>
                  <a:lnTo>
                    <a:pt x="378" y="2094"/>
                  </a:lnTo>
                  <a:lnTo>
                    <a:pt x="366" y="2088"/>
                  </a:lnTo>
                  <a:lnTo>
                    <a:pt x="360" y="2088"/>
                  </a:lnTo>
                  <a:lnTo>
                    <a:pt x="366" y="2058"/>
                  </a:lnTo>
                  <a:lnTo>
                    <a:pt x="342" y="2046"/>
                  </a:lnTo>
                  <a:lnTo>
                    <a:pt x="336" y="2040"/>
                  </a:lnTo>
                  <a:lnTo>
                    <a:pt x="336" y="2028"/>
                  </a:lnTo>
                  <a:lnTo>
                    <a:pt x="330" y="2016"/>
                  </a:lnTo>
                  <a:lnTo>
                    <a:pt x="330" y="1998"/>
                  </a:lnTo>
                  <a:lnTo>
                    <a:pt x="324" y="1986"/>
                  </a:lnTo>
                  <a:lnTo>
                    <a:pt x="324" y="1974"/>
                  </a:lnTo>
                  <a:lnTo>
                    <a:pt x="330" y="1968"/>
                  </a:lnTo>
                  <a:lnTo>
                    <a:pt x="342" y="1962"/>
                  </a:lnTo>
                  <a:lnTo>
                    <a:pt x="348" y="1962"/>
                  </a:lnTo>
                  <a:lnTo>
                    <a:pt x="336" y="1950"/>
                  </a:lnTo>
                  <a:lnTo>
                    <a:pt x="324" y="1944"/>
                  </a:lnTo>
                  <a:lnTo>
                    <a:pt x="306" y="1926"/>
                  </a:lnTo>
                  <a:lnTo>
                    <a:pt x="300" y="1914"/>
                  </a:lnTo>
                  <a:lnTo>
                    <a:pt x="300" y="1890"/>
                  </a:lnTo>
                  <a:lnTo>
                    <a:pt x="294" y="1878"/>
                  </a:lnTo>
                  <a:lnTo>
                    <a:pt x="288" y="1872"/>
                  </a:lnTo>
                  <a:lnTo>
                    <a:pt x="288" y="1842"/>
                  </a:lnTo>
                  <a:lnTo>
                    <a:pt x="294" y="1836"/>
                  </a:lnTo>
                  <a:lnTo>
                    <a:pt x="294" y="1824"/>
                  </a:lnTo>
                  <a:lnTo>
                    <a:pt x="276" y="1812"/>
                  </a:lnTo>
                  <a:lnTo>
                    <a:pt x="276" y="1806"/>
                  </a:lnTo>
                  <a:lnTo>
                    <a:pt x="282" y="1794"/>
                  </a:lnTo>
                  <a:lnTo>
                    <a:pt x="282" y="1788"/>
                  </a:lnTo>
                  <a:lnTo>
                    <a:pt x="264" y="1770"/>
                  </a:lnTo>
                  <a:lnTo>
                    <a:pt x="282" y="1758"/>
                  </a:lnTo>
                  <a:lnTo>
                    <a:pt x="270" y="1716"/>
                  </a:lnTo>
                  <a:lnTo>
                    <a:pt x="276" y="1716"/>
                  </a:lnTo>
                  <a:lnTo>
                    <a:pt x="282" y="1710"/>
                  </a:lnTo>
                  <a:lnTo>
                    <a:pt x="294" y="1704"/>
                  </a:lnTo>
                  <a:lnTo>
                    <a:pt x="300" y="1692"/>
                  </a:lnTo>
                  <a:lnTo>
                    <a:pt x="300" y="1686"/>
                  </a:lnTo>
                  <a:lnTo>
                    <a:pt x="282" y="1668"/>
                  </a:lnTo>
                  <a:lnTo>
                    <a:pt x="276" y="1668"/>
                  </a:lnTo>
                  <a:lnTo>
                    <a:pt x="276" y="1650"/>
                  </a:lnTo>
                  <a:lnTo>
                    <a:pt x="246" y="1626"/>
                  </a:lnTo>
                  <a:lnTo>
                    <a:pt x="246" y="1578"/>
                  </a:lnTo>
                  <a:lnTo>
                    <a:pt x="240" y="1566"/>
                  </a:lnTo>
                  <a:lnTo>
                    <a:pt x="234" y="1548"/>
                  </a:lnTo>
                  <a:lnTo>
                    <a:pt x="234" y="1536"/>
                  </a:lnTo>
                  <a:lnTo>
                    <a:pt x="228" y="1530"/>
                  </a:lnTo>
                  <a:lnTo>
                    <a:pt x="228" y="1524"/>
                  </a:lnTo>
                  <a:lnTo>
                    <a:pt x="252" y="1518"/>
                  </a:lnTo>
                  <a:lnTo>
                    <a:pt x="258" y="1500"/>
                  </a:lnTo>
                  <a:lnTo>
                    <a:pt x="258" y="1494"/>
                  </a:lnTo>
                  <a:lnTo>
                    <a:pt x="264" y="1482"/>
                  </a:lnTo>
                  <a:lnTo>
                    <a:pt x="264" y="1470"/>
                  </a:lnTo>
                  <a:lnTo>
                    <a:pt x="258" y="1464"/>
                  </a:lnTo>
                  <a:lnTo>
                    <a:pt x="252" y="1452"/>
                  </a:lnTo>
                  <a:lnTo>
                    <a:pt x="246" y="1446"/>
                  </a:lnTo>
                  <a:lnTo>
                    <a:pt x="240" y="1434"/>
                  </a:lnTo>
                  <a:lnTo>
                    <a:pt x="234" y="1428"/>
                  </a:lnTo>
                  <a:lnTo>
                    <a:pt x="246" y="1428"/>
                  </a:lnTo>
                  <a:lnTo>
                    <a:pt x="246" y="1398"/>
                  </a:lnTo>
                  <a:lnTo>
                    <a:pt x="252" y="1380"/>
                  </a:lnTo>
                  <a:lnTo>
                    <a:pt x="252" y="1356"/>
                  </a:lnTo>
                  <a:lnTo>
                    <a:pt x="270" y="1338"/>
                  </a:lnTo>
                  <a:lnTo>
                    <a:pt x="270" y="1332"/>
                  </a:lnTo>
                  <a:lnTo>
                    <a:pt x="264" y="1320"/>
                  </a:lnTo>
                  <a:lnTo>
                    <a:pt x="258" y="1314"/>
                  </a:lnTo>
                  <a:lnTo>
                    <a:pt x="252" y="1302"/>
                  </a:lnTo>
                  <a:lnTo>
                    <a:pt x="246" y="1260"/>
                  </a:lnTo>
                  <a:lnTo>
                    <a:pt x="222" y="1260"/>
                  </a:lnTo>
                  <a:lnTo>
                    <a:pt x="210" y="1248"/>
                  </a:lnTo>
                  <a:lnTo>
                    <a:pt x="210" y="1236"/>
                  </a:lnTo>
                  <a:lnTo>
                    <a:pt x="216" y="1230"/>
                  </a:lnTo>
                  <a:lnTo>
                    <a:pt x="210" y="1218"/>
                  </a:lnTo>
                  <a:lnTo>
                    <a:pt x="198" y="1188"/>
                  </a:lnTo>
                  <a:lnTo>
                    <a:pt x="180" y="1170"/>
                  </a:lnTo>
                  <a:lnTo>
                    <a:pt x="180" y="1164"/>
                  </a:lnTo>
                  <a:lnTo>
                    <a:pt x="186" y="1158"/>
                  </a:lnTo>
                  <a:lnTo>
                    <a:pt x="186" y="1146"/>
                  </a:lnTo>
                  <a:lnTo>
                    <a:pt x="168" y="1128"/>
                  </a:lnTo>
                  <a:lnTo>
                    <a:pt x="156" y="1122"/>
                  </a:lnTo>
                  <a:lnTo>
                    <a:pt x="156" y="1116"/>
                  </a:lnTo>
                  <a:lnTo>
                    <a:pt x="150" y="1110"/>
                  </a:lnTo>
                  <a:lnTo>
                    <a:pt x="150" y="1086"/>
                  </a:lnTo>
                  <a:lnTo>
                    <a:pt x="156" y="1086"/>
                  </a:lnTo>
                  <a:lnTo>
                    <a:pt x="168" y="1080"/>
                  </a:lnTo>
                  <a:lnTo>
                    <a:pt x="162" y="1026"/>
                  </a:lnTo>
                  <a:lnTo>
                    <a:pt x="186" y="1026"/>
                  </a:lnTo>
                  <a:lnTo>
                    <a:pt x="186" y="1020"/>
                  </a:lnTo>
                  <a:lnTo>
                    <a:pt x="180" y="1008"/>
                  </a:lnTo>
                  <a:lnTo>
                    <a:pt x="168" y="972"/>
                  </a:lnTo>
                  <a:lnTo>
                    <a:pt x="156" y="948"/>
                  </a:lnTo>
                  <a:lnTo>
                    <a:pt x="156" y="936"/>
                  </a:lnTo>
                  <a:lnTo>
                    <a:pt x="168" y="924"/>
                  </a:lnTo>
                  <a:lnTo>
                    <a:pt x="168" y="858"/>
                  </a:lnTo>
                  <a:lnTo>
                    <a:pt x="174" y="852"/>
                  </a:lnTo>
                  <a:lnTo>
                    <a:pt x="180" y="840"/>
                  </a:lnTo>
                  <a:lnTo>
                    <a:pt x="192" y="828"/>
                  </a:lnTo>
                  <a:lnTo>
                    <a:pt x="192" y="816"/>
                  </a:lnTo>
                  <a:lnTo>
                    <a:pt x="198" y="804"/>
                  </a:lnTo>
                  <a:lnTo>
                    <a:pt x="198" y="792"/>
                  </a:lnTo>
                  <a:lnTo>
                    <a:pt x="204" y="774"/>
                  </a:lnTo>
                  <a:lnTo>
                    <a:pt x="204" y="762"/>
                  </a:lnTo>
                  <a:lnTo>
                    <a:pt x="222" y="762"/>
                  </a:lnTo>
                  <a:lnTo>
                    <a:pt x="228" y="756"/>
                  </a:lnTo>
                  <a:lnTo>
                    <a:pt x="240" y="750"/>
                  </a:lnTo>
                  <a:lnTo>
                    <a:pt x="240" y="738"/>
                  </a:lnTo>
                  <a:lnTo>
                    <a:pt x="234" y="726"/>
                  </a:lnTo>
                  <a:lnTo>
                    <a:pt x="210" y="714"/>
                  </a:lnTo>
                  <a:lnTo>
                    <a:pt x="204" y="708"/>
                  </a:lnTo>
                  <a:lnTo>
                    <a:pt x="198" y="708"/>
                  </a:lnTo>
                  <a:lnTo>
                    <a:pt x="204" y="708"/>
                  </a:lnTo>
                  <a:lnTo>
                    <a:pt x="216" y="696"/>
                  </a:lnTo>
                  <a:lnTo>
                    <a:pt x="222" y="684"/>
                  </a:lnTo>
                  <a:lnTo>
                    <a:pt x="228" y="678"/>
                  </a:lnTo>
                  <a:lnTo>
                    <a:pt x="222" y="666"/>
                  </a:lnTo>
                  <a:lnTo>
                    <a:pt x="210" y="654"/>
                  </a:lnTo>
                  <a:lnTo>
                    <a:pt x="198" y="648"/>
                  </a:lnTo>
                  <a:lnTo>
                    <a:pt x="192" y="642"/>
                  </a:lnTo>
                  <a:lnTo>
                    <a:pt x="192" y="624"/>
                  </a:lnTo>
                  <a:lnTo>
                    <a:pt x="216" y="600"/>
                  </a:lnTo>
                  <a:lnTo>
                    <a:pt x="216" y="594"/>
                  </a:lnTo>
                  <a:lnTo>
                    <a:pt x="204" y="594"/>
                  </a:lnTo>
                  <a:lnTo>
                    <a:pt x="192" y="588"/>
                  </a:lnTo>
                  <a:lnTo>
                    <a:pt x="186" y="582"/>
                  </a:lnTo>
                  <a:lnTo>
                    <a:pt x="186" y="576"/>
                  </a:lnTo>
                  <a:lnTo>
                    <a:pt x="192" y="570"/>
                  </a:lnTo>
                  <a:lnTo>
                    <a:pt x="198" y="558"/>
                  </a:lnTo>
                  <a:lnTo>
                    <a:pt x="210" y="552"/>
                  </a:lnTo>
                  <a:lnTo>
                    <a:pt x="222" y="540"/>
                  </a:lnTo>
                  <a:lnTo>
                    <a:pt x="240" y="534"/>
                  </a:lnTo>
                  <a:lnTo>
                    <a:pt x="252" y="528"/>
                  </a:lnTo>
                  <a:lnTo>
                    <a:pt x="258" y="522"/>
                  </a:lnTo>
                  <a:lnTo>
                    <a:pt x="264" y="522"/>
                  </a:lnTo>
                  <a:lnTo>
                    <a:pt x="276" y="438"/>
                  </a:lnTo>
                  <a:lnTo>
                    <a:pt x="264" y="420"/>
                  </a:lnTo>
                  <a:lnTo>
                    <a:pt x="222" y="420"/>
                  </a:lnTo>
                  <a:lnTo>
                    <a:pt x="216" y="408"/>
                  </a:lnTo>
                  <a:lnTo>
                    <a:pt x="216" y="384"/>
                  </a:lnTo>
                  <a:lnTo>
                    <a:pt x="192" y="360"/>
                  </a:lnTo>
                  <a:lnTo>
                    <a:pt x="192" y="294"/>
                  </a:lnTo>
                  <a:lnTo>
                    <a:pt x="186" y="288"/>
                  </a:lnTo>
                  <a:lnTo>
                    <a:pt x="174" y="282"/>
                  </a:lnTo>
                  <a:lnTo>
                    <a:pt x="168" y="276"/>
                  </a:lnTo>
                  <a:lnTo>
                    <a:pt x="156" y="270"/>
                  </a:lnTo>
                  <a:lnTo>
                    <a:pt x="150" y="264"/>
                  </a:lnTo>
                  <a:lnTo>
                    <a:pt x="144" y="264"/>
                  </a:lnTo>
                  <a:lnTo>
                    <a:pt x="144" y="240"/>
                  </a:lnTo>
                  <a:lnTo>
                    <a:pt x="138" y="234"/>
                  </a:lnTo>
                  <a:lnTo>
                    <a:pt x="132" y="222"/>
                  </a:lnTo>
                  <a:lnTo>
                    <a:pt x="132" y="210"/>
                  </a:lnTo>
                  <a:lnTo>
                    <a:pt x="138" y="204"/>
                  </a:lnTo>
                  <a:lnTo>
                    <a:pt x="144" y="192"/>
                  </a:lnTo>
                  <a:lnTo>
                    <a:pt x="150" y="186"/>
                  </a:lnTo>
                  <a:lnTo>
                    <a:pt x="132" y="168"/>
                  </a:lnTo>
                  <a:lnTo>
                    <a:pt x="144" y="156"/>
                  </a:lnTo>
                  <a:lnTo>
                    <a:pt x="150" y="144"/>
                  </a:lnTo>
                  <a:lnTo>
                    <a:pt x="150" y="138"/>
                  </a:lnTo>
                  <a:lnTo>
                    <a:pt x="144" y="126"/>
                  </a:lnTo>
                  <a:lnTo>
                    <a:pt x="120" y="114"/>
                  </a:lnTo>
                  <a:lnTo>
                    <a:pt x="114" y="114"/>
                  </a:lnTo>
                  <a:lnTo>
                    <a:pt x="102" y="108"/>
                  </a:lnTo>
                  <a:lnTo>
                    <a:pt x="90" y="30"/>
                  </a:lnTo>
                  <a:lnTo>
                    <a:pt x="66" y="30"/>
                  </a:lnTo>
                  <a:lnTo>
                    <a:pt x="48" y="0"/>
                  </a:lnTo>
                  <a:lnTo>
                    <a:pt x="36" y="6"/>
                  </a:lnTo>
                  <a:lnTo>
                    <a:pt x="42" y="18"/>
                  </a:lnTo>
                  <a:lnTo>
                    <a:pt x="42" y="36"/>
                  </a:lnTo>
                  <a:lnTo>
                    <a:pt x="36" y="42"/>
                  </a:lnTo>
                  <a:lnTo>
                    <a:pt x="0" y="66"/>
                  </a:lnTo>
                  <a:lnTo>
                    <a:pt x="0" y="108"/>
                  </a:lnTo>
                  <a:lnTo>
                    <a:pt x="24" y="156"/>
                  </a:lnTo>
                  <a:lnTo>
                    <a:pt x="30" y="174"/>
                  </a:lnTo>
                  <a:lnTo>
                    <a:pt x="36" y="228"/>
                  </a:lnTo>
                  <a:lnTo>
                    <a:pt x="36" y="282"/>
                  </a:lnTo>
                  <a:lnTo>
                    <a:pt x="48" y="318"/>
                  </a:lnTo>
                  <a:lnTo>
                    <a:pt x="48" y="360"/>
                  </a:lnTo>
                  <a:lnTo>
                    <a:pt x="54" y="384"/>
                  </a:lnTo>
                  <a:lnTo>
                    <a:pt x="54" y="432"/>
                  </a:lnTo>
                  <a:lnTo>
                    <a:pt x="30" y="444"/>
                  </a:lnTo>
                  <a:lnTo>
                    <a:pt x="36" y="474"/>
                  </a:lnTo>
                  <a:lnTo>
                    <a:pt x="54" y="486"/>
                  </a:lnTo>
                  <a:lnTo>
                    <a:pt x="48" y="582"/>
                  </a:lnTo>
                  <a:lnTo>
                    <a:pt x="72" y="624"/>
                  </a:lnTo>
                  <a:lnTo>
                    <a:pt x="54" y="642"/>
                  </a:lnTo>
                  <a:lnTo>
                    <a:pt x="60" y="702"/>
                  </a:lnTo>
                  <a:lnTo>
                    <a:pt x="66" y="708"/>
                  </a:lnTo>
                  <a:lnTo>
                    <a:pt x="78" y="732"/>
                  </a:lnTo>
                  <a:lnTo>
                    <a:pt x="78" y="744"/>
                  </a:lnTo>
                  <a:lnTo>
                    <a:pt x="72" y="756"/>
                  </a:lnTo>
                  <a:lnTo>
                    <a:pt x="66" y="762"/>
                  </a:lnTo>
                  <a:lnTo>
                    <a:pt x="60" y="762"/>
                  </a:lnTo>
                  <a:lnTo>
                    <a:pt x="60" y="792"/>
                  </a:lnTo>
                  <a:lnTo>
                    <a:pt x="72" y="810"/>
                  </a:lnTo>
                  <a:lnTo>
                    <a:pt x="60" y="822"/>
                  </a:lnTo>
                  <a:lnTo>
                    <a:pt x="48" y="846"/>
                  </a:lnTo>
                  <a:lnTo>
                    <a:pt x="48" y="852"/>
                  </a:lnTo>
                  <a:lnTo>
                    <a:pt x="60" y="852"/>
                  </a:lnTo>
                  <a:lnTo>
                    <a:pt x="60" y="864"/>
                  </a:lnTo>
                  <a:lnTo>
                    <a:pt x="66" y="870"/>
                  </a:lnTo>
                  <a:lnTo>
                    <a:pt x="66" y="888"/>
                  </a:lnTo>
                  <a:lnTo>
                    <a:pt x="54" y="900"/>
                  </a:lnTo>
                  <a:lnTo>
                    <a:pt x="54" y="906"/>
                  </a:lnTo>
                  <a:lnTo>
                    <a:pt x="48" y="912"/>
                  </a:lnTo>
                  <a:lnTo>
                    <a:pt x="48" y="936"/>
                  </a:lnTo>
                  <a:lnTo>
                    <a:pt x="54" y="948"/>
                  </a:lnTo>
                  <a:lnTo>
                    <a:pt x="60" y="954"/>
                  </a:lnTo>
                  <a:lnTo>
                    <a:pt x="66" y="954"/>
                  </a:lnTo>
                  <a:lnTo>
                    <a:pt x="78" y="966"/>
                  </a:lnTo>
                  <a:lnTo>
                    <a:pt x="78" y="1020"/>
                  </a:lnTo>
                  <a:lnTo>
                    <a:pt x="60" y="1020"/>
                  </a:lnTo>
                  <a:lnTo>
                    <a:pt x="60" y="1044"/>
                  </a:lnTo>
                  <a:lnTo>
                    <a:pt x="66" y="1056"/>
                  </a:lnTo>
                  <a:lnTo>
                    <a:pt x="90" y="1128"/>
                  </a:lnTo>
                  <a:lnTo>
                    <a:pt x="96" y="1140"/>
                  </a:lnTo>
                  <a:lnTo>
                    <a:pt x="102" y="1146"/>
                  </a:lnTo>
                  <a:lnTo>
                    <a:pt x="102" y="1164"/>
                  </a:lnTo>
                  <a:lnTo>
                    <a:pt x="108" y="1170"/>
                  </a:lnTo>
                  <a:lnTo>
                    <a:pt x="114" y="1182"/>
                  </a:lnTo>
                  <a:lnTo>
                    <a:pt x="120" y="1188"/>
                  </a:lnTo>
                  <a:lnTo>
                    <a:pt x="120" y="1236"/>
                  </a:lnTo>
                  <a:lnTo>
                    <a:pt x="114" y="1266"/>
                  </a:lnTo>
                  <a:lnTo>
                    <a:pt x="138" y="1290"/>
                  </a:lnTo>
                  <a:lnTo>
                    <a:pt x="138" y="1296"/>
                  </a:lnTo>
                  <a:lnTo>
                    <a:pt x="132" y="1302"/>
                  </a:lnTo>
                  <a:lnTo>
                    <a:pt x="126" y="1314"/>
                  </a:lnTo>
                  <a:lnTo>
                    <a:pt x="126" y="1326"/>
                  </a:lnTo>
                  <a:lnTo>
                    <a:pt x="120" y="1338"/>
                  </a:lnTo>
                  <a:lnTo>
                    <a:pt x="120" y="1416"/>
                  </a:lnTo>
                  <a:lnTo>
                    <a:pt x="102" y="1452"/>
                  </a:lnTo>
                  <a:lnTo>
                    <a:pt x="114" y="1464"/>
                  </a:lnTo>
                  <a:lnTo>
                    <a:pt x="114" y="1470"/>
                  </a:lnTo>
                  <a:lnTo>
                    <a:pt x="108" y="1476"/>
                  </a:lnTo>
                  <a:lnTo>
                    <a:pt x="108" y="1536"/>
                  </a:lnTo>
                  <a:lnTo>
                    <a:pt x="102" y="1554"/>
                  </a:lnTo>
                  <a:lnTo>
                    <a:pt x="102" y="1578"/>
                  </a:lnTo>
                  <a:lnTo>
                    <a:pt x="84" y="1584"/>
                  </a:lnTo>
                  <a:lnTo>
                    <a:pt x="84" y="1608"/>
                  </a:lnTo>
                  <a:lnTo>
                    <a:pt x="108" y="1650"/>
                  </a:lnTo>
                  <a:lnTo>
                    <a:pt x="108" y="1692"/>
                  </a:lnTo>
                  <a:lnTo>
                    <a:pt x="114" y="1704"/>
                  </a:lnTo>
                  <a:lnTo>
                    <a:pt x="144" y="1734"/>
                  </a:lnTo>
                  <a:lnTo>
                    <a:pt x="156" y="1758"/>
                  </a:lnTo>
                  <a:lnTo>
                    <a:pt x="156" y="1800"/>
                  </a:lnTo>
                  <a:lnTo>
                    <a:pt x="150" y="1812"/>
                  </a:lnTo>
                  <a:lnTo>
                    <a:pt x="150" y="1824"/>
                  </a:lnTo>
                  <a:lnTo>
                    <a:pt x="162" y="1836"/>
                  </a:lnTo>
                  <a:lnTo>
                    <a:pt x="162" y="1896"/>
                  </a:lnTo>
                  <a:lnTo>
                    <a:pt x="168" y="1908"/>
                  </a:lnTo>
                  <a:lnTo>
                    <a:pt x="174" y="1914"/>
                  </a:lnTo>
                  <a:lnTo>
                    <a:pt x="186" y="1920"/>
                  </a:lnTo>
                  <a:lnTo>
                    <a:pt x="192" y="1926"/>
                  </a:lnTo>
                  <a:lnTo>
                    <a:pt x="198" y="1926"/>
                  </a:lnTo>
                  <a:lnTo>
                    <a:pt x="192" y="1944"/>
                  </a:lnTo>
                  <a:lnTo>
                    <a:pt x="234" y="1944"/>
                  </a:lnTo>
                  <a:lnTo>
                    <a:pt x="234" y="1914"/>
                  </a:lnTo>
                  <a:lnTo>
                    <a:pt x="246" y="1926"/>
                  </a:lnTo>
                  <a:lnTo>
                    <a:pt x="258" y="1932"/>
                  </a:lnTo>
                  <a:lnTo>
                    <a:pt x="270" y="1932"/>
                  </a:lnTo>
                  <a:lnTo>
                    <a:pt x="276" y="1926"/>
                  </a:lnTo>
                  <a:lnTo>
                    <a:pt x="276" y="1914"/>
                  </a:lnTo>
                  <a:lnTo>
                    <a:pt x="288" y="1932"/>
                  </a:lnTo>
                  <a:lnTo>
                    <a:pt x="282" y="1938"/>
                  </a:lnTo>
                  <a:lnTo>
                    <a:pt x="270" y="1944"/>
                  </a:lnTo>
                  <a:lnTo>
                    <a:pt x="264" y="1956"/>
                  </a:lnTo>
                  <a:lnTo>
                    <a:pt x="258" y="1962"/>
                  </a:lnTo>
                  <a:lnTo>
                    <a:pt x="258" y="1968"/>
                  </a:lnTo>
                  <a:lnTo>
                    <a:pt x="288" y="1968"/>
                  </a:lnTo>
                  <a:lnTo>
                    <a:pt x="294" y="1974"/>
                  </a:lnTo>
                  <a:lnTo>
                    <a:pt x="294" y="1992"/>
                  </a:lnTo>
                  <a:lnTo>
                    <a:pt x="270" y="1986"/>
                  </a:lnTo>
                  <a:lnTo>
                    <a:pt x="288" y="2010"/>
                  </a:lnTo>
                  <a:lnTo>
                    <a:pt x="276" y="2022"/>
                  </a:lnTo>
                  <a:lnTo>
                    <a:pt x="294" y="2046"/>
                  </a:lnTo>
                  <a:lnTo>
                    <a:pt x="276" y="2064"/>
                  </a:lnTo>
                  <a:lnTo>
                    <a:pt x="270" y="2076"/>
                  </a:lnTo>
                  <a:lnTo>
                    <a:pt x="270" y="2082"/>
                  </a:lnTo>
                  <a:lnTo>
                    <a:pt x="276" y="2088"/>
                  </a:lnTo>
                  <a:lnTo>
                    <a:pt x="282" y="2088"/>
                  </a:lnTo>
                  <a:lnTo>
                    <a:pt x="306" y="2100"/>
                  </a:lnTo>
                  <a:lnTo>
                    <a:pt x="318" y="2100"/>
                  </a:lnTo>
                  <a:lnTo>
                    <a:pt x="300" y="2118"/>
                  </a:lnTo>
                  <a:lnTo>
                    <a:pt x="300" y="2130"/>
                  </a:lnTo>
                  <a:lnTo>
                    <a:pt x="312" y="2136"/>
                  </a:lnTo>
                  <a:lnTo>
                    <a:pt x="318" y="2142"/>
                  </a:lnTo>
                  <a:lnTo>
                    <a:pt x="330" y="2148"/>
                  </a:lnTo>
                  <a:lnTo>
                    <a:pt x="354" y="2148"/>
                  </a:lnTo>
                  <a:lnTo>
                    <a:pt x="360" y="2184"/>
                  </a:lnTo>
                  <a:lnTo>
                    <a:pt x="354" y="2184"/>
                  </a:lnTo>
                  <a:lnTo>
                    <a:pt x="324" y="2214"/>
                  </a:lnTo>
                  <a:lnTo>
                    <a:pt x="324" y="2220"/>
                  </a:lnTo>
                  <a:lnTo>
                    <a:pt x="330" y="2226"/>
                  </a:lnTo>
                  <a:lnTo>
                    <a:pt x="354" y="2226"/>
                  </a:lnTo>
                  <a:lnTo>
                    <a:pt x="366" y="2232"/>
                  </a:lnTo>
                  <a:lnTo>
                    <a:pt x="378" y="2244"/>
                  </a:lnTo>
                  <a:lnTo>
                    <a:pt x="348" y="2244"/>
                  </a:lnTo>
                  <a:lnTo>
                    <a:pt x="342" y="2238"/>
                  </a:lnTo>
                  <a:lnTo>
                    <a:pt x="330" y="2238"/>
                  </a:lnTo>
                  <a:lnTo>
                    <a:pt x="324" y="2244"/>
                  </a:lnTo>
                  <a:lnTo>
                    <a:pt x="324" y="2250"/>
                  </a:lnTo>
                  <a:lnTo>
                    <a:pt x="354" y="2256"/>
                  </a:lnTo>
                  <a:lnTo>
                    <a:pt x="330" y="2268"/>
                  </a:lnTo>
                  <a:lnTo>
                    <a:pt x="336" y="2292"/>
                  </a:lnTo>
                  <a:lnTo>
                    <a:pt x="348" y="2292"/>
                  </a:lnTo>
                  <a:lnTo>
                    <a:pt x="348" y="2316"/>
                  </a:lnTo>
                  <a:lnTo>
                    <a:pt x="336" y="2328"/>
                  </a:lnTo>
                  <a:lnTo>
                    <a:pt x="336" y="2322"/>
                  </a:lnTo>
                  <a:lnTo>
                    <a:pt x="330" y="2316"/>
                  </a:lnTo>
                  <a:lnTo>
                    <a:pt x="324" y="2304"/>
                  </a:lnTo>
                  <a:lnTo>
                    <a:pt x="324" y="2298"/>
                  </a:lnTo>
                  <a:lnTo>
                    <a:pt x="288" y="2298"/>
                  </a:lnTo>
                  <a:lnTo>
                    <a:pt x="306" y="2292"/>
                  </a:lnTo>
                  <a:lnTo>
                    <a:pt x="282" y="2268"/>
                  </a:lnTo>
                  <a:lnTo>
                    <a:pt x="276" y="2268"/>
                  </a:lnTo>
                  <a:lnTo>
                    <a:pt x="276" y="2280"/>
                  </a:lnTo>
                  <a:lnTo>
                    <a:pt x="270" y="2268"/>
                  </a:lnTo>
                  <a:lnTo>
                    <a:pt x="228" y="2280"/>
                  </a:lnTo>
                  <a:lnTo>
                    <a:pt x="264" y="2286"/>
                  </a:lnTo>
                  <a:lnTo>
                    <a:pt x="258" y="2292"/>
                  </a:lnTo>
                  <a:lnTo>
                    <a:pt x="252" y="2304"/>
                  </a:lnTo>
                  <a:lnTo>
                    <a:pt x="246" y="2310"/>
                  </a:lnTo>
                  <a:lnTo>
                    <a:pt x="234" y="2316"/>
                  </a:lnTo>
                  <a:lnTo>
                    <a:pt x="228" y="2328"/>
                  </a:lnTo>
                  <a:lnTo>
                    <a:pt x="222" y="2334"/>
                  </a:lnTo>
                  <a:lnTo>
                    <a:pt x="222" y="2340"/>
                  </a:lnTo>
                  <a:lnTo>
                    <a:pt x="228" y="2346"/>
                  </a:lnTo>
                  <a:lnTo>
                    <a:pt x="240" y="2352"/>
                  </a:lnTo>
                  <a:lnTo>
                    <a:pt x="252" y="2352"/>
                  </a:lnTo>
                  <a:lnTo>
                    <a:pt x="252" y="2346"/>
                  </a:lnTo>
                  <a:lnTo>
                    <a:pt x="240" y="2334"/>
                  </a:lnTo>
                  <a:lnTo>
                    <a:pt x="264" y="2328"/>
                  </a:lnTo>
                  <a:lnTo>
                    <a:pt x="282" y="2346"/>
                  </a:lnTo>
                  <a:lnTo>
                    <a:pt x="324" y="2346"/>
                  </a:lnTo>
                  <a:lnTo>
                    <a:pt x="336" y="2352"/>
                  </a:lnTo>
                  <a:lnTo>
                    <a:pt x="342" y="2364"/>
                  </a:lnTo>
                  <a:lnTo>
                    <a:pt x="354" y="2370"/>
                  </a:lnTo>
                  <a:lnTo>
                    <a:pt x="354" y="2376"/>
                  </a:lnTo>
                  <a:lnTo>
                    <a:pt x="336" y="2394"/>
                  </a:lnTo>
                  <a:lnTo>
                    <a:pt x="342" y="2406"/>
                  </a:lnTo>
                  <a:lnTo>
                    <a:pt x="360" y="2406"/>
                  </a:lnTo>
                  <a:lnTo>
                    <a:pt x="360" y="2418"/>
                  </a:lnTo>
                  <a:lnTo>
                    <a:pt x="378" y="2424"/>
                  </a:lnTo>
                  <a:lnTo>
                    <a:pt x="384" y="2406"/>
                  </a:lnTo>
                  <a:lnTo>
                    <a:pt x="402" y="2424"/>
                  </a:lnTo>
                  <a:lnTo>
                    <a:pt x="408" y="2424"/>
                  </a:lnTo>
                  <a:lnTo>
                    <a:pt x="420" y="2430"/>
                  </a:lnTo>
                  <a:lnTo>
                    <a:pt x="426" y="2436"/>
                  </a:lnTo>
                  <a:lnTo>
                    <a:pt x="426" y="2448"/>
                  </a:lnTo>
                  <a:lnTo>
                    <a:pt x="414" y="2460"/>
                  </a:lnTo>
                  <a:lnTo>
                    <a:pt x="408" y="2454"/>
                  </a:lnTo>
                  <a:lnTo>
                    <a:pt x="396" y="2454"/>
                  </a:lnTo>
                  <a:lnTo>
                    <a:pt x="384" y="2448"/>
                  </a:lnTo>
                  <a:lnTo>
                    <a:pt x="378" y="2442"/>
                  </a:lnTo>
                  <a:lnTo>
                    <a:pt x="366" y="2442"/>
                  </a:lnTo>
                  <a:lnTo>
                    <a:pt x="366" y="2454"/>
                  </a:lnTo>
                  <a:lnTo>
                    <a:pt x="372" y="2460"/>
                  </a:lnTo>
                  <a:lnTo>
                    <a:pt x="378" y="2460"/>
                  </a:lnTo>
                  <a:lnTo>
                    <a:pt x="390" y="2472"/>
                  </a:lnTo>
                  <a:lnTo>
                    <a:pt x="402" y="2496"/>
                  </a:lnTo>
                  <a:lnTo>
                    <a:pt x="402" y="2508"/>
                  </a:lnTo>
                  <a:lnTo>
                    <a:pt x="384" y="2508"/>
                  </a:lnTo>
                  <a:lnTo>
                    <a:pt x="396" y="2526"/>
                  </a:lnTo>
                  <a:lnTo>
                    <a:pt x="414" y="2562"/>
                  </a:lnTo>
                  <a:lnTo>
                    <a:pt x="426" y="2520"/>
                  </a:lnTo>
                  <a:lnTo>
                    <a:pt x="426" y="2550"/>
                  </a:lnTo>
                  <a:lnTo>
                    <a:pt x="444" y="2574"/>
                  </a:lnTo>
                  <a:lnTo>
                    <a:pt x="420" y="2574"/>
                  </a:lnTo>
                  <a:lnTo>
                    <a:pt x="426" y="2592"/>
                  </a:lnTo>
                  <a:lnTo>
                    <a:pt x="450" y="2592"/>
                  </a:lnTo>
                  <a:lnTo>
                    <a:pt x="432" y="2604"/>
                  </a:lnTo>
                  <a:lnTo>
                    <a:pt x="462" y="2616"/>
                  </a:lnTo>
                  <a:lnTo>
                    <a:pt x="444" y="2628"/>
                  </a:lnTo>
                  <a:lnTo>
                    <a:pt x="474" y="2640"/>
                  </a:lnTo>
                  <a:lnTo>
                    <a:pt x="462" y="2652"/>
                  </a:lnTo>
                  <a:lnTo>
                    <a:pt x="480" y="2658"/>
                  </a:lnTo>
                  <a:lnTo>
                    <a:pt x="480" y="2652"/>
                  </a:lnTo>
                  <a:lnTo>
                    <a:pt x="486" y="2640"/>
                  </a:lnTo>
                  <a:lnTo>
                    <a:pt x="486" y="2634"/>
                  </a:lnTo>
                  <a:lnTo>
                    <a:pt x="492" y="2634"/>
                  </a:lnTo>
                  <a:lnTo>
                    <a:pt x="498" y="2640"/>
                  </a:lnTo>
                  <a:lnTo>
                    <a:pt x="504" y="2652"/>
                  </a:lnTo>
                  <a:lnTo>
                    <a:pt x="498" y="2658"/>
                  </a:lnTo>
                  <a:lnTo>
                    <a:pt x="498" y="2664"/>
                  </a:lnTo>
                  <a:lnTo>
                    <a:pt x="492" y="2664"/>
                  </a:lnTo>
                  <a:lnTo>
                    <a:pt x="480" y="2676"/>
                  </a:lnTo>
                  <a:lnTo>
                    <a:pt x="480" y="2682"/>
                  </a:lnTo>
                  <a:lnTo>
                    <a:pt x="486" y="2688"/>
                  </a:lnTo>
                  <a:lnTo>
                    <a:pt x="516" y="2688"/>
                  </a:lnTo>
                  <a:lnTo>
                    <a:pt x="516" y="2700"/>
                  </a:lnTo>
                  <a:lnTo>
                    <a:pt x="540" y="2724"/>
                  </a:lnTo>
                  <a:lnTo>
                    <a:pt x="552" y="2730"/>
                  </a:lnTo>
                  <a:lnTo>
                    <a:pt x="558" y="2736"/>
                  </a:lnTo>
                  <a:lnTo>
                    <a:pt x="558" y="2700"/>
                  </a:lnTo>
                  <a:lnTo>
                    <a:pt x="564" y="2700"/>
                  </a:lnTo>
                  <a:lnTo>
                    <a:pt x="570" y="2706"/>
                  </a:lnTo>
                  <a:lnTo>
                    <a:pt x="582" y="2712"/>
                  </a:lnTo>
                  <a:lnTo>
                    <a:pt x="600" y="2718"/>
                  </a:lnTo>
                  <a:lnTo>
                    <a:pt x="624" y="2742"/>
                  </a:lnTo>
                  <a:lnTo>
                    <a:pt x="618" y="2748"/>
                  </a:lnTo>
                  <a:lnTo>
                    <a:pt x="618" y="2754"/>
                  </a:lnTo>
                  <a:lnTo>
                    <a:pt x="612" y="2760"/>
                  </a:lnTo>
                  <a:lnTo>
                    <a:pt x="630" y="2766"/>
                  </a:lnTo>
                  <a:lnTo>
                    <a:pt x="630" y="2790"/>
                  </a:lnTo>
                  <a:lnTo>
                    <a:pt x="684" y="2790"/>
                  </a:lnTo>
                  <a:lnTo>
                    <a:pt x="696" y="2802"/>
                  </a:lnTo>
                  <a:lnTo>
                    <a:pt x="666" y="2802"/>
                  </a:lnTo>
                  <a:lnTo>
                    <a:pt x="654" y="2814"/>
                  </a:lnTo>
                  <a:lnTo>
                    <a:pt x="630" y="2814"/>
                  </a:lnTo>
                  <a:lnTo>
                    <a:pt x="618" y="2832"/>
                  </a:lnTo>
                  <a:lnTo>
                    <a:pt x="648" y="2832"/>
                  </a:lnTo>
                  <a:lnTo>
                    <a:pt x="636" y="2850"/>
                  </a:lnTo>
                  <a:lnTo>
                    <a:pt x="666" y="2844"/>
                  </a:lnTo>
                  <a:lnTo>
                    <a:pt x="666" y="2826"/>
                  </a:lnTo>
                  <a:lnTo>
                    <a:pt x="690" y="2838"/>
                  </a:lnTo>
                  <a:lnTo>
                    <a:pt x="696" y="2826"/>
                  </a:lnTo>
                  <a:lnTo>
                    <a:pt x="702" y="2820"/>
                  </a:lnTo>
                  <a:lnTo>
                    <a:pt x="714" y="2814"/>
                  </a:lnTo>
                  <a:lnTo>
                    <a:pt x="720" y="2808"/>
                  </a:lnTo>
                  <a:lnTo>
                    <a:pt x="732" y="2808"/>
                  </a:lnTo>
                  <a:lnTo>
                    <a:pt x="732" y="2820"/>
                  </a:lnTo>
                  <a:lnTo>
                    <a:pt x="726" y="2832"/>
                  </a:lnTo>
                  <a:lnTo>
                    <a:pt x="702" y="2856"/>
                  </a:lnTo>
                  <a:lnTo>
                    <a:pt x="696" y="2850"/>
                  </a:lnTo>
                  <a:lnTo>
                    <a:pt x="678" y="2850"/>
                  </a:lnTo>
                  <a:lnTo>
                    <a:pt x="678" y="2868"/>
                  </a:lnTo>
                  <a:lnTo>
                    <a:pt x="642" y="2868"/>
                  </a:lnTo>
                  <a:lnTo>
                    <a:pt x="630" y="2880"/>
                  </a:lnTo>
                  <a:lnTo>
                    <a:pt x="642" y="2886"/>
                  </a:lnTo>
                  <a:lnTo>
                    <a:pt x="648" y="2916"/>
                  </a:lnTo>
                  <a:lnTo>
                    <a:pt x="678" y="2898"/>
                  </a:lnTo>
                  <a:lnTo>
                    <a:pt x="684" y="2910"/>
                  </a:lnTo>
                  <a:lnTo>
                    <a:pt x="684" y="2916"/>
                  </a:lnTo>
                  <a:lnTo>
                    <a:pt x="690" y="2916"/>
                  </a:lnTo>
                  <a:lnTo>
                    <a:pt x="696" y="2910"/>
                  </a:lnTo>
                  <a:lnTo>
                    <a:pt x="702" y="2898"/>
                  </a:lnTo>
                  <a:lnTo>
                    <a:pt x="702" y="2892"/>
                  </a:lnTo>
                  <a:lnTo>
                    <a:pt x="708" y="2880"/>
                  </a:lnTo>
                  <a:lnTo>
                    <a:pt x="714" y="2874"/>
                  </a:lnTo>
                  <a:close/>
                </a:path>
              </a:pathLst>
            </a:custGeom>
            <a:solidFill>
              <a:srgbClr val="C0C0C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652" name="China">
              <a:extLst>
                <a:ext uri="{FF2B5EF4-FFF2-40B4-BE49-F238E27FC236}">
                  <a16:creationId xmlns:a16="http://schemas.microsoft.com/office/drawing/2014/main" id="{5C02BEF1-4FA9-D9D2-BD2B-3DCAFEF2E2C8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3899" y="1479"/>
              <a:ext cx="927" cy="717"/>
            </a:xfrm>
            <a:custGeom>
              <a:avLst/>
              <a:gdLst>
                <a:gd name="T0" fmla="*/ 2147483647 w 3660"/>
                <a:gd name="T1" fmla="*/ 2147483647 h 2826"/>
                <a:gd name="T2" fmla="*/ 2147483647 w 3660"/>
                <a:gd name="T3" fmla="*/ 2147483647 h 2826"/>
                <a:gd name="T4" fmla="*/ 2147483647 w 3660"/>
                <a:gd name="T5" fmla="*/ 2147483647 h 2826"/>
                <a:gd name="T6" fmla="*/ 2147483647 w 3660"/>
                <a:gd name="T7" fmla="*/ 2147483647 h 2826"/>
                <a:gd name="T8" fmla="*/ 2147483647 w 3660"/>
                <a:gd name="T9" fmla="*/ 2147483647 h 2826"/>
                <a:gd name="T10" fmla="*/ 2147483647 w 3660"/>
                <a:gd name="T11" fmla="*/ 2147483647 h 2826"/>
                <a:gd name="T12" fmla="*/ 2147483647 w 3660"/>
                <a:gd name="T13" fmla="*/ 2147483647 h 2826"/>
                <a:gd name="T14" fmla="*/ 2147483647 w 3660"/>
                <a:gd name="T15" fmla="*/ 2147483647 h 2826"/>
                <a:gd name="T16" fmla="*/ 2147483647 w 3660"/>
                <a:gd name="T17" fmla="*/ 2147483647 h 2826"/>
                <a:gd name="T18" fmla="*/ 2147483647 w 3660"/>
                <a:gd name="T19" fmla="*/ 2147483647 h 2826"/>
                <a:gd name="T20" fmla="*/ 2147483647 w 3660"/>
                <a:gd name="T21" fmla="*/ 2147483647 h 2826"/>
                <a:gd name="T22" fmla="*/ 2147483647 w 3660"/>
                <a:gd name="T23" fmla="*/ 2147483647 h 2826"/>
                <a:gd name="T24" fmla="*/ 2147483647 w 3660"/>
                <a:gd name="T25" fmla="*/ 2147483647 h 2826"/>
                <a:gd name="T26" fmla="*/ 2147483647 w 3660"/>
                <a:gd name="T27" fmla="*/ 2147483647 h 2826"/>
                <a:gd name="T28" fmla="*/ 2147483647 w 3660"/>
                <a:gd name="T29" fmla="*/ 2147483647 h 2826"/>
                <a:gd name="T30" fmla="*/ 2147483647 w 3660"/>
                <a:gd name="T31" fmla="*/ 2147483647 h 2826"/>
                <a:gd name="T32" fmla="*/ 2147483647 w 3660"/>
                <a:gd name="T33" fmla="*/ 2147483647 h 2826"/>
                <a:gd name="T34" fmla="*/ 2147483647 w 3660"/>
                <a:gd name="T35" fmla="*/ 2147483647 h 2826"/>
                <a:gd name="T36" fmla="*/ 2147483647 w 3660"/>
                <a:gd name="T37" fmla="*/ 2147483647 h 2826"/>
                <a:gd name="T38" fmla="*/ 2147483647 w 3660"/>
                <a:gd name="T39" fmla="*/ 2147483647 h 2826"/>
                <a:gd name="T40" fmla="*/ 2147483647 w 3660"/>
                <a:gd name="T41" fmla="*/ 2147483647 h 2826"/>
                <a:gd name="T42" fmla="*/ 2147483647 w 3660"/>
                <a:gd name="T43" fmla="*/ 2147483647 h 2826"/>
                <a:gd name="T44" fmla="*/ 2147483647 w 3660"/>
                <a:gd name="T45" fmla="*/ 2147483647 h 2826"/>
                <a:gd name="T46" fmla="*/ 0 w 3660"/>
                <a:gd name="T47" fmla="*/ 2147483647 h 2826"/>
                <a:gd name="T48" fmla="*/ 2147483647 w 3660"/>
                <a:gd name="T49" fmla="*/ 2147483647 h 2826"/>
                <a:gd name="T50" fmla="*/ 2147483647 w 3660"/>
                <a:gd name="T51" fmla="*/ 2147483647 h 2826"/>
                <a:gd name="T52" fmla="*/ 2147483647 w 3660"/>
                <a:gd name="T53" fmla="*/ 2147483647 h 2826"/>
                <a:gd name="T54" fmla="*/ 2147483647 w 3660"/>
                <a:gd name="T55" fmla="*/ 2147483647 h 2826"/>
                <a:gd name="T56" fmla="*/ 2147483647 w 3660"/>
                <a:gd name="T57" fmla="*/ 2147483647 h 2826"/>
                <a:gd name="T58" fmla="*/ 2147483647 w 3660"/>
                <a:gd name="T59" fmla="*/ 2147483647 h 2826"/>
                <a:gd name="T60" fmla="*/ 2147483647 w 3660"/>
                <a:gd name="T61" fmla="*/ 2147483647 h 2826"/>
                <a:gd name="T62" fmla="*/ 2147483647 w 3660"/>
                <a:gd name="T63" fmla="*/ 2147483647 h 2826"/>
                <a:gd name="T64" fmla="*/ 2147483647 w 3660"/>
                <a:gd name="T65" fmla="*/ 2147483647 h 2826"/>
                <a:gd name="T66" fmla="*/ 2147483647 w 3660"/>
                <a:gd name="T67" fmla="*/ 2147483647 h 2826"/>
                <a:gd name="T68" fmla="*/ 2147483647 w 3660"/>
                <a:gd name="T69" fmla="*/ 2147483647 h 2826"/>
                <a:gd name="T70" fmla="*/ 2147483647 w 3660"/>
                <a:gd name="T71" fmla="*/ 2147483647 h 2826"/>
                <a:gd name="T72" fmla="*/ 2147483647 w 3660"/>
                <a:gd name="T73" fmla="*/ 2147483647 h 2826"/>
                <a:gd name="T74" fmla="*/ 2147483647 w 3660"/>
                <a:gd name="T75" fmla="*/ 2147483647 h 2826"/>
                <a:gd name="T76" fmla="*/ 2147483647 w 3660"/>
                <a:gd name="T77" fmla="*/ 2147483647 h 2826"/>
                <a:gd name="T78" fmla="*/ 2147483647 w 3660"/>
                <a:gd name="T79" fmla="*/ 2147483647 h 2826"/>
                <a:gd name="T80" fmla="*/ 2147483647 w 3660"/>
                <a:gd name="T81" fmla="*/ 2147483647 h 2826"/>
                <a:gd name="T82" fmla="*/ 2147483647 w 3660"/>
                <a:gd name="T83" fmla="*/ 2147483647 h 2826"/>
                <a:gd name="T84" fmla="*/ 2147483647 w 3660"/>
                <a:gd name="T85" fmla="*/ 2147483647 h 2826"/>
                <a:gd name="T86" fmla="*/ 2147483647 w 3660"/>
                <a:gd name="T87" fmla="*/ 2147483647 h 2826"/>
                <a:gd name="T88" fmla="*/ 2147483647 w 3660"/>
                <a:gd name="T89" fmla="*/ 2147483647 h 2826"/>
                <a:gd name="T90" fmla="*/ 2147483647 w 3660"/>
                <a:gd name="T91" fmla="*/ 2147483647 h 2826"/>
                <a:gd name="T92" fmla="*/ 2147483647 w 3660"/>
                <a:gd name="T93" fmla="*/ 2147483647 h 2826"/>
                <a:gd name="T94" fmla="*/ 2147483647 w 3660"/>
                <a:gd name="T95" fmla="*/ 2147483647 h 2826"/>
                <a:gd name="T96" fmla="*/ 2147483647 w 3660"/>
                <a:gd name="T97" fmla="*/ 2147483647 h 2826"/>
                <a:gd name="T98" fmla="*/ 2147483647 w 3660"/>
                <a:gd name="T99" fmla="*/ 2147483647 h 2826"/>
                <a:gd name="T100" fmla="*/ 2147483647 w 3660"/>
                <a:gd name="T101" fmla="*/ 2147483647 h 2826"/>
                <a:gd name="T102" fmla="*/ 2147483647 w 3660"/>
                <a:gd name="T103" fmla="*/ 2147483647 h 2826"/>
                <a:gd name="T104" fmla="*/ 2147483647 w 3660"/>
                <a:gd name="T105" fmla="*/ 2147483647 h 2826"/>
                <a:gd name="T106" fmla="*/ 2147483647 w 3660"/>
                <a:gd name="T107" fmla="*/ 2147483647 h 2826"/>
                <a:gd name="T108" fmla="*/ 2147483647 w 3660"/>
                <a:gd name="T109" fmla="*/ 2147483647 h 2826"/>
                <a:gd name="T110" fmla="*/ 2147483647 w 3660"/>
                <a:gd name="T111" fmla="*/ 2147483647 h 2826"/>
                <a:gd name="T112" fmla="*/ 2147483647 w 3660"/>
                <a:gd name="T113" fmla="*/ 2147483647 h 2826"/>
                <a:gd name="T114" fmla="*/ 2147483647 w 3660"/>
                <a:gd name="T115" fmla="*/ 2147483647 h 2826"/>
                <a:gd name="T116" fmla="*/ 2147483647 w 3660"/>
                <a:gd name="T117" fmla="*/ 2147483647 h 2826"/>
                <a:gd name="T118" fmla="*/ 2147483647 w 3660"/>
                <a:gd name="T119" fmla="*/ 2147483647 h 2826"/>
                <a:gd name="T120" fmla="*/ 2147483647 w 3660"/>
                <a:gd name="T121" fmla="*/ 2147483647 h 2826"/>
                <a:gd name="T122" fmla="*/ 2147483647 w 3660"/>
                <a:gd name="T123" fmla="*/ 2147483647 h 282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3660"/>
                <a:gd name="T187" fmla="*/ 0 h 2826"/>
                <a:gd name="T188" fmla="*/ 3660 w 3660"/>
                <a:gd name="T189" fmla="*/ 2826 h 282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3660" h="2826">
                  <a:moveTo>
                    <a:pt x="2862" y="2688"/>
                  </a:moveTo>
                  <a:lnTo>
                    <a:pt x="2850" y="2682"/>
                  </a:lnTo>
                  <a:lnTo>
                    <a:pt x="2772" y="2682"/>
                  </a:lnTo>
                  <a:lnTo>
                    <a:pt x="2766" y="2700"/>
                  </a:lnTo>
                  <a:lnTo>
                    <a:pt x="2748" y="2694"/>
                  </a:lnTo>
                  <a:lnTo>
                    <a:pt x="2736" y="2718"/>
                  </a:lnTo>
                  <a:lnTo>
                    <a:pt x="2730" y="2724"/>
                  </a:lnTo>
                  <a:lnTo>
                    <a:pt x="2712" y="2760"/>
                  </a:lnTo>
                  <a:lnTo>
                    <a:pt x="2718" y="2772"/>
                  </a:lnTo>
                  <a:lnTo>
                    <a:pt x="2724" y="2790"/>
                  </a:lnTo>
                  <a:lnTo>
                    <a:pt x="2754" y="2820"/>
                  </a:lnTo>
                  <a:lnTo>
                    <a:pt x="2766" y="2826"/>
                  </a:lnTo>
                  <a:lnTo>
                    <a:pt x="2772" y="2826"/>
                  </a:lnTo>
                  <a:lnTo>
                    <a:pt x="2802" y="2820"/>
                  </a:lnTo>
                  <a:lnTo>
                    <a:pt x="2820" y="2820"/>
                  </a:lnTo>
                  <a:lnTo>
                    <a:pt x="2844" y="2808"/>
                  </a:lnTo>
                  <a:lnTo>
                    <a:pt x="2850" y="2802"/>
                  </a:lnTo>
                  <a:lnTo>
                    <a:pt x="2850" y="2754"/>
                  </a:lnTo>
                  <a:lnTo>
                    <a:pt x="2856" y="2742"/>
                  </a:lnTo>
                  <a:lnTo>
                    <a:pt x="2862" y="2736"/>
                  </a:lnTo>
                  <a:lnTo>
                    <a:pt x="2868" y="2724"/>
                  </a:lnTo>
                  <a:lnTo>
                    <a:pt x="2868" y="2700"/>
                  </a:lnTo>
                  <a:lnTo>
                    <a:pt x="2862" y="2688"/>
                  </a:lnTo>
                  <a:close/>
                  <a:moveTo>
                    <a:pt x="3660" y="624"/>
                  </a:moveTo>
                  <a:lnTo>
                    <a:pt x="3654" y="600"/>
                  </a:lnTo>
                  <a:lnTo>
                    <a:pt x="3660" y="570"/>
                  </a:lnTo>
                  <a:lnTo>
                    <a:pt x="3642" y="564"/>
                  </a:lnTo>
                  <a:lnTo>
                    <a:pt x="3642" y="540"/>
                  </a:lnTo>
                  <a:lnTo>
                    <a:pt x="3630" y="528"/>
                  </a:lnTo>
                  <a:lnTo>
                    <a:pt x="3630" y="510"/>
                  </a:lnTo>
                  <a:lnTo>
                    <a:pt x="3618" y="492"/>
                  </a:lnTo>
                  <a:lnTo>
                    <a:pt x="3636" y="486"/>
                  </a:lnTo>
                  <a:lnTo>
                    <a:pt x="3636" y="456"/>
                  </a:lnTo>
                  <a:lnTo>
                    <a:pt x="3612" y="444"/>
                  </a:lnTo>
                  <a:lnTo>
                    <a:pt x="3612" y="426"/>
                  </a:lnTo>
                  <a:lnTo>
                    <a:pt x="3606" y="414"/>
                  </a:lnTo>
                  <a:lnTo>
                    <a:pt x="3594" y="408"/>
                  </a:lnTo>
                  <a:lnTo>
                    <a:pt x="3552" y="408"/>
                  </a:lnTo>
                  <a:lnTo>
                    <a:pt x="3546" y="432"/>
                  </a:lnTo>
                  <a:lnTo>
                    <a:pt x="3516" y="432"/>
                  </a:lnTo>
                  <a:lnTo>
                    <a:pt x="3504" y="438"/>
                  </a:lnTo>
                  <a:lnTo>
                    <a:pt x="3498" y="438"/>
                  </a:lnTo>
                  <a:lnTo>
                    <a:pt x="3492" y="444"/>
                  </a:lnTo>
                  <a:lnTo>
                    <a:pt x="3492" y="462"/>
                  </a:lnTo>
                  <a:lnTo>
                    <a:pt x="3462" y="456"/>
                  </a:lnTo>
                  <a:lnTo>
                    <a:pt x="3462" y="468"/>
                  </a:lnTo>
                  <a:lnTo>
                    <a:pt x="3444" y="468"/>
                  </a:lnTo>
                  <a:lnTo>
                    <a:pt x="3432" y="456"/>
                  </a:lnTo>
                  <a:lnTo>
                    <a:pt x="3408" y="462"/>
                  </a:lnTo>
                  <a:lnTo>
                    <a:pt x="3366" y="432"/>
                  </a:lnTo>
                  <a:lnTo>
                    <a:pt x="3366" y="420"/>
                  </a:lnTo>
                  <a:lnTo>
                    <a:pt x="3360" y="408"/>
                  </a:lnTo>
                  <a:lnTo>
                    <a:pt x="3360" y="402"/>
                  </a:lnTo>
                  <a:lnTo>
                    <a:pt x="3354" y="396"/>
                  </a:lnTo>
                  <a:lnTo>
                    <a:pt x="3336" y="396"/>
                  </a:lnTo>
                  <a:lnTo>
                    <a:pt x="3318" y="366"/>
                  </a:lnTo>
                  <a:lnTo>
                    <a:pt x="3276" y="366"/>
                  </a:lnTo>
                  <a:lnTo>
                    <a:pt x="3258" y="348"/>
                  </a:lnTo>
                  <a:lnTo>
                    <a:pt x="3246" y="342"/>
                  </a:lnTo>
                  <a:lnTo>
                    <a:pt x="3228" y="324"/>
                  </a:lnTo>
                  <a:lnTo>
                    <a:pt x="3216" y="324"/>
                  </a:lnTo>
                  <a:lnTo>
                    <a:pt x="3204" y="336"/>
                  </a:lnTo>
                  <a:lnTo>
                    <a:pt x="3192" y="330"/>
                  </a:lnTo>
                  <a:lnTo>
                    <a:pt x="3186" y="324"/>
                  </a:lnTo>
                  <a:lnTo>
                    <a:pt x="3174" y="318"/>
                  </a:lnTo>
                  <a:lnTo>
                    <a:pt x="3126" y="318"/>
                  </a:lnTo>
                  <a:lnTo>
                    <a:pt x="3114" y="312"/>
                  </a:lnTo>
                  <a:lnTo>
                    <a:pt x="3108" y="306"/>
                  </a:lnTo>
                  <a:lnTo>
                    <a:pt x="3084" y="294"/>
                  </a:lnTo>
                  <a:lnTo>
                    <a:pt x="3078" y="288"/>
                  </a:lnTo>
                  <a:lnTo>
                    <a:pt x="3072" y="288"/>
                  </a:lnTo>
                  <a:lnTo>
                    <a:pt x="3066" y="264"/>
                  </a:lnTo>
                  <a:lnTo>
                    <a:pt x="3054" y="264"/>
                  </a:lnTo>
                  <a:lnTo>
                    <a:pt x="3048" y="252"/>
                  </a:lnTo>
                  <a:lnTo>
                    <a:pt x="3030" y="234"/>
                  </a:lnTo>
                  <a:lnTo>
                    <a:pt x="3024" y="222"/>
                  </a:lnTo>
                  <a:lnTo>
                    <a:pt x="2976" y="198"/>
                  </a:lnTo>
                  <a:lnTo>
                    <a:pt x="2964" y="198"/>
                  </a:lnTo>
                  <a:lnTo>
                    <a:pt x="2952" y="168"/>
                  </a:lnTo>
                  <a:lnTo>
                    <a:pt x="2904" y="144"/>
                  </a:lnTo>
                  <a:lnTo>
                    <a:pt x="2898" y="114"/>
                  </a:lnTo>
                  <a:lnTo>
                    <a:pt x="2892" y="114"/>
                  </a:lnTo>
                  <a:lnTo>
                    <a:pt x="2886" y="108"/>
                  </a:lnTo>
                  <a:lnTo>
                    <a:pt x="2874" y="108"/>
                  </a:lnTo>
                  <a:lnTo>
                    <a:pt x="2862" y="96"/>
                  </a:lnTo>
                  <a:lnTo>
                    <a:pt x="2850" y="90"/>
                  </a:lnTo>
                  <a:lnTo>
                    <a:pt x="2838" y="78"/>
                  </a:lnTo>
                  <a:lnTo>
                    <a:pt x="2832" y="78"/>
                  </a:lnTo>
                  <a:lnTo>
                    <a:pt x="2832" y="66"/>
                  </a:lnTo>
                  <a:lnTo>
                    <a:pt x="2820" y="60"/>
                  </a:lnTo>
                  <a:lnTo>
                    <a:pt x="2814" y="54"/>
                  </a:lnTo>
                  <a:lnTo>
                    <a:pt x="2802" y="48"/>
                  </a:lnTo>
                  <a:lnTo>
                    <a:pt x="2796" y="42"/>
                  </a:lnTo>
                  <a:lnTo>
                    <a:pt x="2724" y="42"/>
                  </a:lnTo>
                  <a:lnTo>
                    <a:pt x="2688" y="18"/>
                  </a:lnTo>
                  <a:lnTo>
                    <a:pt x="2652" y="0"/>
                  </a:lnTo>
                  <a:lnTo>
                    <a:pt x="2598" y="12"/>
                  </a:lnTo>
                  <a:lnTo>
                    <a:pt x="2556" y="6"/>
                  </a:lnTo>
                  <a:lnTo>
                    <a:pt x="2550" y="18"/>
                  </a:lnTo>
                  <a:lnTo>
                    <a:pt x="2514" y="24"/>
                  </a:lnTo>
                  <a:lnTo>
                    <a:pt x="2472" y="66"/>
                  </a:lnTo>
                  <a:lnTo>
                    <a:pt x="2466" y="66"/>
                  </a:lnTo>
                  <a:lnTo>
                    <a:pt x="2466" y="78"/>
                  </a:lnTo>
                  <a:lnTo>
                    <a:pt x="2472" y="78"/>
                  </a:lnTo>
                  <a:lnTo>
                    <a:pt x="2490" y="84"/>
                  </a:lnTo>
                  <a:lnTo>
                    <a:pt x="2502" y="84"/>
                  </a:lnTo>
                  <a:lnTo>
                    <a:pt x="2508" y="90"/>
                  </a:lnTo>
                  <a:lnTo>
                    <a:pt x="2520" y="90"/>
                  </a:lnTo>
                  <a:lnTo>
                    <a:pt x="2532" y="102"/>
                  </a:lnTo>
                  <a:lnTo>
                    <a:pt x="2544" y="108"/>
                  </a:lnTo>
                  <a:lnTo>
                    <a:pt x="2550" y="114"/>
                  </a:lnTo>
                  <a:lnTo>
                    <a:pt x="2550" y="126"/>
                  </a:lnTo>
                  <a:lnTo>
                    <a:pt x="2532" y="144"/>
                  </a:lnTo>
                  <a:lnTo>
                    <a:pt x="2532" y="216"/>
                  </a:lnTo>
                  <a:lnTo>
                    <a:pt x="2538" y="258"/>
                  </a:lnTo>
                  <a:lnTo>
                    <a:pt x="2544" y="264"/>
                  </a:lnTo>
                  <a:lnTo>
                    <a:pt x="2556" y="264"/>
                  </a:lnTo>
                  <a:lnTo>
                    <a:pt x="2556" y="276"/>
                  </a:lnTo>
                  <a:lnTo>
                    <a:pt x="2550" y="282"/>
                  </a:lnTo>
                  <a:lnTo>
                    <a:pt x="2538" y="288"/>
                  </a:lnTo>
                  <a:lnTo>
                    <a:pt x="2514" y="288"/>
                  </a:lnTo>
                  <a:lnTo>
                    <a:pt x="2514" y="300"/>
                  </a:lnTo>
                  <a:lnTo>
                    <a:pt x="2496" y="318"/>
                  </a:lnTo>
                  <a:lnTo>
                    <a:pt x="2484" y="318"/>
                  </a:lnTo>
                  <a:lnTo>
                    <a:pt x="2478" y="312"/>
                  </a:lnTo>
                  <a:lnTo>
                    <a:pt x="2442" y="312"/>
                  </a:lnTo>
                  <a:lnTo>
                    <a:pt x="2406" y="288"/>
                  </a:lnTo>
                  <a:lnTo>
                    <a:pt x="2406" y="372"/>
                  </a:lnTo>
                  <a:lnTo>
                    <a:pt x="2412" y="384"/>
                  </a:lnTo>
                  <a:lnTo>
                    <a:pt x="2418" y="408"/>
                  </a:lnTo>
                  <a:lnTo>
                    <a:pt x="2424" y="420"/>
                  </a:lnTo>
                  <a:lnTo>
                    <a:pt x="2418" y="420"/>
                  </a:lnTo>
                  <a:lnTo>
                    <a:pt x="2418" y="438"/>
                  </a:lnTo>
                  <a:lnTo>
                    <a:pt x="2424" y="450"/>
                  </a:lnTo>
                  <a:lnTo>
                    <a:pt x="2436" y="456"/>
                  </a:lnTo>
                  <a:lnTo>
                    <a:pt x="2442" y="462"/>
                  </a:lnTo>
                  <a:lnTo>
                    <a:pt x="2460" y="462"/>
                  </a:lnTo>
                  <a:lnTo>
                    <a:pt x="2460" y="456"/>
                  </a:lnTo>
                  <a:lnTo>
                    <a:pt x="2454" y="456"/>
                  </a:lnTo>
                  <a:lnTo>
                    <a:pt x="2460" y="450"/>
                  </a:lnTo>
                  <a:lnTo>
                    <a:pt x="2514" y="450"/>
                  </a:lnTo>
                  <a:lnTo>
                    <a:pt x="2526" y="462"/>
                  </a:lnTo>
                  <a:lnTo>
                    <a:pt x="2538" y="468"/>
                  </a:lnTo>
                  <a:lnTo>
                    <a:pt x="2544" y="468"/>
                  </a:lnTo>
                  <a:lnTo>
                    <a:pt x="2550" y="462"/>
                  </a:lnTo>
                  <a:lnTo>
                    <a:pt x="2550" y="438"/>
                  </a:lnTo>
                  <a:lnTo>
                    <a:pt x="2616" y="438"/>
                  </a:lnTo>
                  <a:lnTo>
                    <a:pt x="2616" y="450"/>
                  </a:lnTo>
                  <a:lnTo>
                    <a:pt x="2622" y="456"/>
                  </a:lnTo>
                  <a:lnTo>
                    <a:pt x="2634" y="462"/>
                  </a:lnTo>
                  <a:lnTo>
                    <a:pt x="2652" y="462"/>
                  </a:lnTo>
                  <a:lnTo>
                    <a:pt x="2658" y="468"/>
                  </a:lnTo>
                  <a:lnTo>
                    <a:pt x="2670" y="474"/>
                  </a:lnTo>
                  <a:lnTo>
                    <a:pt x="2682" y="486"/>
                  </a:lnTo>
                  <a:lnTo>
                    <a:pt x="2706" y="498"/>
                  </a:lnTo>
                  <a:lnTo>
                    <a:pt x="2718" y="498"/>
                  </a:lnTo>
                  <a:lnTo>
                    <a:pt x="2724" y="510"/>
                  </a:lnTo>
                  <a:lnTo>
                    <a:pt x="2748" y="534"/>
                  </a:lnTo>
                  <a:lnTo>
                    <a:pt x="2748" y="540"/>
                  </a:lnTo>
                  <a:lnTo>
                    <a:pt x="2742" y="546"/>
                  </a:lnTo>
                  <a:lnTo>
                    <a:pt x="2706" y="546"/>
                  </a:lnTo>
                  <a:lnTo>
                    <a:pt x="2700" y="540"/>
                  </a:lnTo>
                  <a:lnTo>
                    <a:pt x="2688" y="534"/>
                  </a:lnTo>
                  <a:lnTo>
                    <a:pt x="2658" y="534"/>
                  </a:lnTo>
                  <a:lnTo>
                    <a:pt x="2652" y="540"/>
                  </a:lnTo>
                  <a:lnTo>
                    <a:pt x="2646" y="540"/>
                  </a:lnTo>
                  <a:lnTo>
                    <a:pt x="2628" y="558"/>
                  </a:lnTo>
                  <a:lnTo>
                    <a:pt x="2598" y="552"/>
                  </a:lnTo>
                  <a:lnTo>
                    <a:pt x="2598" y="570"/>
                  </a:lnTo>
                  <a:lnTo>
                    <a:pt x="2586" y="570"/>
                  </a:lnTo>
                  <a:lnTo>
                    <a:pt x="2550" y="588"/>
                  </a:lnTo>
                  <a:lnTo>
                    <a:pt x="2544" y="594"/>
                  </a:lnTo>
                  <a:lnTo>
                    <a:pt x="2550" y="606"/>
                  </a:lnTo>
                  <a:lnTo>
                    <a:pt x="2562" y="618"/>
                  </a:lnTo>
                  <a:lnTo>
                    <a:pt x="2538" y="642"/>
                  </a:lnTo>
                  <a:lnTo>
                    <a:pt x="2466" y="642"/>
                  </a:lnTo>
                  <a:lnTo>
                    <a:pt x="2466" y="666"/>
                  </a:lnTo>
                  <a:lnTo>
                    <a:pt x="2460" y="672"/>
                  </a:lnTo>
                  <a:lnTo>
                    <a:pt x="2454" y="684"/>
                  </a:lnTo>
                  <a:lnTo>
                    <a:pt x="2442" y="690"/>
                  </a:lnTo>
                  <a:lnTo>
                    <a:pt x="2424" y="690"/>
                  </a:lnTo>
                  <a:lnTo>
                    <a:pt x="2412" y="696"/>
                  </a:lnTo>
                  <a:lnTo>
                    <a:pt x="2388" y="696"/>
                  </a:lnTo>
                  <a:lnTo>
                    <a:pt x="2376" y="690"/>
                  </a:lnTo>
                  <a:lnTo>
                    <a:pt x="2370" y="684"/>
                  </a:lnTo>
                  <a:lnTo>
                    <a:pt x="2358" y="678"/>
                  </a:lnTo>
                  <a:lnTo>
                    <a:pt x="2352" y="672"/>
                  </a:lnTo>
                  <a:lnTo>
                    <a:pt x="2346" y="672"/>
                  </a:lnTo>
                  <a:lnTo>
                    <a:pt x="2340" y="666"/>
                  </a:lnTo>
                  <a:lnTo>
                    <a:pt x="2316" y="666"/>
                  </a:lnTo>
                  <a:lnTo>
                    <a:pt x="2304" y="672"/>
                  </a:lnTo>
                  <a:lnTo>
                    <a:pt x="2304" y="684"/>
                  </a:lnTo>
                  <a:lnTo>
                    <a:pt x="2298" y="696"/>
                  </a:lnTo>
                  <a:lnTo>
                    <a:pt x="2298" y="708"/>
                  </a:lnTo>
                  <a:lnTo>
                    <a:pt x="2304" y="720"/>
                  </a:lnTo>
                  <a:lnTo>
                    <a:pt x="2322" y="738"/>
                  </a:lnTo>
                  <a:lnTo>
                    <a:pt x="2334" y="744"/>
                  </a:lnTo>
                  <a:lnTo>
                    <a:pt x="2352" y="762"/>
                  </a:lnTo>
                  <a:lnTo>
                    <a:pt x="2364" y="768"/>
                  </a:lnTo>
                  <a:lnTo>
                    <a:pt x="2364" y="774"/>
                  </a:lnTo>
                  <a:lnTo>
                    <a:pt x="2358" y="780"/>
                  </a:lnTo>
                  <a:lnTo>
                    <a:pt x="2352" y="792"/>
                  </a:lnTo>
                  <a:lnTo>
                    <a:pt x="2340" y="804"/>
                  </a:lnTo>
                  <a:lnTo>
                    <a:pt x="2316" y="804"/>
                  </a:lnTo>
                  <a:lnTo>
                    <a:pt x="2316" y="810"/>
                  </a:lnTo>
                  <a:lnTo>
                    <a:pt x="2310" y="822"/>
                  </a:lnTo>
                  <a:lnTo>
                    <a:pt x="2310" y="828"/>
                  </a:lnTo>
                  <a:lnTo>
                    <a:pt x="2298" y="852"/>
                  </a:lnTo>
                  <a:lnTo>
                    <a:pt x="2286" y="858"/>
                  </a:lnTo>
                  <a:lnTo>
                    <a:pt x="2262" y="858"/>
                  </a:lnTo>
                  <a:lnTo>
                    <a:pt x="2244" y="882"/>
                  </a:lnTo>
                  <a:lnTo>
                    <a:pt x="2088" y="882"/>
                  </a:lnTo>
                  <a:lnTo>
                    <a:pt x="2070" y="894"/>
                  </a:lnTo>
                  <a:lnTo>
                    <a:pt x="2010" y="930"/>
                  </a:lnTo>
                  <a:lnTo>
                    <a:pt x="1992" y="942"/>
                  </a:lnTo>
                  <a:lnTo>
                    <a:pt x="1986" y="948"/>
                  </a:lnTo>
                  <a:lnTo>
                    <a:pt x="1968" y="948"/>
                  </a:lnTo>
                  <a:lnTo>
                    <a:pt x="1962" y="942"/>
                  </a:lnTo>
                  <a:lnTo>
                    <a:pt x="1956" y="942"/>
                  </a:lnTo>
                  <a:lnTo>
                    <a:pt x="1950" y="930"/>
                  </a:lnTo>
                  <a:lnTo>
                    <a:pt x="1950" y="924"/>
                  </a:lnTo>
                  <a:lnTo>
                    <a:pt x="1938" y="924"/>
                  </a:lnTo>
                  <a:lnTo>
                    <a:pt x="1926" y="930"/>
                  </a:lnTo>
                  <a:lnTo>
                    <a:pt x="1914" y="930"/>
                  </a:lnTo>
                  <a:lnTo>
                    <a:pt x="1908" y="936"/>
                  </a:lnTo>
                  <a:lnTo>
                    <a:pt x="1896" y="936"/>
                  </a:lnTo>
                  <a:lnTo>
                    <a:pt x="1890" y="930"/>
                  </a:lnTo>
                  <a:lnTo>
                    <a:pt x="1866" y="918"/>
                  </a:lnTo>
                  <a:lnTo>
                    <a:pt x="1848" y="912"/>
                  </a:lnTo>
                  <a:lnTo>
                    <a:pt x="1800" y="912"/>
                  </a:lnTo>
                  <a:lnTo>
                    <a:pt x="1776" y="906"/>
                  </a:lnTo>
                  <a:lnTo>
                    <a:pt x="1764" y="900"/>
                  </a:lnTo>
                  <a:lnTo>
                    <a:pt x="1758" y="888"/>
                  </a:lnTo>
                  <a:lnTo>
                    <a:pt x="1740" y="870"/>
                  </a:lnTo>
                  <a:lnTo>
                    <a:pt x="1728" y="870"/>
                  </a:lnTo>
                  <a:lnTo>
                    <a:pt x="1710" y="864"/>
                  </a:lnTo>
                  <a:lnTo>
                    <a:pt x="1656" y="864"/>
                  </a:lnTo>
                  <a:lnTo>
                    <a:pt x="1650" y="858"/>
                  </a:lnTo>
                  <a:lnTo>
                    <a:pt x="1644" y="858"/>
                  </a:lnTo>
                  <a:lnTo>
                    <a:pt x="1632" y="852"/>
                  </a:lnTo>
                  <a:lnTo>
                    <a:pt x="1620" y="852"/>
                  </a:lnTo>
                  <a:lnTo>
                    <a:pt x="1614" y="858"/>
                  </a:lnTo>
                  <a:lnTo>
                    <a:pt x="1602" y="864"/>
                  </a:lnTo>
                  <a:lnTo>
                    <a:pt x="1596" y="870"/>
                  </a:lnTo>
                  <a:lnTo>
                    <a:pt x="1560" y="864"/>
                  </a:lnTo>
                  <a:lnTo>
                    <a:pt x="1512" y="864"/>
                  </a:lnTo>
                  <a:lnTo>
                    <a:pt x="1458" y="858"/>
                  </a:lnTo>
                  <a:lnTo>
                    <a:pt x="1398" y="864"/>
                  </a:lnTo>
                  <a:lnTo>
                    <a:pt x="1386" y="858"/>
                  </a:lnTo>
                  <a:lnTo>
                    <a:pt x="1380" y="846"/>
                  </a:lnTo>
                  <a:lnTo>
                    <a:pt x="1368" y="840"/>
                  </a:lnTo>
                  <a:lnTo>
                    <a:pt x="1338" y="810"/>
                  </a:lnTo>
                  <a:lnTo>
                    <a:pt x="1332" y="798"/>
                  </a:lnTo>
                  <a:lnTo>
                    <a:pt x="1290" y="756"/>
                  </a:lnTo>
                  <a:lnTo>
                    <a:pt x="1278" y="732"/>
                  </a:lnTo>
                  <a:lnTo>
                    <a:pt x="1242" y="732"/>
                  </a:lnTo>
                  <a:lnTo>
                    <a:pt x="1236" y="726"/>
                  </a:lnTo>
                  <a:lnTo>
                    <a:pt x="1224" y="726"/>
                  </a:lnTo>
                  <a:lnTo>
                    <a:pt x="1200" y="714"/>
                  </a:lnTo>
                  <a:lnTo>
                    <a:pt x="1194" y="714"/>
                  </a:lnTo>
                  <a:lnTo>
                    <a:pt x="1188" y="708"/>
                  </a:lnTo>
                  <a:lnTo>
                    <a:pt x="1182" y="708"/>
                  </a:lnTo>
                  <a:lnTo>
                    <a:pt x="1176" y="696"/>
                  </a:lnTo>
                  <a:lnTo>
                    <a:pt x="1164" y="690"/>
                  </a:lnTo>
                  <a:lnTo>
                    <a:pt x="1158" y="690"/>
                  </a:lnTo>
                  <a:lnTo>
                    <a:pt x="1146" y="684"/>
                  </a:lnTo>
                  <a:lnTo>
                    <a:pt x="1140" y="684"/>
                  </a:lnTo>
                  <a:lnTo>
                    <a:pt x="1134" y="678"/>
                  </a:lnTo>
                  <a:lnTo>
                    <a:pt x="1038" y="678"/>
                  </a:lnTo>
                  <a:lnTo>
                    <a:pt x="1014" y="672"/>
                  </a:lnTo>
                  <a:lnTo>
                    <a:pt x="996" y="666"/>
                  </a:lnTo>
                  <a:lnTo>
                    <a:pt x="990" y="666"/>
                  </a:lnTo>
                  <a:lnTo>
                    <a:pt x="978" y="660"/>
                  </a:lnTo>
                  <a:lnTo>
                    <a:pt x="966" y="660"/>
                  </a:lnTo>
                  <a:lnTo>
                    <a:pt x="954" y="654"/>
                  </a:lnTo>
                  <a:lnTo>
                    <a:pt x="948" y="648"/>
                  </a:lnTo>
                  <a:lnTo>
                    <a:pt x="942" y="636"/>
                  </a:lnTo>
                  <a:lnTo>
                    <a:pt x="936" y="618"/>
                  </a:lnTo>
                  <a:lnTo>
                    <a:pt x="936" y="606"/>
                  </a:lnTo>
                  <a:lnTo>
                    <a:pt x="948" y="594"/>
                  </a:lnTo>
                  <a:lnTo>
                    <a:pt x="948" y="588"/>
                  </a:lnTo>
                  <a:lnTo>
                    <a:pt x="942" y="582"/>
                  </a:lnTo>
                  <a:lnTo>
                    <a:pt x="936" y="570"/>
                  </a:lnTo>
                  <a:lnTo>
                    <a:pt x="930" y="564"/>
                  </a:lnTo>
                  <a:lnTo>
                    <a:pt x="930" y="552"/>
                  </a:lnTo>
                  <a:lnTo>
                    <a:pt x="924" y="540"/>
                  </a:lnTo>
                  <a:lnTo>
                    <a:pt x="912" y="528"/>
                  </a:lnTo>
                  <a:lnTo>
                    <a:pt x="888" y="510"/>
                  </a:lnTo>
                  <a:lnTo>
                    <a:pt x="876" y="492"/>
                  </a:lnTo>
                  <a:lnTo>
                    <a:pt x="870" y="480"/>
                  </a:lnTo>
                  <a:lnTo>
                    <a:pt x="852" y="462"/>
                  </a:lnTo>
                  <a:lnTo>
                    <a:pt x="834" y="456"/>
                  </a:lnTo>
                  <a:lnTo>
                    <a:pt x="822" y="450"/>
                  </a:lnTo>
                  <a:lnTo>
                    <a:pt x="810" y="450"/>
                  </a:lnTo>
                  <a:lnTo>
                    <a:pt x="804" y="444"/>
                  </a:lnTo>
                  <a:lnTo>
                    <a:pt x="786" y="432"/>
                  </a:lnTo>
                  <a:lnTo>
                    <a:pt x="750" y="444"/>
                  </a:lnTo>
                  <a:lnTo>
                    <a:pt x="726" y="420"/>
                  </a:lnTo>
                  <a:lnTo>
                    <a:pt x="720" y="408"/>
                  </a:lnTo>
                  <a:lnTo>
                    <a:pt x="708" y="408"/>
                  </a:lnTo>
                  <a:lnTo>
                    <a:pt x="696" y="402"/>
                  </a:lnTo>
                  <a:lnTo>
                    <a:pt x="684" y="402"/>
                  </a:lnTo>
                  <a:lnTo>
                    <a:pt x="672" y="396"/>
                  </a:lnTo>
                  <a:lnTo>
                    <a:pt x="672" y="378"/>
                  </a:lnTo>
                  <a:lnTo>
                    <a:pt x="648" y="378"/>
                  </a:lnTo>
                  <a:lnTo>
                    <a:pt x="654" y="372"/>
                  </a:lnTo>
                  <a:lnTo>
                    <a:pt x="654" y="360"/>
                  </a:lnTo>
                  <a:lnTo>
                    <a:pt x="648" y="354"/>
                  </a:lnTo>
                  <a:lnTo>
                    <a:pt x="612" y="354"/>
                  </a:lnTo>
                  <a:lnTo>
                    <a:pt x="600" y="348"/>
                  </a:lnTo>
                  <a:lnTo>
                    <a:pt x="582" y="348"/>
                  </a:lnTo>
                  <a:lnTo>
                    <a:pt x="576" y="354"/>
                  </a:lnTo>
                  <a:lnTo>
                    <a:pt x="576" y="360"/>
                  </a:lnTo>
                  <a:lnTo>
                    <a:pt x="594" y="378"/>
                  </a:lnTo>
                  <a:lnTo>
                    <a:pt x="594" y="390"/>
                  </a:lnTo>
                  <a:lnTo>
                    <a:pt x="588" y="396"/>
                  </a:lnTo>
                  <a:lnTo>
                    <a:pt x="546" y="396"/>
                  </a:lnTo>
                  <a:lnTo>
                    <a:pt x="534" y="408"/>
                  </a:lnTo>
                  <a:lnTo>
                    <a:pt x="534" y="426"/>
                  </a:lnTo>
                  <a:lnTo>
                    <a:pt x="546" y="450"/>
                  </a:lnTo>
                  <a:lnTo>
                    <a:pt x="558" y="462"/>
                  </a:lnTo>
                  <a:lnTo>
                    <a:pt x="570" y="486"/>
                  </a:lnTo>
                  <a:lnTo>
                    <a:pt x="570" y="504"/>
                  </a:lnTo>
                  <a:lnTo>
                    <a:pt x="564" y="510"/>
                  </a:lnTo>
                  <a:lnTo>
                    <a:pt x="546" y="510"/>
                  </a:lnTo>
                  <a:lnTo>
                    <a:pt x="528" y="528"/>
                  </a:lnTo>
                  <a:lnTo>
                    <a:pt x="516" y="516"/>
                  </a:lnTo>
                  <a:lnTo>
                    <a:pt x="468" y="516"/>
                  </a:lnTo>
                  <a:lnTo>
                    <a:pt x="444" y="504"/>
                  </a:lnTo>
                  <a:lnTo>
                    <a:pt x="432" y="504"/>
                  </a:lnTo>
                  <a:lnTo>
                    <a:pt x="420" y="498"/>
                  </a:lnTo>
                  <a:lnTo>
                    <a:pt x="408" y="498"/>
                  </a:lnTo>
                  <a:lnTo>
                    <a:pt x="408" y="636"/>
                  </a:lnTo>
                  <a:lnTo>
                    <a:pt x="414" y="636"/>
                  </a:lnTo>
                  <a:lnTo>
                    <a:pt x="420" y="642"/>
                  </a:lnTo>
                  <a:lnTo>
                    <a:pt x="426" y="642"/>
                  </a:lnTo>
                  <a:lnTo>
                    <a:pt x="432" y="648"/>
                  </a:lnTo>
                  <a:lnTo>
                    <a:pt x="432" y="660"/>
                  </a:lnTo>
                  <a:lnTo>
                    <a:pt x="426" y="666"/>
                  </a:lnTo>
                  <a:lnTo>
                    <a:pt x="420" y="666"/>
                  </a:lnTo>
                  <a:lnTo>
                    <a:pt x="408" y="654"/>
                  </a:lnTo>
                  <a:lnTo>
                    <a:pt x="390" y="666"/>
                  </a:lnTo>
                  <a:lnTo>
                    <a:pt x="384" y="660"/>
                  </a:lnTo>
                  <a:lnTo>
                    <a:pt x="378" y="648"/>
                  </a:lnTo>
                  <a:lnTo>
                    <a:pt x="372" y="642"/>
                  </a:lnTo>
                  <a:lnTo>
                    <a:pt x="360" y="642"/>
                  </a:lnTo>
                  <a:lnTo>
                    <a:pt x="324" y="660"/>
                  </a:lnTo>
                  <a:lnTo>
                    <a:pt x="312" y="660"/>
                  </a:lnTo>
                  <a:lnTo>
                    <a:pt x="300" y="666"/>
                  </a:lnTo>
                  <a:lnTo>
                    <a:pt x="288" y="666"/>
                  </a:lnTo>
                  <a:lnTo>
                    <a:pt x="276" y="672"/>
                  </a:lnTo>
                  <a:lnTo>
                    <a:pt x="270" y="678"/>
                  </a:lnTo>
                  <a:lnTo>
                    <a:pt x="270" y="684"/>
                  </a:lnTo>
                  <a:lnTo>
                    <a:pt x="276" y="690"/>
                  </a:lnTo>
                  <a:lnTo>
                    <a:pt x="288" y="696"/>
                  </a:lnTo>
                  <a:lnTo>
                    <a:pt x="306" y="696"/>
                  </a:lnTo>
                  <a:lnTo>
                    <a:pt x="306" y="726"/>
                  </a:lnTo>
                  <a:lnTo>
                    <a:pt x="318" y="750"/>
                  </a:lnTo>
                  <a:lnTo>
                    <a:pt x="360" y="792"/>
                  </a:lnTo>
                  <a:lnTo>
                    <a:pt x="366" y="804"/>
                  </a:lnTo>
                  <a:lnTo>
                    <a:pt x="378" y="810"/>
                  </a:lnTo>
                  <a:lnTo>
                    <a:pt x="378" y="822"/>
                  </a:lnTo>
                  <a:lnTo>
                    <a:pt x="360" y="822"/>
                  </a:lnTo>
                  <a:lnTo>
                    <a:pt x="354" y="828"/>
                  </a:lnTo>
                  <a:lnTo>
                    <a:pt x="354" y="834"/>
                  </a:lnTo>
                  <a:lnTo>
                    <a:pt x="372" y="852"/>
                  </a:lnTo>
                  <a:lnTo>
                    <a:pt x="348" y="852"/>
                  </a:lnTo>
                  <a:lnTo>
                    <a:pt x="348" y="864"/>
                  </a:lnTo>
                  <a:lnTo>
                    <a:pt x="354" y="870"/>
                  </a:lnTo>
                  <a:lnTo>
                    <a:pt x="354" y="882"/>
                  </a:lnTo>
                  <a:lnTo>
                    <a:pt x="372" y="900"/>
                  </a:lnTo>
                  <a:lnTo>
                    <a:pt x="372" y="912"/>
                  </a:lnTo>
                  <a:lnTo>
                    <a:pt x="366" y="918"/>
                  </a:lnTo>
                  <a:lnTo>
                    <a:pt x="342" y="918"/>
                  </a:lnTo>
                  <a:lnTo>
                    <a:pt x="294" y="936"/>
                  </a:lnTo>
                  <a:lnTo>
                    <a:pt x="282" y="948"/>
                  </a:lnTo>
                  <a:lnTo>
                    <a:pt x="270" y="954"/>
                  </a:lnTo>
                  <a:lnTo>
                    <a:pt x="264" y="960"/>
                  </a:lnTo>
                  <a:lnTo>
                    <a:pt x="264" y="978"/>
                  </a:lnTo>
                  <a:lnTo>
                    <a:pt x="258" y="990"/>
                  </a:lnTo>
                  <a:lnTo>
                    <a:pt x="252" y="996"/>
                  </a:lnTo>
                  <a:lnTo>
                    <a:pt x="234" y="996"/>
                  </a:lnTo>
                  <a:lnTo>
                    <a:pt x="216" y="990"/>
                  </a:lnTo>
                  <a:lnTo>
                    <a:pt x="186" y="990"/>
                  </a:lnTo>
                  <a:lnTo>
                    <a:pt x="168" y="1008"/>
                  </a:lnTo>
                  <a:lnTo>
                    <a:pt x="162" y="1020"/>
                  </a:lnTo>
                  <a:lnTo>
                    <a:pt x="162" y="1044"/>
                  </a:lnTo>
                  <a:lnTo>
                    <a:pt x="156" y="1050"/>
                  </a:lnTo>
                  <a:lnTo>
                    <a:pt x="126" y="1044"/>
                  </a:lnTo>
                  <a:lnTo>
                    <a:pt x="114" y="1050"/>
                  </a:lnTo>
                  <a:lnTo>
                    <a:pt x="108" y="1044"/>
                  </a:lnTo>
                  <a:lnTo>
                    <a:pt x="102" y="1032"/>
                  </a:lnTo>
                  <a:lnTo>
                    <a:pt x="96" y="1026"/>
                  </a:lnTo>
                  <a:lnTo>
                    <a:pt x="84" y="1026"/>
                  </a:lnTo>
                  <a:lnTo>
                    <a:pt x="72" y="1038"/>
                  </a:lnTo>
                  <a:lnTo>
                    <a:pt x="48" y="1038"/>
                  </a:lnTo>
                  <a:lnTo>
                    <a:pt x="48" y="1056"/>
                  </a:lnTo>
                  <a:lnTo>
                    <a:pt x="36" y="1062"/>
                  </a:lnTo>
                  <a:lnTo>
                    <a:pt x="30" y="1068"/>
                  </a:lnTo>
                  <a:lnTo>
                    <a:pt x="18" y="1068"/>
                  </a:lnTo>
                  <a:lnTo>
                    <a:pt x="6" y="1074"/>
                  </a:lnTo>
                  <a:lnTo>
                    <a:pt x="0" y="1080"/>
                  </a:lnTo>
                  <a:lnTo>
                    <a:pt x="0" y="1086"/>
                  </a:lnTo>
                  <a:lnTo>
                    <a:pt x="12" y="1092"/>
                  </a:lnTo>
                  <a:lnTo>
                    <a:pt x="18" y="1104"/>
                  </a:lnTo>
                  <a:lnTo>
                    <a:pt x="18" y="1116"/>
                  </a:lnTo>
                  <a:lnTo>
                    <a:pt x="0" y="1116"/>
                  </a:lnTo>
                  <a:lnTo>
                    <a:pt x="0" y="1140"/>
                  </a:lnTo>
                  <a:lnTo>
                    <a:pt x="18" y="1140"/>
                  </a:lnTo>
                  <a:lnTo>
                    <a:pt x="18" y="1152"/>
                  </a:lnTo>
                  <a:lnTo>
                    <a:pt x="12" y="1164"/>
                  </a:lnTo>
                  <a:lnTo>
                    <a:pt x="12" y="1176"/>
                  </a:lnTo>
                  <a:lnTo>
                    <a:pt x="24" y="1188"/>
                  </a:lnTo>
                  <a:lnTo>
                    <a:pt x="36" y="1188"/>
                  </a:lnTo>
                  <a:lnTo>
                    <a:pt x="42" y="1182"/>
                  </a:lnTo>
                  <a:lnTo>
                    <a:pt x="66" y="1182"/>
                  </a:lnTo>
                  <a:lnTo>
                    <a:pt x="78" y="1188"/>
                  </a:lnTo>
                  <a:lnTo>
                    <a:pt x="84" y="1188"/>
                  </a:lnTo>
                  <a:lnTo>
                    <a:pt x="96" y="1194"/>
                  </a:lnTo>
                  <a:lnTo>
                    <a:pt x="102" y="1200"/>
                  </a:lnTo>
                  <a:lnTo>
                    <a:pt x="102" y="1242"/>
                  </a:lnTo>
                  <a:lnTo>
                    <a:pt x="114" y="1266"/>
                  </a:lnTo>
                  <a:lnTo>
                    <a:pt x="120" y="1272"/>
                  </a:lnTo>
                  <a:lnTo>
                    <a:pt x="126" y="1272"/>
                  </a:lnTo>
                  <a:lnTo>
                    <a:pt x="138" y="1284"/>
                  </a:lnTo>
                  <a:lnTo>
                    <a:pt x="132" y="1290"/>
                  </a:lnTo>
                  <a:lnTo>
                    <a:pt x="102" y="1290"/>
                  </a:lnTo>
                  <a:lnTo>
                    <a:pt x="96" y="1296"/>
                  </a:lnTo>
                  <a:lnTo>
                    <a:pt x="96" y="1308"/>
                  </a:lnTo>
                  <a:lnTo>
                    <a:pt x="108" y="1314"/>
                  </a:lnTo>
                  <a:lnTo>
                    <a:pt x="114" y="1320"/>
                  </a:lnTo>
                  <a:lnTo>
                    <a:pt x="162" y="1320"/>
                  </a:lnTo>
                  <a:lnTo>
                    <a:pt x="168" y="1332"/>
                  </a:lnTo>
                  <a:lnTo>
                    <a:pt x="180" y="1332"/>
                  </a:lnTo>
                  <a:lnTo>
                    <a:pt x="192" y="1338"/>
                  </a:lnTo>
                  <a:lnTo>
                    <a:pt x="204" y="1350"/>
                  </a:lnTo>
                  <a:lnTo>
                    <a:pt x="216" y="1374"/>
                  </a:lnTo>
                  <a:lnTo>
                    <a:pt x="216" y="1398"/>
                  </a:lnTo>
                  <a:lnTo>
                    <a:pt x="252" y="1410"/>
                  </a:lnTo>
                  <a:lnTo>
                    <a:pt x="264" y="1404"/>
                  </a:lnTo>
                  <a:lnTo>
                    <a:pt x="264" y="1410"/>
                  </a:lnTo>
                  <a:lnTo>
                    <a:pt x="270" y="1416"/>
                  </a:lnTo>
                  <a:lnTo>
                    <a:pt x="276" y="1428"/>
                  </a:lnTo>
                  <a:lnTo>
                    <a:pt x="288" y="1434"/>
                  </a:lnTo>
                  <a:lnTo>
                    <a:pt x="366" y="1434"/>
                  </a:lnTo>
                  <a:lnTo>
                    <a:pt x="378" y="1428"/>
                  </a:lnTo>
                  <a:lnTo>
                    <a:pt x="384" y="1416"/>
                  </a:lnTo>
                  <a:lnTo>
                    <a:pt x="402" y="1410"/>
                  </a:lnTo>
                  <a:lnTo>
                    <a:pt x="426" y="1398"/>
                  </a:lnTo>
                  <a:lnTo>
                    <a:pt x="438" y="1398"/>
                  </a:lnTo>
                  <a:lnTo>
                    <a:pt x="456" y="1410"/>
                  </a:lnTo>
                  <a:lnTo>
                    <a:pt x="480" y="1434"/>
                  </a:lnTo>
                  <a:lnTo>
                    <a:pt x="522" y="1434"/>
                  </a:lnTo>
                  <a:lnTo>
                    <a:pt x="522" y="1494"/>
                  </a:lnTo>
                  <a:lnTo>
                    <a:pt x="516" y="1500"/>
                  </a:lnTo>
                  <a:lnTo>
                    <a:pt x="498" y="1500"/>
                  </a:lnTo>
                  <a:lnTo>
                    <a:pt x="498" y="1506"/>
                  </a:lnTo>
                  <a:lnTo>
                    <a:pt x="504" y="1512"/>
                  </a:lnTo>
                  <a:lnTo>
                    <a:pt x="504" y="1536"/>
                  </a:lnTo>
                  <a:lnTo>
                    <a:pt x="498" y="1548"/>
                  </a:lnTo>
                  <a:lnTo>
                    <a:pt x="486" y="1554"/>
                  </a:lnTo>
                  <a:lnTo>
                    <a:pt x="456" y="1554"/>
                  </a:lnTo>
                  <a:lnTo>
                    <a:pt x="474" y="1578"/>
                  </a:lnTo>
                  <a:lnTo>
                    <a:pt x="456" y="1584"/>
                  </a:lnTo>
                  <a:lnTo>
                    <a:pt x="456" y="1608"/>
                  </a:lnTo>
                  <a:lnTo>
                    <a:pt x="480" y="1620"/>
                  </a:lnTo>
                  <a:lnTo>
                    <a:pt x="492" y="1620"/>
                  </a:lnTo>
                  <a:lnTo>
                    <a:pt x="498" y="1626"/>
                  </a:lnTo>
                  <a:lnTo>
                    <a:pt x="504" y="1638"/>
                  </a:lnTo>
                  <a:lnTo>
                    <a:pt x="522" y="1656"/>
                  </a:lnTo>
                  <a:lnTo>
                    <a:pt x="522" y="1668"/>
                  </a:lnTo>
                  <a:lnTo>
                    <a:pt x="510" y="1674"/>
                  </a:lnTo>
                  <a:lnTo>
                    <a:pt x="504" y="1680"/>
                  </a:lnTo>
                  <a:lnTo>
                    <a:pt x="498" y="1680"/>
                  </a:lnTo>
                  <a:lnTo>
                    <a:pt x="486" y="1698"/>
                  </a:lnTo>
                  <a:lnTo>
                    <a:pt x="474" y="1686"/>
                  </a:lnTo>
                  <a:lnTo>
                    <a:pt x="474" y="1668"/>
                  </a:lnTo>
                  <a:lnTo>
                    <a:pt x="462" y="1668"/>
                  </a:lnTo>
                  <a:lnTo>
                    <a:pt x="456" y="1674"/>
                  </a:lnTo>
                  <a:lnTo>
                    <a:pt x="450" y="1674"/>
                  </a:lnTo>
                  <a:lnTo>
                    <a:pt x="450" y="1692"/>
                  </a:lnTo>
                  <a:lnTo>
                    <a:pt x="456" y="1698"/>
                  </a:lnTo>
                  <a:lnTo>
                    <a:pt x="462" y="1710"/>
                  </a:lnTo>
                  <a:lnTo>
                    <a:pt x="474" y="1722"/>
                  </a:lnTo>
                  <a:lnTo>
                    <a:pt x="480" y="1722"/>
                  </a:lnTo>
                  <a:lnTo>
                    <a:pt x="480" y="1734"/>
                  </a:lnTo>
                  <a:lnTo>
                    <a:pt x="474" y="1740"/>
                  </a:lnTo>
                  <a:lnTo>
                    <a:pt x="474" y="1758"/>
                  </a:lnTo>
                  <a:lnTo>
                    <a:pt x="480" y="1764"/>
                  </a:lnTo>
                  <a:lnTo>
                    <a:pt x="510" y="1764"/>
                  </a:lnTo>
                  <a:lnTo>
                    <a:pt x="516" y="1776"/>
                  </a:lnTo>
                  <a:lnTo>
                    <a:pt x="528" y="1788"/>
                  </a:lnTo>
                  <a:lnTo>
                    <a:pt x="540" y="1794"/>
                  </a:lnTo>
                  <a:lnTo>
                    <a:pt x="552" y="1794"/>
                  </a:lnTo>
                  <a:lnTo>
                    <a:pt x="558" y="1800"/>
                  </a:lnTo>
                  <a:lnTo>
                    <a:pt x="564" y="1800"/>
                  </a:lnTo>
                  <a:lnTo>
                    <a:pt x="582" y="1818"/>
                  </a:lnTo>
                  <a:lnTo>
                    <a:pt x="600" y="1812"/>
                  </a:lnTo>
                  <a:lnTo>
                    <a:pt x="600" y="1830"/>
                  </a:lnTo>
                  <a:lnTo>
                    <a:pt x="612" y="1836"/>
                  </a:lnTo>
                  <a:lnTo>
                    <a:pt x="624" y="1836"/>
                  </a:lnTo>
                  <a:lnTo>
                    <a:pt x="666" y="1872"/>
                  </a:lnTo>
                  <a:lnTo>
                    <a:pt x="690" y="1854"/>
                  </a:lnTo>
                  <a:lnTo>
                    <a:pt x="696" y="1848"/>
                  </a:lnTo>
                  <a:lnTo>
                    <a:pt x="708" y="1842"/>
                  </a:lnTo>
                  <a:lnTo>
                    <a:pt x="720" y="1842"/>
                  </a:lnTo>
                  <a:lnTo>
                    <a:pt x="732" y="1848"/>
                  </a:lnTo>
                  <a:lnTo>
                    <a:pt x="744" y="1860"/>
                  </a:lnTo>
                  <a:lnTo>
                    <a:pt x="750" y="1872"/>
                  </a:lnTo>
                  <a:lnTo>
                    <a:pt x="762" y="1878"/>
                  </a:lnTo>
                  <a:lnTo>
                    <a:pt x="780" y="1896"/>
                  </a:lnTo>
                  <a:lnTo>
                    <a:pt x="822" y="1902"/>
                  </a:lnTo>
                  <a:lnTo>
                    <a:pt x="828" y="1914"/>
                  </a:lnTo>
                  <a:lnTo>
                    <a:pt x="834" y="1920"/>
                  </a:lnTo>
                  <a:lnTo>
                    <a:pt x="840" y="1932"/>
                  </a:lnTo>
                  <a:lnTo>
                    <a:pt x="846" y="1938"/>
                  </a:lnTo>
                  <a:lnTo>
                    <a:pt x="846" y="1950"/>
                  </a:lnTo>
                  <a:lnTo>
                    <a:pt x="858" y="1950"/>
                  </a:lnTo>
                  <a:lnTo>
                    <a:pt x="858" y="1944"/>
                  </a:lnTo>
                  <a:lnTo>
                    <a:pt x="864" y="1938"/>
                  </a:lnTo>
                  <a:lnTo>
                    <a:pt x="870" y="1926"/>
                  </a:lnTo>
                  <a:lnTo>
                    <a:pt x="882" y="1926"/>
                  </a:lnTo>
                  <a:lnTo>
                    <a:pt x="888" y="1932"/>
                  </a:lnTo>
                  <a:lnTo>
                    <a:pt x="894" y="1944"/>
                  </a:lnTo>
                  <a:lnTo>
                    <a:pt x="894" y="1962"/>
                  </a:lnTo>
                  <a:lnTo>
                    <a:pt x="924" y="1992"/>
                  </a:lnTo>
                  <a:lnTo>
                    <a:pt x="936" y="1998"/>
                  </a:lnTo>
                  <a:lnTo>
                    <a:pt x="942" y="1992"/>
                  </a:lnTo>
                  <a:lnTo>
                    <a:pt x="954" y="1986"/>
                  </a:lnTo>
                  <a:lnTo>
                    <a:pt x="960" y="1986"/>
                  </a:lnTo>
                  <a:lnTo>
                    <a:pt x="966" y="1992"/>
                  </a:lnTo>
                  <a:lnTo>
                    <a:pt x="966" y="1998"/>
                  </a:lnTo>
                  <a:lnTo>
                    <a:pt x="960" y="2004"/>
                  </a:lnTo>
                  <a:lnTo>
                    <a:pt x="960" y="2010"/>
                  </a:lnTo>
                  <a:lnTo>
                    <a:pt x="966" y="2010"/>
                  </a:lnTo>
                  <a:lnTo>
                    <a:pt x="972" y="2016"/>
                  </a:lnTo>
                  <a:lnTo>
                    <a:pt x="990" y="2022"/>
                  </a:lnTo>
                  <a:lnTo>
                    <a:pt x="1002" y="2022"/>
                  </a:lnTo>
                  <a:lnTo>
                    <a:pt x="1008" y="2016"/>
                  </a:lnTo>
                  <a:lnTo>
                    <a:pt x="1014" y="2016"/>
                  </a:lnTo>
                  <a:lnTo>
                    <a:pt x="1014" y="2034"/>
                  </a:lnTo>
                  <a:lnTo>
                    <a:pt x="1020" y="2040"/>
                  </a:lnTo>
                  <a:lnTo>
                    <a:pt x="1032" y="2040"/>
                  </a:lnTo>
                  <a:lnTo>
                    <a:pt x="1044" y="2028"/>
                  </a:lnTo>
                  <a:lnTo>
                    <a:pt x="1044" y="2022"/>
                  </a:lnTo>
                  <a:lnTo>
                    <a:pt x="1044" y="2034"/>
                  </a:lnTo>
                  <a:lnTo>
                    <a:pt x="1050" y="2040"/>
                  </a:lnTo>
                  <a:lnTo>
                    <a:pt x="1068" y="2040"/>
                  </a:lnTo>
                  <a:lnTo>
                    <a:pt x="1074" y="2034"/>
                  </a:lnTo>
                  <a:lnTo>
                    <a:pt x="1074" y="2028"/>
                  </a:lnTo>
                  <a:lnTo>
                    <a:pt x="1086" y="2034"/>
                  </a:lnTo>
                  <a:lnTo>
                    <a:pt x="1092" y="2040"/>
                  </a:lnTo>
                  <a:lnTo>
                    <a:pt x="1110" y="2046"/>
                  </a:lnTo>
                  <a:lnTo>
                    <a:pt x="1134" y="2058"/>
                  </a:lnTo>
                  <a:lnTo>
                    <a:pt x="1158" y="2058"/>
                  </a:lnTo>
                  <a:lnTo>
                    <a:pt x="1176" y="2040"/>
                  </a:lnTo>
                  <a:lnTo>
                    <a:pt x="1194" y="2034"/>
                  </a:lnTo>
                  <a:lnTo>
                    <a:pt x="1206" y="2028"/>
                  </a:lnTo>
                  <a:lnTo>
                    <a:pt x="1212" y="2028"/>
                  </a:lnTo>
                  <a:lnTo>
                    <a:pt x="1224" y="2034"/>
                  </a:lnTo>
                  <a:lnTo>
                    <a:pt x="1230" y="2040"/>
                  </a:lnTo>
                  <a:lnTo>
                    <a:pt x="1230" y="2088"/>
                  </a:lnTo>
                  <a:lnTo>
                    <a:pt x="1236" y="2094"/>
                  </a:lnTo>
                  <a:lnTo>
                    <a:pt x="1242" y="2094"/>
                  </a:lnTo>
                  <a:lnTo>
                    <a:pt x="1242" y="2088"/>
                  </a:lnTo>
                  <a:lnTo>
                    <a:pt x="1248" y="2082"/>
                  </a:lnTo>
                  <a:lnTo>
                    <a:pt x="1254" y="2070"/>
                  </a:lnTo>
                  <a:lnTo>
                    <a:pt x="1266" y="2052"/>
                  </a:lnTo>
                  <a:lnTo>
                    <a:pt x="1272" y="2040"/>
                  </a:lnTo>
                  <a:lnTo>
                    <a:pt x="1284" y="2028"/>
                  </a:lnTo>
                  <a:lnTo>
                    <a:pt x="1290" y="2016"/>
                  </a:lnTo>
                  <a:lnTo>
                    <a:pt x="1302" y="2016"/>
                  </a:lnTo>
                  <a:lnTo>
                    <a:pt x="1314" y="2022"/>
                  </a:lnTo>
                  <a:lnTo>
                    <a:pt x="1338" y="2022"/>
                  </a:lnTo>
                  <a:lnTo>
                    <a:pt x="1338" y="2046"/>
                  </a:lnTo>
                  <a:lnTo>
                    <a:pt x="1344" y="2046"/>
                  </a:lnTo>
                  <a:lnTo>
                    <a:pt x="1350" y="2040"/>
                  </a:lnTo>
                  <a:lnTo>
                    <a:pt x="1362" y="2034"/>
                  </a:lnTo>
                  <a:lnTo>
                    <a:pt x="1374" y="2034"/>
                  </a:lnTo>
                  <a:lnTo>
                    <a:pt x="1386" y="2028"/>
                  </a:lnTo>
                  <a:lnTo>
                    <a:pt x="1398" y="2028"/>
                  </a:lnTo>
                  <a:lnTo>
                    <a:pt x="1410" y="2034"/>
                  </a:lnTo>
                  <a:lnTo>
                    <a:pt x="1422" y="2046"/>
                  </a:lnTo>
                  <a:lnTo>
                    <a:pt x="1428" y="2058"/>
                  </a:lnTo>
                  <a:lnTo>
                    <a:pt x="1428" y="2064"/>
                  </a:lnTo>
                  <a:lnTo>
                    <a:pt x="1482" y="2064"/>
                  </a:lnTo>
                  <a:lnTo>
                    <a:pt x="1494" y="2052"/>
                  </a:lnTo>
                  <a:lnTo>
                    <a:pt x="1494" y="2034"/>
                  </a:lnTo>
                  <a:lnTo>
                    <a:pt x="1488" y="2022"/>
                  </a:lnTo>
                  <a:lnTo>
                    <a:pt x="1518" y="2022"/>
                  </a:lnTo>
                  <a:lnTo>
                    <a:pt x="1524" y="2016"/>
                  </a:lnTo>
                  <a:lnTo>
                    <a:pt x="1524" y="1992"/>
                  </a:lnTo>
                  <a:lnTo>
                    <a:pt x="1518" y="1986"/>
                  </a:lnTo>
                  <a:lnTo>
                    <a:pt x="1518" y="1980"/>
                  </a:lnTo>
                  <a:lnTo>
                    <a:pt x="1554" y="1980"/>
                  </a:lnTo>
                  <a:lnTo>
                    <a:pt x="1578" y="1956"/>
                  </a:lnTo>
                  <a:lnTo>
                    <a:pt x="1590" y="1950"/>
                  </a:lnTo>
                  <a:lnTo>
                    <a:pt x="1602" y="1938"/>
                  </a:lnTo>
                  <a:lnTo>
                    <a:pt x="1620" y="1938"/>
                  </a:lnTo>
                  <a:lnTo>
                    <a:pt x="1632" y="1944"/>
                  </a:lnTo>
                  <a:lnTo>
                    <a:pt x="1650" y="1956"/>
                  </a:lnTo>
                  <a:lnTo>
                    <a:pt x="1668" y="1956"/>
                  </a:lnTo>
                  <a:lnTo>
                    <a:pt x="1668" y="1932"/>
                  </a:lnTo>
                  <a:lnTo>
                    <a:pt x="1680" y="1920"/>
                  </a:lnTo>
                  <a:lnTo>
                    <a:pt x="1716" y="1938"/>
                  </a:lnTo>
                  <a:lnTo>
                    <a:pt x="1722" y="1944"/>
                  </a:lnTo>
                  <a:lnTo>
                    <a:pt x="1710" y="1956"/>
                  </a:lnTo>
                  <a:lnTo>
                    <a:pt x="1704" y="1956"/>
                  </a:lnTo>
                  <a:lnTo>
                    <a:pt x="1710" y="1962"/>
                  </a:lnTo>
                  <a:lnTo>
                    <a:pt x="1740" y="1962"/>
                  </a:lnTo>
                  <a:lnTo>
                    <a:pt x="1758" y="1992"/>
                  </a:lnTo>
                  <a:lnTo>
                    <a:pt x="1752" y="1992"/>
                  </a:lnTo>
                  <a:lnTo>
                    <a:pt x="1740" y="2004"/>
                  </a:lnTo>
                  <a:lnTo>
                    <a:pt x="1740" y="2010"/>
                  </a:lnTo>
                  <a:lnTo>
                    <a:pt x="1806" y="2010"/>
                  </a:lnTo>
                  <a:lnTo>
                    <a:pt x="1812" y="2016"/>
                  </a:lnTo>
                  <a:lnTo>
                    <a:pt x="1818" y="2016"/>
                  </a:lnTo>
                  <a:lnTo>
                    <a:pt x="1824" y="1998"/>
                  </a:lnTo>
                  <a:lnTo>
                    <a:pt x="1830" y="1998"/>
                  </a:lnTo>
                  <a:lnTo>
                    <a:pt x="1836" y="2004"/>
                  </a:lnTo>
                  <a:lnTo>
                    <a:pt x="1842" y="2016"/>
                  </a:lnTo>
                  <a:lnTo>
                    <a:pt x="1854" y="2022"/>
                  </a:lnTo>
                  <a:lnTo>
                    <a:pt x="1872" y="2058"/>
                  </a:lnTo>
                  <a:lnTo>
                    <a:pt x="1878" y="2064"/>
                  </a:lnTo>
                  <a:lnTo>
                    <a:pt x="1878" y="2070"/>
                  </a:lnTo>
                  <a:lnTo>
                    <a:pt x="1914" y="2070"/>
                  </a:lnTo>
                  <a:lnTo>
                    <a:pt x="1920" y="2076"/>
                  </a:lnTo>
                  <a:lnTo>
                    <a:pt x="1920" y="2106"/>
                  </a:lnTo>
                  <a:lnTo>
                    <a:pt x="1932" y="2130"/>
                  </a:lnTo>
                  <a:lnTo>
                    <a:pt x="1944" y="2190"/>
                  </a:lnTo>
                  <a:lnTo>
                    <a:pt x="1932" y="2190"/>
                  </a:lnTo>
                  <a:lnTo>
                    <a:pt x="1926" y="2196"/>
                  </a:lnTo>
                  <a:lnTo>
                    <a:pt x="1914" y="2196"/>
                  </a:lnTo>
                  <a:lnTo>
                    <a:pt x="1932" y="2214"/>
                  </a:lnTo>
                  <a:lnTo>
                    <a:pt x="1932" y="2220"/>
                  </a:lnTo>
                  <a:lnTo>
                    <a:pt x="1926" y="2232"/>
                  </a:lnTo>
                  <a:lnTo>
                    <a:pt x="1920" y="2238"/>
                  </a:lnTo>
                  <a:lnTo>
                    <a:pt x="1908" y="2238"/>
                  </a:lnTo>
                  <a:lnTo>
                    <a:pt x="1902" y="2232"/>
                  </a:lnTo>
                  <a:lnTo>
                    <a:pt x="1902" y="2268"/>
                  </a:lnTo>
                  <a:lnTo>
                    <a:pt x="1896" y="2274"/>
                  </a:lnTo>
                  <a:lnTo>
                    <a:pt x="1884" y="2274"/>
                  </a:lnTo>
                  <a:lnTo>
                    <a:pt x="1890" y="2304"/>
                  </a:lnTo>
                  <a:lnTo>
                    <a:pt x="1878" y="2304"/>
                  </a:lnTo>
                  <a:lnTo>
                    <a:pt x="1878" y="2322"/>
                  </a:lnTo>
                  <a:lnTo>
                    <a:pt x="1896" y="2340"/>
                  </a:lnTo>
                  <a:lnTo>
                    <a:pt x="1902" y="2352"/>
                  </a:lnTo>
                  <a:lnTo>
                    <a:pt x="1890" y="2370"/>
                  </a:lnTo>
                  <a:lnTo>
                    <a:pt x="1902" y="2364"/>
                  </a:lnTo>
                  <a:lnTo>
                    <a:pt x="1908" y="2358"/>
                  </a:lnTo>
                  <a:lnTo>
                    <a:pt x="1920" y="2358"/>
                  </a:lnTo>
                  <a:lnTo>
                    <a:pt x="1926" y="2352"/>
                  </a:lnTo>
                  <a:lnTo>
                    <a:pt x="1986" y="2352"/>
                  </a:lnTo>
                  <a:lnTo>
                    <a:pt x="1956" y="2376"/>
                  </a:lnTo>
                  <a:lnTo>
                    <a:pt x="1980" y="2394"/>
                  </a:lnTo>
                  <a:lnTo>
                    <a:pt x="1992" y="2436"/>
                  </a:lnTo>
                  <a:lnTo>
                    <a:pt x="2022" y="2436"/>
                  </a:lnTo>
                  <a:lnTo>
                    <a:pt x="2034" y="2442"/>
                  </a:lnTo>
                  <a:lnTo>
                    <a:pt x="2040" y="2448"/>
                  </a:lnTo>
                  <a:lnTo>
                    <a:pt x="2040" y="2454"/>
                  </a:lnTo>
                  <a:lnTo>
                    <a:pt x="2034" y="2460"/>
                  </a:lnTo>
                  <a:lnTo>
                    <a:pt x="2022" y="2460"/>
                  </a:lnTo>
                  <a:lnTo>
                    <a:pt x="2016" y="2466"/>
                  </a:lnTo>
                  <a:lnTo>
                    <a:pt x="2028" y="2478"/>
                  </a:lnTo>
                  <a:lnTo>
                    <a:pt x="2028" y="2490"/>
                  </a:lnTo>
                  <a:lnTo>
                    <a:pt x="2022" y="2496"/>
                  </a:lnTo>
                  <a:lnTo>
                    <a:pt x="2022" y="2502"/>
                  </a:lnTo>
                  <a:lnTo>
                    <a:pt x="2016" y="2514"/>
                  </a:lnTo>
                  <a:lnTo>
                    <a:pt x="2070" y="2520"/>
                  </a:lnTo>
                  <a:lnTo>
                    <a:pt x="2082" y="2550"/>
                  </a:lnTo>
                  <a:lnTo>
                    <a:pt x="2094" y="2550"/>
                  </a:lnTo>
                  <a:lnTo>
                    <a:pt x="2094" y="2568"/>
                  </a:lnTo>
                  <a:lnTo>
                    <a:pt x="2136" y="2568"/>
                  </a:lnTo>
                  <a:lnTo>
                    <a:pt x="2136" y="2562"/>
                  </a:lnTo>
                  <a:lnTo>
                    <a:pt x="2154" y="2544"/>
                  </a:lnTo>
                  <a:lnTo>
                    <a:pt x="2166" y="2544"/>
                  </a:lnTo>
                  <a:lnTo>
                    <a:pt x="2172" y="2550"/>
                  </a:lnTo>
                  <a:lnTo>
                    <a:pt x="2172" y="2592"/>
                  </a:lnTo>
                  <a:lnTo>
                    <a:pt x="2214" y="2592"/>
                  </a:lnTo>
                  <a:lnTo>
                    <a:pt x="2214" y="2556"/>
                  </a:lnTo>
                  <a:lnTo>
                    <a:pt x="2190" y="2532"/>
                  </a:lnTo>
                  <a:lnTo>
                    <a:pt x="2190" y="2490"/>
                  </a:lnTo>
                  <a:lnTo>
                    <a:pt x="2196" y="2484"/>
                  </a:lnTo>
                  <a:lnTo>
                    <a:pt x="2232" y="2490"/>
                  </a:lnTo>
                  <a:lnTo>
                    <a:pt x="2232" y="2472"/>
                  </a:lnTo>
                  <a:lnTo>
                    <a:pt x="2238" y="2460"/>
                  </a:lnTo>
                  <a:lnTo>
                    <a:pt x="2250" y="2460"/>
                  </a:lnTo>
                  <a:lnTo>
                    <a:pt x="2274" y="2484"/>
                  </a:lnTo>
                  <a:lnTo>
                    <a:pt x="2286" y="2484"/>
                  </a:lnTo>
                  <a:lnTo>
                    <a:pt x="2292" y="2478"/>
                  </a:lnTo>
                  <a:lnTo>
                    <a:pt x="2298" y="2466"/>
                  </a:lnTo>
                  <a:lnTo>
                    <a:pt x="2304" y="2460"/>
                  </a:lnTo>
                  <a:lnTo>
                    <a:pt x="2322" y="2478"/>
                  </a:lnTo>
                  <a:lnTo>
                    <a:pt x="2322" y="2460"/>
                  </a:lnTo>
                  <a:lnTo>
                    <a:pt x="2328" y="2460"/>
                  </a:lnTo>
                  <a:lnTo>
                    <a:pt x="2340" y="2478"/>
                  </a:lnTo>
                  <a:lnTo>
                    <a:pt x="2346" y="2484"/>
                  </a:lnTo>
                  <a:lnTo>
                    <a:pt x="2364" y="2484"/>
                  </a:lnTo>
                  <a:lnTo>
                    <a:pt x="2364" y="2472"/>
                  </a:lnTo>
                  <a:lnTo>
                    <a:pt x="2352" y="2460"/>
                  </a:lnTo>
                  <a:lnTo>
                    <a:pt x="2370" y="2460"/>
                  </a:lnTo>
                  <a:lnTo>
                    <a:pt x="2376" y="2466"/>
                  </a:lnTo>
                  <a:lnTo>
                    <a:pt x="2382" y="2460"/>
                  </a:lnTo>
                  <a:lnTo>
                    <a:pt x="2400" y="2460"/>
                  </a:lnTo>
                  <a:lnTo>
                    <a:pt x="2400" y="2454"/>
                  </a:lnTo>
                  <a:lnTo>
                    <a:pt x="2406" y="2442"/>
                  </a:lnTo>
                  <a:lnTo>
                    <a:pt x="2406" y="2430"/>
                  </a:lnTo>
                  <a:lnTo>
                    <a:pt x="2412" y="2424"/>
                  </a:lnTo>
                  <a:lnTo>
                    <a:pt x="2424" y="2418"/>
                  </a:lnTo>
                  <a:lnTo>
                    <a:pt x="2430" y="2412"/>
                  </a:lnTo>
                  <a:lnTo>
                    <a:pt x="2436" y="2412"/>
                  </a:lnTo>
                  <a:lnTo>
                    <a:pt x="2466" y="2448"/>
                  </a:lnTo>
                  <a:lnTo>
                    <a:pt x="2496" y="2442"/>
                  </a:lnTo>
                  <a:lnTo>
                    <a:pt x="2508" y="2454"/>
                  </a:lnTo>
                  <a:lnTo>
                    <a:pt x="2538" y="2454"/>
                  </a:lnTo>
                  <a:lnTo>
                    <a:pt x="2544" y="2460"/>
                  </a:lnTo>
                  <a:lnTo>
                    <a:pt x="2544" y="2466"/>
                  </a:lnTo>
                  <a:lnTo>
                    <a:pt x="2526" y="2484"/>
                  </a:lnTo>
                  <a:lnTo>
                    <a:pt x="2532" y="2502"/>
                  </a:lnTo>
                  <a:lnTo>
                    <a:pt x="2544" y="2508"/>
                  </a:lnTo>
                  <a:lnTo>
                    <a:pt x="2544" y="2526"/>
                  </a:lnTo>
                  <a:lnTo>
                    <a:pt x="2562" y="2526"/>
                  </a:lnTo>
                  <a:lnTo>
                    <a:pt x="2568" y="2532"/>
                  </a:lnTo>
                  <a:lnTo>
                    <a:pt x="2574" y="2544"/>
                  </a:lnTo>
                  <a:lnTo>
                    <a:pt x="2586" y="2550"/>
                  </a:lnTo>
                  <a:lnTo>
                    <a:pt x="2616" y="2550"/>
                  </a:lnTo>
                  <a:lnTo>
                    <a:pt x="2622" y="2556"/>
                  </a:lnTo>
                  <a:lnTo>
                    <a:pt x="2628" y="2556"/>
                  </a:lnTo>
                  <a:lnTo>
                    <a:pt x="2676" y="2526"/>
                  </a:lnTo>
                  <a:lnTo>
                    <a:pt x="2694" y="2538"/>
                  </a:lnTo>
                  <a:lnTo>
                    <a:pt x="2718" y="2538"/>
                  </a:lnTo>
                  <a:lnTo>
                    <a:pt x="2736" y="2544"/>
                  </a:lnTo>
                  <a:lnTo>
                    <a:pt x="2748" y="2544"/>
                  </a:lnTo>
                  <a:lnTo>
                    <a:pt x="2760" y="2550"/>
                  </a:lnTo>
                  <a:lnTo>
                    <a:pt x="2766" y="2556"/>
                  </a:lnTo>
                  <a:lnTo>
                    <a:pt x="2772" y="2568"/>
                  </a:lnTo>
                  <a:lnTo>
                    <a:pt x="2766" y="2580"/>
                  </a:lnTo>
                  <a:lnTo>
                    <a:pt x="2766" y="2604"/>
                  </a:lnTo>
                  <a:lnTo>
                    <a:pt x="2760" y="2616"/>
                  </a:lnTo>
                  <a:lnTo>
                    <a:pt x="2766" y="2628"/>
                  </a:lnTo>
                  <a:lnTo>
                    <a:pt x="2772" y="2634"/>
                  </a:lnTo>
                  <a:lnTo>
                    <a:pt x="2784" y="2640"/>
                  </a:lnTo>
                  <a:lnTo>
                    <a:pt x="2790" y="2652"/>
                  </a:lnTo>
                  <a:lnTo>
                    <a:pt x="2802" y="2658"/>
                  </a:lnTo>
                  <a:lnTo>
                    <a:pt x="2808" y="2664"/>
                  </a:lnTo>
                  <a:lnTo>
                    <a:pt x="2826" y="2664"/>
                  </a:lnTo>
                  <a:lnTo>
                    <a:pt x="2832" y="2640"/>
                  </a:lnTo>
                  <a:lnTo>
                    <a:pt x="2832" y="2634"/>
                  </a:lnTo>
                  <a:lnTo>
                    <a:pt x="2826" y="2628"/>
                  </a:lnTo>
                  <a:lnTo>
                    <a:pt x="2826" y="2586"/>
                  </a:lnTo>
                  <a:lnTo>
                    <a:pt x="2832" y="2568"/>
                  </a:lnTo>
                  <a:lnTo>
                    <a:pt x="2844" y="2556"/>
                  </a:lnTo>
                  <a:lnTo>
                    <a:pt x="2856" y="2550"/>
                  </a:lnTo>
                  <a:lnTo>
                    <a:pt x="2886" y="2550"/>
                  </a:lnTo>
                  <a:lnTo>
                    <a:pt x="2898" y="2544"/>
                  </a:lnTo>
                  <a:lnTo>
                    <a:pt x="2910" y="2544"/>
                  </a:lnTo>
                  <a:lnTo>
                    <a:pt x="2922" y="2538"/>
                  </a:lnTo>
                  <a:lnTo>
                    <a:pt x="2940" y="2538"/>
                  </a:lnTo>
                  <a:lnTo>
                    <a:pt x="2964" y="2532"/>
                  </a:lnTo>
                  <a:lnTo>
                    <a:pt x="2982" y="2526"/>
                  </a:lnTo>
                  <a:lnTo>
                    <a:pt x="3000" y="2508"/>
                  </a:lnTo>
                  <a:lnTo>
                    <a:pt x="3000" y="2466"/>
                  </a:lnTo>
                  <a:lnTo>
                    <a:pt x="3006" y="2454"/>
                  </a:lnTo>
                  <a:lnTo>
                    <a:pt x="3012" y="2448"/>
                  </a:lnTo>
                  <a:lnTo>
                    <a:pt x="3024" y="2460"/>
                  </a:lnTo>
                  <a:lnTo>
                    <a:pt x="3036" y="2484"/>
                  </a:lnTo>
                  <a:lnTo>
                    <a:pt x="3042" y="2490"/>
                  </a:lnTo>
                  <a:lnTo>
                    <a:pt x="3048" y="2490"/>
                  </a:lnTo>
                  <a:lnTo>
                    <a:pt x="3054" y="2484"/>
                  </a:lnTo>
                  <a:lnTo>
                    <a:pt x="3066" y="2478"/>
                  </a:lnTo>
                  <a:lnTo>
                    <a:pt x="3072" y="2466"/>
                  </a:lnTo>
                  <a:lnTo>
                    <a:pt x="3090" y="2448"/>
                  </a:lnTo>
                  <a:lnTo>
                    <a:pt x="3096" y="2436"/>
                  </a:lnTo>
                  <a:lnTo>
                    <a:pt x="3114" y="2454"/>
                  </a:lnTo>
                  <a:lnTo>
                    <a:pt x="3144" y="2442"/>
                  </a:lnTo>
                  <a:lnTo>
                    <a:pt x="3150" y="2442"/>
                  </a:lnTo>
                  <a:lnTo>
                    <a:pt x="3156" y="2448"/>
                  </a:lnTo>
                  <a:lnTo>
                    <a:pt x="3186" y="2448"/>
                  </a:lnTo>
                  <a:lnTo>
                    <a:pt x="3234" y="2424"/>
                  </a:lnTo>
                  <a:lnTo>
                    <a:pt x="3288" y="2370"/>
                  </a:lnTo>
                  <a:lnTo>
                    <a:pt x="3294" y="2358"/>
                  </a:lnTo>
                  <a:lnTo>
                    <a:pt x="3300" y="2352"/>
                  </a:lnTo>
                  <a:lnTo>
                    <a:pt x="3294" y="2340"/>
                  </a:lnTo>
                  <a:lnTo>
                    <a:pt x="3294" y="2334"/>
                  </a:lnTo>
                  <a:lnTo>
                    <a:pt x="3288" y="2322"/>
                  </a:lnTo>
                  <a:lnTo>
                    <a:pt x="3282" y="2316"/>
                  </a:lnTo>
                  <a:lnTo>
                    <a:pt x="3300" y="2316"/>
                  </a:lnTo>
                  <a:lnTo>
                    <a:pt x="3312" y="2286"/>
                  </a:lnTo>
                  <a:lnTo>
                    <a:pt x="3336" y="2286"/>
                  </a:lnTo>
                  <a:lnTo>
                    <a:pt x="3348" y="2250"/>
                  </a:lnTo>
                  <a:lnTo>
                    <a:pt x="3360" y="2250"/>
                  </a:lnTo>
                  <a:lnTo>
                    <a:pt x="3360" y="2208"/>
                  </a:lnTo>
                  <a:lnTo>
                    <a:pt x="3372" y="2208"/>
                  </a:lnTo>
                  <a:lnTo>
                    <a:pt x="3384" y="2196"/>
                  </a:lnTo>
                  <a:lnTo>
                    <a:pt x="3384" y="2172"/>
                  </a:lnTo>
                  <a:lnTo>
                    <a:pt x="3378" y="2160"/>
                  </a:lnTo>
                  <a:lnTo>
                    <a:pt x="3372" y="2154"/>
                  </a:lnTo>
                  <a:lnTo>
                    <a:pt x="3372" y="2142"/>
                  </a:lnTo>
                  <a:lnTo>
                    <a:pt x="3378" y="2136"/>
                  </a:lnTo>
                  <a:lnTo>
                    <a:pt x="3384" y="2136"/>
                  </a:lnTo>
                  <a:lnTo>
                    <a:pt x="3390" y="2130"/>
                  </a:lnTo>
                  <a:lnTo>
                    <a:pt x="3402" y="2124"/>
                  </a:lnTo>
                  <a:lnTo>
                    <a:pt x="3408" y="2118"/>
                  </a:lnTo>
                  <a:lnTo>
                    <a:pt x="3408" y="2094"/>
                  </a:lnTo>
                  <a:lnTo>
                    <a:pt x="3390" y="2076"/>
                  </a:lnTo>
                  <a:lnTo>
                    <a:pt x="3390" y="2064"/>
                  </a:lnTo>
                  <a:lnTo>
                    <a:pt x="3402" y="2058"/>
                  </a:lnTo>
                  <a:lnTo>
                    <a:pt x="3408" y="2052"/>
                  </a:lnTo>
                  <a:lnTo>
                    <a:pt x="3408" y="2016"/>
                  </a:lnTo>
                  <a:lnTo>
                    <a:pt x="3414" y="2016"/>
                  </a:lnTo>
                  <a:lnTo>
                    <a:pt x="3420" y="2010"/>
                  </a:lnTo>
                  <a:lnTo>
                    <a:pt x="3456" y="1992"/>
                  </a:lnTo>
                  <a:lnTo>
                    <a:pt x="3462" y="1980"/>
                  </a:lnTo>
                  <a:lnTo>
                    <a:pt x="3462" y="1962"/>
                  </a:lnTo>
                  <a:lnTo>
                    <a:pt x="3456" y="1956"/>
                  </a:lnTo>
                  <a:lnTo>
                    <a:pt x="3444" y="1956"/>
                  </a:lnTo>
                  <a:lnTo>
                    <a:pt x="3450" y="1956"/>
                  </a:lnTo>
                  <a:lnTo>
                    <a:pt x="3456" y="1950"/>
                  </a:lnTo>
                  <a:lnTo>
                    <a:pt x="3468" y="1950"/>
                  </a:lnTo>
                  <a:lnTo>
                    <a:pt x="3480" y="1944"/>
                  </a:lnTo>
                  <a:lnTo>
                    <a:pt x="3492" y="1932"/>
                  </a:lnTo>
                  <a:lnTo>
                    <a:pt x="3474" y="1914"/>
                  </a:lnTo>
                  <a:lnTo>
                    <a:pt x="3468" y="1914"/>
                  </a:lnTo>
                  <a:lnTo>
                    <a:pt x="3486" y="1896"/>
                  </a:lnTo>
                  <a:lnTo>
                    <a:pt x="3498" y="1872"/>
                  </a:lnTo>
                  <a:lnTo>
                    <a:pt x="3504" y="1866"/>
                  </a:lnTo>
                  <a:lnTo>
                    <a:pt x="3504" y="1854"/>
                  </a:lnTo>
                  <a:lnTo>
                    <a:pt x="3498" y="1848"/>
                  </a:lnTo>
                  <a:lnTo>
                    <a:pt x="3474" y="1842"/>
                  </a:lnTo>
                  <a:lnTo>
                    <a:pt x="3438" y="1848"/>
                  </a:lnTo>
                  <a:lnTo>
                    <a:pt x="3396" y="1854"/>
                  </a:lnTo>
                  <a:lnTo>
                    <a:pt x="3366" y="1860"/>
                  </a:lnTo>
                  <a:lnTo>
                    <a:pt x="3354" y="1866"/>
                  </a:lnTo>
                  <a:lnTo>
                    <a:pt x="3336" y="1848"/>
                  </a:lnTo>
                  <a:lnTo>
                    <a:pt x="3378" y="1848"/>
                  </a:lnTo>
                  <a:lnTo>
                    <a:pt x="3378" y="1836"/>
                  </a:lnTo>
                  <a:lnTo>
                    <a:pt x="3384" y="1824"/>
                  </a:lnTo>
                  <a:lnTo>
                    <a:pt x="3390" y="1818"/>
                  </a:lnTo>
                  <a:lnTo>
                    <a:pt x="3402" y="1812"/>
                  </a:lnTo>
                  <a:lnTo>
                    <a:pt x="3432" y="1812"/>
                  </a:lnTo>
                  <a:lnTo>
                    <a:pt x="3426" y="1800"/>
                  </a:lnTo>
                  <a:lnTo>
                    <a:pt x="3420" y="1794"/>
                  </a:lnTo>
                  <a:lnTo>
                    <a:pt x="3414" y="1782"/>
                  </a:lnTo>
                  <a:lnTo>
                    <a:pt x="3414" y="1776"/>
                  </a:lnTo>
                  <a:lnTo>
                    <a:pt x="3408" y="1770"/>
                  </a:lnTo>
                  <a:lnTo>
                    <a:pt x="3390" y="1770"/>
                  </a:lnTo>
                  <a:lnTo>
                    <a:pt x="3378" y="1764"/>
                  </a:lnTo>
                  <a:lnTo>
                    <a:pt x="3366" y="1764"/>
                  </a:lnTo>
                  <a:lnTo>
                    <a:pt x="3354" y="1746"/>
                  </a:lnTo>
                  <a:lnTo>
                    <a:pt x="3342" y="1746"/>
                  </a:lnTo>
                  <a:lnTo>
                    <a:pt x="3336" y="1734"/>
                  </a:lnTo>
                  <a:lnTo>
                    <a:pt x="3324" y="1728"/>
                  </a:lnTo>
                  <a:lnTo>
                    <a:pt x="3294" y="1728"/>
                  </a:lnTo>
                  <a:lnTo>
                    <a:pt x="3288" y="1734"/>
                  </a:lnTo>
                  <a:lnTo>
                    <a:pt x="3282" y="1734"/>
                  </a:lnTo>
                  <a:lnTo>
                    <a:pt x="3246" y="1686"/>
                  </a:lnTo>
                  <a:lnTo>
                    <a:pt x="3252" y="1698"/>
                  </a:lnTo>
                  <a:lnTo>
                    <a:pt x="3264" y="1704"/>
                  </a:lnTo>
                  <a:lnTo>
                    <a:pt x="3270" y="1710"/>
                  </a:lnTo>
                  <a:lnTo>
                    <a:pt x="3282" y="1716"/>
                  </a:lnTo>
                  <a:lnTo>
                    <a:pt x="3294" y="1716"/>
                  </a:lnTo>
                  <a:lnTo>
                    <a:pt x="3300" y="1710"/>
                  </a:lnTo>
                  <a:lnTo>
                    <a:pt x="3306" y="1710"/>
                  </a:lnTo>
                  <a:lnTo>
                    <a:pt x="3336" y="1716"/>
                  </a:lnTo>
                  <a:lnTo>
                    <a:pt x="3348" y="1734"/>
                  </a:lnTo>
                  <a:lnTo>
                    <a:pt x="3366" y="1728"/>
                  </a:lnTo>
                  <a:lnTo>
                    <a:pt x="3408" y="1740"/>
                  </a:lnTo>
                  <a:lnTo>
                    <a:pt x="3390" y="1716"/>
                  </a:lnTo>
                  <a:lnTo>
                    <a:pt x="3372" y="1710"/>
                  </a:lnTo>
                  <a:lnTo>
                    <a:pt x="3372" y="1692"/>
                  </a:lnTo>
                  <a:lnTo>
                    <a:pt x="3360" y="1680"/>
                  </a:lnTo>
                  <a:lnTo>
                    <a:pt x="3348" y="1674"/>
                  </a:lnTo>
                  <a:lnTo>
                    <a:pt x="3330" y="1674"/>
                  </a:lnTo>
                  <a:lnTo>
                    <a:pt x="3318" y="1662"/>
                  </a:lnTo>
                  <a:lnTo>
                    <a:pt x="3318" y="1650"/>
                  </a:lnTo>
                  <a:lnTo>
                    <a:pt x="3312" y="1644"/>
                  </a:lnTo>
                  <a:lnTo>
                    <a:pt x="3312" y="1632"/>
                  </a:lnTo>
                  <a:lnTo>
                    <a:pt x="3234" y="1530"/>
                  </a:lnTo>
                  <a:lnTo>
                    <a:pt x="3198" y="1524"/>
                  </a:lnTo>
                  <a:lnTo>
                    <a:pt x="3162" y="1494"/>
                  </a:lnTo>
                  <a:lnTo>
                    <a:pt x="3144" y="1500"/>
                  </a:lnTo>
                  <a:lnTo>
                    <a:pt x="3138" y="1488"/>
                  </a:lnTo>
                  <a:lnTo>
                    <a:pt x="3132" y="1482"/>
                  </a:lnTo>
                  <a:lnTo>
                    <a:pt x="3132" y="1470"/>
                  </a:lnTo>
                  <a:lnTo>
                    <a:pt x="3126" y="1464"/>
                  </a:lnTo>
                  <a:lnTo>
                    <a:pt x="3138" y="1452"/>
                  </a:lnTo>
                  <a:lnTo>
                    <a:pt x="3150" y="1446"/>
                  </a:lnTo>
                  <a:lnTo>
                    <a:pt x="3156" y="1434"/>
                  </a:lnTo>
                  <a:lnTo>
                    <a:pt x="3162" y="1428"/>
                  </a:lnTo>
                  <a:lnTo>
                    <a:pt x="3168" y="1416"/>
                  </a:lnTo>
                  <a:lnTo>
                    <a:pt x="3168" y="1410"/>
                  </a:lnTo>
                  <a:lnTo>
                    <a:pt x="3162" y="1398"/>
                  </a:lnTo>
                  <a:lnTo>
                    <a:pt x="3162" y="1392"/>
                  </a:lnTo>
                  <a:lnTo>
                    <a:pt x="3156" y="1380"/>
                  </a:lnTo>
                  <a:lnTo>
                    <a:pt x="3168" y="1386"/>
                  </a:lnTo>
                  <a:lnTo>
                    <a:pt x="3174" y="1392"/>
                  </a:lnTo>
                  <a:lnTo>
                    <a:pt x="3186" y="1398"/>
                  </a:lnTo>
                  <a:lnTo>
                    <a:pt x="3198" y="1386"/>
                  </a:lnTo>
                  <a:lnTo>
                    <a:pt x="3198" y="1368"/>
                  </a:lnTo>
                  <a:lnTo>
                    <a:pt x="3192" y="1356"/>
                  </a:lnTo>
                  <a:lnTo>
                    <a:pt x="3192" y="1344"/>
                  </a:lnTo>
                  <a:lnTo>
                    <a:pt x="3216" y="1344"/>
                  </a:lnTo>
                  <a:lnTo>
                    <a:pt x="3252" y="1320"/>
                  </a:lnTo>
                  <a:lnTo>
                    <a:pt x="3264" y="1320"/>
                  </a:lnTo>
                  <a:lnTo>
                    <a:pt x="3270" y="1326"/>
                  </a:lnTo>
                  <a:lnTo>
                    <a:pt x="3294" y="1326"/>
                  </a:lnTo>
                  <a:lnTo>
                    <a:pt x="3294" y="1320"/>
                  </a:lnTo>
                  <a:lnTo>
                    <a:pt x="3288" y="1314"/>
                  </a:lnTo>
                  <a:lnTo>
                    <a:pt x="3288" y="1308"/>
                  </a:lnTo>
                  <a:lnTo>
                    <a:pt x="3282" y="1302"/>
                  </a:lnTo>
                  <a:lnTo>
                    <a:pt x="3288" y="1278"/>
                  </a:lnTo>
                  <a:lnTo>
                    <a:pt x="3258" y="1278"/>
                  </a:lnTo>
                  <a:lnTo>
                    <a:pt x="3246" y="1266"/>
                  </a:lnTo>
                  <a:lnTo>
                    <a:pt x="3240" y="1278"/>
                  </a:lnTo>
                  <a:lnTo>
                    <a:pt x="3204" y="1278"/>
                  </a:lnTo>
                  <a:lnTo>
                    <a:pt x="3198" y="1272"/>
                  </a:lnTo>
                  <a:lnTo>
                    <a:pt x="3192" y="1260"/>
                  </a:lnTo>
                  <a:lnTo>
                    <a:pt x="3180" y="1254"/>
                  </a:lnTo>
                  <a:lnTo>
                    <a:pt x="3174" y="1248"/>
                  </a:lnTo>
                  <a:lnTo>
                    <a:pt x="3150" y="1248"/>
                  </a:lnTo>
                  <a:lnTo>
                    <a:pt x="3144" y="1260"/>
                  </a:lnTo>
                  <a:lnTo>
                    <a:pt x="3132" y="1266"/>
                  </a:lnTo>
                  <a:lnTo>
                    <a:pt x="3114" y="1284"/>
                  </a:lnTo>
                  <a:lnTo>
                    <a:pt x="3114" y="1296"/>
                  </a:lnTo>
                  <a:lnTo>
                    <a:pt x="3108" y="1302"/>
                  </a:lnTo>
                  <a:lnTo>
                    <a:pt x="3108" y="1308"/>
                  </a:lnTo>
                  <a:lnTo>
                    <a:pt x="3078" y="1308"/>
                  </a:lnTo>
                  <a:lnTo>
                    <a:pt x="3054" y="1296"/>
                  </a:lnTo>
                  <a:lnTo>
                    <a:pt x="3048" y="1290"/>
                  </a:lnTo>
                  <a:lnTo>
                    <a:pt x="3042" y="1278"/>
                  </a:lnTo>
                  <a:lnTo>
                    <a:pt x="3030" y="1242"/>
                  </a:lnTo>
                  <a:lnTo>
                    <a:pt x="3024" y="1230"/>
                  </a:lnTo>
                  <a:lnTo>
                    <a:pt x="3018" y="1224"/>
                  </a:lnTo>
                  <a:lnTo>
                    <a:pt x="3006" y="1224"/>
                  </a:lnTo>
                  <a:lnTo>
                    <a:pt x="3000" y="1230"/>
                  </a:lnTo>
                  <a:lnTo>
                    <a:pt x="3000" y="1242"/>
                  </a:lnTo>
                  <a:lnTo>
                    <a:pt x="2988" y="1224"/>
                  </a:lnTo>
                  <a:lnTo>
                    <a:pt x="2952" y="1224"/>
                  </a:lnTo>
                  <a:lnTo>
                    <a:pt x="2940" y="1218"/>
                  </a:lnTo>
                  <a:lnTo>
                    <a:pt x="2934" y="1212"/>
                  </a:lnTo>
                  <a:lnTo>
                    <a:pt x="2928" y="1200"/>
                  </a:lnTo>
                  <a:lnTo>
                    <a:pt x="2916" y="1194"/>
                  </a:lnTo>
                  <a:lnTo>
                    <a:pt x="2910" y="1182"/>
                  </a:lnTo>
                  <a:lnTo>
                    <a:pt x="2910" y="1140"/>
                  </a:lnTo>
                  <a:lnTo>
                    <a:pt x="2928" y="1140"/>
                  </a:lnTo>
                  <a:lnTo>
                    <a:pt x="2940" y="1152"/>
                  </a:lnTo>
                  <a:lnTo>
                    <a:pt x="2946" y="1152"/>
                  </a:lnTo>
                  <a:lnTo>
                    <a:pt x="2952" y="1146"/>
                  </a:lnTo>
                  <a:lnTo>
                    <a:pt x="2952" y="1140"/>
                  </a:lnTo>
                  <a:lnTo>
                    <a:pt x="2958" y="1134"/>
                  </a:lnTo>
                  <a:lnTo>
                    <a:pt x="2964" y="1134"/>
                  </a:lnTo>
                  <a:lnTo>
                    <a:pt x="2970" y="1140"/>
                  </a:lnTo>
                  <a:lnTo>
                    <a:pt x="2982" y="1140"/>
                  </a:lnTo>
                  <a:lnTo>
                    <a:pt x="2994" y="1134"/>
                  </a:lnTo>
                  <a:lnTo>
                    <a:pt x="3000" y="1128"/>
                  </a:lnTo>
                  <a:lnTo>
                    <a:pt x="3000" y="1116"/>
                  </a:lnTo>
                  <a:lnTo>
                    <a:pt x="2994" y="1110"/>
                  </a:lnTo>
                  <a:lnTo>
                    <a:pt x="2994" y="1086"/>
                  </a:lnTo>
                  <a:lnTo>
                    <a:pt x="3000" y="1074"/>
                  </a:lnTo>
                  <a:lnTo>
                    <a:pt x="3000" y="1068"/>
                  </a:lnTo>
                  <a:lnTo>
                    <a:pt x="3036" y="1068"/>
                  </a:lnTo>
                  <a:lnTo>
                    <a:pt x="3042" y="1062"/>
                  </a:lnTo>
                  <a:lnTo>
                    <a:pt x="3048" y="1050"/>
                  </a:lnTo>
                  <a:lnTo>
                    <a:pt x="3048" y="1038"/>
                  </a:lnTo>
                  <a:lnTo>
                    <a:pt x="3054" y="1032"/>
                  </a:lnTo>
                  <a:lnTo>
                    <a:pt x="3054" y="1026"/>
                  </a:lnTo>
                  <a:lnTo>
                    <a:pt x="3072" y="1014"/>
                  </a:lnTo>
                  <a:lnTo>
                    <a:pt x="3060" y="1002"/>
                  </a:lnTo>
                  <a:lnTo>
                    <a:pt x="3096" y="1014"/>
                  </a:lnTo>
                  <a:lnTo>
                    <a:pt x="3114" y="996"/>
                  </a:lnTo>
                  <a:lnTo>
                    <a:pt x="3126" y="1002"/>
                  </a:lnTo>
                  <a:lnTo>
                    <a:pt x="3132" y="1014"/>
                  </a:lnTo>
                  <a:lnTo>
                    <a:pt x="3144" y="1020"/>
                  </a:lnTo>
                  <a:lnTo>
                    <a:pt x="3156" y="1044"/>
                  </a:lnTo>
                  <a:lnTo>
                    <a:pt x="3156" y="1050"/>
                  </a:lnTo>
                  <a:lnTo>
                    <a:pt x="3144" y="1074"/>
                  </a:lnTo>
                  <a:lnTo>
                    <a:pt x="3126" y="1092"/>
                  </a:lnTo>
                  <a:lnTo>
                    <a:pt x="3126" y="1104"/>
                  </a:lnTo>
                  <a:lnTo>
                    <a:pt x="3132" y="1116"/>
                  </a:lnTo>
                  <a:lnTo>
                    <a:pt x="3144" y="1128"/>
                  </a:lnTo>
                  <a:lnTo>
                    <a:pt x="3150" y="1128"/>
                  </a:lnTo>
                  <a:lnTo>
                    <a:pt x="3162" y="1122"/>
                  </a:lnTo>
                  <a:lnTo>
                    <a:pt x="3168" y="1122"/>
                  </a:lnTo>
                  <a:lnTo>
                    <a:pt x="3162" y="1152"/>
                  </a:lnTo>
                  <a:lnTo>
                    <a:pt x="3144" y="1170"/>
                  </a:lnTo>
                  <a:lnTo>
                    <a:pt x="3144" y="1176"/>
                  </a:lnTo>
                  <a:lnTo>
                    <a:pt x="3150" y="1176"/>
                  </a:lnTo>
                  <a:lnTo>
                    <a:pt x="3162" y="1170"/>
                  </a:lnTo>
                  <a:lnTo>
                    <a:pt x="3168" y="1164"/>
                  </a:lnTo>
                  <a:lnTo>
                    <a:pt x="3180" y="1158"/>
                  </a:lnTo>
                  <a:lnTo>
                    <a:pt x="3186" y="1158"/>
                  </a:lnTo>
                  <a:lnTo>
                    <a:pt x="3198" y="1146"/>
                  </a:lnTo>
                  <a:lnTo>
                    <a:pt x="3198" y="1122"/>
                  </a:lnTo>
                  <a:lnTo>
                    <a:pt x="3204" y="1122"/>
                  </a:lnTo>
                  <a:lnTo>
                    <a:pt x="3210" y="1116"/>
                  </a:lnTo>
                  <a:lnTo>
                    <a:pt x="3258" y="1092"/>
                  </a:lnTo>
                  <a:lnTo>
                    <a:pt x="3264" y="1086"/>
                  </a:lnTo>
                  <a:lnTo>
                    <a:pt x="3306" y="1086"/>
                  </a:lnTo>
                  <a:lnTo>
                    <a:pt x="3312" y="1074"/>
                  </a:lnTo>
                  <a:lnTo>
                    <a:pt x="3312" y="1062"/>
                  </a:lnTo>
                  <a:lnTo>
                    <a:pt x="3318" y="1056"/>
                  </a:lnTo>
                  <a:lnTo>
                    <a:pt x="3324" y="1044"/>
                  </a:lnTo>
                  <a:lnTo>
                    <a:pt x="3360" y="1026"/>
                  </a:lnTo>
                  <a:lnTo>
                    <a:pt x="3372" y="1014"/>
                  </a:lnTo>
                  <a:lnTo>
                    <a:pt x="3390" y="978"/>
                  </a:lnTo>
                  <a:lnTo>
                    <a:pt x="3390" y="948"/>
                  </a:lnTo>
                  <a:lnTo>
                    <a:pt x="3396" y="942"/>
                  </a:lnTo>
                  <a:lnTo>
                    <a:pt x="3396" y="936"/>
                  </a:lnTo>
                  <a:lnTo>
                    <a:pt x="3408" y="936"/>
                  </a:lnTo>
                  <a:lnTo>
                    <a:pt x="3420" y="942"/>
                  </a:lnTo>
                  <a:lnTo>
                    <a:pt x="3432" y="954"/>
                  </a:lnTo>
                  <a:lnTo>
                    <a:pt x="3444" y="954"/>
                  </a:lnTo>
                  <a:lnTo>
                    <a:pt x="3456" y="960"/>
                  </a:lnTo>
                  <a:lnTo>
                    <a:pt x="3504" y="960"/>
                  </a:lnTo>
                  <a:lnTo>
                    <a:pt x="3504" y="948"/>
                  </a:lnTo>
                  <a:lnTo>
                    <a:pt x="3498" y="948"/>
                  </a:lnTo>
                  <a:lnTo>
                    <a:pt x="3474" y="924"/>
                  </a:lnTo>
                  <a:lnTo>
                    <a:pt x="3474" y="912"/>
                  </a:lnTo>
                  <a:lnTo>
                    <a:pt x="3480" y="906"/>
                  </a:lnTo>
                  <a:lnTo>
                    <a:pt x="3486" y="912"/>
                  </a:lnTo>
                  <a:lnTo>
                    <a:pt x="3510" y="912"/>
                  </a:lnTo>
                  <a:lnTo>
                    <a:pt x="3522" y="918"/>
                  </a:lnTo>
                  <a:lnTo>
                    <a:pt x="3534" y="912"/>
                  </a:lnTo>
                  <a:lnTo>
                    <a:pt x="3540" y="900"/>
                  </a:lnTo>
                  <a:lnTo>
                    <a:pt x="3540" y="894"/>
                  </a:lnTo>
                  <a:lnTo>
                    <a:pt x="3534" y="882"/>
                  </a:lnTo>
                  <a:lnTo>
                    <a:pt x="3558" y="882"/>
                  </a:lnTo>
                  <a:lnTo>
                    <a:pt x="3558" y="864"/>
                  </a:lnTo>
                  <a:lnTo>
                    <a:pt x="3552" y="852"/>
                  </a:lnTo>
                  <a:lnTo>
                    <a:pt x="3546" y="846"/>
                  </a:lnTo>
                  <a:lnTo>
                    <a:pt x="3546" y="840"/>
                  </a:lnTo>
                  <a:lnTo>
                    <a:pt x="3576" y="840"/>
                  </a:lnTo>
                  <a:lnTo>
                    <a:pt x="3594" y="864"/>
                  </a:lnTo>
                  <a:lnTo>
                    <a:pt x="3600" y="840"/>
                  </a:lnTo>
                  <a:lnTo>
                    <a:pt x="3630" y="846"/>
                  </a:lnTo>
                  <a:lnTo>
                    <a:pt x="3624" y="810"/>
                  </a:lnTo>
                  <a:lnTo>
                    <a:pt x="3618" y="798"/>
                  </a:lnTo>
                  <a:lnTo>
                    <a:pt x="3606" y="786"/>
                  </a:lnTo>
                  <a:lnTo>
                    <a:pt x="3606" y="774"/>
                  </a:lnTo>
                  <a:lnTo>
                    <a:pt x="3600" y="756"/>
                  </a:lnTo>
                  <a:lnTo>
                    <a:pt x="3588" y="744"/>
                  </a:lnTo>
                  <a:lnTo>
                    <a:pt x="3576" y="726"/>
                  </a:lnTo>
                  <a:lnTo>
                    <a:pt x="3564" y="720"/>
                  </a:lnTo>
                  <a:lnTo>
                    <a:pt x="3552" y="708"/>
                  </a:lnTo>
                  <a:lnTo>
                    <a:pt x="3546" y="708"/>
                  </a:lnTo>
                  <a:lnTo>
                    <a:pt x="3540" y="696"/>
                  </a:lnTo>
                  <a:lnTo>
                    <a:pt x="3540" y="684"/>
                  </a:lnTo>
                  <a:lnTo>
                    <a:pt x="3564" y="684"/>
                  </a:lnTo>
                  <a:lnTo>
                    <a:pt x="3564" y="672"/>
                  </a:lnTo>
                  <a:lnTo>
                    <a:pt x="3558" y="666"/>
                  </a:lnTo>
                  <a:lnTo>
                    <a:pt x="3564" y="660"/>
                  </a:lnTo>
                  <a:lnTo>
                    <a:pt x="3588" y="660"/>
                  </a:lnTo>
                  <a:lnTo>
                    <a:pt x="3600" y="666"/>
                  </a:lnTo>
                  <a:lnTo>
                    <a:pt x="3618" y="672"/>
                  </a:lnTo>
                  <a:lnTo>
                    <a:pt x="3630" y="672"/>
                  </a:lnTo>
                  <a:lnTo>
                    <a:pt x="3642" y="678"/>
                  </a:lnTo>
                  <a:lnTo>
                    <a:pt x="3648" y="678"/>
                  </a:lnTo>
                  <a:lnTo>
                    <a:pt x="3654" y="672"/>
                  </a:lnTo>
                  <a:lnTo>
                    <a:pt x="3654" y="660"/>
                  </a:lnTo>
                  <a:lnTo>
                    <a:pt x="3648" y="648"/>
                  </a:lnTo>
                  <a:lnTo>
                    <a:pt x="3648" y="630"/>
                  </a:lnTo>
                  <a:lnTo>
                    <a:pt x="3654" y="630"/>
                  </a:lnTo>
                  <a:lnTo>
                    <a:pt x="3660" y="624"/>
                  </a:lnTo>
                  <a:close/>
                </a:path>
              </a:pathLst>
            </a:custGeom>
            <a:solidFill>
              <a:srgbClr val="10069F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653" name="Chad">
              <a:extLst>
                <a:ext uri="{FF2B5EF4-FFF2-40B4-BE49-F238E27FC236}">
                  <a16:creationId xmlns:a16="http://schemas.microsoft.com/office/drawing/2014/main" id="{85760720-ED11-982E-C844-1382DBD6CC6A}"/>
                </a:ext>
              </a:extLst>
            </p:cNvPr>
            <p:cNvSpPr>
              <a:spLocks/>
            </p:cNvSpPr>
            <p:nvPr/>
          </p:nvSpPr>
          <p:spPr bwMode="gray">
            <a:xfrm>
              <a:off x="2896" y="2089"/>
              <a:ext cx="189" cy="327"/>
            </a:xfrm>
            <a:custGeom>
              <a:avLst/>
              <a:gdLst>
                <a:gd name="T0" fmla="*/ 2147483647 w 744"/>
                <a:gd name="T1" fmla="*/ 2147483647 h 1290"/>
                <a:gd name="T2" fmla="*/ 2147483647 w 744"/>
                <a:gd name="T3" fmla="*/ 0 h 1290"/>
                <a:gd name="T4" fmla="*/ 2147483647 w 744"/>
                <a:gd name="T5" fmla="*/ 2147483647 h 1290"/>
                <a:gd name="T6" fmla="*/ 2147483647 w 744"/>
                <a:gd name="T7" fmla="*/ 2147483647 h 1290"/>
                <a:gd name="T8" fmla="*/ 2147483647 w 744"/>
                <a:gd name="T9" fmla="*/ 2147483647 h 1290"/>
                <a:gd name="T10" fmla="*/ 2147483647 w 744"/>
                <a:gd name="T11" fmla="*/ 2147483647 h 1290"/>
                <a:gd name="T12" fmla="*/ 2147483647 w 744"/>
                <a:gd name="T13" fmla="*/ 2147483647 h 1290"/>
                <a:gd name="T14" fmla="*/ 2147483647 w 744"/>
                <a:gd name="T15" fmla="*/ 2147483647 h 1290"/>
                <a:gd name="T16" fmla="*/ 2147483647 w 744"/>
                <a:gd name="T17" fmla="*/ 2147483647 h 1290"/>
                <a:gd name="T18" fmla="*/ 0 w 744"/>
                <a:gd name="T19" fmla="*/ 2147483647 h 1290"/>
                <a:gd name="T20" fmla="*/ 2147483647 w 744"/>
                <a:gd name="T21" fmla="*/ 2147483647 h 1290"/>
                <a:gd name="T22" fmla="*/ 2147483647 w 744"/>
                <a:gd name="T23" fmla="*/ 2147483647 h 1290"/>
                <a:gd name="T24" fmla="*/ 2147483647 w 744"/>
                <a:gd name="T25" fmla="*/ 2147483647 h 1290"/>
                <a:gd name="T26" fmla="*/ 2147483647 w 744"/>
                <a:gd name="T27" fmla="*/ 2147483647 h 1290"/>
                <a:gd name="T28" fmla="*/ 2147483647 w 744"/>
                <a:gd name="T29" fmla="*/ 2147483647 h 1290"/>
                <a:gd name="T30" fmla="*/ 2147483647 w 744"/>
                <a:gd name="T31" fmla="*/ 2147483647 h 1290"/>
                <a:gd name="T32" fmla="*/ 2147483647 w 744"/>
                <a:gd name="T33" fmla="*/ 2147483647 h 1290"/>
                <a:gd name="T34" fmla="*/ 2147483647 w 744"/>
                <a:gd name="T35" fmla="*/ 2147483647 h 1290"/>
                <a:gd name="T36" fmla="*/ 2147483647 w 744"/>
                <a:gd name="T37" fmla="*/ 2147483647 h 1290"/>
                <a:gd name="T38" fmla="*/ 2147483647 w 744"/>
                <a:gd name="T39" fmla="*/ 2147483647 h 1290"/>
                <a:gd name="T40" fmla="*/ 2147483647 w 744"/>
                <a:gd name="T41" fmla="*/ 2147483647 h 1290"/>
                <a:gd name="T42" fmla="*/ 2147483647 w 744"/>
                <a:gd name="T43" fmla="*/ 2147483647 h 1290"/>
                <a:gd name="T44" fmla="*/ 2147483647 w 744"/>
                <a:gd name="T45" fmla="*/ 2147483647 h 1290"/>
                <a:gd name="T46" fmla="*/ 2147483647 w 744"/>
                <a:gd name="T47" fmla="*/ 2147483647 h 1290"/>
                <a:gd name="T48" fmla="*/ 2147483647 w 744"/>
                <a:gd name="T49" fmla="*/ 2147483647 h 1290"/>
                <a:gd name="T50" fmla="*/ 2147483647 w 744"/>
                <a:gd name="T51" fmla="*/ 2147483647 h 1290"/>
                <a:gd name="T52" fmla="*/ 2147483647 w 744"/>
                <a:gd name="T53" fmla="*/ 2147483647 h 1290"/>
                <a:gd name="T54" fmla="*/ 2147483647 w 744"/>
                <a:gd name="T55" fmla="*/ 2147483647 h 1290"/>
                <a:gd name="T56" fmla="*/ 2147483647 w 744"/>
                <a:gd name="T57" fmla="*/ 2147483647 h 1290"/>
                <a:gd name="T58" fmla="*/ 2147483647 w 744"/>
                <a:gd name="T59" fmla="*/ 2147483647 h 1290"/>
                <a:gd name="T60" fmla="*/ 2147483647 w 744"/>
                <a:gd name="T61" fmla="*/ 2147483647 h 1290"/>
                <a:gd name="T62" fmla="*/ 2147483647 w 744"/>
                <a:gd name="T63" fmla="*/ 2147483647 h 1290"/>
                <a:gd name="T64" fmla="*/ 2147483647 w 744"/>
                <a:gd name="T65" fmla="*/ 2147483647 h 1290"/>
                <a:gd name="T66" fmla="*/ 2147483647 w 744"/>
                <a:gd name="T67" fmla="*/ 2147483647 h 1290"/>
                <a:gd name="T68" fmla="*/ 2147483647 w 744"/>
                <a:gd name="T69" fmla="*/ 2147483647 h 1290"/>
                <a:gd name="T70" fmla="*/ 2147483647 w 744"/>
                <a:gd name="T71" fmla="*/ 2147483647 h 1290"/>
                <a:gd name="T72" fmla="*/ 2147483647 w 744"/>
                <a:gd name="T73" fmla="*/ 2147483647 h 1290"/>
                <a:gd name="T74" fmla="*/ 2147483647 w 744"/>
                <a:gd name="T75" fmla="*/ 2147483647 h 1290"/>
                <a:gd name="T76" fmla="*/ 2147483647 w 744"/>
                <a:gd name="T77" fmla="*/ 2147483647 h 1290"/>
                <a:gd name="T78" fmla="*/ 2147483647 w 744"/>
                <a:gd name="T79" fmla="*/ 2147483647 h 1290"/>
                <a:gd name="T80" fmla="*/ 2147483647 w 744"/>
                <a:gd name="T81" fmla="*/ 2147483647 h 1290"/>
                <a:gd name="T82" fmla="*/ 2147483647 w 744"/>
                <a:gd name="T83" fmla="*/ 2147483647 h 1290"/>
                <a:gd name="T84" fmla="*/ 2147483647 w 744"/>
                <a:gd name="T85" fmla="*/ 2147483647 h 1290"/>
                <a:gd name="T86" fmla="*/ 2147483647 w 744"/>
                <a:gd name="T87" fmla="*/ 2147483647 h 1290"/>
                <a:gd name="T88" fmla="*/ 2147483647 w 744"/>
                <a:gd name="T89" fmla="*/ 2147483647 h 1290"/>
                <a:gd name="T90" fmla="*/ 2147483647 w 744"/>
                <a:gd name="T91" fmla="*/ 2147483647 h 1290"/>
                <a:gd name="T92" fmla="*/ 2147483647 w 744"/>
                <a:gd name="T93" fmla="*/ 2147483647 h 1290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744"/>
                <a:gd name="T142" fmla="*/ 0 h 1290"/>
                <a:gd name="T143" fmla="*/ 744 w 744"/>
                <a:gd name="T144" fmla="*/ 1290 h 1290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744" h="1290">
                  <a:moveTo>
                    <a:pt x="678" y="624"/>
                  </a:moveTo>
                  <a:lnTo>
                    <a:pt x="720" y="624"/>
                  </a:lnTo>
                  <a:lnTo>
                    <a:pt x="732" y="630"/>
                  </a:lnTo>
                  <a:lnTo>
                    <a:pt x="744" y="630"/>
                  </a:lnTo>
                  <a:lnTo>
                    <a:pt x="738" y="324"/>
                  </a:lnTo>
                  <a:lnTo>
                    <a:pt x="180" y="0"/>
                  </a:lnTo>
                  <a:lnTo>
                    <a:pt x="156" y="12"/>
                  </a:lnTo>
                  <a:lnTo>
                    <a:pt x="144" y="24"/>
                  </a:lnTo>
                  <a:lnTo>
                    <a:pt x="126" y="30"/>
                  </a:lnTo>
                  <a:lnTo>
                    <a:pt x="108" y="42"/>
                  </a:lnTo>
                  <a:lnTo>
                    <a:pt x="126" y="108"/>
                  </a:lnTo>
                  <a:lnTo>
                    <a:pt x="114" y="156"/>
                  </a:lnTo>
                  <a:lnTo>
                    <a:pt x="144" y="192"/>
                  </a:lnTo>
                  <a:lnTo>
                    <a:pt x="150" y="216"/>
                  </a:lnTo>
                  <a:lnTo>
                    <a:pt x="180" y="252"/>
                  </a:lnTo>
                  <a:lnTo>
                    <a:pt x="162" y="288"/>
                  </a:lnTo>
                  <a:lnTo>
                    <a:pt x="144" y="534"/>
                  </a:lnTo>
                  <a:lnTo>
                    <a:pt x="138" y="540"/>
                  </a:lnTo>
                  <a:lnTo>
                    <a:pt x="120" y="564"/>
                  </a:lnTo>
                  <a:lnTo>
                    <a:pt x="96" y="588"/>
                  </a:lnTo>
                  <a:lnTo>
                    <a:pt x="72" y="618"/>
                  </a:lnTo>
                  <a:lnTo>
                    <a:pt x="54" y="636"/>
                  </a:lnTo>
                  <a:lnTo>
                    <a:pt x="48" y="648"/>
                  </a:lnTo>
                  <a:lnTo>
                    <a:pt x="36" y="666"/>
                  </a:lnTo>
                  <a:lnTo>
                    <a:pt x="30" y="678"/>
                  </a:lnTo>
                  <a:lnTo>
                    <a:pt x="24" y="696"/>
                  </a:lnTo>
                  <a:lnTo>
                    <a:pt x="24" y="708"/>
                  </a:lnTo>
                  <a:lnTo>
                    <a:pt x="18" y="714"/>
                  </a:lnTo>
                  <a:lnTo>
                    <a:pt x="18" y="720"/>
                  </a:lnTo>
                  <a:lnTo>
                    <a:pt x="0" y="726"/>
                  </a:lnTo>
                  <a:lnTo>
                    <a:pt x="6" y="786"/>
                  </a:lnTo>
                  <a:lnTo>
                    <a:pt x="18" y="786"/>
                  </a:lnTo>
                  <a:lnTo>
                    <a:pt x="48" y="834"/>
                  </a:lnTo>
                  <a:lnTo>
                    <a:pt x="48" y="846"/>
                  </a:lnTo>
                  <a:lnTo>
                    <a:pt x="48" y="840"/>
                  </a:lnTo>
                  <a:lnTo>
                    <a:pt x="72" y="834"/>
                  </a:lnTo>
                  <a:lnTo>
                    <a:pt x="72" y="852"/>
                  </a:lnTo>
                  <a:lnTo>
                    <a:pt x="78" y="864"/>
                  </a:lnTo>
                  <a:lnTo>
                    <a:pt x="84" y="870"/>
                  </a:lnTo>
                  <a:lnTo>
                    <a:pt x="96" y="870"/>
                  </a:lnTo>
                  <a:lnTo>
                    <a:pt x="102" y="876"/>
                  </a:lnTo>
                  <a:lnTo>
                    <a:pt x="108" y="876"/>
                  </a:lnTo>
                  <a:lnTo>
                    <a:pt x="102" y="912"/>
                  </a:lnTo>
                  <a:lnTo>
                    <a:pt x="114" y="918"/>
                  </a:lnTo>
                  <a:lnTo>
                    <a:pt x="120" y="930"/>
                  </a:lnTo>
                  <a:lnTo>
                    <a:pt x="120" y="966"/>
                  </a:lnTo>
                  <a:lnTo>
                    <a:pt x="114" y="966"/>
                  </a:lnTo>
                  <a:lnTo>
                    <a:pt x="114" y="1002"/>
                  </a:lnTo>
                  <a:lnTo>
                    <a:pt x="120" y="1020"/>
                  </a:lnTo>
                  <a:lnTo>
                    <a:pt x="120" y="1038"/>
                  </a:lnTo>
                  <a:lnTo>
                    <a:pt x="126" y="1050"/>
                  </a:lnTo>
                  <a:lnTo>
                    <a:pt x="138" y="1056"/>
                  </a:lnTo>
                  <a:lnTo>
                    <a:pt x="144" y="1068"/>
                  </a:lnTo>
                  <a:lnTo>
                    <a:pt x="162" y="1086"/>
                  </a:lnTo>
                  <a:lnTo>
                    <a:pt x="66" y="1086"/>
                  </a:lnTo>
                  <a:lnTo>
                    <a:pt x="54" y="1092"/>
                  </a:lnTo>
                  <a:lnTo>
                    <a:pt x="48" y="1098"/>
                  </a:lnTo>
                  <a:lnTo>
                    <a:pt x="48" y="1110"/>
                  </a:lnTo>
                  <a:lnTo>
                    <a:pt x="60" y="1134"/>
                  </a:lnTo>
                  <a:lnTo>
                    <a:pt x="72" y="1146"/>
                  </a:lnTo>
                  <a:lnTo>
                    <a:pt x="78" y="1158"/>
                  </a:lnTo>
                  <a:lnTo>
                    <a:pt x="90" y="1170"/>
                  </a:lnTo>
                  <a:lnTo>
                    <a:pt x="108" y="1182"/>
                  </a:lnTo>
                  <a:lnTo>
                    <a:pt x="120" y="1188"/>
                  </a:lnTo>
                  <a:lnTo>
                    <a:pt x="132" y="1200"/>
                  </a:lnTo>
                  <a:lnTo>
                    <a:pt x="144" y="1224"/>
                  </a:lnTo>
                  <a:lnTo>
                    <a:pt x="144" y="1242"/>
                  </a:lnTo>
                  <a:lnTo>
                    <a:pt x="150" y="1254"/>
                  </a:lnTo>
                  <a:lnTo>
                    <a:pt x="156" y="1272"/>
                  </a:lnTo>
                  <a:lnTo>
                    <a:pt x="156" y="1284"/>
                  </a:lnTo>
                  <a:lnTo>
                    <a:pt x="162" y="1284"/>
                  </a:lnTo>
                  <a:lnTo>
                    <a:pt x="168" y="1290"/>
                  </a:lnTo>
                  <a:lnTo>
                    <a:pt x="186" y="1290"/>
                  </a:lnTo>
                  <a:lnTo>
                    <a:pt x="198" y="1284"/>
                  </a:lnTo>
                  <a:lnTo>
                    <a:pt x="216" y="1266"/>
                  </a:lnTo>
                  <a:lnTo>
                    <a:pt x="228" y="1260"/>
                  </a:lnTo>
                  <a:lnTo>
                    <a:pt x="234" y="1254"/>
                  </a:lnTo>
                  <a:lnTo>
                    <a:pt x="234" y="1278"/>
                  </a:lnTo>
                  <a:lnTo>
                    <a:pt x="240" y="1284"/>
                  </a:lnTo>
                  <a:lnTo>
                    <a:pt x="246" y="1284"/>
                  </a:lnTo>
                  <a:lnTo>
                    <a:pt x="258" y="1278"/>
                  </a:lnTo>
                  <a:lnTo>
                    <a:pt x="270" y="1266"/>
                  </a:lnTo>
                  <a:lnTo>
                    <a:pt x="276" y="1254"/>
                  </a:lnTo>
                  <a:lnTo>
                    <a:pt x="282" y="1248"/>
                  </a:lnTo>
                  <a:lnTo>
                    <a:pt x="372" y="1248"/>
                  </a:lnTo>
                  <a:lnTo>
                    <a:pt x="378" y="1242"/>
                  </a:lnTo>
                  <a:lnTo>
                    <a:pt x="384" y="1230"/>
                  </a:lnTo>
                  <a:lnTo>
                    <a:pt x="390" y="1224"/>
                  </a:lnTo>
                  <a:lnTo>
                    <a:pt x="396" y="1212"/>
                  </a:lnTo>
                  <a:lnTo>
                    <a:pt x="402" y="1206"/>
                  </a:lnTo>
                  <a:lnTo>
                    <a:pt x="402" y="1194"/>
                  </a:lnTo>
                  <a:lnTo>
                    <a:pt x="390" y="1182"/>
                  </a:lnTo>
                  <a:lnTo>
                    <a:pt x="384" y="1182"/>
                  </a:lnTo>
                  <a:lnTo>
                    <a:pt x="402" y="1170"/>
                  </a:lnTo>
                  <a:lnTo>
                    <a:pt x="420" y="1170"/>
                  </a:lnTo>
                  <a:lnTo>
                    <a:pt x="462" y="1164"/>
                  </a:lnTo>
                  <a:lnTo>
                    <a:pt x="510" y="1146"/>
                  </a:lnTo>
                  <a:lnTo>
                    <a:pt x="528" y="1134"/>
                  </a:lnTo>
                  <a:lnTo>
                    <a:pt x="552" y="1110"/>
                  </a:lnTo>
                  <a:lnTo>
                    <a:pt x="552" y="1092"/>
                  </a:lnTo>
                  <a:lnTo>
                    <a:pt x="588" y="1068"/>
                  </a:lnTo>
                  <a:lnTo>
                    <a:pt x="594" y="1038"/>
                  </a:lnTo>
                  <a:lnTo>
                    <a:pt x="648" y="1008"/>
                  </a:lnTo>
                  <a:lnTo>
                    <a:pt x="672" y="1008"/>
                  </a:lnTo>
                  <a:lnTo>
                    <a:pt x="672" y="996"/>
                  </a:lnTo>
                  <a:lnTo>
                    <a:pt x="684" y="996"/>
                  </a:lnTo>
                  <a:lnTo>
                    <a:pt x="684" y="990"/>
                  </a:lnTo>
                  <a:lnTo>
                    <a:pt x="678" y="984"/>
                  </a:lnTo>
                  <a:lnTo>
                    <a:pt x="666" y="966"/>
                  </a:lnTo>
                  <a:lnTo>
                    <a:pt x="654" y="960"/>
                  </a:lnTo>
                  <a:lnTo>
                    <a:pt x="648" y="960"/>
                  </a:lnTo>
                  <a:lnTo>
                    <a:pt x="642" y="936"/>
                  </a:lnTo>
                  <a:lnTo>
                    <a:pt x="660" y="930"/>
                  </a:lnTo>
                  <a:lnTo>
                    <a:pt x="642" y="918"/>
                  </a:lnTo>
                  <a:lnTo>
                    <a:pt x="642" y="876"/>
                  </a:lnTo>
                  <a:lnTo>
                    <a:pt x="636" y="870"/>
                  </a:lnTo>
                  <a:lnTo>
                    <a:pt x="624" y="870"/>
                  </a:lnTo>
                  <a:lnTo>
                    <a:pt x="618" y="876"/>
                  </a:lnTo>
                  <a:lnTo>
                    <a:pt x="606" y="876"/>
                  </a:lnTo>
                  <a:lnTo>
                    <a:pt x="600" y="870"/>
                  </a:lnTo>
                  <a:lnTo>
                    <a:pt x="600" y="852"/>
                  </a:lnTo>
                  <a:lnTo>
                    <a:pt x="606" y="840"/>
                  </a:lnTo>
                  <a:lnTo>
                    <a:pt x="618" y="834"/>
                  </a:lnTo>
                  <a:lnTo>
                    <a:pt x="630" y="822"/>
                  </a:lnTo>
                  <a:lnTo>
                    <a:pt x="630" y="810"/>
                  </a:lnTo>
                  <a:lnTo>
                    <a:pt x="618" y="786"/>
                  </a:lnTo>
                  <a:lnTo>
                    <a:pt x="612" y="780"/>
                  </a:lnTo>
                  <a:lnTo>
                    <a:pt x="630" y="762"/>
                  </a:lnTo>
                  <a:lnTo>
                    <a:pt x="648" y="750"/>
                  </a:lnTo>
                  <a:lnTo>
                    <a:pt x="642" y="732"/>
                  </a:lnTo>
                  <a:lnTo>
                    <a:pt x="636" y="708"/>
                  </a:lnTo>
                  <a:lnTo>
                    <a:pt x="648" y="708"/>
                  </a:lnTo>
                  <a:lnTo>
                    <a:pt x="648" y="690"/>
                  </a:lnTo>
                  <a:lnTo>
                    <a:pt x="660" y="678"/>
                  </a:lnTo>
                  <a:lnTo>
                    <a:pt x="672" y="672"/>
                  </a:lnTo>
                  <a:lnTo>
                    <a:pt x="678" y="666"/>
                  </a:lnTo>
                  <a:lnTo>
                    <a:pt x="678" y="660"/>
                  </a:lnTo>
                  <a:lnTo>
                    <a:pt x="672" y="654"/>
                  </a:lnTo>
                  <a:lnTo>
                    <a:pt x="672" y="642"/>
                  </a:lnTo>
                  <a:lnTo>
                    <a:pt x="666" y="636"/>
                  </a:lnTo>
                  <a:lnTo>
                    <a:pt x="678" y="624"/>
                  </a:lnTo>
                  <a:close/>
                </a:path>
              </a:pathLst>
            </a:custGeom>
            <a:solidFill>
              <a:srgbClr val="C0C0C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654" name="Central African Republic">
              <a:extLst>
                <a:ext uri="{FF2B5EF4-FFF2-40B4-BE49-F238E27FC236}">
                  <a16:creationId xmlns:a16="http://schemas.microsoft.com/office/drawing/2014/main" id="{C1CDE543-C113-3909-17C3-842FA6B0DAC6}"/>
                </a:ext>
              </a:extLst>
            </p:cNvPr>
            <p:cNvSpPr>
              <a:spLocks/>
            </p:cNvSpPr>
            <p:nvPr/>
          </p:nvSpPr>
          <p:spPr bwMode="gray">
            <a:xfrm>
              <a:off x="2914" y="2344"/>
              <a:ext cx="232" cy="178"/>
            </a:xfrm>
            <a:custGeom>
              <a:avLst/>
              <a:gdLst>
                <a:gd name="T0" fmla="*/ 2147483647 w 912"/>
                <a:gd name="T1" fmla="*/ 2147483647 h 702"/>
                <a:gd name="T2" fmla="*/ 2147483647 w 912"/>
                <a:gd name="T3" fmla="*/ 2147483647 h 702"/>
                <a:gd name="T4" fmla="*/ 2147483647 w 912"/>
                <a:gd name="T5" fmla="*/ 2147483647 h 702"/>
                <a:gd name="T6" fmla="*/ 2147483647 w 912"/>
                <a:gd name="T7" fmla="*/ 2147483647 h 702"/>
                <a:gd name="T8" fmla="*/ 2147483647 w 912"/>
                <a:gd name="T9" fmla="*/ 2147483647 h 702"/>
                <a:gd name="T10" fmla="*/ 2147483647 w 912"/>
                <a:gd name="T11" fmla="*/ 2147483647 h 702"/>
                <a:gd name="T12" fmla="*/ 2147483647 w 912"/>
                <a:gd name="T13" fmla="*/ 2147483647 h 702"/>
                <a:gd name="T14" fmla="*/ 2147483647 w 912"/>
                <a:gd name="T15" fmla="*/ 2147483647 h 702"/>
                <a:gd name="T16" fmla="*/ 2147483647 w 912"/>
                <a:gd name="T17" fmla="*/ 2147483647 h 702"/>
                <a:gd name="T18" fmla="*/ 2147483647 w 912"/>
                <a:gd name="T19" fmla="*/ 2147483647 h 702"/>
                <a:gd name="T20" fmla="*/ 2147483647 w 912"/>
                <a:gd name="T21" fmla="*/ 2147483647 h 702"/>
                <a:gd name="T22" fmla="*/ 2147483647 w 912"/>
                <a:gd name="T23" fmla="*/ 2147483647 h 702"/>
                <a:gd name="T24" fmla="*/ 2147483647 w 912"/>
                <a:gd name="T25" fmla="*/ 2147483647 h 702"/>
                <a:gd name="T26" fmla="*/ 2147483647 w 912"/>
                <a:gd name="T27" fmla="*/ 2147483647 h 702"/>
                <a:gd name="T28" fmla="*/ 2147483647 w 912"/>
                <a:gd name="T29" fmla="*/ 2147483647 h 702"/>
                <a:gd name="T30" fmla="*/ 2147483647 w 912"/>
                <a:gd name="T31" fmla="*/ 0 h 702"/>
                <a:gd name="T32" fmla="*/ 2147483647 w 912"/>
                <a:gd name="T33" fmla="*/ 2147483647 h 702"/>
                <a:gd name="T34" fmla="*/ 2147483647 w 912"/>
                <a:gd name="T35" fmla="*/ 2147483647 h 702"/>
                <a:gd name="T36" fmla="*/ 2147483647 w 912"/>
                <a:gd name="T37" fmla="*/ 2147483647 h 702"/>
                <a:gd name="T38" fmla="*/ 2147483647 w 912"/>
                <a:gd name="T39" fmla="*/ 2147483647 h 702"/>
                <a:gd name="T40" fmla="*/ 2147483647 w 912"/>
                <a:gd name="T41" fmla="*/ 2147483647 h 702"/>
                <a:gd name="T42" fmla="*/ 2147483647 w 912"/>
                <a:gd name="T43" fmla="*/ 2147483647 h 702"/>
                <a:gd name="T44" fmla="*/ 2147483647 w 912"/>
                <a:gd name="T45" fmla="*/ 2147483647 h 702"/>
                <a:gd name="T46" fmla="*/ 2147483647 w 912"/>
                <a:gd name="T47" fmla="*/ 2147483647 h 702"/>
                <a:gd name="T48" fmla="*/ 2147483647 w 912"/>
                <a:gd name="T49" fmla="*/ 2147483647 h 702"/>
                <a:gd name="T50" fmla="*/ 2147483647 w 912"/>
                <a:gd name="T51" fmla="*/ 2147483647 h 702"/>
                <a:gd name="T52" fmla="*/ 2147483647 w 912"/>
                <a:gd name="T53" fmla="*/ 2147483647 h 702"/>
                <a:gd name="T54" fmla="*/ 2147483647 w 912"/>
                <a:gd name="T55" fmla="*/ 2147483647 h 702"/>
                <a:gd name="T56" fmla="*/ 2147483647 w 912"/>
                <a:gd name="T57" fmla="*/ 2147483647 h 702"/>
                <a:gd name="T58" fmla="*/ 2147483647 w 912"/>
                <a:gd name="T59" fmla="*/ 2147483647 h 702"/>
                <a:gd name="T60" fmla="*/ 0 w 912"/>
                <a:gd name="T61" fmla="*/ 2147483647 h 702"/>
                <a:gd name="T62" fmla="*/ 2147483647 w 912"/>
                <a:gd name="T63" fmla="*/ 2147483647 h 702"/>
                <a:gd name="T64" fmla="*/ 2147483647 w 912"/>
                <a:gd name="T65" fmla="*/ 2147483647 h 702"/>
                <a:gd name="T66" fmla="*/ 2147483647 w 912"/>
                <a:gd name="T67" fmla="*/ 2147483647 h 702"/>
                <a:gd name="T68" fmla="*/ 2147483647 w 912"/>
                <a:gd name="T69" fmla="*/ 2147483647 h 702"/>
                <a:gd name="T70" fmla="*/ 2147483647 w 912"/>
                <a:gd name="T71" fmla="*/ 2147483647 h 702"/>
                <a:gd name="T72" fmla="*/ 2147483647 w 912"/>
                <a:gd name="T73" fmla="*/ 2147483647 h 702"/>
                <a:gd name="T74" fmla="*/ 2147483647 w 912"/>
                <a:gd name="T75" fmla="*/ 2147483647 h 702"/>
                <a:gd name="T76" fmla="*/ 2147483647 w 912"/>
                <a:gd name="T77" fmla="*/ 2147483647 h 702"/>
                <a:gd name="T78" fmla="*/ 2147483647 w 912"/>
                <a:gd name="T79" fmla="*/ 2147483647 h 702"/>
                <a:gd name="T80" fmla="*/ 2147483647 w 912"/>
                <a:gd name="T81" fmla="*/ 2147483647 h 702"/>
                <a:gd name="T82" fmla="*/ 2147483647 w 912"/>
                <a:gd name="T83" fmla="*/ 2147483647 h 702"/>
                <a:gd name="T84" fmla="*/ 2147483647 w 912"/>
                <a:gd name="T85" fmla="*/ 2147483647 h 702"/>
                <a:gd name="T86" fmla="*/ 2147483647 w 912"/>
                <a:gd name="T87" fmla="*/ 2147483647 h 702"/>
                <a:gd name="T88" fmla="*/ 2147483647 w 912"/>
                <a:gd name="T89" fmla="*/ 2147483647 h 702"/>
                <a:gd name="T90" fmla="*/ 2147483647 w 912"/>
                <a:gd name="T91" fmla="*/ 2147483647 h 702"/>
                <a:gd name="T92" fmla="*/ 2147483647 w 912"/>
                <a:gd name="T93" fmla="*/ 2147483647 h 702"/>
                <a:gd name="T94" fmla="*/ 2147483647 w 912"/>
                <a:gd name="T95" fmla="*/ 2147483647 h 702"/>
                <a:gd name="T96" fmla="*/ 2147483647 w 912"/>
                <a:gd name="T97" fmla="*/ 2147483647 h 702"/>
                <a:gd name="T98" fmla="*/ 2147483647 w 912"/>
                <a:gd name="T99" fmla="*/ 2147483647 h 702"/>
                <a:gd name="T100" fmla="*/ 2147483647 w 912"/>
                <a:gd name="T101" fmla="*/ 2147483647 h 702"/>
                <a:gd name="T102" fmla="*/ 2147483647 w 912"/>
                <a:gd name="T103" fmla="*/ 2147483647 h 702"/>
                <a:gd name="T104" fmla="*/ 2147483647 w 912"/>
                <a:gd name="T105" fmla="*/ 2147483647 h 702"/>
                <a:gd name="T106" fmla="*/ 2147483647 w 912"/>
                <a:gd name="T107" fmla="*/ 2147483647 h 702"/>
                <a:gd name="T108" fmla="*/ 2147483647 w 912"/>
                <a:gd name="T109" fmla="*/ 2147483647 h 702"/>
                <a:gd name="T110" fmla="*/ 2147483647 w 912"/>
                <a:gd name="T111" fmla="*/ 2147483647 h 702"/>
                <a:gd name="T112" fmla="*/ 2147483647 w 912"/>
                <a:gd name="T113" fmla="*/ 2147483647 h 702"/>
                <a:gd name="T114" fmla="*/ 2147483647 w 912"/>
                <a:gd name="T115" fmla="*/ 2147483647 h 702"/>
                <a:gd name="T116" fmla="*/ 2147483647 w 912"/>
                <a:gd name="T117" fmla="*/ 2147483647 h 702"/>
                <a:gd name="T118" fmla="*/ 2147483647 w 912"/>
                <a:gd name="T119" fmla="*/ 2147483647 h 702"/>
                <a:gd name="T120" fmla="*/ 2147483647 w 912"/>
                <a:gd name="T121" fmla="*/ 2147483647 h 702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912"/>
                <a:gd name="T184" fmla="*/ 0 h 702"/>
                <a:gd name="T185" fmla="*/ 912 w 912"/>
                <a:gd name="T186" fmla="*/ 702 h 702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912" h="702">
                  <a:moveTo>
                    <a:pt x="906" y="420"/>
                  </a:moveTo>
                  <a:lnTo>
                    <a:pt x="900" y="414"/>
                  </a:lnTo>
                  <a:lnTo>
                    <a:pt x="888" y="408"/>
                  </a:lnTo>
                  <a:lnTo>
                    <a:pt x="882" y="402"/>
                  </a:lnTo>
                  <a:lnTo>
                    <a:pt x="858" y="396"/>
                  </a:lnTo>
                  <a:lnTo>
                    <a:pt x="858" y="378"/>
                  </a:lnTo>
                  <a:lnTo>
                    <a:pt x="846" y="366"/>
                  </a:lnTo>
                  <a:lnTo>
                    <a:pt x="846" y="360"/>
                  </a:lnTo>
                  <a:lnTo>
                    <a:pt x="858" y="360"/>
                  </a:lnTo>
                  <a:lnTo>
                    <a:pt x="858" y="348"/>
                  </a:lnTo>
                  <a:lnTo>
                    <a:pt x="852" y="342"/>
                  </a:lnTo>
                  <a:lnTo>
                    <a:pt x="834" y="342"/>
                  </a:lnTo>
                  <a:lnTo>
                    <a:pt x="834" y="336"/>
                  </a:lnTo>
                  <a:lnTo>
                    <a:pt x="828" y="330"/>
                  </a:lnTo>
                  <a:lnTo>
                    <a:pt x="822" y="318"/>
                  </a:lnTo>
                  <a:lnTo>
                    <a:pt x="810" y="306"/>
                  </a:lnTo>
                  <a:lnTo>
                    <a:pt x="798" y="300"/>
                  </a:lnTo>
                  <a:lnTo>
                    <a:pt x="792" y="300"/>
                  </a:lnTo>
                  <a:lnTo>
                    <a:pt x="780" y="294"/>
                  </a:lnTo>
                  <a:lnTo>
                    <a:pt x="768" y="282"/>
                  </a:lnTo>
                  <a:lnTo>
                    <a:pt x="768" y="276"/>
                  </a:lnTo>
                  <a:lnTo>
                    <a:pt x="774" y="276"/>
                  </a:lnTo>
                  <a:lnTo>
                    <a:pt x="774" y="270"/>
                  </a:lnTo>
                  <a:lnTo>
                    <a:pt x="780" y="270"/>
                  </a:lnTo>
                  <a:lnTo>
                    <a:pt x="780" y="264"/>
                  </a:lnTo>
                  <a:lnTo>
                    <a:pt x="768" y="252"/>
                  </a:lnTo>
                  <a:lnTo>
                    <a:pt x="756" y="246"/>
                  </a:lnTo>
                  <a:lnTo>
                    <a:pt x="750" y="246"/>
                  </a:lnTo>
                  <a:lnTo>
                    <a:pt x="750" y="228"/>
                  </a:lnTo>
                  <a:lnTo>
                    <a:pt x="720" y="228"/>
                  </a:lnTo>
                  <a:lnTo>
                    <a:pt x="696" y="216"/>
                  </a:lnTo>
                  <a:lnTo>
                    <a:pt x="696" y="186"/>
                  </a:lnTo>
                  <a:lnTo>
                    <a:pt x="648" y="180"/>
                  </a:lnTo>
                  <a:lnTo>
                    <a:pt x="654" y="162"/>
                  </a:lnTo>
                  <a:lnTo>
                    <a:pt x="648" y="162"/>
                  </a:lnTo>
                  <a:lnTo>
                    <a:pt x="642" y="156"/>
                  </a:lnTo>
                  <a:lnTo>
                    <a:pt x="642" y="150"/>
                  </a:lnTo>
                  <a:lnTo>
                    <a:pt x="648" y="144"/>
                  </a:lnTo>
                  <a:lnTo>
                    <a:pt x="654" y="132"/>
                  </a:lnTo>
                  <a:lnTo>
                    <a:pt x="660" y="126"/>
                  </a:lnTo>
                  <a:lnTo>
                    <a:pt x="660" y="96"/>
                  </a:lnTo>
                  <a:lnTo>
                    <a:pt x="654" y="84"/>
                  </a:lnTo>
                  <a:lnTo>
                    <a:pt x="648" y="66"/>
                  </a:lnTo>
                  <a:lnTo>
                    <a:pt x="636" y="54"/>
                  </a:lnTo>
                  <a:lnTo>
                    <a:pt x="630" y="42"/>
                  </a:lnTo>
                  <a:lnTo>
                    <a:pt x="600" y="12"/>
                  </a:lnTo>
                  <a:lnTo>
                    <a:pt x="600" y="0"/>
                  </a:lnTo>
                  <a:lnTo>
                    <a:pt x="576" y="0"/>
                  </a:lnTo>
                  <a:lnTo>
                    <a:pt x="522" y="30"/>
                  </a:lnTo>
                  <a:lnTo>
                    <a:pt x="516" y="60"/>
                  </a:lnTo>
                  <a:lnTo>
                    <a:pt x="480" y="84"/>
                  </a:lnTo>
                  <a:lnTo>
                    <a:pt x="480" y="102"/>
                  </a:lnTo>
                  <a:lnTo>
                    <a:pt x="456" y="126"/>
                  </a:lnTo>
                  <a:lnTo>
                    <a:pt x="438" y="138"/>
                  </a:lnTo>
                  <a:lnTo>
                    <a:pt x="390" y="156"/>
                  </a:lnTo>
                  <a:lnTo>
                    <a:pt x="348" y="162"/>
                  </a:lnTo>
                  <a:lnTo>
                    <a:pt x="330" y="162"/>
                  </a:lnTo>
                  <a:lnTo>
                    <a:pt x="312" y="174"/>
                  </a:lnTo>
                  <a:lnTo>
                    <a:pt x="318" y="174"/>
                  </a:lnTo>
                  <a:lnTo>
                    <a:pt x="330" y="186"/>
                  </a:lnTo>
                  <a:lnTo>
                    <a:pt x="330" y="198"/>
                  </a:lnTo>
                  <a:lnTo>
                    <a:pt x="324" y="204"/>
                  </a:lnTo>
                  <a:lnTo>
                    <a:pt x="318" y="216"/>
                  </a:lnTo>
                  <a:lnTo>
                    <a:pt x="312" y="222"/>
                  </a:lnTo>
                  <a:lnTo>
                    <a:pt x="306" y="234"/>
                  </a:lnTo>
                  <a:lnTo>
                    <a:pt x="300" y="240"/>
                  </a:lnTo>
                  <a:lnTo>
                    <a:pt x="210" y="240"/>
                  </a:lnTo>
                  <a:lnTo>
                    <a:pt x="204" y="246"/>
                  </a:lnTo>
                  <a:lnTo>
                    <a:pt x="198" y="258"/>
                  </a:lnTo>
                  <a:lnTo>
                    <a:pt x="186" y="270"/>
                  </a:lnTo>
                  <a:lnTo>
                    <a:pt x="174" y="276"/>
                  </a:lnTo>
                  <a:lnTo>
                    <a:pt x="168" y="276"/>
                  </a:lnTo>
                  <a:lnTo>
                    <a:pt x="162" y="270"/>
                  </a:lnTo>
                  <a:lnTo>
                    <a:pt x="162" y="246"/>
                  </a:lnTo>
                  <a:lnTo>
                    <a:pt x="156" y="252"/>
                  </a:lnTo>
                  <a:lnTo>
                    <a:pt x="144" y="258"/>
                  </a:lnTo>
                  <a:lnTo>
                    <a:pt x="126" y="276"/>
                  </a:lnTo>
                  <a:lnTo>
                    <a:pt x="114" y="282"/>
                  </a:lnTo>
                  <a:lnTo>
                    <a:pt x="96" y="282"/>
                  </a:lnTo>
                  <a:lnTo>
                    <a:pt x="90" y="276"/>
                  </a:lnTo>
                  <a:lnTo>
                    <a:pt x="78" y="276"/>
                  </a:lnTo>
                  <a:lnTo>
                    <a:pt x="66" y="288"/>
                  </a:lnTo>
                  <a:lnTo>
                    <a:pt x="60" y="300"/>
                  </a:lnTo>
                  <a:lnTo>
                    <a:pt x="54" y="306"/>
                  </a:lnTo>
                  <a:lnTo>
                    <a:pt x="54" y="324"/>
                  </a:lnTo>
                  <a:lnTo>
                    <a:pt x="48" y="336"/>
                  </a:lnTo>
                  <a:lnTo>
                    <a:pt x="42" y="336"/>
                  </a:lnTo>
                  <a:lnTo>
                    <a:pt x="36" y="372"/>
                  </a:lnTo>
                  <a:lnTo>
                    <a:pt x="30" y="372"/>
                  </a:lnTo>
                  <a:lnTo>
                    <a:pt x="24" y="378"/>
                  </a:lnTo>
                  <a:lnTo>
                    <a:pt x="12" y="384"/>
                  </a:lnTo>
                  <a:lnTo>
                    <a:pt x="0" y="396"/>
                  </a:lnTo>
                  <a:lnTo>
                    <a:pt x="0" y="402"/>
                  </a:lnTo>
                  <a:lnTo>
                    <a:pt x="12" y="408"/>
                  </a:lnTo>
                  <a:lnTo>
                    <a:pt x="18" y="408"/>
                  </a:lnTo>
                  <a:lnTo>
                    <a:pt x="18" y="444"/>
                  </a:lnTo>
                  <a:lnTo>
                    <a:pt x="6" y="456"/>
                  </a:lnTo>
                  <a:lnTo>
                    <a:pt x="24" y="468"/>
                  </a:lnTo>
                  <a:lnTo>
                    <a:pt x="24" y="516"/>
                  </a:lnTo>
                  <a:lnTo>
                    <a:pt x="30" y="516"/>
                  </a:lnTo>
                  <a:lnTo>
                    <a:pt x="48" y="534"/>
                  </a:lnTo>
                  <a:lnTo>
                    <a:pt x="54" y="534"/>
                  </a:lnTo>
                  <a:lnTo>
                    <a:pt x="54" y="576"/>
                  </a:lnTo>
                  <a:lnTo>
                    <a:pt x="60" y="582"/>
                  </a:lnTo>
                  <a:lnTo>
                    <a:pt x="72" y="606"/>
                  </a:lnTo>
                  <a:lnTo>
                    <a:pt x="84" y="618"/>
                  </a:lnTo>
                  <a:lnTo>
                    <a:pt x="96" y="624"/>
                  </a:lnTo>
                  <a:lnTo>
                    <a:pt x="102" y="636"/>
                  </a:lnTo>
                  <a:lnTo>
                    <a:pt x="114" y="642"/>
                  </a:lnTo>
                  <a:lnTo>
                    <a:pt x="120" y="660"/>
                  </a:lnTo>
                  <a:lnTo>
                    <a:pt x="120" y="690"/>
                  </a:lnTo>
                  <a:lnTo>
                    <a:pt x="132" y="702"/>
                  </a:lnTo>
                  <a:lnTo>
                    <a:pt x="138" y="696"/>
                  </a:lnTo>
                  <a:lnTo>
                    <a:pt x="144" y="684"/>
                  </a:lnTo>
                  <a:lnTo>
                    <a:pt x="150" y="678"/>
                  </a:lnTo>
                  <a:lnTo>
                    <a:pt x="156" y="666"/>
                  </a:lnTo>
                  <a:lnTo>
                    <a:pt x="156" y="642"/>
                  </a:lnTo>
                  <a:lnTo>
                    <a:pt x="144" y="630"/>
                  </a:lnTo>
                  <a:lnTo>
                    <a:pt x="162" y="600"/>
                  </a:lnTo>
                  <a:lnTo>
                    <a:pt x="192" y="600"/>
                  </a:lnTo>
                  <a:lnTo>
                    <a:pt x="210" y="582"/>
                  </a:lnTo>
                  <a:lnTo>
                    <a:pt x="228" y="582"/>
                  </a:lnTo>
                  <a:lnTo>
                    <a:pt x="264" y="600"/>
                  </a:lnTo>
                  <a:lnTo>
                    <a:pt x="276" y="600"/>
                  </a:lnTo>
                  <a:lnTo>
                    <a:pt x="288" y="588"/>
                  </a:lnTo>
                  <a:lnTo>
                    <a:pt x="300" y="570"/>
                  </a:lnTo>
                  <a:lnTo>
                    <a:pt x="300" y="552"/>
                  </a:lnTo>
                  <a:lnTo>
                    <a:pt x="294" y="552"/>
                  </a:lnTo>
                  <a:lnTo>
                    <a:pt x="294" y="540"/>
                  </a:lnTo>
                  <a:lnTo>
                    <a:pt x="306" y="528"/>
                  </a:lnTo>
                  <a:lnTo>
                    <a:pt x="312" y="528"/>
                  </a:lnTo>
                  <a:lnTo>
                    <a:pt x="324" y="516"/>
                  </a:lnTo>
                  <a:lnTo>
                    <a:pt x="330" y="504"/>
                  </a:lnTo>
                  <a:lnTo>
                    <a:pt x="330" y="498"/>
                  </a:lnTo>
                  <a:lnTo>
                    <a:pt x="336" y="486"/>
                  </a:lnTo>
                  <a:lnTo>
                    <a:pt x="336" y="480"/>
                  </a:lnTo>
                  <a:lnTo>
                    <a:pt x="342" y="474"/>
                  </a:lnTo>
                  <a:lnTo>
                    <a:pt x="354" y="468"/>
                  </a:lnTo>
                  <a:lnTo>
                    <a:pt x="366" y="468"/>
                  </a:lnTo>
                  <a:lnTo>
                    <a:pt x="384" y="474"/>
                  </a:lnTo>
                  <a:lnTo>
                    <a:pt x="396" y="474"/>
                  </a:lnTo>
                  <a:lnTo>
                    <a:pt x="408" y="480"/>
                  </a:lnTo>
                  <a:lnTo>
                    <a:pt x="408" y="492"/>
                  </a:lnTo>
                  <a:lnTo>
                    <a:pt x="426" y="492"/>
                  </a:lnTo>
                  <a:lnTo>
                    <a:pt x="432" y="498"/>
                  </a:lnTo>
                  <a:lnTo>
                    <a:pt x="432" y="528"/>
                  </a:lnTo>
                  <a:lnTo>
                    <a:pt x="474" y="528"/>
                  </a:lnTo>
                  <a:lnTo>
                    <a:pt x="480" y="534"/>
                  </a:lnTo>
                  <a:lnTo>
                    <a:pt x="492" y="540"/>
                  </a:lnTo>
                  <a:lnTo>
                    <a:pt x="540" y="540"/>
                  </a:lnTo>
                  <a:lnTo>
                    <a:pt x="552" y="546"/>
                  </a:lnTo>
                  <a:lnTo>
                    <a:pt x="558" y="552"/>
                  </a:lnTo>
                  <a:lnTo>
                    <a:pt x="570" y="558"/>
                  </a:lnTo>
                  <a:lnTo>
                    <a:pt x="576" y="552"/>
                  </a:lnTo>
                  <a:lnTo>
                    <a:pt x="582" y="540"/>
                  </a:lnTo>
                  <a:lnTo>
                    <a:pt x="588" y="534"/>
                  </a:lnTo>
                  <a:lnTo>
                    <a:pt x="588" y="522"/>
                  </a:lnTo>
                  <a:lnTo>
                    <a:pt x="606" y="504"/>
                  </a:lnTo>
                  <a:lnTo>
                    <a:pt x="612" y="492"/>
                  </a:lnTo>
                  <a:lnTo>
                    <a:pt x="636" y="516"/>
                  </a:lnTo>
                  <a:lnTo>
                    <a:pt x="642" y="516"/>
                  </a:lnTo>
                  <a:lnTo>
                    <a:pt x="648" y="510"/>
                  </a:lnTo>
                  <a:lnTo>
                    <a:pt x="660" y="504"/>
                  </a:lnTo>
                  <a:lnTo>
                    <a:pt x="672" y="492"/>
                  </a:lnTo>
                  <a:lnTo>
                    <a:pt x="690" y="492"/>
                  </a:lnTo>
                  <a:lnTo>
                    <a:pt x="714" y="474"/>
                  </a:lnTo>
                  <a:lnTo>
                    <a:pt x="726" y="486"/>
                  </a:lnTo>
                  <a:lnTo>
                    <a:pt x="750" y="486"/>
                  </a:lnTo>
                  <a:lnTo>
                    <a:pt x="756" y="480"/>
                  </a:lnTo>
                  <a:lnTo>
                    <a:pt x="768" y="480"/>
                  </a:lnTo>
                  <a:lnTo>
                    <a:pt x="768" y="468"/>
                  </a:lnTo>
                  <a:lnTo>
                    <a:pt x="786" y="450"/>
                  </a:lnTo>
                  <a:lnTo>
                    <a:pt x="792" y="450"/>
                  </a:lnTo>
                  <a:lnTo>
                    <a:pt x="792" y="456"/>
                  </a:lnTo>
                  <a:lnTo>
                    <a:pt x="804" y="468"/>
                  </a:lnTo>
                  <a:lnTo>
                    <a:pt x="840" y="462"/>
                  </a:lnTo>
                  <a:lnTo>
                    <a:pt x="840" y="468"/>
                  </a:lnTo>
                  <a:lnTo>
                    <a:pt x="852" y="480"/>
                  </a:lnTo>
                  <a:lnTo>
                    <a:pt x="876" y="480"/>
                  </a:lnTo>
                  <a:lnTo>
                    <a:pt x="894" y="474"/>
                  </a:lnTo>
                  <a:lnTo>
                    <a:pt x="912" y="456"/>
                  </a:lnTo>
                  <a:lnTo>
                    <a:pt x="912" y="432"/>
                  </a:lnTo>
                  <a:lnTo>
                    <a:pt x="906" y="420"/>
                  </a:lnTo>
                  <a:close/>
                </a:path>
              </a:pathLst>
            </a:custGeom>
            <a:solidFill>
              <a:srgbClr val="C0C0C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655" name="Canada">
              <a:extLst>
                <a:ext uri="{FF2B5EF4-FFF2-40B4-BE49-F238E27FC236}">
                  <a16:creationId xmlns:a16="http://schemas.microsoft.com/office/drawing/2014/main" id="{B272FEBF-28B3-E3F6-543E-69964E762A97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653" y="980"/>
              <a:ext cx="1413" cy="732"/>
            </a:xfrm>
            <a:custGeom>
              <a:avLst/>
              <a:gdLst>
                <a:gd name="T0" fmla="*/ 2147483647 w 5574"/>
                <a:gd name="T1" fmla="*/ 2147483647 h 2886"/>
                <a:gd name="T2" fmla="*/ 2147483647 w 5574"/>
                <a:gd name="T3" fmla="*/ 2147483647 h 2886"/>
                <a:gd name="T4" fmla="*/ 2147483647 w 5574"/>
                <a:gd name="T5" fmla="*/ 2147483647 h 2886"/>
                <a:gd name="T6" fmla="*/ 2147483647 w 5574"/>
                <a:gd name="T7" fmla="*/ 2147483647 h 2886"/>
                <a:gd name="T8" fmla="*/ 2147483647 w 5574"/>
                <a:gd name="T9" fmla="*/ 2147483647 h 2886"/>
                <a:gd name="T10" fmla="*/ 2147483647 w 5574"/>
                <a:gd name="T11" fmla="*/ 2147483647 h 2886"/>
                <a:gd name="T12" fmla="*/ 2147483647 w 5574"/>
                <a:gd name="T13" fmla="*/ 2147483647 h 2886"/>
                <a:gd name="T14" fmla="*/ 2147483647 w 5574"/>
                <a:gd name="T15" fmla="*/ 2147483647 h 2886"/>
                <a:gd name="T16" fmla="*/ 2147483647 w 5574"/>
                <a:gd name="T17" fmla="*/ 2147483647 h 2886"/>
                <a:gd name="T18" fmla="*/ 2147483647 w 5574"/>
                <a:gd name="T19" fmla="*/ 2147483647 h 2886"/>
                <a:gd name="T20" fmla="*/ 2147483647 w 5574"/>
                <a:gd name="T21" fmla="*/ 2147483647 h 2886"/>
                <a:gd name="T22" fmla="*/ 2147483647 w 5574"/>
                <a:gd name="T23" fmla="*/ 2147483647 h 2886"/>
                <a:gd name="T24" fmla="*/ 2147483647 w 5574"/>
                <a:gd name="T25" fmla="*/ 2147483647 h 2886"/>
                <a:gd name="T26" fmla="*/ 2147483647 w 5574"/>
                <a:gd name="T27" fmla="*/ 2147483647 h 2886"/>
                <a:gd name="T28" fmla="*/ 2147483647 w 5574"/>
                <a:gd name="T29" fmla="*/ 2147483647 h 2886"/>
                <a:gd name="T30" fmla="*/ 2147483647 w 5574"/>
                <a:gd name="T31" fmla="*/ 2147483647 h 2886"/>
                <a:gd name="T32" fmla="*/ 2147483647 w 5574"/>
                <a:gd name="T33" fmla="*/ 2147483647 h 2886"/>
                <a:gd name="T34" fmla="*/ 2147483647 w 5574"/>
                <a:gd name="T35" fmla="*/ 2147483647 h 2886"/>
                <a:gd name="T36" fmla="*/ 2147483647 w 5574"/>
                <a:gd name="T37" fmla="*/ 2147483647 h 2886"/>
                <a:gd name="T38" fmla="*/ 2147483647 w 5574"/>
                <a:gd name="T39" fmla="*/ 2147483647 h 2886"/>
                <a:gd name="T40" fmla="*/ 2147483647 w 5574"/>
                <a:gd name="T41" fmla="*/ 2147483647 h 2886"/>
                <a:gd name="T42" fmla="*/ 2147483647 w 5574"/>
                <a:gd name="T43" fmla="*/ 2147483647 h 2886"/>
                <a:gd name="T44" fmla="*/ 2147483647 w 5574"/>
                <a:gd name="T45" fmla="*/ 2147483647 h 2886"/>
                <a:gd name="T46" fmla="*/ 2147483647 w 5574"/>
                <a:gd name="T47" fmla="*/ 2147483647 h 2886"/>
                <a:gd name="T48" fmla="*/ 2147483647 w 5574"/>
                <a:gd name="T49" fmla="*/ 2147483647 h 2886"/>
                <a:gd name="T50" fmla="*/ 2147483647 w 5574"/>
                <a:gd name="T51" fmla="*/ 2147483647 h 2886"/>
                <a:gd name="T52" fmla="*/ 2147483647 w 5574"/>
                <a:gd name="T53" fmla="*/ 2147483647 h 2886"/>
                <a:gd name="T54" fmla="*/ 2147483647 w 5574"/>
                <a:gd name="T55" fmla="*/ 2147483647 h 2886"/>
                <a:gd name="T56" fmla="*/ 2147483647 w 5574"/>
                <a:gd name="T57" fmla="*/ 2147483647 h 2886"/>
                <a:gd name="T58" fmla="*/ 2147483647 w 5574"/>
                <a:gd name="T59" fmla="*/ 2147483647 h 2886"/>
                <a:gd name="T60" fmla="*/ 2147483647 w 5574"/>
                <a:gd name="T61" fmla="*/ 2147483647 h 2886"/>
                <a:gd name="T62" fmla="*/ 2147483647 w 5574"/>
                <a:gd name="T63" fmla="*/ 2147483647 h 2886"/>
                <a:gd name="T64" fmla="*/ 2147483647 w 5574"/>
                <a:gd name="T65" fmla="*/ 2147483647 h 2886"/>
                <a:gd name="T66" fmla="*/ 2147483647 w 5574"/>
                <a:gd name="T67" fmla="*/ 2147483647 h 2886"/>
                <a:gd name="T68" fmla="*/ 2147483647 w 5574"/>
                <a:gd name="T69" fmla="*/ 2147483647 h 2886"/>
                <a:gd name="T70" fmla="*/ 2147483647 w 5574"/>
                <a:gd name="T71" fmla="*/ 2147483647 h 2886"/>
                <a:gd name="T72" fmla="*/ 2147483647 w 5574"/>
                <a:gd name="T73" fmla="*/ 2147483647 h 2886"/>
                <a:gd name="T74" fmla="*/ 2147483647 w 5574"/>
                <a:gd name="T75" fmla="*/ 2147483647 h 2886"/>
                <a:gd name="T76" fmla="*/ 2147483647 w 5574"/>
                <a:gd name="T77" fmla="*/ 2147483647 h 2886"/>
                <a:gd name="T78" fmla="*/ 2147483647 w 5574"/>
                <a:gd name="T79" fmla="*/ 2147483647 h 2886"/>
                <a:gd name="T80" fmla="*/ 2147483647 w 5574"/>
                <a:gd name="T81" fmla="*/ 2147483647 h 2886"/>
                <a:gd name="T82" fmla="*/ 2147483647 w 5574"/>
                <a:gd name="T83" fmla="*/ 2147483647 h 2886"/>
                <a:gd name="T84" fmla="*/ 2147483647 w 5574"/>
                <a:gd name="T85" fmla="*/ 2147483647 h 2886"/>
                <a:gd name="T86" fmla="*/ 2147483647 w 5574"/>
                <a:gd name="T87" fmla="*/ 2147483647 h 2886"/>
                <a:gd name="T88" fmla="*/ 2147483647 w 5574"/>
                <a:gd name="T89" fmla="*/ 2147483647 h 2886"/>
                <a:gd name="T90" fmla="*/ 2147483647 w 5574"/>
                <a:gd name="T91" fmla="*/ 2147483647 h 2886"/>
                <a:gd name="T92" fmla="*/ 2147483647 w 5574"/>
                <a:gd name="T93" fmla="*/ 2147483647 h 2886"/>
                <a:gd name="T94" fmla="*/ 2147483647 w 5574"/>
                <a:gd name="T95" fmla="*/ 2147483647 h 2886"/>
                <a:gd name="T96" fmla="*/ 2147483647 w 5574"/>
                <a:gd name="T97" fmla="*/ 2147483647 h 2886"/>
                <a:gd name="T98" fmla="*/ 2147483647 w 5574"/>
                <a:gd name="T99" fmla="*/ 2147483647 h 2886"/>
                <a:gd name="T100" fmla="*/ 2147483647 w 5574"/>
                <a:gd name="T101" fmla="*/ 2147483647 h 2886"/>
                <a:gd name="T102" fmla="*/ 2147483647 w 5574"/>
                <a:gd name="T103" fmla="*/ 2147483647 h 2886"/>
                <a:gd name="T104" fmla="*/ 2147483647 w 5574"/>
                <a:gd name="T105" fmla="*/ 2147483647 h 2886"/>
                <a:gd name="T106" fmla="*/ 2147483647 w 5574"/>
                <a:gd name="T107" fmla="*/ 2147483647 h 2886"/>
                <a:gd name="T108" fmla="*/ 2147483647 w 5574"/>
                <a:gd name="T109" fmla="*/ 2147483647 h 2886"/>
                <a:gd name="T110" fmla="*/ 2147483647 w 5574"/>
                <a:gd name="T111" fmla="*/ 2147483647 h 2886"/>
                <a:gd name="T112" fmla="*/ 2147483647 w 5574"/>
                <a:gd name="T113" fmla="*/ 2147483647 h 2886"/>
                <a:gd name="T114" fmla="*/ 2147483647 w 5574"/>
                <a:gd name="T115" fmla="*/ 2147483647 h 2886"/>
                <a:gd name="T116" fmla="*/ 2147483647 w 5574"/>
                <a:gd name="T117" fmla="*/ 2147483647 h 2886"/>
                <a:gd name="T118" fmla="*/ 2147483647 w 5574"/>
                <a:gd name="T119" fmla="*/ 2147483647 h 2886"/>
                <a:gd name="T120" fmla="*/ 2147483647 w 5574"/>
                <a:gd name="T121" fmla="*/ 2147483647 h 2886"/>
                <a:gd name="T122" fmla="*/ 2147483647 w 5574"/>
                <a:gd name="T123" fmla="*/ 2147483647 h 2886"/>
                <a:gd name="T124" fmla="*/ 2147483647 w 5574"/>
                <a:gd name="T125" fmla="*/ 2147483647 h 288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5574"/>
                <a:gd name="T190" fmla="*/ 0 h 2886"/>
                <a:gd name="T191" fmla="*/ 5574 w 5574"/>
                <a:gd name="T192" fmla="*/ 2886 h 288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5574" h="2886">
                  <a:moveTo>
                    <a:pt x="3114" y="252"/>
                  </a:moveTo>
                  <a:lnTo>
                    <a:pt x="3138" y="252"/>
                  </a:lnTo>
                  <a:lnTo>
                    <a:pt x="3150" y="258"/>
                  </a:lnTo>
                  <a:lnTo>
                    <a:pt x="3168" y="258"/>
                  </a:lnTo>
                  <a:lnTo>
                    <a:pt x="3174" y="252"/>
                  </a:lnTo>
                  <a:lnTo>
                    <a:pt x="3174" y="246"/>
                  </a:lnTo>
                  <a:lnTo>
                    <a:pt x="3168" y="234"/>
                  </a:lnTo>
                  <a:lnTo>
                    <a:pt x="3156" y="228"/>
                  </a:lnTo>
                  <a:lnTo>
                    <a:pt x="3108" y="228"/>
                  </a:lnTo>
                  <a:lnTo>
                    <a:pt x="3066" y="234"/>
                  </a:lnTo>
                  <a:lnTo>
                    <a:pt x="3036" y="246"/>
                  </a:lnTo>
                  <a:lnTo>
                    <a:pt x="3018" y="246"/>
                  </a:lnTo>
                  <a:lnTo>
                    <a:pt x="3060" y="246"/>
                  </a:lnTo>
                  <a:lnTo>
                    <a:pt x="3096" y="252"/>
                  </a:lnTo>
                  <a:lnTo>
                    <a:pt x="3114" y="252"/>
                  </a:lnTo>
                  <a:close/>
                  <a:moveTo>
                    <a:pt x="2988" y="318"/>
                  </a:moveTo>
                  <a:lnTo>
                    <a:pt x="3036" y="318"/>
                  </a:lnTo>
                  <a:lnTo>
                    <a:pt x="3048" y="312"/>
                  </a:lnTo>
                  <a:lnTo>
                    <a:pt x="3060" y="312"/>
                  </a:lnTo>
                  <a:lnTo>
                    <a:pt x="3072" y="300"/>
                  </a:lnTo>
                  <a:lnTo>
                    <a:pt x="3072" y="294"/>
                  </a:lnTo>
                  <a:lnTo>
                    <a:pt x="3066" y="282"/>
                  </a:lnTo>
                  <a:lnTo>
                    <a:pt x="3138" y="270"/>
                  </a:lnTo>
                  <a:lnTo>
                    <a:pt x="3120" y="264"/>
                  </a:lnTo>
                  <a:lnTo>
                    <a:pt x="3054" y="264"/>
                  </a:lnTo>
                  <a:lnTo>
                    <a:pt x="3042" y="276"/>
                  </a:lnTo>
                  <a:lnTo>
                    <a:pt x="3030" y="276"/>
                  </a:lnTo>
                  <a:lnTo>
                    <a:pt x="2994" y="270"/>
                  </a:lnTo>
                  <a:lnTo>
                    <a:pt x="2958" y="270"/>
                  </a:lnTo>
                  <a:lnTo>
                    <a:pt x="2940" y="282"/>
                  </a:lnTo>
                  <a:lnTo>
                    <a:pt x="2940" y="294"/>
                  </a:lnTo>
                  <a:lnTo>
                    <a:pt x="2946" y="300"/>
                  </a:lnTo>
                  <a:lnTo>
                    <a:pt x="2970" y="312"/>
                  </a:lnTo>
                  <a:lnTo>
                    <a:pt x="2976" y="318"/>
                  </a:lnTo>
                  <a:lnTo>
                    <a:pt x="2988" y="318"/>
                  </a:lnTo>
                  <a:close/>
                  <a:moveTo>
                    <a:pt x="2682" y="384"/>
                  </a:moveTo>
                  <a:lnTo>
                    <a:pt x="2628" y="408"/>
                  </a:lnTo>
                  <a:lnTo>
                    <a:pt x="2634" y="408"/>
                  </a:lnTo>
                  <a:lnTo>
                    <a:pt x="2646" y="414"/>
                  </a:lnTo>
                  <a:lnTo>
                    <a:pt x="2652" y="414"/>
                  </a:lnTo>
                  <a:lnTo>
                    <a:pt x="2658" y="420"/>
                  </a:lnTo>
                  <a:lnTo>
                    <a:pt x="2658" y="426"/>
                  </a:lnTo>
                  <a:lnTo>
                    <a:pt x="2622" y="426"/>
                  </a:lnTo>
                  <a:lnTo>
                    <a:pt x="2586" y="432"/>
                  </a:lnTo>
                  <a:lnTo>
                    <a:pt x="2556" y="438"/>
                  </a:lnTo>
                  <a:lnTo>
                    <a:pt x="2544" y="438"/>
                  </a:lnTo>
                  <a:lnTo>
                    <a:pt x="2520" y="456"/>
                  </a:lnTo>
                  <a:lnTo>
                    <a:pt x="2580" y="450"/>
                  </a:lnTo>
                  <a:lnTo>
                    <a:pt x="2586" y="450"/>
                  </a:lnTo>
                  <a:lnTo>
                    <a:pt x="2592" y="456"/>
                  </a:lnTo>
                  <a:lnTo>
                    <a:pt x="2610" y="456"/>
                  </a:lnTo>
                  <a:lnTo>
                    <a:pt x="2628" y="462"/>
                  </a:lnTo>
                  <a:lnTo>
                    <a:pt x="2658" y="462"/>
                  </a:lnTo>
                  <a:lnTo>
                    <a:pt x="2694" y="450"/>
                  </a:lnTo>
                  <a:lnTo>
                    <a:pt x="2730" y="444"/>
                  </a:lnTo>
                  <a:lnTo>
                    <a:pt x="2742" y="438"/>
                  </a:lnTo>
                  <a:lnTo>
                    <a:pt x="2742" y="450"/>
                  </a:lnTo>
                  <a:lnTo>
                    <a:pt x="2760" y="450"/>
                  </a:lnTo>
                  <a:lnTo>
                    <a:pt x="2796" y="444"/>
                  </a:lnTo>
                  <a:lnTo>
                    <a:pt x="2856" y="444"/>
                  </a:lnTo>
                  <a:lnTo>
                    <a:pt x="2850" y="444"/>
                  </a:lnTo>
                  <a:lnTo>
                    <a:pt x="2844" y="450"/>
                  </a:lnTo>
                  <a:lnTo>
                    <a:pt x="2832" y="450"/>
                  </a:lnTo>
                  <a:lnTo>
                    <a:pt x="2790" y="456"/>
                  </a:lnTo>
                  <a:lnTo>
                    <a:pt x="2730" y="468"/>
                  </a:lnTo>
                  <a:lnTo>
                    <a:pt x="2706" y="468"/>
                  </a:lnTo>
                  <a:lnTo>
                    <a:pt x="2688" y="474"/>
                  </a:lnTo>
                  <a:lnTo>
                    <a:pt x="2670" y="474"/>
                  </a:lnTo>
                  <a:lnTo>
                    <a:pt x="2652" y="480"/>
                  </a:lnTo>
                  <a:lnTo>
                    <a:pt x="2646" y="486"/>
                  </a:lnTo>
                  <a:lnTo>
                    <a:pt x="2640" y="486"/>
                  </a:lnTo>
                  <a:lnTo>
                    <a:pt x="2658" y="486"/>
                  </a:lnTo>
                  <a:lnTo>
                    <a:pt x="2694" y="492"/>
                  </a:lnTo>
                  <a:lnTo>
                    <a:pt x="2760" y="498"/>
                  </a:lnTo>
                  <a:lnTo>
                    <a:pt x="2808" y="492"/>
                  </a:lnTo>
                  <a:lnTo>
                    <a:pt x="2850" y="480"/>
                  </a:lnTo>
                  <a:lnTo>
                    <a:pt x="2874" y="474"/>
                  </a:lnTo>
                  <a:lnTo>
                    <a:pt x="2886" y="468"/>
                  </a:lnTo>
                  <a:lnTo>
                    <a:pt x="2958" y="450"/>
                  </a:lnTo>
                  <a:lnTo>
                    <a:pt x="3000" y="450"/>
                  </a:lnTo>
                  <a:lnTo>
                    <a:pt x="3054" y="444"/>
                  </a:lnTo>
                  <a:lnTo>
                    <a:pt x="3096" y="438"/>
                  </a:lnTo>
                  <a:lnTo>
                    <a:pt x="3120" y="432"/>
                  </a:lnTo>
                  <a:lnTo>
                    <a:pt x="3138" y="420"/>
                  </a:lnTo>
                  <a:lnTo>
                    <a:pt x="3156" y="414"/>
                  </a:lnTo>
                  <a:lnTo>
                    <a:pt x="3168" y="408"/>
                  </a:lnTo>
                  <a:lnTo>
                    <a:pt x="3168" y="396"/>
                  </a:lnTo>
                  <a:lnTo>
                    <a:pt x="3156" y="384"/>
                  </a:lnTo>
                  <a:lnTo>
                    <a:pt x="3144" y="378"/>
                  </a:lnTo>
                  <a:lnTo>
                    <a:pt x="3120" y="378"/>
                  </a:lnTo>
                  <a:lnTo>
                    <a:pt x="3114" y="384"/>
                  </a:lnTo>
                  <a:lnTo>
                    <a:pt x="3108" y="384"/>
                  </a:lnTo>
                  <a:lnTo>
                    <a:pt x="3108" y="396"/>
                  </a:lnTo>
                  <a:lnTo>
                    <a:pt x="3072" y="396"/>
                  </a:lnTo>
                  <a:lnTo>
                    <a:pt x="3078" y="390"/>
                  </a:lnTo>
                  <a:lnTo>
                    <a:pt x="3078" y="378"/>
                  </a:lnTo>
                  <a:lnTo>
                    <a:pt x="3102" y="354"/>
                  </a:lnTo>
                  <a:lnTo>
                    <a:pt x="3102" y="342"/>
                  </a:lnTo>
                  <a:lnTo>
                    <a:pt x="3096" y="342"/>
                  </a:lnTo>
                  <a:lnTo>
                    <a:pt x="3054" y="348"/>
                  </a:lnTo>
                  <a:lnTo>
                    <a:pt x="2988" y="372"/>
                  </a:lnTo>
                  <a:lnTo>
                    <a:pt x="2976" y="378"/>
                  </a:lnTo>
                  <a:lnTo>
                    <a:pt x="3024" y="378"/>
                  </a:lnTo>
                  <a:lnTo>
                    <a:pt x="3018" y="408"/>
                  </a:lnTo>
                  <a:lnTo>
                    <a:pt x="2898" y="420"/>
                  </a:lnTo>
                  <a:lnTo>
                    <a:pt x="2898" y="414"/>
                  </a:lnTo>
                  <a:lnTo>
                    <a:pt x="2892" y="408"/>
                  </a:lnTo>
                  <a:lnTo>
                    <a:pt x="2892" y="372"/>
                  </a:lnTo>
                  <a:lnTo>
                    <a:pt x="2886" y="366"/>
                  </a:lnTo>
                  <a:lnTo>
                    <a:pt x="2874" y="366"/>
                  </a:lnTo>
                  <a:lnTo>
                    <a:pt x="2856" y="360"/>
                  </a:lnTo>
                  <a:lnTo>
                    <a:pt x="2814" y="360"/>
                  </a:lnTo>
                  <a:lnTo>
                    <a:pt x="2682" y="384"/>
                  </a:lnTo>
                  <a:close/>
                  <a:moveTo>
                    <a:pt x="2832" y="342"/>
                  </a:moveTo>
                  <a:lnTo>
                    <a:pt x="2844" y="330"/>
                  </a:lnTo>
                  <a:lnTo>
                    <a:pt x="2844" y="318"/>
                  </a:lnTo>
                  <a:lnTo>
                    <a:pt x="2838" y="312"/>
                  </a:lnTo>
                  <a:lnTo>
                    <a:pt x="2814" y="312"/>
                  </a:lnTo>
                  <a:lnTo>
                    <a:pt x="2802" y="318"/>
                  </a:lnTo>
                  <a:lnTo>
                    <a:pt x="2796" y="324"/>
                  </a:lnTo>
                  <a:lnTo>
                    <a:pt x="2796" y="330"/>
                  </a:lnTo>
                  <a:lnTo>
                    <a:pt x="2802" y="336"/>
                  </a:lnTo>
                  <a:lnTo>
                    <a:pt x="2814" y="336"/>
                  </a:lnTo>
                  <a:lnTo>
                    <a:pt x="2820" y="342"/>
                  </a:lnTo>
                  <a:lnTo>
                    <a:pt x="2832" y="342"/>
                  </a:lnTo>
                  <a:close/>
                  <a:moveTo>
                    <a:pt x="3012" y="564"/>
                  </a:moveTo>
                  <a:lnTo>
                    <a:pt x="2988" y="540"/>
                  </a:lnTo>
                  <a:lnTo>
                    <a:pt x="2958" y="540"/>
                  </a:lnTo>
                  <a:lnTo>
                    <a:pt x="2952" y="534"/>
                  </a:lnTo>
                  <a:lnTo>
                    <a:pt x="2946" y="534"/>
                  </a:lnTo>
                  <a:lnTo>
                    <a:pt x="2934" y="528"/>
                  </a:lnTo>
                  <a:lnTo>
                    <a:pt x="2916" y="528"/>
                  </a:lnTo>
                  <a:lnTo>
                    <a:pt x="2898" y="534"/>
                  </a:lnTo>
                  <a:lnTo>
                    <a:pt x="2892" y="540"/>
                  </a:lnTo>
                  <a:lnTo>
                    <a:pt x="2892" y="552"/>
                  </a:lnTo>
                  <a:lnTo>
                    <a:pt x="2928" y="570"/>
                  </a:lnTo>
                  <a:lnTo>
                    <a:pt x="2934" y="576"/>
                  </a:lnTo>
                  <a:lnTo>
                    <a:pt x="2946" y="582"/>
                  </a:lnTo>
                  <a:lnTo>
                    <a:pt x="3012" y="564"/>
                  </a:lnTo>
                  <a:close/>
                  <a:moveTo>
                    <a:pt x="2460" y="414"/>
                  </a:moveTo>
                  <a:lnTo>
                    <a:pt x="2442" y="420"/>
                  </a:lnTo>
                  <a:lnTo>
                    <a:pt x="2430" y="426"/>
                  </a:lnTo>
                  <a:lnTo>
                    <a:pt x="2430" y="438"/>
                  </a:lnTo>
                  <a:lnTo>
                    <a:pt x="2442" y="438"/>
                  </a:lnTo>
                  <a:lnTo>
                    <a:pt x="2472" y="432"/>
                  </a:lnTo>
                  <a:lnTo>
                    <a:pt x="2490" y="426"/>
                  </a:lnTo>
                  <a:lnTo>
                    <a:pt x="2502" y="420"/>
                  </a:lnTo>
                  <a:lnTo>
                    <a:pt x="2502" y="414"/>
                  </a:lnTo>
                  <a:lnTo>
                    <a:pt x="2496" y="408"/>
                  </a:lnTo>
                  <a:lnTo>
                    <a:pt x="2484" y="408"/>
                  </a:lnTo>
                  <a:lnTo>
                    <a:pt x="2460" y="414"/>
                  </a:lnTo>
                  <a:close/>
                  <a:moveTo>
                    <a:pt x="2970" y="858"/>
                  </a:moveTo>
                  <a:lnTo>
                    <a:pt x="2988" y="858"/>
                  </a:lnTo>
                  <a:lnTo>
                    <a:pt x="3006" y="864"/>
                  </a:lnTo>
                  <a:lnTo>
                    <a:pt x="3018" y="870"/>
                  </a:lnTo>
                  <a:lnTo>
                    <a:pt x="3036" y="876"/>
                  </a:lnTo>
                  <a:lnTo>
                    <a:pt x="3060" y="882"/>
                  </a:lnTo>
                  <a:lnTo>
                    <a:pt x="3096" y="882"/>
                  </a:lnTo>
                  <a:lnTo>
                    <a:pt x="3126" y="876"/>
                  </a:lnTo>
                  <a:lnTo>
                    <a:pt x="3138" y="876"/>
                  </a:lnTo>
                  <a:lnTo>
                    <a:pt x="3120" y="810"/>
                  </a:lnTo>
                  <a:lnTo>
                    <a:pt x="3018" y="792"/>
                  </a:lnTo>
                  <a:lnTo>
                    <a:pt x="2988" y="828"/>
                  </a:lnTo>
                  <a:lnTo>
                    <a:pt x="2958" y="828"/>
                  </a:lnTo>
                  <a:lnTo>
                    <a:pt x="2952" y="834"/>
                  </a:lnTo>
                  <a:lnTo>
                    <a:pt x="2952" y="846"/>
                  </a:lnTo>
                  <a:lnTo>
                    <a:pt x="2958" y="852"/>
                  </a:lnTo>
                  <a:lnTo>
                    <a:pt x="2970" y="858"/>
                  </a:lnTo>
                  <a:close/>
                  <a:moveTo>
                    <a:pt x="168" y="2034"/>
                  </a:moveTo>
                  <a:lnTo>
                    <a:pt x="168" y="2040"/>
                  </a:lnTo>
                  <a:lnTo>
                    <a:pt x="174" y="2046"/>
                  </a:lnTo>
                  <a:lnTo>
                    <a:pt x="192" y="2046"/>
                  </a:lnTo>
                  <a:lnTo>
                    <a:pt x="186" y="2070"/>
                  </a:lnTo>
                  <a:lnTo>
                    <a:pt x="216" y="2052"/>
                  </a:lnTo>
                  <a:lnTo>
                    <a:pt x="216" y="2028"/>
                  </a:lnTo>
                  <a:lnTo>
                    <a:pt x="174" y="2028"/>
                  </a:lnTo>
                  <a:lnTo>
                    <a:pt x="168" y="2034"/>
                  </a:lnTo>
                  <a:close/>
                  <a:moveTo>
                    <a:pt x="252" y="2298"/>
                  </a:moveTo>
                  <a:lnTo>
                    <a:pt x="252" y="2292"/>
                  </a:lnTo>
                  <a:lnTo>
                    <a:pt x="246" y="2286"/>
                  </a:lnTo>
                  <a:lnTo>
                    <a:pt x="246" y="2268"/>
                  </a:lnTo>
                  <a:lnTo>
                    <a:pt x="252" y="2256"/>
                  </a:lnTo>
                  <a:lnTo>
                    <a:pt x="252" y="2238"/>
                  </a:lnTo>
                  <a:lnTo>
                    <a:pt x="246" y="2226"/>
                  </a:lnTo>
                  <a:lnTo>
                    <a:pt x="228" y="2226"/>
                  </a:lnTo>
                  <a:lnTo>
                    <a:pt x="216" y="2220"/>
                  </a:lnTo>
                  <a:lnTo>
                    <a:pt x="204" y="2220"/>
                  </a:lnTo>
                  <a:lnTo>
                    <a:pt x="192" y="2214"/>
                  </a:lnTo>
                  <a:lnTo>
                    <a:pt x="186" y="2208"/>
                  </a:lnTo>
                  <a:lnTo>
                    <a:pt x="174" y="2202"/>
                  </a:lnTo>
                  <a:lnTo>
                    <a:pt x="150" y="2178"/>
                  </a:lnTo>
                  <a:lnTo>
                    <a:pt x="138" y="2172"/>
                  </a:lnTo>
                  <a:lnTo>
                    <a:pt x="126" y="2172"/>
                  </a:lnTo>
                  <a:lnTo>
                    <a:pt x="102" y="2184"/>
                  </a:lnTo>
                  <a:lnTo>
                    <a:pt x="96" y="2196"/>
                  </a:lnTo>
                  <a:lnTo>
                    <a:pt x="96" y="2202"/>
                  </a:lnTo>
                  <a:lnTo>
                    <a:pt x="108" y="2208"/>
                  </a:lnTo>
                  <a:lnTo>
                    <a:pt x="114" y="2214"/>
                  </a:lnTo>
                  <a:lnTo>
                    <a:pt x="120" y="2214"/>
                  </a:lnTo>
                  <a:lnTo>
                    <a:pt x="132" y="2202"/>
                  </a:lnTo>
                  <a:lnTo>
                    <a:pt x="144" y="2208"/>
                  </a:lnTo>
                  <a:lnTo>
                    <a:pt x="132" y="2220"/>
                  </a:lnTo>
                  <a:lnTo>
                    <a:pt x="120" y="2220"/>
                  </a:lnTo>
                  <a:lnTo>
                    <a:pt x="114" y="2226"/>
                  </a:lnTo>
                  <a:lnTo>
                    <a:pt x="102" y="2232"/>
                  </a:lnTo>
                  <a:lnTo>
                    <a:pt x="102" y="2244"/>
                  </a:lnTo>
                  <a:lnTo>
                    <a:pt x="108" y="2250"/>
                  </a:lnTo>
                  <a:lnTo>
                    <a:pt x="126" y="2250"/>
                  </a:lnTo>
                  <a:lnTo>
                    <a:pt x="138" y="2244"/>
                  </a:lnTo>
                  <a:lnTo>
                    <a:pt x="132" y="2262"/>
                  </a:lnTo>
                  <a:lnTo>
                    <a:pt x="150" y="2262"/>
                  </a:lnTo>
                  <a:lnTo>
                    <a:pt x="132" y="2280"/>
                  </a:lnTo>
                  <a:lnTo>
                    <a:pt x="168" y="2274"/>
                  </a:lnTo>
                  <a:lnTo>
                    <a:pt x="156" y="2280"/>
                  </a:lnTo>
                  <a:lnTo>
                    <a:pt x="144" y="2292"/>
                  </a:lnTo>
                  <a:lnTo>
                    <a:pt x="138" y="2292"/>
                  </a:lnTo>
                  <a:lnTo>
                    <a:pt x="138" y="2298"/>
                  </a:lnTo>
                  <a:lnTo>
                    <a:pt x="150" y="2298"/>
                  </a:lnTo>
                  <a:lnTo>
                    <a:pt x="162" y="2286"/>
                  </a:lnTo>
                  <a:lnTo>
                    <a:pt x="168" y="2286"/>
                  </a:lnTo>
                  <a:lnTo>
                    <a:pt x="174" y="2292"/>
                  </a:lnTo>
                  <a:lnTo>
                    <a:pt x="174" y="2304"/>
                  </a:lnTo>
                  <a:lnTo>
                    <a:pt x="162" y="2316"/>
                  </a:lnTo>
                  <a:lnTo>
                    <a:pt x="162" y="2328"/>
                  </a:lnTo>
                  <a:lnTo>
                    <a:pt x="210" y="2328"/>
                  </a:lnTo>
                  <a:lnTo>
                    <a:pt x="228" y="2316"/>
                  </a:lnTo>
                  <a:lnTo>
                    <a:pt x="210" y="2340"/>
                  </a:lnTo>
                  <a:lnTo>
                    <a:pt x="192" y="2340"/>
                  </a:lnTo>
                  <a:lnTo>
                    <a:pt x="186" y="2346"/>
                  </a:lnTo>
                  <a:lnTo>
                    <a:pt x="186" y="2352"/>
                  </a:lnTo>
                  <a:lnTo>
                    <a:pt x="210" y="2364"/>
                  </a:lnTo>
                  <a:lnTo>
                    <a:pt x="216" y="2364"/>
                  </a:lnTo>
                  <a:lnTo>
                    <a:pt x="228" y="2370"/>
                  </a:lnTo>
                  <a:lnTo>
                    <a:pt x="234" y="2376"/>
                  </a:lnTo>
                  <a:lnTo>
                    <a:pt x="246" y="2376"/>
                  </a:lnTo>
                  <a:lnTo>
                    <a:pt x="258" y="2382"/>
                  </a:lnTo>
                  <a:lnTo>
                    <a:pt x="270" y="2376"/>
                  </a:lnTo>
                  <a:lnTo>
                    <a:pt x="288" y="2358"/>
                  </a:lnTo>
                  <a:lnTo>
                    <a:pt x="294" y="2346"/>
                  </a:lnTo>
                  <a:lnTo>
                    <a:pt x="294" y="2340"/>
                  </a:lnTo>
                  <a:lnTo>
                    <a:pt x="288" y="2334"/>
                  </a:lnTo>
                  <a:lnTo>
                    <a:pt x="282" y="2322"/>
                  </a:lnTo>
                  <a:lnTo>
                    <a:pt x="270" y="2316"/>
                  </a:lnTo>
                  <a:lnTo>
                    <a:pt x="264" y="2304"/>
                  </a:lnTo>
                  <a:lnTo>
                    <a:pt x="252" y="2298"/>
                  </a:lnTo>
                  <a:close/>
                  <a:moveTo>
                    <a:pt x="2304" y="372"/>
                  </a:moveTo>
                  <a:lnTo>
                    <a:pt x="2316" y="372"/>
                  </a:lnTo>
                  <a:lnTo>
                    <a:pt x="2328" y="366"/>
                  </a:lnTo>
                  <a:lnTo>
                    <a:pt x="2376" y="366"/>
                  </a:lnTo>
                  <a:lnTo>
                    <a:pt x="2388" y="378"/>
                  </a:lnTo>
                  <a:lnTo>
                    <a:pt x="2388" y="390"/>
                  </a:lnTo>
                  <a:lnTo>
                    <a:pt x="2424" y="390"/>
                  </a:lnTo>
                  <a:lnTo>
                    <a:pt x="2442" y="384"/>
                  </a:lnTo>
                  <a:lnTo>
                    <a:pt x="2454" y="384"/>
                  </a:lnTo>
                  <a:lnTo>
                    <a:pt x="2466" y="390"/>
                  </a:lnTo>
                  <a:lnTo>
                    <a:pt x="2472" y="396"/>
                  </a:lnTo>
                  <a:lnTo>
                    <a:pt x="2490" y="396"/>
                  </a:lnTo>
                  <a:lnTo>
                    <a:pt x="2514" y="384"/>
                  </a:lnTo>
                  <a:lnTo>
                    <a:pt x="2520" y="372"/>
                  </a:lnTo>
                  <a:lnTo>
                    <a:pt x="2520" y="354"/>
                  </a:lnTo>
                  <a:lnTo>
                    <a:pt x="2550" y="354"/>
                  </a:lnTo>
                  <a:lnTo>
                    <a:pt x="2616" y="336"/>
                  </a:lnTo>
                  <a:lnTo>
                    <a:pt x="2580" y="366"/>
                  </a:lnTo>
                  <a:lnTo>
                    <a:pt x="2634" y="378"/>
                  </a:lnTo>
                  <a:lnTo>
                    <a:pt x="2688" y="354"/>
                  </a:lnTo>
                  <a:lnTo>
                    <a:pt x="2784" y="312"/>
                  </a:lnTo>
                  <a:lnTo>
                    <a:pt x="2778" y="312"/>
                  </a:lnTo>
                  <a:lnTo>
                    <a:pt x="2772" y="306"/>
                  </a:lnTo>
                  <a:lnTo>
                    <a:pt x="2754" y="300"/>
                  </a:lnTo>
                  <a:lnTo>
                    <a:pt x="2736" y="300"/>
                  </a:lnTo>
                  <a:lnTo>
                    <a:pt x="2724" y="294"/>
                  </a:lnTo>
                  <a:lnTo>
                    <a:pt x="2706" y="288"/>
                  </a:lnTo>
                  <a:lnTo>
                    <a:pt x="2676" y="288"/>
                  </a:lnTo>
                  <a:lnTo>
                    <a:pt x="2646" y="282"/>
                  </a:lnTo>
                  <a:lnTo>
                    <a:pt x="2604" y="282"/>
                  </a:lnTo>
                  <a:lnTo>
                    <a:pt x="2526" y="294"/>
                  </a:lnTo>
                  <a:lnTo>
                    <a:pt x="2526" y="318"/>
                  </a:lnTo>
                  <a:lnTo>
                    <a:pt x="2406" y="324"/>
                  </a:lnTo>
                  <a:lnTo>
                    <a:pt x="2400" y="324"/>
                  </a:lnTo>
                  <a:lnTo>
                    <a:pt x="2394" y="318"/>
                  </a:lnTo>
                  <a:lnTo>
                    <a:pt x="2334" y="318"/>
                  </a:lnTo>
                  <a:lnTo>
                    <a:pt x="2322" y="324"/>
                  </a:lnTo>
                  <a:lnTo>
                    <a:pt x="2310" y="324"/>
                  </a:lnTo>
                  <a:lnTo>
                    <a:pt x="2304" y="330"/>
                  </a:lnTo>
                  <a:lnTo>
                    <a:pt x="2304" y="372"/>
                  </a:lnTo>
                  <a:close/>
                  <a:moveTo>
                    <a:pt x="150" y="1980"/>
                  </a:moveTo>
                  <a:lnTo>
                    <a:pt x="162" y="2004"/>
                  </a:lnTo>
                  <a:lnTo>
                    <a:pt x="174" y="2010"/>
                  </a:lnTo>
                  <a:lnTo>
                    <a:pt x="186" y="1980"/>
                  </a:lnTo>
                  <a:lnTo>
                    <a:pt x="180" y="1974"/>
                  </a:lnTo>
                  <a:lnTo>
                    <a:pt x="174" y="1974"/>
                  </a:lnTo>
                  <a:lnTo>
                    <a:pt x="162" y="1968"/>
                  </a:lnTo>
                  <a:lnTo>
                    <a:pt x="156" y="1968"/>
                  </a:lnTo>
                  <a:lnTo>
                    <a:pt x="150" y="1974"/>
                  </a:lnTo>
                  <a:lnTo>
                    <a:pt x="150" y="1980"/>
                  </a:lnTo>
                  <a:close/>
                  <a:moveTo>
                    <a:pt x="126" y="1932"/>
                  </a:moveTo>
                  <a:lnTo>
                    <a:pt x="120" y="1932"/>
                  </a:lnTo>
                  <a:lnTo>
                    <a:pt x="108" y="1938"/>
                  </a:lnTo>
                  <a:lnTo>
                    <a:pt x="96" y="1938"/>
                  </a:lnTo>
                  <a:lnTo>
                    <a:pt x="84" y="1944"/>
                  </a:lnTo>
                  <a:lnTo>
                    <a:pt x="78" y="1944"/>
                  </a:lnTo>
                  <a:lnTo>
                    <a:pt x="78" y="1950"/>
                  </a:lnTo>
                  <a:lnTo>
                    <a:pt x="72" y="1962"/>
                  </a:lnTo>
                  <a:lnTo>
                    <a:pt x="66" y="1968"/>
                  </a:lnTo>
                  <a:lnTo>
                    <a:pt x="48" y="1968"/>
                  </a:lnTo>
                  <a:lnTo>
                    <a:pt x="42" y="1962"/>
                  </a:lnTo>
                  <a:lnTo>
                    <a:pt x="48" y="1956"/>
                  </a:lnTo>
                  <a:lnTo>
                    <a:pt x="60" y="1956"/>
                  </a:lnTo>
                  <a:lnTo>
                    <a:pt x="66" y="1950"/>
                  </a:lnTo>
                  <a:lnTo>
                    <a:pt x="72" y="1950"/>
                  </a:lnTo>
                  <a:lnTo>
                    <a:pt x="78" y="1944"/>
                  </a:lnTo>
                  <a:lnTo>
                    <a:pt x="84" y="1944"/>
                  </a:lnTo>
                  <a:lnTo>
                    <a:pt x="78" y="1938"/>
                  </a:lnTo>
                  <a:lnTo>
                    <a:pt x="54" y="1938"/>
                  </a:lnTo>
                  <a:lnTo>
                    <a:pt x="48" y="1944"/>
                  </a:lnTo>
                  <a:lnTo>
                    <a:pt x="48" y="1932"/>
                  </a:lnTo>
                  <a:lnTo>
                    <a:pt x="36" y="1932"/>
                  </a:lnTo>
                  <a:lnTo>
                    <a:pt x="24" y="1944"/>
                  </a:lnTo>
                  <a:lnTo>
                    <a:pt x="6" y="1980"/>
                  </a:lnTo>
                  <a:lnTo>
                    <a:pt x="6" y="2004"/>
                  </a:lnTo>
                  <a:lnTo>
                    <a:pt x="12" y="2004"/>
                  </a:lnTo>
                  <a:lnTo>
                    <a:pt x="12" y="2010"/>
                  </a:lnTo>
                  <a:lnTo>
                    <a:pt x="18" y="2016"/>
                  </a:lnTo>
                  <a:lnTo>
                    <a:pt x="0" y="2022"/>
                  </a:lnTo>
                  <a:lnTo>
                    <a:pt x="12" y="2076"/>
                  </a:lnTo>
                  <a:lnTo>
                    <a:pt x="12" y="2082"/>
                  </a:lnTo>
                  <a:lnTo>
                    <a:pt x="6" y="2082"/>
                  </a:lnTo>
                  <a:lnTo>
                    <a:pt x="12" y="2088"/>
                  </a:lnTo>
                  <a:lnTo>
                    <a:pt x="12" y="2094"/>
                  </a:lnTo>
                  <a:lnTo>
                    <a:pt x="30" y="2094"/>
                  </a:lnTo>
                  <a:lnTo>
                    <a:pt x="30" y="2070"/>
                  </a:lnTo>
                  <a:lnTo>
                    <a:pt x="24" y="2058"/>
                  </a:lnTo>
                  <a:lnTo>
                    <a:pt x="24" y="2040"/>
                  </a:lnTo>
                  <a:lnTo>
                    <a:pt x="36" y="2028"/>
                  </a:lnTo>
                  <a:lnTo>
                    <a:pt x="42" y="2028"/>
                  </a:lnTo>
                  <a:lnTo>
                    <a:pt x="48" y="2016"/>
                  </a:lnTo>
                  <a:lnTo>
                    <a:pt x="54" y="2010"/>
                  </a:lnTo>
                  <a:lnTo>
                    <a:pt x="54" y="1986"/>
                  </a:lnTo>
                  <a:lnTo>
                    <a:pt x="84" y="1956"/>
                  </a:lnTo>
                  <a:lnTo>
                    <a:pt x="108" y="1944"/>
                  </a:lnTo>
                  <a:lnTo>
                    <a:pt x="114" y="1944"/>
                  </a:lnTo>
                  <a:lnTo>
                    <a:pt x="126" y="1938"/>
                  </a:lnTo>
                  <a:lnTo>
                    <a:pt x="126" y="1932"/>
                  </a:lnTo>
                  <a:close/>
                  <a:moveTo>
                    <a:pt x="1896" y="678"/>
                  </a:moveTo>
                  <a:lnTo>
                    <a:pt x="1896" y="690"/>
                  </a:lnTo>
                  <a:lnTo>
                    <a:pt x="1884" y="702"/>
                  </a:lnTo>
                  <a:lnTo>
                    <a:pt x="1884" y="714"/>
                  </a:lnTo>
                  <a:lnTo>
                    <a:pt x="1902" y="714"/>
                  </a:lnTo>
                  <a:lnTo>
                    <a:pt x="1926" y="708"/>
                  </a:lnTo>
                  <a:lnTo>
                    <a:pt x="1944" y="708"/>
                  </a:lnTo>
                  <a:lnTo>
                    <a:pt x="1980" y="696"/>
                  </a:lnTo>
                  <a:lnTo>
                    <a:pt x="1986" y="690"/>
                  </a:lnTo>
                  <a:lnTo>
                    <a:pt x="1992" y="690"/>
                  </a:lnTo>
                  <a:lnTo>
                    <a:pt x="2034" y="702"/>
                  </a:lnTo>
                  <a:lnTo>
                    <a:pt x="2112" y="642"/>
                  </a:lnTo>
                  <a:lnTo>
                    <a:pt x="2244" y="600"/>
                  </a:lnTo>
                  <a:lnTo>
                    <a:pt x="2370" y="564"/>
                  </a:lnTo>
                  <a:lnTo>
                    <a:pt x="2466" y="546"/>
                  </a:lnTo>
                  <a:lnTo>
                    <a:pt x="2454" y="540"/>
                  </a:lnTo>
                  <a:lnTo>
                    <a:pt x="2448" y="528"/>
                  </a:lnTo>
                  <a:lnTo>
                    <a:pt x="2436" y="522"/>
                  </a:lnTo>
                  <a:lnTo>
                    <a:pt x="2424" y="510"/>
                  </a:lnTo>
                  <a:lnTo>
                    <a:pt x="2412" y="504"/>
                  </a:lnTo>
                  <a:lnTo>
                    <a:pt x="2400" y="492"/>
                  </a:lnTo>
                  <a:lnTo>
                    <a:pt x="2352" y="492"/>
                  </a:lnTo>
                  <a:lnTo>
                    <a:pt x="2340" y="498"/>
                  </a:lnTo>
                  <a:lnTo>
                    <a:pt x="2328" y="498"/>
                  </a:lnTo>
                  <a:lnTo>
                    <a:pt x="2262" y="504"/>
                  </a:lnTo>
                  <a:lnTo>
                    <a:pt x="2226" y="480"/>
                  </a:lnTo>
                  <a:lnTo>
                    <a:pt x="2142" y="486"/>
                  </a:lnTo>
                  <a:lnTo>
                    <a:pt x="2094" y="504"/>
                  </a:lnTo>
                  <a:lnTo>
                    <a:pt x="2076" y="522"/>
                  </a:lnTo>
                  <a:lnTo>
                    <a:pt x="2064" y="552"/>
                  </a:lnTo>
                  <a:lnTo>
                    <a:pt x="2010" y="564"/>
                  </a:lnTo>
                  <a:lnTo>
                    <a:pt x="1944" y="588"/>
                  </a:lnTo>
                  <a:lnTo>
                    <a:pt x="1962" y="600"/>
                  </a:lnTo>
                  <a:lnTo>
                    <a:pt x="1842" y="654"/>
                  </a:lnTo>
                  <a:lnTo>
                    <a:pt x="1854" y="654"/>
                  </a:lnTo>
                  <a:lnTo>
                    <a:pt x="1890" y="672"/>
                  </a:lnTo>
                  <a:lnTo>
                    <a:pt x="1896" y="678"/>
                  </a:lnTo>
                  <a:close/>
                  <a:moveTo>
                    <a:pt x="198" y="1968"/>
                  </a:moveTo>
                  <a:lnTo>
                    <a:pt x="192" y="1992"/>
                  </a:lnTo>
                  <a:lnTo>
                    <a:pt x="192" y="2010"/>
                  </a:lnTo>
                  <a:lnTo>
                    <a:pt x="216" y="1998"/>
                  </a:lnTo>
                  <a:lnTo>
                    <a:pt x="198" y="1968"/>
                  </a:lnTo>
                  <a:close/>
                  <a:moveTo>
                    <a:pt x="4182" y="600"/>
                  </a:moveTo>
                  <a:lnTo>
                    <a:pt x="4194" y="606"/>
                  </a:lnTo>
                  <a:lnTo>
                    <a:pt x="4206" y="600"/>
                  </a:lnTo>
                  <a:lnTo>
                    <a:pt x="4218" y="600"/>
                  </a:lnTo>
                  <a:lnTo>
                    <a:pt x="4242" y="588"/>
                  </a:lnTo>
                  <a:lnTo>
                    <a:pt x="4308" y="588"/>
                  </a:lnTo>
                  <a:lnTo>
                    <a:pt x="4314" y="594"/>
                  </a:lnTo>
                  <a:lnTo>
                    <a:pt x="4350" y="594"/>
                  </a:lnTo>
                  <a:lnTo>
                    <a:pt x="4356" y="588"/>
                  </a:lnTo>
                  <a:lnTo>
                    <a:pt x="4356" y="582"/>
                  </a:lnTo>
                  <a:lnTo>
                    <a:pt x="4344" y="558"/>
                  </a:lnTo>
                  <a:lnTo>
                    <a:pt x="4338" y="552"/>
                  </a:lnTo>
                  <a:lnTo>
                    <a:pt x="4326" y="546"/>
                  </a:lnTo>
                  <a:lnTo>
                    <a:pt x="4230" y="546"/>
                  </a:lnTo>
                  <a:lnTo>
                    <a:pt x="4224" y="540"/>
                  </a:lnTo>
                  <a:lnTo>
                    <a:pt x="4212" y="540"/>
                  </a:lnTo>
                  <a:lnTo>
                    <a:pt x="4200" y="534"/>
                  </a:lnTo>
                  <a:lnTo>
                    <a:pt x="4188" y="534"/>
                  </a:lnTo>
                  <a:lnTo>
                    <a:pt x="4176" y="540"/>
                  </a:lnTo>
                  <a:lnTo>
                    <a:pt x="4158" y="558"/>
                  </a:lnTo>
                  <a:lnTo>
                    <a:pt x="4158" y="564"/>
                  </a:lnTo>
                  <a:lnTo>
                    <a:pt x="4176" y="576"/>
                  </a:lnTo>
                  <a:lnTo>
                    <a:pt x="4170" y="582"/>
                  </a:lnTo>
                  <a:lnTo>
                    <a:pt x="4170" y="594"/>
                  </a:lnTo>
                  <a:lnTo>
                    <a:pt x="4176" y="594"/>
                  </a:lnTo>
                  <a:lnTo>
                    <a:pt x="4182" y="600"/>
                  </a:lnTo>
                  <a:close/>
                  <a:moveTo>
                    <a:pt x="3708" y="516"/>
                  </a:moveTo>
                  <a:lnTo>
                    <a:pt x="3678" y="516"/>
                  </a:lnTo>
                  <a:lnTo>
                    <a:pt x="3624" y="510"/>
                  </a:lnTo>
                  <a:lnTo>
                    <a:pt x="3564" y="504"/>
                  </a:lnTo>
                  <a:lnTo>
                    <a:pt x="3468" y="504"/>
                  </a:lnTo>
                  <a:lnTo>
                    <a:pt x="3468" y="516"/>
                  </a:lnTo>
                  <a:lnTo>
                    <a:pt x="3462" y="522"/>
                  </a:lnTo>
                  <a:lnTo>
                    <a:pt x="3426" y="540"/>
                  </a:lnTo>
                  <a:lnTo>
                    <a:pt x="3396" y="546"/>
                  </a:lnTo>
                  <a:lnTo>
                    <a:pt x="3378" y="552"/>
                  </a:lnTo>
                  <a:lnTo>
                    <a:pt x="3372" y="552"/>
                  </a:lnTo>
                  <a:lnTo>
                    <a:pt x="3372" y="558"/>
                  </a:lnTo>
                  <a:lnTo>
                    <a:pt x="3384" y="570"/>
                  </a:lnTo>
                  <a:lnTo>
                    <a:pt x="3390" y="582"/>
                  </a:lnTo>
                  <a:lnTo>
                    <a:pt x="3390" y="594"/>
                  </a:lnTo>
                  <a:lnTo>
                    <a:pt x="3372" y="618"/>
                  </a:lnTo>
                  <a:lnTo>
                    <a:pt x="3402" y="636"/>
                  </a:lnTo>
                  <a:lnTo>
                    <a:pt x="3480" y="606"/>
                  </a:lnTo>
                  <a:lnTo>
                    <a:pt x="3474" y="600"/>
                  </a:lnTo>
                  <a:lnTo>
                    <a:pt x="3468" y="600"/>
                  </a:lnTo>
                  <a:lnTo>
                    <a:pt x="3468" y="594"/>
                  </a:lnTo>
                  <a:lnTo>
                    <a:pt x="3474" y="588"/>
                  </a:lnTo>
                  <a:lnTo>
                    <a:pt x="3486" y="582"/>
                  </a:lnTo>
                  <a:lnTo>
                    <a:pt x="3522" y="582"/>
                  </a:lnTo>
                  <a:lnTo>
                    <a:pt x="3546" y="594"/>
                  </a:lnTo>
                  <a:lnTo>
                    <a:pt x="3552" y="600"/>
                  </a:lnTo>
                  <a:lnTo>
                    <a:pt x="3606" y="594"/>
                  </a:lnTo>
                  <a:lnTo>
                    <a:pt x="3600" y="570"/>
                  </a:lnTo>
                  <a:lnTo>
                    <a:pt x="3630" y="570"/>
                  </a:lnTo>
                  <a:lnTo>
                    <a:pt x="3648" y="564"/>
                  </a:lnTo>
                  <a:lnTo>
                    <a:pt x="3666" y="564"/>
                  </a:lnTo>
                  <a:lnTo>
                    <a:pt x="3690" y="552"/>
                  </a:lnTo>
                  <a:lnTo>
                    <a:pt x="3696" y="546"/>
                  </a:lnTo>
                  <a:lnTo>
                    <a:pt x="3702" y="534"/>
                  </a:lnTo>
                  <a:lnTo>
                    <a:pt x="3714" y="522"/>
                  </a:lnTo>
                  <a:lnTo>
                    <a:pt x="3720" y="522"/>
                  </a:lnTo>
                  <a:lnTo>
                    <a:pt x="3714" y="516"/>
                  </a:lnTo>
                  <a:lnTo>
                    <a:pt x="3708" y="516"/>
                  </a:lnTo>
                  <a:close/>
                  <a:moveTo>
                    <a:pt x="3792" y="150"/>
                  </a:moveTo>
                  <a:lnTo>
                    <a:pt x="3738" y="156"/>
                  </a:lnTo>
                  <a:lnTo>
                    <a:pt x="3756" y="180"/>
                  </a:lnTo>
                  <a:lnTo>
                    <a:pt x="3792" y="150"/>
                  </a:lnTo>
                  <a:close/>
                  <a:moveTo>
                    <a:pt x="3612" y="480"/>
                  </a:moveTo>
                  <a:lnTo>
                    <a:pt x="3636" y="468"/>
                  </a:lnTo>
                  <a:lnTo>
                    <a:pt x="3642" y="456"/>
                  </a:lnTo>
                  <a:lnTo>
                    <a:pt x="3654" y="450"/>
                  </a:lnTo>
                  <a:lnTo>
                    <a:pt x="3660" y="438"/>
                  </a:lnTo>
                  <a:lnTo>
                    <a:pt x="3660" y="432"/>
                  </a:lnTo>
                  <a:lnTo>
                    <a:pt x="3654" y="426"/>
                  </a:lnTo>
                  <a:lnTo>
                    <a:pt x="3642" y="426"/>
                  </a:lnTo>
                  <a:lnTo>
                    <a:pt x="3630" y="420"/>
                  </a:lnTo>
                  <a:lnTo>
                    <a:pt x="3588" y="420"/>
                  </a:lnTo>
                  <a:lnTo>
                    <a:pt x="3570" y="426"/>
                  </a:lnTo>
                  <a:lnTo>
                    <a:pt x="3552" y="426"/>
                  </a:lnTo>
                  <a:lnTo>
                    <a:pt x="3534" y="438"/>
                  </a:lnTo>
                  <a:lnTo>
                    <a:pt x="3516" y="444"/>
                  </a:lnTo>
                  <a:lnTo>
                    <a:pt x="3504" y="450"/>
                  </a:lnTo>
                  <a:lnTo>
                    <a:pt x="3504" y="462"/>
                  </a:lnTo>
                  <a:lnTo>
                    <a:pt x="3528" y="468"/>
                  </a:lnTo>
                  <a:lnTo>
                    <a:pt x="3600" y="480"/>
                  </a:lnTo>
                  <a:lnTo>
                    <a:pt x="3612" y="480"/>
                  </a:lnTo>
                  <a:close/>
                  <a:moveTo>
                    <a:pt x="3954" y="180"/>
                  </a:moveTo>
                  <a:lnTo>
                    <a:pt x="3900" y="192"/>
                  </a:lnTo>
                  <a:lnTo>
                    <a:pt x="3936" y="210"/>
                  </a:lnTo>
                  <a:lnTo>
                    <a:pt x="3924" y="216"/>
                  </a:lnTo>
                  <a:lnTo>
                    <a:pt x="3918" y="222"/>
                  </a:lnTo>
                  <a:lnTo>
                    <a:pt x="3918" y="228"/>
                  </a:lnTo>
                  <a:lnTo>
                    <a:pt x="3924" y="234"/>
                  </a:lnTo>
                  <a:lnTo>
                    <a:pt x="3936" y="240"/>
                  </a:lnTo>
                  <a:lnTo>
                    <a:pt x="3966" y="240"/>
                  </a:lnTo>
                  <a:lnTo>
                    <a:pt x="3942" y="252"/>
                  </a:lnTo>
                  <a:lnTo>
                    <a:pt x="3954" y="252"/>
                  </a:lnTo>
                  <a:lnTo>
                    <a:pt x="4002" y="276"/>
                  </a:lnTo>
                  <a:lnTo>
                    <a:pt x="4014" y="276"/>
                  </a:lnTo>
                  <a:lnTo>
                    <a:pt x="4026" y="270"/>
                  </a:lnTo>
                  <a:lnTo>
                    <a:pt x="4032" y="264"/>
                  </a:lnTo>
                  <a:lnTo>
                    <a:pt x="4044" y="258"/>
                  </a:lnTo>
                  <a:lnTo>
                    <a:pt x="4050" y="252"/>
                  </a:lnTo>
                  <a:lnTo>
                    <a:pt x="4074" y="246"/>
                  </a:lnTo>
                  <a:lnTo>
                    <a:pt x="4086" y="258"/>
                  </a:lnTo>
                  <a:lnTo>
                    <a:pt x="4092" y="270"/>
                  </a:lnTo>
                  <a:lnTo>
                    <a:pt x="4098" y="276"/>
                  </a:lnTo>
                  <a:lnTo>
                    <a:pt x="4104" y="270"/>
                  </a:lnTo>
                  <a:lnTo>
                    <a:pt x="4116" y="270"/>
                  </a:lnTo>
                  <a:lnTo>
                    <a:pt x="4128" y="264"/>
                  </a:lnTo>
                  <a:lnTo>
                    <a:pt x="4134" y="258"/>
                  </a:lnTo>
                  <a:lnTo>
                    <a:pt x="4146" y="258"/>
                  </a:lnTo>
                  <a:lnTo>
                    <a:pt x="4152" y="252"/>
                  </a:lnTo>
                  <a:lnTo>
                    <a:pt x="4158" y="252"/>
                  </a:lnTo>
                  <a:lnTo>
                    <a:pt x="4170" y="246"/>
                  </a:lnTo>
                  <a:lnTo>
                    <a:pt x="4176" y="234"/>
                  </a:lnTo>
                  <a:lnTo>
                    <a:pt x="4182" y="228"/>
                  </a:lnTo>
                  <a:lnTo>
                    <a:pt x="4194" y="246"/>
                  </a:lnTo>
                  <a:lnTo>
                    <a:pt x="4218" y="222"/>
                  </a:lnTo>
                  <a:lnTo>
                    <a:pt x="4218" y="216"/>
                  </a:lnTo>
                  <a:lnTo>
                    <a:pt x="4236" y="210"/>
                  </a:lnTo>
                  <a:lnTo>
                    <a:pt x="4326" y="210"/>
                  </a:lnTo>
                  <a:lnTo>
                    <a:pt x="4332" y="204"/>
                  </a:lnTo>
                  <a:lnTo>
                    <a:pt x="4332" y="192"/>
                  </a:lnTo>
                  <a:lnTo>
                    <a:pt x="4266" y="186"/>
                  </a:lnTo>
                  <a:lnTo>
                    <a:pt x="4302" y="174"/>
                  </a:lnTo>
                  <a:lnTo>
                    <a:pt x="4302" y="132"/>
                  </a:lnTo>
                  <a:lnTo>
                    <a:pt x="4278" y="132"/>
                  </a:lnTo>
                  <a:lnTo>
                    <a:pt x="4266" y="138"/>
                  </a:lnTo>
                  <a:lnTo>
                    <a:pt x="4260" y="144"/>
                  </a:lnTo>
                  <a:lnTo>
                    <a:pt x="4248" y="150"/>
                  </a:lnTo>
                  <a:lnTo>
                    <a:pt x="4242" y="126"/>
                  </a:lnTo>
                  <a:lnTo>
                    <a:pt x="4194" y="132"/>
                  </a:lnTo>
                  <a:lnTo>
                    <a:pt x="4194" y="120"/>
                  </a:lnTo>
                  <a:lnTo>
                    <a:pt x="4176" y="84"/>
                  </a:lnTo>
                  <a:lnTo>
                    <a:pt x="4140" y="84"/>
                  </a:lnTo>
                  <a:lnTo>
                    <a:pt x="4122" y="90"/>
                  </a:lnTo>
                  <a:lnTo>
                    <a:pt x="4110" y="96"/>
                  </a:lnTo>
                  <a:lnTo>
                    <a:pt x="4104" y="102"/>
                  </a:lnTo>
                  <a:lnTo>
                    <a:pt x="4098" y="102"/>
                  </a:lnTo>
                  <a:lnTo>
                    <a:pt x="4020" y="108"/>
                  </a:lnTo>
                  <a:lnTo>
                    <a:pt x="4044" y="126"/>
                  </a:lnTo>
                  <a:lnTo>
                    <a:pt x="3996" y="126"/>
                  </a:lnTo>
                  <a:lnTo>
                    <a:pt x="3984" y="132"/>
                  </a:lnTo>
                  <a:lnTo>
                    <a:pt x="3972" y="132"/>
                  </a:lnTo>
                  <a:lnTo>
                    <a:pt x="3966" y="138"/>
                  </a:lnTo>
                  <a:lnTo>
                    <a:pt x="3984" y="156"/>
                  </a:lnTo>
                  <a:lnTo>
                    <a:pt x="3972" y="156"/>
                  </a:lnTo>
                  <a:lnTo>
                    <a:pt x="3936" y="150"/>
                  </a:lnTo>
                  <a:lnTo>
                    <a:pt x="3906" y="156"/>
                  </a:lnTo>
                  <a:lnTo>
                    <a:pt x="3888" y="168"/>
                  </a:lnTo>
                  <a:lnTo>
                    <a:pt x="3888" y="174"/>
                  </a:lnTo>
                  <a:lnTo>
                    <a:pt x="3894" y="180"/>
                  </a:lnTo>
                  <a:lnTo>
                    <a:pt x="3954" y="180"/>
                  </a:lnTo>
                  <a:close/>
                  <a:moveTo>
                    <a:pt x="3972" y="294"/>
                  </a:moveTo>
                  <a:lnTo>
                    <a:pt x="3954" y="300"/>
                  </a:lnTo>
                  <a:lnTo>
                    <a:pt x="3942" y="306"/>
                  </a:lnTo>
                  <a:lnTo>
                    <a:pt x="3936" y="312"/>
                  </a:lnTo>
                  <a:lnTo>
                    <a:pt x="3936" y="318"/>
                  </a:lnTo>
                  <a:lnTo>
                    <a:pt x="3966" y="324"/>
                  </a:lnTo>
                  <a:lnTo>
                    <a:pt x="3972" y="324"/>
                  </a:lnTo>
                  <a:lnTo>
                    <a:pt x="3990" y="306"/>
                  </a:lnTo>
                  <a:lnTo>
                    <a:pt x="3990" y="300"/>
                  </a:lnTo>
                  <a:lnTo>
                    <a:pt x="3984" y="294"/>
                  </a:lnTo>
                  <a:lnTo>
                    <a:pt x="3972" y="294"/>
                  </a:lnTo>
                  <a:close/>
                  <a:moveTo>
                    <a:pt x="3738" y="336"/>
                  </a:moveTo>
                  <a:lnTo>
                    <a:pt x="3726" y="336"/>
                  </a:lnTo>
                  <a:lnTo>
                    <a:pt x="3720" y="330"/>
                  </a:lnTo>
                  <a:lnTo>
                    <a:pt x="3672" y="330"/>
                  </a:lnTo>
                  <a:lnTo>
                    <a:pt x="3636" y="336"/>
                  </a:lnTo>
                  <a:lnTo>
                    <a:pt x="3624" y="342"/>
                  </a:lnTo>
                  <a:lnTo>
                    <a:pt x="3642" y="360"/>
                  </a:lnTo>
                  <a:lnTo>
                    <a:pt x="3654" y="360"/>
                  </a:lnTo>
                  <a:lnTo>
                    <a:pt x="3660" y="378"/>
                  </a:lnTo>
                  <a:lnTo>
                    <a:pt x="3768" y="378"/>
                  </a:lnTo>
                  <a:lnTo>
                    <a:pt x="3768" y="390"/>
                  </a:lnTo>
                  <a:lnTo>
                    <a:pt x="3762" y="396"/>
                  </a:lnTo>
                  <a:lnTo>
                    <a:pt x="3762" y="408"/>
                  </a:lnTo>
                  <a:lnTo>
                    <a:pt x="3708" y="450"/>
                  </a:lnTo>
                  <a:lnTo>
                    <a:pt x="3732" y="456"/>
                  </a:lnTo>
                  <a:lnTo>
                    <a:pt x="3720" y="468"/>
                  </a:lnTo>
                  <a:lnTo>
                    <a:pt x="3714" y="468"/>
                  </a:lnTo>
                  <a:lnTo>
                    <a:pt x="3708" y="474"/>
                  </a:lnTo>
                  <a:lnTo>
                    <a:pt x="3708" y="480"/>
                  </a:lnTo>
                  <a:lnTo>
                    <a:pt x="3726" y="480"/>
                  </a:lnTo>
                  <a:lnTo>
                    <a:pt x="3738" y="474"/>
                  </a:lnTo>
                  <a:lnTo>
                    <a:pt x="3744" y="474"/>
                  </a:lnTo>
                  <a:lnTo>
                    <a:pt x="3756" y="468"/>
                  </a:lnTo>
                  <a:lnTo>
                    <a:pt x="3756" y="480"/>
                  </a:lnTo>
                  <a:lnTo>
                    <a:pt x="3792" y="480"/>
                  </a:lnTo>
                  <a:lnTo>
                    <a:pt x="3810" y="474"/>
                  </a:lnTo>
                  <a:lnTo>
                    <a:pt x="3822" y="468"/>
                  </a:lnTo>
                  <a:lnTo>
                    <a:pt x="3840" y="468"/>
                  </a:lnTo>
                  <a:lnTo>
                    <a:pt x="3846" y="462"/>
                  </a:lnTo>
                  <a:lnTo>
                    <a:pt x="3852" y="462"/>
                  </a:lnTo>
                  <a:lnTo>
                    <a:pt x="3858" y="486"/>
                  </a:lnTo>
                  <a:lnTo>
                    <a:pt x="3924" y="480"/>
                  </a:lnTo>
                  <a:lnTo>
                    <a:pt x="4002" y="498"/>
                  </a:lnTo>
                  <a:lnTo>
                    <a:pt x="4098" y="486"/>
                  </a:lnTo>
                  <a:lnTo>
                    <a:pt x="4128" y="468"/>
                  </a:lnTo>
                  <a:lnTo>
                    <a:pt x="4122" y="474"/>
                  </a:lnTo>
                  <a:lnTo>
                    <a:pt x="4122" y="486"/>
                  </a:lnTo>
                  <a:lnTo>
                    <a:pt x="4260" y="486"/>
                  </a:lnTo>
                  <a:lnTo>
                    <a:pt x="4272" y="468"/>
                  </a:lnTo>
                  <a:lnTo>
                    <a:pt x="4338" y="438"/>
                  </a:lnTo>
                  <a:lnTo>
                    <a:pt x="4320" y="432"/>
                  </a:lnTo>
                  <a:lnTo>
                    <a:pt x="4320" y="420"/>
                  </a:lnTo>
                  <a:lnTo>
                    <a:pt x="4314" y="420"/>
                  </a:lnTo>
                  <a:lnTo>
                    <a:pt x="4308" y="414"/>
                  </a:lnTo>
                  <a:lnTo>
                    <a:pt x="4290" y="414"/>
                  </a:lnTo>
                  <a:lnTo>
                    <a:pt x="4278" y="408"/>
                  </a:lnTo>
                  <a:lnTo>
                    <a:pt x="4260" y="408"/>
                  </a:lnTo>
                  <a:lnTo>
                    <a:pt x="4242" y="402"/>
                  </a:lnTo>
                  <a:lnTo>
                    <a:pt x="4206" y="402"/>
                  </a:lnTo>
                  <a:lnTo>
                    <a:pt x="4164" y="414"/>
                  </a:lnTo>
                  <a:lnTo>
                    <a:pt x="4116" y="420"/>
                  </a:lnTo>
                  <a:lnTo>
                    <a:pt x="4074" y="426"/>
                  </a:lnTo>
                  <a:lnTo>
                    <a:pt x="4038" y="438"/>
                  </a:lnTo>
                  <a:lnTo>
                    <a:pt x="4026" y="438"/>
                  </a:lnTo>
                  <a:lnTo>
                    <a:pt x="4014" y="432"/>
                  </a:lnTo>
                  <a:lnTo>
                    <a:pt x="4008" y="426"/>
                  </a:lnTo>
                  <a:lnTo>
                    <a:pt x="3996" y="420"/>
                  </a:lnTo>
                  <a:lnTo>
                    <a:pt x="3984" y="420"/>
                  </a:lnTo>
                  <a:lnTo>
                    <a:pt x="3972" y="426"/>
                  </a:lnTo>
                  <a:lnTo>
                    <a:pt x="3960" y="426"/>
                  </a:lnTo>
                  <a:lnTo>
                    <a:pt x="3948" y="432"/>
                  </a:lnTo>
                  <a:lnTo>
                    <a:pt x="3942" y="438"/>
                  </a:lnTo>
                  <a:lnTo>
                    <a:pt x="3936" y="438"/>
                  </a:lnTo>
                  <a:lnTo>
                    <a:pt x="3912" y="414"/>
                  </a:lnTo>
                  <a:lnTo>
                    <a:pt x="3894" y="426"/>
                  </a:lnTo>
                  <a:lnTo>
                    <a:pt x="3864" y="420"/>
                  </a:lnTo>
                  <a:lnTo>
                    <a:pt x="3894" y="408"/>
                  </a:lnTo>
                  <a:lnTo>
                    <a:pt x="3876" y="396"/>
                  </a:lnTo>
                  <a:lnTo>
                    <a:pt x="3822" y="408"/>
                  </a:lnTo>
                  <a:lnTo>
                    <a:pt x="3858" y="396"/>
                  </a:lnTo>
                  <a:lnTo>
                    <a:pt x="3858" y="390"/>
                  </a:lnTo>
                  <a:lnTo>
                    <a:pt x="3924" y="384"/>
                  </a:lnTo>
                  <a:lnTo>
                    <a:pt x="3888" y="372"/>
                  </a:lnTo>
                  <a:lnTo>
                    <a:pt x="3870" y="372"/>
                  </a:lnTo>
                  <a:lnTo>
                    <a:pt x="3876" y="366"/>
                  </a:lnTo>
                  <a:lnTo>
                    <a:pt x="3876" y="360"/>
                  </a:lnTo>
                  <a:lnTo>
                    <a:pt x="3870" y="354"/>
                  </a:lnTo>
                  <a:lnTo>
                    <a:pt x="3840" y="354"/>
                  </a:lnTo>
                  <a:lnTo>
                    <a:pt x="3822" y="360"/>
                  </a:lnTo>
                  <a:lnTo>
                    <a:pt x="3804" y="360"/>
                  </a:lnTo>
                  <a:lnTo>
                    <a:pt x="3786" y="366"/>
                  </a:lnTo>
                  <a:lnTo>
                    <a:pt x="3774" y="354"/>
                  </a:lnTo>
                  <a:lnTo>
                    <a:pt x="3762" y="348"/>
                  </a:lnTo>
                  <a:lnTo>
                    <a:pt x="3756" y="342"/>
                  </a:lnTo>
                  <a:lnTo>
                    <a:pt x="3744" y="336"/>
                  </a:lnTo>
                  <a:lnTo>
                    <a:pt x="3738" y="336"/>
                  </a:lnTo>
                  <a:close/>
                  <a:moveTo>
                    <a:pt x="3264" y="420"/>
                  </a:moveTo>
                  <a:lnTo>
                    <a:pt x="3282" y="420"/>
                  </a:lnTo>
                  <a:lnTo>
                    <a:pt x="3300" y="426"/>
                  </a:lnTo>
                  <a:lnTo>
                    <a:pt x="3318" y="426"/>
                  </a:lnTo>
                  <a:lnTo>
                    <a:pt x="3330" y="432"/>
                  </a:lnTo>
                  <a:lnTo>
                    <a:pt x="3342" y="432"/>
                  </a:lnTo>
                  <a:lnTo>
                    <a:pt x="3330" y="444"/>
                  </a:lnTo>
                  <a:lnTo>
                    <a:pt x="3324" y="444"/>
                  </a:lnTo>
                  <a:lnTo>
                    <a:pt x="3324" y="456"/>
                  </a:lnTo>
                  <a:lnTo>
                    <a:pt x="3438" y="456"/>
                  </a:lnTo>
                  <a:lnTo>
                    <a:pt x="3462" y="444"/>
                  </a:lnTo>
                  <a:lnTo>
                    <a:pt x="3462" y="432"/>
                  </a:lnTo>
                  <a:lnTo>
                    <a:pt x="3468" y="426"/>
                  </a:lnTo>
                  <a:lnTo>
                    <a:pt x="3480" y="426"/>
                  </a:lnTo>
                  <a:lnTo>
                    <a:pt x="3492" y="420"/>
                  </a:lnTo>
                  <a:lnTo>
                    <a:pt x="3504" y="420"/>
                  </a:lnTo>
                  <a:lnTo>
                    <a:pt x="3510" y="414"/>
                  </a:lnTo>
                  <a:lnTo>
                    <a:pt x="3510" y="408"/>
                  </a:lnTo>
                  <a:lnTo>
                    <a:pt x="3522" y="396"/>
                  </a:lnTo>
                  <a:lnTo>
                    <a:pt x="3534" y="390"/>
                  </a:lnTo>
                  <a:lnTo>
                    <a:pt x="3540" y="384"/>
                  </a:lnTo>
                  <a:lnTo>
                    <a:pt x="3552" y="378"/>
                  </a:lnTo>
                  <a:lnTo>
                    <a:pt x="3552" y="372"/>
                  </a:lnTo>
                  <a:lnTo>
                    <a:pt x="3546" y="366"/>
                  </a:lnTo>
                  <a:lnTo>
                    <a:pt x="3534" y="360"/>
                  </a:lnTo>
                  <a:lnTo>
                    <a:pt x="3510" y="360"/>
                  </a:lnTo>
                  <a:lnTo>
                    <a:pt x="3504" y="366"/>
                  </a:lnTo>
                  <a:lnTo>
                    <a:pt x="3492" y="366"/>
                  </a:lnTo>
                  <a:lnTo>
                    <a:pt x="3486" y="360"/>
                  </a:lnTo>
                  <a:lnTo>
                    <a:pt x="3474" y="360"/>
                  </a:lnTo>
                  <a:lnTo>
                    <a:pt x="3462" y="354"/>
                  </a:lnTo>
                  <a:lnTo>
                    <a:pt x="3450" y="354"/>
                  </a:lnTo>
                  <a:lnTo>
                    <a:pt x="3432" y="348"/>
                  </a:lnTo>
                  <a:lnTo>
                    <a:pt x="3426" y="354"/>
                  </a:lnTo>
                  <a:lnTo>
                    <a:pt x="3420" y="354"/>
                  </a:lnTo>
                  <a:lnTo>
                    <a:pt x="3414" y="366"/>
                  </a:lnTo>
                  <a:lnTo>
                    <a:pt x="3414" y="396"/>
                  </a:lnTo>
                  <a:lnTo>
                    <a:pt x="3396" y="378"/>
                  </a:lnTo>
                  <a:lnTo>
                    <a:pt x="3384" y="372"/>
                  </a:lnTo>
                  <a:lnTo>
                    <a:pt x="3366" y="372"/>
                  </a:lnTo>
                  <a:lnTo>
                    <a:pt x="3354" y="384"/>
                  </a:lnTo>
                  <a:lnTo>
                    <a:pt x="3348" y="396"/>
                  </a:lnTo>
                  <a:lnTo>
                    <a:pt x="3330" y="414"/>
                  </a:lnTo>
                  <a:lnTo>
                    <a:pt x="3324" y="414"/>
                  </a:lnTo>
                  <a:lnTo>
                    <a:pt x="3300" y="366"/>
                  </a:lnTo>
                  <a:lnTo>
                    <a:pt x="3288" y="360"/>
                  </a:lnTo>
                  <a:lnTo>
                    <a:pt x="3258" y="360"/>
                  </a:lnTo>
                  <a:lnTo>
                    <a:pt x="3246" y="366"/>
                  </a:lnTo>
                  <a:lnTo>
                    <a:pt x="3240" y="372"/>
                  </a:lnTo>
                  <a:lnTo>
                    <a:pt x="3240" y="396"/>
                  </a:lnTo>
                  <a:lnTo>
                    <a:pt x="3246" y="408"/>
                  </a:lnTo>
                  <a:lnTo>
                    <a:pt x="3258" y="414"/>
                  </a:lnTo>
                  <a:lnTo>
                    <a:pt x="3264" y="420"/>
                  </a:lnTo>
                  <a:close/>
                  <a:moveTo>
                    <a:pt x="3720" y="288"/>
                  </a:moveTo>
                  <a:lnTo>
                    <a:pt x="3726" y="288"/>
                  </a:lnTo>
                  <a:lnTo>
                    <a:pt x="3732" y="294"/>
                  </a:lnTo>
                  <a:lnTo>
                    <a:pt x="3738" y="306"/>
                  </a:lnTo>
                  <a:lnTo>
                    <a:pt x="3768" y="306"/>
                  </a:lnTo>
                  <a:lnTo>
                    <a:pt x="3780" y="300"/>
                  </a:lnTo>
                  <a:lnTo>
                    <a:pt x="3834" y="300"/>
                  </a:lnTo>
                  <a:lnTo>
                    <a:pt x="3834" y="294"/>
                  </a:lnTo>
                  <a:lnTo>
                    <a:pt x="3828" y="294"/>
                  </a:lnTo>
                  <a:lnTo>
                    <a:pt x="3822" y="288"/>
                  </a:lnTo>
                  <a:lnTo>
                    <a:pt x="3810" y="288"/>
                  </a:lnTo>
                  <a:lnTo>
                    <a:pt x="3804" y="282"/>
                  </a:lnTo>
                  <a:lnTo>
                    <a:pt x="3792" y="282"/>
                  </a:lnTo>
                  <a:lnTo>
                    <a:pt x="3804" y="270"/>
                  </a:lnTo>
                  <a:lnTo>
                    <a:pt x="3816" y="264"/>
                  </a:lnTo>
                  <a:lnTo>
                    <a:pt x="3822" y="264"/>
                  </a:lnTo>
                  <a:lnTo>
                    <a:pt x="3828" y="258"/>
                  </a:lnTo>
                  <a:lnTo>
                    <a:pt x="3822" y="258"/>
                  </a:lnTo>
                  <a:lnTo>
                    <a:pt x="3810" y="252"/>
                  </a:lnTo>
                  <a:lnTo>
                    <a:pt x="3738" y="228"/>
                  </a:lnTo>
                  <a:lnTo>
                    <a:pt x="3732" y="228"/>
                  </a:lnTo>
                  <a:lnTo>
                    <a:pt x="3726" y="234"/>
                  </a:lnTo>
                  <a:lnTo>
                    <a:pt x="3714" y="240"/>
                  </a:lnTo>
                  <a:lnTo>
                    <a:pt x="3702" y="240"/>
                  </a:lnTo>
                  <a:lnTo>
                    <a:pt x="3690" y="252"/>
                  </a:lnTo>
                  <a:lnTo>
                    <a:pt x="3690" y="258"/>
                  </a:lnTo>
                  <a:lnTo>
                    <a:pt x="3696" y="264"/>
                  </a:lnTo>
                  <a:lnTo>
                    <a:pt x="3702" y="276"/>
                  </a:lnTo>
                  <a:lnTo>
                    <a:pt x="3714" y="282"/>
                  </a:lnTo>
                  <a:lnTo>
                    <a:pt x="3720" y="288"/>
                  </a:lnTo>
                  <a:close/>
                  <a:moveTo>
                    <a:pt x="3288" y="504"/>
                  </a:moveTo>
                  <a:lnTo>
                    <a:pt x="3270" y="504"/>
                  </a:lnTo>
                  <a:lnTo>
                    <a:pt x="3234" y="510"/>
                  </a:lnTo>
                  <a:lnTo>
                    <a:pt x="3186" y="516"/>
                  </a:lnTo>
                  <a:lnTo>
                    <a:pt x="3144" y="528"/>
                  </a:lnTo>
                  <a:lnTo>
                    <a:pt x="3132" y="534"/>
                  </a:lnTo>
                  <a:lnTo>
                    <a:pt x="3126" y="540"/>
                  </a:lnTo>
                  <a:lnTo>
                    <a:pt x="3132" y="540"/>
                  </a:lnTo>
                  <a:lnTo>
                    <a:pt x="3150" y="558"/>
                  </a:lnTo>
                  <a:lnTo>
                    <a:pt x="3156" y="570"/>
                  </a:lnTo>
                  <a:lnTo>
                    <a:pt x="3156" y="576"/>
                  </a:lnTo>
                  <a:lnTo>
                    <a:pt x="3138" y="582"/>
                  </a:lnTo>
                  <a:lnTo>
                    <a:pt x="3120" y="570"/>
                  </a:lnTo>
                  <a:lnTo>
                    <a:pt x="3090" y="564"/>
                  </a:lnTo>
                  <a:lnTo>
                    <a:pt x="3048" y="570"/>
                  </a:lnTo>
                  <a:lnTo>
                    <a:pt x="3066" y="606"/>
                  </a:lnTo>
                  <a:lnTo>
                    <a:pt x="3072" y="612"/>
                  </a:lnTo>
                  <a:lnTo>
                    <a:pt x="3084" y="618"/>
                  </a:lnTo>
                  <a:lnTo>
                    <a:pt x="3102" y="624"/>
                  </a:lnTo>
                  <a:lnTo>
                    <a:pt x="3114" y="630"/>
                  </a:lnTo>
                  <a:lnTo>
                    <a:pt x="3120" y="642"/>
                  </a:lnTo>
                  <a:lnTo>
                    <a:pt x="3120" y="654"/>
                  </a:lnTo>
                  <a:lnTo>
                    <a:pt x="3126" y="666"/>
                  </a:lnTo>
                  <a:lnTo>
                    <a:pt x="3126" y="678"/>
                  </a:lnTo>
                  <a:lnTo>
                    <a:pt x="3144" y="678"/>
                  </a:lnTo>
                  <a:lnTo>
                    <a:pt x="3228" y="666"/>
                  </a:lnTo>
                  <a:lnTo>
                    <a:pt x="3264" y="660"/>
                  </a:lnTo>
                  <a:lnTo>
                    <a:pt x="3276" y="654"/>
                  </a:lnTo>
                  <a:lnTo>
                    <a:pt x="3282" y="642"/>
                  </a:lnTo>
                  <a:lnTo>
                    <a:pt x="3288" y="624"/>
                  </a:lnTo>
                  <a:lnTo>
                    <a:pt x="3300" y="600"/>
                  </a:lnTo>
                  <a:lnTo>
                    <a:pt x="3300" y="588"/>
                  </a:lnTo>
                  <a:lnTo>
                    <a:pt x="3228" y="576"/>
                  </a:lnTo>
                  <a:lnTo>
                    <a:pt x="3240" y="570"/>
                  </a:lnTo>
                  <a:lnTo>
                    <a:pt x="3348" y="534"/>
                  </a:lnTo>
                  <a:lnTo>
                    <a:pt x="3360" y="528"/>
                  </a:lnTo>
                  <a:lnTo>
                    <a:pt x="3354" y="522"/>
                  </a:lnTo>
                  <a:lnTo>
                    <a:pt x="3342" y="516"/>
                  </a:lnTo>
                  <a:lnTo>
                    <a:pt x="3324" y="510"/>
                  </a:lnTo>
                  <a:lnTo>
                    <a:pt x="3312" y="510"/>
                  </a:lnTo>
                  <a:lnTo>
                    <a:pt x="3300" y="504"/>
                  </a:lnTo>
                  <a:lnTo>
                    <a:pt x="3288" y="504"/>
                  </a:lnTo>
                  <a:close/>
                  <a:moveTo>
                    <a:pt x="2898" y="744"/>
                  </a:moveTo>
                  <a:lnTo>
                    <a:pt x="2880" y="738"/>
                  </a:lnTo>
                  <a:lnTo>
                    <a:pt x="2796" y="738"/>
                  </a:lnTo>
                  <a:lnTo>
                    <a:pt x="2874" y="696"/>
                  </a:lnTo>
                  <a:lnTo>
                    <a:pt x="2880" y="684"/>
                  </a:lnTo>
                  <a:lnTo>
                    <a:pt x="2886" y="654"/>
                  </a:lnTo>
                  <a:lnTo>
                    <a:pt x="2898" y="624"/>
                  </a:lnTo>
                  <a:lnTo>
                    <a:pt x="2898" y="588"/>
                  </a:lnTo>
                  <a:lnTo>
                    <a:pt x="2880" y="570"/>
                  </a:lnTo>
                  <a:lnTo>
                    <a:pt x="2850" y="570"/>
                  </a:lnTo>
                  <a:lnTo>
                    <a:pt x="2814" y="576"/>
                  </a:lnTo>
                  <a:lnTo>
                    <a:pt x="2796" y="582"/>
                  </a:lnTo>
                  <a:lnTo>
                    <a:pt x="2784" y="588"/>
                  </a:lnTo>
                  <a:lnTo>
                    <a:pt x="2784" y="594"/>
                  </a:lnTo>
                  <a:lnTo>
                    <a:pt x="2766" y="612"/>
                  </a:lnTo>
                  <a:lnTo>
                    <a:pt x="2760" y="630"/>
                  </a:lnTo>
                  <a:lnTo>
                    <a:pt x="2736" y="654"/>
                  </a:lnTo>
                  <a:lnTo>
                    <a:pt x="2718" y="666"/>
                  </a:lnTo>
                  <a:lnTo>
                    <a:pt x="2706" y="672"/>
                  </a:lnTo>
                  <a:lnTo>
                    <a:pt x="2700" y="672"/>
                  </a:lnTo>
                  <a:lnTo>
                    <a:pt x="2694" y="666"/>
                  </a:lnTo>
                  <a:lnTo>
                    <a:pt x="2694" y="660"/>
                  </a:lnTo>
                  <a:lnTo>
                    <a:pt x="2700" y="654"/>
                  </a:lnTo>
                  <a:lnTo>
                    <a:pt x="2706" y="642"/>
                  </a:lnTo>
                  <a:lnTo>
                    <a:pt x="2712" y="636"/>
                  </a:lnTo>
                  <a:lnTo>
                    <a:pt x="2718" y="624"/>
                  </a:lnTo>
                  <a:lnTo>
                    <a:pt x="2718" y="612"/>
                  </a:lnTo>
                  <a:lnTo>
                    <a:pt x="2724" y="606"/>
                  </a:lnTo>
                  <a:lnTo>
                    <a:pt x="2724" y="600"/>
                  </a:lnTo>
                  <a:lnTo>
                    <a:pt x="2706" y="594"/>
                  </a:lnTo>
                  <a:lnTo>
                    <a:pt x="2676" y="588"/>
                  </a:lnTo>
                  <a:lnTo>
                    <a:pt x="2628" y="588"/>
                  </a:lnTo>
                  <a:lnTo>
                    <a:pt x="2622" y="606"/>
                  </a:lnTo>
                  <a:lnTo>
                    <a:pt x="2610" y="612"/>
                  </a:lnTo>
                  <a:lnTo>
                    <a:pt x="2586" y="618"/>
                  </a:lnTo>
                  <a:lnTo>
                    <a:pt x="2550" y="624"/>
                  </a:lnTo>
                  <a:lnTo>
                    <a:pt x="2508" y="630"/>
                  </a:lnTo>
                  <a:lnTo>
                    <a:pt x="2490" y="630"/>
                  </a:lnTo>
                  <a:lnTo>
                    <a:pt x="2496" y="624"/>
                  </a:lnTo>
                  <a:lnTo>
                    <a:pt x="2508" y="618"/>
                  </a:lnTo>
                  <a:lnTo>
                    <a:pt x="2520" y="618"/>
                  </a:lnTo>
                  <a:lnTo>
                    <a:pt x="2538" y="612"/>
                  </a:lnTo>
                  <a:lnTo>
                    <a:pt x="2550" y="606"/>
                  </a:lnTo>
                  <a:lnTo>
                    <a:pt x="2586" y="594"/>
                  </a:lnTo>
                  <a:lnTo>
                    <a:pt x="2598" y="588"/>
                  </a:lnTo>
                  <a:lnTo>
                    <a:pt x="2604" y="588"/>
                  </a:lnTo>
                  <a:lnTo>
                    <a:pt x="2604" y="582"/>
                  </a:lnTo>
                  <a:lnTo>
                    <a:pt x="2592" y="576"/>
                  </a:lnTo>
                  <a:lnTo>
                    <a:pt x="2556" y="576"/>
                  </a:lnTo>
                  <a:lnTo>
                    <a:pt x="2496" y="594"/>
                  </a:lnTo>
                  <a:lnTo>
                    <a:pt x="2460" y="600"/>
                  </a:lnTo>
                  <a:lnTo>
                    <a:pt x="2466" y="594"/>
                  </a:lnTo>
                  <a:lnTo>
                    <a:pt x="2478" y="588"/>
                  </a:lnTo>
                  <a:lnTo>
                    <a:pt x="2490" y="576"/>
                  </a:lnTo>
                  <a:lnTo>
                    <a:pt x="2502" y="570"/>
                  </a:lnTo>
                  <a:lnTo>
                    <a:pt x="2514" y="558"/>
                  </a:lnTo>
                  <a:lnTo>
                    <a:pt x="2508" y="558"/>
                  </a:lnTo>
                  <a:lnTo>
                    <a:pt x="2508" y="552"/>
                  </a:lnTo>
                  <a:lnTo>
                    <a:pt x="2496" y="552"/>
                  </a:lnTo>
                  <a:lnTo>
                    <a:pt x="2346" y="600"/>
                  </a:lnTo>
                  <a:lnTo>
                    <a:pt x="2328" y="600"/>
                  </a:lnTo>
                  <a:lnTo>
                    <a:pt x="2244" y="624"/>
                  </a:lnTo>
                  <a:lnTo>
                    <a:pt x="2250" y="642"/>
                  </a:lnTo>
                  <a:lnTo>
                    <a:pt x="2190" y="660"/>
                  </a:lnTo>
                  <a:lnTo>
                    <a:pt x="2172" y="678"/>
                  </a:lnTo>
                  <a:lnTo>
                    <a:pt x="2202" y="690"/>
                  </a:lnTo>
                  <a:lnTo>
                    <a:pt x="2208" y="684"/>
                  </a:lnTo>
                  <a:lnTo>
                    <a:pt x="2220" y="678"/>
                  </a:lnTo>
                  <a:lnTo>
                    <a:pt x="2238" y="678"/>
                  </a:lnTo>
                  <a:lnTo>
                    <a:pt x="2244" y="684"/>
                  </a:lnTo>
                  <a:lnTo>
                    <a:pt x="2244" y="690"/>
                  </a:lnTo>
                  <a:lnTo>
                    <a:pt x="2238" y="696"/>
                  </a:lnTo>
                  <a:lnTo>
                    <a:pt x="2226" y="696"/>
                  </a:lnTo>
                  <a:lnTo>
                    <a:pt x="2208" y="702"/>
                  </a:lnTo>
                  <a:lnTo>
                    <a:pt x="2196" y="702"/>
                  </a:lnTo>
                  <a:lnTo>
                    <a:pt x="2160" y="720"/>
                  </a:lnTo>
                  <a:lnTo>
                    <a:pt x="2166" y="732"/>
                  </a:lnTo>
                  <a:lnTo>
                    <a:pt x="2196" y="732"/>
                  </a:lnTo>
                  <a:lnTo>
                    <a:pt x="2238" y="738"/>
                  </a:lnTo>
                  <a:lnTo>
                    <a:pt x="2322" y="738"/>
                  </a:lnTo>
                  <a:lnTo>
                    <a:pt x="2352" y="744"/>
                  </a:lnTo>
                  <a:lnTo>
                    <a:pt x="2352" y="750"/>
                  </a:lnTo>
                  <a:lnTo>
                    <a:pt x="2322" y="762"/>
                  </a:lnTo>
                  <a:lnTo>
                    <a:pt x="2280" y="762"/>
                  </a:lnTo>
                  <a:lnTo>
                    <a:pt x="2172" y="774"/>
                  </a:lnTo>
                  <a:lnTo>
                    <a:pt x="2136" y="774"/>
                  </a:lnTo>
                  <a:lnTo>
                    <a:pt x="2112" y="786"/>
                  </a:lnTo>
                  <a:lnTo>
                    <a:pt x="2106" y="792"/>
                  </a:lnTo>
                  <a:lnTo>
                    <a:pt x="2118" y="804"/>
                  </a:lnTo>
                  <a:lnTo>
                    <a:pt x="2130" y="810"/>
                  </a:lnTo>
                  <a:lnTo>
                    <a:pt x="2148" y="810"/>
                  </a:lnTo>
                  <a:lnTo>
                    <a:pt x="2160" y="816"/>
                  </a:lnTo>
                  <a:lnTo>
                    <a:pt x="2178" y="822"/>
                  </a:lnTo>
                  <a:lnTo>
                    <a:pt x="2190" y="828"/>
                  </a:lnTo>
                  <a:lnTo>
                    <a:pt x="2190" y="834"/>
                  </a:lnTo>
                  <a:lnTo>
                    <a:pt x="2184" y="840"/>
                  </a:lnTo>
                  <a:lnTo>
                    <a:pt x="2172" y="840"/>
                  </a:lnTo>
                  <a:lnTo>
                    <a:pt x="2154" y="858"/>
                  </a:lnTo>
                  <a:lnTo>
                    <a:pt x="2166" y="870"/>
                  </a:lnTo>
                  <a:lnTo>
                    <a:pt x="2322" y="870"/>
                  </a:lnTo>
                  <a:lnTo>
                    <a:pt x="2370" y="864"/>
                  </a:lnTo>
                  <a:lnTo>
                    <a:pt x="2436" y="858"/>
                  </a:lnTo>
                  <a:lnTo>
                    <a:pt x="2508" y="846"/>
                  </a:lnTo>
                  <a:lnTo>
                    <a:pt x="2574" y="840"/>
                  </a:lnTo>
                  <a:lnTo>
                    <a:pt x="2616" y="828"/>
                  </a:lnTo>
                  <a:lnTo>
                    <a:pt x="2652" y="828"/>
                  </a:lnTo>
                  <a:lnTo>
                    <a:pt x="2736" y="864"/>
                  </a:lnTo>
                  <a:lnTo>
                    <a:pt x="2778" y="876"/>
                  </a:lnTo>
                  <a:lnTo>
                    <a:pt x="2796" y="876"/>
                  </a:lnTo>
                  <a:lnTo>
                    <a:pt x="2814" y="870"/>
                  </a:lnTo>
                  <a:lnTo>
                    <a:pt x="2832" y="852"/>
                  </a:lnTo>
                  <a:lnTo>
                    <a:pt x="2838" y="840"/>
                  </a:lnTo>
                  <a:lnTo>
                    <a:pt x="2844" y="834"/>
                  </a:lnTo>
                  <a:lnTo>
                    <a:pt x="2844" y="822"/>
                  </a:lnTo>
                  <a:lnTo>
                    <a:pt x="2766" y="822"/>
                  </a:lnTo>
                  <a:lnTo>
                    <a:pt x="2802" y="798"/>
                  </a:lnTo>
                  <a:lnTo>
                    <a:pt x="2850" y="798"/>
                  </a:lnTo>
                  <a:lnTo>
                    <a:pt x="2898" y="792"/>
                  </a:lnTo>
                  <a:lnTo>
                    <a:pt x="2910" y="786"/>
                  </a:lnTo>
                  <a:lnTo>
                    <a:pt x="2916" y="786"/>
                  </a:lnTo>
                  <a:lnTo>
                    <a:pt x="2922" y="780"/>
                  </a:lnTo>
                  <a:lnTo>
                    <a:pt x="2916" y="768"/>
                  </a:lnTo>
                  <a:lnTo>
                    <a:pt x="2898" y="750"/>
                  </a:lnTo>
                  <a:lnTo>
                    <a:pt x="2898" y="744"/>
                  </a:lnTo>
                  <a:close/>
                  <a:moveTo>
                    <a:pt x="2868" y="882"/>
                  </a:moveTo>
                  <a:lnTo>
                    <a:pt x="2886" y="882"/>
                  </a:lnTo>
                  <a:lnTo>
                    <a:pt x="2904" y="876"/>
                  </a:lnTo>
                  <a:lnTo>
                    <a:pt x="2910" y="870"/>
                  </a:lnTo>
                  <a:lnTo>
                    <a:pt x="2910" y="864"/>
                  </a:lnTo>
                  <a:lnTo>
                    <a:pt x="2904" y="858"/>
                  </a:lnTo>
                  <a:lnTo>
                    <a:pt x="2880" y="858"/>
                  </a:lnTo>
                  <a:lnTo>
                    <a:pt x="2868" y="870"/>
                  </a:lnTo>
                  <a:lnTo>
                    <a:pt x="2868" y="882"/>
                  </a:lnTo>
                  <a:close/>
                  <a:moveTo>
                    <a:pt x="3276" y="330"/>
                  </a:moveTo>
                  <a:lnTo>
                    <a:pt x="3288" y="330"/>
                  </a:lnTo>
                  <a:lnTo>
                    <a:pt x="3294" y="324"/>
                  </a:lnTo>
                  <a:lnTo>
                    <a:pt x="3300" y="312"/>
                  </a:lnTo>
                  <a:lnTo>
                    <a:pt x="3300" y="306"/>
                  </a:lnTo>
                  <a:lnTo>
                    <a:pt x="3294" y="294"/>
                  </a:lnTo>
                  <a:lnTo>
                    <a:pt x="3288" y="288"/>
                  </a:lnTo>
                  <a:lnTo>
                    <a:pt x="3276" y="288"/>
                  </a:lnTo>
                  <a:lnTo>
                    <a:pt x="3270" y="300"/>
                  </a:lnTo>
                  <a:lnTo>
                    <a:pt x="3264" y="306"/>
                  </a:lnTo>
                  <a:lnTo>
                    <a:pt x="3264" y="324"/>
                  </a:lnTo>
                  <a:lnTo>
                    <a:pt x="3270" y="330"/>
                  </a:lnTo>
                  <a:lnTo>
                    <a:pt x="3276" y="330"/>
                  </a:lnTo>
                  <a:close/>
                  <a:moveTo>
                    <a:pt x="3462" y="228"/>
                  </a:moveTo>
                  <a:lnTo>
                    <a:pt x="3450" y="240"/>
                  </a:lnTo>
                  <a:lnTo>
                    <a:pt x="3450" y="252"/>
                  </a:lnTo>
                  <a:lnTo>
                    <a:pt x="3456" y="258"/>
                  </a:lnTo>
                  <a:lnTo>
                    <a:pt x="3528" y="258"/>
                  </a:lnTo>
                  <a:lnTo>
                    <a:pt x="3546" y="276"/>
                  </a:lnTo>
                  <a:lnTo>
                    <a:pt x="3558" y="282"/>
                  </a:lnTo>
                  <a:lnTo>
                    <a:pt x="3588" y="282"/>
                  </a:lnTo>
                  <a:lnTo>
                    <a:pt x="3612" y="270"/>
                  </a:lnTo>
                  <a:lnTo>
                    <a:pt x="3618" y="264"/>
                  </a:lnTo>
                  <a:lnTo>
                    <a:pt x="3606" y="252"/>
                  </a:lnTo>
                  <a:lnTo>
                    <a:pt x="3636" y="246"/>
                  </a:lnTo>
                  <a:lnTo>
                    <a:pt x="3594" y="210"/>
                  </a:lnTo>
                  <a:lnTo>
                    <a:pt x="3552" y="216"/>
                  </a:lnTo>
                  <a:lnTo>
                    <a:pt x="3534" y="198"/>
                  </a:lnTo>
                  <a:lnTo>
                    <a:pt x="3450" y="198"/>
                  </a:lnTo>
                  <a:lnTo>
                    <a:pt x="3438" y="204"/>
                  </a:lnTo>
                  <a:lnTo>
                    <a:pt x="3426" y="204"/>
                  </a:lnTo>
                  <a:lnTo>
                    <a:pt x="3420" y="210"/>
                  </a:lnTo>
                  <a:lnTo>
                    <a:pt x="3438" y="228"/>
                  </a:lnTo>
                  <a:lnTo>
                    <a:pt x="3462" y="228"/>
                  </a:lnTo>
                  <a:close/>
                  <a:moveTo>
                    <a:pt x="3432" y="1302"/>
                  </a:moveTo>
                  <a:lnTo>
                    <a:pt x="3408" y="1326"/>
                  </a:lnTo>
                  <a:lnTo>
                    <a:pt x="3408" y="1344"/>
                  </a:lnTo>
                  <a:lnTo>
                    <a:pt x="3438" y="1344"/>
                  </a:lnTo>
                  <a:lnTo>
                    <a:pt x="3462" y="1332"/>
                  </a:lnTo>
                  <a:lnTo>
                    <a:pt x="3468" y="1332"/>
                  </a:lnTo>
                  <a:lnTo>
                    <a:pt x="3480" y="1326"/>
                  </a:lnTo>
                  <a:lnTo>
                    <a:pt x="3486" y="1326"/>
                  </a:lnTo>
                  <a:lnTo>
                    <a:pt x="3504" y="1308"/>
                  </a:lnTo>
                  <a:lnTo>
                    <a:pt x="3516" y="1290"/>
                  </a:lnTo>
                  <a:lnTo>
                    <a:pt x="3516" y="1266"/>
                  </a:lnTo>
                  <a:lnTo>
                    <a:pt x="3510" y="1260"/>
                  </a:lnTo>
                  <a:lnTo>
                    <a:pt x="3498" y="1260"/>
                  </a:lnTo>
                  <a:lnTo>
                    <a:pt x="3480" y="1266"/>
                  </a:lnTo>
                  <a:lnTo>
                    <a:pt x="3432" y="1302"/>
                  </a:lnTo>
                  <a:close/>
                  <a:moveTo>
                    <a:pt x="4416" y="1392"/>
                  </a:moveTo>
                  <a:lnTo>
                    <a:pt x="4428" y="1380"/>
                  </a:lnTo>
                  <a:lnTo>
                    <a:pt x="4428" y="1374"/>
                  </a:lnTo>
                  <a:lnTo>
                    <a:pt x="4386" y="1374"/>
                  </a:lnTo>
                  <a:lnTo>
                    <a:pt x="4386" y="1380"/>
                  </a:lnTo>
                  <a:lnTo>
                    <a:pt x="4404" y="1398"/>
                  </a:lnTo>
                  <a:lnTo>
                    <a:pt x="4416" y="1392"/>
                  </a:lnTo>
                  <a:close/>
                  <a:moveTo>
                    <a:pt x="3120" y="2034"/>
                  </a:moveTo>
                  <a:lnTo>
                    <a:pt x="3132" y="2034"/>
                  </a:lnTo>
                  <a:lnTo>
                    <a:pt x="3138" y="2028"/>
                  </a:lnTo>
                  <a:lnTo>
                    <a:pt x="3132" y="2022"/>
                  </a:lnTo>
                  <a:lnTo>
                    <a:pt x="3120" y="2016"/>
                  </a:lnTo>
                  <a:lnTo>
                    <a:pt x="3114" y="2010"/>
                  </a:lnTo>
                  <a:lnTo>
                    <a:pt x="3108" y="2010"/>
                  </a:lnTo>
                  <a:lnTo>
                    <a:pt x="3090" y="2016"/>
                  </a:lnTo>
                  <a:lnTo>
                    <a:pt x="3078" y="2022"/>
                  </a:lnTo>
                  <a:lnTo>
                    <a:pt x="3072" y="2022"/>
                  </a:lnTo>
                  <a:lnTo>
                    <a:pt x="3072" y="2028"/>
                  </a:lnTo>
                  <a:lnTo>
                    <a:pt x="3078" y="2034"/>
                  </a:lnTo>
                  <a:lnTo>
                    <a:pt x="3120" y="2034"/>
                  </a:lnTo>
                  <a:close/>
                  <a:moveTo>
                    <a:pt x="4758" y="996"/>
                  </a:moveTo>
                  <a:lnTo>
                    <a:pt x="4746" y="996"/>
                  </a:lnTo>
                  <a:lnTo>
                    <a:pt x="4734" y="984"/>
                  </a:lnTo>
                  <a:lnTo>
                    <a:pt x="4704" y="1008"/>
                  </a:lnTo>
                  <a:lnTo>
                    <a:pt x="4704" y="978"/>
                  </a:lnTo>
                  <a:lnTo>
                    <a:pt x="4662" y="978"/>
                  </a:lnTo>
                  <a:lnTo>
                    <a:pt x="4668" y="978"/>
                  </a:lnTo>
                  <a:lnTo>
                    <a:pt x="4674" y="972"/>
                  </a:lnTo>
                  <a:lnTo>
                    <a:pt x="4686" y="972"/>
                  </a:lnTo>
                  <a:lnTo>
                    <a:pt x="4698" y="966"/>
                  </a:lnTo>
                  <a:lnTo>
                    <a:pt x="4704" y="954"/>
                  </a:lnTo>
                  <a:lnTo>
                    <a:pt x="4704" y="948"/>
                  </a:lnTo>
                  <a:lnTo>
                    <a:pt x="4698" y="942"/>
                  </a:lnTo>
                  <a:lnTo>
                    <a:pt x="4680" y="942"/>
                  </a:lnTo>
                  <a:lnTo>
                    <a:pt x="4668" y="936"/>
                  </a:lnTo>
                  <a:lnTo>
                    <a:pt x="4650" y="936"/>
                  </a:lnTo>
                  <a:lnTo>
                    <a:pt x="4632" y="930"/>
                  </a:lnTo>
                  <a:lnTo>
                    <a:pt x="4620" y="930"/>
                  </a:lnTo>
                  <a:lnTo>
                    <a:pt x="4614" y="918"/>
                  </a:lnTo>
                  <a:lnTo>
                    <a:pt x="4566" y="912"/>
                  </a:lnTo>
                  <a:lnTo>
                    <a:pt x="4500" y="870"/>
                  </a:lnTo>
                  <a:lnTo>
                    <a:pt x="4566" y="864"/>
                  </a:lnTo>
                  <a:lnTo>
                    <a:pt x="4536" y="840"/>
                  </a:lnTo>
                  <a:lnTo>
                    <a:pt x="4542" y="840"/>
                  </a:lnTo>
                  <a:lnTo>
                    <a:pt x="4548" y="834"/>
                  </a:lnTo>
                  <a:lnTo>
                    <a:pt x="4584" y="834"/>
                  </a:lnTo>
                  <a:lnTo>
                    <a:pt x="4596" y="840"/>
                  </a:lnTo>
                  <a:lnTo>
                    <a:pt x="4638" y="840"/>
                  </a:lnTo>
                  <a:lnTo>
                    <a:pt x="4638" y="834"/>
                  </a:lnTo>
                  <a:lnTo>
                    <a:pt x="4632" y="828"/>
                  </a:lnTo>
                  <a:lnTo>
                    <a:pt x="4614" y="822"/>
                  </a:lnTo>
                  <a:lnTo>
                    <a:pt x="4596" y="822"/>
                  </a:lnTo>
                  <a:lnTo>
                    <a:pt x="4578" y="816"/>
                  </a:lnTo>
                  <a:lnTo>
                    <a:pt x="4518" y="816"/>
                  </a:lnTo>
                  <a:lnTo>
                    <a:pt x="4536" y="816"/>
                  </a:lnTo>
                  <a:lnTo>
                    <a:pt x="4620" y="804"/>
                  </a:lnTo>
                  <a:lnTo>
                    <a:pt x="4638" y="798"/>
                  </a:lnTo>
                  <a:lnTo>
                    <a:pt x="4638" y="792"/>
                  </a:lnTo>
                  <a:lnTo>
                    <a:pt x="4632" y="792"/>
                  </a:lnTo>
                  <a:lnTo>
                    <a:pt x="4626" y="786"/>
                  </a:lnTo>
                  <a:lnTo>
                    <a:pt x="4608" y="786"/>
                  </a:lnTo>
                  <a:lnTo>
                    <a:pt x="4500" y="798"/>
                  </a:lnTo>
                  <a:lnTo>
                    <a:pt x="4560" y="762"/>
                  </a:lnTo>
                  <a:lnTo>
                    <a:pt x="4620" y="762"/>
                  </a:lnTo>
                  <a:lnTo>
                    <a:pt x="4626" y="756"/>
                  </a:lnTo>
                  <a:lnTo>
                    <a:pt x="4620" y="750"/>
                  </a:lnTo>
                  <a:lnTo>
                    <a:pt x="4584" y="738"/>
                  </a:lnTo>
                  <a:lnTo>
                    <a:pt x="4572" y="732"/>
                  </a:lnTo>
                  <a:lnTo>
                    <a:pt x="4554" y="732"/>
                  </a:lnTo>
                  <a:lnTo>
                    <a:pt x="4518" y="750"/>
                  </a:lnTo>
                  <a:lnTo>
                    <a:pt x="4500" y="744"/>
                  </a:lnTo>
                  <a:lnTo>
                    <a:pt x="4458" y="774"/>
                  </a:lnTo>
                  <a:lnTo>
                    <a:pt x="4464" y="756"/>
                  </a:lnTo>
                  <a:lnTo>
                    <a:pt x="4440" y="774"/>
                  </a:lnTo>
                  <a:lnTo>
                    <a:pt x="4464" y="744"/>
                  </a:lnTo>
                  <a:lnTo>
                    <a:pt x="4500" y="744"/>
                  </a:lnTo>
                  <a:lnTo>
                    <a:pt x="4506" y="738"/>
                  </a:lnTo>
                  <a:lnTo>
                    <a:pt x="4518" y="714"/>
                  </a:lnTo>
                  <a:lnTo>
                    <a:pt x="4518" y="708"/>
                  </a:lnTo>
                  <a:lnTo>
                    <a:pt x="4512" y="702"/>
                  </a:lnTo>
                  <a:lnTo>
                    <a:pt x="4506" y="708"/>
                  </a:lnTo>
                  <a:lnTo>
                    <a:pt x="4494" y="714"/>
                  </a:lnTo>
                  <a:lnTo>
                    <a:pt x="4488" y="726"/>
                  </a:lnTo>
                  <a:lnTo>
                    <a:pt x="4452" y="726"/>
                  </a:lnTo>
                  <a:lnTo>
                    <a:pt x="4428" y="738"/>
                  </a:lnTo>
                  <a:lnTo>
                    <a:pt x="4452" y="708"/>
                  </a:lnTo>
                  <a:lnTo>
                    <a:pt x="4482" y="708"/>
                  </a:lnTo>
                  <a:lnTo>
                    <a:pt x="4494" y="702"/>
                  </a:lnTo>
                  <a:lnTo>
                    <a:pt x="4500" y="702"/>
                  </a:lnTo>
                  <a:lnTo>
                    <a:pt x="4506" y="696"/>
                  </a:lnTo>
                  <a:lnTo>
                    <a:pt x="4506" y="690"/>
                  </a:lnTo>
                  <a:lnTo>
                    <a:pt x="4500" y="684"/>
                  </a:lnTo>
                  <a:lnTo>
                    <a:pt x="4458" y="684"/>
                  </a:lnTo>
                  <a:lnTo>
                    <a:pt x="4446" y="690"/>
                  </a:lnTo>
                  <a:lnTo>
                    <a:pt x="4428" y="696"/>
                  </a:lnTo>
                  <a:lnTo>
                    <a:pt x="4422" y="702"/>
                  </a:lnTo>
                  <a:lnTo>
                    <a:pt x="4416" y="702"/>
                  </a:lnTo>
                  <a:lnTo>
                    <a:pt x="4404" y="684"/>
                  </a:lnTo>
                  <a:lnTo>
                    <a:pt x="4380" y="702"/>
                  </a:lnTo>
                  <a:lnTo>
                    <a:pt x="4398" y="672"/>
                  </a:lnTo>
                  <a:lnTo>
                    <a:pt x="4344" y="696"/>
                  </a:lnTo>
                  <a:lnTo>
                    <a:pt x="4344" y="672"/>
                  </a:lnTo>
                  <a:lnTo>
                    <a:pt x="4350" y="672"/>
                  </a:lnTo>
                  <a:lnTo>
                    <a:pt x="4356" y="666"/>
                  </a:lnTo>
                  <a:lnTo>
                    <a:pt x="4368" y="666"/>
                  </a:lnTo>
                  <a:lnTo>
                    <a:pt x="4386" y="660"/>
                  </a:lnTo>
                  <a:lnTo>
                    <a:pt x="4392" y="660"/>
                  </a:lnTo>
                  <a:lnTo>
                    <a:pt x="4398" y="654"/>
                  </a:lnTo>
                  <a:lnTo>
                    <a:pt x="4356" y="654"/>
                  </a:lnTo>
                  <a:lnTo>
                    <a:pt x="4338" y="660"/>
                  </a:lnTo>
                  <a:lnTo>
                    <a:pt x="4326" y="660"/>
                  </a:lnTo>
                  <a:lnTo>
                    <a:pt x="4320" y="648"/>
                  </a:lnTo>
                  <a:lnTo>
                    <a:pt x="4332" y="648"/>
                  </a:lnTo>
                  <a:lnTo>
                    <a:pt x="4356" y="636"/>
                  </a:lnTo>
                  <a:lnTo>
                    <a:pt x="4368" y="636"/>
                  </a:lnTo>
                  <a:lnTo>
                    <a:pt x="4380" y="630"/>
                  </a:lnTo>
                  <a:lnTo>
                    <a:pt x="4386" y="624"/>
                  </a:lnTo>
                  <a:lnTo>
                    <a:pt x="4368" y="618"/>
                  </a:lnTo>
                  <a:lnTo>
                    <a:pt x="4326" y="612"/>
                  </a:lnTo>
                  <a:lnTo>
                    <a:pt x="4290" y="612"/>
                  </a:lnTo>
                  <a:lnTo>
                    <a:pt x="4266" y="606"/>
                  </a:lnTo>
                  <a:lnTo>
                    <a:pt x="4236" y="606"/>
                  </a:lnTo>
                  <a:lnTo>
                    <a:pt x="4230" y="612"/>
                  </a:lnTo>
                  <a:lnTo>
                    <a:pt x="4230" y="618"/>
                  </a:lnTo>
                  <a:lnTo>
                    <a:pt x="4236" y="624"/>
                  </a:lnTo>
                  <a:lnTo>
                    <a:pt x="4242" y="636"/>
                  </a:lnTo>
                  <a:lnTo>
                    <a:pt x="4206" y="630"/>
                  </a:lnTo>
                  <a:lnTo>
                    <a:pt x="4212" y="660"/>
                  </a:lnTo>
                  <a:lnTo>
                    <a:pt x="4194" y="636"/>
                  </a:lnTo>
                  <a:lnTo>
                    <a:pt x="4152" y="660"/>
                  </a:lnTo>
                  <a:lnTo>
                    <a:pt x="4158" y="654"/>
                  </a:lnTo>
                  <a:lnTo>
                    <a:pt x="4158" y="636"/>
                  </a:lnTo>
                  <a:lnTo>
                    <a:pt x="4152" y="630"/>
                  </a:lnTo>
                  <a:lnTo>
                    <a:pt x="4140" y="630"/>
                  </a:lnTo>
                  <a:lnTo>
                    <a:pt x="4122" y="636"/>
                  </a:lnTo>
                  <a:lnTo>
                    <a:pt x="4110" y="642"/>
                  </a:lnTo>
                  <a:lnTo>
                    <a:pt x="4098" y="642"/>
                  </a:lnTo>
                  <a:lnTo>
                    <a:pt x="4086" y="648"/>
                  </a:lnTo>
                  <a:lnTo>
                    <a:pt x="4080" y="654"/>
                  </a:lnTo>
                  <a:lnTo>
                    <a:pt x="4074" y="654"/>
                  </a:lnTo>
                  <a:lnTo>
                    <a:pt x="4092" y="618"/>
                  </a:lnTo>
                  <a:lnTo>
                    <a:pt x="4110" y="618"/>
                  </a:lnTo>
                  <a:lnTo>
                    <a:pt x="4122" y="612"/>
                  </a:lnTo>
                  <a:lnTo>
                    <a:pt x="4134" y="612"/>
                  </a:lnTo>
                  <a:lnTo>
                    <a:pt x="4146" y="606"/>
                  </a:lnTo>
                  <a:lnTo>
                    <a:pt x="4152" y="600"/>
                  </a:lnTo>
                  <a:lnTo>
                    <a:pt x="4152" y="594"/>
                  </a:lnTo>
                  <a:lnTo>
                    <a:pt x="4146" y="582"/>
                  </a:lnTo>
                  <a:lnTo>
                    <a:pt x="4134" y="570"/>
                  </a:lnTo>
                  <a:lnTo>
                    <a:pt x="4152" y="552"/>
                  </a:lnTo>
                  <a:lnTo>
                    <a:pt x="4152" y="540"/>
                  </a:lnTo>
                  <a:lnTo>
                    <a:pt x="4050" y="540"/>
                  </a:lnTo>
                  <a:lnTo>
                    <a:pt x="4026" y="558"/>
                  </a:lnTo>
                  <a:lnTo>
                    <a:pt x="3942" y="558"/>
                  </a:lnTo>
                  <a:lnTo>
                    <a:pt x="3948" y="576"/>
                  </a:lnTo>
                  <a:lnTo>
                    <a:pt x="3978" y="588"/>
                  </a:lnTo>
                  <a:lnTo>
                    <a:pt x="3936" y="576"/>
                  </a:lnTo>
                  <a:lnTo>
                    <a:pt x="3948" y="600"/>
                  </a:lnTo>
                  <a:lnTo>
                    <a:pt x="3936" y="594"/>
                  </a:lnTo>
                  <a:lnTo>
                    <a:pt x="3930" y="594"/>
                  </a:lnTo>
                  <a:lnTo>
                    <a:pt x="3918" y="588"/>
                  </a:lnTo>
                  <a:lnTo>
                    <a:pt x="3894" y="588"/>
                  </a:lnTo>
                  <a:lnTo>
                    <a:pt x="3882" y="594"/>
                  </a:lnTo>
                  <a:lnTo>
                    <a:pt x="3876" y="606"/>
                  </a:lnTo>
                  <a:lnTo>
                    <a:pt x="3882" y="612"/>
                  </a:lnTo>
                  <a:lnTo>
                    <a:pt x="3888" y="624"/>
                  </a:lnTo>
                  <a:lnTo>
                    <a:pt x="3894" y="630"/>
                  </a:lnTo>
                  <a:lnTo>
                    <a:pt x="3900" y="660"/>
                  </a:lnTo>
                  <a:lnTo>
                    <a:pt x="3894" y="660"/>
                  </a:lnTo>
                  <a:lnTo>
                    <a:pt x="3888" y="654"/>
                  </a:lnTo>
                  <a:lnTo>
                    <a:pt x="3864" y="642"/>
                  </a:lnTo>
                  <a:lnTo>
                    <a:pt x="3852" y="642"/>
                  </a:lnTo>
                  <a:lnTo>
                    <a:pt x="3828" y="666"/>
                  </a:lnTo>
                  <a:lnTo>
                    <a:pt x="3828" y="678"/>
                  </a:lnTo>
                  <a:lnTo>
                    <a:pt x="3846" y="678"/>
                  </a:lnTo>
                  <a:lnTo>
                    <a:pt x="3858" y="690"/>
                  </a:lnTo>
                  <a:lnTo>
                    <a:pt x="3810" y="714"/>
                  </a:lnTo>
                  <a:lnTo>
                    <a:pt x="3750" y="720"/>
                  </a:lnTo>
                  <a:lnTo>
                    <a:pt x="3762" y="720"/>
                  </a:lnTo>
                  <a:lnTo>
                    <a:pt x="3798" y="702"/>
                  </a:lnTo>
                  <a:lnTo>
                    <a:pt x="3810" y="690"/>
                  </a:lnTo>
                  <a:lnTo>
                    <a:pt x="3810" y="684"/>
                  </a:lnTo>
                  <a:lnTo>
                    <a:pt x="3804" y="684"/>
                  </a:lnTo>
                  <a:lnTo>
                    <a:pt x="3792" y="672"/>
                  </a:lnTo>
                  <a:lnTo>
                    <a:pt x="3786" y="672"/>
                  </a:lnTo>
                  <a:lnTo>
                    <a:pt x="3786" y="660"/>
                  </a:lnTo>
                  <a:lnTo>
                    <a:pt x="3804" y="642"/>
                  </a:lnTo>
                  <a:lnTo>
                    <a:pt x="3816" y="636"/>
                  </a:lnTo>
                  <a:lnTo>
                    <a:pt x="3828" y="636"/>
                  </a:lnTo>
                  <a:lnTo>
                    <a:pt x="3828" y="606"/>
                  </a:lnTo>
                  <a:lnTo>
                    <a:pt x="3840" y="600"/>
                  </a:lnTo>
                  <a:lnTo>
                    <a:pt x="3858" y="582"/>
                  </a:lnTo>
                  <a:lnTo>
                    <a:pt x="3876" y="576"/>
                  </a:lnTo>
                  <a:lnTo>
                    <a:pt x="3882" y="570"/>
                  </a:lnTo>
                  <a:lnTo>
                    <a:pt x="3894" y="564"/>
                  </a:lnTo>
                  <a:lnTo>
                    <a:pt x="3906" y="564"/>
                  </a:lnTo>
                  <a:lnTo>
                    <a:pt x="3918" y="558"/>
                  </a:lnTo>
                  <a:lnTo>
                    <a:pt x="3936" y="552"/>
                  </a:lnTo>
                  <a:lnTo>
                    <a:pt x="3954" y="552"/>
                  </a:lnTo>
                  <a:lnTo>
                    <a:pt x="3966" y="546"/>
                  </a:lnTo>
                  <a:lnTo>
                    <a:pt x="3972" y="540"/>
                  </a:lnTo>
                  <a:lnTo>
                    <a:pt x="3942" y="534"/>
                  </a:lnTo>
                  <a:lnTo>
                    <a:pt x="3852" y="534"/>
                  </a:lnTo>
                  <a:lnTo>
                    <a:pt x="3822" y="540"/>
                  </a:lnTo>
                  <a:lnTo>
                    <a:pt x="3786" y="558"/>
                  </a:lnTo>
                  <a:lnTo>
                    <a:pt x="3744" y="576"/>
                  </a:lnTo>
                  <a:lnTo>
                    <a:pt x="3720" y="594"/>
                  </a:lnTo>
                  <a:lnTo>
                    <a:pt x="3708" y="600"/>
                  </a:lnTo>
                  <a:lnTo>
                    <a:pt x="3702" y="600"/>
                  </a:lnTo>
                  <a:lnTo>
                    <a:pt x="3696" y="606"/>
                  </a:lnTo>
                  <a:lnTo>
                    <a:pt x="3684" y="606"/>
                  </a:lnTo>
                  <a:lnTo>
                    <a:pt x="3660" y="618"/>
                  </a:lnTo>
                  <a:lnTo>
                    <a:pt x="3654" y="618"/>
                  </a:lnTo>
                  <a:lnTo>
                    <a:pt x="3642" y="624"/>
                  </a:lnTo>
                  <a:lnTo>
                    <a:pt x="3630" y="636"/>
                  </a:lnTo>
                  <a:lnTo>
                    <a:pt x="3618" y="642"/>
                  </a:lnTo>
                  <a:lnTo>
                    <a:pt x="3600" y="660"/>
                  </a:lnTo>
                  <a:lnTo>
                    <a:pt x="3588" y="666"/>
                  </a:lnTo>
                  <a:lnTo>
                    <a:pt x="3582" y="678"/>
                  </a:lnTo>
                  <a:lnTo>
                    <a:pt x="3582" y="684"/>
                  </a:lnTo>
                  <a:lnTo>
                    <a:pt x="3588" y="690"/>
                  </a:lnTo>
                  <a:lnTo>
                    <a:pt x="3612" y="690"/>
                  </a:lnTo>
                  <a:lnTo>
                    <a:pt x="3648" y="696"/>
                  </a:lnTo>
                  <a:lnTo>
                    <a:pt x="3672" y="696"/>
                  </a:lnTo>
                  <a:lnTo>
                    <a:pt x="3684" y="708"/>
                  </a:lnTo>
                  <a:lnTo>
                    <a:pt x="3666" y="714"/>
                  </a:lnTo>
                  <a:lnTo>
                    <a:pt x="3594" y="726"/>
                  </a:lnTo>
                  <a:lnTo>
                    <a:pt x="3570" y="732"/>
                  </a:lnTo>
                  <a:lnTo>
                    <a:pt x="3576" y="738"/>
                  </a:lnTo>
                  <a:lnTo>
                    <a:pt x="3594" y="750"/>
                  </a:lnTo>
                  <a:lnTo>
                    <a:pt x="3630" y="762"/>
                  </a:lnTo>
                  <a:lnTo>
                    <a:pt x="3642" y="768"/>
                  </a:lnTo>
                  <a:lnTo>
                    <a:pt x="3648" y="768"/>
                  </a:lnTo>
                  <a:lnTo>
                    <a:pt x="3690" y="750"/>
                  </a:lnTo>
                  <a:lnTo>
                    <a:pt x="3690" y="762"/>
                  </a:lnTo>
                  <a:lnTo>
                    <a:pt x="3702" y="774"/>
                  </a:lnTo>
                  <a:lnTo>
                    <a:pt x="3744" y="774"/>
                  </a:lnTo>
                  <a:lnTo>
                    <a:pt x="3786" y="780"/>
                  </a:lnTo>
                  <a:lnTo>
                    <a:pt x="3834" y="786"/>
                  </a:lnTo>
                  <a:lnTo>
                    <a:pt x="3876" y="792"/>
                  </a:lnTo>
                  <a:lnTo>
                    <a:pt x="3894" y="792"/>
                  </a:lnTo>
                  <a:lnTo>
                    <a:pt x="3900" y="786"/>
                  </a:lnTo>
                  <a:lnTo>
                    <a:pt x="3894" y="780"/>
                  </a:lnTo>
                  <a:lnTo>
                    <a:pt x="3882" y="774"/>
                  </a:lnTo>
                  <a:lnTo>
                    <a:pt x="3876" y="768"/>
                  </a:lnTo>
                  <a:lnTo>
                    <a:pt x="3894" y="768"/>
                  </a:lnTo>
                  <a:lnTo>
                    <a:pt x="3930" y="774"/>
                  </a:lnTo>
                  <a:lnTo>
                    <a:pt x="3966" y="774"/>
                  </a:lnTo>
                  <a:lnTo>
                    <a:pt x="3990" y="780"/>
                  </a:lnTo>
                  <a:lnTo>
                    <a:pt x="4002" y="780"/>
                  </a:lnTo>
                  <a:lnTo>
                    <a:pt x="4020" y="786"/>
                  </a:lnTo>
                  <a:lnTo>
                    <a:pt x="4032" y="792"/>
                  </a:lnTo>
                  <a:lnTo>
                    <a:pt x="4050" y="792"/>
                  </a:lnTo>
                  <a:lnTo>
                    <a:pt x="4062" y="786"/>
                  </a:lnTo>
                  <a:lnTo>
                    <a:pt x="4062" y="774"/>
                  </a:lnTo>
                  <a:lnTo>
                    <a:pt x="4056" y="768"/>
                  </a:lnTo>
                  <a:lnTo>
                    <a:pt x="4050" y="756"/>
                  </a:lnTo>
                  <a:lnTo>
                    <a:pt x="4044" y="750"/>
                  </a:lnTo>
                  <a:lnTo>
                    <a:pt x="4092" y="738"/>
                  </a:lnTo>
                  <a:lnTo>
                    <a:pt x="4092" y="744"/>
                  </a:lnTo>
                  <a:lnTo>
                    <a:pt x="4098" y="750"/>
                  </a:lnTo>
                  <a:lnTo>
                    <a:pt x="4104" y="762"/>
                  </a:lnTo>
                  <a:lnTo>
                    <a:pt x="4104" y="768"/>
                  </a:lnTo>
                  <a:lnTo>
                    <a:pt x="4110" y="774"/>
                  </a:lnTo>
                  <a:lnTo>
                    <a:pt x="4116" y="774"/>
                  </a:lnTo>
                  <a:lnTo>
                    <a:pt x="4122" y="780"/>
                  </a:lnTo>
                  <a:lnTo>
                    <a:pt x="4134" y="786"/>
                  </a:lnTo>
                  <a:lnTo>
                    <a:pt x="4140" y="792"/>
                  </a:lnTo>
                  <a:lnTo>
                    <a:pt x="4170" y="786"/>
                  </a:lnTo>
                  <a:lnTo>
                    <a:pt x="4170" y="792"/>
                  </a:lnTo>
                  <a:lnTo>
                    <a:pt x="4164" y="798"/>
                  </a:lnTo>
                  <a:lnTo>
                    <a:pt x="4164" y="816"/>
                  </a:lnTo>
                  <a:lnTo>
                    <a:pt x="4170" y="816"/>
                  </a:lnTo>
                  <a:lnTo>
                    <a:pt x="4182" y="822"/>
                  </a:lnTo>
                  <a:lnTo>
                    <a:pt x="4200" y="822"/>
                  </a:lnTo>
                  <a:lnTo>
                    <a:pt x="4206" y="828"/>
                  </a:lnTo>
                  <a:lnTo>
                    <a:pt x="4212" y="828"/>
                  </a:lnTo>
                  <a:lnTo>
                    <a:pt x="4194" y="846"/>
                  </a:lnTo>
                  <a:lnTo>
                    <a:pt x="4194" y="858"/>
                  </a:lnTo>
                  <a:lnTo>
                    <a:pt x="4230" y="858"/>
                  </a:lnTo>
                  <a:lnTo>
                    <a:pt x="4224" y="882"/>
                  </a:lnTo>
                  <a:lnTo>
                    <a:pt x="4236" y="882"/>
                  </a:lnTo>
                  <a:lnTo>
                    <a:pt x="4248" y="888"/>
                  </a:lnTo>
                  <a:lnTo>
                    <a:pt x="4254" y="888"/>
                  </a:lnTo>
                  <a:lnTo>
                    <a:pt x="4278" y="900"/>
                  </a:lnTo>
                  <a:lnTo>
                    <a:pt x="4278" y="924"/>
                  </a:lnTo>
                  <a:lnTo>
                    <a:pt x="4266" y="948"/>
                  </a:lnTo>
                  <a:lnTo>
                    <a:pt x="4254" y="966"/>
                  </a:lnTo>
                  <a:lnTo>
                    <a:pt x="4248" y="978"/>
                  </a:lnTo>
                  <a:lnTo>
                    <a:pt x="4236" y="990"/>
                  </a:lnTo>
                  <a:lnTo>
                    <a:pt x="4218" y="996"/>
                  </a:lnTo>
                  <a:lnTo>
                    <a:pt x="4182" y="1014"/>
                  </a:lnTo>
                  <a:lnTo>
                    <a:pt x="4140" y="1026"/>
                  </a:lnTo>
                  <a:lnTo>
                    <a:pt x="4092" y="1050"/>
                  </a:lnTo>
                  <a:lnTo>
                    <a:pt x="4098" y="1056"/>
                  </a:lnTo>
                  <a:lnTo>
                    <a:pt x="4110" y="1062"/>
                  </a:lnTo>
                  <a:lnTo>
                    <a:pt x="4122" y="1074"/>
                  </a:lnTo>
                  <a:lnTo>
                    <a:pt x="4122" y="1080"/>
                  </a:lnTo>
                  <a:lnTo>
                    <a:pt x="4116" y="1086"/>
                  </a:lnTo>
                  <a:lnTo>
                    <a:pt x="4080" y="1098"/>
                  </a:lnTo>
                  <a:lnTo>
                    <a:pt x="4062" y="1098"/>
                  </a:lnTo>
                  <a:lnTo>
                    <a:pt x="3984" y="1110"/>
                  </a:lnTo>
                  <a:lnTo>
                    <a:pt x="3978" y="1128"/>
                  </a:lnTo>
                  <a:lnTo>
                    <a:pt x="3960" y="1110"/>
                  </a:lnTo>
                  <a:lnTo>
                    <a:pt x="3954" y="1110"/>
                  </a:lnTo>
                  <a:lnTo>
                    <a:pt x="3948" y="1104"/>
                  </a:lnTo>
                  <a:lnTo>
                    <a:pt x="3930" y="1104"/>
                  </a:lnTo>
                  <a:lnTo>
                    <a:pt x="3918" y="1098"/>
                  </a:lnTo>
                  <a:lnTo>
                    <a:pt x="3900" y="1098"/>
                  </a:lnTo>
                  <a:lnTo>
                    <a:pt x="3888" y="1104"/>
                  </a:lnTo>
                  <a:lnTo>
                    <a:pt x="3882" y="1110"/>
                  </a:lnTo>
                  <a:lnTo>
                    <a:pt x="3882" y="1122"/>
                  </a:lnTo>
                  <a:lnTo>
                    <a:pt x="3870" y="1122"/>
                  </a:lnTo>
                  <a:lnTo>
                    <a:pt x="3858" y="1128"/>
                  </a:lnTo>
                  <a:lnTo>
                    <a:pt x="3840" y="1134"/>
                  </a:lnTo>
                  <a:lnTo>
                    <a:pt x="3828" y="1140"/>
                  </a:lnTo>
                  <a:lnTo>
                    <a:pt x="3822" y="1146"/>
                  </a:lnTo>
                  <a:lnTo>
                    <a:pt x="3816" y="1158"/>
                  </a:lnTo>
                  <a:lnTo>
                    <a:pt x="3816" y="1170"/>
                  </a:lnTo>
                  <a:lnTo>
                    <a:pt x="3822" y="1182"/>
                  </a:lnTo>
                  <a:lnTo>
                    <a:pt x="3834" y="1188"/>
                  </a:lnTo>
                  <a:lnTo>
                    <a:pt x="3864" y="1188"/>
                  </a:lnTo>
                  <a:lnTo>
                    <a:pt x="3876" y="1182"/>
                  </a:lnTo>
                  <a:lnTo>
                    <a:pt x="3894" y="1182"/>
                  </a:lnTo>
                  <a:lnTo>
                    <a:pt x="3906" y="1176"/>
                  </a:lnTo>
                  <a:lnTo>
                    <a:pt x="3924" y="1170"/>
                  </a:lnTo>
                  <a:lnTo>
                    <a:pt x="3936" y="1164"/>
                  </a:lnTo>
                  <a:lnTo>
                    <a:pt x="3966" y="1164"/>
                  </a:lnTo>
                  <a:lnTo>
                    <a:pt x="3978" y="1176"/>
                  </a:lnTo>
                  <a:lnTo>
                    <a:pt x="3996" y="1176"/>
                  </a:lnTo>
                  <a:lnTo>
                    <a:pt x="4002" y="1170"/>
                  </a:lnTo>
                  <a:lnTo>
                    <a:pt x="4002" y="1152"/>
                  </a:lnTo>
                  <a:lnTo>
                    <a:pt x="4026" y="1128"/>
                  </a:lnTo>
                  <a:lnTo>
                    <a:pt x="4014" y="1140"/>
                  </a:lnTo>
                  <a:lnTo>
                    <a:pt x="4014" y="1146"/>
                  </a:lnTo>
                  <a:lnTo>
                    <a:pt x="4020" y="1152"/>
                  </a:lnTo>
                  <a:lnTo>
                    <a:pt x="4086" y="1152"/>
                  </a:lnTo>
                  <a:lnTo>
                    <a:pt x="4080" y="1158"/>
                  </a:lnTo>
                  <a:lnTo>
                    <a:pt x="4068" y="1164"/>
                  </a:lnTo>
                  <a:lnTo>
                    <a:pt x="4062" y="1170"/>
                  </a:lnTo>
                  <a:lnTo>
                    <a:pt x="4062" y="1176"/>
                  </a:lnTo>
                  <a:lnTo>
                    <a:pt x="4068" y="1182"/>
                  </a:lnTo>
                  <a:lnTo>
                    <a:pt x="4080" y="1182"/>
                  </a:lnTo>
                  <a:lnTo>
                    <a:pt x="4086" y="1188"/>
                  </a:lnTo>
                  <a:lnTo>
                    <a:pt x="4098" y="1188"/>
                  </a:lnTo>
                  <a:lnTo>
                    <a:pt x="4086" y="1200"/>
                  </a:lnTo>
                  <a:lnTo>
                    <a:pt x="4086" y="1206"/>
                  </a:lnTo>
                  <a:lnTo>
                    <a:pt x="4092" y="1212"/>
                  </a:lnTo>
                  <a:lnTo>
                    <a:pt x="4116" y="1224"/>
                  </a:lnTo>
                  <a:lnTo>
                    <a:pt x="4146" y="1224"/>
                  </a:lnTo>
                  <a:lnTo>
                    <a:pt x="4098" y="1242"/>
                  </a:lnTo>
                  <a:lnTo>
                    <a:pt x="4098" y="1248"/>
                  </a:lnTo>
                  <a:lnTo>
                    <a:pt x="4110" y="1260"/>
                  </a:lnTo>
                  <a:lnTo>
                    <a:pt x="4110" y="1266"/>
                  </a:lnTo>
                  <a:lnTo>
                    <a:pt x="4116" y="1272"/>
                  </a:lnTo>
                  <a:lnTo>
                    <a:pt x="4122" y="1266"/>
                  </a:lnTo>
                  <a:lnTo>
                    <a:pt x="4128" y="1266"/>
                  </a:lnTo>
                  <a:lnTo>
                    <a:pt x="4140" y="1260"/>
                  </a:lnTo>
                  <a:lnTo>
                    <a:pt x="4146" y="1272"/>
                  </a:lnTo>
                  <a:lnTo>
                    <a:pt x="4158" y="1284"/>
                  </a:lnTo>
                  <a:lnTo>
                    <a:pt x="4182" y="1284"/>
                  </a:lnTo>
                  <a:lnTo>
                    <a:pt x="4194" y="1290"/>
                  </a:lnTo>
                  <a:lnTo>
                    <a:pt x="4206" y="1290"/>
                  </a:lnTo>
                  <a:lnTo>
                    <a:pt x="4206" y="1308"/>
                  </a:lnTo>
                  <a:lnTo>
                    <a:pt x="4212" y="1314"/>
                  </a:lnTo>
                  <a:lnTo>
                    <a:pt x="4224" y="1320"/>
                  </a:lnTo>
                  <a:lnTo>
                    <a:pt x="4272" y="1320"/>
                  </a:lnTo>
                  <a:lnTo>
                    <a:pt x="4290" y="1326"/>
                  </a:lnTo>
                  <a:lnTo>
                    <a:pt x="4350" y="1356"/>
                  </a:lnTo>
                  <a:lnTo>
                    <a:pt x="4356" y="1362"/>
                  </a:lnTo>
                  <a:lnTo>
                    <a:pt x="4362" y="1362"/>
                  </a:lnTo>
                  <a:lnTo>
                    <a:pt x="4362" y="1356"/>
                  </a:lnTo>
                  <a:lnTo>
                    <a:pt x="4368" y="1350"/>
                  </a:lnTo>
                  <a:lnTo>
                    <a:pt x="4368" y="1320"/>
                  </a:lnTo>
                  <a:lnTo>
                    <a:pt x="4362" y="1308"/>
                  </a:lnTo>
                  <a:lnTo>
                    <a:pt x="4350" y="1296"/>
                  </a:lnTo>
                  <a:lnTo>
                    <a:pt x="4338" y="1290"/>
                  </a:lnTo>
                  <a:lnTo>
                    <a:pt x="4320" y="1272"/>
                  </a:lnTo>
                  <a:lnTo>
                    <a:pt x="4314" y="1272"/>
                  </a:lnTo>
                  <a:lnTo>
                    <a:pt x="4308" y="1260"/>
                  </a:lnTo>
                  <a:lnTo>
                    <a:pt x="4302" y="1254"/>
                  </a:lnTo>
                  <a:lnTo>
                    <a:pt x="4290" y="1230"/>
                  </a:lnTo>
                  <a:lnTo>
                    <a:pt x="4290" y="1224"/>
                  </a:lnTo>
                  <a:lnTo>
                    <a:pt x="4308" y="1224"/>
                  </a:lnTo>
                  <a:lnTo>
                    <a:pt x="4314" y="1230"/>
                  </a:lnTo>
                  <a:lnTo>
                    <a:pt x="4326" y="1236"/>
                  </a:lnTo>
                  <a:lnTo>
                    <a:pt x="4332" y="1242"/>
                  </a:lnTo>
                  <a:lnTo>
                    <a:pt x="4332" y="1212"/>
                  </a:lnTo>
                  <a:lnTo>
                    <a:pt x="4332" y="1218"/>
                  </a:lnTo>
                  <a:lnTo>
                    <a:pt x="4344" y="1230"/>
                  </a:lnTo>
                  <a:lnTo>
                    <a:pt x="4350" y="1242"/>
                  </a:lnTo>
                  <a:lnTo>
                    <a:pt x="4362" y="1254"/>
                  </a:lnTo>
                  <a:lnTo>
                    <a:pt x="4374" y="1254"/>
                  </a:lnTo>
                  <a:lnTo>
                    <a:pt x="4386" y="1248"/>
                  </a:lnTo>
                  <a:lnTo>
                    <a:pt x="4398" y="1248"/>
                  </a:lnTo>
                  <a:lnTo>
                    <a:pt x="4398" y="1272"/>
                  </a:lnTo>
                  <a:lnTo>
                    <a:pt x="4404" y="1278"/>
                  </a:lnTo>
                  <a:lnTo>
                    <a:pt x="4416" y="1278"/>
                  </a:lnTo>
                  <a:lnTo>
                    <a:pt x="4428" y="1290"/>
                  </a:lnTo>
                  <a:lnTo>
                    <a:pt x="4452" y="1272"/>
                  </a:lnTo>
                  <a:lnTo>
                    <a:pt x="4464" y="1284"/>
                  </a:lnTo>
                  <a:lnTo>
                    <a:pt x="4470" y="1284"/>
                  </a:lnTo>
                  <a:lnTo>
                    <a:pt x="4476" y="1278"/>
                  </a:lnTo>
                  <a:lnTo>
                    <a:pt x="4476" y="1260"/>
                  </a:lnTo>
                  <a:lnTo>
                    <a:pt x="4470" y="1254"/>
                  </a:lnTo>
                  <a:lnTo>
                    <a:pt x="4488" y="1212"/>
                  </a:lnTo>
                  <a:lnTo>
                    <a:pt x="4488" y="1236"/>
                  </a:lnTo>
                  <a:lnTo>
                    <a:pt x="4500" y="1248"/>
                  </a:lnTo>
                  <a:lnTo>
                    <a:pt x="4512" y="1236"/>
                  </a:lnTo>
                  <a:lnTo>
                    <a:pt x="4518" y="1218"/>
                  </a:lnTo>
                  <a:lnTo>
                    <a:pt x="4518" y="1206"/>
                  </a:lnTo>
                  <a:lnTo>
                    <a:pt x="4494" y="1182"/>
                  </a:lnTo>
                  <a:lnTo>
                    <a:pt x="4518" y="1176"/>
                  </a:lnTo>
                  <a:lnTo>
                    <a:pt x="4500" y="1164"/>
                  </a:lnTo>
                  <a:lnTo>
                    <a:pt x="4500" y="1146"/>
                  </a:lnTo>
                  <a:lnTo>
                    <a:pt x="4470" y="1146"/>
                  </a:lnTo>
                  <a:lnTo>
                    <a:pt x="4470" y="1134"/>
                  </a:lnTo>
                  <a:lnTo>
                    <a:pt x="4446" y="1134"/>
                  </a:lnTo>
                  <a:lnTo>
                    <a:pt x="4446" y="1080"/>
                  </a:lnTo>
                  <a:lnTo>
                    <a:pt x="4416" y="1086"/>
                  </a:lnTo>
                  <a:lnTo>
                    <a:pt x="4410" y="1080"/>
                  </a:lnTo>
                  <a:lnTo>
                    <a:pt x="4410" y="1056"/>
                  </a:lnTo>
                  <a:lnTo>
                    <a:pt x="4416" y="1050"/>
                  </a:lnTo>
                  <a:lnTo>
                    <a:pt x="4428" y="1050"/>
                  </a:lnTo>
                  <a:lnTo>
                    <a:pt x="4434" y="1056"/>
                  </a:lnTo>
                  <a:lnTo>
                    <a:pt x="4446" y="1062"/>
                  </a:lnTo>
                  <a:lnTo>
                    <a:pt x="4452" y="1068"/>
                  </a:lnTo>
                  <a:lnTo>
                    <a:pt x="4458" y="1068"/>
                  </a:lnTo>
                  <a:lnTo>
                    <a:pt x="4464" y="1062"/>
                  </a:lnTo>
                  <a:lnTo>
                    <a:pt x="4464" y="1026"/>
                  </a:lnTo>
                  <a:lnTo>
                    <a:pt x="4488" y="1032"/>
                  </a:lnTo>
                  <a:lnTo>
                    <a:pt x="4524" y="1014"/>
                  </a:lnTo>
                  <a:lnTo>
                    <a:pt x="4524" y="1026"/>
                  </a:lnTo>
                  <a:lnTo>
                    <a:pt x="4530" y="1038"/>
                  </a:lnTo>
                  <a:lnTo>
                    <a:pt x="4530" y="1044"/>
                  </a:lnTo>
                  <a:lnTo>
                    <a:pt x="4536" y="1050"/>
                  </a:lnTo>
                  <a:lnTo>
                    <a:pt x="4548" y="1044"/>
                  </a:lnTo>
                  <a:lnTo>
                    <a:pt x="4566" y="1044"/>
                  </a:lnTo>
                  <a:lnTo>
                    <a:pt x="4554" y="1062"/>
                  </a:lnTo>
                  <a:lnTo>
                    <a:pt x="4578" y="1062"/>
                  </a:lnTo>
                  <a:lnTo>
                    <a:pt x="4566" y="1092"/>
                  </a:lnTo>
                  <a:lnTo>
                    <a:pt x="4566" y="1098"/>
                  </a:lnTo>
                  <a:lnTo>
                    <a:pt x="4584" y="1116"/>
                  </a:lnTo>
                  <a:lnTo>
                    <a:pt x="4590" y="1128"/>
                  </a:lnTo>
                  <a:lnTo>
                    <a:pt x="4614" y="1140"/>
                  </a:lnTo>
                  <a:lnTo>
                    <a:pt x="4626" y="1134"/>
                  </a:lnTo>
                  <a:lnTo>
                    <a:pt x="4638" y="1122"/>
                  </a:lnTo>
                  <a:lnTo>
                    <a:pt x="4656" y="1086"/>
                  </a:lnTo>
                  <a:lnTo>
                    <a:pt x="4656" y="1080"/>
                  </a:lnTo>
                  <a:lnTo>
                    <a:pt x="4662" y="1068"/>
                  </a:lnTo>
                  <a:lnTo>
                    <a:pt x="4668" y="1074"/>
                  </a:lnTo>
                  <a:lnTo>
                    <a:pt x="4680" y="1080"/>
                  </a:lnTo>
                  <a:lnTo>
                    <a:pt x="4692" y="1080"/>
                  </a:lnTo>
                  <a:lnTo>
                    <a:pt x="4698" y="1086"/>
                  </a:lnTo>
                  <a:lnTo>
                    <a:pt x="4710" y="1080"/>
                  </a:lnTo>
                  <a:lnTo>
                    <a:pt x="4722" y="1068"/>
                  </a:lnTo>
                  <a:lnTo>
                    <a:pt x="4728" y="1056"/>
                  </a:lnTo>
                  <a:lnTo>
                    <a:pt x="4728" y="1038"/>
                  </a:lnTo>
                  <a:lnTo>
                    <a:pt x="4794" y="1038"/>
                  </a:lnTo>
                  <a:lnTo>
                    <a:pt x="4806" y="1026"/>
                  </a:lnTo>
                  <a:lnTo>
                    <a:pt x="4812" y="1014"/>
                  </a:lnTo>
                  <a:lnTo>
                    <a:pt x="4800" y="1002"/>
                  </a:lnTo>
                  <a:lnTo>
                    <a:pt x="4788" y="996"/>
                  </a:lnTo>
                  <a:lnTo>
                    <a:pt x="4758" y="996"/>
                  </a:lnTo>
                  <a:close/>
                  <a:moveTo>
                    <a:pt x="4476" y="1308"/>
                  </a:moveTo>
                  <a:lnTo>
                    <a:pt x="4446" y="1308"/>
                  </a:lnTo>
                  <a:lnTo>
                    <a:pt x="4440" y="1326"/>
                  </a:lnTo>
                  <a:lnTo>
                    <a:pt x="4476" y="1320"/>
                  </a:lnTo>
                  <a:lnTo>
                    <a:pt x="4476" y="1308"/>
                  </a:lnTo>
                  <a:close/>
                  <a:moveTo>
                    <a:pt x="4140" y="1290"/>
                  </a:moveTo>
                  <a:lnTo>
                    <a:pt x="4134" y="1290"/>
                  </a:lnTo>
                  <a:lnTo>
                    <a:pt x="4128" y="1296"/>
                  </a:lnTo>
                  <a:lnTo>
                    <a:pt x="4128" y="1308"/>
                  </a:lnTo>
                  <a:lnTo>
                    <a:pt x="4134" y="1314"/>
                  </a:lnTo>
                  <a:lnTo>
                    <a:pt x="4158" y="1314"/>
                  </a:lnTo>
                  <a:lnTo>
                    <a:pt x="4164" y="1308"/>
                  </a:lnTo>
                  <a:lnTo>
                    <a:pt x="4164" y="1296"/>
                  </a:lnTo>
                  <a:lnTo>
                    <a:pt x="4158" y="1290"/>
                  </a:lnTo>
                  <a:lnTo>
                    <a:pt x="4140" y="1290"/>
                  </a:lnTo>
                  <a:close/>
                  <a:moveTo>
                    <a:pt x="3834" y="1242"/>
                  </a:moveTo>
                  <a:lnTo>
                    <a:pt x="3840" y="1236"/>
                  </a:lnTo>
                  <a:lnTo>
                    <a:pt x="3834" y="1230"/>
                  </a:lnTo>
                  <a:lnTo>
                    <a:pt x="3828" y="1230"/>
                  </a:lnTo>
                  <a:lnTo>
                    <a:pt x="3822" y="1224"/>
                  </a:lnTo>
                  <a:lnTo>
                    <a:pt x="3810" y="1224"/>
                  </a:lnTo>
                  <a:lnTo>
                    <a:pt x="3810" y="1236"/>
                  </a:lnTo>
                  <a:lnTo>
                    <a:pt x="3816" y="1242"/>
                  </a:lnTo>
                  <a:lnTo>
                    <a:pt x="3816" y="1248"/>
                  </a:lnTo>
                  <a:lnTo>
                    <a:pt x="3828" y="1248"/>
                  </a:lnTo>
                  <a:lnTo>
                    <a:pt x="3834" y="1242"/>
                  </a:lnTo>
                  <a:close/>
                  <a:moveTo>
                    <a:pt x="4206" y="1452"/>
                  </a:moveTo>
                  <a:lnTo>
                    <a:pt x="4170" y="1452"/>
                  </a:lnTo>
                  <a:lnTo>
                    <a:pt x="4206" y="1476"/>
                  </a:lnTo>
                  <a:lnTo>
                    <a:pt x="4218" y="1470"/>
                  </a:lnTo>
                  <a:lnTo>
                    <a:pt x="4218" y="1458"/>
                  </a:lnTo>
                  <a:lnTo>
                    <a:pt x="4212" y="1458"/>
                  </a:lnTo>
                  <a:lnTo>
                    <a:pt x="4206" y="1452"/>
                  </a:lnTo>
                  <a:close/>
                  <a:moveTo>
                    <a:pt x="4170" y="870"/>
                  </a:moveTo>
                  <a:lnTo>
                    <a:pt x="4152" y="870"/>
                  </a:lnTo>
                  <a:lnTo>
                    <a:pt x="4152" y="876"/>
                  </a:lnTo>
                  <a:lnTo>
                    <a:pt x="4158" y="882"/>
                  </a:lnTo>
                  <a:lnTo>
                    <a:pt x="4164" y="882"/>
                  </a:lnTo>
                  <a:lnTo>
                    <a:pt x="4170" y="888"/>
                  </a:lnTo>
                  <a:lnTo>
                    <a:pt x="4182" y="882"/>
                  </a:lnTo>
                  <a:lnTo>
                    <a:pt x="4188" y="882"/>
                  </a:lnTo>
                  <a:lnTo>
                    <a:pt x="4194" y="876"/>
                  </a:lnTo>
                  <a:lnTo>
                    <a:pt x="4188" y="870"/>
                  </a:lnTo>
                  <a:lnTo>
                    <a:pt x="4170" y="870"/>
                  </a:lnTo>
                  <a:close/>
                  <a:moveTo>
                    <a:pt x="4170" y="936"/>
                  </a:moveTo>
                  <a:lnTo>
                    <a:pt x="4236" y="936"/>
                  </a:lnTo>
                  <a:lnTo>
                    <a:pt x="4236" y="918"/>
                  </a:lnTo>
                  <a:lnTo>
                    <a:pt x="4188" y="918"/>
                  </a:lnTo>
                  <a:lnTo>
                    <a:pt x="4170" y="936"/>
                  </a:lnTo>
                  <a:close/>
                  <a:moveTo>
                    <a:pt x="5574" y="36"/>
                  </a:moveTo>
                  <a:lnTo>
                    <a:pt x="5490" y="36"/>
                  </a:lnTo>
                  <a:lnTo>
                    <a:pt x="5496" y="24"/>
                  </a:lnTo>
                  <a:lnTo>
                    <a:pt x="5490" y="24"/>
                  </a:lnTo>
                  <a:lnTo>
                    <a:pt x="5484" y="18"/>
                  </a:lnTo>
                  <a:lnTo>
                    <a:pt x="5448" y="18"/>
                  </a:lnTo>
                  <a:lnTo>
                    <a:pt x="5430" y="12"/>
                  </a:lnTo>
                  <a:lnTo>
                    <a:pt x="5400" y="12"/>
                  </a:lnTo>
                  <a:lnTo>
                    <a:pt x="5364" y="18"/>
                  </a:lnTo>
                  <a:lnTo>
                    <a:pt x="5334" y="30"/>
                  </a:lnTo>
                  <a:lnTo>
                    <a:pt x="5304" y="36"/>
                  </a:lnTo>
                  <a:lnTo>
                    <a:pt x="5292" y="36"/>
                  </a:lnTo>
                  <a:lnTo>
                    <a:pt x="5346" y="12"/>
                  </a:lnTo>
                  <a:lnTo>
                    <a:pt x="5274" y="18"/>
                  </a:lnTo>
                  <a:lnTo>
                    <a:pt x="5268" y="18"/>
                  </a:lnTo>
                  <a:lnTo>
                    <a:pt x="5262" y="12"/>
                  </a:lnTo>
                  <a:lnTo>
                    <a:pt x="5250" y="12"/>
                  </a:lnTo>
                  <a:lnTo>
                    <a:pt x="5226" y="0"/>
                  </a:lnTo>
                  <a:lnTo>
                    <a:pt x="5196" y="0"/>
                  </a:lnTo>
                  <a:lnTo>
                    <a:pt x="5190" y="6"/>
                  </a:lnTo>
                  <a:lnTo>
                    <a:pt x="5184" y="18"/>
                  </a:lnTo>
                  <a:lnTo>
                    <a:pt x="5178" y="18"/>
                  </a:lnTo>
                  <a:lnTo>
                    <a:pt x="5172" y="12"/>
                  </a:lnTo>
                  <a:lnTo>
                    <a:pt x="5160" y="6"/>
                  </a:lnTo>
                  <a:lnTo>
                    <a:pt x="5148" y="6"/>
                  </a:lnTo>
                  <a:lnTo>
                    <a:pt x="5136" y="0"/>
                  </a:lnTo>
                  <a:lnTo>
                    <a:pt x="5124" y="0"/>
                  </a:lnTo>
                  <a:lnTo>
                    <a:pt x="5112" y="6"/>
                  </a:lnTo>
                  <a:lnTo>
                    <a:pt x="5106" y="12"/>
                  </a:lnTo>
                  <a:lnTo>
                    <a:pt x="5094" y="18"/>
                  </a:lnTo>
                  <a:lnTo>
                    <a:pt x="5088" y="24"/>
                  </a:lnTo>
                  <a:lnTo>
                    <a:pt x="5046" y="12"/>
                  </a:lnTo>
                  <a:lnTo>
                    <a:pt x="4938" y="6"/>
                  </a:lnTo>
                  <a:lnTo>
                    <a:pt x="4968" y="36"/>
                  </a:lnTo>
                  <a:lnTo>
                    <a:pt x="4902" y="12"/>
                  </a:lnTo>
                  <a:lnTo>
                    <a:pt x="4842" y="24"/>
                  </a:lnTo>
                  <a:lnTo>
                    <a:pt x="4830" y="24"/>
                  </a:lnTo>
                  <a:lnTo>
                    <a:pt x="4812" y="18"/>
                  </a:lnTo>
                  <a:lnTo>
                    <a:pt x="4746" y="18"/>
                  </a:lnTo>
                  <a:lnTo>
                    <a:pt x="4710" y="24"/>
                  </a:lnTo>
                  <a:lnTo>
                    <a:pt x="4686" y="36"/>
                  </a:lnTo>
                  <a:lnTo>
                    <a:pt x="4674" y="36"/>
                  </a:lnTo>
                  <a:lnTo>
                    <a:pt x="4764" y="60"/>
                  </a:lnTo>
                  <a:lnTo>
                    <a:pt x="4674" y="48"/>
                  </a:lnTo>
                  <a:lnTo>
                    <a:pt x="4662" y="48"/>
                  </a:lnTo>
                  <a:lnTo>
                    <a:pt x="4590" y="36"/>
                  </a:lnTo>
                  <a:lnTo>
                    <a:pt x="4542" y="36"/>
                  </a:lnTo>
                  <a:lnTo>
                    <a:pt x="4530" y="48"/>
                  </a:lnTo>
                  <a:lnTo>
                    <a:pt x="4530" y="60"/>
                  </a:lnTo>
                  <a:lnTo>
                    <a:pt x="4512" y="60"/>
                  </a:lnTo>
                  <a:lnTo>
                    <a:pt x="4482" y="54"/>
                  </a:lnTo>
                  <a:lnTo>
                    <a:pt x="4392" y="54"/>
                  </a:lnTo>
                  <a:lnTo>
                    <a:pt x="4350" y="60"/>
                  </a:lnTo>
                  <a:lnTo>
                    <a:pt x="4302" y="66"/>
                  </a:lnTo>
                  <a:lnTo>
                    <a:pt x="4260" y="66"/>
                  </a:lnTo>
                  <a:lnTo>
                    <a:pt x="4242" y="72"/>
                  </a:lnTo>
                  <a:lnTo>
                    <a:pt x="4260" y="72"/>
                  </a:lnTo>
                  <a:lnTo>
                    <a:pt x="4266" y="78"/>
                  </a:lnTo>
                  <a:lnTo>
                    <a:pt x="4278" y="78"/>
                  </a:lnTo>
                  <a:lnTo>
                    <a:pt x="4362" y="84"/>
                  </a:lnTo>
                  <a:lnTo>
                    <a:pt x="4278" y="96"/>
                  </a:lnTo>
                  <a:lnTo>
                    <a:pt x="4284" y="96"/>
                  </a:lnTo>
                  <a:lnTo>
                    <a:pt x="4290" y="102"/>
                  </a:lnTo>
                  <a:lnTo>
                    <a:pt x="4314" y="114"/>
                  </a:lnTo>
                  <a:lnTo>
                    <a:pt x="4338" y="114"/>
                  </a:lnTo>
                  <a:lnTo>
                    <a:pt x="4356" y="108"/>
                  </a:lnTo>
                  <a:lnTo>
                    <a:pt x="4392" y="108"/>
                  </a:lnTo>
                  <a:lnTo>
                    <a:pt x="4398" y="102"/>
                  </a:lnTo>
                  <a:lnTo>
                    <a:pt x="4410" y="102"/>
                  </a:lnTo>
                  <a:lnTo>
                    <a:pt x="4416" y="96"/>
                  </a:lnTo>
                  <a:lnTo>
                    <a:pt x="4440" y="96"/>
                  </a:lnTo>
                  <a:lnTo>
                    <a:pt x="4458" y="90"/>
                  </a:lnTo>
                  <a:lnTo>
                    <a:pt x="4500" y="90"/>
                  </a:lnTo>
                  <a:lnTo>
                    <a:pt x="4518" y="96"/>
                  </a:lnTo>
                  <a:lnTo>
                    <a:pt x="4536" y="96"/>
                  </a:lnTo>
                  <a:lnTo>
                    <a:pt x="4548" y="102"/>
                  </a:lnTo>
                  <a:lnTo>
                    <a:pt x="4560" y="102"/>
                  </a:lnTo>
                  <a:lnTo>
                    <a:pt x="4494" y="102"/>
                  </a:lnTo>
                  <a:lnTo>
                    <a:pt x="4482" y="108"/>
                  </a:lnTo>
                  <a:lnTo>
                    <a:pt x="4458" y="108"/>
                  </a:lnTo>
                  <a:lnTo>
                    <a:pt x="4446" y="114"/>
                  </a:lnTo>
                  <a:lnTo>
                    <a:pt x="4434" y="114"/>
                  </a:lnTo>
                  <a:lnTo>
                    <a:pt x="4422" y="120"/>
                  </a:lnTo>
                  <a:lnTo>
                    <a:pt x="4410" y="120"/>
                  </a:lnTo>
                  <a:lnTo>
                    <a:pt x="4404" y="126"/>
                  </a:lnTo>
                  <a:lnTo>
                    <a:pt x="4398" y="126"/>
                  </a:lnTo>
                  <a:lnTo>
                    <a:pt x="4434" y="126"/>
                  </a:lnTo>
                  <a:lnTo>
                    <a:pt x="4452" y="132"/>
                  </a:lnTo>
                  <a:lnTo>
                    <a:pt x="4488" y="132"/>
                  </a:lnTo>
                  <a:lnTo>
                    <a:pt x="4500" y="126"/>
                  </a:lnTo>
                  <a:lnTo>
                    <a:pt x="4506" y="126"/>
                  </a:lnTo>
                  <a:lnTo>
                    <a:pt x="4512" y="120"/>
                  </a:lnTo>
                  <a:lnTo>
                    <a:pt x="4638" y="120"/>
                  </a:lnTo>
                  <a:lnTo>
                    <a:pt x="4656" y="114"/>
                  </a:lnTo>
                  <a:lnTo>
                    <a:pt x="4680" y="114"/>
                  </a:lnTo>
                  <a:lnTo>
                    <a:pt x="4698" y="108"/>
                  </a:lnTo>
                  <a:lnTo>
                    <a:pt x="4710" y="108"/>
                  </a:lnTo>
                  <a:lnTo>
                    <a:pt x="4722" y="96"/>
                  </a:lnTo>
                  <a:lnTo>
                    <a:pt x="4734" y="96"/>
                  </a:lnTo>
                  <a:lnTo>
                    <a:pt x="4752" y="90"/>
                  </a:lnTo>
                  <a:lnTo>
                    <a:pt x="4770" y="90"/>
                  </a:lnTo>
                  <a:lnTo>
                    <a:pt x="4782" y="84"/>
                  </a:lnTo>
                  <a:lnTo>
                    <a:pt x="4830" y="84"/>
                  </a:lnTo>
                  <a:lnTo>
                    <a:pt x="4746" y="114"/>
                  </a:lnTo>
                  <a:lnTo>
                    <a:pt x="4782" y="114"/>
                  </a:lnTo>
                  <a:lnTo>
                    <a:pt x="4734" y="126"/>
                  </a:lnTo>
                  <a:lnTo>
                    <a:pt x="4716" y="126"/>
                  </a:lnTo>
                  <a:lnTo>
                    <a:pt x="4674" y="132"/>
                  </a:lnTo>
                  <a:lnTo>
                    <a:pt x="4620" y="132"/>
                  </a:lnTo>
                  <a:lnTo>
                    <a:pt x="4566" y="138"/>
                  </a:lnTo>
                  <a:lnTo>
                    <a:pt x="4536" y="138"/>
                  </a:lnTo>
                  <a:lnTo>
                    <a:pt x="4524" y="150"/>
                  </a:lnTo>
                  <a:lnTo>
                    <a:pt x="4524" y="156"/>
                  </a:lnTo>
                  <a:lnTo>
                    <a:pt x="4602" y="174"/>
                  </a:lnTo>
                  <a:lnTo>
                    <a:pt x="4596" y="174"/>
                  </a:lnTo>
                  <a:lnTo>
                    <a:pt x="4590" y="180"/>
                  </a:lnTo>
                  <a:lnTo>
                    <a:pt x="4578" y="180"/>
                  </a:lnTo>
                  <a:lnTo>
                    <a:pt x="4566" y="186"/>
                  </a:lnTo>
                  <a:lnTo>
                    <a:pt x="4542" y="186"/>
                  </a:lnTo>
                  <a:lnTo>
                    <a:pt x="4518" y="174"/>
                  </a:lnTo>
                  <a:lnTo>
                    <a:pt x="4500" y="162"/>
                  </a:lnTo>
                  <a:lnTo>
                    <a:pt x="4476" y="150"/>
                  </a:lnTo>
                  <a:lnTo>
                    <a:pt x="4470" y="144"/>
                  </a:lnTo>
                  <a:lnTo>
                    <a:pt x="4356" y="144"/>
                  </a:lnTo>
                  <a:lnTo>
                    <a:pt x="4350" y="150"/>
                  </a:lnTo>
                  <a:lnTo>
                    <a:pt x="4344" y="162"/>
                  </a:lnTo>
                  <a:lnTo>
                    <a:pt x="4338" y="168"/>
                  </a:lnTo>
                  <a:lnTo>
                    <a:pt x="4368" y="186"/>
                  </a:lnTo>
                  <a:lnTo>
                    <a:pt x="4386" y="204"/>
                  </a:lnTo>
                  <a:lnTo>
                    <a:pt x="4410" y="216"/>
                  </a:lnTo>
                  <a:lnTo>
                    <a:pt x="4458" y="216"/>
                  </a:lnTo>
                  <a:lnTo>
                    <a:pt x="4476" y="210"/>
                  </a:lnTo>
                  <a:lnTo>
                    <a:pt x="4488" y="210"/>
                  </a:lnTo>
                  <a:lnTo>
                    <a:pt x="4476" y="216"/>
                  </a:lnTo>
                  <a:lnTo>
                    <a:pt x="4470" y="228"/>
                  </a:lnTo>
                  <a:lnTo>
                    <a:pt x="4398" y="228"/>
                  </a:lnTo>
                  <a:lnTo>
                    <a:pt x="4380" y="222"/>
                  </a:lnTo>
                  <a:lnTo>
                    <a:pt x="4350" y="222"/>
                  </a:lnTo>
                  <a:lnTo>
                    <a:pt x="4314" y="228"/>
                  </a:lnTo>
                  <a:lnTo>
                    <a:pt x="4272" y="234"/>
                  </a:lnTo>
                  <a:lnTo>
                    <a:pt x="4230" y="234"/>
                  </a:lnTo>
                  <a:lnTo>
                    <a:pt x="4218" y="240"/>
                  </a:lnTo>
                  <a:lnTo>
                    <a:pt x="4200" y="246"/>
                  </a:lnTo>
                  <a:lnTo>
                    <a:pt x="4188" y="258"/>
                  </a:lnTo>
                  <a:lnTo>
                    <a:pt x="4176" y="264"/>
                  </a:lnTo>
                  <a:lnTo>
                    <a:pt x="4170" y="270"/>
                  </a:lnTo>
                  <a:lnTo>
                    <a:pt x="4164" y="270"/>
                  </a:lnTo>
                  <a:lnTo>
                    <a:pt x="4236" y="258"/>
                  </a:lnTo>
                  <a:lnTo>
                    <a:pt x="4236" y="276"/>
                  </a:lnTo>
                  <a:lnTo>
                    <a:pt x="4296" y="258"/>
                  </a:lnTo>
                  <a:lnTo>
                    <a:pt x="4224" y="288"/>
                  </a:lnTo>
                  <a:lnTo>
                    <a:pt x="4230" y="288"/>
                  </a:lnTo>
                  <a:lnTo>
                    <a:pt x="4236" y="294"/>
                  </a:lnTo>
                  <a:lnTo>
                    <a:pt x="4248" y="300"/>
                  </a:lnTo>
                  <a:lnTo>
                    <a:pt x="4278" y="300"/>
                  </a:lnTo>
                  <a:lnTo>
                    <a:pt x="4314" y="288"/>
                  </a:lnTo>
                  <a:lnTo>
                    <a:pt x="4326" y="288"/>
                  </a:lnTo>
                  <a:lnTo>
                    <a:pt x="4344" y="282"/>
                  </a:lnTo>
                  <a:lnTo>
                    <a:pt x="4350" y="276"/>
                  </a:lnTo>
                  <a:lnTo>
                    <a:pt x="4356" y="276"/>
                  </a:lnTo>
                  <a:lnTo>
                    <a:pt x="4254" y="312"/>
                  </a:lnTo>
                  <a:lnTo>
                    <a:pt x="4188" y="312"/>
                  </a:lnTo>
                  <a:lnTo>
                    <a:pt x="4176" y="288"/>
                  </a:lnTo>
                  <a:lnTo>
                    <a:pt x="4164" y="288"/>
                  </a:lnTo>
                  <a:lnTo>
                    <a:pt x="4146" y="282"/>
                  </a:lnTo>
                  <a:lnTo>
                    <a:pt x="4110" y="282"/>
                  </a:lnTo>
                  <a:lnTo>
                    <a:pt x="4104" y="288"/>
                  </a:lnTo>
                  <a:lnTo>
                    <a:pt x="4104" y="300"/>
                  </a:lnTo>
                  <a:lnTo>
                    <a:pt x="4110" y="312"/>
                  </a:lnTo>
                  <a:lnTo>
                    <a:pt x="4110" y="318"/>
                  </a:lnTo>
                  <a:lnTo>
                    <a:pt x="4116" y="324"/>
                  </a:lnTo>
                  <a:lnTo>
                    <a:pt x="4092" y="324"/>
                  </a:lnTo>
                  <a:lnTo>
                    <a:pt x="4074" y="330"/>
                  </a:lnTo>
                  <a:lnTo>
                    <a:pt x="4032" y="330"/>
                  </a:lnTo>
                  <a:lnTo>
                    <a:pt x="4020" y="336"/>
                  </a:lnTo>
                  <a:lnTo>
                    <a:pt x="4002" y="342"/>
                  </a:lnTo>
                  <a:lnTo>
                    <a:pt x="3990" y="348"/>
                  </a:lnTo>
                  <a:lnTo>
                    <a:pt x="3972" y="354"/>
                  </a:lnTo>
                  <a:lnTo>
                    <a:pt x="3936" y="354"/>
                  </a:lnTo>
                  <a:lnTo>
                    <a:pt x="3924" y="360"/>
                  </a:lnTo>
                  <a:lnTo>
                    <a:pt x="3918" y="360"/>
                  </a:lnTo>
                  <a:lnTo>
                    <a:pt x="3924" y="360"/>
                  </a:lnTo>
                  <a:lnTo>
                    <a:pt x="3936" y="366"/>
                  </a:lnTo>
                  <a:lnTo>
                    <a:pt x="3978" y="366"/>
                  </a:lnTo>
                  <a:lnTo>
                    <a:pt x="3990" y="360"/>
                  </a:lnTo>
                  <a:lnTo>
                    <a:pt x="3996" y="354"/>
                  </a:lnTo>
                  <a:lnTo>
                    <a:pt x="3984" y="372"/>
                  </a:lnTo>
                  <a:lnTo>
                    <a:pt x="4020" y="366"/>
                  </a:lnTo>
                  <a:lnTo>
                    <a:pt x="4044" y="354"/>
                  </a:lnTo>
                  <a:lnTo>
                    <a:pt x="4044" y="372"/>
                  </a:lnTo>
                  <a:lnTo>
                    <a:pt x="4074" y="366"/>
                  </a:lnTo>
                  <a:lnTo>
                    <a:pt x="4098" y="366"/>
                  </a:lnTo>
                  <a:lnTo>
                    <a:pt x="4098" y="372"/>
                  </a:lnTo>
                  <a:lnTo>
                    <a:pt x="4104" y="378"/>
                  </a:lnTo>
                  <a:lnTo>
                    <a:pt x="4122" y="378"/>
                  </a:lnTo>
                  <a:lnTo>
                    <a:pt x="4146" y="366"/>
                  </a:lnTo>
                  <a:lnTo>
                    <a:pt x="4152" y="366"/>
                  </a:lnTo>
                  <a:lnTo>
                    <a:pt x="4164" y="360"/>
                  </a:lnTo>
                  <a:lnTo>
                    <a:pt x="4170" y="372"/>
                  </a:lnTo>
                  <a:lnTo>
                    <a:pt x="4200" y="354"/>
                  </a:lnTo>
                  <a:lnTo>
                    <a:pt x="4206" y="360"/>
                  </a:lnTo>
                  <a:lnTo>
                    <a:pt x="4212" y="372"/>
                  </a:lnTo>
                  <a:lnTo>
                    <a:pt x="4224" y="372"/>
                  </a:lnTo>
                  <a:lnTo>
                    <a:pt x="4236" y="366"/>
                  </a:lnTo>
                  <a:lnTo>
                    <a:pt x="4242" y="360"/>
                  </a:lnTo>
                  <a:lnTo>
                    <a:pt x="4248" y="360"/>
                  </a:lnTo>
                  <a:lnTo>
                    <a:pt x="4254" y="366"/>
                  </a:lnTo>
                  <a:lnTo>
                    <a:pt x="4266" y="372"/>
                  </a:lnTo>
                  <a:lnTo>
                    <a:pt x="4284" y="372"/>
                  </a:lnTo>
                  <a:lnTo>
                    <a:pt x="4290" y="366"/>
                  </a:lnTo>
                  <a:lnTo>
                    <a:pt x="4290" y="360"/>
                  </a:lnTo>
                  <a:lnTo>
                    <a:pt x="4284" y="354"/>
                  </a:lnTo>
                  <a:lnTo>
                    <a:pt x="4338" y="372"/>
                  </a:lnTo>
                  <a:lnTo>
                    <a:pt x="4344" y="378"/>
                  </a:lnTo>
                  <a:lnTo>
                    <a:pt x="4350" y="390"/>
                  </a:lnTo>
                  <a:lnTo>
                    <a:pt x="4374" y="390"/>
                  </a:lnTo>
                  <a:lnTo>
                    <a:pt x="4410" y="378"/>
                  </a:lnTo>
                  <a:lnTo>
                    <a:pt x="4440" y="372"/>
                  </a:lnTo>
                  <a:lnTo>
                    <a:pt x="4476" y="372"/>
                  </a:lnTo>
                  <a:lnTo>
                    <a:pt x="4494" y="366"/>
                  </a:lnTo>
                  <a:lnTo>
                    <a:pt x="4506" y="360"/>
                  </a:lnTo>
                  <a:lnTo>
                    <a:pt x="4524" y="342"/>
                  </a:lnTo>
                  <a:lnTo>
                    <a:pt x="4464" y="342"/>
                  </a:lnTo>
                  <a:lnTo>
                    <a:pt x="4470" y="336"/>
                  </a:lnTo>
                  <a:lnTo>
                    <a:pt x="4470" y="330"/>
                  </a:lnTo>
                  <a:lnTo>
                    <a:pt x="4416" y="330"/>
                  </a:lnTo>
                  <a:lnTo>
                    <a:pt x="4362" y="318"/>
                  </a:lnTo>
                  <a:lnTo>
                    <a:pt x="4380" y="300"/>
                  </a:lnTo>
                  <a:lnTo>
                    <a:pt x="4440" y="318"/>
                  </a:lnTo>
                  <a:lnTo>
                    <a:pt x="4452" y="318"/>
                  </a:lnTo>
                  <a:lnTo>
                    <a:pt x="4488" y="312"/>
                  </a:lnTo>
                  <a:lnTo>
                    <a:pt x="4566" y="312"/>
                  </a:lnTo>
                  <a:lnTo>
                    <a:pt x="4578" y="300"/>
                  </a:lnTo>
                  <a:lnTo>
                    <a:pt x="4578" y="288"/>
                  </a:lnTo>
                  <a:lnTo>
                    <a:pt x="4584" y="288"/>
                  </a:lnTo>
                  <a:lnTo>
                    <a:pt x="4590" y="282"/>
                  </a:lnTo>
                  <a:lnTo>
                    <a:pt x="4608" y="282"/>
                  </a:lnTo>
                  <a:lnTo>
                    <a:pt x="4626" y="276"/>
                  </a:lnTo>
                  <a:lnTo>
                    <a:pt x="4662" y="276"/>
                  </a:lnTo>
                  <a:lnTo>
                    <a:pt x="4680" y="270"/>
                  </a:lnTo>
                  <a:lnTo>
                    <a:pt x="4710" y="270"/>
                  </a:lnTo>
                  <a:lnTo>
                    <a:pt x="4722" y="264"/>
                  </a:lnTo>
                  <a:lnTo>
                    <a:pt x="4728" y="264"/>
                  </a:lnTo>
                  <a:lnTo>
                    <a:pt x="4704" y="246"/>
                  </a:lnTo>
                  <a:lnTo>
                    <a:pt x="4746" y="246"/>
                  </a:lnTo>
                  <a:lnTo>
                    <a:pt x="4770" y="240"/>
                  </a:lnTo>
                  <a:lnTo>
                    <a:pt x="4782" y="234"/>
                  </a:lnTo>
                  <a:lnTo>
                    <a:pt x="4776" y="228"/>
                  </a:lnTo>
                  <a:lnTo>
                    <a:pt x="4770" y="228"/>
                  </a:lnTo>
                  <a:lnTo>
                    <a:pt x="4758" y="222"/>
                  </a:lnTo>
                  <a:lnTo>
                    <a:pt x="4746" y="222"/>
                  </a:lnTo>
                  <a:lnTo>
                    <a:pt x="4734" y="216"/>
                  </a:lnTo>
                  <a:lnTo>
                    <a:pt x="4686" y="216"/>
                  </a:lnTo>
                  <a:lnTo>
                    <a:pt x="4674" y="210"/>
                  </a:lnTo>
                  <a:lnTo>
                    <a:pt x="4662" y="210"/>
                  </a:lnTo>
                  <a:lnTo>
                    <a:pt x="4662" y="204"/>
                  </a:lnTo>
                  <a:lnTo>
                    <a:pt x="4674" y="198"/>
                  </a:lnTo>
                  <a:lnTo>
                    <a:pt x="4686" y="198"/>
                  </a:lnTo>
                  <a:lnTo>
                    <a:pt x="4704" y="192"/>
                  </a:lnTo>
                  <a:lnTo>
                    <a:pt x="4716" y="186"/>
                  </a:lnTo>
                  <a:lnTo>
                    <a:pt x="4764" y="186"/>
                  </a:lnTo>
                  <a:lnTo>
                    <a:pt x="4782" y="192"/>
                  </a:lnTo>
                  <a:lnTo>
                    <a:pt x="4860" y="192"/>
                  </a:lnTo>
                  <a:lnTo>
                    <a:pt x="4878" y="186"/>
                  </a:lnTo>
                  <a:lnTo>
                    <a:pt x="4902" y="186"/>
                  </a:lnTo>
                  <a:lnTo>
                    <a:pt x="4896" y="180"/>
                  </a:lnTo>
                  <a:lnTo>
                    <a:pt x="4878" y="180"/>
                  </a:lnTo>
                  <a:lnTo>
                    <a:pt x="4866" y="174"/>
                  </a:lnTo>
                  <a:lnTo>
                    <a:pt x="4872" y="168"/>
                  </a:lnTo>
                  <a:lnTo>
                    <a:pt x="4902" y="162"/>
                  </a:lnTo>
                  <a:lnTo>
                    <a:pt x="4944" y="168"/>
                  </a:lnTo>
                  <a:lnTo>
                    <a:pt x="4974" y="174"/>
                  </a:lnTo>
                  <a:lnTo>
                    <a:pt x="4986" y="174"/>
                  </a:lnTo>
                  <a:lnTo>
                    <a:pt x="4992" y="168"/>
                  </a:lnTo>
                  <a:lnTo>
                    <a:pt x="4992" y="150"/>
                  </a:lnTo>
                  <a:lnTo>
                    <a:pt x="5070" y="156"/>
                  </a:lnTo>
                  <a:lnTo>
                    <a:pt x="5070" y="132"/>
                  </a:lnTo>
                  <a:lnTo>
                    <a:pt x="5082" y="132"/>
                  </a:lnTo>
                  <a:lnTo>
                    <a:pt x="5094" y="138"/>
                  </a:lnTo>
                  <a:lnTo>
                    <a:pt x="5112" y="138"/>
                  </a:lnTo>
                  <a:lnTo>
                    <a:pt x="5136" y="126"/>
                  </a:lnTo>
                  <a:lnTo>
                    <a:pt x="5148" y="126"/>
                  </a:lnTo>
                  <a:lnTo>
                    <a:pt x="5154" y="120"/>
                  </a:lnTo>
                  <a:lnTo>
                    <a:pt x="5172" y="120"/>
                  </a:lnTo>
                  <a:lnTo>
                    <a:pt x="5208" y="114"/>
                  </a:lnTo>
                  <a:lnTo>
                    <a:pt x="5256" y="102"/>
                  </a:lnTo>
                  <a:lnTo>
                    <a:pt x="5298" y="96"/>
                  </a:lnTo>
                  <a:lnTo>
                    <a:pt x="5322" y="90"/>
                  </a:lnTo>
                  <a:lnTo>
                    <a:pt x="5340" y="90"/>
                  </a:lnTo>
                  <a:lnTo>
                    <a:pt x="5346" y="84"/>
                  </a:lnTo>
                  <a:lnTo>
                    <a:pt x="5238" y="84"/>
                  </a:lnTo>
                  <a:lnTo>
                    <a:pt x="5214" y="96"/>
                  </a:lnTo>
                  <a:lnTo>
                    <a:pt x="5142" y="96"/>
                  </a:lnTo>
                  <a:lnTo>
                    <a:pt x="5226" y="90"/>
                  </a:lnTo>
                  <a:lnTo>
                    <a:pt x="5220" y="78"/>
                  </a:lnTo>
                  <a:lnTo>
                    <a:pt x="5268" y="84"/>
                  </a:lnTo>
                  <a:lnTo>
                    <a:pt x="5274" y="78"/>
                  </a:lnTo>
                  <a:lnTo>
                    <a:pt x="5286" y="72"/>
                  </a:lnTo>
                  <a:lnTo>
                    <a:pt x="5358" y="72"/>
                  </a:lnTo>
                  <a:lnTo>
                    <a:pt x="5406" y="66"/>
                  </a:lnTo>
                  <a:lnTo>
                    <a:pt x="5454" y="66"/>
                  </a:lnTo>
                  <a:lnTo>
                    <a:pt x="5484" y="60"/>
                  </a:lnTo>
                  <a:lnTo>
                    <a:pt x="5496" y="60"/>
                  </a:lnTo>
                  <a:lnTo>
                    <a:pt x="5514" y="54"/>
                  </a:lnTo>
                  <a:lnTo>
                    <a:pt x="5532" y="54"/>
                  </a:lnTo>
                  <a:lnTo>
                    <a:pt x="5550" y="48"/>
                  </a:lnTo>
                  <a:lnTo>
                    <a:pt x="5562" y="42"/>
                  </a:lnTo>
                  <a:lnTo>
                    <a:pt x="5574" y="42"/>
                  </a:lnTo>
                  <a:lnTo>
                    <a:pt x="5574" y="36"/>
                  </a:lnTo>
                  <a:close/>
                  <a:moveTo>
                    <a:pt x="4032" y="966"/>
                  </a:moveTo>
                  <a:lnTo>
                    <a:pt x="4086" y="966"/>
                  </a:lnTo>
                  <a:lnTo>
                    <a:pt x="4134" y="942"/>
                  </a:lnTo>
                  <a:lnTo>
                    <a:pt x="4140" y="930"/>
                  </a:lnTo>
                  <a:lnTo>
                    <a:pt x="4134" y="918"/>
                  </a:lnTo>
                  <a:lnTo>
                    <a:pt x="4134" y="912"/>
                  </a:lnTo>
                  <a:lnTo>
                    <a:pt x="4122" y="906"/>
                  </a:lnTo>
                  <a:lnTo>
                    <a:pt x="4074" y="906"/>
                  </a:lnTo>
                  <a:lnTo>
                    <a:pt x="4062" y="912"/>
                  </a:lnTo>
                  <a:lnTo>
                    <a:pt x="4050" y="912"/>
                  </a:lnTo>
                  <a:lnTo>
                    <a:pt x="4026" y="924"/>
                  </a:lnTo>
                  <a:lnTo>
                    <a:pt x="4014" y="936"/>
                  </a:lnTo>
                  <a:lnTo>
                    <a:pt x="4002" y="942"/>
                  </a:lnTo>
                  <a:lnTo>
                    <a:pt x="4002" y="954"/>
                  </a:lnTo>
                  <a:lnTo>
                    <a:pt x="4014" y="960"/>
                  </a:lnTo>
                  <a:lnTo>
                    <a:pt x="4032" y="966"/>
                  </a:lnTo>
                  <a:close/>
                  <a:moveTo>
                    <a:pt x="4014" y="840"/>
                  </a:moveTo>
                  <a:lnTo>
                    <a:pt x="4002" y="840"/>
                  </a:lnTo>
                  <a:lnTo>
                    <a:pt x="3990" y="846"/>
                  </a:lnTo>
                  <a:lnTo>
                    <a:pt x="3984" y="852"/>
                  </a:lnTo>
                  <a:lnTo>
                    <a:pt x="3972" y="852"/>
                  </a:lnTo>
                  <a:lnTo>
                    <a:pt x="3990" y="852"/>
                  </a:lnTo>
                  <a:lnTo>
                    <a:pt x="4008" y="846"/>
                  </a:lnTo>
                  <a:lnTo>
                    <a:pt x="4026" y="846"/>
                  </a:lnTo>
                  <a:lnTo>
                    <a:pt x="4044" y="840"/>
                  </a:lnTo>
                  <a:lnTo>
                    <a:pt x="4050" y="834"/>
                  </a:lnTo>
                  <a:lnTo>
                    <a:pt x="4056" y="834"/>
                  </a:lnTo>
                  <a:lnTo>
                    <a:pt x="4068" y="822"/>
                  </a:lnTo>
                  <a:lnTo>
                    <a:pt x="4050" y="822"/>
                  </a:lnTo>
                  <a:lnTo>
                    <a:pt x="4044" y="828"/>
                  </a:lnTo>
                  <a:lnTo>
                    <a:pt x="4032" y="828"/>
                  </a:lnTo>
                  <a:lnTo>
                    <a:pt x="4020" y="834"/>
                  </a:lnTo>
                  <a:lnTo>
                    <a:pt x="4014" y="840"/>
                  </a:lnTo>
                  <a:close/>
                  <a:moveTo>
                    <a:pt x="4122" y="822"/>
                  </a:moveTo>
                  <a:lnTo>
                    <a:pt x="4104" y="822"/>
                  </a:lnTo>
                  <a:lnTo>
                    <a:pt x="4098" y="828"/>
                  </a:lnTo>
                  <a:lnTo>
                    <a:pt x="4098" y="840"/>
                  </a:lnTo>
                  <a:lnTo>
                    <a:pt x="4104" y="846"/>
                  </a:lnTo>
                  <a:lnTo>
                    <a:pt x="4110" y="840"/>
                  </a:lnTo>
                  <a:lnTo>
                    <a:pt x="4116" y="840"/>
                  </a:lnTo>
                  <a:lnTo>
                    <a:pt x="4128" y="828"/>
                  </a:lnTo>
                  <a:lnTo>
                    <a:pt x="4122" y="822"/>
                  </a:lnTo>
                  <a:close/>
                  <a:moveTo>
                    <a:pt x="3528" y="1062"/>
                  </a:moveTo>
                  <a:lnTo>
                    <a:pt x="3522" y="1062"/>
                  </a:lnTo>
                  <a:lnTo>
                    <a:pt x="3504" y="1080"/>
                  </a:lnTo>
                  <a:lnTo>
                    <a:pt x="3504" y="1086"/>
                  </a:lnTo>
                  <a:lnTo>
                    <a:pt x="3510" y="1092"/>
                  </a:lnTo>
                  <a:lnTo>
                    <a:pt x="3528" y="1092"/>
                  </a:lnTo>
                  <a:lnTo>
                    <a:pt x="3534" y="1086"/>
                  </a:lnTo>
                  <a:lnTo>
                    <a:pt x="3540" y="1074"/>
                  </a:lnTo>
                  <a:lnTo>
                    <a:pt x="3540" y="1068"/>
                  </a:lnTo>
                  <a:lnTo>
                    <a:pt x="3534" y="1062"/>
                  </a:lnTo>
                  <a:lnTo>
                    <a:pt x="3528" y="1062"/>
                  </a:lnTo>
                  <a:close/>
                  <a:moveTo>
                    <a:pt x="3588" y="1062"/>
                  </a:moveTo>
                  <a:lnTo>
                    <a:pt x="3582" y="1062"/>
                  </a:lnTo>
                  <a:lnTo>
                    <a:pt x="3576" y="1068"/>
                  </a:lnTo>
                  <a:lnTo>
                    <a:pt x="3576" y="1080"/>
                  </a:lnTo>
                  <a:lnTo>
                    <a:pt x="3582" y="1086"/>
                  </a:lnTo>
                  <a:lnTo>
                    <a:pt x="3594" y="1086"/>
                  </a:lnTo>
                  <a:lnTo>
                    <a:pt x="3600" y="1080"/>
                  </a:lnTo>
                  <a:lnTo>
                    <a:pt x="3600" y="1068"/>
                  </a:lnTo>
                  <a:lnTo>
                    <a:pt x="3588" y="1062"/>
                  </a:lnTo>
                  <a:close/>
                  <a:moveTo>
                    <a:pt x="3756" y="1242"/>
                  </a:moveTo>
                  <a:lnTo>
                    <a:pt x="3744" y="1248"/>
                  </a:lnTo>
                  <a:lnTo>
                    <a:pt x="3744" y="1260"/>
                  </a:lnTo>
                  <a:lnTo>
                    <a:pt x="3750" y="1266"/>
                  </a:lnTo>
                  <a:lnTo>
                    <a:pt x="3762" y="1272"/>
                  </a:lnTo>
                  <a:lnTo>
                    <a:pt x="3768" y="1272"/>
                  </a:lnTo>
                  <a:lnTo>
                    <a:pt x="3786" y="1254"/>
                  </a:lnTo>
                  <a:lnTo>
                    <a:pt x="3786" y="1242"/>
                  </a:lnTo>
                  <a:lnTo>
                    <a:pt x="3780" y="1236"/>
                  </a:lnTo>
                  <a:lnTo>
                    <a:pt x="3768" y="1236"/>
                  </a:lnTo>
                  <a:lnTo>
                    <a:pt x="3756" y="1242"/>
                  </a:lnTo>
                  <a:close/>
                  <a:moveTo>
                    <a:pt x="3984" y="2532"/>
                  </a:moveTo>
                  <a:lnTo>
                    <a:pt x="3948" y="2520"/>
                  </a:lnTo>
                  <a:lnTo>
                    <a:pt x="3942" y="2514"/>
                  </a:lnTo>
                  <a:lnTo>
                    <a:pt x="3936" y="2514"/>
                  </a:lnTo>
                  <a:lnTo>
                    <a:pt x="3924" y="2526"/>
                  </a:lnTo>
                  <a:lnTo>
                    <a:pt x="3930" y="2532"/>
                  </a:lnTo>
                  <a:lnTo>
                    <a:pt x="3942" y="2538"/>
                  </a:lnTo>
                  <a:lnTo>
                    <a:pt x="3948" y="2544"/>
                  </a:lnTo>
                  <a:lnTo>
                    <a:pt x="3954" y="2544"/>
                  </a:lnTo>
                  <a:lnTo>
                    <a:pt x="3960" y="2550"/>
                  </a:lnTo>
                  <a:lnTo>
                    <a:pt x="3996" y="2550"/>
                  </a:lnTo>
                  <a:lnTo>
                    <a:pt x="4008" y="2556"/>
                  </a:lnTo>
                  <a:lnTo>
                    <a:pt x="4020" y="2556"/>
                  </a:lnTo>
                  <a:lnTo>
                    <a:pt x="4038" y="2538"/>
                  </a:lnTo>
                  <a:lnTo>
                    <a:pt x="4008" y="2538"/>
                  </a:lnTo>
                  <a:lnTo>
                    <a:pt x="3984" y="2532"/>
                  </a:lnTo>
                  <a:close/>
                  <a:moveTo>
                    <a:pt x="4098" y="2280"/>
                  </a:moveTo>
                  <a:lnTo>
                    <a:pt x="4092" y="2280"/>
                  </a:lnTo>
                  <a:lnTo>
                    <a:pt x="4086" y="2274"/>
                  </a:lnTo>
                  <a:lnTo>
                    <a:pt x="4050" y="2274"/>
                  </a:lnTo>
                  <a:lnTo>
                    <a:pt x="4032" y="2268"/>
                  </a:lnTo>
                  <a:lnTo>
                    <a:pt x="3996" y="2268"/>
                  </a:lnTo>
                  <a:lnTo>
                    <a:pt x="4002" y="2274"/>
                  </a:lnTo>
                  <a:lnTo>
                    <a:pt x="4008" y="2274"/>
                  </a:lnTo>
                  <a:lnTo>
                    <a:pt x="4014" y="2280"/>
                  </a:lnTo>
                  <a:lnTo>
                    <a:pt x="4026" y="2286"/>
                  </a:lnTo>
                  <a:lnTo>
                    <a:pt x="4032" y="2286"/>
                  </a:lnTo>
                  <a:lnTo>
                    <a:pt x="4032" y="2304"/>
                  </a:lnTo>
                  <a:lnTo>
                    <a:pt x="4044" y="2304"/>
                  </a:lnTo>
                  <a:lnTo>
                    <a:pt x="4080" y="2310"/>
                  </a:lnTo>
                  <a:lnTo>
                    <a:pt x="4128" y="2316"/>
                  </a:lnTo>
                  <a:lnTo>
                    <a:pt x="4164" y="2316"/>
                  </a:lnTo>
                  <a:lnTo>
                    <a:pt x="4170" y="2310"/>
                  </a:lnTo>
                  <a:lnTo>
                    <a:pt x="4170" y="2304"/>
                  </a:lnTo>
                  <a:lnTo>
                    <a:pt x="4164" y="2304"/>
                  </a:lnTo>
                  <a:lnTo>
                    <a:pt x="4152" y="2292"/>
                  </a:lnTo>
                  <a:lnTo>
                    <a:pt x="4128" y="2286"/>
                  </a:lnTo>
                  <a:lnTo>
                    <a:pt x="4098" y="2280"/>
                  </a:lnTo>
                  <a:close/>
                  <a:moveTo>
                    <a:pt x="4194" y="2550"/>
                  </a:moveTo>
                  <a:lnTo>
                    <a:pt x="4164" y="2550"/>
                  </a:lnTo>
                  <a:lnTo>
                    <a:pt x="4152" y="2556"/>
                  </a:lnTo>
                  <a:lnTo>
                    <a:pt x="4146" y="2562"/>
                  </a:lnTo>
                  <a:lnTo>
                    <a:pt x="4182" y="2526"/>
                  </a:lnTo>
                  <a:lnTo>
                    <a:pt x="4176" y="2520"/>
                  </a:lnTo>
                  <a:lnTo>
                    <a:pt x="4152" y="2520"/>
                  </a:lnTo>
                  <a:lnTo>
                    <a:pt x="4140" y="2526"/>
                  </a:lnTo>
                  <a:lnTo>
                    <a:pt x="4128" y="2538"/>
                  </a:lnTo>
                  <a:lnTo>
                    <a:pt x="4104" y="2574"/>
                  </a:lnTo>
                  <a:lnTo>
                    <a:pt x="4164" y="2568"/>
                  </a:lnTo>
                  <a:lnTo>
                    <a:pt x="4176" y="2568"/>
                  </a:lnTo>
                  <a:lnTo>
                    <a:pt x="4182" y="2562"/>
                  </a:lnTo>
                  <a:lnTo>
                    <a:pt x="4194" y="2562"/>
                  </a:lnTo>
                  <a:lnTo>
                    <a:pt x="4200" y="2556"/>
                  </a:lnTo>
                  <a:lnTo>
                    <a:pt x="4200" y="2550"/>
                  </a:lnTo>
                  <a:lnTo>
                    <a:pt x="4194" y="2550"/>
                  </a:lnTo>
                  <a:close/>
                  <a:moveTo>
                    <a:pt x="4590" y="1962"/>
                  </a:moveTo>
                  <a:lnTo>
                    <a:pt x="4578" y="1974"/>
                  </a:lnTo>
                  <a:lnTo>
                    <a:pt x="4578" y="1980"/>
                  </a:lnTo>
                  <a:lnTo>
                    <a:pt x="4572" y="1986"/>
                  </a:lnTo>
                  <a:lnTo>
                    <a:pt x="4566" y="1986"/>
                  </a:lnTo>
                  <a:lnTo>
                    <a:pt x="4554" y="1974"/>
                  </a:lnTo>
                  <a:lnTo>
                    <a:pt x="4554" y="1962"/>
                  </a:lnTo>
                  <a:lnTo>
                    <a:pt x="4566" y="1962"/>
                  </a:lnTo>
                  <a:lnTo>
                    <a:pt x="4572" y="1956"/>
                  </a:lnTo>
                  <a:lnTo>
                    <a:pt x="4566" y="1932"/>
                  </a:lnTo>
                  <a:lnTo>
                    <a:pt x="4536" y="1926"/>
                  </a:lnTo>
                  <a:lnTo>
                    <a:pt x="4530" y="1926"/>
                  </a:lnTo>
                  <a:lnTo>
                    <a:pt x="4524" y="1932"/>
                  </a:lnTo>
                  <a:lnTo>
                    <a:pt x="4512" y="1938"/>
                  </a:lnTo>
                  <a:lnTo>
                    <a:pt x="4494" y="1944"/>
                  </a:lnTo>
                  <a:lnTo>
                    <a:pt x="4470" y="1956"/>
                  </a:lnTo>
                  <a:lnTo>
                    <a:pt x="4464" y="1962"/>
                  </a:lnTo>
                  <a:lnTo>
                    <a:pt x="4458" y="1962"/>
                  </a:lnTo>
                  <a:lnTo>
                    <a:pt x="4446" y="1968"/>
                  </a:lnTo>
                  <a:lnTo>
                    <a:pt x="4434" y="1968"/>
                  </a:lnTo>
                  <a:lnTo>
                    <a:pt x="4416" y="1974"/>
                  </a:lnTo>
                  <a:lnTo>
                    <a:pt x="4404" y="1974"/>
                  </a:lnTo>
                  <a:lnTo>
                    <a:pt x="4374" y="1998"/>
                  </a:lnTo>
                  <a:lnTo>
                    <a:pt x="4386" y="1974"/>
                  </a:lnTo>
                  <a:lnTo>
                    <a:pt x="4362" y="1956"/>
                  </a:lnTo>
                  <a:lnTo>
                    <a:pt x="4398" y="1968"/>
                  </a:lnTo>
                  <a:lnTo>
                    <a:pt x="4410" y="1956"/>
                  </a:lnTo>
                  <a:lnTo>
                    <a:pt x="4440" y="1950"/>
                  </a:lnTo>
                  <a:lnTo>
                    <a:pt x="4440" y="1932"/>
                  </a:lnTo>
                  <a:lnTo>
                    <a:pt x="4494" y="1932"/>
                  </a:lnTo>
                  <a:lnTo>
                    <a:pt x="4518" y="1920"/>
                  </a:lnTo>
                  <a:lnTo>
                    <a:pt x="4524" y="1914"/>
                  </a:lnTo>
                  <a:lnTo>
                    <a:pt x="4536" y="1908"/>
                  </a:lnTo>
                  <a:lnTo>
                    <a:pt x="4608" y="1908"/>
                  </a:lnTo>
                  <a:lnTo>
                    <a:pt x="4602" y="1902"/>
                  </a:lnTo>
                  <a:lnTo>
                    <a:pt x="4596" y="1902"/>
                  </a:lnTo>
                  <a:lnTo>
                    <a:pt x="4584" y="1896"/>
                  </a:lnTo>
                  <a:lnTo>
                    <a:pt x="4578" y="1890"/>
                  </a:lnTo>
                  <a:lnTo>
                    <a:pt x="4578" y="1866"/>
                  </a:lnTo>
                  <a:lnTo>
                    <a:pt x="4572" y="1866"/>
                  </a:lnTo>
                  <a:lnTo>
                    <a:pt x="4566" y="1872"/>
                  </a:lnTo>
                  <a:lnTo>
                    <a:pt x="4542" y="1872"/>
                  </a:lnTo>
                  <a:lnTo>
                    <a:pt x="4530" y="1878"/>
                  </a:lnTo>
                  <a:lnTo>
                    <a:pt x="4518" y="1878"/>
                  </a:lnTo>
                  <a:lnTo>
                    <a:pt x="4518" y="1866"/>
                  </a:lnTo>
                  <a:lnTo>
                    <a:pt x="4512" y="1860"/>
                  </a:lnTo>
                  <a:lnTo>
                    <a:pt x="4452" y="1878"/>
                  </a:lnTo>
                  <a:lnTo>
                    <a:pt x="4458" y="1848"/>
                  </a:lnTo>
                  <a:lnTo>
                    <a:pt x="4410" y="1860"/>
                  </a:lnTo>
                  <a:lnTo>
                    <a:pt x="4416" y="1854"/>
                  </a:lnTo>
                  <a:lnTo>
                    <a:pt x="4422" y="1842"/>
                  </a:lnTo>
                  <a:lnTo>
                    <a:pt x="4440" y="1824"/>
                  </a:lnTo>
                  <a:lnTo>
                    <a:pt x="4446" y="1812"/>
                  </a:lnTo>
                  <a:lnTo>
                    <a:pt x="4446" y="1800"/>
                  </a:lnTo>
                  <a:lnTo>
                    <a:pt x="4434" y="1800"/>
                  </a:lnTo>
                  <a:lnTo>
                    <a:pt x="4422" y="1794"/>
                  </a:lnTo>
                  <a:lnTo>
                    <a:pt x="4398" y="1794"/>
                  </a:lnTo>
                  <a:lnTo>
                    <a:pt x="4404" y="1770"/>
                  </a:lnTo>
                  <a:lnTo>
                    <a:pt x="4368" y="1770"/>
                  </a:lnTo>
                  <a:lnTo>
                    <a:pt x="4380" y="1752"/>
                  </a:lnTo>
                  <a:lnTo>
                    <a:pt x="4356" y="1728"/>
                  </a:lnTo>
                  <a:lnTo>
                    <a:pt x="4368" y="1728"/>
                  </a:lnTo>
                  <a:lnTo>
                    <a:pt x="4380" y="1734"/>
                  </a:lnTo>
                  <a:lnTo>
                    <a:pt x="4404" y="1734"/>
                  </a:lnTo>
                  <a:lnTo>
                    <a:pt x="4410" y="1728"/>
                  </a:lnTo>
                  <a:lnTo>
                    <a:pt x="4422" y="1722"/>
                  </a:lnTo>
                  <a:lnTo>
                    <a:pt x="4434" y="1710"/>
                  </a:lnTo>
                  <a:lnTo>
                    <a:pt x="4440" y="1710"/>
                  </a:lnTo>
                  <a:lnTo>
                    <a:pt x="4398" y="1686"/>
                  </a:lnTo>
                  <a:lnTo>
                    <a:pt x="4446" y="1656"/>
                  </a:lnTo>
                  <a:lnTo>
                    <a:pt x="4398" y="1632"/>
                  </a:lnTo>
                  <a:lnTo>
                    <a:pt x="4350" y="1638"/>
                  </a:lnTo>
                  <a:lnTo>
                    <a:pt x="4404" y="1614"/>
                  </a:lnTo>
                  <a:lnTo>
                    <a:pt x="4368" y="1608"/>
                  </a:lnTo>
                  <a:lnTo>
                    <a:pt x="4410" y="1584"/>
                  </a:lnTo>
                  <a:lnTo>
                    <a:pt x="4404" y="1560"/>
                  </a:lnTo>
                  <a:lnTo>
                    <a:pt x="4374" y="1560"/>
                  </a:lnTo>
                  <a:lnTo>
                    <a:pt x="4380" y="1554"/>
                  </a:lnTo>
                  <a:lnTo>
                    <a:pt x="4392" y="1530"/>
                  </a:lnTo>
                  <a:lnTo>
                    <a:pt x="4374" y="1494"/>
                  </a:lnTo>
                  <a:lnTo>
                    <a:pt x="4362" y="1494"/>
                  </a:lnTo>
                  <a:lnTo>
                    <a:pt x="4374" y="1470"/>
                  </a:lnTo>
                  <a:lnTo>
                    <a:pt x="4362" y="1476"/>
                  </a:lnTo>
                  <a:lnTo>
                    <a:pt x="4356" y="1482"/>
                  </a:lnTo>
                  <a:lnTo>
                    <a:pt x="4344" y="1488"/>
                  </a:lnTo>
                  <a:lnTo>
                    <a:pt x="4332" y="1500"/>
                  </a:lnTo>
                  <a:lnTo>
                    <a:pt x="4332" y="1518"/>
                  </a:lnTo>
                  <a:lnTo>
                    <a:pt x="4302" y="1506"/>
                  </a:lnTo>
                  <a:lnTo>
                    <a:pt x="4308" y="1542"/>
                  </a:lnTo>
                  <a:lnTo>
                    <a:pt x="4284" y="1542"/>
                  </a:lnTo>
                  <a:lnTo>
                    <a:pt x="4272" y="1560"/>
                  </a:lnTo>
                  <a:lnTo>
                    <a:pt x="4278" y="1572"/>
                  </a:lnTo>
                  <a:lnTo>
                    <a:pt x="4254" y="1572"/>
                  </a:lnTo>
                  <a:lnTo>
                    <a:pt x="4230" y="1614"/>
                  </a:lnTo>
                  <a:lnTo>
                    <a:pt x="4218" y="1614"/>
                  </a:lnTo>
                  <a:lnTo>
                    <a:pt x="4236" y="1578"/>
                  </a:lnTo>
                  <a:lnTo>
                    <a:pt x="4224" y="1566"/>
                  </a:lnTo>
                  <a:lnTo>
                    <a:pt x="4212" y="1566"/>
                  </a:lnTo>
                  <a:lnTo>
                    <a:pt x="4194" y="1584"/>
                  </a:lnTo>
                  <a:lnTo>
                    <a:pt x="4182" y="1590"/>
                  </a:lnTo>
                  <a:lnTo>
                    <a:pt x="4176" y="1596"/>
                  </a:lnTo>
                  <a:lnTo>
                    <a:pt x="4164" y="1602"/>
                  </a:lnTo>
                  <a:lnTo>
                    <a:pt x="4158" y="1608"/>
                  </a:lnTo>
                  <a:lnTo>
                    <a:pt x="4146" y="1614"/>
                  </a:lnTo>
                  <a:lnTo>
                    <a:pt x="4140" y="1620"/>
                  </a:lnTo>
                  <a:lnTo>
                    <a:pt x="4116" y="1632"/>
                  </a:lnTo>
                  <a:lnTo>
                    <a:pt x="4110" y="1638"/>
                  </a:lnTo>
                  <a:lnTo>
                    <a:pt x="4116" y="1614"/>
                  </a:lnTo>
                  <a:lnTo>
                    <a:pt x="4116" y="1596"/>
                  </a:lnTo>
                  <a:lnTo>
                    <a:pt x="4080" y="1632"/>
                  </a:lnTo>
                  <a:lnTo>
                    <a:pt x="4014" y="1644"/>
                  </a:lnTo>
                  <a:lnTo>
                    <a:pt x="4074" y="1626"/>
                  </a:lnTo>
                  <a:lnTo>
                    <a:pt x="4080" y="1620"/>
                  </a:lnTo>
                  <a:lnTo>
                    <a:pt x="4092" y="1596"/>
                  </a:lnTo>
                  <a:lnTo>
                    <a:pt x="4098" y="1590"/>
                  </a:lnTo>
                  <a:lnTo>
                    <a:pt x="4098" y="1578"/>
                  </a:lnTo>
                  <a:lnTo>
                    <a:pt x="4092" y="1572"/>
                  </a:lnTo>
                  <a:lnTo>
                    <a:pt x="4050" y="1572"/>
                  </a:lnTo>
                  <a:lnTo>
                    <a:pt x="4038" y="1578"/>
                  </a:lnTo>
                  <a:lnTo>
                    <a:pt x="4032" y="1578"/>
                  </a:lnTo>
                  <a:lnTo>
                    <a:pt x="4020" y="1584"/>
                  </a:lnTo>
                  <a:lnTo>
                    <a:pt x="4002" y="1584"/>
                  </a:lnTo>
                  <a:lnTo>
                    <a:pt x="4002" y="1578"/>
                  </a:lnTo>
                  <a:lnTo>
                    <a:pt x="4008" y="1572"/>
                  </a:lnTo>
                  <a:lnTo>
                    <a:pt x="4020" y="1566"/>
                  </a:lnTo>
                  <a:lnTo>
                    <a:pt x="4026" y="1560"/>
                  </a:lnTo>
                  <a:lnTo>
                    <a:pt x="4032" y="1560"/>
                  </a:lnTo>
                  <a:lnTo>
                    <a:pt x="4032" y="1572"/>
                  </a:lnTo>
                  <a:lnTo>
                    <a:pt x="4050" y="1560"/>
                  </a:lnTo>
                  <a:lnTo>
                    <a:pt x="4044" y="1536"/>
                  </a:lnTo>
                  <a:lnTo>
                    <a:pt x="4050" y="1530"/>
                  </a:lnTo>
                  <a:lnTo>
                    <a:pt x="4062" y="1524"/>
                  </a:lnTo>
                  <a:lnTo>
                    <a:pt x="4074" y="1512"/>
                  </a:lnTo>
                  <a:lnTo>
                    <a:pt x="4074" y="1506"/>
                  </a:lnTo>
                  <a:lnTo>
                    <a:pt x="4068" y="1500"/>
                  </a:lnTo>
                  <a:lnTo>
                    <a:pt x="4056" y="1494"/>
                  </a:lnTo>
                  <a:lnTo>
                    <a:pt x="4044" y="1494"/>
                  </a:lnTo>
                  <a:lnTo>
                    <a:pt x="4032" y="1488"/>
                  </a:lnTo>
                  <a:lnTo>
                    <a:pt x="4014" y="1488"/>
                  </a:lnTo>
                  <a:lnTo>
                    <a:pt x="4044" y="1488"/>
                  </a:lnTo>
                  <a:lnTo>
                    <a:pt x="4056" y="1482"/>
                  </a:lnTo>
                  <a:lnTo>
                    <a:pt x="4074" y="1482"/>
                  </a:lnTo>
                  <a:lnTo>
                    <a:pt x="4086" y="1470"/>
                  </a:lnTo>
                  <a:lnTo>
                    <a:pt x="4098" y="1446"/>
                  </a:lnTo>
                  <a:lnTo>
                    <a:pt x="4104" y="1440"/>
                  </a:lnTo>
                  <a:lnTo>
                    <a:pt x="4110" y="1440"/>
                  </a:lnTo>
                  <a:lnTo>
                    <a:pt x="4122" y="1434"/>
                  </a:lnTo>
                  <a:lnTo>
                    <a:pt x="4128" y="1434"/>
                  </a:lnTo>
                  <a:lnTo>
                    <a:pt x="4134" y="1428"/>
                  </a:lnTo>
                  <a:lnTo>
                    <a:pt x="4122" y="1416"/>
                  </a:lnTo>
                  <a:lnTo>
                    <a:pt x="4110" y="1422"/>
                  </a:lnTo>
                  <a:lnTo>
                    <a:pt x="4098" y="1434"/>
                  </a:lnTo>
                  <a:lnTo>
                    <a:pt x="4092" y="1404"/>
                  </a:lnTo>
                  <a:lnTo>
                    <a:pt x="4068" y="1404"/>
                  </a:lnTo>
                  <a:lnTo>
                    <a:pt x="4050" y="1410"/>
                  </a:lnTo>
                  <a:lnTo>
                    <a:pt x="4026" y="1410"/>
                  </a:lnTo>
                  <a:lnTo>
                    <a:pt x="4020" y="1404"/>
                  </a:lnTo>
                  <a:lnTo>
                    <a:pt x="4020" y="1386"/>
                  </a:lnTo>
                  <a:lnTo>
                    <a:pt x="4038" y="1368"/>
                  </a:lnTo>
                  <a:lnTo>
                    <a:pt x="4032" y="1362"/>
                  </a:lnTo>
                  <a:lnTo>
                    <a:pt x="4014" y="1362"/>
                  </a:lnTo>
                  <a:lnTo>
                    <a:pt x="4008" y="1368"/>
                  </a:lnTo>
                  <a:lnTo>
                    <a:pt x="4020" y="1344"/>
                  </a:lnTo>
                  <a:lnTo>
                    <a:pt x="3984" y="1350"/>
                  </a:lnTo>
                  <a:lnTo>
                    <a:pt x="3984" y="1326"/>
                  </a:lnTo>
                  <a:lnTo>
                    <a:pt x="3978" y="1314"/>
                  </a:lnTo>
                  <a:lnTo>
                    <a:pt x="3972" y="1308"/>
                  </a:lnTo>
                  <a:lnTo>
                    <a:pt x="3948" y="1308"/>
                  </a:lnTo>
                  <a:lnTo>
                    <a:pt x="3930" y="1314"/>
                  </a:lnTo>
                  <a:lnTo>
                    <a:pt x="3906" y="1326"/>
                  </a:lnTo>
                  <a:lnTo>
                    <a:pt x="3900" y="1332"/>
                  </a:lnTo>
                  <a:lnTo>
                    <a:pt x="3894" y="1332"/>
                  </a:lnTo>
                  <a:lnTo>
                    <a:pt x="3888" y="1326"/>
                  </a:lnTo>
                  <a:lnTo>
                    <a:pt x="3876" y="1320"/>
                  </a:lnTo>
                  <a:lnTo>
                    <a:pt x="3864" y="1320"/>
                  </a:lnTo>
                  <a:lnTo>
                    <a:pt x="3852" y="1326"/>
                  </a:lnTo>
                  <a:lnTo>
                    <a:pt x="3846" y="1326"/>
                  </a:lnTo>
                  <a:lnTo>
                    <a:pt x="3834" y="1332"/>
                  </a:lnTo>
                  <a:lnTo>
                    <a:pt x="3822" y="1326"/>
                  </a:lnTo>
                  <a:lnTo>
                    <a:pt x="3762" y="1302"/>
                  </a:lnTo>
                  <a:lnTo>
                    <a:pt x="3738" y="1302"/>
                  </a:lnTo>
                  <a:lnTo>
                    <a:pt x="3714" y="1314"/>
                  </a:lnTo>
                  <a:lnTo>
                    <a:pt x="3708" y="1326"/>
                  </a:lnTo>
                  <a:lnTo>
                    <a:pt x="3702" y="1326"/>
                  </a:lnTo>
                  <a:lnTo>
                    <a:pt x="3684" y="1344"/>
                  </a:lnTo>
                  <a:lnTo>
                    <a:pt x="3684" y="1350"/>
                  </a:lnTo>
                  <a:lnTo>
                    <a:pt x="3696" y="1356"/>
                  </a:lnTo>
                  <a:lnTo>
                    <a:pt x="3702" y="1362"/>
                  </a:lnTo>
                  <a:lnTo>
                    <a:pt x="3708" y="1374"/>
                  </a:lnTo>
                  <a:lnTo>
                    <a:pt x="3708" y="1380"/>
                  </a:lnTo>
                  <a:lnTo>
                    <a:pt x="3702" y="1386"/>
                  </a:lnTo>
                  <a:lnTo>
                    <a:pt x="3690" y="1392"/>
                  </a:lnTo>
                  <a:lnTo>
                    <a:pt x="3672" y="1410"/>
                  </a:lnTo>
                  <a:lnTo>
                    <a:pt x="3660" y="1416"/>
                  </a:lnTo>
                  <a:lnTo>
                    <a:pt x="3636" y="1422"/>
                  </a:lnTo>
                  <a:lnTo>
                    <a:pt x="3660" y="1440"/>
                  </a:lnTo>
                  <a:lnTo>
                    <a:pt x="3654" y="1446"/>
                  </a:lnTo>
                  <a:lnTo>
                    <a:pt x="3642" y="1446"/>
                  </a:lnTo>
                  <a:lnTo>
                    <a:pt x="3636" y="1452"/>
                  </a:lnTo>
                  <a:lnTo>
                    <a:pt x="3636" y="1470"/>
                  </a:lnTo>
                  <a:lnTo>
                    <a:pt x="3642" y="1482"/>
                  </a:lnTo>
                  <a:lnTo>
                    <a:pt x="3642" y="1488"/>
                  </a:lnTo>
                  <a:lnTo>
                    <a:pt x="3636" y="1500"/>
                  </a:lnTo>
                  <a:lnTo>
                    <a:pt x="3624" y="1506"/>
                  </a:lnTo>
                  <a:lnTo>
                    <a:pt x="3618" y="1512"/>
                  </a:lnTo>
                  <a:lnTo>
                    <a:pt x="3606" y="1512"/>
                  </a:lnTo>
                  <a:lnTo>
                    <a:pt x="3582" y="1524"/>
                  </a:lnTo>
                  <a:lnTo>
                    <a:pt x="3576" y="1536"/>
                  </a:lnTo>
                  <a:lnTo>
                    <a:pt x="3576" y="1548"/>
                  </a:lnTo>
                  <a:lnTo>
                    <a:pt x="3570" y="1548"/>
                  </a:lnTo>
                  <a:lnTo>
                    <a:pt x="3564" y="1554"/>
                  </a:lnTo>
                  <a:lnTo>
                    <a:pt x="3552" y="1554"/>
                  </a:lnTo>
                  <a:lnTo>
                    <a:pt x="3540" y="1560"/>
                  </a:lnTo>
                  <a:lnTo>
                    <a:pt x="3534" y="1566"/>
                  </a:lnTo>
                  <a:lnTo>
                    <a:pt x="3522" y="1572"/>
                  </a:lnTo>
                  <a:lnTo>
                    <a:pt x="3504" y="1590"/>
                  </a:lnTo>
                  <a:lnTo>
                    <a:pt x="3510" y="1596"/>
                  </a:lnTo>
                  <a:lnTo>
                    <a:pt x="3522" y="1602"/>
                  </a:lnTo>
                  <a:lnTo>
                    <a:pt x="3534" y="1614"/>
                  </a:lnTo>
                  <a:lnTo>
                    <a:pt x="3552" y="1620"/>
                  </a:lnTo>
                  <a:lnTo>
                    <a:pt x="3558" y="1632"/>
                  </a:lnTo>
                  <a:lnTo>
                    <a:pt x="3564" y="1638"/>
                  </a:lnTo>
                  <a:lnTo>
                    <a:pt x="3564" y="1662"/>
                  </a:lnTo>
                  <a:lnTo>
                    <a:pt x="3558" y="1698"/>
                  </a:lnTo>
                  <a:lnTo>
                    <a:pt x="3540" y="1746"/>
                  </a:lnTo>
                  <a:lnTo>
                    <a:pt x="3510" y="1776"/>
                  </a:lnTo>
                  <a:lnTo>
                    <a:pt x="3468" y="1800"/>
                  </a:lnTo>
                  <a:lnTo>
                    <a:pt x="3426" y="1830"/>
                  </a:lnTo>
                  <a:lnTo>
                    <a:pt x="3390" y="1854"/>
                  </a:lnTo>
                  <a:lnTo>
                    <a:pt x="3366" y="1860"/>
                  </a:lnTo>
                  <a:lnTo>
                    <a:pt x="3336" y="1860"/>
                  </a:lnTo>
                  <a:lnTo>
                    <a:pt x="3300" y="1866"/>
                  </a:lnTo>
                  <a:lnTo>
                    <a:pt x="3276" y="1872"/>
                  </a:lnTo>
                  <a:lnTo>
                    <a:pt x="3258" y="1878"/>
                  </a:lnTo>
                  <a:lnTo>
                    <a:pt x="3258" y="1902"/>
                  </a:lnTo>
                  <a:lnTo>
                    <a:pt x="3264" y="1914"/>
                  </a:lnTo>
                  <a:lnTo>
                    <a:pt x="3264" y="1926"/>
                  </a:lnTo>
                  <a:lnTo>
                    <a:pt x="3270" y="1938"/>
                  </a:lnTo>
                  <a:lnTo>
                    <a:pt x="3270" y="1950"/>
                  </a:lnTo>
                  <a:lnTo>
                    <a:pt x="3252" y="1968"/>
                  </a:lnTo>
                  <a:lnTo>
                    <a:pt x="3234" y="2004"/>
                  </a:lnTo>
                  <a:lnTo>
                    <a:pt x="3234" y="2076"/>
                  </a:lnTo>
                  <a:lnTo>
                    <a:pt x="3210" y="2088"/>
                  </a:lnTo>
                  <a:lnTo>
                    <a:pt x="3204" y="2094"/>
                  </a:lnTo>
                  <a:lnTo>
                    <a:pt x="3180" y="2106"/>
                  </a:lnTo>
                  <a:lnTo>
                    <a:pt x="3180" y="2142"/>
                  </a:lnTo>
                  <a:lnTo>
                    <a:pt x="3156" y="2166"/>
                  </a:lnTo>
                  <a:lnTo>
                    <a:pt x="3156" y="2154"/>
                  </a:lnTo>
                  <a:lnTo>
                    <a:pt x="3162" y="2148"/>
                  </a:lnTo>
                  <a:lnTo>
                    <a:pt x="3162" y="2142"/>
                  </a:lnTo>
                  <a:lnTo>
                    <a:pt x="3156" y="2130"/>
                  </a:lnTo>
                  <a:lnTo>
                    <a:pt x="3138" y="2130"/>
                  </a:lnTo>
                  <a:lnTo>
                    <a:pt x="3126" y="2136"/>
                  </a:lnTo>
                  <a:lnTo>
                    <a:pt x="3108" y="2154"/>
                  </a:lnTo>
                  <a:lnTo>
                    <a:pt x="3108" y="2166"/>
                  </a:lnTo>
                  <a:lnTo>
                    <a:pt x="3114" y="2178"/>
                  </a:lnTo>
                  <a:lnTo>
                    <a:pt x="3114" y="2190"/>
                  </a:lnTo>
                  <a:lnTo>
                    <a:pt x="3108" y="2196"/>
                  </a:lnTo>
                  <a:lnTo>
                    <a:pt x="3108" y="2178"/>
                  </a:lnTo>
                  <a:lnTo>
                    <a:pt x="3102" y="2166"/>
                  </a:lnTo>
                  <a:lnTo>
                    <a:pt x="3090" y="2154"/>
                  </a:lnTo>
                  <a:lnTo>
                    <a:pt x="3078" y="2154"/>
                  </a:lnTo>
                  <a:lnTo>
                    <a:pt x="3066" y="2160"/>
                  </a:lnTo>
                  <a:lnTo>
                    <a:pt x="3042" y="2160"/>
                  </a:lnTo>
                  <a:lnTo>
                    <a:pt x="3036" y="2166"/>
                  </a:lnTo>
                  <a:lnTo>
                    <a:pt x="3030" y="2166"/>
                  </a:lnTo>
                  <a:lnTo>
                    <a:pt x="3042" y="2160"/>
                  </a:lnTo>
                  <a:lnTo>
                    <a:pt x="3060" y="2142"/>
                  </a:lnTo>
                  <a:lnTo>
                    <a:pt x="3072" y="2136"/>
                  </a:lnTo>
                  <a:lnTo>
                    <a:pt x="3078" y="2124"/>
                  </a:lnTo>
                  <a:lnTo>
                    <a:pt x="3078" y="2118"/>
                  </a:lnTo>
                  <a:lnTo>
                    <a:pt x="3072" y="2106"/>
                  </a:lnTo>
                  <a:lnTo>
                    <a:pt x="3060" y="2100"/>
                  </a:lnTo>
                  <a:lnTo>
                    <a:pt x="3048" y="2088"/>
                  </a:lnTo>
                  <a:lnTo>
                    <a:pt x="3030" y="2088"/>
                  </a:lnTo>
                  <a:lnTo>
                    <a:pt x="3024" y="2082"/>
                  </a:lnTo>
                  <a:lnTo>
                    <a:pt x="3018" y="2082"/>
                  </a:lnTo>
                  <a:lnTo>
                    <a:pt x="3024" y="2082"/>
                  </a:lnTo>
                  <a:lnTo>
                    <a:pt x="3042" y="2064"/>
                  </a:lnTo>
                  <a:lnTo>
                    <a:pt x="3042" y="2058"/>
                  </a:lnTo>
                  <a:lnTo>
                    <a:pt x="3030" y="2034"/>
                  </a:lnTo>
                  <a:lnTo>
                    <a:pt x="3030" y="2028"/>
                  </a:lnTo>
                  <a:lnTo>
                    <a:pt x="3024" y="2016"/>
                  </a:lnTo>
                  <a:lnTo>
                    <a:pt x="3060" y="1992"/>
                  </a:lnTo>
                  <a:lnTo>
                    <a:pt x="3060" y="1968"/>
                  </a:lnTo>
                  <a:lnTo>
                    <a:pt x="3084" y="1956"/>
                  </a:lnTo>
                  <a:lnTo>
                    <a:pt x="3084" y="1914"/>
                  </a:lnTo>
                  <a:lnTo>
                    <a:pt x="3090" y="1914"/>
                  </a:lnTo>
                  <a:lnTo>
                    <a:pt x="3102" y="1902"/>
                  </a:lnTo>
                  <a:lnTo>
                    <a:pt x="3114" y="1896"/>
                  </a:lnTo>
                  <a:lnTo>
                    <a:pt x="3132" y="1878"/>
                  </a:lnTo>
                  <a:lnTo>
                    <a:pt x="3126" y="1866"/>
                  </a:lnTo>
                  <a:lnTo>
                    <a:pt x="3120" y="1860"/>
                  </a:lnTo>
                  <a:lnTo>
                    <a:pt x="3084" y="1848"/>
                  </a:lnTo>
                  <a:lnTo>
                    <a:pt x="2976" y="1848"/>
                  </a:lnTo>
                  <a:lnTo>
                    <a:pt x="2940" y="1860"/>
                  </a:lnTo>
                  <a:lnTo>
                    <a:pt x="2946" y="1848"/>
                  </a:lnTo>
                  <a:lnTo>
                    <a:pt x="2952" y="1842"/>
                  </a:lnTo>
                  <a:lnTo>
                    <a:pt x="2952" y="1830"/>
                  </a:lnTo>
                  <a:lnTo>
                    <a:pt x="2958" y="1824"/>
                  </a:lnTo>
                  <a:lnTo>
                    <a:pt x="2952" y="1818"/>
                  </a:lnTo>
                  <a:lnTo>
                    <a:pt x="2940" y="1812"/>
                  </a:lnTo>
                  <a:lnTo>
                    <a:pt x="2928" y="1812"/>
                  </a:lnTo>
                  <a:lnTo>
                    <a:pt x="2892" y="1800"/>
                  </a:lnTo>
                  <a:lnTo>
                    <a:pt x="2874" y="1800"/>
                  </a:lnTo>
                  <a:lnTo>
                    <a:pt x="2868" y="1794"/>
                  </a:lnTo>
                  <a:lnTo>
                    <a:pt x="2862" y="1794"/>
                  </a:lnTo>
                  <a:lnTo>
                    <a:pt x="2862" y="1770"/>
                  </a:lnTo>
                  <a:lnTo>
                    <a:pt x="2856" y="1752"/>
                  </a:lnTo>
                  <a:lnTo>
                    <a:pt x="2844" y="1740"/>
                  </a:lnTo>
                  <a:lnTo>
                    <a:pt x="2790" y="1722"/>
                  </a:lnTo>
                  <a:lnTo>
                    <a:pt x="2778" y="1722"/>
                  </a:lnTo>
                  <a:lnTo>
                    <a:pt x="2778" y="1716"/>
                  </a:lnTo>
                  <a:lnTo>
                    <a:pt x="2766" y="1704"/>
                  </a:lnTo>
                  <a:lnTo>
                    <a:pt x="2754" y="1704"/>
                  </a:lnTo>
                  <a:lnTo>
                    <a:pt x="2736" y="1698"/>
                  </a:lnTo>
                  <a:lnTo>
                    <a:pt x="2694" y="1698"/>
                  </a:lnTo>
                  <a:lnTo>
                    <a:pt x="2646" y="1704"/>
                  </a:lnTo>
                  <a:lnTo>
                    <a:pt x="2610" y="1716"/>
                  </a:lnTo>
                  <a:lnTo>
                    <a:pt x="2592" y="1716"/>
                  </a:lnTo>
                  <a:lnTo>
                    <a:pt x="2598" y="1716"/>
                  </a:lnTo>
                  <a:lnTo>
                    <a:pt x="2604" y="1710"/>
                  </a:lnTo>
                  <a:lnTo>
                    <a:pt x="2616" y="1710"/>
                  </a:lnTo>
                  <a:lnTo>
                    <a:pt x="2628" y="1704"/>
                  </a:lnTo>
                  <a:lnTo>
                    <a:pt x="2634" y="1692"/>
                  </a:lnTo>
                  <a:lnTo>
                    <a:pt x="2640" y="1686"/>
                  </a:lnTo>
                  <a:lnTo>
                    <a:pt x="2646" y="1662"/>
                  </a:lnTo>
                  <a:lnTo>
                    <a:pt x="2658" y="1632"/>
                  </a:lnTo>
                  <a:lnTo>
                    <a:pt x="2664" y="1602"/>
                  </a:lnTo>
                  <a:lnTo>
                    <a:pt x="2670" y="1590"/>
                  </a:lnTo>
                  <a:lnTo>
                    <a:pt x="2658" y="1590"/>
                  </a:lnTo>
                  <a:lnTo>
                    <a:pt x="2646" y="1584"/>
                  </a:lnTo>
                  <a:lnTo>
                    <a:pt x="2616" y="1584"/>
                  </a:lnTo>
                  <a:lnTo>
                    <a:pt x="2610" y="1590"/>
                  </a:lnTo>
                  <a:lnTo>
                    <a:pt x="2598" y="1596"/>
                  </a:lnTo>
                  <a:lnTo>
                    <a:pt x="2592" y="1602"/>
                  </a:lnTo>
                  <a:lnTo>
                    <a:pt x="2580" y="1608"/>
                  </a:lnTo>
                  <a:lnTo>
                    <a:pt x="2598" y="1578"/>
                  </a:lnTo>
                  <a:lnTo>
                    <a:pt x="2592" y="1560"/>
                  </a:lnTo>
                  <a:lnTo>
                    <a:pt x="2610" y="1542"/>
                  </a:lnTo>
                  <a:lnTo>
                    <a:pt x="2616" y="1530"/>
                  </a:lnTo>
                  <a:lnTo>
                    <a:pt x="2640" y="1506"/>
                  </a:lnTo>
                  <a:lnTo>
                    <a:pt x="2646" y="1494"/>
                  </a:lnTo>
                  <a:lnTo>
                    <a:pt x="2664" y="1476"/>
                  </a:lnTo>
                  <a:lnTo>
                    <a:pt x="2694" y="1452"/>
                  </a:lnTo>
                  <a:lnTo>
                    <a:pt x="2730" y="1428"/>
                  </a:lnTo>
                  <a:lnTo>
                    <a:pt x="2754" y="1410"/>
                  </a:lnTo>
                  <a:lnTo>
                    <a:pt x="2766" y="1404"/>
                  </a:lnTo>
                  <a:lnTo>
                    <a:pt x="2760" y="1392"/>
                  </a:lnTo>
                  <a:lnTo>
                    <a:pt x="2826" y="1368"/>
                  </a:lnTo>
                  <a:lnTo>
                    <a:pt x="2826" y="1350"/>
                  </a:lnTo>
                  <a:lnTo>
                    <a:pt x="2868" y="1344"/>
                  </a:lnTo>
                  <a:lnTo>
                    <a:pt x="2868" y="1326"/>
                  </a:lnTo>
                  <a:lnTo>
                    <a:pt x="2898" y="1320"/>
                  </a:lnTo>
                  <a:lnTo>
                    <a:pt x="2952" y="1284"/>
                  </a:lnTo>
                  <a:lnTo>
                    <a:pt x="3006" y="1284"/>
                  </a:lnTo>
                  <a:lnTo>
                    <a:pt x="3042" y="1278"/>
                  </a:lnTo>
                  <a:lnTo>
                    <a:pt x="3060" y="1266"/>
                  </a:lnTo>
                  <a:lnTo>
                    <a:pt x="3060" y="1254"/>
                  </a:lnTo>
                  <a:lnTo>
                    <a:pt x="3030" y="1224"/>
                  </a:lnTo>
                  <a:lnTo>
                    <a:pt x="2970" y="1230"/>
                  </a:lnTo>
                  <a:lnTo>
                    <a:pt x="2982" y="1218"/>
                  </a:lnTo>
                  <a:lnTo>
                    <a:pt x="2928" y="1194"/>
                  </a:lnTo>
                  <a:lnTo>
                    <a:pt x="2952" y="1188"/>
                  </a:lnTo>
                  <a:lnTo>
                    <a:pt x="3036" y="1212"/>
                  </a:lnTo>
                  <a:lnTo>
                    <a:pt x="3054" y="1230"/>
                  </a:lnTo>
                  <a:lnTo>
                    <a:pt x="3066" y="1236"/>
                  </a:lnTo>
                  <a:lnTo>
                    <a:pt x="3096" y="1236"/>
                  </a:lnTo>
                  <a:lnTo>
                    <a:pt x="3108" y="1230"/>
                  </a:lnTo>
                  <a:lnTo>
                    <a:pt x="3114" y="1218"/>
                  </a:lnTo>
                  <a:lnTo>
                    <a:pt x="3126" y="1206"/>
                  </a:lnTo>
                  <a:lnTo>
                    <a:pt x="3132" y="1194"/>
                  </a:lnTo>
                  <a:lnTo>
                    <a:pt x="3144" y="1188"/>
                  </a:lnTo>
                  <a:lnTo>
                    <a:pt x="3150" y="1182"/>
                  </a:lnTo>
                  <a:lnTo>
                    <a:pt x="3156" y="1182"/>
                  </a:lnTo>
                  <a:lnTo>
                    <a:pt x="3180" y="1194"/>
                  </a:lnTo>
                  <a:lnTo>
                    <a:pt x="3198" y="1200"/>
                  </a:lnTo>
                  <a:lnTo>
                    <a:pt x="3210" y="1200"/>
                  </a:lnTo>
                  <a:lnTo>
                    <a:pt x="3246" y="1182"/>
                  </a:lnTo>
                  <a:lnTo>
                    <a:pt x="3282" y="1170"/>
                  </a:lnTo>
                  <a:lnTo>
                    <a:pt x="3318" y="1152"/>
                  </a:lnTo>
                  <a:lnTo>
                    <a:pt x="3336" y="1146"/>
                  </a:lnTo>
                  <a:lnTo>
                    <a:pt x="3360" y="1134"/>
                  </a:lnTo>
                  <a:lnTo>
                    <a:pt x="3372" y="1122"/>
                  </a:lnTo>
                  <a:lnTo>
                    <a:pt x="3366" y="1116"/>
                  </a:lnTo>
                  <a:lnTo>
                    <a:pt x="3342" y="1110"/>
                  </a:lnTo>
                  <a:lnTo>
                    <a:pt x="3264" y="1110"/>
                  </a:lnTo>
                  <a:lnTo>
                    <a:pt x="3258" y="1086"/>
                  </a:lnTo>
                  <a:lnTo>
                    <a:pt x="3174" y="1056"/>
                  </a:lnTo>
                  <a:lnTo>
                    <a:pt x="3186" y="1056"/>
                  </a:lnTo>
                  <a:lnTo>
                    <a:pt x="3216" y="1050"/>
                  </a:lnTo>
                  <a:lnTo>
                    <a:pt x="3252" y="1050"/>
                  </a:lnTo>
                  <a:lnTo>
                    <a:pt x="3282" y="1056"/>
                  </a:lnTo>
                  <a:lnTo>
                    <a:pt x="3294" y="1062"/>
                  </a:lnTo>
                  <a:lnTo>
                    <a:pt x="3306" y="1074"/>
                  </a:lnTo>
                  <a:lnTo>
                    <a:pt x="3324" y="1086"/>
                  </a:lnTo>
                  <a:lnTo>
                    <a:pt x="3336" y="1098"/>
                  </a:lnTo>
                  <a:lnTo>
                    <a:pt x="3348" y="1104"/>
                  </a:lnTo>
                  <a:lnTo>
                    <a:pt x="3372" y="1098"/>
                  </a:lnTo>
                  <a:lnTo>
                    <a:pt x="3408" y="1080"/>
                  </a:lnTo>
                  <a:lnTo>
                    <a:pt x="3444" y="1068"/>
                  </a:lnTo>
                  <a:lnTo>
                    <a:pt x="3474" y="1050"/>
                  </a:lnTo>
                  <a:lnTo>
                    <a:pt x="3486" y="1044"/>
                  </a:lnTo>
                  <a:lnTo>
                    <a:pt x="3462" y="1032"/>
                  </a:lnTo>
                  <a:lnTo>
                    <a:pt x="3468" y="1026"/>
                  </a:lnTo>
                  <a:lnTo>
                    <a:pt x="3492" y="1014"/>
                  </a:lnTo>
                  <a:lnTo>
                    <a:pt x="3522" y="1014"/>
                  </a:lnTo>
                  <a:lnTo>
                    <a:pt x="3528" y="1020"/>
                  </a:lnTo>
                  <a:lnTo>
                    <a:pt x="3534" y="1032"/>
                  </a:lnTo>
                  <a:lnTo>
                    <a:pt x="3540" y="1038"/>
                  </a:lnTo>
                  <a:lnTo>
                    <a:pt x="3570" y="1050"/>
                  </a:lnTo>
                  <a:lnTo>
                    <a:pt x="3576" y="1026"/>
                  </a:lnTo>
                  <a:lnTo>
                    <a:pt x="3594" y="1044"/>
                  </a:lnTo>
                  <a:lnTo>
                    <a:pt x="3600" y="1038"/>
                  </a:lnTo>
                  <a:lnTo>
                    <a:pt x="3600" y="1026"/>
                  </a:lnTo>
                  <a:lnTo>
                    <a:pt x="3594" y="1014"/>
                  </a:lnTo>
                  <a:lnTo>
                    <a:pt x="3582" y="1002"/>
                  </a:lnTo>
                  <a:lnTo>
                    <a:pt x="3564" y="990"/>
                  </a:lnTo>
                  <a:lnTo>
                    <a:pt x="3606" y="984"/>
                  </a:lnTo>
                  <a:lnTo>
                    <a:pt x="3606" y="990"/>
                  </a:lnTo>
                  <a:lnTo>
                    <a:pt x="3612" y="996"/>
                  </a:lnTo>
                  <a:lnTo>
                    <a:pt x="3612" y="1008"/>
                  </a:lnTo>
                  <a:lnTo>
                    <a:pt x="3624" y="1032"/>
                  </a:lnTo>
                  <a:lnTo>
                    <a:pt x="3630" y="1038"/>
                  </a:lnTo>
                  <a:lnTo>
                    <a:pt x="3636" y="1038"/>
                  </a:lnTo>
                  <a:lnTo>
                    <a:pt x="3654" y="1032"/>
                  </a:lnTo>
                  <a:lnTo>
                    <a:pt x="3690" y="1026"/>
                  </a:lnTo>
                  <a:lnTo>
                    <a:pt x="3732" y="1008"/>
                  </a:lnTo>
                  <a:lnTo>
                    <a:pt x="3768" y="990"/>
                  </a:lnTo>
                  <a:lnTo>
                    <a:pt x="3798" y="972"/>
                  </a:lnTo>
                  <a:lnTo>
                    <a:pt x="3798" y="960"/>
                  </a:lnTo>
                  <a:lnTo>
                    <a:pt x="3786" y="942"/>
                  </a:lnTo>
                  <a:lnTo>
                    <a:pt x="3780" y="930"/>
                  </a:lnTo>
                  <a:lnTo>
                    <a:pt x="3774" y="912"/>
                  </a:lnTo>
                  <a:lnTo>
                    <a:pt x="3774" y="900"/>
                  </a:lnTo>
                  <a:lnTo>
                    <a:pt x="3780" y="894"/>
                  </a:lnTo>
                  <a:lnTo>
                    <a:pt x="3792" y="894"/>
                  </a:lnTo>
                  <a:lnTo>
                    <a:pt x="3804" y="888"/>
                  </a:lnTo>
                  <a:lnTo>
                    <a:pt x="3822" y="888"/>
                  </a:lnTo>
                  <a:lnTo>
                    <a:pt x="3840" y="882"/>
                  </a:lnTo>
                  <a:lnTo>
                    <a:pt x="3858" y="882"/>
                  </a:lnTo>
                  <a:lnTo>
                    <a:pt x="3864" y="876"/>
                  </a:lnTo>
                  <a:lnTo>
                    <a:pt x="3870" y="876"/>
                  </a:lnTo>
                  <a:lnTo>
                    <a:pt x="3870" y="858"/>
                  </a:lnTo>
                  <a:lnTo>
                    <a:pt x="3864" y="846"/>
                  </a:lnTo>
                  <a:lnTo>
                    <a:pt x="3864" y="840"/>
                  </a:lnTo>
                  <a:lnTo>
                    <a:pt x="3858" y="828"/>
                  </a:lnTo>
                  <a:lnTo>
                    <a:pt x="3840" y="804"/>
                  </a:lnTo>
                  <a:lnTo>
                    <a:pt x="3822" y="798"/>
                  </a:lnTo>
                  <a:lnTo>
                    <a:pt x="3786" y="792"/>
                  </a:lnTo>
                  <a:lnTo>
                    <a:pt x="3744" y="792"/>
                  </a:lnTo>
                  <a:lnTo>
                    <a:pt x="3708" y="804"/>
                  </a:lnTo>
                  <a:lnTo>
                    <a:pt x="3690" y="822"/>
                  </a:lnTo>
                  <a:lnTo>
                    <a:pt x="3690" y="840"/>
                  </a:lnTo>
                  <a:lnTo>
                    <a:pt x="3696" y="840"/>
                  </a:lnTo>
                  <a:lnTo>
                    <a:pt x="3702" y="846"/>
                  </a:lnTo>
                  <a:lnTo>
                    <a:pt x="3666" y="870"/>
                  </a:lnTo>
                  <a:lnTo>
                    <a:pt x="3642" y="870"/>
                  </a:lnTo>
                  <a:lnTo>
                    <a:pt x="3576" y="918"/>
                  </a:lnTo>
                  <a:lnTo>
                    <a:pt x="3552" y="930"/>
                  </a:lnTo>
                  <a:lnTo>
                    <a:pt x="3546" y="936"/>
                  </a:lnTo>
                  <a:lnTo>
                    <a:pt x="3540" y="948"/>
                  </a:lnTo>
                  <a:lnTo>
                    <a:pt x="3522" y="966"/>
                  </a:lnTo>
                  <a:lnTo>
                    <a:pt x="3492" y="966"/>
                  </a:lnTo>
                  <a:lnTo>
                    <a:pt x="3456" y="984"/>
                  </a:lnTo>
                  <a:lnTo>
                    <a:pt x="3456" y="972"/>
                  </a:lnTo>
                  <a:lnTo>
                    <a:pt x="3450" y="954"/>
                  </a:lnTo>
                  <a:lnTo>
                    <a:pt x="3450" y="918"/>
                  </a:lnTo>
                  <a:lnTo>
                    <a:pt x="3456" y="912"/>
                  </a:lnTo>
                  <a:lnTo>
                    <a:pt x="3480" y="900"/>
                  </a:lnTo>
                  <a:lnTo>
                    <a:pt x="3498" y="900"/>
                  </a:lnTo>
                  <a:lnTo>
                    <a:pt x="3510" y="894"/>
                  </a:lnTo>
                  <a:lnTo>
                    <a:pt x="3516" y="882"/>
                  </a:lnTo>
                  <a:lnTo>
                    <a:pt x="3516" y="870"/>
                  </a:lnTo>
                  <a:lnTo>
                    <a:pt x="3510" y="852"/>
                  </a:lnTo>
                  <a:lnTo>
                    <a:pt x="3504" y="846"/>
                  </a:lnTo>
                  <a:lnTo>
                    <a:pt x="3498" y="834"/>
                  </a:lnTo>
                  <a:lnTo>
                    <a:pt x="3486" y="834"/>
                  </a:lnTo>
                  <a:lnTo>
                    <a:pt x="3450" y="852"/>
                  </a:lnTo>
                  <a:lnTo>
                    <a:pt x="3432" y="858"/>
                  </a:lnTo>
                  <a:lnTo>
                    <a:pt x="3420" y="864"/>
                  </a:lnTo>
                  <a:lnTo>
                    <a:pt x="3414" y="870"/>
                  </a:lnTo>
                  <a:lnTo>
                    <a:pt x="3408" y="870"/>
                  </a:lnTo>
                  <a:lnTo>
                    <a:pt x="3378" y="900"/>
                  </a:lnTo>
                  <a:lnTo>
                    <a:pt x="3372" y="888"/>
                  </a:lnTo>
                  <a:lnTo>
                    <a:pt x="3396" y="858"/>
                  </a:lnTo>
                  <a:lnTo>
                    <a:pt x="3396" y="840"/>
                  </a:lnTo>
                  <a:lnTo>
                    <a:pt x="3438" y="822"/>
                  </a:lnTo>
                  <a:lnTo>
                    <a:pt x="3402" y="816"/>
                  </a:lnTo>
                  <a:lnTo>
                    <a:pt x="3408" y="804"/>
                  </a:lnTo>
                  <a:lnTo>
                    <a:pt x="3360" y="816"/>
                  </a:lnTo>
                  <a:lnTo>
                    <a:pt x="3336" y="804"/>
                  </a:lnTo>
                  <a:lnTo>
                    <a:pt x="3378" y="792"/>
                  </a:lnTo>
                  <a:lnTo>
                    <a:pt x="3378" y="774"/>
                  </a:lnTo>
                  <a:lnTo>
                    <a:pt x="3390" y="774"/>
                  </a:lnTo>
                  <a:lnTo>
                    <a:pt x="3396" y="780"/>
                  </a:lnTo>
                  <a:lnTo>
                    <a:pt x="3420" y="780"/>
                  </a:lnTo>
                  <a:lnTo>
                    <a:pt x="3426" y="774"/>
                  </a:lnTo>
                  <a:lnTo>
                    <a:pt x="3426" y="762"/>
                  </a:lnTo>
                  <a:lnTo>
                    <a:pt x="3420" y="756"/>
                  </a:lnTo>
                  <a:lnTo>
                    <a:pt x="3408" y="756"/>
                  </a:lnTo>
                  <a:lnTo>
                    <a:pt x="3396" y="744"/>
                  </a:lnTo>
                  <a:lnTo>
                    <a:pt x="3396" y="738"/>
                  </a:lnTo>
                  <a:lnTo>
                    <a:pt x="3420" y="690"/>
                  </a:lnTo>
                  <a:lnTo>
                    <a:pt x="3426" y="684"/>
                  </a:lnTo>
                  <a:lnTo>
                    <a:pt x="3426" y="672"/>
                  </a:lnTo>
                  <a:lnTo>
                    <a:pt x="3420" y="666"/>
                  </a:lnTo>
                  <a:lnTo>
                    <a:pt x="3414" y="666"/>
                  </a:lnTo>
                  <a:lnTo>
                    <a:pt x="3372" y="648"/>
                  </a:lnTo>
                  <a:lnTo>
                    <a:pt x="3348" y="660"/>
                  </a:lnTo>
                  <a:lnTo>
                    <a:pt x="3336" y="660"/>
                  </a:lnTo>
                  <a:lnTo>
                    <a:pt x="3318" y="666"/>
                  </a:lnTo>
                  <a:lnTo>
                    <a:pt x="3312" y="666"/>
                  </a:lnTo>
                  <a:lnTo>
                    <a:pt x="3306" y="672"/>
                  </a:lnTo>
                  <a:lnTo>
                    <a:pt x="3306" y="690"/>
                  </a:lnTo>
                  <a:lnTo>
                    <a:pt x="3240" y="690"/>
                  </a:lnTo>
                  <a:lnTo>
                    <a:pt x="3228" y="696"/>
                  </a:lnTo>
                  <a:lnTo>
                    <a:pt x="3222" y="702"/>
                  </a:lnTo>
                  <a:lnTo>
                    <a:pt x="3210" y="708"/>
                  </a:lnTo>
                  <a:lnTo>
                    <a:pt x="3198" y="720"/>
                  </a:lnTo>
                  <a:lnTo>
                    <a:pt x="3204" y="726"/>
                  </a:lnTo>
                  <a:lnTo>
                    <a:pt x="3216" y="732"/>
                  </a:lnTo>
                  <a:lnTo>
                    <a:pt x="3228" y="732"/>
                  </a:lnTo>
                  <a:lnTo>
                    <a:pt x="3234" y="738"/>
                  </a:lnTo>
                  <a:lnTo>
                    <a:pt x="3228" y="738"/>
                  </a:lnTo>
                  <a:lnTo>
                    <a:pt x="3222" y="744"/>
                  </a:lnTo>
                  <a:lnTo>
                    <a:pt x="3204" y="744"/>
                  </a:lnTo>
                  <a:lnTo>
                    <a:pt x="3180" y="756"/>
                  </a:lnTo>
                  <a:lnTo>
                    <a:pt x="3168" y="768"/>
                  </a:lnTo>
                  <a:lnTo>
                    <a:pt x="3168" y="774"/>
                  </a:lnTo>
                  <a:lnTo>
                    <a:pt x="3174" y="786"/>
                  </a:lnTo>
                  <a:lnTo>
                    <a:pt x="3186" y="798"/>
                  </a:lnTo>
                  <a:lnTo>
                    <a:pt x="3198" y="804"/>
                  </a:lnTo>
                  <a:lnTo>
                    <a:pt x="3204" y="810"/>
                  </a:lnTo>
                  <a:lnTo>
                    <a:pt x="3210" y="810"/>
                  </a:lnTo>
                  <a:lnTo>
                    <a:pt x="3234" y="798"/>
                  </a:lnTo>
                  <a:lnTo>
                    <a:pt x="3234" y="822"/>
                  </a:lnTo>
                  <a:lnTo>
                    <a:pt x="3240" y="828"/>
                  </a:lnTo>
                  <a:lnTo>
                    <a:pt x="3246" y="828"/>
                  </a:lnTo>
                  <a:lnTo>
                    <a:pt x="3258" y="822"/>
                  </a:lnTo>
                  <a:lnTo>
                    <a:pt x="3282" y="822"/>
                  </a:lnTo>
                  <a:lnTo>
                    <a:pt x="3276" y="828"/>
                  </a:lnTo>
                  <a:lnTo>
                    <a:pt x="3252" y="840"/>
                  </a:lnTo>
                  <a:lnTo>
                    <a:pt x="3246" y="840"/>
                  </a:lnTo>
                  <a:lnTo>
                    <a:pt x="3228" y="828"/>
                  </a:lnTo>
                  <a:lnTo>
                    <a:pt x="3222" y="846"/>
                  </a:lnTo>
                  <a:lnTo>
                    <a:pt x="3204" y="846"/>
                  </a:lnTo>
                  <a:lnTo>
                    <a:pt x="3192" y="852"/>
                  </a:lnTo>
                  <a:lnTo>
                    <a:pt x="3186" y="852"/>
                  </a:lnTo>
                  <a:lnTo>
                    <a:pt x="3180" y="858"/>
                  </a:lnTo>
                  <a:lnTo>
                    <a:pt x="3204" y="858"/>
                  </a:lnTo>
                  <a:lnTo>
                    <a:pt x="3228" y="846"/>
                  </a:lnTo>
                  <a:lnTo>
                    <a:pt x="3240" y="846"/>
                  </a:lnTo>
                  <a:lnTo>
                    <a:pt x="3240" y="852"/>
                  </a:lnTo>
                  <a:lnTo>
                    <a:pt x="3228" y="870"/>
                  </a:lnTo>
                  <a:lnTo>
                    <a:pt x="3210" y="882"/>
                  </a:lnTo>
                  <a:lnTo>
                    <a:pt x="3198" y="888"/>
                  </a:lnTo>
                  <a:lnTo>
                    <a:pt x="3180" y="894"/>
                  </a:lnTo>
                  <a:lnTo>
                    <a:pt x="3168" y="900"/>
                  </a:lnTo>
                  <a:lnTo>
                    <a:pt x="3162" y="906"/>
                  </a:lnTo>
                  <a:lnTo>
                    <a:pt x="3138" y="918"/>
                  </a:lnTo>
                  <a:lnTo>
                    <a:pt x="3132" y="924"/>
                  </a:lnTo>
                  <a:lnTo>
                    <a:pt x="3120" y="918"/>
                  </a:lnTo>
                  <a:lnTo>
                    <a:pt x="3114" y="918"/>
                  </a:lnTo>
                  <a:lnTo>
                    <a:pt x="3102" y="912"/>
                  </a:lnTo>
                  <a:lnTo>
                    <a:pt x="3090" y="912"/>
                  </a:lnTo>
                  <a:lnTo>
                    <a:pt x="3072" y="930"/>
                  </a:lnTo>
                  <a:lnTo>
                    <a:pt x="3060" y="936"/>
                  </a:lnTo>
                  <a:lnTo>
                    <a:pt x="3054" y="948"/>
                  </a:lnTo>
                  <a:lnTo>
                    <a:pt x="3054" y="972"/>
                  </a:lnTo>
                  <a:lnTo>
                    <a:pt x="3048" y="978"/>
                  </a:lnTo>
                  <a:lnTo>
                    <a:pt x="3042" y="966"/>
                  </a:lnTo>
                  <a:lnTo>
                    <a:pt x="3030" y="966"/>
                  </a:lnTo>
                  <a:lnTo>
                    <a:pt x="3018" y="960"/>
                  </a:lnTo>
                  <a:lnTo>
                    <a:pt x="3012" y="960"/>
                  </a:lnTo>
                  <a:lnTo>
                    <a:pt x="3006" y="954"/>
                  </a:lnTo>
                  <a:lnTo>
                    <a:pt x="3030" y="930"/>
                  </a:lnTo>
                  <a:lnTo>
                    <a:pt x="3042" y="924"/>
                  </a:lnTo>
                  <a:lnTo>
                    <a:pt x="3060" y="906"/>
                  </a:lnTo>
                  <a:lnTo>
                    <a:pt x="3072" y="900"/>
                  </a:lnTo>
                  <a:lnTo>
                    <a:pt x="3036" y="900"/>
                  </a:lnTo>
                  <a:lnTo>
                    <a:pt x="3030" y="888"/>
                  </a:lnTo>
                  <a:lnTo>
                    <a:pt x="3018" y="882"/>
                  </a:lnTo>
                  <a:lnTo>
                    <a:pt x="2994" y="882"/>
                  </a:lnTo>
                  <a:lnTo>
                    <a:pt x="2988" y="888"/>
                  </a:lnTo>
                  <a:lnTo>
                    <a:pt x="2946" y="888"/>
                  </a:lnTo>
                  <a:lnTo>
                    <a:pt x="2946" y="894"/>
                  </a:lnTo>
                  <a:lnTo>
                    <a:pt x="2940" y="906"/>
                  </a:lnTo>
                  <a:lnTo>
                    <a:pt x="2940" y="918"/>
                  </a:lnTo>
                  <a:lnTo>
                    <a:pt x="2946" y="918"/>
                  </a:lnTo>
                  <a:lnTo>
                    <a:pt x="2952" y="924"/>
                  </a:lnTo>
                  <a:lnTo>
                    <a:pt x="2964" y="924"/>
                  </a:lnTo>
                  <a:lnTo>
                    <a:pt x="2976" y="936"/>
                  </a:lnTo>
                  <a:lnTo>
                    <a:pt x="2982" y="936"/>
                  </a:lnTo>
                  <a:lnTo>
                    <a:pt x="2976" y="942"/>
                  </a:lnTo>
                  <a:lnTo>
                    <a:pt x="2958" y="942"/>
                  </a:lnTo>
                  <a:lnTo>
                    <a:pt x="2952" y="936"/>
                  </a:lnTo>
                  <a:lnTo>
                    <a:pt x="2940" y="930"/>
                  </a:lnTo>
                  <a:lnTo>
                    <a:pt x="2934" y="924"/>
                  </a:lnTo>
                  <a:lnTo>
                    <a:pt x="2916" y="912"/>
                  </a:lnTo>
                  <a:lnTo>
                    <a:pt x="2910" y="942"/>
                  </a:lnTo>
                  <a:lnTo>
                    <a:pt x="2904" y="942"/>
                  </a:lnTo>
                  <a:lnTo>
                    <a:pt x="2898" y="948"/>
                  </a:lnTo>
                  <a:lnTo>
                    <a:pt x="2862" y="948"/>
                  </a:lnTo>
                  <a:lnTo>
                    <a:pt x="2844" y="942"/>
                  </a:lnTo>
                  <a:lnTo>
                    <a:pt x="2826" y="942"/>
                  </a:lnTo>
                  <a:lnTo>
                    <a:pt x="2808" y="936"/>
                  </a:lnTo>
                  <a:lnTo>
                    <a:pt x="2718" y="936"/>
                  </a:lnTo>
                  <a:lnTo>
                    <a:pt x="2706" y="930"/>
                  </a:lnTo>
                  <a:lnTo>
                    <a:pt x="2700" y="918"/>
                  </a:lnTo>
                  <a:lnTo>
                    <a:pt x="2688" y="912"/>
                  </a:lnTo>
                  <a:lnTo>
                    <a:pt x="2628" y="918"/>
                  </a:lnTo>
                  <a:lnTo>
                    <a:pt x="2622" y="912"/>
                  </a:lnTo>
                  <a:lnTo>
                    <a:pt x="2616" y="900"/>
                  </a:lnTo>
                  <a:lnTo>
                    <a:pt x="2604" y="894"/>
                  </a:lnTo>
                  <a:lnTo>
                    <a:pt x="2598" y="894"/>
                  </a:lnTo>
                  <a:lnTo>
                    <a:pt x="2586" y="888"/>
                  </a:lnTo>
                  <a:lnTo>
                    <a:pt x="2568" y="888"/>
                  </a:lnTo>
                  <a:lnTo>
                    <a:pt x="2556" y="894"/>
                  </a:lnTo>
                  <a:lnTo>
                    <a:pt x="2538" y="900"/>
                  </a:lnTo>
                  <a:lnTo>
                    <a:pt x="2532" y="906"/>
                  </a:lnTo>
                  <a:lnTo>
                    <a:pt x="2526" y="906"/>
                  </a:lnTo>
                  <a:lnTo>
                    <a:pt x="2526" y="912"/>
                  </a:lnTo>
                  <a:lnTo>
                    <a:pt x="2484" y="912"/>
                  </a:lnTo>
                  <a:lnTo>
                    <a:pt x="2472" y="906"/>
                  </a:lnTo>
                  <a:lnTo>
                    <a:pt x="2442" y="906"/>
                  </a:lnTo>
                  <a:lnTo>
                    <a:pt x="2430" y="918"/>
                  </a:lnTo>
                  <a:lnTo>
                    <a:pt x="2430" y="930"/>
                  </a:lnTo>
                  <a:lnTo>
                    <a:pt x="2418" y="954"/>
                  </a:lnTo>
                  <a:lnTo>
                    <a:pt x="2412" y="960"/>
                  </a:lnTo>
                  <a:lnTo>
                    <a:pt x="2412" y="966"/>
                  </a:lnTo>
                  <a:lnTo>
                    <a:pt x="2400" y="996"/>
                  </a:lnTo>
                  <a:lnTo>
                    <a:pt x="2364" y="996"/>
                  </a:lnTo>
                  <a:lnTo>
                    <a:pt x="2358" y="1026"/>
                  </a:lnTo>
                  <a:lnTo>
                    <a:pt x="2334" y="978"/>
                  </a:lnTo>
                  <a:lnTo>
                    <a:pt x="2340" y="978"/>
                  </a:lnTo>
                  <a:lnTo>
                    <a:pt x="2352" y="984"/>
                  </a:lnTo>
                  <a:lnTo>
                    <a:pt x="2376" y="984"/>
                  </a:lnTo>
                  <a:lnTo>
                    <a:pt x="2388" y="972"/>
                  </a:lnTo>
                  <a:lnTo>
                    <a:pt x="2358" y="942"/>
                  </a:lnTo>
                  <a:lnTo>
                    <a:pt x="2340" y="942"/>
                  </a:lnTo>
                  <a:lnTo>
                    <a:pt x="2328" y="936"/>
                  </a:lnTo>
                  <a:lnTo>
                    <a:pt x="2316" y="936"/>
                  </a:lnTo>
                  <a:lnTo>
                    <a:pt x="2322" y="918"/>
                  </a:lnTo>
                  <a:lnTo>
                    <a:pt x="2304" y="924"/>
                  </a:lnTo>
                  <a:lnTo>
                    <a:pt x="2262" y="930"/>
                  </a:lnTo>
                  <a:lnTo>
                    <a:pt x="2208" y="936"/>
                  </a:lnTo>
                  <a:lnTo>
                    <a:pt x="2160" y="942"/>
                  </a:lnTo>
                  <a:lnTo>
                    <a:pt x="2112" y="942"/>
                  </a:lnTo>
                  <a:lnTo>
                    <a:pt x="2064" y="936"/>
                  </a:lnTo>
                  <a:lnTo>
                    <a:pt x="2034" y="930"/>
                  </a:lnTo>
                  <a:lnTo>
                    <a:pt x="2028" y="924"/>
                  </a:lnTo>
                  <a:lnTo>
                    <a:pt x="2052" y="918"/>
                  </a:lnTo>
                  <a:lnTo>
                    <a:pt x="2082" y="918"/>
                  </a:lnTo>
                  <a:lnTo>
                    <a:pt x="2118" y="912"/>
                  </a:lnTo>
                  <a:lnTo>
                    <a:pt x="2142" y="900"/>
                  </a:lnTo>
                  <a:lnTo>
                    <a:pt x="2142" y="888"/>
                  </a:lnTo>
                  <a:lnTo>
                    <a:pt x="2112" y="864"/>
                  </a:lnTo>
                  <a:lnTo>
                    <a:pt x="2082" y="852"/>
                  </a:lnTo>
                  <a:lnTo>
                    <a:pt x="2004" y="852"/>
                  </a:lnTo>
                  <a:lnTo>
                    <a:pt x="1968" y="840"/>
                  </a:lnTo>
                  <a:lnTo>
                    <a:pt x="1944" y="834"/>
                  </a:lnTo>
                  <a:lnTo>
                    <a:pt x="1938" y="828"/>
                  </a:lnTo>
                  <a:lnTo>
                    <a:pt x="1908" y="828"/>
                  </a:lnTo>
                  <a:lnTo>
                    <a:pt x="1896" y="822"/>
                  </a:lnTo>
                  <a:lnTo>
                    <a:pt x="1866" y="804"/>
                  </a:lnTo>
                  <a:lnTo>
                    <a:pt x="1836" y="792"/>
                  </a:lnTo>
                  <a:lnTo>
                    <a:pt x="1812" y="786"/>
                  </a:lnTo>
                  <a:lnTo>
                    <a:pt x="1800" y="792"/>
                  </a:lnTo>
                  <a:lnTo>
                    <a:pt x="1782" y="798"/>
                  </a:lnTo>
                  <a:lnTo>
                    <a:pt x="1770" y="804"/>
                  </a:lnTo>
                  <a:lnTo>
                    <a:pt x="1758" y="816"/>
                  </a:lnTo>
                  <a:lnTo>
                    <a:pt x="1734" y="828"/>
                  </a:lnTo>
                  <a:lnTo>
                    <a:pt x="1680" y="828"/>
                  </a:lnTo>
                  <a:lnTo>
                    <a:pt x="1710" y="810"/>
                  </a:lnTo>
                  <a:lnTo>
                    <a:pt x="1710" y="798"/>
                  </a:lnTo>
                  <a:lnTo>
                    <a:pt x="1734" y="768"/>
                  </a:lnTo>
                  <a:lnTo>
                    <a:pt x="1728" y="768"/>
                  </a:lnTo>
                  <a:lnTo>
                    <a:pt x="1722" y="774"/>
                  </a:lnTo>
                  <a:lnTo>
                    <a:pt x="1674" y="798"/>
                  </a:lnTo>
                  <a:lnTo>
                    <a:pt x="1650" y="822"/>
                  </a:lnTo>
                  <a:lnTo>
                    <a:pt x="1638" y="828"/>
                  </a:lnTo>
                  <a:lnTo>
                    <a:pt x="1620" y="834"/>
                  </a:lnTo>
                  <a:lnTo>
                    <a:pt x="1608" y="828"/>
                  </a:lnTo>
                  <a:lnTo>
                    <a:pt x="1602" y="816"/>
                  </a:lnTo>
                  <a:lnTo>
                    <a:pt x="1602" y="798"/>
                  </a:lnTo>
                  <a:lnTo>
                    <a:pt x="1614" y="774"/>
                  </a:lnTo>
                  <a:lnTo>
                    <a:pt x="1614" y="762"/>
                  </a:lnTo>
                  <a:lnTo>
                    <a:pt x="1608" y="750"/>
                  </a:lnTo>
                  <a:lnTo>
                    <a:pt x="1596" y="744"/>
                  </a:lnTo>
                  <a:lnTo>
                    <a:pt x="1590" y="738"/>
                  </a:lnTo>
                  <a:lnTo>
                    <a:pt x="1578" y="738"/>
                  </a:lnTo>
                  <a:lnTo>
                    <a:pt x="1572" y="744"/>
                  </a:lnTo>
                  <a:lnTo>
                    <a:pt x="1572" y="750"/>
                  </a:lnTo>
                  <a:lnTo>
                    <a:pt x="1578" y="762"/>
                  </a:lnTo>
                  <a:lnTo>
                    <a:pt x="1584" y="768"/>
                  </a:lnTo>
                  <a:lnTo>
                    <a:pt x="1542" y="768"/>
                  </a:lnTo>
                  <a:lnTo>
                    <a:pt x="1530" y="774"/>
                  </a:lnTo>
                  <a:lnTo>
                    <a:pt x="1512" y="780"/>
                  </a:lnTo>
                  <a:lnTo>
                    <a:pt x="1494" y="798"/>
                  </a:lnTo>
                  <a:lnTo>
                    <a:pt x="1446" y="798"/>
                  </a:lnTo>
                  <a:lnTo>
                    <a:pt x="1428" y="804"/>
                  </a:lnTo>
                  <a:lnTo>
                    <a:pt x="1416" y="804"/>
                  </a:lnTo>
                  <a:lnTo>
                    <a:pt x="1398" y="810"/>
                  </a:lnTo>
                  <a:lnTo>
                    <a:pt x="1380" y="810"/>
                  </a:lnTo>
                  <a:lnTo>
                    <a:pt x="1374" y="816"/>
                  </a:lnTo>
                  <a:lnTo>
                    <a:pt x="1368" y="816"/>
                  </a:lnTo>
                  <a:lnTo>
                    <a:pt x="1356" y="822"/>
                  </a:lnTo>
                  <a:lnTo>
                    <a:pt x="1350" y="828"/>
                  </a:lnTo>
                  <a:lnTo>
                    <a:pt x="1338" y="834"/>
                  </a:lnTo>
                  <a:lnTo>
                    <a:pt x="1314" y="816"/>
                  </a:lnTo>
                  <a:lnTo>
                    <a:pt x="1302" y="822"/>
                  </a:lnTo>
                  <a:lnTo>
                    <a:pt x="1296" y="828"/>
                  </a:lnTo>
                  <a:lnTo>
                    <a:pt x="1272" y="840"/>
                  </a:lnTo>
                  <a:lnTo>
                    <a:pt x="1260" y="840"/>
                  </a:lnTo>
                  <a:lnTo>
                    <a:pt x="1254" y="846"/>
                  </a:lnTo>
                  <a:lnTo>
                    <a:pt x="1242" y="846"/>
                  </a:lnTo>
                  <a:lnTo>
                    <a:pt x="1230" y="852"/>
                  </a:lnTo>
                  <a:lnTo>
                    <a:pt x="1224" y="858"/>
                  </a:lnTo>
                  <a:lnTo>
                    <a:pt x="1212" y="864"/>
                  </a:lnTo>
                  <a:lnTo>
                    <a:pt x="1176" y="864"/>
                  </a:lnTo>
                  <a:lnTo>
                    <a:pt x="1188" y="858"/>
                  </a:lnTo>
                  <a:lnTo>
                    <a:pt x="1194" y="846"/>
                  </a:lnTo>
                  <a:lnTo>
                    <a:pt x="1212" y="840"/>
                  </a:lnTo>
                  <a:lnTo>
                    <a:pt x="1236" y="828"/>
                  </a:lnTo>
                  <a:lnTo>
                    <a:pt x="1254" y="828"/>
                  </a:lnTo>
                  <a:lnTo>
                    <a:pt x="1266" y="822"/>
                  </a:lnTo>
                  <a:lnTo>
                    <a:pt x="1284" y="816"/>
                  </a:lnTo>
                  <a:lnTo>
                    <a:pt x="1290" y="810"/>
                  </a:lnTo>
                  <a:lnTo>
                    <a:pt x="1362" y="810"/>
                  </a:lnTo>
                  <a:lnTo>
                    <a:pt x="1386" y="798"/>
                  </a:lnTo>
                  <a:lnTo>
                    <a:pt x="1422" y="792"/>
                  </a:lnTo>
                  <a:lnTo>
                    <a:pt x="1458" y="780"/>
                  </a:lnTo>
                  <a:lnTo>
                    <a:pt x="1470" y="780"/>
                  </a:lnTo>
                  <a:lnTo>
                    <a:pt x="1476" y="774"/>
                  </a:lnTo>
                  <a:lnTo>
                    <a:pt x="1482" y="774"/>
                  </a:lnTo>
                  <a:lnTo>
                    <a:pt x="1476" y="768"/>
                  </a:lnTo>
                  <a:lnTo>
                    <a:pt x="1410" y="768"/>
                  </a:lnTo>
                  <a:lnTo>
                    <a:pt x="1398" y="774"/>
                  </a:lnTo>
                  <a:lnTo>
                    <a:pt x="1392" y="774"/>
                  </a:lnTo>
                  <a:lnTo>
                    <a:pt x="1380" y="780"/>
                  </a:lnTo>
                  <a:lnTo>
                    <a:pt x="1374" y="786"/>
                  </a:lnTo>
                  <a:lnTo>
                    <a:pt x="1368" y="786"/>
                  </a:lnTo>
                  <a:lnTo>
                    <a:pt x="1362" y="792"/>
                  </a:lnTo>
                  <a:lnTo>
                    <a:pt x="1278" y="792"/>
                  </a:lnTo>
                  <a:lnTo>
                    <a:pt x="1254" y="804"/>
                  </a:lnTo>
                  <a:lnTo>
                    <a:pt x="1248" y="810"/>
                  </a:lnTo>
                  <a:lnTo>
                    <a:pt x="1236" y="816"/>
                  </a:lnTo>
                  <a:lnTo>
                    <a:pt x="1230" y="822"/>
                  </a:lnTo>
                  <a:lnTo>
                    <a:pt x="1212" y="822"/>
                  </a:lnTo>
                  <a:lnTo>
                    <a:pt x="1158" y="846"/>
                  </a:lnTo>
                  <a:lnTo>
                    <a:pt x="1140" y="846"/>
                  </a:lnTo>
                  <a:lnTo>
                    <a:pt x="1128" y="858"/>
                  </a:lnTo>
                  <a:lnTo>
                    <a:pt x="1122" y="870"/>
                  </a:lnTo>
                  <a:lnTo>
                    <a:pt x="1122" y="876"/>
                  </a:lnTo>
                  <a:lnTo>
                    <a:pt x="1116" y="876"/>
                  </a:lnTo>
                  <a:lnTo>
                    <a:pt x="1110" y="870"/>
                  </a:lnTo>
                  <a:lnTo>
                    <a:pt x="1110" y="846"/>
                  </a:lnTo>
                  <a:lnTo>
                    <a:pt x="1116" y="846"/>
                  </a:lnTo>
                  <a:lnTo>
                    <a:pt x="1152" y="834"/>
                  </a:lnTo>
                  <a:lnTo>
                    <a:pt x="1176" y="822"/>
                  </a:lnTo>
                  <a:lnTo>
                    <a:pt x="1194" y="816"/>
                  </a:lnTo>
                  <a:lnTo>
                    <a:pt x="1188" y="810"/>
                  </a:lnTo>
                  <a:lnTo>
                    <a:pt x="1176" y="810"/>
                  </a:lnTo>
                  <a:lnTo>
                    <a:pt x="1164" y="804"/>
                  </a:lnTo>
                  <a:lnTo>
                    <a:pt x="1140" y="804"/>
                  </a:lnTo>
                  <a:lnTo>
                    <a:pt x="1122" y="822"/>
                  </a:lnTo>
                  <a:lnTo>
                    <a:pt x="1110" y="828"/>
                  </a:lnTo>
                  <a:lnTo>
                    <a:pt x="1092" y="828"/>
                  </a:lnTo>
                  <a:lnTo>
                    <a:pt x="1080" y="834"/>
                  </a:lnTo>
                  <a:lnTo>
                    <a:pt x="1068" y="834"/>
                  </a:lnTo>
                  <a:lnTo>
                    <a:pt x="1068" y="840"/>
                  </a:lnTo>
                  <a:lnTo>
                    <a:pt x="1062" y="846"/>
                  </a:lnTo>
                  <a:lnTo>
                    <a:pt x="1062" y="876"/>
                  </a:lnTo>
                  <a:lnTo>
                    <a:pt x="1038" y="858"/>
                  </a:lnTo>
                  <a:lnTo>
                    <a:pt x="972" y="852"/>
                  </a:lnTo>
                  <a:lnTo>
                    <a:pt x="960" y="846"/>
                  </a:lnTo>
                  <a:lnTo>
                    <a:pt x="948" y="834"/>
                  </a:lnTo>
                  <a:lnTo>
                    <a:pt x="936" y="834"/>
                  </a:lnTo>
                  <a:lnTo>
                    <a:pt x="936" y="828"/>
                  </a:lnTo>
                  <a:lnTo>
                    <a:pt x="942" y="822"/>
                  </a:lnTo>
                  <a:lnTo>
                    <a:pt x="942" y="810"/>
                  </a:lnTo>
                  <a:lnTo>
                    <a:pt x="948" y="804"/>
                  </a:lnTo>
                  <a:lnTo>
                    <a:pt x="834" y="804"/>
                  </a:lnTo>
                  <a:lnTo>
                    <a:pt x="852" y="804"/>
                  </a:lnTo>
                  <a:lnTo>
                    <a:pt x="78" y="1440"/>
                  </a:lnTo>
                  <a:lnTo>
                    <a:pt x="72" y="1446"/>
                  </a:lnTo>
                  <a:lnTo>
                    <a:pt x="60" y="1452"/>
                  </a:lnTo>
                  <a:lnTo>
                    <a:pt x="54" y="1464"/>
                  </a:lnTo>
                  <a:lnTo>
                    <a:pt x="54" y="1476"/>
                  </a:lnTo>
                  <a:lnTo>
                    <a:pt x="108" y="1476"/>
                  </a:lnTo>
                  <a:lnTo>
                    <a:pt x="120" y="1464"/>
                  </a:lnTo>
                  <a:lnTo>
                    <a:pt x="156" y="1464"/>
                  </a:lnTo>
                  <a:lnTo>
                    <a:pt x="132" y="1488"/>
                  </a:lnTo>
                  <a:lnTo>
                    <a:pt x="132" y="1494"/>
                  </a:lnTo>
                  <a:lnTo>
                    <a:pt x="138" y="1506"/>
                  </a:lnTo>
                  <a:lnTo>
                    <a:pt x="138" y="1524"/>
                  </a:lnTo>
                  <a:lnTo>
                    <a:pt x="144" y="1530"/>
                  </a:lnTo>
                  <a:lnTo>
                    <a:pt x="156" y="1536"/>
                  </a:lnTo>
                  <a:lnTo>
                    <a:pt x="162" y="1542"/>
                  </a:lnTo>
                  <a:lnTo>
                    <a:pt x="144" y="1560"/>
                  </a:lnTo>
                  <a:lnTo>
                    <a:pt x="144" y="1572"/>
                  </a:lnTo>
                  <a:lnTo>
                    <a:pt x="150" y="1572"/>
                  </a:lnTo>
                  <a:lnTo>
                    <a:pt x="156" y="1566"/>
                  </a:lnTo>
                  <a:lnTo>
                    <a:pt x="168" y="1560"/>
                  </a:lnTo>
                  <a:lnTo>
                    <a:pt x="174" y="1554"/>
                  </a:lnTo>
                  <a:lnTo>
                    <a:pt x="180" y="1554"/>
                  </a:lnTo>
                  <a:lnTo>
                    <a:pt x="186" y="1548"/>
                  </a:lnTo>
                  <a:lnTo>
                    <a:pt x="198" y="1548"/>
                  </a:lnTo>
                  <a:lnTo>
                    <a:pt x="210" y="1542"/>
                  </a:lnTo>
                  <a:lnTo>
                    <a:pt x="222" y="1542"/>
                  </a:lnTo>
                  <a:lnTo>
                    <a:pt x="234" y="1536"/>
                  </a:lnTo>
                  <a:lnTo>
                    <a:pt x="240" y="1530"/>
                  </a:lnTo>
                  <a:lnTo>
                    <a:pt x="258" y="1530"/>
                  </a:lnTo>
                  <a:lnTo>
                    <a:pt x="258" y="1518"/>
                  </a:lnTo>
                  <a:lnTo>
                    <a:pt x="264" y="1518"/>
                  </a:lnTo>
                  <a:lnTo>
                    <a:pt x="270" y="1512"/>
                  </a:lnTo>
                  <a:lnTo>
                    <a:pt x="282" y="1512"/>
                  </a:lnTo>
                  <a:lnTo>
                    <a:pt x="300" y="1506"/>
                  </a:lnTo>
                  <a:lnTo>
                    <a:pt x="312" y="1506"/>
                  </a:lnTo>
                  <a:lnTo>
                    <a:pt x="330" y="1512"/>
                  </a:lnTo>
                  <a:lnTo>
                    <a:pt x="336" y="1518"/>
                  </a:lnTo>
                  <a:lnTo>
                    <a:pt x="330" y="1524"/>
                  </a:lnTo>
                  <a:lnTo>
                    <a:pt x="324" y="1524"/>
                  </a:lnTo>
                  <a:lnTo>
                    <a:pt x="318" y="1530"/>
                  </a:lnTo>
                  <a:lnTo>
                    <a:pt x="318" y="1560"/>
                  </a:lnTo>
                  <a:lnTo>
                    <a:pt x="306" y="1572"/>
                  </a:lnTo>
                  <a:lnTo>
                    <a:pt x="324" y="1590"/>
                  </a:lnTo>
                  <a:lnTo>
                    <a:pt x="330" y="1602"/>
                  </a:lnTo>
                  <a:lnTo>
                    <a:pt x="330" y="1620"/>
                  </a:lnTo>
                  <a:lnTo>
                    <a:pt x="312" y="1656"/>
                  </a:lnTo>
                  <a:lnTo>
                    <a:pt x="312" y="1698"/>
                  </a:lnTo>
                  <a:lnTo>
                    <a:pt x="306" y="1704"/>
                  </a:lnTo>
                  <a:lnTo>
                    <a:pt x="300" y="1716"/>
                  </a:lnTo>
                  <a:lnTo>
                    <a:pt x="300" y="1728"/>
                  </a:lnTo>
                  <a:lnTo>
                    <a:pt x="294" y="1740"/>
                  </a:lnTo>
                  <a:lnTo>
                    <a:pt x="294" y="1746"/>
                  </a:lnTo>
                  <a:lnTo>
                    <a:pt x="300" y="1752"/>
                  </a:lnTo>
                  <a:lnTo>
                    <a:pt x="312" y="1758"/>
                  </a:lnTo>
                  <a:lnTo>
                    <a:pt x="318" y="1764"/>
                  </a:lnTo>
                  <a:lnTo>
                    <a:pt x="324" y="1764"/>
                  </a:lnTo>
                  <a:lnTo>
                    <a:pt x="330" y="1770"/>
                  </a:lnTo>
                  <a:lnTo>
                    <a:pt x="330" y="1776"/>
                  </a:lnTo>
                  <a:lnTo>
                    <a:pt x="348" y="1776"/>
                  </a:lnTo>
                  <a:lnTo>
                    <a:pt x="354" y="1782"/>
                  </a:lnTo>
                  <a:lnTo>
                    <a:pt x="354" y="1794"/>
                  </a:lnTo>
                  <a:lnTo>
                    <a:pt x="342" y="1800"/>
                  </a:lnTo>
                  <a:lnTo>
                    <a:pt x="330" y="1812"/>
                  </a:lnTo>
                  <a:lnTo>
                    <a:pt x="318" y="1818"/>
                  </a:lnTo>
                  <a:lnTo>
                    <a:pt x="318" y="1830"/>
                  </a:lnTo>
                  <a:lnTo>
                    <a:pt x="312" y="1842"/>
                  </a:lnTo>
                  <a:lnTo>
                    <a:pt x="294" y="1860"/>
                  </a:lnTo>
                  <a:lnTo>
                    <a:pt x="282" y="1866"/>
                  </a:lnTo>
                  <a:lnTo>
                    <a:pt x="270" y="1878"/>
                  </a:lnTo>
                  <a:lnTo>
                    <a:pt x="252" y="1884"/>
                  </a:lnTo>
                  <a:lnTo>
                    <a:pt x="234" y="1896"/>
                  </a:lnTo>
                  <a:lnTo>
                    <a:pt x="228" y="1902"/>
                  </a:lnTo>
                  <a:lnTo>
                    <a:pt x="222" y="1914"/>
                  </a:lnTo>
                  <a:lnTo>
                    <a:pt x="222" y="1926"/>
                  </a:lnTo>
                  <a:lnTo>
                    <a:pt x="216" y="1932"/>
                  </a:lnTo>
                  <a:lnTo>
                    <a:pt x="216" y="1944"/>
                  </a:lnTo>
                  <a:lnTo>
                    <a:pt x="204" y="1956"/>
                  </a:lnTo>
                  <a:lnTo>
                    <a:pt x="210" y="1962"/>
                  </a:lnTo>
                  <a:lnTo>
                    <a:pt x="216" y="1962"/>
                  </a:lnTo>
                  <a:lnTo>
                    <a:pt x="216" y="1974"/>
                  </a:lnTo>
                  <a:lnTo>
                    <a:pt x="228" y="1986"/>
                  </a:lnTo>
                  <a:lnTo>
                    <a:pt x="240" y="1980"/>
                  </a:lnTo>
                  <a:lnTo>
                    <a:pt x="246" y="1968"/>
                  </a:lnTo>
                  <a:lnTo>
                    <a:pt x="258" y="1962"/>
                  </a:lnTo>
                  <a:lnTo>
                    <a:pt x="276" y="1956"/>
                  </a:lnTo>
                  <a:lnTo>
                    <a:pt x="294" y="1938"/>
                  </a:lnTo>
                  <a:lnTo>
                    <a:pt x="306" y="1938"/>
                  </a:lnTo>
                  <a:lnTo>
                    <a:pt x="306" y="1944"/>
                  </a:lnTo>
                  <a:lnTo>
                    <a:pt x="300" y="1950"/>
                  </a:lnTo>
                  <a:lnTo>
                    <a:pt x="288" y="1956"/>
                  </a:lnTo>
                  <a:lnTo>
                    <a:pt x="282" y="1956"/>
                  </a:lnTo>
                  <a:lnTo>
                    <a:pt x="276" y="1962"/>
                  </a:lnTo>
                  <a:lnTo>
                    <a:pt x="276" y="1974"/>
                  </a:lnTo>
                  <a:lnTo>
                    <a:pt x="282" y="1986"/>
                  </a:lnTo>
                  <a:lnTo>
                    <a:pt x="294" y="1998"/>
                  </a:lnTo>
                  <a:lnTo>
                    <a:pt x="252" y="1992"/>
                  </a:lnTo>
                  <a:lnTo>
                    <a:pt x="246" y="1998"/>
                  </a:lnTo>
                  <a:lnTo>
                    <a:pt x="240" y="2010"/>
                  </a:lnTo>
                  <a:lnTo>
                    <a:pt x="234" y="2016"/>
                  </a:lnTo>
                  <a:lnTo>
                    <a:pt x="228" y="2028"/>
                  </a:lnTo>
                  <a:lnTo>
                    <a:pt x="228" y="2034"/>
                  </a:lnTo>
                  <a:lnTo>
                    <a:pt x="234" y="2034"/>
                  </a:lnTo>
                  <a:lnTo>
                    <a:pt x="240" y="2040"/>
                  </a:lnTo>
                  <a:lnTo>
                    <a:pt x="252" y="2040"/>
                  </a:lnTo>
                  <a:lnTo>
                    <a:pt x="258" y="2046"/>
                  </a:lnTo>
                  <a:lnTo>
                    <a:pt x="252" y="2052"/>
                  </a:lnTo>
                  <a:lnTo>
                    <a:pt x="252" y="2058"/>
                  </a:lnTo>
                  <a:lnTo>
                    <a:pt x="246" y="2070"/>
                  </a:lnTo>
                  <a:lnTo>
                    <a:pt x="246" y="2076"/>
                  </a:lnTo>
                  <a:lnTo>
                    <a:pt x="252" y="2070"/>
                  </a:lnTo>
                  <a:lnTo>
                    <a:pt x="288" y="2052"/>
                  </a:lnTo>
                  <a:lnTo>
                    <a:pt x="306" y="2034"/>
                  </a:lnTo>
                  <a:lnTo>
                    <a:pt x="318" y="2028"/>
                  </a:lnTo>
                  <a:lnTo>
                    <a:pt x="318" y="2040"/>
                  </a:lnTo>
                  <a:lnTo>
                    <a:pt x="288" y="2058"/>
                  </a:lnTo>
                  <a:lnTo>
                    <a:pt x="312" y="2064"/>
                  </a:lnTo>
                  <a:lnTo>
                    <a:pt x="312" y="2076"/>
                  </a:lnTo>
                  <a:lnTo>
                    <a:pt x="294" y="2094"/>
                  </a:lnTo>
                  <a:lnTo>
                    <a:pt x="276" y="2076"/>
                  </a:lnTo>
                  <a:lnTo>
                    <a:pt x="270" y="2076"/>
                  </a:lnTo>
                  <a:lnTo>
                    <a:pt x="264" y="2082"/>
                  </a:lnTo>
                  <a:lnTo>
                    <a:pt x="240" y="2094"/>
                  </a:lnTo>
                  <a:lnTo>
                    <a:pt x="228" y="2094"/>
                  </a:lnTo>
                  <a:lnTo>
                    <a:pt x="216" y="2106"/>
                  </a:lnTo>
                  <a:lnTo>
                    <a:pt x="210" y="2118"/>
                  </a:lnTo>
                  <a:lnTo>
                    <a:pt x="204" y="2124"/>
                  </a:lnTo>
                  <a:lnTo>
                    <a:pt x="210" y="2118"/>
                  </a:lnTo>
                  <a:lnTo>
                    <a:pt x="222" y="2118"/>
                  </a:lnTo>
                  <a:lnTo>
                    <a:pt x="228" y="2112"/>
                  </a:lnTo>
                  <a:lnTo>
                    <a:pt x="276" y="2112"/>
                  </a:lnTo>
                  <a:lnTo>
                    <a:pt x="270" y="2112"/>
                  </a:lnTo>
                  <a:lnTo>
                    <a:pt x="264" y="2118"/>
                  </a:lnTo>
                  <a:lnTo>
                    <a:pt x="252" y="2118"/>
                  </a:lnTo>
                  <a:lnTo>
                    <a:pt x="240" y="2124"/>
                  </a:lnTo>
                  <a:lnTo>
                    <a:pt x="228" y="2124"/>
                  </a:lnTo>
                  <a:lnTo>
                    <a:pt x="216" y="2130"/>
                  </a:lnTo>
                  <a:lnTo>
                    <a:pt x="210" y="2130"/>
                  </a:lnTo>
                  <a:lnTo>
                    <a:pt x="210" y="2148"/>
                  </a:lnTo>
                  <a:lnTo>
                    <a:pt x="204" y="2148"/>
                  </a:lnTo>
                  <a:lnTo>
                    <a:pt x="198" y="2142"/>
                  </a:lnTo>
                  <a:lnTo>
                    <a:pt x="174" y="2142"/>
                  </a:lnTo>
                  <a:lnTo>
                    <a:pt x="174" y="2154"/>
                  </a:lnTo>
                  <a:lnTo>
                    <a:pt x="180" y="2166"/>
                  </a:lnTo>
                  <a:lnTo>
                    <a:pt x="192" y="2172"/>
                  </a:lnTo>
                  <a:lnTo>
                    <a:pt x="198" y="2178"/>
                  </a:lnTo>
                  <a:lnTo>
                    <a:pt x="246" y="2160"/>
                  </a:lnTo>
                  <a:lnTo>
                    <a:pt x="264" y="2184"/>
                  </a:lnTo>
                  <a:lnTo>
                    <a:pt x="300" y="2166"/>
                  </a:lnTo>
                  <a:lnTo>
                    <a:pt x="294" y="2172"/>
                  </a:lnTo>
                  <a:lnTo>
                    <a:pt x="288" y="2184"/>
                  </a:lnTo>
                  <a:lnTo>
                    <a:pt x="276" y="2190"/>
                  </a:lnTo>
                  <a:lnTo>
                    <a:pt x="270" y="2196"/>
                  </a:lnTo>
                  <a:lnTo>
                    <a:pt x="264" y="2208"/>
                  </a:lnTo>
                  <a:lnTo>
                    <a:pt x="264" y="2214"/>
                  </a:lnTo>
                  <a:lnTo>
                    <a:pt x="276" y="2214"/>
                  </a:lnTo>
                  <a:lnTo>
                    <a:pt x="282" y="2208"/>
                  </a:lnTo>
                  <a:lnTo>
                    <a:pt x="300" y="2202"/>
                  </a:lnTo>
                  <a:lnTo>
                    <a:pt x="318" y="2184"/>
                  </a:lnTo>
                  <a:lnTo>
                    <a:pt x="330" y="2178"/>
                  </a:lnTo>
                  <a:lnTo>
                    <a:pt x="306" y="2202"/>
                  </a:lnTo>
                  <a:lnTo>
                    <a:pt x="300" y="2214"/>
                  </a:lnTo>
                  <a:lnTo>
                    <a:pt x="294" y="2220"/>
                  </a:lnTo>
                  <a:lnTo>
                    <a:pt x="300" y="2220"/>
                  </a:lnTo>
                  <a:lnTo>
                    <a:pt x="312" y="2214"/>
                  </a:lnTo>
                  <a:lnTo>
                    <a:pt x="324" y="2214"/>
                  </a:lnTo>
                  <a:lnTo>
                    <a:pt x="318" y="2220"/>
                  </a:lnTo>
                  <a:lnTo>
                    <a:pt x="306" y="2226"/>
                  </a:lnTo>
                  <a:lnTo>
                    <a:pt x="300" y="2238"/>
                  </a:lnTo>
                  <a:lnTo>
                    <a:pt x="282" y="2256"/>
                  </a:lnTo>
                  <a:lnTo>
                    <a:pt x="288" y="2262"/>
                  </a:lnTo>
                  <a:lnTo>
                    <a:pt x="294" y="2262"/>
                  </a:lnTo>
                  <a:lnTo>
                    <a:pt x="342" y="2238"/>
                  </a:lnTo>
                  <a:lnTo>
                    <a:pt x="348" y="2232"/>
                  </a:lnTo>
                  <a:lnTo>
                    <a:pt x="324" y="2256"/>
                  </a:lnTo>
                  <a:lnTo>
                    <a:pt x="318" y="2268"/>
                  </a:lnTo>
                  <a:lnTo>
                    <a:pt x="318" y="2274"/>
                  </a:lnTo>
                  <a:lnTo>
                    <a:pt x="330" y="2280"/>
                  </a:lnTo>
                  <a:lnTo>
                    <a:pt x="342" y="2280"/>
                  </a:lnTo>
                  <a:lnTo>
                    <a:pt x="354" y="2292"/>
                  </a:lnTo>
                  <a:lnTo>
                    <a:pt x="354" y="2298"/>
                  </a:lnTo>
                  <a:lnTo>
                    <a:pt x="348" y="2304"/>
                  </a:lnTo>
                  <a:lnTo>
                    <a:pt x="348" y="2340"/>
                  </a:lnTo>
                  <a:lnTo>
                    <a:pt x="2058" y="2340"/>
                  </a:lnTo>
                  <a:lnTo>
                    <a:pt x="2064" y="2328"/>
                  </a:lnTo>
                  <a:lnTo>
                    <a:pt x="2064" y="2322"/>
                  </a:lnTo>
                  <a:lnTo>
                    <a:pt x="2070" y="2310"/>
                  </a:lnTo>
                  <a:lnTo>
                    <a:pt x="2076" y="2304"/>
                  </a:lnTo>
                  <a:lnTo>
                    <a:pt x="2088" y="2298"/>
                  </a:lnTo>
                  <a:lnTo>
                    <a:pt x="2100" y="2310"/>
                  </a:lnTo>
                  <a:lnTo>
                    <a:pt x="2088" y="2322"/>
                  </a:lnTo>
                  <a:lnTo>
                    <a:pt x="2082" y="2334"/>
                  </a:lnTo>
                  <a:lnTo>
                    <a:pt x="2082" y="2346"/>
                  </a:lnTo>
                  <a:lnTo>
                    <a:pt x="2094" y="2352"/>
                  </a:lnTo>
                  <a:lnTo>
                    <a:pt x="2112" y="2358"/>
                  </a:lnTo>
                  <a:lnTo>
                    <a:pt x="2124" y="2358"/>
                  </a:lnTo>
                  <a:lnTo>
                    <a:pt x="2142" y="2376"/>
                  </a:lnTo>
                  <a:lnTo>
                    <a:pt x="2154" y="2376"/>
                  </a:lnTo>
                  <a:lnTo>
                    <a:pt x="2154" y="2370"/>
                  </a:lnTo>
                  <a:lnTo>
                    <a:pt x="2166" y="2358"/>
                  </a:lnTo>
                  <a:lnTo>
                    <a:pt x="2178" y="2358"/>
                  </a:lnTo>
                  <a:lnTo>
                    <a:pt x="2190" y="2364"/>
                  </a:lnTo>
                  <a:lnTo>
                    <a:pt x="2202" y="2376"/>
                  </a:lnTo>
                  <a:lnTo>
                    <a:pt x="2202" y="2382"/>
                  </a:lnTo>
                  <a:lnTo>
                    <a:pt x="2208" y="2388"/>
                  </a:lnTo>
                  <a:lnTo>
                    <a:pt x="2238" y="2388"/>
                  </a:lnTo>
                  <a:lnTo>
                    <a:pt x="2256" y="2406"/>
                  </a:lnTo>
                  <a:lnTo>
                    <a:pt x="2268" y="2406"/>
                  </a:lnTo>
                  <a:lnTo>
                    <a:pt x="2280" y="2394"/>
                  </a:lnTo>
                  <a:lnTo>
                    <a:pt x="2292" y="2388"/>
                  </a:lnTo>
                  <a:lnTo>
                    <a:pt x="2298" y="2382"/>
                  </a:lnTo>
                  <a:lnTo>
                    <a:pt x="2298" y="2400"/>
                  </a:lnTo>
                  <a:lnTo>
                    <a:pt x="2346" y="2394"/>
                  </a:lnTo>
                  <a:lnTo>
                    <a:pt x="2346" y="2400"/>
                  </a:lnTo>
                  <a:lnTo>
                    <a:pt x="2352" y="2400"/>
                  </a:lnTo>
                  <a:lnTo>
                    <a:pt x="2364" y="2406"/>
                  </a:lnTo>
                  <a:lnTo>
                    <a:pt x="2382" y="2406"/>
                  </a:lnTo>
                  <a:lnTo>
                    <a:pt x="2394" y="2394"/>
                  </a:lnTo>
                  <a:lnTo>
                    <a:pt x="2406" y="2388"/>
                  </a:lnTo>
                  <a:lnTo>
                    <a:pt x="2412" y="2376"/>
                  </a:lnTo>
                  <a:lnTo>
                    <a:pt x="2412" y="2370"/>
                  </a:lnTo>
                  <a:lnTo>
                    <a:pt x="2430" y="2370"/>
                  </a:lnTo>
                  <a:lnTo>
                    <a:pt x="2436" y="2376"/>
                  </a:lnTo>
                  <a:lnTo>
                    <a:pt x="2442" y="2376"/>
                  </a:lnTo>
                  <a:lnTo>
                    <a:pt x="2454" y="2364"/>
                  </a:lnTo>
                  <a:lnTo>
                    <a:pt x="2460" y="2352"/>
                  </a:lnTo>
                  <a:lnTo>
                    <a:pt x="2466" y="2346"/>
                  </a:lnTo>
                  <a:lnTo>
                    <a:pt x="2472" y="2346"/>
                  </a:lnTo>
                  <a:lnTo>
                    <a:pt x="2472" y="2352"/>
                  </a:lnTo>
                  <a:lnTo>
                    <a:pt x="2478" y="2358"/>
                  </a:lnTo>
                  <a:lnTo>
                    <a:pt x="2502" y="2352"/>
                  </a:lnTo>
                  <a:lnTo>
                    <a:pt x="2496" y="2346"/>
                  </a:lnTo>
                  <a:lnTo>
                    <a:pt x="2496" y="2334"/>
                  </a:lnTo>
                  <a:lnTo>
                    <a:pt x="2502" y="2328"/>
                  </a:lnTo>
                  <a:lnTo>
                    <a:pt x="2514" y="2322"/>
                  </a:lnTo>
                  <a:lnTo>
                    <a:pt x="2532" y="2340"/>
                  </a:lnTo>
                  <a:lnTo>
                    <a:pt x="2556" y="2340"/>
                  </a:lnTo>
                  <a:lnTo>
                    <a:pt x="2562" y="2346"/>
                  </a:lnTo>
                  <a:lnTo>
                    <a:pt x="2580" y="2346"/>
                  </a:lnTo>
                  <a:lnTo>
                    <a:pt x="2604" y="2358"/>
                  </a:lnTo>
                  <a:lnTo>
                    <a:pt x="2604" y="2370"/>
                  </a:lnTo>
                  <a:lnTo>
                    <a:pt x="2598" y="2382"/>
                  </a:lnTo>
                  <a:lnTo>
                    <a:pt x="2598" y="2388"/>
                  </a:lnTo>
                  <a:lnTo>
                    <a:pt x="2592" y="2400"/>
                  </a:lnTo>
                  <a:lnTo>
                    <a:pt x="2604" y="2412"/>
                  </a:lnTo>
                  <a:lnTo>
                    <a:pt x="2592" y="2436"/>
                  </a:lnTo>
                  <a:lnTo>
                    <a:pt x="2598" y="2436"/>
                  </a:lnTo>
                  <a:lnTo>
                    <a:pt x="2604" y="2430"/>
                  </a:lnTo>
                  <a:lnTo>
                    <a:pt x="2616" y="2424"/>
                  </a:lnTo>
                  <a:lnTo>
                    <a:pt x="2634" y="2418"/>
                  </a:lnTo>
                  <a:lnTo>
                    <a:pt x="2646" y="2412"/>
                  </a:lnTo>
                  <a:lnTo>
                    <a:pt x="2670" y="2412"/>
                  </a:lnTo>
                  <a:lnTo>
                    <a:pt x="2670" y="2424"/>
                  </a:lnTo>
                  <a:lnTo>
                    <a:pt x="2658" y="2430"/>
                  </a:lnTo>
                  <a:lnTo>
                    <a:pt x="2652" y="2436"/>
                  </a:lnTo>
                  <a:lnTo>
                    <a:pt x="2646" y="2436"/>
                  </a:lnTo>
                  <a:lnTo>
                    <a:pt x="2640" y="2442"/>
                  </a:lnTo>
                  <a:lnTo>
                    <a:pt x="2646" y="2448"/>
                  </a:lnTo>
                  <a:lnTo>
                    <a:pt x="2652" y="2448"/>
                  </a:lnTo>
                  <a:lnTo>
                    <a:pt x="2664" y="2460"/>
                  </a:lnTo>
                  <a:lnTo>
                    <a:pt x="2640" y="2484"/>
                  </a:lnTo>
                  <a:lnTo>
                    <a:pt x="2640" y="2490"/>
                  </a:lnTo>
                  <a:lnTo>
                    <a:pt x="2652" y="2490"/>
                  </a:lnTo>
                  <a:lnTo>
                    <a:pt x="2652" y="2502"/>
                  </a:lnTo>
                  <a:lnTo>
                    <a:pt x="2640" y="2514"/>
                  </a:lnTo>
                  <a:lnTo>
                    <a:pt x="2640" y="2526"/>
                  </a:lnTo>
                  <a:lnTo>
                    <a:pt x="2658" y="2526"/>
                  </a:lnTo>
                  <a:lnTo>
                    <a:pt x="2652" y="2544"/>
                  </a:lnTo>
                  <a:lnTo>
                    <a:pt x="2658" y="2544"/>
                  </a:lnTo>
                  <a:lnTo>
                    <a:pt x="2670" y="2550"/>
                  </a:lnTo>
                  <a:lnTo>
                    <a:pt x="2754" y="2550"/>
                  </a:lnTo>
                  <a:lnTo>
                    <a:pt x="2766" y="2556"/>
                  </a:lnTo>
                  <a:lnTo>
                    <a:pt x="2784" y="2568"/>
                  </a:lnTo>
                  <a:lnTo>
                    <a:pt x="2838" y="2568"/>
                  </a:lnTo>
                  <a:lnTo>
                    <a:pt x="2850" y="2574"/>
                  </a:lnTo>
                  <a:lnTo>
                    <a:pt x="2856" y="2580"/>
                  </a:lnTo>
                  <a:lnTo>
                    <a:pt x="2856" y="2610"/>
                  </a:lnTo>
                  <a:lnTo>
                    <a:pt x="2874" y="2610"/>
                  </a:lnTo>
                  <a:lnTo>
                    <a:pt x="2874" y="2628"/>
                  </a:lnTo>
                  <a:lnTo>
                    <a:pt x="2862" y="2640"/>
                  </a:lnTo>
                  <a:lnTo>
                    <a:pt x="2862" y="2652"/>
                  </a:lnTo>
                  <a:lnTo>
                    <a:pt x="2874" y="2664"/>
                  </a:lnTo>
                  <a:lnTo>
                    <a:pt x="2880" y="2664"/>
                  </a:lnTo>
                  <a:lnTo>
                    <a:pt x="2856" y="2658"/>
                  </a:lnTo>
                  <a:lnTo>
                    <a:pt x="2856" y="2670"/>
                  </a:lnTo>
                  <a:lnTo>
                    <a:pt x="2850" y="2676"/>
                  </a:lnTo>
                  <a:lnTo>
                    <a:pt x="2844" y="2688"/>
                  </a:lnTo>
                  <a:lnTo>
                    <a:pt x="2838" y="2694"/>
                  </a:lnTo>
                  <a:lnTo>
                    <a:pt x="2832" y="2688"/>
                  </a:lnTo>
                  <a:lnTo>
                    <a:pt x="2820" y="2682"/>
                  </a:lnTo>
                  <a:lnTo>
                    <a:pt x="2802" y="2670"/>
                  </a:lnTo>
                  <a:lnTo>
                    <a:pt x="2790" y="2664"/>
                  </a:lnTo>
                  <a:lnTo>
                    <a:pt x="2784" y="2652"/>
                  </a:lnTo>
                  <a:lnTo>
                    <a:pt x="2784" y="2628"/>
                  </a:lnTo>
                  <a:lnTo>
                    <a:pt x="2766" y="2622"/>
                  </a:lnTo>
                  <a:lnTo>
                    <a:pt x="2772" y="2640"/>
                  </a:lnTo>
                  <a:lnTo>
                    <a:pt x="2772" y="2646"/>
                  </a:lnTo>
                  <a:lnTo>
                    <a:pt x="2778" y="2652"/>
                  </a:lnTo>
                  <a:lnTo>
                    <a:pt x="2778" y="2664"/>
                  </a:lnTo>
                  <a:lnTo>
                    <a:pt x="2772" y="2676"/>
                  </a:lnTo>
                  <a:lnTo>
                    <a:pt x="2760" y="2688"/>
                  </a:lnTo>
                  <a:lnTo>
                    <a:pt x="2754" y="2700"/>
                  </a:lnTo>
                  <a:lnTo>
                    <a:pt x="2736" y="2706"/>
                  </a:lnTo>
                  <a:lnTo>
                    <a:pt x="2718" y="2724"/>
                  </a:lnTo>
                  <a:lnTo>
                    <a:pt x="2712" y="2742"/>
                  </a:lnTo>
                  <a:lnTo>
                    <a:pt x="2700" y="2760"/>
                  </a:lnTo>
                  <a:lnTo>
                    <a:pt x="2694" y="2778"/>
                  </a:lnTo>
                  <a:lnTo>
                    <a:pt x="2688" y="2784"/>
                  </a:lnTo>
                  <a:lnTo>
                    <a:pt x="2664" y="2796"/>
                  </a:lnTo>
                  <a:lnTo>
                    <a:pt x="2652" y="2796"/>
                  </a:lnTo>
                  <a:lnTo>
                    <a:pt x="2646" y="2790"/>
                  </a:lnTo>
                  <a:lnTo>
                    <a:pt x="2640" y="2802"/>
                  </a:lnTo>
                  <a:lnTo>
                    <a:pt x="2634" y="2808"/>
                  </a:lnTo>
                  <a:lnTo>
                    <a:pt x="2634" y="2832"/>
                  </a:lnTo>
                  <a:lnTo>
                    <a:pt x="2628" y="2838"/>
                  </a:lnTo>
                  <a:lnTo>
                    <a:pt x="2622" y="2838"/>
                  </a:lnTo>
                  <a:lnTo>
                    <a:pt x="2586" y="2856"/>
                  </a:lnTo>
                  <a:lnTo>
                    <a:pt x="2562" y="2880"/>
                  </a:lnTo>
                  <a:lnTo>
                    <a:pt x="2562" y="2886"/>
                  </a:lnTo>
                  <a:lnTo>
                    <a:pt x="2568" y="2886"/>
                  </a:lnTo>
                  <a:lnTo>
                    <a:pt x="2580" y="2880"/>
                  </a:lnTo>
                  <a:lnTo>
                    <a:pt x="2592" y="2880"/>
                  </a:lnTo>
                  <a:lnTo>
                    <a:pt x="2598" y="2886"/>
                  </a:lnTo>
                  <a:lnTo>
                    <a:pt x="2610" y="2880"/>
                  </a:lnTo>
                  <a:lnTo>
                    <a:pt x="2616" y="2868"/>
                  </a:lnTo>
                  <a:lnTo>
                    <a:pt x="2628" y="2862"/>
                  </a:lnTo>
                  <a:lnTo>
                    <a:pt x="2658" y="2862"/>
                  </a:lnTo>
                  <a:lnTo>
                    <a:pt x="2658" y="2856"/>
                  </a:lnTo>
                  <a:lnTo>
                    <a:pt x="2664" y="2844"/>
                  </a:lnTo>
                  <a:lnTo>
                    <a:pt x="2676" y="2838"/>
                  </a:lnTo>
                  <a:lnTo>
                    <a:pt x="2682" y="2832"/>
                  </a:lnTo>
                  <a:lnTo>
                    <a:pt x="2754" y="2832"/>
                  </a:lnTo>
                  <a:lnTo>
                    <a:pt x="2766" y="2838"/>
                  </a:lnTo>
                  <a:lnTo>
                    <a:pt x="2790" y="2820"/>
                  </a:lnTo>
                  <a:lnTo>
                    <a:pt x="2856" y="2820"/>
                  </a:lnTo>
                  <a:lnTo>
                    <a:pt x="2862" y="2814"/>
                  </a:lnTo>
                  <a:lnTo>
                    <a:pt x="2862" y="2790"/>
                  </a:lnTo>
                  <a:lnTo>
                    <a:pt x="2844" y="2796"/>
                  </a:lnTo>
                  <a:lnTo>
                    <a:pt x="2832" y="2796"/>
                  </a:lnTo>
                  <a:lnTo>
                    <a:pt x="2826" y="2790"/>
                  </a:lnTo>
                  <a:lnTo>
                    <a:pt x="2826" y="2784"/>
                  </a:lnTo>
                  <a:lnTo>
                    <a:pt x="2832" y="2772"/>
                  </a:lnTo>
                  <a:lnTo>
                    <a:pt x="2850" y="2754"/>
                  </a:lnTo>
                  <a:lnTo>
                    <a:pt x="2868" y="2742"/>
                  </a:lnTo>
                  <a:lnTo>
                    <a:pt x="2880" y="2736"/>
                  </a:lnTo>
                  <a:lnTo>
                    <a:pt x="2910" y="2736"/>
                  </a:lnTo>
                  <a:lnTo>
                    <a:pt x="2928" y="2730"/>
                  </a:lnTo>
                  <a:lnTo>
                    <a:pt x="2952" y="2730"/>
                  </a:lnTo>
                  <a:lnTo>
                    <a:pt x="2964" y="2724"/>
                  </a:lnTo>
                  <a:lnTo>
                    <a:pt x="2970" y="2724"/>
                  </a:lnTo>
                  <a:lnTo>
                    <a:pt x="2976" y="2718"/>
                  </a:lnTo>
                  <a:lnTo>
                    <a:pt x="2982" y="2718"/>
                  </a:lnTo>
                  <a:lnTo>
                    <a:pt x="2994" y="2724"/>
                  </a:lnTo>
                  <a:lnTo>
                    <a:pt x="3000" y="2724"/>
                  </a:lnTo>
                  <a:lnTo>
                    <a:pt x="3012" y="2730"/>
                  </a:lnTo>
                  <a:lnTo>
                    <a:pt x="3018" y="2736"/>
                  </a:lnTo>
                  <a:lnTo>
                    <a:pt x="3024" y="2736"/>
                  </a:lnTo>
                  <a:lnTo>
                    <a:pt x="3030" y="2730"/>
                  </a:lnTo>
                  <a:lnTo>
                    <a:pt x="3030" y="2712"/>
                  </a:lnTo>
                  <a:lnTo>
                    <a:pt x="3036" y="2706"/>
                  </a:lnTo>
                  <a:lnTo>
                    <a:pt x="3048" y="2700"/>
                  </a:lnTo>
                  <a:lnTo>
                    <a:pt x="3060" y="2700"/>
                  </a:lnTo>
                  <a:lnTo>
                    <a:pt x="3066" y="2706"/>
                  </a:lnTo>
                  <a:lnTo>
                    <a:pt x="3072" y="2706"/>
                  </a:lnTo>
                  <a:lnTo>
                    <a:pt x="3072" y="2700"/>
                  </a:lnTo>
                  <a:lnTo>
                    <a:pt x="3102" y="2700"/>
                  </a:lnTo>
                  <a:lnTo>
                    <a:pt x="3114" y="2688"/>
                  </a:lnTo>
                  <a:lnTo>
                    <a:pt x="3126" y="2682"/>
                  </a:lnTo>
                  <a:lnTo>
                    <a:pt x="3150" y="2658"/>
                  </a:lnTo>
                  <a:lnTo>
                    <a:pt x="3162" y="2652"/>
                  </a:lnTo>
                  <a:lnTo>
                    <a:pt x="3174" y="2640"/>
                  </a:lnTo>
                  <a:lnTo>
                    <a:pt x="3408" y="2640"/>
                  </a:lnTo>
                  <a:lnTo>
                    <a:pt x="3408" y="2634"/>
                  </a:lnTo>
                  <a:lnTo>
                    <a:pt x="3420" y="2622"/>
                  </a:lnTo>
                  <a:lnTo>
                    <a:pt x="3438" y="2622"/>
                  </a:lnTo>
                  <a:lnTo>
                    <a:pt x="3450" y="2616"/>
                  </a:lnTo>
                  <a:lnTo>
                    <a:pt x="3456" y="2616"/>
                  </a:lnTo>
                  <a:lnTo>
                    <a:pt x="3456" y="2610"/>
                  </a:lnTo>
                  <a:lnTo>
                    <a:pt x="3468" y="2598"/>
                  </a:lnTo>
                  <a:lnTo>
                    <a:pt x="3480" y="2592"/>
                  </a:lnTo>
                  <a:lnTo>
                    <a:pt x="3486" y="2586"/>
                  </a:lnTo>
                  <a:lnTo>
                    <a:pt x="3498" y="2586"/>
                  </a:lnTo>
                  <a:lnTo>
                    <a:pt x="3504" y="2592"/>
                  </a:lnTo>
                  <a:lnTo>
                    <a:pt x="3510" y="2592"/>
                  </a:lnTo>
                  <a:lnTo>
                    <a:pt x="3510" y="2568"/>
                  </a:lnTo>
                  <a:lnTo>
                    <a:pt x="3516" y="2556"/>
                  </a:lnTo>
                  <a:lnTo>
                    <a:pt x="3528" y="2544"/>
                  </a:lnTo>
                  <a:lnTo>
                    <a:pt x="3534" y="2544"/>
                  </a:lnTo>
                  <a:lnTo>
                    <a:pt x="3546" y="2532"/>
                  </a:lnTo>
                  <a:lnTo>
                    <a:pt x="3546" y="2508"/>
                  </a:lnTo>
                  <a:lnTo>
                    <a:pt x="3588" y="2484"/>
                  </a:lnTo>
                  <a:lnTo>
                    <a:pt x="3594" y="2472"/>
                  </a:lnTo>
                  <a:lnTo>
                    <a:pt x="3618" y="2448"/>
                  </a:lnTo>
                  <a:lnTo>
                    <a:pt x="3630" y="2448"/>
                  </a:lnTo>
                  <a:lnTo>
                    <a:pt x="3636" y="2454"/>
                  </a:lnTo>
                  <a:lnTo>
                    <a:pt x="3636" y="2460"/>
                  </a:lnTo>
                  <a:lnTo>
                    <a:pt x="3642" y="2466"/>
                  </a:lnTo>
                  <a:lnTo>
                    <a:pt x="3654" y="2466"/>
                  </a:lnTo>
                  <a:lnTo>
                    <a:pt x="3666" y="2460"/>
                  </a:lnTo>
                  <a:lnTo>
                    <a:pt x="3702" y="2460"/>
                  </a:lnTo>
                  <a:lnTo>
                    <a:pt x="3708" y="2466"/>
                  </a:lnTo>
                  <a:lnTo>
                    <a:pt x="3708" y="2472"/>
                  </a:lnTo>
                  <a:lnTo>
                    <a:pt x="3702" y="2496"/>
                  </a:lnTo>
                  <a:lnTo>
                    <a:pt x="3690" y="2520"/>
                  </a:lnTo>
                  <a:lnTo>
                    <a:pt x="3678" y="2550"/>
                  </a:lnTo>
                  <a:lnTo>
                    <a:pt x="3666" y="2574"/>
                  </a:lnTo>
                  <a:lnTo>
                    <a:pt x="3666" y="2586"/>
                  </a:lnTo>
                  <a:lnTo>
                    <a:pt x="3672" y="2592"/>
                  </a:lnTo>
                  <a:lnTo>
                    <a:pt x="3678" y="2592"/>
                  </a:lnTo>
                  <a:lnTo>
                    <a:pt x="3684" y="2598"/>
                  </a:lnTo>
                  <a:lnTo>
                    <a:pt x="3672" y="2610"/>
                  </a:lnTo>
                  <a:lnTo>
                    <a:pt x="3666" y="2622"/>
                  </a:lnTo>
                  <a:lnTo>
                    <a:pt x="3666" y="2628"/>
                  </a:lnTo>
                  <a:lnTo>
                    <a:pt x="3690" y="2628"/>
                  </a:lnTo>
                  <a:lnTo>
                    <a:pt x="3690" y="2634"/>
                  </a:lnTo>
                  <a:lnTo>
                    <a:pt x="3696" y="2640"/>
                  </a:lnTo>
                  <a:lnTo>
                    <a:pt x="3714" y="2640"/>
                  </a:lnTo>
                  <a:lnTo>
                    <a:pt x="3750" y="2622"/>
                  </a:lnTo>
                  <a:lnTo>
                    <a:pt x="3768" y="2604"/>
                  </a:lnTo>
                  <a:lnTo>
                    <a:pt x="3780" y="2622"/>
                  </a:lnTo>
                  <a:lnTo>
                    <a:pt x="3786" y="2622"/>
                  </a:lnTo>
                  <a:lnTo>
                    <a:pt x="3792" y="2616"/>
                  </a:lnTo>
                  <a:lnTo>
                    <a:pt x="3816" y="2604"/>
                  </a:lnTo>
                  <a:lnTo>
                    <a:pt x="3828" y="2604"/>
                  </a:lnTo>
                  <a:lnTo>
                    <a:pt x="3840" y="2592"/>
                  </a:lnTo>
                  <a:lnTo>
                    <a:pt x="3852" y="2592"/>
                  </a:lnTo>
                  <a:lnTo>
                    <a:pt x="3864" y="2580"/>
                  </a:lnTo>
                  <a:lnTo>
                    <a:pt x="3870" y="2580"/>
                  </a:lnTo>
                  <a:lnTo>
                    <a:pt x="3888" y="2586"/>
                  </a:lnTo>
                  <a:lnTo>
                    <a:pt x="3846" y="2616"/>
                  </a:lnTo>
                  <a:lnTo>
                    <a:pt x="3936" y="2610"/>
                  </a:lnTo>
                  <a:lnTo>
                    <a:pt x="3918" y="2610"/>
                  </a:lnTo>
                  <a:lnTo>
                    <a:pt x="3906" y="2616"/>
                  </a:lnTo>
                  <a:lnTo>
                    <a:pt x="3894" y="2616"/>
                  </a:lnTo>
                  <a:lnTo>
                    <a:pt x="3888" y="2622"/>
                  </a:lnTo>
                  <a:lnTo>
                    <a:pt x="3888" y="2634"/>
                  </a:lnTo>
                  <a:lnTo>
                    <a:pt x="3882" y="2640"/>
                  </a:lnTo>
                  <a:lnTo>
                    <a:pt x="3876" y="2640"/>
                  </a:lnTo>
                  <a:lnTo>
                    <a:pt x="3870" y="2634"/>
                  </a:lnTo>
                  <a:lnTo>
                    <a:pt x="3864" y="2634"/>
                  </a:lnTo>
                  <a:lnTo>
                    <a:pt x="3852" y="2628"/>
                  </a:lnTo>
                  <a:lnTo>
                    <a:pt x="3846" y="2628"/>
                  </a:lnTo>
                  <a:lnTo>
                    <a:pt x="3828" y="2634"/>
                  </a:lnTo>
                  <a:lnTo>
                    <a:pt x="3738" y="2688"/>
                  </a:lnTo>
                  <a:lnTo>
                    <a:pt x="3726" y="2700"/>
                  </a:lnTo>
                  <a:lnTo>
                    <a:pt x="3720" y="2712"/>
                  </a:lnTo>
                  <a:lnTo>
                    <a:pt x="3720" y="2748"/>
                  </a:lnTo>
                  <a:lnTo>
                    <a:pt x="3726" y="2748"/>
                  </a:lnTo>
                  <a:lnTo>
                    <a:pt x="3732" y="2742"/>
                  </a:lnTo>
                  <a:lnTo>
                    <a:pt x="3738" y="2742"/>
                  </a:lnTo>
                  <a:lnTo>
                    <a:pt x="3738" y="2754"/>
                  </a:lnTo>
                  <a:lnTo>
                    <a:pt x="3744" y="2760"/>
                  </a:lnTo>
                  <a:lnTo>
                    <a:pt x="3756" y="2760"/>
                  </a:lnTo>
                  <a:lnTo>
                    <a:pt x="3762" y="2754"/>
                  </a:lnTo>
                  <a:lnTo>
                    <a:pt x="3768" y="2742"/>
                  </a:lnTo>
                  <a:lnTo>
                    <a:pt x="3774" y="2736"/>
                  </a:lnTo>
                  <a:lnTo>
                    <a:pt x="3786" y="2736"/>
                  </a:lnTo>
                  <a:lnTo>
                    <a:pt x="3804" y="2730"/>
                  </a:lnTo>
                  <a:lnTo>
                    <a:pt x="3816" y="2724"/>
                  </a:lnTo>
                  <a:lnTo>
                    <a:pt x="3834" y="2718"/>
                  </a:lnTo>
                  <a:lnTo>
                    <a:pt x="3846" y="2706"/>
                  </a:lnTo>
                  <a:lnTo>
                    <a:pt x="3852" y="2694"/>
                  </a:lnTo>
                  <a:lnTo>
                    <a:pt x="3870" y="2676"/>
                  </a:lnTo>
                  <a:lnTo>
                    <a:pt x="3876" y="2664"/>
                  </a:lnTo>
                  <a:lnTo>
                    <a:pt x="3876" y="2670"/>
                  </a:lnTo>
                  <a:lnTo>
                    <a:pt x="3882" y="2682"/>
                  </a:lnTo>
                  <a:lnTo>
                    <a:pt x="3888" y="2688"/>
                  </a:lnTo>
                  <a:lnTo>
                    <a:pt x="3894" y="2688"/>
                  </a:lnTo>
                  <a:lnTo>
                    <a:pt x="3930" y="2676"/>
                  </a:lnTo>
                  <a:lnTo>
                    <a:pt x="3954" y="2664"/>
                  </a:lnTo>
                  <a:lnTo>
                    <a:pt x="3972" y="2658"/>
                  </a:lnTo>
                  <a:lnTo>
                    <a:pt x="3984" y="2652"/>
                  </a:lnTo>
                  <a:lnTo>
                    <a:pt x="4008" y="2646"/>
                  </a:lnTo>
                  <a:lnTo>
                    <a:pt x="4068" y="2634"/>
                  </a:lnTo>
                  <a:lnTo>
                    <a:pt x="4080" y="2628"/>
                  </a:lnTo>
                  <a:lnTo>
                    <a:pt x="4068" y="2616"/>
                  </a:lnTo>
                  <a:lnTo>
                    <a:pt x="4074" y="2598"/>
                  </a:lnTo>
                  <a:lnTo>
                    <a:pt x="4038" y="2604"/>
                  </a:lnTo>
                  <a:lnTo>
                    <a:pt x="4038" y="2580"/>
                  </a:lnTo>
                  <a:lnTo>
                    <a:pt x="4026" y="2586"/>
                  </a:lnTo>
                  <a:lnTo>
                    <a:pt x="4020" y="2586"/>
                  </a:lnTo>
                  <a:lnTo>
                    <a:pt x="4008" y="2592"/>
                  </a:lnTo>
                  <a:lnTo>
                    <a:pt x="4002" y="2598"/>
                  </a:lnTo>
                  <a:lnTo>
                    <a:pt x="3990" y="2598"/>
                  </a:lnTo>
                  <a:lnTo>
                    <a:pt x="3990" y="2580"/>
                  </a:lnTo>
                  <a:lnTo>
                    <a:pt x="3930" y="2580"/>
                  </a:lnTo>
                  <a:lnTo>
                    <a:pt x="3924" y="2574"/>
                  </a:lnTo>
                  <a:lnTo>
                    <a:pt x="3924" y="2568"/>
                  </a:lnTo>
                  <a:lnTo>
                    <a:pt x="3918" y="2562"/>
                  </a:lnTo>
                  <a:lnTo>
                    <a:pt x="3918" y="2556"/>
                  </a:lnTo>
                  <a:lnTo>
                    <a:pt x="3930" y="2556"/>
                  </a:lnTo>
                  <a:lnTo>
                    <a:pt x="3918" y="2544"/>
                  </a:lnTo>
                  <a:lnTo>
                    <a:pt x="3888" y="2544"/>
                  </a:lnTo>
                  <a:lnTo>
                    <a:pt x="3882" y="2532"/>
                  </a:lnTo>
                  <a:lnTo>
                    <a:pt x="3882" y="2526"/>
                  </a:lnTo>
                  <a:lnTo>
                    <a:pt x="3876" y="2514"/>
                  </a:lnTo>
                  <a:lnTo>
                    <a:pt x="3876" y="2502"/>
                  </a:lnTo>
                  <a:lnTo>
                    <a:pt x="3894" y="2484"/>
                  </a:lnTo>
                  <a:lnTo>
                    <a:pt x="3870" y="2484"/>
                  </a:lnTo>
                  <a:lnTo>
                    <a:pt x="3876" y="2478"/>
                  </a:lnTo>
                  <a:lnTo>
                    <a:pt x="3888" y="2472"/>
                  </a:lnTo>
                  <a:lnTo>
                    <a:pt x="3894" y="2460"/>
                  </a:lnTo>
                  <a:lnTo>
                    <a:pt x="3906" y="2454"/>
                  </a:lnTo>
                  <a:lnTo>
                    <a:pt x="3918" y="2442"/>
                  </a:lnTo>
                  <a:lnTo>
                    <a:pt x="3924" y="2430"/>
                  </a:lnTo>
                  <a:lnTo>
                    <a:pt x="3936" y="2424"/>
                  </a:lnTo>
                  <a:lnTo>
                    <a:pt x="3942" y="2412"/>
                  </a:lnTo>
                  <a:lnTo>
                    <a:pt x="3948" y="2406"/>
                  </a:lnTo>
                  <a:lnTo>
                    <a:pt x="3936" y="2400"/>
                  </a:lnTo>
                  <a:lnTo>
                    <a:pt x="3912" y="2430"/>
                  </a:lnTo>
                  <a:lnTo>
                    <a:pt x="3894" y="2418"/>
                  </a:lnTo>
                  <a:lnTo>
                    <a:pt x="3864" y="2436"/>
                  </a:lnTo>
                  <a:lnTo>
                    <a:pt x="3858" y="2418"/>
                  </a:lnTo>
                  <a:lnTo>
                    <a:pt x="3828" y="2406"/>
                  </a:lnTo>
                  <a:lnTo>
                    <a:pt x="3810" y="2412"/>
                  </a:lnTo>
                  <a:lnTo>
                    <a:pt x="3864" y="2394"/>
                  </a:lnTo>
                  <a:lnTo>
                    <a:pt x="3870" y="2400"/>
                  </a:lnTo>
                  <a:lnTo>
                    <a:pt x="3882" y="2406"/>
                  </a:lnTo>
                  <a:lnTo>
                    <a:pt x="3900" y="2406"/>
                  </a:lnTo>
                  <a:lnTo>
                    <a:pt x="3918" y="2388"/>
                  </a:lnTo>
                  <a:lnTo>
                    <a:pt x="3930" y="2382"/>
                  </a:lnTo>
                  <a:lnTo>
                    <a:pt x="3936" y="2376"/>
                  </a:lnTo>
                  <a:lnTo>
                    <a:pt x="3978" y="2376"/>
                  </a:lnTo>
                  <a:lnTo>
                    <a:pt x="3978" y="2364"/>
                  </a:lnTo>
                  <a:lnTo>
                    <a:pt x="3972" y="2358"/>
                  </a:lnTo>
                  <a:lnTo>
                    <a:pt x="3966" y="2346"/>
                  </a:lnTo>
                  <a:lnTo>
                    <a:pt x="3990" y="2346"/>
                  </a:lnTo>
                  <a:lnTo>
                    <a:pt x="3978" y="2334"/>
                  </a:lnTo>
                  <a:lnTo>
                    <a:pt x="3972" y="2322"/>
                  </a:lnTo>
                  <a:lnTo>
                    <a:pt x="3960" y="2316"/>
                  </a:lnTo>
                  <a:lnTo>
                    <a:pt x="3942" y="2310"/>
                  </a:lnTo>
                  <a:lnTo>
                    <a:pt x="3918" y="2310"/>
                  </a:lnTo>
                  <a:lnTo>
                    <a:pt x="3852" y="2316"/>
                  </a:lnTo>
                  <a:lnTo>
                    <a:pt x="3792" y="2334"/>
                  </a:lnTo>
                  <a:lnTo>
                    <a:pt x="3744" y="2352"/>
                  </a:lnTo>
                  <a:lnTo>
                    <a:pt x="3684" y="2376"/>
                  </a:lnTo>
                  <a:lnTo>
                    <a:pt x="3660" y="2388"/>
                  </a:lnTo>
                  <a:lnTo>
                    <a:pt x="3642" y="2400"/>
                  </a:lnTo>
                  <a:lnTo>
                    <a:pt x="3624" y="2418"/>
                  </a:lnTo>
                  <a:lnTo>
                    <a:pt x="3606" y="2430"/>
                  </a:lnTo>
                  <a:lnTo>
                    <a:pt x="3594" y="2442"/>
                  </a:lnTo>
                  <a:lnTo>
                    <a:pt x="3576" y="2454"/>
                  </a:lnTo>
                  <a:lnTo>
                    <a:pt x="3564" y="2466"/>
                  </a:lnTo>
                  <a:lnTo>
                    <a:pt x="3528" y="2484"/>
                  </a:lnTo>
                  <a:lnTo>
                    <a:pt x="3516" y="2484"/>
                  </a:lnTo>
                  <a:lnTo>
                    <a:pt x="3498" y="2490"/>
                  </a:lnTo>
                  <a:lnTo>
                    <a:pt x="3486" y="2490"/>
                  </a:lnTo>
                  <a:lnTo>
                    <a:pt x="3492" y="2490"/>
                  </a:lnTo>
                  <a:lnTo>
                    <a:pt x="3498" y="2484"/>
                  </a:lnTo>
                  <a:lnTo>
                    <a:pt x="3510" y="2478"/>
                  </a:lnTo>
                  <a:lnTo>
                    <a:pt x="3522" y="2466"/>
                  </a:lnTo>
                  <a:lnTo>
                    <a:pt x="3540" y="2460"/>
                  </a:lnTo>
                  <a:lnTo>
                    <a:pt x="3552" y="2448"/>
                  </a:lnTo>
                  <a:lnTo>
                    <a:pt x="3576" y="2436"/>
                  </a:lnTo>
                  <a:lnTo>
                    <a:pt x="3600" y="2412"/>
                  </a:lnTo>
                  <a:lnTo>
                    <a:pt x="3606" y="2400"/>
                  </a:lnTo>
                  <a:lnTo>
                    <a:pt x="3582" y="2388"/>
                  </a:lnTo>
                  <a:lnTo>
                    <a:pt x="3588" y="2388"/>
                  </a:lnTo>
                  <a:lnTo>
                    <a:pt x="3594" y="2394"/>
                  </a:lnTo>
                  <a:lnTo>
                    <a:pt x="3624" y="2394"/>
                  </a:lnTo>
                  <a:lnTo>
                    <a:pt x="3642" y="2382"/>
                  </a:lnTo>
                  <a:lnTo>
                    <a:pt x="3702" y="2334"/>
                  </a:lnTo>
                  <a:lnTo>
                    <a:pt x="3750" y="2310"/>
                  </a:lnTo>
                  <a:lnTo>
                    <a:pt x="3768" y="2304"/>
                  </a:lnTo>
                  <a:lnTo>
                    <a:pt x="3804" y="2304"/>
                  </a:lnTo>
                  <a:lnTo>
                    <a:pt x="3852" y="2256"/>
                  </a:lnTo>
                  <a:lnTo>
                    <a:pt x="3870" y="2244"/>
                  </a:lnTo>
                  <a:lnTo>
                    <a:pt x="3888" y="2238"/>
                  </a:lnTo>
                  <a:lnTo>
                    <a:pt x="3936" y="2232"/>
                  </a:lnTo>
                  <a:lnTo>
                    <a:pt x="3990" y="2232"/>
                  </a:lnTo>
                  <a:lnTo>
                    <a:pt x="4044" y="2226"/>
                  </a:lnTo>
                  <a:lnTo>
                    <a:pt x="4074" y="2226"/>
                  </a:lnTo>
                  <a:lnTo>
                    <a:pt x="4104" y="2232"/>
                  </a:lnTo>
                  <a:lnTo>
                    <a:pt x="4176" y="2244"/>
                  </a:lnTo>
                  <a:lnTo>
                    <a:pt x="4200" y="2250"/>
                  </a:lnTo>
                  <a:lnTo>
                    <a:pt x="4212" y="2244"/>
                  </a:lnTo>
                  <a:lnTo>
                    <a:pt x="4248" y="2232"/>
                  </a:lnTo>
                  <a:lnTo>
                    <a:pt x="4260" y="2226"/>
                  </a:lnTo>
                  <a:lnTo>
                    <a:pt x="4278" y="2226"/>
                  </a:lnTo>
                  <a:lnTo>
                    <a:pt x="4296" y="2220"/>
                  </a:lnTo>
                  <a:lnTo>
                    <a:pt x="4320" y="2214"/>
                  </a:lnTo>
                  <a:lnTo>
                    <a:pt x="4338" y="2208"/>
                  </a:lnTo>
                  <a:lnTo>
                    <a:pt x="4374" y="2172"/>
                  </a:lnTo>
                  <a:lnTo>
                    <a:pt x="4392" y="2166"/>
                  </a:lnTo>
                  <a:lnTo>
                    <a:pt x="4404" y="2154"/>
                  </a:lnTo>
                  <a:lnTo>
                    <a:pt x="4410" y="2154"/>
                  </a:lnTo>
                  <a:lnTo>
                    <a:pt x="4422" y="2148"/>
                  </a:lnTo>
                  <a:lnTo>
                    <a:pt x="4452" y="2148"/>
                  </a:lnTo>
                  <a:lnTo>
                    <a:pt x="4458" y="2142"/>
                  </a:lnTo>
                  <a:lnTo>
                    <a:pt x="4470" y="2136"/>
                  </a:lnTo>
                  <a:lnTo>
                    <a:pt x="4476" y="2130"/>
                  </a:lnTo>
                  <a:lnTo>
                    <a:pt x="4494" y="2130"/>
                  </a:lnTo>
                  <a:lnTo>
                    <a:pt x="4500" y="2136"/>
                  </a:lnTo>
                  <a:lnTo>
                    <a:pt x="4518" y="2136"/>
                  </a:lnTo>
                  <a:lnTo>
                    <a:pt x="4530" y="2130"/>
                  </a:lnTo>
                  <a:lnTo>
                    <a:pt x="4536" y="2130"/>
                  </a:lnTo>
                  <a:lnTo>
                    <a:pt x="4542" y="2124"/>
                  </a:lnTo>
                  <a:lnTo>
                    <a:pt x="4596" y="2106"/>
                  </a:lnTo>
                  <a:lnTo>
                    <a:pt x="4620" y="2094"/>
                  </a:lnTo>
                  <a:lnTo>
                    <a:pt x="4620" y="2088"/>
                  </a:lnTo>
                  <a:lnTo>
                    <a:pt x="4614" y="2076"/>
                  </a:lnTo>
                  <a:lnTo>
                    <a:pt x="4602" y="2070"/>
                  </a:lnTo>
                  <a:lnTo>
                    <a:pt x="4584" y="2052"/>
                  </a:lnTo>
                  <a:lnTo>
                    <a:pt x="4578" y="2052"/>
                  </a:lnTo>
                  <a:lnTo>
                    <a:pt x="4602" y="2052"/>
                  </a:lnTo>
                  <a:lnTo>
                    <a:pt x="4614" y="2046"/>
                  </a:lnTo>
                  <a:lnTo>
                    <a:pt x="4614" y="2028"/>
                  </a:lnTo>
                  <a:lnTo>
                    <a:pt x="4608" y="2022"/>
                  </a:lnTo>
                  <a:lnTo>
                    <a:pt x="4608" y="2010"/>
                  </a:lnTo>
                  <a:lnTo>
                    <a:pt x="4632" y="2010"/>
                  </a:lnTo>
                  <a:lnTo>
                    <a:pt x="4644" y="1998"/>
                  </a:lnTo>
                  <a:lnTo>
                    <a:pt x="4644" y="1992"/>
                  </a:lnTo>
                  <a:lnTo>
                    <a:pt x="4632" y="1980"/>
                  </a:lnTo>
                  <a:lnTo>
                    <a:pt x="4626" y="1968"/>
                  </a:lnTo>
                  <a:lnTo>
                    <a:pt x="4608" y="1962"/>
                  </a:lnTo>
                  <a:lnTo>
                    <a:pt x="4602" y="1956"/>
                  </a:lnTo>
                  <a:lnTo>
                    <a:pt x="4590" y="1962"/>
                  </a:lnTo>
                  <a:close/>
                </a:path>
              </a:pathLst>
            </a:custGeom>
            <a:solidFill>
              <a:srgbClr val="C0C0C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656" name="Cameroon">
              <a:extLst>
                <a:ext uri="{FF2B5EF4-FFF2-40B4-BE49-F238E27FC236}">
                  <a16:creationId xmlns:a16="http://schemas.microsoft.com/office/drawing/2014/main" id="{AAA5F305-286B-BFE3-14E4-1CD281F66A66}"/>
                </a:ext>
              </a:extLst>
            </p:cNvPr>
            <p:cNvSpPr>
              <a:spLocks/>
            </p:cNvSpPr>
            <p:nvPr/>
          </p:nvSpPr>
          <p:spPr bwMode="gray">
            <a:xfrm>
              <a:off x="2809" y="2300"/>
              <a:ext cx="139" cy="235"/>
            </a:xfrm>
            <a:custGeom>
              <a:avLst/>
              <a:gdLst>
                <a:gd name="T0" fmla="*/ 2147483647 w 546"/>
                <a:gd name="T1" fmla="*/ 0 h 924"/>
                <a:gd name="T2" fmla="*/ 2147483647 w 546"/>
                <a:gd name="T3" fmla="*/ 2147483647 h 924"/>
                <a:gd name="T4" fmla="*/ 2147483647 w 546"/>
                <a:gd name="T5" fmla="*/ 2147483647 h 924"/>
                <a:gd name="T6" fmla="*/ 2147483647 w 546"/>
                <a:gd name="T7" fmla="*/ 2147483647 h 924"/>
                <a:gd name="T8" fmla="*/ 2147483647 w 546"/>
                <a:gd name="T9" fmla="*/ 2147483647 h 924"/>
                <a:gd name="T10" fmla="*/ 2147483647 w 546"/>
                <a:gd name="T11" fmla="*/ 2147483647 h 924"/>
                <a:gd name="T12" fmla="*/ 2147483647 w 546"/>
                <a:gd name="T13" fmla="*/ 2147483647 h 924"/>
                <a:gd name="T14" fmla="*/ 2147483647 w 546"/>
                <a:gd name="T15" fmla="*/ 2147483647 h 924"/>
                <a:gd name="T16" fmla="*/ 2147483647 w 546"/>
                <a:gd name="T17" fmla="*/ 2147483647 h 924"/>
                <a:gd name="T18" fmla="*/ 2147483647 w 546"/>
                <a:gd name="T19" fmla="*/ 2147483647 h 924"/>
                <a:gd name="T20" fmla="*/ 2147483647 w 546"/>
                <a:gd name="T21" fmla="*/ 2147483647 h 924"/>
                <a:gd name="T22" fmla="*/ 2147483647 w 546"/>
                <a:gd name="T23" fmla="*/ 2147483647 h 924"/>
                <a:gd name="T24" fmla="*/ 2147483647 w 546"/>
                <a:gd name="T25" fmla="*/ 2147483647 h 924"/>
                <a:gd name="T26" fmla="*/ 2147483647 w 546"/>
                <a:gd name="T27" fmla="*/ 2147483647 h 924"/>
                <a:gd name="T28" fmla="*/ 2147483647 w 546"/>
                <a:gd name="T29" fmla="*/ 2147483647 h 924"/>
                <a:gd name="T30" fmla="*/ 2147483647 w 546"/>
                <a:gd name="T31" fmla="*/ 2147483647 h 924"/>
                <a:gd name="T32" fmla="*/ 2147483647 w 546"/>
                <a:gd name="T33" fmla="*/ 2147483647 h 924"/>
                <a:gd name="T34" fmla="*/ 2147483647 w 546"/>
                <a:gd name="T35" fmla="*/ 2147483647 h 924"/>
                <a:gd name="T36" fmla="*/ 2147483647 w 546"/>
                <a:gd name="T37" fmla="*/ 2147483647 h 924"/>
                <a:gd name="T38" fmla="*/ 2147483647 w 546"/>
                <a:gd name="T39" fmla="*/ 2147483647 h 924"/>
                <a:gd name="T40" fmla="*/ 2147483647 w 546"/>
                <a:gd name="T41" fmla="*/ 2147483647 h 924"/>
                <a:gd name="T42" fmla="*/ 2147483647 w 546"/>
                <a:gd name="T43" fmla="*/ 2147483647 h 924"/>
                <a:gd name="T44" fmla="*/ 2147483647 w 546"/>
                <a:gd name="T45" fmla="*/ 2147483647 h 924"/>
                <a:gd name="T46" fmla="*/ 2147483647 w 546"/>
                <a:gd name="T47" fmla="*/ 2147483647 h 924"/>
                <a:gd name="T48" fmla="*/ 2147483647 w 546"/>
                <a:gd name="T49" fmla="*/ 2147483647 h 924"/>
                <a:gd name="T50" fmla="*/ 2147483647 w 546"/>
                <a:gd name="T51" fmla="*/ 2147483647 h 924"/>
                <a:gd name="T52" fmla="*/ 2147483647 w 546"/>
                <a:gd name="T53" fmla="*/ 2147483647 h 924"/>
                <a:gd name="T54" fmla="*/ 2147483647 w 546"/>
                <a:gd name="T55" fmla="*/ 2147483647 h 924"/>
                <a:gd name="T56" fmla="*/ 2147483647 w 546"/>
                <a:gd name="T57" fmla="*/ 2147483647 h 924"/>
                <a:gd name="T58" fmla="*/ 2147483647 w 546"/>
                <a:gd name="T59" fmla="*/ 2147483647 h 924"/>
                <a:gd name="T60" fmla="*/ 2147483647 w 546"/>
                <a:gd name="T61" fmla="*/ 2147483647 h 924"/>
                <a:gd name="T62" fmla="*/ 2147483647 w 546"/>
                <a:gd name="T63" fmla="*/ 2147483647 h 924"/>
                <a:gd name="T64" fmla="*/ 2147483647 w 546"/>
                <a:gd name="T65" fmla="*/ 2147483647 h 924"/>
                <a:gd name="T66" fmla="*/ 2147483647 w 546"/>
                <a:gd name="T67" fmla="*/ 2147483647 h 924"/>
                <a:gd name="T68" fmla="*/ 2147483647 w 546"/>
                <a:gd name="T69" fmla="*/ 2147483647 h 924"/>
                <a:gd name="T70" fmla="*/ 2147483647 w 546"/>
                <a:gd name="T71" fmla="*/ 2147483647 h 924"/>
                <a:gd name="T72" fmla="*/ 2147483647 w 546"/>
                <a:gd name="T73" fmla="*/ 2147483647 h 924"/>
                <a:gd name="T74" fmla="*/ 2147483647 w 546"/>
                <a:gd name="T75" fmla="*/ 2147483647 h 924"/>
                <a:gd name="T76" fmla="*/ 2147483647 w 546"/>
                <a:gd name="T77" fmla="*/ 2147483647 h 924"/>
                <a:gd name="T78" fmla="*/ 2147483647 w 546"/>
                <a:gd name="T79" fmla="*/ 2147483647 h 924"/>
                <a:gd name="T80" fmla="*/ 2147483647 w 546"/>
                <a:gd name="T81" fmla="*/ 2147483647 h 924"/>
                <a:gd name="T82" fmla="*/ 2147483647 w 546"/>
                <a:gd name="T83" fmla="*/ 2147483647 h 924"/>
                <a:gd name="T84" fmla="*/ 2147483647 w 546"/>
                <a:gd name="T85" fmla="*/ 2147483647 h 924"/>
                <a:gd name="T86" fmla="*/ 2147483647 w 546"/>
                <a:gd name="T87" fmla="*/ 2147483647 h 924"/>
                <a:gd name="T88" fmla="*/ 2147483647 w 546"/>
                <a:gd name="T89" fmla="*/ 2147483647 h 924"/>
                <a:gd name="T90" fmla="*/ 2147483647 w 546"/>
                <a:gd name="T91" fmla="*/ 2147483647 h 924"/>
                <a:gd name="T92" fmla="*/ 2147483647 w 546"/>
                <a:gd name="T93" fmla="*/ 2147483647 h 924"/>
                <a:gd name="T94" fmla="*/ 2147483647 w 546"/>
                <a:gd name="T95" fmla="*/ 2147483647 h 924"/>
                <a:gd name="T96" fmla="*/ 2147483647 w 546"/>
                <a:gd name="T97" fmla="*/ 2147483647 h 924"/>
                <a:gd name="T98" fmla="*/ 2147483647 w 546"/>
                <a:gd name="T99" fmla="*/ 2147483647 h 924"/>
                <a:gd name="T100" fmla="*/ 2147483647 w 546"/>
                <a:gd name="T101" fmla="*/ 2147483647 h 924"/>
                <a:gd name="T102" fmla="*/ 2147483647 w 546"/>
                <a:gd name="T103" fmla="*/ 2147483647 h 924"/>
                <a:gd name="T104" fmla="*/ 2147483647 w 546"/>
                <a:gd name="T105" fmla="*/ 2147483647 h 924"/>
                <a:gd name="T106" fmla="*/ 2147483647 w 546"/>
                <a:gd name="T107" fmla="*/ 2147483647 h 924"/>
                <a:gd name="T108" fmla="*/ 2147483647 w 546"/>
                <a:gd name="T109" fmla="*/ 2147483647 h 924"/>
                <a:gd name="T110" fmla="*/ 2147483647 w 546"/>
                <a:gd name="T111" fmla="*/ 2147483647 h 924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546"/>
                <a:gd name="T169" fmla="*/ 0 h 924"/>
                <a:gd name="T170" fmla="*/ 546 w 546"/>
                <a:gd name="T171" fmla="*/ 924 h 924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546" h="924">
                  <a:moveTo>
                    <a:pt x="420" y="30"/>
                  </a:moveTo>
                  <a:lnTo>
                    <a:pt x="414" y="18"/>
                  </a:lnTo>
                  <a:lnTo>
                    <a:pt x="414" y="0"/>
                  </a:lnTo>
                  <a:lnTo>
                    <a:pt x="390" y="6"/>
                  </a:lnTo>
                  <a:lnTo>
                    <a:pt x="390" y="54"/>
                  </a:lnTo>
                  <a:lnTo>
                    <a:pt x="396" y="60"/>
                  </a:lnTo>
                  <a:lnTo>
                    <a:pt x="396" y="66"/>
                  </a:lnTo>
                  <a:lnTo>
                    <a:pt x="426" y="66"/>
                  </a:lnTo>
                  <a:lnTo>
                    <a:pt x="426" y="96"/>
                  </a:lnTo>
                  <a:lnTo>
                    <a:pt x="420" y="102"/>
                  </a:lnTo>
                  <a:lnTo>
                    <a:pt x="420" y="108"/>
                  </a:lnTo>
                  <a:lnTo>
                    <a:pt x="426" y="114"/>
                  </a:lnTo>
                  <a:lnTo>
                    <a:pt x="426" y="126"/>
                  </a:lnTo>
                  <a:lnTo>
                    <a:pt x="408" y="144"/>
                  </a:lnTo>
                  <a:lnTo>
                    <a:pt x="396" y="150"/>
                  </a:lnTo>
                  <a:lnTo>
                    <a:pt x="384" y="150"/>
                  </a:lnTo>
                  <a:lnTo>
                    <a:pt x="384" y="156"/>
                  </a:lnTo>
                  <a:lnTo>
                    <a:pt x="378" y="162"/>
                  </a:lnTo>
                  <a:lnTo>
                    <a:pt x="378" y="168"/>
                  </a:lnTo>
                  <a:lnTo>
                    <a:pt x="372" y="174"/>
                  </a:lnTo>
                  <a:lnTo>
                    <a:pt x="372" y="180"/>
                  </a:lnTo>
                  <a:lnTo>
                    <a:pt x="360" y="192"/>
                  </a:lnTo>
                  <a:lnTo>
                    <a:pt x="354" y="204"/>
                  </a:lnTo>
                  <a:lnTo>
                    <a:pt x="348" y="234"/>
                  </a:lnTo>
                  <a:lnTo>
                    <a:pt x="342" y="240"/>
                  </a:lnTo>
                  <a:lnTo>
                    <a:pt x="342" y="270"/>
                  </a:lnTo>
                  <a:lnTo>
                    <a:pt x="336" y="288"/>
                  </a:lnTo>
                  <a:lnTo>
                    <a:pt x="330" y="294"/>
                  </a:lnTo>
                  <a:lnTo>
                    <a:pt x="312" y="294"/>
                  </a:lnTo>
                  <a:lnTo>
                    <a:pt x="312" y="324"/>
                  </a:lnTo>
                  <a:lnTo>
                    <a:pt x="306" y="342"/>
                  </a:lnTo>
                  <a:lnTo>
                    <a:pt x="306" y="354"/>
                  </a:lnTo>
                  <a:lnTo>
                    <a:pt x="300" y="360"/>
                  </a:lnTo>
                  <a:lnTo>
                    <a:pt x="288" y="366"/>
                  </a:lnTo>
                  <a:lnTo>
                    <a:pt x="282" y="372"/>
                  </a:lnTo>
                  <a:lnTo>
                    <a:pt x="270" y="378"/>
                  </a:lnTo>
                  <a:lnTo>
                    <a:pt x="258" y="426"/>
                  </a:lnTo>
                  <a:lnTo>
                    <a:pt x="234" y="456"/>
                  </a:lnTo>
                  <a:lnTo>
                    <a:pt x="234" y="486"/>
                  </a:lnTo>
                  <a:lnTo>
                    <a:pt x="228" y="492"/>
                  </a:lnTo>
                  <a:lnTo>
                    <a:pt x="216" y="498"/>
                  </a:lnTo>
                  <a:lnTo>
                    <a:pt x="210" y="510"/>
                  </a:lnTo>
                  <a:lnTo>
                    <a:pt x="210" y="522"/>
                  </a:lnTo>
                  <a:lnTo>
                    <a:pt x="192" y="540"/>
                  </a:lnTo>
                  <a:lnTo>
                    <a:pt x="186" y="540"/>
                  </a:lnTo>
                  <a:lnTo>
                    <a:pt x="180" y="534"/>
                  </a:lnTo>
                  <a:lnTo>
                    <a:pt x="174" y="522"/>
                  </a:lnTo>
                  <a:lnTo>
                    <a:pt x="174" y="516"/>
                  </a:lnTo>
                  <a:lnTo>
                    <a:pt x="168" y="504"/>
                  </a:lnTo>
                  <a:lnTo>
                    <a:pt x="156" y="492"/>
                  </a:lnTo>
                  <a:lnTo>
                    <a:pt x="150" y="480"/>
                  </a:lnTo>
                  <a:lnTo>
                    <a:pt x="138" y="480"/>
                  </a:lnTo>
                  <a:lnTo>
                    <a:pt x="144" y="486"/>
                  </a:lnTo>
                  <a:lnTo>
                    <a:pt x="144" y="498"/>
                  </a:lnTo>
                  <a:lnTo>
                    <a:pt x="138" y="504"/>
                  </a:lnTo>
                  <a:lnTo>
                    <a:pt x="132" y="504"/>
                  </a:lnTo>
                  <a:lnTo>
                    <a:pt x="120" y="498"/>
                  </a:lnTo>
                  <a:lnTo>
                    <a:pt x="114" y="492"/>
                  </a:lnTo>
                  <a:lnTo>
                    <a:pt x="108" y="492"/>
                  </a:lnTo>
                  <a:lnTo>
                    <a:pt x="102" y="498"/>
                  </a:lnTo>
                  <a:lnTo>
                    <a:pt x="90" y="522"/>
                  </a:lnTo>
                  <a:lnTo>
                    <a:pt x="84" y="528"/>
                  </a:lnTo>
                  <a:lnTo>
                    <a:pt x="84" y="534"/>
                  </a:lnTo>
                  <a:lnTo>
                    <a:pt x="18" y="588"/>
                  </a:lnTo>
                  <a:lnTo>
                    <a:pt x="18" y="642"/>
                  </a:lnTo>
                  <a:lnTo>
                    <a:pt x="12" y="654"/>
                  </a:lnTo>
                  <a:lnTo>
                    <a:pt x="12" y="666"/>
                  </a:lnTo>
                  <a:lnTo>
                    <a:pt x="6" y="672"/>
                  </a:lnTo>
                  <a:lnTo>
                    <a:pt x="6" y="678"/>
                  </a:lnTo>
                  <a:lnTo>
                    <a:pt x="0" y="690"/>
                  </a:lnTo>
                  <a:lnTo>
                    <a:pt x="24" y="684"/>
                  </a:lnTo>
                  <a:lnTo>
                    <a:pt x="24" y="708"/>
                  </a:lnTo>
                  <a:lnTo>
                    <a:pt x="36" y="732"/>
                  </a:lnTo>
                  <a:lnTo>
                    <a:pt x="60" y="744"/>
                  </a:lnTo>
                  <a:lnTo>
                    <a:pt x="66" y="750"/>
                  </a:lnTo>
                  <a:lnTo>
                    <a:pt x="84" y="726"/>
                  </a:lnTo>
                  <a:lnTo>
                    <a:pt x="66" y="756"/>
                  </a:lnTo>
                  <a:lnTo>
                    <a:pt x="84" y="786"/>
                  </a:lnTo>
                  <a:lnTo>
                    <a:pt x="102" y="792"/>
                  </a:lnTo>
                  <a:lnTo>
                    <a:pt x="102" y="840"/>
                  </a:lnTo>
                  <a:lnTo>
                    <a:pt x="90" y="840"/>
                  </a:lnTo>
                  <a:lnTo>
                    <a:pt x="90" y="870"/>
                  </a:lnTo>
                  <a:lnTo>
                    <a:pt x="102" y="882"/>
                  </a:lnTo>
                  <a:lnTo>
                    <a:pt x="198" y="882"/>
                  </a:lnTo>
                  <a:lnTo>
                    <a:pt x="216" y="864"/>
                  </a:lnTo>
                  <a:lnTo>
                    <a:pt x="228" y="882"/>
                  </a:lnTo>
                  <a:lnTo>
                    <a:pt x="258" y="882"/>
                  </a:lnTo>
                  <a:lnTo>
                    <a:pt x="270" y="870"/>
                  </a:lnTo>
                  <a:lnTo>
                    <a:pt x="276" y="870"/>
                  </a:lnTo>
                  <a:lnTo>
                    <a:pt x="288" y="876"/>
                  </a:lnTo>
                  <a:lnTo>
                    <a:pt x="294" y="876"/>
                  </a:lnTo>
                  <a:lnTo>
                    <a:pt x="342" y="870"/>
                  </a:lnTo>
                  <a:lnTo>
                    <a:pt x="342" y="888"/>
                  </a:lnTo>
                  <a:lnTo>
                    <a:pt x="372" y="888"/>
                  </a:lnTo>
                  <a:lnTo>
                    <a:pt x="390" y="882"/>
                  </a:lnTo>
                  <a:lnTo>
                    <a:pt x="438" y="882"/>
                  </a:lnTo>
                  <a:lnTo>
                    <a:pt x="450" y="888"/>
                  </a:lnTo>
                  <a:lnTo>
                    <a:pt x="456" y="894"/>
                  </a:lnTo>
                  <a:lnTo>
                    <a:pt x="468" y="894"/>
                  </a:lnTo>
                  <a:lnTo>
                    <a:pt x="474" y="900"/>
                  </a:lnTo>
                  <a:lnTo>
                    <a:pt x="510" y="900"/>
                  </a:lnTo>
                  <a:lnTo>
                    <a:pt x="534" y="924"/>
                  </a:lnTo>
                  <a:lnTo>
                    <a:pt x="540" y="882"/>
                  </a:lnTo>
                  <a:lnTo>
                    <a:pt x="546" y="876"/>
                  </a:lnTo>
                  <a:lnTo>
                    <a:pt x="534" y="864"/>
                  </a:lnTo>
                  <a:lnTo>
                    <a:pt x="534" y="834"/>
                  </a:lnTo>
                  <a:lnTo>
                    <a:pt x="528" y="816"/>
                  </a:lnTo>
                  <a:lnTo>
                    <a:pt x="516" y="810"/>
                  </a:lnTo>
                  <a:lnTo>
                    <a:pt x="510" y="798"/>
                  </a:lnTo>
                  <a:lnTo>
                    <a:pt x="498" y="792"/>
                  </a:lnTo>
                  <a:lnTo>
                    <a:pt x="486" y="780"/>
                  </a:lnTo>
                  <a:lnTo>
                    <a:pt x="474" y="756"/>
                  </a:lnTo>
                  <a:lnTo>
                    <a:pt x="468" y="750"/>
                  </a:lnTo>
                  <a:lnTo>
                    <a:pt x="468" y="708"/>
                  </a:lnTo>
                  <a:lnTo>
                    <a:pt x="462" y="708"/>
                  </a:lnTo>
                  <a:lnTo>
                    <a:pt x="444" y="690"/>
                  </a:lnTo>
                  <a:lnTo>
                    <a:pt x="438" y="690"/>
                  </a:lnTo>
                  <a:lnTo>
                    <a:pt x="438" y="642"/>
                  </a:lnTo>
                  <a:lnTo>
                    <a:pt x="420" y="630"/>
                  </a:lnTo>
                  <a:lnTo>
                    <a:pt x="432" y="618"/>
                  </a:lnTo>
                  <a:lnTo>
                    <a:pt x="432" y="582"/>
                  </a:lnTo>
                  <a:lnTo>
                    <a:pt x="426" y="582"/>
                  </a:lnTo>
                  <a:lnTo>
                    <a:pt x="414" y="576"/>
                  </a:lnTo>
                  <a:lnTo>
                    <a:pt x="414" y="570"/>
                  </a:lnTo>
                  <a:lnTo>
                    <a:pt x="426" y="558"/>
                  </a:lnTo>
                  <a:lnTo>
                    <a:pt x="438" y="552"/>
                  </a:lnTo>
                  <a:lnTo>
                    <a:pt x="444" y="546"/>
                  </a:lnTo>
                  <a:lnTo>
                    <a:pt x="450" y="546"/>
                  </a:lnTo>
                  <a:lnTo>
                    <a:pt x="456" y="510"/>
                  </a:lnTo>
                  <a:lnTo>
                    <a:pt x="462" y="510"/>
                  </a:lnTo>
                  <a:lnTo>
                    <a:pt x="468" y="498"/>
                  </a:lnTo>
                  <a:lnTo>
                    <a:pt x="468" y="480"/>
                  </a:lnTo>
                  <a:lnTo>
                    <a:pt x="474" y="474"/>
                  </a:lnTo>
                  <a:lnTo>
                    <a:pt x="480" y="462"/>
                  </a:lnTo>
                  <a:lnTo>
                    <a:pt x="492" y="450"/>
                  </a:lnTo>
                  <a:lnTo>
                    <a:pt x="498" y="450"/>
                  </a:lnTo>
                  <a:lnTo>
                    <a:pt x="498" y="438"/>
                  </a:lnTo>
                  <a:lnTo>
                    <a:pt x="492" y="420"/>
                  </a:lnTo>
                  <a:lnTo>
                    <a:pt x="486" y="408"/>
                  </a:lnTo>
                  <a:lnTo>
                    <a:pt x="486" y="390"/>
                  </a:lnTo>
                  <a:lnTo>
                    <a:pt x="474" y="366"/>
                  </a:lnTo>
                  <a:lnTo>
                    <a:pt x="462" y="354"/>
                  </a:lnTo>
                  <a:lnTo>
                    <a:pt x="450" y="348"/>
                  </a:lnTo>
                  <a:lnTo>
                    <a:pt x="432" y="336"/>
                  </a:lnTo>
                  <a:lnTo>
                    <a:pt x="420" y="324"/>
                  </a:lnTo>
                  <a:lnTo>
                    <a:pt x="414" y="312"/>
                  </a:lnTo>
                  <a:lnTo>
                    <a:pt x="402" y="300"/>
                  </a:lnTo>
                  <a:lnTo>
                    <a:pt x="390" y="276"/>
                  </a:lnTo>
                  <a:lnTo>
                    <a:pt x="390" y="264"/>
                  </a:lnTo>
                  <a:lnTo>
                    <a:pt x="396" y="258"/>
                  </a:lnTo>
                  <a:lnTo>
                    <a:pt x="408" y="252"/>
                  </a:lnTo>
                  <a:lnTo>
                    <a:pt x="504" y="252"/>
                  </a:lnTo>
                  <a:lnTo>
                    <a:pt x="486" y="234"/>
                  </a:lnTo>
                  <a:lnTo>
                    <a:pt x="480" y="222"/>
                  </a:lnTo>
                  <a:lnTo>
                    <a:pt x="468" y="216"/>
                  </a:lnTo>
                  <a:lnTo>
                    <a:pt x="462" y="204"/>
                  </a:lnTo>
                  <a:lnTo>
                    <a:pt x="462" y="186"/>
                  </a:lnTo>
                  <a:lnTo>
                    <a:pt x="456" y="168"/>
                  </a:lnTo>
                  <a:lnTo>
                    <a:pt x="456" y="132"/>
                  </a:lnTo>
                  <a:lnTo>
                    <a:pt x="462" y="132"/>
                  </a:lnTo>
                  <a:lnTo>
                    <a:pt x="462" y="96"/>
                  </a:lnTo>
                  <a:lnTo>
                    <a:pt x="456" y="84"/>
                  </a:lnTo>
                  <a:lnTo>
                    <a:pt x="444" y="78"/>
                  </a:lnTo>
                  <a:lnTo>
                    <a:pt x="450" y="42"/>
                  </a:lnTo>
                  <a:lnTo>
                    <a:pt x="444" y="42"/>
                  </a:lnTo>
                  <a:lnTo>
                    <a:pt x="438" y="36"/>
                  </a:lnTo>
                  <a:lnTo>
                    <a:pt x="426" y="36"/>
                  </a:lnTo>
                  <a:lnTo>
                    <a:pt x="420" y="30"/>
                  </a:lnTo>
                  <a:close/>
                </a:path>
              </a:pathLst>
            </a:custGeom>
            <a:solidFill>
              <a:srgbClr val="C0C0C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657" name="Cambodia">
              <a:extLst>
                <a:ext uri="{FF2B5EF4-FFF2-40B4-BE49-F238E27FC236}">
                  <a16:creationId xmlns:a16="http://schemas.microsoft.com/office/drawing/2014/main" id="{74F4BCA7-4407-4F35-0819-8594A0717C37}"/>
                </a:ext>
              </a:extLst>
            </p:cNvPr>
            <p:cNvSpPr>
              <a:spLocks/>
            </p:cNvSpPr>
            <p:nvPr/>
          </p:nvSpPr>
          <p:spPr bwMode="gray">
            <a:xfrm>
              <a:off x="4490" y="2271"/>
              <a:ext cx="97" cy="85"/>
            </a:xfrm>
            <a:custGeom>
              <a:avLst/>
              <a:gdLst>
                <a:gd name="T0" fmla="*/ 2147483647 w 378"/>
                <a:gd name="T1" fmla="*/ 2147483647 h 336"/>
                <a:gd name="T2" fmla="*/ 2147483647 w 378"/>
                <a:gd name="T3" fmla="*/ 2147483647 h 336"/>
                <a:gd name="T4" fmla="*/ 2147483647 w 378"/>
                <a:gd name="T5" fmla="*/ 2147483647 h 336"/>
                <a:gd name="T6" fmla="*/ 2147483647 w 378"/>
                <a:gd name="T7" fmla="*/ 2147483647 h 336"/>
                <a:gd name="T8" fmla="*/ 2147483647 w 378"/>
                <a:gd name="T9" fmla="*/ 2147483647 h 336"/>
                <a:gd name="T10" fmla="*/ 2147483647 w 378"/>
                <a:gd name="T11" fmla="*/ 2147483647 h 336"/>
                <a:gd name="T12" fmla="*/ 2147483647 w 378"/>
                <a:gd name="T13" fmla="*/ 2147483647 h 336"/>
                <a:gd name="T14" fmla="*/ 2147483647 w 378"/>
                <a:gd name="T15" fmla="*/ 2147483647 h 336"/>
                <a:gd name="T16" fmla="*/ 2147483647 w 378"/>
                <a:gd name="T17" fmla="*/ 2147483647 h 336"/>
                <a:gd name="T18" fmla="*/ 2147483647 w 378"/>
                <a:gd name="T19" fmla="*/ 2147483647 h 336"/>
                <a:gd name="T20" fmla="*/ 2147483647 w 378"/>
                <a:gd name="T21" fmla="*/ 2147483647 h 336"/>
                <a:gd name="T22" fmla="*/ 2147483647 w 378"/>
                <a:gd name="T23" fmla="*/ 2147483647 h 336"/>
                <a:gd name="T24" fmla="*/ 2147483647 w 378"/>
                <a:gd name="T25" fmla="*/ 2147483647 h 336"/>
                <a:gd name="T26" fmla="*/ 2147483647 w 378"/>
                <a:gd name="T27" fmla="*/ 2147483647 h 336"/>
                <a:gd name="T28" fmla="*/ 0 w 378"/>
                <a:gd name="T29" fmla="*/ 2147483647 h 336"/>
                <a:gd name="T30" fmla="*/ 2147483647 w 378"/>
                <a:gd name="T31" fmla="*/ 2147483647 h 336"/>
                <a:gd name="T32" fmla="*/ 2147483647 w 378"/>
                <a:gd name="T33" fmla="*/ 2147483647 h 336"/>
                <a:gd name="T34" fmla="*/ 2147483647 w 378"/>
                <a:gd name="T35" fmla="*/ 2147483647 h 336"/>
                <a:gd name="T36" fmla="*/ 2147483647 w 378"/>
                <a:gd name="T37" fmla="*/ 2147483647 h 336"/>
                <a:gd name="T38" fmla="*/ 2147483647 w 378"/>
                <a:gd name="T39" fmla="*/ 2147483647 h 336"/>
                <a:gd name="T40" fmla="*/ 2147483647 w 378"/>
                <a:gd name="T41" fmla="*/ 2147483647 h 336"/>
                <a:gd name="T42" fmla="*/ 2147483647 w 378"/>
                <a:gd name="T43" fmla="*/ 2147483647 h 336"/>
                <a:gd name="T44" fmla="*/ 2147483647 w 378"/>
                <a:gd name="T45" fmla="*/ 2147483647 h 336"/>
                <a:gd name="T46" fmla="*/ 2147483647 w 378"/>
                <a:gd name="T47" fmla="*/ 2147483647 h 336"/>
                <a:gd name="T48" fmla="*/ 2147483647 w 378"/>
                <a:gd name="T49" fmla="*/ 2147483647 h 336"/>
                <a:gd name="T50" fmla="*/ 2147483647 w 378"/>
                <a:gd name="T51" fmla="*/ 2147483647 h 336"/>
                <a:gd name="T52" fmla="*/ 2147483647 w 378"/>
                <a:gd name="T53" fmla="*/ 2147483647 h 336"/>
                <a:gd name="T54" fmla="*/ 2147483647 w 378"/>
                <a:gd name="T55" fmla="*/ 2147483647 h 336"/>
                <a:gd name="T56" fmla="*/ 2147483647 w 378"/>
                <a:gd name="T57" fmla="*/ 2147483647 h 336"/>
                <a:gd name="T58" fmla="*/ 2147483647 w 378"/>
                <a:gd name="T59" fmla="*/ 2147483647 h 336"/>
                <a:gd name="T60" fmla="*/ 2147483647 w 378"/>
                <a:gd name="T61" fmla="*/ 2147483647 h 336"/>
                <a:gd name="T62" fmla="*/ 2147483647 w 378"/>
                <a:gd name="T63" fmla="*/ 2147483647 h 336"/>
                <a:gd name="T64" fmla="*/ 2147483647 w 378"/>
                <a:gd name="T65" fmla="*/ 2147483647 h 336"/>
                <a:gd name="T66" fmla="*/ 2147483647 w 378"/>
                <a:gd name="T67" fmla="*/ 2147483647 h 336"/>
                <a:gd name="T68" fmla="*/ 2147483647 w 378"/>
                <a:gd name="T69" fmla="*/ 2147483647 h 336"/>
                <a:gd name="T70" fmla="*/ 2147483647 w 378"/>
                <a:gd name="T71" fmla="*/ 2147483647 h 336"/>
                <a:gd name="T72" fmla="*/ 2147483647 w 378"/>
                <a:gd name="T73" fmla="*/ 2147483647 h 336"/>
                <a:gd name="T74" fmla="*/ 2147483647 w 378"/>
                <a:gd name="T75" fmla="*/ 2147483647 h 336"/>
                <a:gd name="T76" fmla="*/ 2147483647 w 378"/>
                <a:gd name="T77" fmla="*/ 2147483647 h 336"/>
                <a:gd name="T78" fmla="*/ 2147483647 w 378"/>
                <a:gd name="T79" fmla="*/ 2147483647 h 336"/>
                <a:gd name="T80" fmla="*/ 2147483647 w 378"/>
                <a:gd name="T81" fmla="*/ 2147483647 h 336"/>
                <a:gd name="T82" fmla="*/ 2147483647 w 378"/>
                <a:gd name="T83" fmla="*/ 2147483647 h 336"/>
                <a:gd name="T84" fmla="*/ 2147483647 w 378"/>
                <a:gd name="T85" fmla="*/ 2147483647 h 336"/>
                <a:gd name="T86" fmla="*/ 2147483647 w 378"/>
                <a:gd name="T87" fmla="*/ 2147483647 h 336"/>
                <a:gd name="T88" fmla="*/ 2147483647 w 378"/>
                <a:gd name="T89" fmla="*/ 2147483647 h 336"/>
                <a:gd name="T90" fmla="*/ 2147483647 w 378"/>
                <a:gd name="T91" fmla="*/ 2147483647 h 336"/>
                <a:gd name="T92" fmla="*/ 2147483647 w 378"/>
                <a:gd name="T93" fmla="*/ 2147483647 h 336"/>
                <a:gd name="T94" fmla="*/ 2147483647 w 378"/>
                <a:gd name="T95" fmla="*/ 0 h 3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378"/>
                <a:gd name="T145" fmla="*/ 0 h 336"/>
                <a:gd name="T146" fmla="*/ 378 w 378"/>
                <a:gd name="T147" fmla="*/ 336 h 336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378" h="336">
                  <a:moveTo>
                    <a:pt x="324" y="0"/>
                  </a:moveTo>
                  <a:lnTo>
                    <a:pt x="312" y="12"/>
                  </a:lnTo>
                  <a:lnTo>
                    <a:pt x="276" y="0"/>
                  </a:lnTo>
                  <a:lnTo>
                    <a:pt x="264" y="12"/>
                  </a:lnTo>
                  <a:lnTo>
                    <a:pt x="246" y="24"/>
                  </a:lnTo>
                  <a:lnTo>
                    <a:pt x="258" y="36"/>
                  </a:lnTo>
                  <a:lnTo>
                    <a:pt x="258" y="48"/>
                  </a:lnTo>
                  <a:lnTo>
                    <a:pt x="252" y="54"/>
                  </a:lnTo>
                  <a:lnTo>
                    <a:pt x="240" y="54"/>
                  </a:lnTo>
                  <a:lnTo>
                    <a:pt x="228" y="42"/>
                  </a:lnTo>
                  <a:lnTo>
                    <a:pt x="228" y="36"/>
                  </a:lnTo>
                  <a:lnTo>
                    <a:pt x="222" y="36"/>
                  </a:lnTo>
                  <a:lnTo>
                    <a:pt x="216" y="30"/>
                  </a:lnTo>
                  <a:lnTo>
                    <a:pt x="192" y="30"/>
                  </a:lnTo>
                  <a:lnTo>
                    <a:pt x="192" y="18"/>
                  </a:lnTo>
                  <a:lnTo>
                    <a:pt x="186" y="18"/>
                  </a:lnTo>
                  <a:lnTo>
                    <a:pt x="186" y="24"/>
                  </a:lnTo>
                  <a:lnTo>
                    <a:pt x="180" y="18"/>
                  </a:lnTo>
                  <a:lnTo>
                    <a:pt x="168" y="12"/>
                  </a:lnTo>
                  <a:lnTo>
                    <a:pt x="138" y="12"/>
                  </a:lnTo>
                  <a:lnTo>
                    <a:pt x="126" y="18"/>
                  </a:lnTo>
                  <a:lnTo>
                    <a:pt x="114" y="18"/>
                  </a:lnTo>
                  <a:lnTo>
                    <a:pt x="108" y="12"/>
                  </a:lnTo>
                  <a:lnTo>
                    <a:pt x="72" y="12"/>
                  </a:lnTo>
                  <a:lnTo>
                    <a:pt x="54" y="18"/>
                  </a:lnTo>
                  <a:lnTo>
                    <a:pt x="42" y="24"/>
                  </a:lnTo>
                  <a:lnTo>
                    <a:pt x="36" y="30"/>
                  </a:lnTo>
                  <a:lnTo>
                    <a:pt x="30" y="42"/>
                  </a:lnTo>
                  <a:lnTo>
                    <a:pt x="30" y="48"/>
                  </a:lnTo>
                  <a:lnTo>
                    <a:pt x="0" y="78"/>
                  </a:lnTo>
                  <a:lnTo>
                    <a:pt x="6" y="114"/>
                  </a:lnTo>
                  <a:lnTo>
                    <a:pt x="18" y="126"/>
                  </a:lnTo>
                  <a:lnTo>
                    <a:pt x="18" y="156"/>
                  </a:lnTo>
                  <a:lnTo>
                    <a:pt x="30" y="168"/>
                  </a:lnTo>
                  <a:lnTo>
                    <a:pt x="30" y="198"/>
                  </a:lnTo>
                  <a:lnTo>
                    <a:pt x="42" y="210"/>
                  </a:lnTo>
                  <a:lnTo>
                    <a:pt x="48" y="222"/>
                  </a:lnTo>
                  <a:lnTo>
                    <a:pt x="54" y="228"/>
                  </a:lnTo>
                  <a:lnTo>
                    <a:pt x="54" y="234"/>
                  </a:lnTo>
                  <a:lnTo>
                    <a:pt x="42" y="246"/>
                  </a:lnTo>
                  <a:lnTo>
                    <a:pt x="54" y="270"/>
                  </a:lnTo>
                  <a:lnTo>
                    <a:pt x="60" y="276"/>
                  </a:lnTo>
                  <a:lnTo>
                    <a:pt x="72" y="282"/>
                  </a:lnTo>
                  <a:lnTo>
                    <a:pt x="78" y="282"/>
                  </a:lnTo>
                  <a:lnTo>
                    <a:pt x="90" y="270"/>
                  </a:lnTo>
                  <a:lnTo>
                    <a:pt x="90" y="264"/>
                  </a:lnTo>
                  <a:lnTo>
                    <a:pt x="90" y="288"/>
                  </a:lnTo>
                  <a:lnTo>
                    <a:pt x="96" y="300"/>
                  </a:lnTo>
                  <a:lnTo>
                    <a:pt x="102" y="306"/>
                  </a:lnTo>
                  <a:lnTo>
                    <a:pt x="114" y="306"/>
                  </a:lnTo>
                  <a:lnTo>
                    <a:pt x="120" y="300"/>
                  </a:lnTo>
                  <a:lnTo>
                    <a:pt x="132" y="300"/>
                  </a:lnTo>
                  <a:lnTo>
                    <a:pt x="138" y="306"/>
                  </a:lnTo>
                  <a:lnTo>
                    <a:pt x="138" y="312"/>
                  </a:lnTo>
                  <a:lnTo>
                    <a:pt x="150" y="336"/>
                  </a:lnTo>
                  <a:lnTo>
                    <a:pt x="168" y="336"/>
                  </a:lnTo>
                  <a:lnTo>
                    <a:pt x="180" y="324"/>
                  </a:lnTo>
                  <a:lnTo>
                    <a:pt x="192" y="318"/>
                  </a:lnTo>
                  <a:lnTo>
                    <a:pt x="210" y="318"/>
                  </a:lnTo>
                  <a:lnTo>
                    <a:pt x="222" y="312"/>
                  </a:lnTo>
                  <a:lnTo>
                    <a:pt x="222" y="306"/>
                  </a:lnTo>
                  <a:lnTo>
                    <a:pt x="216" y="300"/>
                  </a:lnTo>
                  <a:lnTo>
                    <a:pt x="210" y="300"/>
                  </a:lnTo>
                  <a:lnTo>
                    <a:pt x="204" y="294"/>
                  </a:lnTo>
                  <a:lnTo>
                    <a:pt x="240" y="294"/>
                  </a:lnTo>
                  <a:lnTo>
                    <a:pt x="240" y="288"/>
                  </a:lnTo>
                  <a:lnTo>
                    <a:pt x="246" y="282"/>
                  </a:lnTo>
                  <a:lnTo>
                    <a:pt x="258" y="282"/>
                  </a:lnTo>
                  <a:lnTo>
                    <a:pt x="270" y="288"/>
                  </a:lnTo>
                  <a:lnTo>
                    <a:pt x="276" y="294"/>
                  </a:lnTo>
                  <a:lnTo>
                    <a:pt x="288" y="300"/>
                  </a:lnTo>
                  <a:lnTo>
                    <a:pt x="294" y="306"/>
                  </a:lnTo>
                  <a:lnTo>
                    <a:pt x="294" y="294"/>
                  </a:lnTo>
                  <a:lnTo>
                    <a:pt x="276" y="276"/>
                  </a:lnTo>
                  <a:lnTo>
                    <a:pt x="264" y="252"/>
                  </a:lnTo>
                  <a:lnTo>
                    <a:pt x="264" y="228"/>
                  </a:lnTo>
                  <a:lnTo>
                    <a:pt x="306" y="228"/>
                  </a:lnTo>
                  <a:lnTo>
                    <a:pt x="306" y="204"/>
                  </a:lnTo>
                  <a:lnTo>
                    <a:pt x="336" y="204"/>
                  </a:lnTo>
                  <a:lnTo>
                    <a:pt x="336" y="186"/>
                  </a:lnTo>
                  <a:lnTo>
                    <a:pt x="342" y="180"/>
                  </a:lnTo>
                  <a:lnTo>
                    <a:pt x="360" y="180"/>
                  </a:lnTo>
                  <a:lnTo>
                    <a:pt x="372" y="186"/>
                  </a:lnTo>
                  <a:lnTo>
                    <a:pt x="372" y="156"/>
                  </a:lnTo>
                  <a:lnTo>
                    <a:pt x="366" y="150"/>
                  </a:lnTo>
                  <a:lnTo>
                    <a:pt x="366" y="120"/>
                  </a:lnTo>
                  <a:lnTo>
                    <a:pt x="360" y="114"/>
                  </a:lnTo>
                  <a:lnTo>
                    <a:pt x="360" y="102"/>
                  </a:lnTo>
                  <a:lnTo>
                    <a:pt x="366" y="102"/>
                  </a:lnTo>
                  <a:lnTo>
                    <a:pt x="378" y="90"/>
                  </a:lnTo>
                  <a:lnTo>
                    <a:pt x="378" y="84"/>
                  </a:lnTo>
                  <a:lnTo>
                    <a:pt x="366" y="60"/>
                  </a:lnTo>
                  <a:lnTo>
                    <a:pt x="354" y="48"/>
                  </a:lnTo>
                  <a:lnTo>
                    <a:pt x="348" y="48"/>
                  </a:lnTo>
                  <a:lnTo>
                    <a:pt x="348" y="6"/>
                  </a:lnTo>
                  <a:lnTo>
                    <a:pt x="324" y="0"/>
                  </a:lnTo>
                  <a:close/>
                </a:path>
              </a:pathLst>
            </a:custGeom>
            <a:solidFill>
              <a:srgbClr val="C0C0C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658" name="Burundi">
              <a:extLst>
                <a:ext uri="{FF2B5EF4-FFF2-40B4-BE49-F238E27FC236}">
                  <a16:creationId xmlns:a16="http://schemas.microsoft.com/office/drawing/2014/main" id="{79792294-AB72-421B-84C4-4640403ADF14}"/>
                </a:ext>
              </a:extLst>
            </p:cNvPr>
            <p:cNvSpPr>
              <a:spLocks/>
            </p:cNvSpPr>
            <p:nvPr/>
          </p:nvSpPr>
          <p:spPr bwMode="gray">
            <a:xfrm>
              <a:off x="3178" y="2618"/>
              <a:ext cx="34" cy="43"/>
            </a:xfrm>
            <a:custGeom>
              <a:avLst/>
              <a:gdLst>
                <a:gd name="T0" fmla="*/ 2147483647 w 132"/>
                <a:gd name="T1" fmla="*/ 2147483647 h 168"/>
                <a:gd name="T2" fmla="*/ 2147483647 w 132"/>
                <a:gd name="T3" fmla="*/ 2147483647 h 168"/>
                <a:gd name="T4" fmla="*/ 2147483647 w 132"/>
                <a:gd name="T5" fmla="*/ 2147483647 h 168"/>
                <a:gd name="T6" fmla="*/ 2147483647 w 132"/>
                <a:gd name="T7" fmla="*/ 2147483647 h 168"/>
                <a:gd name="T8" fmla="*/ 2147483647 w 132"/>
                <a:gd name="T9" fmla="*/ 2147483647 h 168"/>
                <a:gd name="T10" fmla="*/ 2147483647 w 132"/>
                <a:gd name="T11" fmla="*/ 2147483647 h 168"/>
                <a:gd name="T12" fmla="*/ 2147483647 w 132"/>
                <a:gd name="T13" fmla="*/ 2147483647 h 168"/>
                <a:gd name="T14" fmla="*/ 2147483647 w 132"/>
                <a:gd name="T15" fmla="*/ 2147483647 h 168"/>
                <a:gd name="T16" fmla="*/ 2147483647 w 132"/>
                <a:gd name="T17" fmla="*/ 2147483647 h 168"/>
                <a:gd name="T18" fmla="*/ 2147483647 w 132"/>
                <a:gd name="T19" fmla="*/ 2147483647 h 168"/>
                <a:gd name="T20" fmla="*/ 2147483647 w 132"/>
                <a:gd name="T21" fmla="*/ 2147483647 h 168"/>
                <a:gd name="T22" fmla="*/ 2147483647 w 132"/>
                <a:gd name="T23" fmla="*/ 2147483647 h 168"/>
                <a:gd name="T24" fmla="*/ 2147483647 w 132"/>
                <a:gd name="T25" fmla="*/ 2147483647 h 168"/>
                <a:gd name="T26" fmla="*/ 2147483647 w 132"/>
                <a:gd name="T27" fmla="*/ 2147483647 h 168"/>
                <a:gd name="T28" fmla="*/ 2147483647 w 132"/>
                <a:gd name="T29" fmla="*/ 2147483647 h 168"/>
                <a:gd name="T30" fmla="*/ 2147483647 w 132"/>
                <a:gd name="T31" fmla="*/ 2147483647 h 168"/>
                <a:gd name="T32" fmla="*/ 2147483647 w 132"/>
                <a:gd name="T33" fmla="*/ 2147483647 h 168"/>
                <a:gd name="T34" fmla="*/ 2147483647 w 132"/>
                <a:gd name="T35" fmla="*/ 2147483647 h 168"/>
                <a:gd name="T36" fmla="*/ 2147483647 w 132"/>
                <a:gd name="T37" fmla="*/ 2147483647 h 168"/>
                <a:gd name="T38" fmla="*/ 2147483647 w 132"/>
                <a:gd name="T39" fmla="*/ 2147483647 h 168"/>
                <a:gd name="T40" fmla="*/ 2147483647 w 132"/>
                <a:gd name="T41" fmla="*/ 2147483647 h 168"/>
                <a:gd name="T42" fmla="*/ 2147483647 w 132"/>
                <a:gd name="T43" fmla="*/ 2147483647 h 168"/>
                <a:gd name="T44" fmla="*/ 2147483647 w 132"/>
                <a:gd name="T45" fmla="*/ 2147483647 h 168"/>
                <a:gd name="T46" fmla="*/ 2147483647 w 132"/>
                <a:gd name="T47" fmla="*/ 0 h 168"/>
                <a:gd name="T48" fmla="*/ 2147483647 w 132"/>
                <a:gd name="T49" fmla="*/ 0 h 168"/>
                <a:gd name="T50" fmla="*/ 2147483647 w 132"/>
                <a:gd name="T51" fmla="*/ 0 h 168"/>
                <a:gd name="T52" fmla="*/ 2147483647 w 132"/>
                <a:gd name="T53" fmla="*/ 2147483647 h 168"/>
                <a:gd name="T54" fmla="*/ 2147483647 w 132"/>
                <a:gd name="T55" fmla="*/ 2147483647 h 168"/>
                <a:gd name="T56" fmla="*/ 2147483647 w 132"/>
                <a:gd name="T57" fmla="*/ 2147483647 h 168"/>
                <a:gd name="T58" fmla="*/ 2147483647 w 132"/>
                <a:gd name="T59" fmla="*/ 2147483647 h 168"/>
                <a:gd name="T60" fmla="*/ 2147483647 w 132"/>
                <a:gd name="T61" fmla="*/ 2147483647 h 168"/>
                <a:gd name="T62" fmla="*/ 2147483647 w 132"/>
                <a:gd name="T63" fmla="*/ 2147483647 h 168"/>
                <a:gd name="T64" fmla="*/ 0 w 132"/>
                <a:gd name="T65" fmla="*/ 2147483647 h 168"/>
                <a:gd name="T66" fmla="*/ 2147483647 w 132"/>
                <a:gd name="T67" fmla="*/ 2147483647 h 168"/>
                <a:gd name="T68" fmla="*/ 2147483647 w 132"/>
                <a:gd name="T69" fmla="*/ 2147483647 h 168"/>
                <a:gd name="T70" fmla="*/ 2147483647 w 132"/>
                <a:gd name="T71" fmla="*/ 2147483647 h 168"/>
                <a:gd name="T72" fmla="*/ 2147483647 w 132"/>
                <a:gd name="T73" fmla="*/ 2147483647 h 168"/>
                <a:gd name="T74" fmla="*/ 2147483647 w 132"/>
                <a:gd name="T75" fmla="*/ 2147483647 h 168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32"/>
                <a:gd name="T115" fmla="*/ 0 h 168"/>
                <a:gd name="T116" fmla="*/ 132 w 132"/>
                <a:gd name="T117" fmla="*/ 168 h 168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32" h="168">
                  <a:moveTo>
                    <a:pt x="36" y="72"/>
                  </a:moveTo>
                  <a:lnTo>
                    <a:pt x="36" y="96"/>
                  </a:lnTo>
                  <a:lnTo>
                    <a:pt x="30" y="102"/>
                  </a:lnTo>
                  <a:lnTo>
                    <a:pt x="30" y="138"/>
                  </a:lnTo>
                  <a:lnTo>
                    <a:pt x="36" y="156"/>
                  </a:lnTo>
                  <a:lnTo>
                    <a:pt x="42" y="168"/>
                  </a:lnTo>
                  <a:lnTo>
                    <a:pt x="54" y="168"/>
                  </a:lnTo>
                  <a:lnTo>
                    <a:pt x="60" y="162"/>
                  </a:lnTo>
                  <a:lnTo>
                    <a:pt x="72" y="156"/>
                  </a:lnTo>
                  <a:lnTo>
                    <a:pt x="84" y="144"/>
                  </a:lnTo>
                  <a:lnTo>
                    <a:pt x="90" y="132"/>
                  </a:lnTo>
                  <a:lnTo>
                    <a:pt x="90" y="114"/>
                  </a:lnTo>
                  <a:lnTo>
                    <a:pt x="96" y="102"/>
                  </a:lnTo>
                  <a:lnTo>
                    <a:pt x="114" y="84"/>
                  </a:lnTo>
                  <a:lnTo>
                    <a:pt x="126" y="84"/>
                  </a:lnTo>
                  <a:lnTo>
                    <a:pt x="120" y="72"/>
                  </a:lnTo>
                  <a:lnTo>
                    <a:pt x="132" y="66"/>
                  </a:lnTo>
                  <a:lnTo>
                    <a:pt x="132" y="48"/>
                  </a:lnTo>
                  <a:lnTo>
                    <a:pt x="114" y="48"/>
                  </a:lnTo>
                  <a:lnTo>
                    <a:pt x="108" y="42"/>
                  </a:lnTo>
                  <a:lnTo>
                    <a:pt x="102" y="42"/>
                  </a:lnTo>
                  <a:lnTo>
                    <a:pt x="102" y="24"/>
                  </a:lnTo>
                  <a:lnTo>
                    <a:pt x="108" y="12"/>
                  </a:lnTo>
                  <a:lnTo>
                    <a:pt x="108" y="0"/>
                  </a:lnTo>
                  <a:lnTo>
                    <a:pt x="120" y="0"/>
                  </a:lnTo>
                  <a:lnTo>
                    <a:pt x="66" y="0"/>
                  </a:lnTo>
                  <a:lnTo>
                    <a:pt x="60" y="24"/>
                  </a:lnTo>
                  <a:lnTo>
                    <a:pt x="48" y="30"/>
                  </a:lnTo>
                  <a:lnTo>
                    <a:pt x="42" y="36"/>
                  </a:lnTo>
                  <a:lnTo>
                    <a:pt x="30" y="36"/>
                  </a:lnTo>
                  <a:lnTo>
                    <a:pt x="24" y="30"/>
                  </a:lnTo>
                  <a:lnTo>
                    <a:pt x="18" y="18"/>
                  </a:lnTo>
                  <a:lnTo>
                    <a:pt x="0" y="18"/>
                  </a:lnTo>
                  <a:lnTo>
                    <a:pt x="12" y="48"/>
                  </a:lnTo>
                  <a:lnTo>
                    <a:pt x="18" y="54"/>
                  </a:lnTo>
                  <a:lnTo>
                    <a:pt x="30" y="60"/>
                  </a:lnTo>
                  <a:lnTo>
                    <a:pt x="36" y="66"/>
                  </a:lnTo>
                  <a:lnTo>
                    <a:pt x="36" y="72"/>
                  </a:lnTo>
                  <a:close/>
                </a:path>
              </a:pathLst>
            </a:custGeom>
            <a:solidFill>
              <a:srgbClr val="C0C0C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659" name="Burkina Faso">
              <a:extLst>
                <a:ext uri="{FF2B5EF4-FFF2-40B4-BE49-F238E27FC236}">
                  <a16:creationId xmlns:a16="http://schemas.microsoft.com/office/drawing/2014/main" id="{B78B8B7C-A773-74D8-CBF2-8C5771C1D869}"/>
                </a:ext>
              </a:extLst>
            </p:cNvPr>
            <p:cNvSpPr>
              <a:spLocks/>
            </p:cNvSpPr>
            <p:nvPr/>
          </p:nvSpPr>
          <p:spPr bwMode="gray">
            <a:xfrm>
              <a:off x="2555" y="2261"/>
              <a:ext cx="145" cy="114"/>
            </a:xfrm>
            <a:custGeom>
              <a:avLst/>
              <a:gdLst>
                <a:gd name="T0" fmla="*/ 2147483647 w 570"/>
                <a:gd name="T1" fmla="*/ 2147483647 h 450"/>
                <a:gd name="T2" fmla="*/ 2147483647 w 570"/>
                <a:gd name="T3" fmla="*/ 2147483647 h 450"/>
                <a:gd name="T4" fmla="*/ 2147483647 w 570"/>
                <a:gd name="T5" fmla="*/ 2147483647 h 450"/>
                <a:gd name="T6" fmla="*/ 2147483647 w 570"/>
                <a:gd name="T7" fmla="*/ 2147483647 h 450"/>
                <a:gd name="T8" fmla="*/ 2147483647 w 570"/>
                <a:gd name="T9" fmla="*/ 2147483647 h 450"/>
                <a:gd name="T10" fmla="*/ 2147483647 w 570"/>
                <a:gd name="T11" fmla="*/ 2147483647 h 450"/>
                <a:gd name="T12" fmla="*/ 2147483647 w 570"/>
                <a:gd name="T13" fmla="*/ 2147483647 h 450"/>
                <a:gd name="T14" fmla="*/ 2147483647 w 570"/>
                <a:gd name="T15" fmla="*/ 2147483647 h 450"/>
                <a:gd name="T16" fmla="*/ 2147483647 w 570"/>
                <a:gd name="T17" fmla="*/ 2147483647 h 450"/>
                <a:gd name="T18" fmla="*/ 2147483647 w 570"/>
                <a:gd name="T19" fmla="*/ 2147483647 h 450"/>
                <a:gd name="T20" fmla="*/ 2147483647 w 570"/>
                <a:gd name="T21" fmla="*/ 2147483647 h 450"/>
                <a:gd name="T22" fmla="*/ 2147483647 w 570"/>
                <a:gd name="T23" fmla="*/ 2147483647 h 450"/>
                <a:gd name="T24" fmla="*/ 2147483647 w 570"/>
                <a:gd name="T25" fmla="*/ 2147483647 h 450"/>
                <a:gd name="T26" fmla="*/ 2147483647 w 570"/>
                <a:gd name="T27" fmla="*/ 2147483647 h 450"/>
                <a:gd name="T28" fmla="*/ 2147483647 w 570"/>
                <a:gd name="T29" fmla="*/ 2147483647 h 450"/>
                <a:gd name="T30" fmla="*/ 2147483647 w 570"/>
                <a:gd name="T31" fmla="*/ 2147483647 h 450"/>
                <a:gd name="T32" fmla="*/ 2147483647 w 570"/>
                <a:gd name="T33" fmla="*/ 2147483647 h 450"/>
                <a:gd name="T34" fmla="*/ 2147483647 w 570"/>
                <a:gd name="T35" fmla="*/ 2147483647 h 450"/>
                <a:gd name="T36" fmla="*/ 2147483647 w 570"/>
                <a:gd name="T37" fmla="*/ 2147483647 h 450"/>
                <a:gd name="T38" fmla="*/ 2147483647 w 570"/>
                <a:gd name="T39" fmla="*/ 2147483647 h 450"/>
                <a:gd name="T40" fmla="*/ 2147483647 w 570"/>
                <a:gd name="T41" fmla="*/ 2147483647 h 450"/>
                <a:gd name="T42" fmla="*/ 2147483647 w 570"/>
                <a:gd name="T43" fmla="*/ 2147483647 h 450"/>
                <a:gd name="T44" fmla="*/ 2147483647 w 570"/>
                <a:gd name="T45" fmla="*/ 2147483647 h 450"/>
                <a:gd name="T46" fmla="*/ 2147483647 w 570"/>
                <a:gd name="T47" fmla="*/ 2147483647 h 450"/>
                <a:gd name="T48" fmla="*/ 2147483647 w 570"/>
                <a:gd name="T49" fmla="*/ 2147483647 h 450"/>
                <a:gd name="T50" fmla="*/ 2147483647 w 570"/>
                <a:gd name="T51" fmla="*/ 2147483647 h 450"/>
                <a:gd name="T52" fmla="*/ 2147483647 w 570"/>
                <a:gd name="T53" fmla="*/ 2147483647 h 450"/>
                <a:gd name="T54" fmla="*/ 2147483647 w 570"/>
                <a:gd name="T55" fmla="*/ 2147483647 h 450"/>
                <a:gd name="T56" fmla="*/ 2147483647 w 570"/>
                <a:gd name="T57" fmla="*/ 2147483647 h 450"/>
                <a:gd name="T58" fmla="*/ 2147483647 w 570"/>
                <a:gd name="T59" fmla="*/ 2147483647 h 450"/>
                <a:gd name="T60" fmla="*/ 2147483647 w 570"/>
                <a:gd name="T61" fmla="*/ 2147483647 h 450"/>
                <a:gd name="T62" fmla="*/ 2147483647 w 570"/>
                <a:gd name="T63" fmla="*/ 2147483647 h 450"/>
                <a:gd name="T64" fmla="*/ 2147483647 w 570"/>
                <a:gd name="T65" fmla="*/ 2147483647 h 450"/>
                <a:gd name="T66" fmla="*/ 2147483647 w 570"/>
                <a:gd name="T67" fmla="*/ 0 h 450"/>
                <a:gd name="T68" fmla="*/ 2147483647 w 570"/>
                <a:gd name="T69" fmla="*/ 2147483647 h 450"/>
                <a:gd name="T70" fmla="*/ 2147483647 w 570"/>
                <a:gd name="T71" fmla="*/ 2147483647 h 450"/>
                <a:gd name="T72" fmla="*/ 2147483647 w 570"/>
                <a:gd name="T73" fmla="*/ 2147483647 h 450"/>
                <a:gd name="T74" fmla="*/ 2147483647 w 570"/>
                <a:gd name="T75" fmla="*/ 2147483647 h 450"/>
                <a:gd name="T76" fmla="*/ 2147483647 w 570"/>
                <a:gd name="T77" fmla="*/ 2147483647 h 450"/>
                <a:gd name="T78" fmla="*/ 2147483647 w 570"/>
                <a:gd name="T79" fmla="*/ 2147483647 h 450"/>
                <a:gd name="T80" fmla="*/ 2147483647 w 570"/>
                <a:gd name="T81" fmla="*/ 2147483647 h 450"/>
                <a:gd name="T82" fmla="*/ 2147483647 w 570"/>
                <a:gd name="T83" fmla="*/ 2147483647 h 450"/>
                <a:gd name="T84" fmla="*/ 2147483647 w 570"/>
                <a:gd name="T85" fmla="*/ 2147483647 h 450"/>
                <a:gd name="T86" fmla="*/ 2147483647 w 570"/>
                <a:gd name="T87" fmla="*/ 2147483647 h 450"/>
                <a:gd name="T88" fmla="*/ 2147483647 w 570"/>
                <a:gd name="T89" fmla="*/ 2147483647 h 450"/>
                <a:gd name="T90" fmla="*/ 2147483647 w 570"/>
                <a:gd name="T91" fmla="*/ 2147483647 h 450"/>
                <a:gd name="T92" fmla="*/ 2147483647 w 570"/>
                <a:gd name="T93" fmla="*/ 2147483647 h 450"/>
                <a:gd name="T94" fmla="*/ 2147483647 w 570"/>
                <a:gd name="T95" fmla="*/ 2147483647 h 450"/>
                <a:gd name="T96" fmla="*/ 2147483647 w 570"/>
                <a:gd name="T97" fmla="*/ 2147483647 h 450"/>
                <a:gd name="T98" fmla="*/ 2147483647 w 570"/>
                <a:gd name="T99" fmla="*/ 2147483647 h 450"/>
                <a:gd name="T100" fmla="*/ 2147483647 w 570"/>
                <a:gd name="T101" fmla="*/ 2147483647 h 450"/>
                <a:gd name="T102" fmla="*/ 2147483647 w 570"/>
                <a:gd name="T103" fmla="*/ 2147483647 h 450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570"/>
                <a:gd name="T157" fmla="*/ 0 h 450"/>
                <a:gd name="T158" fmla="*/ 570 w 570"/>
                <a:gd name="T159" fmla="*/ 450 h 450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570" h="450">
                  <a:moveTo>
                    <a:pt x="0" y="312"/>
                  </a:moveTo>
                  <a:lnTo>
                    <a:pt x="6" y="366"/>
                  </a:lnTo>
                  <a:lnTo>
                    <a:pt x="6" y="390"/>
                  </a:lnTo>
                  <a:lnTo>
                    <a:pt x="30" y="384"/>
                  </a:lnTo>
                  <a:lnTo>
                    <a:pt x="30" y="390"/>
                  </a:lnTo>
                  <a:lnTo>
                    <a:pt x="36" y="396"/>
                  </a:lnTo>
                  <a:lnTo>
                    <a:pt x="36" y="408"/>
                  </a:lnTo>
                  <a:lnTo>
                    <a:pt x="42" y="420"/>
                  </a:lnTo>
                  <a:lnTo>
                    <a:pt x="54" y="426"/>
                  </a:lnTo>
                  <a:lnTo>
                    <a:pt x="60" y="432"/>
                  </a:lnTo>
                  <a:lnTo>
                    <a:pt x="72" y="432"/>
                  </a:lnTo>
                  <a:lnTo>
                    <a:pt x="78" y="438"/>
                  </a:lnTo>
                  <a:lnTo>
                    <a:pt x="90" y="438"/>
                  </a:lnTo>
                  <a:lnTo>
                    <a:pt x="96" y="432"/>
                  </a:lnTo>
                  <a:lnTo>
                    <a:pt x="96" y="426"/>
                  </a:lnTo>
                  <a:lnTo>
                    <a:pt x="120" y="414"/>
                  </a:lnTo>
                  <a:lnTo>
                    <a:pt x="150" y="414"/>
                  </a:lnTo>
                  <a:lnTo>
                    <a:pt x="168" y="420"/>
                  </a:lnTo>
                  <a:lnTo>
                    <a:pt x="186" y="438"/>
                  </a:lnTo>
                  <a:lnTo>
                    <a:pt x="186" y="450"/>
                  </a:lnTo>
                  <a:lnTo>
                    <a:pt x="204" y="444"/>
                  </a:lnTo>
                  <a:lnTo>
                    <a:pt x="198" y="450"/>
                  </a:lnTo>
                  <a:lnTo>
                    <a:pt x="198" y="396"/>
                  </a:lnTo>
                  <a:lnTo>
                    <a:pt x="192" y="366"/>
                  </a:lnTo>
                  <a:lnTo>
                    <a:pt x="186" y="366"/>
                  </a:lnTo>
                  <a:lnTo>
                    <a:pt x="186" y="348"/>
                  </a:lnTo>
                  <a:lnTo>
                    <a:pt x="192" y="336"/>
                  </a:lnTo>
                  <a:lnTo>
                    <a:pt x="198" y="330"/>
                  </a:lnTo>
                  <a:lnTo>
                    <a:pt x="354" y="330"/>
                  </a:lnTo>
                  <a:lnTo>
                    <a:pt x="378" y="318"/>
                  </a:lnTo>
                  <a:lnTo>
                    <a:pt x="396" y="324"/>
                  </a:lnTo>
                  <a:lnTo>
                    <a:pt x="414" y="324"/>
                  </a:lnTo>
                  <a:lnTo>
                    <a:pt x="438" y="330"/>
                  </a:lnTo>
                  <a:lnTo>
                    <a:pt x="456" y="330"/>
                  </a:lnTo>
                  <a:lnTo>
                    <a:pt x="462" y="318"/>
                  </a:lnTo>
                  <a:lnTo>
                    <a:pt x="474" y="318"/>
                  </a:lnTo>
                  <a:lnTo>
                    <a:pt x="480" y="306"/>
                  </a:lnTo>
                  <a:lnTo>
                    <a:pt x="498" y="288"/>
                  </a:lnTo>
                  <a:lnTo>
                    <a:pt x="528" y="288"/>
                  </a:lnTo>
                  <a:lnTo>
                    <a:pt x="534" y="294"/>
                  </a:lnTo>
                  <a:lnTo>
                    <a:pt x="534" y="282"/>
                  </a:lnTo>
                  <a:lnTo>
                    <a:pt x="540" y="282"/>
                  </a:lnTo>
                  <a:lnTo>
                    <a:pt x="546" y="276"/>
                  </a:lnTo>
                  <a:lnTo>
                    <a:pt x="558" y="276"/>
                  </a:lnTo>
                  <a:lnTo>
                    <a:pt x="564" y="258"/>
                  </a:lnTo>
                  <a:lnTo>
                    <a:pt x="570" y="252"/>
                  </a:lnTo>
                  <a:lnTo>
                    <a:pt x="564" y="252"/>
                  </a:lnTo>
                  <a:lnTo>
                    <a:pt x="540" y="216"/>
                  </a:lnTo>
                  <a:lnTo>
                    <a:pt x="564" y="210"/>
                  </a:lnTo>
                  <a:lnTo>
                    <a:pt x="558" y="198"/>
                  </a:lnTo>
                  <a:lnTo>
                    <a:pt x="546" y="186"/>
                  </a:lnTo>
                  <a:lnTo>
                    <a:pt x="534" y="186"/>
                  </a:lnTo>
                  <a:lnTo>
                    <a:pt x="522" y="198"/>
                  </a:lnTo>
                  <a:lnTo>
                    <a:pt x="504" y="198"/>
                  </a:lnTo>
                  <a:lnTo>
                    <a:pt x="498" y="186"/>
                  </a:lnTo>
                  <a:lnTo>
                    <a:pt x="486" y="180"/>
                  </a:lnTo>
                  <a:lnTo>
                    <a:pt x="462" y="156"/>
                  </a:lnTo>
                  <a:lnTo>
                    <a:pt x="462" y="150"/>
                  </a:lnTo>
                  <a:lnTo>
                    <a:pt x="480" y="132"/>
                  </a:lnTo>
                  <a:lnTo>
                    <a:pt x="468" y="132"/>
                  </a:lnTo>
                  <a:lnTo>
                    <a:pt x="468" y="114"/>
                  </a:lnTo>
                  <a:lnTo>
                    <a:pt x="444" y="114"/>
                  </a:lnTo>
                  <a:lnTo>
                    <a:pt x="432" y="108"/>
                  </a:lnTo>
                  <a:lnTo>
                    <a:pt x="420" y="84"/>
                  </a:lnTo>
                  <a:lnTo>
                    <a:pt x="420" y="60"/>
                  </a:lnTo>
                  <a:lnTo>
                    <a:pt x="414" y="48"/>
                  </a:lnTo>
                  <a:lnTo>
                    <a:pt x="414" y="12"/>
                  </a:lnTo>
                  <a:lnTo>
                    <a:pt x="390" y="0"/>
                  </a:lnTo>
                  <a:lnTo>
                    <a:pt x="342" y="0"/>
                  </a:lnTo>
                  <a:lnTo>
                    <a:pt x="324" y="18"/>
                  </a:lnTo>
                  <a:lnTo>
                    <a:pt x="300" y="18"/>
                  </a:lnTo>
                  <a:lnTo>
                    <a:pt x="282" y="42"/>
                  </a:lnTo>
                  <a:lnTo>
                    <a:pt x="258" y="42"/>
                  </a:lnTo>
                  <a:lnTo>
                    <a:pt x="258" y="60"/>
                  </a:lnTo>
                  <a:lnTo>
                    <a:pt x="252" y="66"/>
                  </a:lnTo>
                  <a:lnTo>
                    <a:pt x="252" y="72"/>
                  </a:lnTo>
                  <a:lnTo>
                    <a:pt x="240" y="72"/>
                  </a:lnTo>
                  <a:lnTo>
                    <a:pt x="228" y="60"/>
                  </a:lnTo>
                  <a:lnTo>
                    <a:pt x="222" y="60"/>
                  </a:lnTo>
                  <a:lnTo>
                    <a:pt x="216" y="66"/>
                  </a:lnTo>
                  <a:lnTo>
                    <a:pt x="210" y="78"/>
                  </a:lnTo>
                  <a:lnTo>
                    <a:pt x="198" y="84"/>
                  </a:lnTo>
                  <a:lnTo>
                    <a:pt x="192" y="96"/>
                  </a:lnTo>
                  <a:lnTo>
                    <a:pt x="186" y="102"/>
                  </a:lnTo>
                  <a:lnTo>
                    <a:pt x="186" y="108"/>
                  </a:lnTo>
                  <a:lnTo>
                    <a:pt x="168" y="108"/>
                  </a:lnTo>
                  <a:lnTo>
                    <a:pt x="168" y="144"/>
                  </a:lnTo>
                  <a:lnTo>
                    <a:pt x="144" y="150"/>
                  </a:lnTo>
                  <a:lnTo>
                    <a:pt x="114" y="120"/>
                  </a:lnTo>
                  <a:lnTo>
                    <a:pt x="96" y="150"/>
                  </a:lnTo>
                  <a:lnTo>
                    <a:pt x="102" y="156"/>
                  </a:lnTo>
                  <a:lnTo>
                    <a:pt x="102" y="186"/>
                  </a:lnTo>
                  <a:lnTo>
                    <a:pt x="84" y="186"/>
                  </a:lnTo>
                  <a:lnTo>
                    <a:pt x="84" y="216"/>
                  </a:lnTo>
                  <a:lnTo>
                    <a:pt x="78" y="222"/>
                  </a:lnTo>
                  <a:lnTo>
                    <a:pt x="72" y="222"/>
                  </a:lnTo>
                  <a:lnTo>
                    <a:pt x="78" y="228"/>
                  </a:lnTo>
                  <a:lnTo>
                    <a:pt x="78" y="240"/>
                  </a:lnTo>
                  <a:lnTo>
                    <a:pt x="42" y="240"/>
                  </a:lnTo>
                  <a:lnTo>
                    <a:pt x="36" y="246"/>
                  </a:lnTo>
                  <a:lnTo>
                    <a:pt x="30" y="246"/>
                  </a:lnTo>
                  <a:lnTo>
                    <a:pt x="12" y="258"/>
                  </a:lnTo>
                  <a:lnTo>
                    <a:pt x="36" y="288"/>
                  </a:lnTo>
                  <a:lnTo>
                    <a:pt x="24" y="312"/>
                  </a:lnTo>
                  <a:lnTo>
                    <a:pt x="0" y="312"/>
                  </a:lnTo>
                  <a:close/>
                </a:path>
              </a:pathLst>
            </a:custGeom>
            <a:solidFill>
              <a:srgbClr val="C0C0C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660" name="Bulgaria">
              <a:extLst>
                <a:ext uri="{FF2B5EF4-FFF2-40B4-BE49-F238E27FC236}">
                  <a16:creationId xmlns:a16="http://schemas.microsoft.com/office/drawing/2014/main" id="{F9DD154B-7BD3-91BE-48A8-D835FF1F93D8}"/>
                </a:ext>
              </a:extLst>
            </p:cNvPr>
            <p:cNvSpPr>
              <a:spLocks/>
            </p:cNvSpPr>
            <p:nvPr/>
          </p:nvSpPr>
          <p:spPr bwMode="gray">
            <a:xfrm>
              <a:off x="3038" y="1667"/>
              <a:ext cx="100" cy="58"/>
            </a:xfrm>
            <a:custGeom>
              <a:avLst/>
              <a:gdLst>
                <a:gd name="T0" fmla="*/ 2147483647 w 396"/>
                <a:gd name="T1" fmla="*/ 2147483647 h 228"/>
                <a:gd name="T2" fmla="*/ 2147483647 w 396"/>
                <a:gd name="T3" fmla="*/ 2147483647 h 228"/>
                <a:gd name="T4" fmla="*/ 2147483647 w 396"/>
                <a:gd name="T5" fmla="*/ 2147483647 h 228"/>
                <a:gd name="T6" fmla="*/ 2147483647 w 396"/>
                <a:gd name="T7" fmla="*/ 2147483647 h 228"/>
                <a:gd name="T8" fmla="*/ 2147483647 w 396"/>
                <a:gd name="T9" fmla="*/ 2147483647 h 228"/>
                <a:gd name="T10" fmla="*/ 2147483647 w 396"/>
                <a:gd name="T11" fmla="*/ 2147483647 h 228"/>
                <a:gd name="T12" fmla="*/ 2147483647 w 396"/>
                <a:gd name="T13" fmla="*/ 2147483647 h 228"/>
                <a:gd name="T14" fmla="*/ 2147483647 w 396"/>
                <a:gd name="T15" fmla="*/ 0 h 228"/>
                <a:gd name="T16" fmla="*/ 2147483647 w 396"/>
                <a:gd name="T17" fmla="*/ 2147483647 h 228"/>
                <a:gd name="T18" fmla="*/ 2147483647 w 396"/>
                <a:gd name="T19" fmla="*/ 2147483647 h 228"/>
                <a:gd name="T20" fmla="*/ 2147483647 w 396"/>
                <a:gd name="T21" fmla="*/ 2147483647 h 228"/>
                <a:gd name="T22" fmla="*/ 2147483647 w 396"/>
                <a:gd name="T23" fmla="*/ 2147483647 h 228"/>
                <a:gd name="T24" fmla="*/ 2147483647 w 396"/>
                <a:gd name="T25" fmla="*/ 2147483647 h 228"/>
                <a:gd name="T26" fmla="*/ 2147483647 w 396"/>
                <a:gd name="T27" fmla="*/ 2147483647 h 228"/>
                <a:gd name="T28" fmla="*/ 2147483647 w 396"/>
                <a:gd name="T29" fmla="*/ 2147483647 h 228"/>
                <a:gd name="T30" fmla="*/ 2147483647 w 396"/>
                <a:gd name="T31" fmla="*/ 2147483647 h 228"/>
                <a:gd name="T32" fmla="*/ 2147483647 w 396"/>
                <a:gd name="T33" fmla="*/ 2147483647 h 228"/>
                <a:gd name="T34" fmla="*/ 2147483647 w 396"/>
                <a:gd name="T35" fmla="*/ 2147483647 h 228"/>
                <a:gd name="T36" fmla="*/ 2147483647 w 396"/>
                <a:gd name="T37" fmla="*/ 2147483647 h 228"/>
                <a:gd name="T38" fmla="*/ 2147483647 w 396"/>
                <a:gd name="T39" fmla="*/ 2147483647 h 228"/>
                <a:gd name="T40" fmla="*/ 2147483647 w 396"/>
                <a:gd name="T41" fmla="*/ 2147483647 h 228"/>
                <a:gd name="T42" fmla="*/ 2147483647 w 396"/>
                <a:gd name="T43" fmla="*/ 0 h 228"/>
                <a:gd name="T44" fmla="*/ 0 w 396"/>
                <a:gd name="T45" fmla="*/ 2147483647 h 228"/>
                <a:gd name="T46" fmla="*/ 2147483647 w 396"/>
                <a:gd name="T47" fmla="*/ 2147483647 h 228"/>
                <a:gd name="T48" fmla="*/ 2147483647 w 396"/>
                <a:gd name="T49" fmla="*/ 2147483647 h 228"/>
                <a:gd name="T50" fmla="*/ 2147483647 w 396"/>
                <a:gd name="T51" fmla="*/ 2147483647 h 228"/>
                <a:gd name="T52" fmla="*/ 2147483647 w 396"/>
                <a:gd name="T53" fmla="*/ 2147483647 h 228"/>
                <a:gd name="T54" fmla="*/ 2147483647 w 396"/>
                <a:gd name="T55" fmla="*/ 2147483647 h 228"/>
                <a:gd name="T56" fmla="*/ 0 w 396"/>
                <a:gd name="T57" fmla="*/ 2147483647 h 228"/>
                <a:gd name="T58" fmla="*/ 2147483647 w 396"/>
                <a:gd name="T59" fmla="*/ 2147483647 h 228"/>
                <a:gd name="T60" fmla="*/ 2147483647 w 396"/>
                <a:gd name="T61" fmla="*/ 2147483647 h 228"/>
                <a:gd name="T62" fmla="*/ 2147483647 w 396"/>
                <a:gd name="T63" fmla="*/ 2147483647 h 228"/>
                <a:gd name="T64" fmla="*/ 2147483647 w 396"/>
                <a:gd name="T65" fmla="*/ 2147483647 h 228"/>
                <a:gd name="T66" fmla="*/ 2147483647 w 396"/>
                <a:gd name="T67" fmla="*/ 2147483647 h 228"/>
                <a:gd name="T68" fmla="*/ 2147483647 w 396"/>
                <a:gd name="T69" fmla="*/ 2147483647 h 228"/>
                <a:gd name="T70" fmla="*/ 2147483647 w 396"/>
                <a:gd name="T71" fmla="*/ 2147483647 h 228"/>
                <a:gd name="T72" fmla="*/ 2147483647 w 396"/>
                <a:gd name="T73" fmla="*/ 2147483647 h 228"/>
                <a:gd name="T74" fmla="*/ 2147483647 w 396"/>
                <a:gd name="T75" fmla="*/ 2147483647 h 228"/>
                <a:gd name="T76" fmla="*/ 2147483647 w 396"/>
                <a:gd name="T77" fmla="*/ 2147483647 h 228"/>
                <a:gd name="T78" fmla="*/ 2147483647 w 396"/>
                <a:gd name="T79" fmla="*/ 2147483647 h 228"/>
                <a:gd name="T80" fmla="*/ 2147483647 w 396"/>
                <a:gd name="T81" fmla="*/ 2147483647 h 228"/>
                <a:gd name="T82" fmla="*/ 2147483647 w 396"/>
                <a:gd name="T83" fmla="*/ 2147483647 h 228"/>
                <a:gd name="T84" fmla="*/ 2147483647 w 396"/>
                <a:gd name="T85" fmla="*/ 2147483647 h 228"/>
                <a:gd name="T86" fmla="*/ 2147483647 w 396"/>
                <a:gd name="T87" fmla="*/ 2147483647 h 228"/>
                <a:gd name="T88" fmla="*/ 2147483647 w 396"/>
                <a:gd name="T89" fmla="*/ 2147483647 h 228"/>
                <a:gd name="T90" fmla="*/ 2147483647 w 396"/>
                <a:gd name="T91" fmla="*/ 2147483647 h 228"/>
                <a:gd name="T92" fmla="*/ 2147483647 w 396"/>
                <a:gd name="T93" fmla="*/ 2147483647 h 228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396"/>
                <a:gd name="T142" fmla="*/ 0 h 228"/>
                <a:gd name="T143" fmla="*/ 396 w 396"/>
                <a:gd name="T144" fmla="*/ 228 h 228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396" h="228">
                  <a:moveTo>
                    <a:pt x="372" y="168"/>
                  </a:moveTo>
                  <a:lnTo>
                    <a:pt x="336" y="126"/>
                  </a:lnTo>
                  <a:lnTo>
                    <a:pt x="354" y="108"/>
                  </a:lnTo>
                  <a:lnTo>
                    <a:pt x="354" y="78"/>
                  </a:lnTo>
                  <a:lnTo>
                    <a:pt x="360" y="72"/>
                  </a:lnTo>
                  <a:lnTo>
                    <a:pt x="372" y="66"/>
                  </a:lnTo>
                  <a:lnTo>
                    <a:pt x="396" y="66"/>
                  </a:lnTo>
                  <a:lnTo>
                    <a:pt x="396" y="48"/>
                  </a:lnTo>
                  <a:lnTo>
                    <a:pt x="390" y="36"/>
                  </a:lnTo>
                  <a:lnTo>
                    <a:pt x="372" y="36"/>
                  </a:lnTo>
                  <a:lnTo>
                    <a:pt x="348" y="12"/>
                  </a:lnTo>
                  <a:lnTo>
                    <a:pt x="324" y="12"/>
                  </a:lnTo>
                  <a:lnTo>
                    <a:pt x="312" y="6"/>
                  </a:lnTo>
                  <a:lnTo>
                    <a:pt x="300" y="6"/>
                  </a:lnTo>
                  <a:lnTo>
                    <a:pt x="288" y="0"/>
                  </a:lnTo>
                  <a:lnTo>
                    <a:pt x="282" y="0"/>
                  </a:lnTo>
                  <a:lnTo>
                    <a:pt x="282" y="12"/>
                  </a:lnTo>
                  <a:lnTo>
                    <a:pt x="252" y="6"/>
                  </a:lnTo>
                  <a:lnTo>
                    <a:pt x="252" y="12"/>
                  </a:lnTo>
                  <a:lnTo>
                    <a:pt x="246" y="12"/>
                  </a:lnTo>
                  <a:lnTo>
                    <a:pt x="234" y="18"/>
                  </a:lnTo>
                  <a:lnTo>
                    <a:pt x="228" y="18"/>
                  </a:lnTo>
                  <a:lnTo>
                    <a:pt x="222" y="24"/>
                  </a:lnTo>
                  <a:lnTo>
                    <a:pt x="222" y="36"/>
                  </a:lnTo>
                  <a:lnTo>
                    <a:pt x="216" y="42"/>
                  </a:lnTo>
                  <a:lnTo>
                    <a:pt x="198" y="42"/>
                  </a:lnTo>
                  <a:lnTo>
                    <a:pt x="186" y="36"/>
                  </a:lnTo>
                  <a:lnTo>
                    <a:pt x="180" y="30"/>
                  </a:lnTo>
                  <a:lnTo>
                    <a:pt x="156" y="30"/>
                  </a:lnTo>
                  <a:lnTo>
                    <a:pt x="138" y="24"/>
                  </a:lnTo>
                  <a:lnTo>
                    <a:pt x="138" y="30"/>
                  </a:lnTo>
                  <a:lnTo>
                    <a:pt x="132" y="36"/>
                  </a:lnTo>
                  <a:lnTo>
                    <a:pt x="108" y="36"/>
                  </a:lnTo>
                  <a:lnTo>
                    <a:pt x="102" y="30"/>
                  </a:lnTo>
                  <a:lnTo>
                    <a:pt x="90" y="30"/>
                  </a:lnTo>
                  <a:lnTo>
                    <a:pt x="66" y="18"/>
                  </a:lnTo>
                  <a:lnTo>
                    <a:pt x="54" y="30"/>
                  </a:lnTo>
                  <a:lnTo>
                    <a:pt x="36" y="30"/>
                  </a:lnTo>
                  <a:lnTo>
                    <a:pt x="30" y="24"/>
                  </a:lnTo>
                  <a:lnTo>
                    <a:pt x="36" y="18"/>
                  </a:lnTo>
                  <a:lnTo>
                    <a:pt x="36" y="12"/>
                  </a:lnTo>
                  <a:lnTo>
                    <a:pt x="42" y="6"/>
                  </a:lnTo>
                  <a:lnTo>
                    <a:pt x="36" y="0"/>
                  </a:lnTo>
                  <a:lnTo>
                    <a:pt x="12" y="0"/>
                  </a:lnTo>
                  <a:lnTo>
                    <a:pt x="12" y="12"/>
                  </a:lnTo>
                  <a:lnTo>
                    <a:pt x="0" y="24"/>
                  </a:lnTo>
                  <a:lnTo>
                    <a:pt x="0" y="42"/>
                  </a:lnTo>
                  <a:lnTo>
                    <a:pt x="18" y="48"/>
                  </a:lnTo>
                  <a:lnTo>
                    <a:pt x="12" y="60"/>
                  </a:lnTo>
                  <a:lnTo>
                    <a:pt x="30" y="66"/>
                  </a:lnTo>
                  <a:lnTo>
                    <a:pt x="36" y="72"/>
                  </a:lnTo>
                  <a:lnTo>
                    <a:pt x="36" y="96"/>
                  </a:lnTo>
                  <a:lnTo>
                    <a:pt x="30" y="102"/>
                  </a:lnTo>
                  <a:lnTo>
                    <a:pt x="6" y="102"/>
                  </a:lnTo>
                  <a:lnTo>
                    <a:pt x="6" y="108"/>
                  </a:lnTo>
                  <a:lnTo>
                    <a:pt x="12" y="114"/>
                  </a:lnTo>
                  <a:lnTo>
                    <a:pt x="12" y="138"/>
                  </a:lnTo>
                  <a:lnTo>
                    <a:pt x="0" y="138"/>
                  </a:lnTo>
                  <a:lnTo>
                    <a:pt x="12" y="156"/>
                  </a:lnTo>
                  <a:lnTo>
                    <a:pt x="18" y="156"/>
                  </a:lnTo>
                  <a:lnTo>
                    <a:pt x="18" y="168"/>
                  </a:lnTo>
                  <a:lnTo>
                    <a:pt x="36" y="180"/>
                  </a:lnTo>
                  <a:lnTo>
                    <a:pt x="42" y="186"/>
                  </a:lnTo>
                  <a:lnTo>
                    <a:pt x="48" y="198"/>
                  </a:lnTo>
                  <a:lnTo>
                    <a:pt x="48" y="210"/>
                  </a:lnTo>
                  <a:lnTo>
                    <a:pt x="42" y="222"/>
                  </a:lnTo>
                  <a:lnTo>
                    <a:pt x="48" y="222"/>
                  </a:lnTo>
                  <a:lnTo>
                    <a:pt x="54" y="228"/>
                  </a:lnTo>
                  <a:lnTo>
                    <a:pt x="66" y="228"/>
                  </a:lnTo>
                  <a:lnTo>
                    <a:pt x="78" y="222"/>
                  </a:lnTo>
                  <a:lnTo>
                    <a:pt x="84" y="216"/>
                  </a:lnTo>
                  <a:lnTo>
                    <a:pt x="108" y="222"/>
                  </a:lnTo>
                  <a:lnTo>
                    <a:pt x="114" y="204"/>
                  </a:lnTo>
                  <a:lnTo>
                    <a:pt x="144" y="198"/>
                  </a:lnTo>
                  <a:lnTo>
                    <a:pt x="144" y="204"/>
                  </a:lnTo>
                  <a:lnTo>
                    <a:pt x="162" y="222"/>
                  </a:lnTo>
                  <a:lnTo>
                    <a:pt x="174" y="222"/>
                  </a:lnTo>
                  <a:lnTo>
                    <a:pt x="180" y="216"/>
                  </a:lnTo>
                  <a:lnTo>
                    <a:pt x="192" y="228"/>
                  </a:lnTo>
                  <a:lnTo>
                    <a:pt x="204" y="228"/>
                  </a:lnTo>
                  <a:lnTo>
                    <a:pt x="216" y="216"/>
                  </a:lnTo>
                  <a:lnTo>
                    <a:pt x="228" y="228"/>
                  </a:lnTo>
                  <a:lnTo>
                    <a:pt x="246" y="228"/>
                  </a:lnTo>
                  <a:lnTo>
                    <a:pt x="252" y="222"/>
                  </a:lnTo>
                  <a:lnTo>
                    <a:pt x="252" y="204"/>
                  </a:lnTo>
                  <a:lnTo>
                    <a:pt x="246" y="198"/>
                  </a:lnTo>
                  <a:lnTo>
                    <a:pt x="264" y="192"/>
                  </a:lnTo>
                  <a:lnTo>
                    <a:pt x="282" y="168"/>
                  </a:lnTo>
                  <a:lnTo>
                    <a:pt x="312" y="174"/>
                  </a:lnTo>
                  <a:lnTo>
                    <a:pt x="324" y="156"/>
                  </a:lnTo>
                  <a:lnTo>
                    <a:pt x="336" y="174"/>
                  </a:lnTo>
                  <a:lnTo>
                    <a:pt x="348" y="174"/>
                  </a:lnTo>
                  <a:lnTo>
                    <a:pt x="360" y="180"/>
                  </a:lnTo>
                  <a:lnTo>
                    <a:pt x="372" y="180"/>
                  </a:lnTo>
                  <a:lnTo>
                    <a:pt x="372" y="168"/>
                  </a:lnTo>
                  <a:close/>
                </a:path>
              </a:pathLst>
            </a:custGeom>
            <a:solidFill>
              <a:srgbClr val="10069F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661" name="Brazil">
              <a:extLst>
                <a:ext uri="{FF2B5EF4-FFF2-40B4-BE49-F238E27FC236}">
                  <a16:creationId xmlns:a16="http://schemas.microsoft.com/office/drawing/2014/main" id="{A229DF67-0422-F59D-06F5-60DF715CD8D8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1323" y="2460"/>
              <a:ext cx="706" cy="799"/>
            </a:xfrm>
            <a:custGeom>
              <a:avLst/>
              <a:gdLst>
                <a:gd name="T0" fmla="*/ 2147483647 w 2784"/>
                <a:gd name="T1" fmla="*/ 2147483647 h 3150"/>
                <a:gd name="T2" fmla="*/ 2147483647 w 2784"/>
                <a:gd name="T3" fmla="*/ 2147483647 h 3150"/>
                <a:gd name="T4" fmla="*/ 2147483647 w 2784"/>
                <a:gd name="T5" fmla="*/ 2147483647 h 3150"/>
                <a:gd name="T6" fmla="*/ 2147483647 w 2784"/>
                <a:gd name="T7" fmla="*/ 2147483647 h 3150"/>
                <a:gd name="T8" fmla="*/ 2147483647 w 2784"/>
                <a:gd name="T9" fmla="*/ 2147483647 h 3150"/>
                <a:gd name="T10" fmla="*/ 2147483647 w 2784"/>
                <a:gd name="T11" fmla="*/ 2147483647 h 3150"/>
                <a:gd name="T12" fmla="*/ 2147483647 w 2784"/>
                <a:gd name="T13" fmla="*/ 2147483647 h 3150"/>
                <a:gd name="T14" fmla="*/ 2147483647 w 2784"/>
                <a:gd name="T15" fmla="*/ 2147483647 h 3150"/>
                <a:gd name="T16" fmla="*/ 2147483647 w 2784"/>
                <a:gd name="T17" fmla="*/ 2147483647 h 3150"/>
                <a:gd name="T18" fmla="*/ 2147483647 w 2784"/>
                <a:gd name="T19" fmla="*/ 2147483647 h 3150"/>
                <a:gd name="T20" fmla="*/ 2147483647 w 2784"/>
                <a:gd name="T21" fmla="*/ 2147483647 h 3150"/>
                <a:gd name="T22" fmla="*/ 2147483647 w 2784"/>
                <a:gd name="T23" fmla="*/ 2147483647 h 3150"/>
                <a:gd name="T24" fmla="*/ 2147483647 w 2784"/>
                <a:gd name="T25" fmla="*/ 2147483647 h 3150"/>
                <a:gd name="T26" fmla="*/ 2147483647 w 2784"/>
                <a:gd name="T27" fmla="*/ 2147483647 h 3150"/>
                <a:gd name="T28" fmla="*/ 2147483647 w 2784"/>
                <a:gd name="T29" fmla="*/ 2147483647 h 3150"/>
                <a:gd name="T30" fmla="*/ 2147483647 w 2784"/>
                <a:gd name="T31" fmla="*/ 2147483647 h 3150"/>
                <a:gd name="T32" fmla="*/ 2147483647 w 2784"/>
                <a:gd name="T33" fmla="*/ 2147483647 h 3150"/>
                <a:gd name="T34" fmla="*/ 2147483647 w 2784"/>
                <a:gd name="T35" fmla="*/ 2147483647 h 3150"/>
                <a:gd name="T36" fmla="*/ 2147483647 w 2784"/>
                <a:gd name="T37" fmla="*/ 2147483647 h 3150"/>
                <a:gd name="T38" fmla="*/ 2147483647 w 2784"/>
                <a:gd name="T39" fmla="*/ 2147483647 h 3150"/>
                <a:gd name="T40" fmla="*/ 2147483647 w 2784"/>
                <a:gd name="T41" fmla="*/ 2147483647 h 3150"/>
                <a:gd name="T42" fmla="*/ 2147483647 w 2784"/>
                <a:gd name="T43" fmla="*/ 2147483647 h 3150"/>
                <a:gd name="T44" fmla="*/ 2147483647 w 2784"/>
                <a:gd name="T45" fmla="*/ 2147483647 h 3150"/>
                <a:gd name="T46" fmla="*/ 2147483647 w 2784"/>
                <a:gd name="T47" fmla="*/ 2147483647 h 3150"/>
                <a:gd name="T48" fmla="*/ 2147483647 w 2784"/>
                <a:gd name="T49" fmla="*/ 2147483647 h 3150"/>
                <a:gd name="T50" fmla="*/ 2147483647 w 2784"/>
                <a:gd name="T51" fmla="*/ 2147483647 h 3150"/>
                <a:gd name="T52" fmla="*/ 2147483647 w 2784"/>
                <a:gd name="T53" fmla="*/ 2147483647 h 3150"/>
                <a:gd name="T54" fmla="*/ 2147483647 w 2784"/>
                <a:gd name="T55" fmla="*/ 2147483647 h 3150"/>
                <a:gd name="T56" fmla="*/ 2147483647 w 2784"/>
                <a:gd name="T57" fmla="*/ 2147483647 h 3150"/>
                <a:gd name="T58" fmla="*/ 2147483647 w 2784"/>
                <a:gd name="T59" fmla="*/ 2147483647 h 3150"/>
                <a:gd name="T60" fmla="*/ 2147483647 w 2784"/>
                <a:gd name="T61" fmla="*/ 2147483647 h 3150"/>
                <a:gd name="T62" fmla="*/ 2147483647 w 2784"/>
                <a:gd name="T63" fmla="*/ 2147483647 h 3150"/>
                <a:gd name="T64" fmla="*/ 2147483647 w 2784"/>
                <a:gd name="T65" fmla="*/ 2147483647 h 3150"/>
                <a:gd name="T66" fmla="*/ 2147483647 w 2784"/>
                <a:gd name="T67" fmla="*/ 2147483647 h 3150"/>
                <a:gd name="T68" fmla="*/ 2147483647 w 2784"/>
                <a:gd name="T69" fmla="*/ 2147483647 h 3150"/>
                <a:gd name="T70" fmla="*/ 2147483647 w 2784"/>
                <a:gd name="T71" fmla="*/ 2147483647 h 3150"/>
                <a:gd name="T72" fmla="*/ 2147483647 w 2784"/>
                <a:gd name="T73" fmla="*/ 2147483647 h 3150"/>
                <a:gd name="T74" fmla="*/ 2147483647 w 2784"/>
                <a:gd name="T75" fmla="*/ 2147483647 h 3150"/>
                <a:gd name="T76" fmla="*/ 2147483647 w 2784"/>
                <a:gd name="T77" fmla="*/ 2147483647 h 3150"/>
                <a:gd name="T78" fmla="*/ 2147483647 w 2784"/>
                <a:gd name="T79" fmla="*/ 2147483647 h 3150"/>
                <a:gd name="T80" fmla="*/ 2147483647 w 2784"/>
                <a:gd name="T81" fmla="*/ 2147483647 h 3150"/>
                <a:gd name="T82" fmla="*/ 2147483647 w 2784"/>
                <a:gd name="T83" fmla="*/ 2147483647 h 3150"/>
                <a:gd name="T84" fmla="*/ 2147483647 w 2784"/>
                <a:gd name="T85" fmla="*/ 2147483647 h 3150"/>
                <a:gd name="T86" fmla="*/ 2147483647 w 2784"/>
                <a:gd name="T87" fmla="*/ 2147483647 h 3150"/>
                <a:gd name="T88" fmla="*/ 2147483647 w 2784"/>
                <a:gd name="T89" fmla="*/ 2147483647 h 3150"/>
                <a:gd name="T90" fmla="*/ 2147483647 w 2784"/>
                <a:gd name="T91" fmla="*/ 2147483647 h 3150"/>
                <a:gd name="T92" fmla="*/ 2147483647 w 2784"/>
                <a:gd name="T93" fmla="*/ 2147483647 h 3150"/>
                <a:gd name="T94" fmla="*/ 2147483647 w 2784"/>
                <a:gd name="T95" fmla="*/ 2147483647 h 3150"/>
                <a:gd name="T96" fmla="*/ 2147483647 w 2784"/>
                <a:gd name="T97" fmla="*/ 2147483647 h 3150"/>
                <a:gd name="T98" fmla="*/ 2147483647 w 2784"/>
                <a:gd name="T99" fmla="*/ 2147483647 h 3150"/>
                <a:gd name="T100" fmla="*/ 2147483647 w 2784"/>
                <a:gd name="T101" fmla="*/ 2147483647 h 3150"/>
                <a:gd name="T102" fmla="*/ 2147483647 w 2784"/>
                <a:gd name="T103" fmla="*/ 2147483647 h 3150"/>
                <a:gd name="T104" fmla="*/ 2147483647 w 2784"/>
                <a:gd name="T105" fmla="*/ 2147483647 h 3150"/>
                <a:gd name="T106" fmla="*/ 2147483647 w 2784"/>
                <a:gd name="T107" fmla="*/ 2147483647 h 3150"/>
                <a:gd name="T108" fmla="*/ 2147483647 w 2784"/>
                <a:gd name="T109" fmla="*/ 2147483647 h 3150"/>
                <a:gd name="T110" fmla="*/ 2147483647 w 2784"/>
                <a:gd name="T111" fmla="*/ 2147483647 h 3150"/>
                <a:gd name="T112" fmla="*/ 2147483647 w 2784"/>
                <a:gd name="T113" fmla="*/ 2147483647 h 3150"/>
                <a:gd name="T114" fmla="*/ 2147483647 w 2784"/>
                <a:gd name="T115" fmla="*/ 2147483647 h 3150"/>
                <a:gd name="T116" fmla="*/ 2147483647 w 2784"/>
                <a:gd name="T117" fmla="*/ 2147483647 h 3150"/>
                <a:gd name="T118" fmla="*/ 2147483647 w 2784"/>
                <a:gd name="T119" fmla="*/ 2147483647 h 3150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2784"/>
                <a:gd name="T181" fmla="*/ 0 h 3150"/>
                <a:gd name="T182" fmla="*/ 2784 w 2784"/>
                <a:gd name="T183" fmla="*/ 3150 h 3150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2784" h="3150">
                  <a:moveTo>
                    <a:pt x="1716" y="450"/>
                  </a:moveTo>
                  <a:lnTo>
                    <a:pt x="1710" y="450"/>
                  </a:lnTo>
                  <a:lnTo>
                    <a:pt x="1698" y="444"/>
                  </a:lnTo>
                  <a:lnTo>
                    <a:pt x="1680" y="444"/>
                  </a:lnTo>
                  <a:lnTo>
                    <a:pt x="1662" y="438"/>
                  </a:lnTo>
                  <a:lnTo>
                    <a:pt x="1650" y="438"/>
                  </a:lnTo>
                  <a:lnTo>
                    <a:pt x="1644" y="444"/>
                  </a:lnTo>
                  <a:lnTo>
                    <a:pt x="1644" y="450"/>
                  </a:lnTo>
                  <a:lnTo>
                    <a:pt x="1650" y="462"/>
                  </a:lnTo>
                  <a:lnTo>
                    <a:pt x="1650" y="468"/>
                  </a:lnTo>
                  <a:lnTo>
                    <a:pt x="1656" y="480"/>
                  </a:lnTo>
                  <a:lnTo>
                    <a:pt x="1638" y="480"/>
                  </a:lnTo>
                  <a:lnTo>
                    <a:pt x="1638" y="504"/>
                  </a:lnTo>
                  <a:lnTo>
                    <a:pt x="1656" y="516"/>
                  </a:lnTo>
                  <a:lnTo>
                    <a:pt x="1644" y="528"/>
                  </a:lnTo>
                  <a:lnTo>
                    <a:pt x="1644" y="540"/>
                  </a:lnTo>
                  <a:lnTo>
                    <a:pt x="1656" y="564"/>
                  </a:lnTo>
                  <a:lnTo>
                    <a:pt x="1668" y="570"/>
                  </a:lnTo>
                  <a:lnTo>
                    <a:pt x="1674" y="576"/>
                  </a:lnTo>
                  <a:lnTo>
                    <a:pt x="1686" y="576"/>
                  </a:lnTo>
                  <a:lnTo>
                    <a:pt x="1698" y="570"/>
                  </a:lnTo>
                  <a:lnTo>
                    <a:pt x="1710" y="570"/>
                  </a:lnTo>
                  <a:lnTo>
                    <a:pt x="1716" y="564"/>
                  </a:lnTo>
                  <a:lnTo>
                    <a:pt x="1716" y="558"/>
                  </a:lnTo>
                  <a:lnTo>
                    <a:pt x="1728" y="558"/>
                  </a:lnTo>
                  <a:lnTo>
                    <a:pt x="1740" y="552"/>
                  </a:lnTo>
                  <a:lnTo>
                    <a:pt x="1758" y="552"/>
                  </a:lnTo>
                  <a:lnTo>
                    <a:pt x="1770" y="546"/>
                  </a:lnTo>
                  <a:lnTo>
                    <a:pt x="1776" y="534"/>
                  </a:lnTo>
                  <a:lnTo>
                    <a:pt x="1788" y="492"/>
                  </a:lnTo>
                  <a:lnTo>
                    <a:pt x="1794" y="480"/>
                  </a:lnTo>
                  <a:lnTo>
                    <a:pt x="1794" y="474"/>
                  </a:lnTo>
                  <a:lnTo>
                    <a:pt x="1800" y="462"/>
                  </a:lnTo>
                  <a:lnTo>
                    <a:pt x="1800" y="444"/>
                  </a:lnTo>
                  <a:lnTo>
                    <a:pt x="1794" y="438"/>
                  </a:lnTo>
                  <a:lnTo>
                    <a:pt x="1752" y="438"/>
                  </a:lnTo>
                  <a:lnTo>
                    <a:pt x="1740" y="444"/>
                  </a:lnTo>
                  <a:lnTo>
                    <a:pt x="1734" y="444"/>
                  </a:lnTo>
                  <a:lnTo>
                    <a:pt x="1722" y="450"/>
                  </a:lnTo>
                  <a:lnTo>
                    <a:pt x="1716" y="450"/>
                  </a:lnTo>
                  <a:close/>
                  <a:moveTo>
                    <a:pt x="1716" y="438"/>
                  </a:moveTo>
                  <a:lnTo>
                    <a:pt x="1740" y="432"/>
                  </a:lnTo>
                  <a:lnTo>
                    <a:pt x="1722" y="414"/>
                  </a:lnTo>
                  <a:lnTo>
                    <a:pt x="1698" y="438"/>
                  </a:lnTo>
                  <a:lnTo>
                    <a:pt x="1716" y="438"/>
                  </a:lnTo>
                  <a:close/>
                  <a:moveTo>
                    <a:pt x="1686" y="408"/>
                  </a:moveTo>
                  <a:lnTo>
                    <a:pt x="1662" y="408"/>
                  </a:lnTo>
                  <a:lnTo>
                    <a:pt x="1662" y="426"/>
                  </a:lnTo>
                  <a:lnTo>
                    <a:pt x="1698" y="426"/>
                  </a:lnTo>
                  <a:lnTo>
                    <a:pt x="1716" y="402"/>
                  </a:lnTo>
                  <a:lnTo>
                    <a:pt x="1698" y="384"/>
                  </a:lnTo>
                  <a:lnTo>
                    <a:pt x="1686" y="408"/>
                  </a:lnTo>
                  <a:close/>
                  <a:moveTo>
                    <a:pt x="1572" y="492"/>
                  </a:moveTo>
                  <a:lnTo>
                    <a:pt x="1572" y="510"/>
                  </a:lnTo>
                  <a:lnTo>
                    <a:pt x="1554" y="546"/>
                  </a:lnTo>
                  <a:lnTo>
                    <a:pt x="1584" y="528"/>
                  </a:lnTo>
                  <a:lnTo>
                    <a:pt x="1590" y="516"/>
                  </a:lnTo>
                  <a:lnTo>
                    <a:pt x="1596" y="510"/>
                  </a:lnTo>
                  <a:lnTo>
                    <a:pt x="1608" y="486"/>
                  </a:lnTo>
                  <a:lnTo>
                    <a:pt x="1608" y="480"/>
                  </a:lnTo>
                  <a:lnTo>
                    <a:pt x="1602" y="474"/>
                  </a:lnTo>
                  <a:lnTo>
                    <a:pt x="1596" y="474"/>
                  </a:lnTo>
                  <a:lnTo>
                    <a:pt x="1584" y="480"/>
                  </a:lnTo>
                  <a:lnTo>
                    <a:pt x="1572" y="492"/>
                  </a:lnTo>
                  <a:close/>
                  <a:moveTo>
                    <a:pt x="1632" y="426"/>
                  </a:moveTo>
                  <a:lnTo>
                    <a:pt x="1608" y="450"/>
                  </a:lnTo>
                  <a:lnTo>
                    <a:pt x="1626" y="456"/>
                  </a:lnTo>
                  <a:lnTo>
                    <a:pt x="1644" y="432"/>
                  </a:lnTo>
                  <a:lnTo>
                    <a:pt x="1632" y="426"/>
                  </a:lnTo>
                  <a:close/>
                  <a:moveTo>
                    <a:pt x="2778" y="1002"/>
                  </a:moveTo>
                  <a:lnTo>
                    <a:pt x="2778" y="984"/>
                  </a:lnTo>
                  <a:lnTo>
                    <a:pt x="2772" y="972"/>
                  </a:lnTo>
                  <a:lnTo>
                    <a:pt x="2760" y="954"/>
                  </a:lnTo>
                  <a:lnTo>
                    <a:pt x="2754" y="936"/>
                  </a:lnTo>
                  <a:lnTo>
                    <a:pt x="2754" y="870"/>
                  </a:lnTo>
                  <a:lnTo>
                    <a:pt x="2724" y="840"/>
                  </a:lnTo>
                  <a:lnTo>
                    <a:pt x="2694" y="834"/>
                  </a:lnTo>
                  <a:lnTo>
                    <a:pt x="2646" y="840"/>
                  </a:lnTo>
                  <a:lnTo>
                    <a:pt x="2628" y="822"/>
                  </a:lnTo>
                  <a:lnTo>
                    <a:pt x="2610" y="822"/>
                  </a:lnTo>
                  <a:lnTo>
                    <a:pt x="2592" y="798"/>
                  </a:lnTo>
                  <a:lnTo>
                    <a:pt x="2568" y="798"/>
                  </a:lnTo>
                  <a:lnTo>
                    <a:pt x="2538" y="768"/>
                  </a:lnTo>
                  <a:lnTo>
                    <a:pt x="2526" y="750"/>
                  </a:lnTo>
                  <a:lnTo>
                    <a:pt x="2490" y="714"/>
                  </a:lnTo>
                  <a:lnTo>
                    <a:pt x="2418" y="666"/>
                  </a:lnTo>
                  <a:lnTo>
                    <a:pt x="2394" y="660"/>
                  </a:lnTo>
                  <a:lnTo>
                    <a:pt x="2316" y="660"/>
                  </a:lnTo>
                  <a:lnTo>
                    <a:pt x="2316" y="672"/>
                  </a:lnTo>
                  <a:lnTo>
                    <a:pt x="2310" y="672"/>
                  </a:lnTo>
                  <a:lnTo>
                    <a:pt x="2298" y="660"/>
                  </a:lnTo>
                  <a:lnTo>
                    <a:pt x="2286" y="654"/>
                  </a:lnTo>
                  <a:lnTo>
                    <a:pt x="2274" y="654"/>
                  </a:lnTo>
                  <a:lnTo>
                    <a:pt x="2262" y="648"/>
                  </a:lnTo>
                  <a:lnTo>
                    <a:pt x="2232" y="648"/>
                  </a:lnTo>
                  <a:lnTo>
                    <a:pt x="2226" y="642"/>
                  </a:lnTo>
                  <a:lnTo>
                    <a:pt x="2214" y="636"/>
                  </a:lnTo>
                  <a:lnTo>
                    <a:pt x="2196" y="630"/>
                  </a:lnTo>
                  <a:lnTo>
                    <a:pt x="2184" y="624"/>
                  </a:lnTo>
                  <a:lnTo>
                    <a:pt x="2166" y="618"/>
                  </a:lnTo>
                  <a:lnTo>
                    <a:pt x="2154" y="618"/>
                  </a:lnTo>
                  <a:lnTo>
                    <a:pt x="2142" y="624"/>
                  </a:lnTo>
                  <a:lnTo>
                    <a:pt x="2112" y="654"/>
                  </a:lnTo>
                  <a:lnTo>
                    <a:pt x="2106" y="666"/>
                  </a:lnTo>
                  <a:lnTo>
                    <a:pt x="2088" y="642"/>
                  </a:lnTo>
                  <a:lnTo>
                    <a:pt x="2088" y="678"/>
                  </a:lnTo>
                  <a:lnTo>
                    <a:pt x="2058" y="702"/>
                  </a:lnTo>
                  <a:lnTo>
                    <a:pt x="2076" y="636"/>
                  </a:lnTo>
                  <a:lnTo>
                    <a:pt x="2082" y="636"/>
                  </a:lnTo>
                  <a:lnTo>
                    <a:pt x="2094" y="624"/>
                  </a:lnTo>
                  <a:lnTo>
                    <a:pt x="2094" y="606"/>
                  </a:lnTo>
                  <a:lnTo>
                    <a:pt x="2088" y="600"/>
                  </a:lnTo>
                  <a:lnTo>
                    <a:pt x="2082" y="600"/>
                  </a:lnTo>
                  <a:lnTo>
                    <a:pt x="2064" y="618"/>
                  </a:lnTo>
                  <a:lnTo>
                    <a:pt x="2076" y="582"/>
                  </a:lnTo>
                  <a:lnTo>
                    <a:pt x="2070" y="582"/>
                  </a:lnTo>
                  <a:lnTo>
                    <a:pt x="2064" y="576"/>
                  </a:lnTo>
                  <a:lnTo>
                    <a:pt x="2064" y="570"/>
                  </a:lnTo>
                  <a:lnTo>
                    <a:pt x="2040" y="546"/>
                  </a:lnTo>
                  <a:lnTo>
                    <a:pt x="2034" y="546"/>
                  </a:lnTo>
                  <a:lnTo>
                    <a:pt x="2022" y="564"/>
                  </a:lnTo>
                  <a:lnTo>
                    <a:pt x="2016" y="552"/>
                  </a:lnTo>
                  <a:lnTo>
                    <a:pt x="2004" y="546"/>
                  </a:lnTo>
                  <a:lnTo>
                    <a:pt x="1998" y="534"/>
                  </a:lnTo>
                  <a:lnTo>
                    <a:pt x="1986" y="528"/>
                  </a:lnTo>
                  <a:lnTo>
                    <a:pt x="1980" y="522"/>
                  </a:lnTo>
                  <a:lnTo>
                    <a:pt x="1968" y="516"/>
                  </a:lnTo>
                  <a:lnTo>
                    <a:pt x="1944" y="516"/>
                  </a:lnTo>
                  <a:lnTo>
                    <a:pt x="1932" y="510"/>
                  </a:lnTo>
                  <a:lnTo>
                    <a:pt x="1926" y="510"/>
                  </a:lnTo>
                  <a:lnTo>
                    <a:pt x="1914" y="498"/>
                  </a:lnTo>
                  <a:lnTo>
                    <a:pt x="1902" y="492"/>
                  </a:lnTo>
                  <a:lnTo>
                    <a:pt x="1896" y="480"/>
                  </a:lnTo>
                  <a:lnTo>
                    <a:pt x="1884" y="474"/>
                  </a:lnTo>
                  <a:lnTo>
                    <a:pt x="1878" y="486"/>
                  </a:lnTo>
                  <a:lnTo>
                    <a:pt x="1824" y="486"/>
                  </a:lnTo>
                  <a:lnTo>
                    <a:pt x="1812" y="498"/>
                  </a:lnTo>
                  <a:lnTo>
                    <a:pt x="1806" y="510"/>
                  </a:lnTo>
                  <a:lnTo>
                    <a:pt x="1806" y="522"/>
                  </a:lnTo>
                  <a:lnTo>
                    <a:pt x="1800" y="528"/>
                  </a:lnTo>
                  <a:lnTo>
                    <a:pt x="1800" y="534"/>
                  </a:lnTo>
                  <a:lnTo>
                    <a:pt x="1812" y="552"/>
                  </a:lnTo>
                  <a:lnTo>
                    <a:pt x="1776" y="552"/>
                  </a:lnTo>
                  <a:lnTo>
                    <a:pt x="1770" y="564"/>
                  </a:lnTo>
                  <a:lnTo>
                    <a:pt x="1758" y="576"/>
                  </a:lnTo>
                  <a:lnTo>
                    <a:pt x="1752" y="588"/>
                  </a:lnTo>
                  <a:lnTo>
                    <a:pt x="1752" y="594"/>
                  </a:lnTo>
                  <a:lnTo>
                    <a:pt x="1746" y="600"/>
                  </a:lnTo>
                  <a:lnTo>
                    <a:pt x="1746" y="612"/>
                  </a:lnTo>
                  <a:lnTo>
                    <a:pt x="1740" y="624"/>
                  </a:lnTo>
                  <a:lnTo>
                    <a:pt x="1728" y="636"/>
                  </a:lnTo>
                  <a:lnTo>
                    <a:pt x="1722" y="636"/>
                  </a:lnTo>
                  <a:lnTo>
                    <a:pt x="1728" y="630"/>
                  </a:lnTo>
                  <a:lnTo>
                    <a:pt x="1728" y="618"/>
                  </a:lnTo>
                  <a:lnTo>
                    <a:pt x="1734" y="606"/>
                  </a:lnTo>
                  <a:lnTo>
                    <a:pt x="1734" y="600"/>
                  </a:lnTo>
                  <a:lnTo>
                    <a:pt x="1740" y="588"/>
                  </a:lnTo>
                  <a:lnTo>
                    <a:pt x="1740" y="582"/>
                  </a:lnTo>
                  <a:lnTo>
                    <a:pt x="1734" y="576"/>
                  </a:lnTo>
                  <a:lnTo>
                    <a:pt x="1728" y="576"/>
                  </a:lnTo>
                  <a:lnTo>
                    <a:pt x="1722" y="582"/>
                  </a:lnTo>
                  <a:lnTo>
                    <a:pt x="1716" y="582"/>
                  </a:lnTo>
                  <a:lnTo>
                    <a:pt x="1704" y="594"/>
                  </a:lnTo>
                  <a:lnTo>
                    <a:pt x="1692" y="588"/>
                  </a:lnTo>
                  <a:lnTo>
                    <a:pt x="1656" y="588"/>
                  </a:lnTo>
                  <a:lnTo>
                    <a:pt x="1644" y="582"/>
                  </a:lnTo>
                  <a:lnTo>
                    <a:pt x="1632" y="570"/>
                  </a:lnTo>
                  <a:lnTo>
                    <a:pt x="1632" y="522"/>
                  </a:lnTo>
                  <a:lnTo>
                    <a:pt x="1626" y="516"/>
                  </a:lnTo>
                  <a:lnTo>
                    <a:pt x="1626" y="504"/>
                  </a:lnTo>
                  <a:lnTo>
                    <a:pt x="1620" y="504"/>
                  </a:lnTo>
                  <a:lnTo>
                    <a:pt x="1614" y="510"/>
                  </a:lnTo>
                  <a:lnTo>
                    <a:pt x="1602" y="516"/>
                  </a:lnTo>
                  <a:lnTo>
                    <a:pt x="1596" y="522"/>
                  </a:lnTo>
                  <a:lnTo>
                    <a:pt x="1590" y="534"/>
                  </a:lnTo>
                  <a:lnTo>
                    <a:pt x="1584" y="540"/>
                  </a:lnTo>
                  <a:lnTo>
                    <a:pt x="1560" y="552"/>
                  </a:lnTo>
                  <a:lnTo>
                    <a:pt x="1554" y="558"/>
                  </a:lnTo>
                  <a:lnTo>
                    <a:pt x="1512" y="558"/>
                  </a:lnTo>
                  <a:lnTo>
                    <a:pt x="1500" y="552"/>
                  </a:lnTo>
                  <a:lnTo>
                    <a:pt x="1542" y="540"/>
                  </a:lnTo>
                  <a:lnTo>
                    <a:pt x="1548" y="528"/>
                  </a:lnTo>
                  <a:lnTo>
                    <a:pt x="1566" y="510"/>
                  </a:lnTo>
                  <a:lnTo>
                    <a:pt x="1566" y="492"/>
                  </a:lnTo>
                  <a:lnTo>
                    <a:pt x="1572" y="486"/>
                  </a:lnTo>
                  <a:lnTo>
                    <a:pt x="1590" y="450"/>
                  </a:lnTo>
                  <a:lnTo>
                    <a:pt x="1626" y="414"/>
                  </a:lnTo>
                  <a:lnTo>
                    <a:pt x="1638" y="408"/>
                  </a:lnTo>
                  <a:lnTo>
                    <a:pt x="1656" y="390"/>
                  </a:lnTo>
                  <a:lnTo>
                    <a:pt x="1656" y="378"/>
                  </a:lnTo>
                  <a:lnTo>
                    <a:pt x="1662" y="366"/>
                  </a:lnTo>
                  <a:lnTo>
                    <a:pt x="1674" y="354"/>
                  </a:lnTo>
                  <a:lnTo>
                    <a:pt x="1686" y="348"/>
                  </a:lnTo>
                  <a:lnTo>
                    <a:pt x="1692" y="342"/>
                  </a:lnTo>
                  <a:lnTo>
                    <a:pt x="1704" y="336"/>
                  </a:lnTo>
                  <a:lnTo>
                    <a:pt x="1680" y="330"/>
                  </a:lnTo>
                  <a:lnTo>
                    <a:pt x="1698" y="312"/>
                  </a:lnTo>
                  <a:lnTo>
                    <a:pt x="1698" y="294"/>
                  </a:lnTo>
                  <a:lnTo>
                    <a:pt x="1692" y="288"/>
                  </a:lnTo>
                  <a:lnTo>
                    <a:pt x="1680" y="282"/>
                  </a:lnTo>
                  <a:lnTo>
                    <a:pt x="1662" y="282"/>
                  </a:lnTo>
                  <a:lnTo>
                    <a:pt x="1650" y="276"/>
                  </a:lnTo>
                  <a:lnTo>
                    <a:pt x="1644" y="270"/>
                  </a:lnTo>
                  <a:lnTo>
                    <a:pt x="1638" y="252"/>
                  </a:lnTo>
                  <a:lnTo>
                    <a:pt x="1632" y="216"/>
                  </a:lnTo>
                  <a:lnTo>
                    <a:pt x="1626" y="168"/>
                  </a:lnTo>
                  <a:lnTo>
                    <a:pt x="1620" y="138"/>
                  </a:lnTo>
                  <a:lnTo>
                    <a:pt x="1614" y="114"/>
                  </a:lnTo>
                  <a:lnTo>
                    <a:pt x="1608" y="96"/>
                  </a:lnTo>
                  <a:lnTo>
                    <a:pt x="1602" y="84"/>
                  </a:lnTo>
                  <a:lnTo>
                    <a:pt x="1590" y="78"/>
                  </a:lnTo>
                  <a:lnTo>
                    <a:pt x="1584" y="78"/>
                  </a:lnTo>
                  <a:lnTo>
                    <a:pt x="1584" y="90"/>
                  </a:lnTo>
                  <a:lnTo>
                    <a:pt x="1590" y="96"/>
                  </a:lnTo>
                  <a:lnTo>
                    <a:pt x="1590" y="108"/>
                  </a:lnTo>
                  <a:lnTo>
                    <a:pt x="1572" y="108"/>
                  </a:lnTo>
                  <a:lnTo>
                    <a:pt x="1572" y="102"/>
                  </a:lnTo>
                  <a:lnTo>
                    <a:pt x="1566" y="108"/>
                  </a:lnTo>
                  <a:lnTo>
                    <a:pt x="1560" y="120"/>
                  </a:lnTo>
                  <a:lnTo>
                    <a:pt x="1560" y="126"/>
                  </a:lnTo>
                  <a:lnTo>
                    <a:pt x="1554" y="132"/>
                  </a:lnTo>
                  <a:lnTo>
                    <a:pt x="1548" y="144"/>
                  </a:lnTo>
                  <a:lnTo>
                    <a:pt x="1536" y="156"/>
                  </a:lnTo>
                  <a:lnTo>
                    <a:pt x="1518" y="192"/>
                  </a:lnTo>
                  <a:lnTo>
                    <a:pt x="1518" y="210"/>
                  </a:lnTo>
                  <a:lnTo>
                    <a:pt x="1494" y="246"/>
                  </a:lnTo>
                  <a:lnTo>
                    <a:pt x="1488" y="246"/>
                  </a:lnTo>
                  <a:lnTo>
                    <a:pt x="1482" y="252"/>
                  </a:lnTo>
                  <a:lnTo>
                    <a:pt x="1464" y="252"/>
                  </a:lnTo>
                  <a:lnTo>
                    <a:pt x="1452" y="240"/>
                  </a:lnTo>
                  <a:lnTo>
                    <a:pt x="1446" y="246"/>
                  </a:lnTo>
                  <a:lnTo>
                    <a:pt x="1434" y="246"/>
                  </a:lnTo>
                  <a:lnTo>
                    <a:pt x="1428" y="240"/>
                  </a:lnTo>
                  <a:lnTo>
                    <a:pt x="1416" y="240"/>
                  </a:lnTo>
                  <a:lnTo>
                    <a:pt x="1410" y="246"/>
                  </a:lnTo>
                  <a:lnTo>
                    <a:pt x="1410" y="252"/>
                  </a:lnTo>
                  <a:lnTo>
                    <a:pt x="1404" y="258"/>
                  </a:lnTo>
                  <a:lnTo>
                    <a:pt x="1380" y="258"/>
                  </a:lnTo>
                  <a:lnTo>
                    <a:pt x="1368" y="246"/>
                  </a:lnTo>
                  <a:lnTo>
                    <a:pt x="1368" y="240"/>
                  </a:lnTo>
                  <a:lnTo>
                    <a:pt x="1350" y="234"/>
                  </a:lnTo>
                  <a:lnTo>
                    <a:pt x="1344" y="228"/>
                  </a:lnTo>
                  <a:lnTo>
                    <a:pt x="1338" y="216"/>
                  </a:lnTo>
                  <a:lnTo>
                    <a:pt x="1332" y="216"/>
                  </a:lnTo>
                  <a:lnTo>
                    <a:pt x="1320" y="222"/>
                  </a:lnTo>
                  <a:lnTo>
                    <a:pt x="1314" y="228"/>
                  </a:lnTo>
                  <a:lnTo>
                    <a:pt x="1302" y="234"/>
                  </a:lnTo>
                  <a:lnTo>
                    <a:pt x="1278" y="234"/>
                  </a:lnTo>
                  <a:lnTo>
                    <a:pt x="1278" y="222"/>
                  </a:lnTo>
                  <a:lnTo>
                    <a:pt x="1272" y="222"/>
                  </a:lnTo>
                  <a:lnTo>
                    <a:pt x="1260" y="228"/>
                  </a:lnTo>
                  <a:lnTo>
                    <a:pt x="1260" y="252"/>
                  </a:lnTo>
                  <a:lnTo>
                    <a:pt x="1272" y="264"/>
                  </a:lnTo>
                  <a:lnTo>
                    <a:pt x="1272" y="270"/>
                  </a:lnTo>
                  <a:lnTo>
                    <a:pt x="1278" y="276"/>
                  </a:lnTo>
                  <a:lnTo>
                    <a:pt x="1272" y="282"/>
                  </a:lnTo>
                  <a:lnTo>
                    <a:pt x="1254" y="282"/>
                  </a:lnTo>
                  <a:lnTo>
                    <a:pt x="1230" y="270"/>
                  </a:lnTo>
                  <a:lnTo>
                    <a:pt x="1224" y="270"/>
                  </a:lnTo>
                  <a:lnTo>
                    <a:pt x="1212" y="264"/>
                  </a:lnTo>
                  <a:lnTo>
                    <a:pt x="1212" y="270"/>
                  </a:lnTo>
                  <a:lnTo>
                    <a:pt x="1206" y="276"/>
                  </a:lnTo>
                  <a:lnTo>
                    <a:pt x="1200" y="276"/>
                  </a:lnTo>
                  <a:lnTo>
                    <a:pt x="1188" y="264"/>
                  </a:lnTo>
                  <a:lnTo>
                    <a:pt x="1176" y="264"/>
                  </a:lnTo>
                  <a:lnTo>
                    <a:pt x="1158" y="282"/>
                  </a:lnTo>
                  <a:lnTo>
                    <a:pt x="1158" y="288"/>
                  </a:lnTo>
                  <a:lnTo>
                    <a:pt x="1128" y="288"/>
                  </a:lnTo>
                  <a:lnTo>
                    <a:pt x="1122" y="300"/>
                  </a:lnTo>
                  <a:lnTo>
                    <a:pt x="1104" y="300"/>
                  </a:lnTo>
                  <a:lnTo>
                    <a:pt x="1092" y="312"/>
                  </a:lnTo>
                  <a:lnTo>
                    <a:pt x="1092" y="324"/>
                  </a:lnTo>
                  <a:lnTo>
                    <a:pt x="1086" y="330"/>
                  </a:lnTo>
                  <a:lnTo>
                    <a:pt x="1050" y="330"/>
                  </a:lnTo>
                  <a:lnTo>
                    <a:pt x="1044" y="318"/>
                  </a:lnTo>
                  <a:lnTo>
                    <a:pt x="1032" y="318"/>
                  </a:lnTo>
                  <a:lnTo>
                    <a:pt x="1002" y="282"/>
                  </a:lnTo>
                  <a:lnTo>
                    <a:pt x="1002" y="252"/>
                  </a:lnTo>
                  <a:lnTo>
                    <a:pt x="978" y="228"/>
                  </a:lnTo>
                  <a:lnTo>
                    <a:pt x="972" y="216"/>
                  </a:lnTo>
                  <a:lnTo>
                    <a:pt x="972" y="210"/>
                  </a:lnTo>
                  <a:lnTo>
                    <a:pt x="978" y="198"/>
                  </a:lnTo>
                  <a:lnTo>
                    <a:pt x="978" y="192"/>
                  </a:lnTo>
                  <a:lnTo>
                    <a:pt x="984" y="180"/>
                  </a:lnTo>
                  <a:lnTo>
                    <a:pt x="996" y="138"/>
                  </a:lnTo>
                  <a:lnTo>
                    <a:pt x="1008" y="126"/>
                  </a:lnTo>
                  <a:lnTo>
                    <a:pt x="1014" y="114"/>
                  </a:lnTo>
                  <a:lnTo>
                    <a:pt x="1014" y="102"/>
                  </a:lnTo>
                  <a:lnTo>
                    <a:pt x="1008" y="102"/>
                  </a:lnTo>
                  <a:lnTo>
                    <a:pt x="1002" y="96"/>
                  </a:lnTo>
                  <a:lnTo>
                    <a:pt x="1002" y="66"/>
                  </a:lnTo>
                  <a:lnTo>
                    <a:pt x="996" y="66"/>
                  </a:lnTo>
                  <a:lnTo>
                    <a:pt x="984" y="72"/>
                  </a:lnTo>
                  <a:lnTo>
                    <a:pt x="978" y="72"/>
                  </a:lnTo>
                  <a:lnTo>
                    <a:pt x="972" y="66"/>
                  </a:lnTo>
                  <a:lnTo>
                    <a:pt x="972" y="60"/>
                  </a:lnTo>
                  <a:lnTo>
                    <a:pt x="978" y="54"/>
                  </a:lnTo>
                  <a:lnTo>
                    <a:pt x="984" y="42"/>
                  </a:lnTo>
                  <a:lnTo>
                    <a:pt x="984" y="24"/>
                  </a:lnTo>
                  <a:lnTo>
                    <a:pt x="978" y="12"/>
                  </a:lnTo>
                  <a:lnTo>
                    <a:pt x="966" y="0"/>
                  </a:lnTo>
                  <a:lnTo>
                    <a:pt x="960" y="12"/>
                  </a:lnTo>
                  <a:lnTo>
                    <a:pt x="936" y="6"/>
                  </a:lnTo>
                  <a:lnTo>
                    <a:pt x="936" y="42"/>
                  </a:lnTo>
                  <a:lnTo>
                    <a:pt x="930" y="48"/>
                  </a:lnTo>
                  <a:lnTo>
                    <a:pt x="918" y="48"/>
                  </a:lnTo>
                  <a:lnTo>
                    <a:pt x="918" y="60"/>
                  </a:lnTo>
                  <a:lnTo>
                    <a:pt x="894" y="60"/>
                  </a:lnTo>
                  <a:lnTo>
                    <a:pt x="882" y="66"/>
                  </a:lnTo>
                  <a:lnTo>
                    <a:pt x="858" y="90"/>
                  </a:lnTo>
                  <a:lnTo>
                    <a:pt x="846" y="96"/>
                  </a:lnTo>
                  <a:lnTo>
                    <a:pt x="828" y="96"/>
                  </a:lnTo>
                  <a:lnTo>
                    <a:pt x="822" y="90"/>
                  </a:lnTo>
                  <a:lnTo>
                    <a:pt x="804" y="90"/>
                  </a:lnTo>
                  <a:lnTo>
                    <a:pt x="798" y="96"/>
                  </a:lnTo>
                  <a:lnTo>
                    <a:pt x="798" y="108"/>
                  </a:lnTo>
                  <a:lnTo>
                    <a:pt x="792" y="120"/>
                  </a:lnTo>
                  <a:lnTo>
                    <a:pt x="792" y="138"/>
                  </a:lnTo>
                  <a:lnTo>
                    <a:pt x="786" y="144"/>
                  </a:lnTo>
                  <a:lnTo>
                    <a:pt x="774" y="138"/>
                  </a:lnTo>
                  <a:lnTo>
                    <a:pt x="762" y="126"/>
                  </a:lnTo>
                  <a:lnTo>
                    <a:pt x="756" y="114"/>
                  </a:lnTo>
                  <a:lnTo>
                    <a:pt x="750" y="108"/>
                  </a:lnTo>
                  <a:lnTo>
                    <a:pt x="738" y="108"/>
                  </a:lnTo>
                  <a:lnTo>
                    <a:pt x="732" y="114"/>
                  </a:lnTo>
                  <a:lnTo>
                    <a:pt x="720" y="108"/>
                  </a:lnTo>
                  <a:lnTo>
                    <a:pt x="708" y="114"/>
                  </a:lnTo>
                  <a:lnTo>
                    <a:pt x="696" y="114"/>
                  </a:lnTo>
                  <a:lnTo>
                    <a:pt x="696" y="96"/>
                  </a:lnTo>
                  <a:lnTo>
                    <a:pt x="690" y="90"/>
                  </a:lnTo>
                  <a:lnTo>
                    <a:pt x="648" y="90"/>
                  </a:lnTo>
                  <a:lnTo>
                    <a:pt x="648" y="84"/>
                  </a:lnTo>
                  <a:lnTo>
                    <a:pt x="642" y="78"/>
                  </a:lnTo>
                  <a:lnTo>
                    <a:pt x="642" y="108"/>
                  </a:lnTo>
                  <a:lnTo>
                    <a:pt x="660" y="126"/>
                  </a:lnTo>
                  <a:lnTo>
                    <a:pt x="672" y="132"/>
                  </a:lnTo>
                  <a:lnTo>
                    <a:pt x="678" y="138"/>
                  </a:lnTo>
                  <a:lnTo>
                    <a:pt x="678" y="168"/>
                  </a:lnTo>
                  <a:lnTo>
                    <a:pt x="672" y="174"/>
                  </a:lnTo>
                  <a:lnTo>
                    <a:pt x="684" y="186"/>
                  </a:lnTo>
                  <a:lnTo>
                    <a:pt x="690" y="198"/>
                  </a:lnTo>
                  <a:lnTo>
                    <a:pt x="690" y="228"/>
                  </a:lnTo>
                  <a:lnTo>
                    <a:pt x="738" y="234"/>
                  </a:lnTo>
                  <a:lnTo>
                    <a:pt x="744" y="240"/>
                  </a:lnTo>
                  <a:lnTo>
                    <a:pt x="744" y="246"/>
                  </a:lnTo>
                  <a:lnTo>
                    <a:pt x="738" y="258"/>
                  </a:lnTo>
                  <a:lnTo>
                    <a:pt x="732" y="264"/>
                  </a:lnTo>
                  <a:lnTo>
                    <a:pt x="690" y="264"/>
                  </a:lnTo>
                  <a:lnTo>
                    <a:pt x="690" y="294"/>
                  </a:lnTo>
                  <a:lnTo>
                    <a:pt x="684" y="306"/>
                  </a:lnTo>
                  <a:lnTo>
                    <a:pt x="648" y="324"/>
                  </a:lnTo>
                  <a:lnTo>
                    <a:pt x="642" y="330"/>
                  </a:lnTo>
                  <a:lnTo>
                    <a:pt x="624" y="330"/>
                  </a:lnTo>
                  <a:lnTo>
                    <a:pt x="612" y="342"/>
                  </a:lnTo>
                  <a:lnTo>
                    <a:pt x="600" y="366"/>
                  </a:lnTo>
                  <a:lnTo>
                    <a:pt x="588" y="378"/>
                  </a:lnTo>
                  <a:lnTo>
                    <a:pt x="582" y="378"/>
                  </a:lnTo>
                  <a:lnTo>
                    <a:pt x="582" y="354"/>
                  </a:lnTo>
                  <a:lnTo>
                    <a:pt x="576" y="348"/>
                  </a:lnTo>
                  <a:lnTo>
                    <a:pt x="570" y="354"/>
                  </a:lnTo>
                  <a:lnTo>
                    <a:pt x="558" y="360"/>
                  </a:lnTo>
                  <a:lnTo>
                    <a:pt x="552" y="366"/>
                  </a:lnTo>
                  <a:lnTo>
                    <a:pt x="540" y="372"/>
                  </a:lnTo>
                  <a:lnTo>
                    <a:pt x="534" y="372"/>
                  </a:lnTo>
                  <a:lnTo>
                    <a:pt x="522" y="366"/>
                  </a:lnTo>
                  <a:lnTo>
                    <a:pt x="516" y="366"/>
                  </a:lnTo>
                  <a:lnTo>
                    <a:pt x="504" y="354"/>
                  </a:lnTo>
                  <a:lnTo>
                    <a:pt x="504" y="348"/>
                  </a:lnTo>
                  <a:lnTo>
                    <a:pt x="498" y="336"/>
                  </a:lnTo>
                  <a:lnTo>
                    <a:pt x="492" y="330"/>
                  </a:lnTo>
                  <a:lnTo>
                    <a:pt x="468" y="330"/>
                  </a:lnTo>
                  <a:lnTo>
                    <a:pt x="468" y="300"/>
                  </a:lnTo>
                  <a:lnTo>
                    <a:pt x="462" y="288"/>
                  </a:lnTo>
                  <a:lnTo>
                    <a:pt x="462" y="276"/>
                  </a:lnTo>
                  <a:lnTo>
                    <a:pt x="456" y="270"/>
                  </a:lnTo>
                  <a:lnTo>
                    <a:pt x="456" y="258"/>
                  </a:lnTo>
                  <a:lnTo>
                    <a:pt x="450" y="258"/>
                  </a:lnTo>
                  <a:lnTo>
                    <a:pt x="420" y="288"/>
                  </a:lnTo>
                  <a:lnTo>
                    <a:pt x="396" y="264"/>
                  </a:lnTo>
                  <a:lnTo>
                    <a:pt x="390" y="264"/>
                  </a:lnTo>
                  <a:lnTo>
                    <a:pt x="384" y="270"/>
                  </a:lnTo>
                  <a:lnTo>
                    <a:pt x="384" y="288"/>
                  </a:lnTo>
                  <a:lnTo>
                    <a:pt x="318" y="294"/>
                  </a:lnTo>
                  <a:lnTo>
                    <a:pt x="306" y="282"/>
                  </a:lnTo>
                  <a:lnTo>
                    <a:pt x="288" y="282"/>
                  </a:lnTo>
                  <a:lnTo>
                    <a:pt x="282" y="288"/>
                  </a:lnTo>
                  <a:lnTo>
                    <a:pt x="276" y="300"/>
                  </a:lnTo>
                  <a:lnTo>
                    <a:pt x="276" y="312"/>
                  </a:lnTo>
                  <a:lnTo>
                    <a:pt x="282" y="324"/>
                  </a:lnTo>
                  <a:lnTo>
                    <a:pt x="282" y="336"/>
                  </a:lnTo>
                  <a:lnTo>
                    <a:pt x="306" y="348"/>
                  </a:lnTo>
                  <a:lnTo>
                    <a:pt x="318" y="342"/>
                  </a:lnTo>
                  <a:lnTo>
                    <a:pt x="330" y="354"/>
                  </a:lnTo>
                  <a:lnTo>
                    <a:pt x="330" y="360"/>
                  </a:lnTo>
                  <a:lnTo>
                    <a:pt x="336" y="366"/>
                  </a:lnTo>
                  <a:lnTo>
                    <a:pt x="336" y="372"/>
                  </a:lnTo>
                  <a:lnTo>
                    <a:pt x="330" y="378"/>
                  </a:lnTo>
                  <a:lnTo>
                    <a:pt x="300" y="378"/>
                  </a:lnTo>
                  <a:lnTo>
                    <a:pt x="294" y="372"/>
                  </a:lnTo>
                  <a:lnTo>
                    <a:pt x="264" y="378"/>
                  </a:lnTo>
                  <a:lnTo>
                    <a:pt x="258" y="444"/>
                  </a:lnTo>
                  <a:lnTo>
                    <a:pt x="264" y="444"/>
                  </a:lnTo>
                  <a:lnTo>
                    <a:pt x="276" y="456"/>
                  </a:lnTo>
                  <a:lnTo>
                    <a:pt x="288" y="462"/>
                  </a:lnTo>
                  <a:lnTo>
                    <a:pt x="294" y="468"/>
                  </a:lnTo>
                  <a:lnTo>
                    <a:pt x="294" y="492"/>
                  </a:lnTo>
                  <a:lnTo>
                    <a:pt x="300" y="498"/>
                  </a:lnTo>
                  <a:lnTo>
                    <a:pt x="300" y="504"/>
                  </a:lnTo>
                  <a:lnTo>
                    <a:pt x="312" y="516"/>
                  </a:lnTo>
                  <a:lnTo>
                    <a:pt x="318" y="528"/>
                  </a:lnTo>
                  <a:lnTo>
                    <a:pt x="318" y="540"/>
                  </a:lnTo>
                  <a:lnTo>
                    <a:pt x="312" y="552"/>
                  </a:lnTo>
                  <a:lnTo>
                    <a:pt x="300" y="564"/>
                  </a:lnTo>
                  <a:lnTo>
                    <a:pt x="306" y="612"/>
                  </a:lnTo>
                  <a:lnTo>
                    <a:pt x="288" y="660"/>
                  </a:lnTo>
                  <a:lnTo>
                    <a:pt x="282" y="732"/>
                  </a:lnTo>
                  <a:lnTo>
                    <a:pt x="282" y="762"/>
                  </a:lnTo>
                  <a:lnTo>
                    <a:pt x="276" y="774"/>
                  </a:lnTo>
                  <a:lnTo>
                    <a:pt x="270" y="780"/>
                  </a:lnTo>
                  <a:lnTo>
                    <a:pt x="252" y="780"/>
                  </a:lnTo>
                  <a:lnTo>
                    <a:pt x="252" y="774"/>
                  </a:lnTo>
                  <a:lnTo>
                    <a:pt x="240" y="762"/>
                  </a:lnTo>
                  <a:lnTo>
                    <a:pt x="222" y="762"/>
                  </a:lnTo>
                  <a:lnTo>
                    <a:pt x="216" y="768"/>
                  </a:lnTo>
                  <a:lnTo>
                    <a:pt x="210" y="780"/>
                  </a:lnTo>
                  <a:lnTo>
                    <a:pt x="204" y="786"/>
                  </a:lnTo>
                  <a:lnTo>
                    <a:pt x="174" y="780"/>
                  </a:lnTo>
                  <a:lnTo>
                    <a:pt x="168" y="792"/>
                  </a:lnTo>
                  <a:lnTo>
                    <a:pt x="138" y="792"/>
                  </a:lnTo>
                  <a:lnTo>
                    <a:pt x="126" y="798"/>
                  </a:lnTo>
                  <a:lnTo>
                    <a:pt x="120" y="804"/>
                  </a:lnTo>
                  <a:lnTo>
                    <a:pt x="108" y="810"/>
                  </a:lnTo>
                  <a:lnTo>
                    <a:pt x="96" y="822"/>
                  </a:lnTo>
                  <a:lnTo>
                    <a:pt x="96" y="828"/>
                  </a:lnTo>
                  <a:lnTo>
                    <a:pt x="90" y="834"/>
                  </a:lnTo>
                  <a:lnTo>
                    <a:pt x="90" y="840"/>
                  </a:lnTo>
                  <a:lnTo>
                    <a:pt x="66" y="840"/>
                  </a:lnTo>
                  <a:lnTo>
                    <a:pt x="66" y="894"/>
                  </a:lnTo>
                  <a:lnTo>
                    <a:pt x="48" y="912"/>
                  </a:lnTo>
                  <a:lnTo>
                    <a:pt x="48" y="924"/>
                  </a:lnTo>
                  <a:lnTo>
                    <a:pt x="54" y="930"/>
                  </a:lnTo>
                  <a:lnTo>
                    <a:pt x="54" y="948"/>
                  </a:lnTo>
                  <a:lnTo>
                    <a:pt x="60" y="954"/>
                  </a:lnTo>
                  <a:lnTo>
                    <a:pt x="54" y="954"/>
                  </a:lnTo>
                  <a:lnTo>
                    <a:pt x="48" y="948"/>
                  </a:lnTo>
                  <a:lnTo>
                    <a:pt x="18" y="978"/>
                  </a:lnTo>
                  <a:lnTo>
                    <a:pt x="12" y="990"/>
                  </a:lnTo>
                  <a:lnTo>
                    <a:pt x="12" y="1014"/>
                  </a:lnTo>
                  <a:lnTo>
                    <a:pt x="18" y="1020"/>
                  </a:lnTo>
                  <a:lnTo>
                    <a:pt x="6" y="1026"/>
                  </a:lnTo>
                  <a:lnTo>
                    <a:pt x="0" y="1032"/>
                  </a:lnTo>
                  <a:lnTo>
                    <a:pt x="0" y="1044"/>
                  </a:lnTo>
                  <a:lnTo>
                    <a:pt x="6" y="1050"/>
                  </a:lnTo>
                  <a:lnTo>
                    <a:pt x="18" y="1056"/>
                  </a:lnTo>
                  <a:lnTo>
                    <a:pt x="24" y="1080"/>
                  </a:lnTo>
                  <a:lnTo>
                    <a:pt x="24" y="1086"/>
                  </a:lnTo>
                  <a:lnTo>
                    <a:pt x="30" y="1092"/>
                  </a:lnTo>
                  <a:lnTo>
                    <a:pt x="42" y="1116"/>
                  </a:lnTo>
                  <a:lnTo>
                    <a:pt x="54" y="1128"/>
                  </a:lnTo>
                  <a:lnTo>
                    <a:pt x="66" y="1134"/>
                  </a:lnTo>
                  <a:lnTo>
                    <a:pt x="90" y="1158"/>
                  </a:lnTo>
                  <a:lnTo>
                    <a:pt x="84" y="1164"/>
                  </a:lnTo>
                  <a:lnTo>
                    <a:pt x="78" y="1176"/>
                  </a:lnTo>
                  <a:lnTo>
                    <a:pt x="66" y="1182"/>
                  </a:lnTo>
                  <a:lnTo>
                    <a:pt x="60" y="1188"/>
                  </a:lnTo>
                  <a:lnTo>
                    <a:pt x="102" y="1188"/>
                  </a:lnTo>
                  <a:lnTo>
                    <a:pt x="114" y="1194"/>
                  </a:lnTo>
                  <a:lnTo>
                    <a:pt x="120" y="1194"/>
                  </a:lnTo>
                  <a:lnTo>
                    <a:pt x="126" y="1200"/>
                  </a:lnTo>
                  <a:lnTo>
                    <a:pt x="126" y="1212"/>
                  </a:lnTo>
                  <a:lnTo>
                    <a:pt x="132" y="1224"/>
                  </a:lnTo>
                  <a:lnTo>
                    <a:pt x="138" y="1230"/>
                  </a:lnTo>
                  <a:lnTo>
                    <a:pt x="138" y="1236"/>
                  </a:lnTo>
                  <a:lnTo>
                    <a:pt x="198" y="1230"/>
                  </a:lnTo>
                  <a:lnTo>
                    <a:pt x="252" y="1182"/>
                  </a:lnTo>
                  <a:lnTo>
                    <a:pt x="252" y="1194"/>
                  </a:lnTo>
                  <a:lnTo>
                    <a:pt x="258" y="1206"/>
                  </a:lnTo>
                  <a:lnTo>
                    <a:pt x="258" y="1224"/>
                  </a:lnTo>
                  <a:lnTo>
                    <a:pt x="252" y="1230"/>
                  </a:lnTo>
                  <a:lnTo>
                    <a:pt x="252" y="1242"/>
                  </a:lnTo>
                  <a:lnTo>
                    <a:pt x="246" y="1254"/>
                  </a:lnTo>
                  <a:lnTo>
                    <a:pt x="246" y="1266"/>
                  </a:lnTo>
                  <a:lnTo>
                    <a:pt x="252" y="1284"/>
                  </a:lnTo>
                  <a:lnTo>
                    <a:pt x="252" y="1314"/>
                  </a:lnTo>
                  <a:lnTo>
                    <a:pt x="264" y="1308"/>
                  </a:lnTo>
                  <a:lnTo>
                    <a:pt x="264" y="1314"/>
                  </a:lnTo>
                  <a:lnTo>
                    <a:pt x="270" y="1320"/>
                  </a:lnTo>
                  <a:lnTo>
                    <a:pt x="282" y="1320"/>
                  </a:lnTo>
                  <a:lnTo>
                    <a:pt x="282" y="1314"/>
                  </a:lnTo>
                  <a:lnTo>
                    <a:pt x="288" y="1314"/>
                  </a:lnTo>
                  <a:lnTo>
                    <a:pt x="294" y="1308"/>
                  </a:lnTo>
                  <a:lnTo>
                    <a:pt x="324" y="1308"/>
                  </a:lnTo>
                  <a:lnTo>
                    <a:pt x="336" y="1314"/>
                  </a:lnTo>
                  <a:lnTo>
                    <a:pt x="366" y="1314"/>
                  </a:lnTo>
                  <a:lnTo>
                    <a:pt x="372" y="1320"/>
                  </a:lnTo>
                  <a:lnTo>
                    <a:pt x="372" y="1326"/>
                  </a:lnTo>
                  <a:lnTo>
                    <a:pt x="390" y="1326"/>
                  </a:lnTo>
                  <a:lnTo>
                    <a:pt x="414" y="1314"/>
                  </a:lnTo>
                  <a:lnTo>
                    <a:pt x="420" y="1308"/>
                  </a:lnTo>
                  <a:lnTo>
                    <a:pt x="432" y="1290"/>
                  </a:lnTo>
                  <a:lnTo>
                    <a:pt x="468" y="1290"/>
                  </a:lnTo>
                  <a:lnTo>
                    <a:pt x="474" y="1260"/>
                  </a:lnTo>
                  <a:lnTo>
                    <a:pt x="510" y="1260"/>
                  </a:lnTo>
                  <a:lnTo>
                    <a:pt x="510" y="1254"/>
                  </a:lnTo>
                  <a:lnTo>
                    <a:pt x="516" y="1248"/>
                  </a:lnTo>
                  <a:lnTo>
                    <a:pt x="522" y="1236"/>
                  </a:lnTo>
                  <a:lnTo>
                    <a:pt x="528" y="1230"/>
                  </a:lnTo>
                  <a:lnTo>
                    <a:pt x="540" y="1224"/>
                  </a:lnTo>
                  <a:lnTo>
                    <a:pt x="576" y="1224"/>
                  </a:lnTo>
                  <a:lnTo>
                    <a:pt x="588" y="1212"/>
                  </a:lnTo>
                  <a:lnTo>
                    <a:pt x="600" y="1224"/>
                  </a:lnTo>
                  <a:lnTo>
                    <a:pt x="606" y="1224"/>
                  </a:lnTo>
                  <a:lnTo>
                    <a:pt x="606" y="1218"/>
                  </a:lnTo>
                  <a:lnTo>
                    <a:pt x="618" y="1212"/>
                  </a:lnTo>
                  <a:lnTo>
                    <a:pt x="630" y="1212"/>
                  </a:lnTo>
                  <a:lnTo>
                    <a:pt x="630" y="1242"/>
                  </a:lnTo>
                  <a:lnTo>
                    <a:pt x="624" y="1248"/>
                  </a:lnTo>
                  <a:lnTo>
                    <a:pt x="624" y="1254"/>
                  </a:lnTo>
                  <a:lnTo>
                    <a:pt x="618" y="1260"/>
                  </a:lnTo>
                  <a:lnTo>
                    <a:pt x="618" y="1290"/>
                  </a:lnTo>
                  <a:lnTo>
                    <a:pt x="624" y="1296"/>
                  </a:lnTo>
                  <a:lnTo>
                    <a:pt x="630" y="1308"/>
                  </a:lnTo>
                  <a:lnTo>
                    <a:pt x="630" y="1326"/>
                  </a:lnTo>
                  <a:lnTo>
                    <a:pt x="624" y="1332"/>
                  </a:lnTo>
                  <a:lnTo>
                    <a:pt x="624" y="1344"/>
                  </a:lnTo>
                  <a:lnTo>
                    <a:pt x="636" y="1356"/>
                  </a:lnTo>
                  <a:lnTo>
                    <a:pt x="648" y="1362"/>
                  </a:lnTo>
                  <a:lnTo>
                    <a:pt x="654" y="1368"/>
                  </a:lnTo>
                  <a:lnTo>
                    <a:pt x="660" y="1398"/>
                  </a:lnTo>
                  <a:lnTo>
                    <a:pt x="684" y="1398"/>
                  </a:lnTo>
                  <a:lnTo>
                    <a:pt x="690" y="1404"/>
                  </a:lnTo>
                  <a:lnTo>
                    <a:pt x="690" y="1410"/>
                  </a:lnTo>
                  <a:lnTo>
                    <a:pt x="696" y="1422"/>
                  </a:lnTo>
                  <a:lnTo>
                    <a:pt x="696" y="1428"/>
                  </a:lnTo>
                  <a:lnTo>
                    <a:pt x="702" y="1434"/>
                  </a:lnTo>
                  <a:lnTo>
                    <a:pt x="714" y="1440"/>
                  </a:lnTo>
                  <a:lnTo>
                    <a:pt x="744" y="1440"/>
                  </a:lnTo>
                  <a:lnTo>
                    <a:pt x="750" y="1434"/>
                  </a:lnTo>
                  <a:lnTo>
                    <a:pt x="756" y="1446"/>
                  </a:lnTo>
                  <a:lnTo>
                    <a:pt x="768" y="1452"/>
                  </a:lnTo>
                  <a:lnTo>
                    <a:pt x="780" y="1452"/>
                  </a:lnTo>
                  <a:lnTo>
                    <a:pt x="786" y="1446"/>
                  </a:lnTo>
                  <a:lnTo>
                    <a:pt x="798" y="1446"/>
                  </a:lnTo>
                  <a:lnTo>
                    <a:pt x="798" y="1452"/>
                  </a:lnTo>
                  <a:lnTo>
                    <a:pt x="804" y="1464"/>
                  </a:lnTo>
                  <a:lnTo>
                    <a:pt x="816" y="1470"/>
                  </a:lnTo>
                  <a:lnTo>
                    <a:pt x="828" y="1482"/>
                  </a:lnTo>
                  <a:lnTo>
                    <a:pt x="840" y="1488"/>
                  </a:lnTo>
                  <a:lnTo>
                    <a:pt x="864" y="1488"/>
                  </a:lnTo>
                  <a:lnTo>
                    <a:pt x="864" y="1494"/>
                  </a:lnTo>
                  <a:lnTo>
                    <a:pt x="876" y="1506"/>
                  </a:lnTo>
                  <a:lnTo>
                    <a:pt x="888" y="1512"/>
                  </a:lnTo>
                  <a:lnTo>
                    <a:pt x="894" y="1518"/>
                  </a:lnTo>
                  <a:lnTo>
                    <a:pt x="954" y="1518"/>
                  </a:lnTo>
                  <a:lnTo>
                    <a:pt x="978" y="1530"/>
                  </a:lnTo>
                  <a:lnTo>
                    <a:pt x="984" y="1542"/>
                  </a:lnTo>
                  <a:lnTo>
                    <a:pt x="990" y="1548"/>
                  </a:lnTo>
                  <a:lnTo>
                    <a:pt x="990" y="1578"/>
                  </a:lnTo>
                  <a:lnTo>
                    <a:pt x="996" y="1590"/>
                  </a:lnTo>
                  <a:lnTo>
                    <a:pt x="1002" y="1596"/>
                  </a:lnTo>
                  <a:lnTo>
                    <a:pt x="1008" y="1608"/>
                  </a:lnTo>
                  <a:lnTo>
                    <a:pt x="1008" y="1638"/>
                  </a:lnTo>
                  <a:lnTo>
                    <a:pt x="990" y="1638"/>
                  </a:lnTo>
                  <a:lnTo>
                    <a:pt x="990" y="1644"/>
                  </a:lnTo>
                  <a:lnTo>
                    <a:pt x="996" y="1650"/>
                  </a:lnTo>
                  <a:lnTo>
                    <a:pt x="1002" y="1662"/>
                  </a:lnTo>
                  <a:lnTo>
                    <a:pt x="1014" y="1668"/>
                  </a:lnTo>
                  <a:lnTo>
                    <a:pt x="1020" y="1674"/>
                  </a:lnTo>
                  <a:lnTo>
                    <a:pt x="1014" y="1686"/>
                  </a:lnTo>
                  <a:lnTo>
                    <a:pt x="1014" y="1728"/>
                  </a:lnTo>
                  <a:lnTo>
                    <a:pt x="1020" y="1734"/>
                  </a:lnTo>
                  <a:lnTo>
                    <a:pt x="1050" y="1740"/>
                  </a:lnTo>
                  <a:lnTo>
                    <a:pt x="1098" y="1746"/>
                  </a:lnTo>
                  <a:lnTo>
                    <a:pt x="1158" y="1746"/>
                  </a:lnTo>
                  <a:lnTo>
                    <a:pt x="1158" y="1752"/>
                  </a:lnTo>
                  <a:lnTo>
                    <a:pt x="1152" y="1758"/>
                  </a:lnTo>
                  <a:lnTo>
                    <a:pt x="1152" y="1770"/>
                  </a:lnTo>
                  <a:lnTo>
                    <a:pt x="1146" y="1788"/>
                  </a:lnTo>
                  <a:lnTo>
                    <a:pt x="1146" y="1800"/>
                  </a:lnTo>
                  <a:lnTo>
                    <a:pt x="1152" y="1812"/>
                  </a:lnTo>
                  <a:lnTo>
                    <a:pt x="1164" y="1818"/>
                  </a:lnTo>
                  <a:lnTo>
                    <a:pt x="1170" y="1824"/>
                  </a:lnTo>
                  <a:lnTo>
                    <a:pt x="1194" y="1836"/>
                  </a:lnTo>
                  <a:lnTo>
                    <a:pt x="1206" y="1848"/>
                  </a:lnTo>
                  <a:lnTo>
                    <a:pt x="1212" y="1860"/>
                  </a:lnTo>
                  <a:lnTo>
                    <a:pt x="1224" y="1896"/>
                  </a:lnTo>
                  <a:lnTo>
                    <a:pt x="1224" y="1908"/>
                  </a:lnTo>
                  <a:lnTo>
                    <a:pt x="1218" y="1920"/>
                  </a:lnTo>
                  <a:lnTo>
                    <a:pt x="1218" y="1944"/>
                  </a:lnTo>
                  <a:lnTo>
                    <a:pt x="1212" y="1950"/>
                  </a:lnTo>
                  <a:lnTo>
                    <a:pt x="1212" y="1956"/>
                  </a:lnTo>
                  <a:lnTo>
                    <a:pt x="1218" y="1968"/>
                  </a:lnTo>
                  <a:lnTo>
                    <a:pt x="1212" y="1980"/>
                  </a:lnTo>
                  <a:lnTo>
                    <a:pt x="1206" y="1986"/>
                  </a:lnTo>
                  <a:lnTo>
                    <a:pt x="1200" y="1998"/>
                  </a:lnTo>
                  <a:lnTo>
                    <a:pt x="1200" y="2022"/>
                  </a:lnTo>
                  <a:lnTo>
                    <a:pt x="1206" y="2028"/>
                  </a:lnTo>
                  <a:lnTo>
                    <a:pt x="1218" y="2034"/>
                  </a:lnTo>
                  <a:lnTo>
                    <a:pt x="1212" y="2040"/>
                  </a:lnTo>
                  <a:lnTo>
                    <a:pt x="1200" y="2046"/>
                  </a:lnTo>
                  <a:lnTo>
                    <a:pt x="1194" y="2052"/>
                  </a:lnTo>
                  <a:lnTo>
                    <a:pt x="1194" y="2064"/>
                  </a:lnTo>
                  <a:lnTo>
                    <a:pt x="1200" y="2070"/>
                  </a:lnTo>
                  <a:lnTo>
                    <a:pt x="1212" y="2076"/>
                  </a:lnTo>
                  <a:lnTo>
                    <a:pt x="1212" y="2112"/>
                  </a:lnTo>
                  <a:lnTo>
                    <a:pt x="1224" y="2112"/>
                  </a:lnTo>
                  <a:lnTo>
                    <a:pt x="1224" y="2130"/>
                  </a:lnTo>
                  <a:lnTo>
                    <a:pt x="1218" y="2142"/>
                  </a:lnTo>
                  <a:lnTo>
                    <a:pt x="1218" y="2184"/>
                  </a:lnTo>
                  <a:lnTo>
                    <a:pt x="1224" y="2196"/>
                  </a:lnTo>
                  <a:lnTo>
                    <a:pt x="1230" y="2202"/>
                  </a:lnTo>
                  <a:lnTo>
                    <a:pt x="1266" y="2214"/>
                  </a:lnTo>
                  <a:lnTo>
                    <a:pt x="1308" y="2220"/>
                  </a:lnTo>
                  <a:lnTo>
                    <a:pt x="1380" y="2220"/>
                  </a:lnTo>
                  <a:lnTo>
                    <a:pt x="1392" y="2226"/>
                  </a:lnTo>
                  <a:lnTo>
                    <a:pt x="1398" y="2232"/>
                  </a:lnTo>
                  <a:lnTo>
                    <a:pt x="1398" y="2256"/>
                  </a:lnTo>
                  <a:lnTo>
                    <a:pt x="1404" y="2274"/>
                  </a:lnTo>
                  <a:lnTo>
                    <a:pt x="1404" y="2298"/>
                  </a:lnTo>
                  <a:lnTo>
                    <a:pt x="1410" y="2316"/>
                  </a:lnTo>
                  <a:lnTo>
                    <a:pt x="1410" y="2334"/>
                  </a:lnTo>
                  <a:lnTo>
                    <a:pt x="1422" y="2358"/>
                  </a:lnTo>
                  <a:lnTo>
                    <a:pt x="1434" y="2364"/>
                  </a:lnTo>
                  <a:lnTo>
                    <a:pt x="1446" y="2364"/>
                  </a:lnTo>
                  <a:lnTo>
                    <a:pt x="1464" y="2346"/>
                  </a:lnTo>
                  <a:lnTo>
                    <a:pt x="1476" y="2346"/>
                  </a:lnTo>
                  <a:lnTo>
                    <a:pt x="1488" y="2352"/>
                  </a:lnTo>
                  <a:lnTo>
                    <a:pt x="1500" y="2364"/>
                  </a:lnTo>
                  <a:lnTo>
                    <a:pt x="1506" y="2376"/>
                  </a:lnTo>
                  <a:lnTo>
                    <a:pt x="1506" y="2394"/>
                  </a:lnTo>
                  <a:lnTo>
                    <a:pt x="1500" y="2412"/>
                  </a:lnTo>
                  <a:lnTo>
                    <a:pt x="1500" y="2442"/>
                  </a:lnTo>
                  <a:lnTo>
                    <a:pt x="1494" y="2448"/>
                  </a:lnTo>
                  <a:lnTo>
                    <a:pt x="1494" y="2454"/>
                  </a:lnTo>
                  <a:lnTo>
                    <a:pt x="1488" y="2466"/>
                  </a:lnTo>
                  <a:lnTo>
                    <a:pt x="1488" y="2478"/>
                  </a:lnTo>
                  <a:lnTo>
                    <a:pt x="1494" y="2496"/>
                  </a:lnTo>
                  <a:lnTo>
                    <a:pt x="1506" y="2490"/>
                  </a:lnTo>
                  <a:lnTo>
                    <a:pt x="1512" y="2484"/>
                  </a:lnTo>
                  <a:lnTo>
                    <a:pt x="1530" y="2484"/>
                  </a:lnTo>
                  <a:lnTo>
                    <a:pt x="1536" y="2490"/>
                  </a:lnTo>
                  <a:lnTo>
                    <a:pt x="1548" y="2514"/>
                  </a:lnTo>
                  <a:lnTo>
                    <a:pt x="1548" y="2526"/>
                  </a:lnTo>
                  <a:lnTo>
                    <a:pt x="1554" y="2526"/>
                  </a:lnTo>
                  <a:lnTo>
                    <a:pt x="1560" y="2532"/>
                  </a:lnTo>
                  <a:lnTo>
                    <a:pt x="1560" y="2562"/>
                  </a:lnTo>
                  <a:lnTo>
                    <a:pt x="1566" y="2580"/>
                  </a:lnTo>
                  <a:lnTo>
                    <a:pt x="1566" y="2616"/>
                  </a:lnTo>
                  <a:lnTo>
                    <a:pt x="1512" y="2634"/>
                  </a:lnTo>
                  <a:lnTo>
                    <a:pt x="1506" y="2640"/>
                  </a:lnTo>
                  <a:lnTo>
                    <a:pt x="1500" y="2652"/>
                  </a:lnTo>
                  <a:lnTo>
                    <a:pt x="1500" y="2670"/>
                  </a:lnTo>
                  <a:lnTo>
                    <a:pt x="1464" y="2670"/>
                  </a:lnTo>
                  <a:lnTo>
                    <a:pt x="1464" y="2688"/>
                  </a:lnTo>
                  <a:lnTo>
                    <a:pt x="1458" y="2694"/>
                  </a:lnTo>
                  <a:lnTo>
                    <a:pt x="1452" y="2718"/>
                  </a:lnTo>
                  <a:lnTo>
                    <a:pt x="1428" y="2724"/>
                  </a:lnTo>
                  <a:lnTo>
                    <a:pt x="1428" y="2736"/>
                  </a:lnTo>
                  <a:lnTo>
                    <a:pt x="1422" y="2748"/>
                  </a:lnTo>
                  <a:lnTo>
                    <a:pt x="1422" y="2760"/>
                  </a:lnTo>
                  <a:lnTo>
                    <a:pt x="1404" y="2778"/>
                  </a:lnTo>
                  <a:lnTo>
                    <a:pt x="1392" y="2778"/>
                  </a:lnTo>
                  <a:lnTo>
                    <a:pt x="1392" y="2802"/>
                  </a:lnTo>
                  <a:lnTo>
                    <a:pt x="1386" y="2808"/>
                  </a:lnTo>
                  <a:lnTo>
                    <a:pt x="1380" y="2820"/>
                  </a:lnTo>
                  <a:lnTo>
                    <a:pt x="1374" y="2826"/>
                  </a:lnTo>
                  <a:lnTo>
                    <a:pt x="1356" y="2826"/>
                  </a:lnTo>
                  <a:lnTo>
                    <a:pt x="1350" y="2832"/>
                  </a:lnTo>
                  <a:lnTo>
                    <a:pt x="1350" y="2844"/>
                  </a:lnTo>
                  <a:lnTo>
                    <a:pt x="1344" y="2856"/>
                  </a:lnTo>
                  <a:lnTo>
                    <a:pt x="1344" y="2868"/>
                  </a:lnTo>
                  <a:lnTo>
                    <a:pt x="1368" y="2868"/>
                  </a:lnTo>
                  <a:lnTo>
                    <a:pt x="1374" y="2862"/>
                  </a:lnTo>
                  <a:lnTo>
                    <a:pt x="1386" y="2856"/>
                  </a:lnTo>
                  <a:lnTo>
                    <a:pt x="1398" y="2856"/>
                  </a:lnTo>
                  <a:lnTo>
                    <a:pt x="1404" y="2862"/>
                  </a:lnTo>
                  <a:lnTo>
                    <a:pt x="1428" y="2874"/>
                  </a:lnTo>
                  <a:lnTo>
                    <a:pt x="1434" y="2886"/>
                  </a:lnTo>
                  <a:lnTo>
                    <a:pt x="1446" y="2892"/>
                  </a:lnTo>
                  <a:lnTo>
                    <a:pt x="1452" y="2898"/>
                  </a:lnTo>
                  <a:lnTo>
                    <a:pt x="1458" y="2910"/>
                  </a:lnTo>
                  <a:lnTo>
                    <a:pt x="1470" y="2922"/>
                  </a:lnTo>
                  <a:lnTo>
                    <a:pt x="1470" y="2934"/>
                  </a:lnTo>
                  <a:lnTo>
                    <a:pt x="1482" y="2934"/>
                  </a:lnTo>
                  <a:lnTo>
                    <a:pt x="1482" y="2928"/>
                  </a:lnTo>
                  <a:lnTo>
                    <a:pt x="1494" y="2916"/>
                  </a:lnTo>
                  <a:lnTo>
                    <a:pt x="1500" y="2916"/>
                  </a:lnTo>
                  <a:lnTo>
                    <a:pt x="1512" y="2922"/>
                  </a:lnTo>
                  <a:lnTo>
                    <a:pt x="1518" y="2934"/>
                  </a:lnTo>
                  <a:lnTo>
                    <a:pt x="1536" y="2952"/>
                  </a:lnTo>
                  <a:lnTo>
                    <a:pt x="1554" y="2952"/>
                  </a:lnTo>
                  <a:lnTo>
                    <a:pt x="1572" y="2970"/>
                  </a:lnTo>
                  <a:lnTo>
                    <a:pt x="1578" y="2970"/>
                  </a:lnTo>
                  <a:lnTo>
                    <a:pt x="1578" y="2982"/>
                  </a:lnTo>
                  <a:lnTo>
                    <a:pt x="1584" y="2988"/>
                  </a:lnTo>
                  <a:lnTo>
                    <a:pt x="1596" y="2994"/>
                  </a:lnTo>
                  <a:lnTo>
                    <a:pt x="1614" y="3000"/>
                  </a:lnTo>
                  <a:lnTo>
                    <a:pt x="1626" y="3000"/>
                  </a:lnTo>
                  <a:lnTo>
                    <a:pt x="1632" y="3012"/>
                  </a:lnTo>
                  <a:lnTo>
                    <a:pt x="1638" y="3018"/>
                  </a:lnTo>
                  <a:lnTo>
                    <a:pt x="1644" y="3030"/>
                  </a:lnTo>
                  <a:lnTo>
                    <a:pt x="1662" y="3048"/>
                  </a:lnTo>
                  <a:lnTo>
                    <a:pt x="1668" y="3048"/>
                  </a:lnTo>
                  <a:lnTo>
                    <a:pt x="1680" y="3054"/>
                  </a:lnTo>
                  <a:lnTo>
                    <a:pt x="1686" y="3054"/>
                  </a:lnTo>
                  <a:lnTo>
                    <a:pt x="1686" y="3066"/>
                  </a:lnTo>
                  <a:lnTo>
                    <a:pt x="1674" y="3090"/>
                  </a:lnTo>
                  <a:lnTo>
                    <a:pt x="1668" y="3096"/>
                  </a:lnTo>
                  <a:lnTo>
                    <a:pt x="1668" y="3120"/>
                  </a:lnTo>
                  <a:lnTo>
                    <a:pt x="1674" y="3120"/>
                  </a:lnTo>
                  <a:lnTo>
                    <a:pt x="1674" y="3150"/>
                  </a:lnTo>
                  <a:lnTo>
                    <a:pt x="1692" y="3150"/>
                  </a:lnTo>
                  <a:lnTo>
                    <a:pt x="1692" y="3144"/>
                  </a:lnTo>
                  <a:lnTo>
                    <a:pt x="1698" y="3132"/>
                  </a:lnTo>
                  <a:lnTo>
                    <a:pt x="1710" y="3126"/>
                  </a:lnTo>
                  <a:lnTo>
                    <a:pt x="1716" y="3114"/>
                  </a:lnTo>
                  <a:lnTo>
                    <a:pt x="1728" y="3102"/>
                  </a:lnTo>
                  <a:lnTo>
                    <a:pt x="1734" y="3090"/>
                  </a:lnTo>
                  <a:lnTo>
                    <a:pt x="1734" y="3060"/>
                  </a:lnTo>
                  <a:lnTo>
                    <a:pt x="1728" y="3054"/>
                  </a:lnTo>
                  <a:lnTo>
                    <a:pt x="1728" y="3048"/>
                  </a:lnTo>
                  <a:lnTo>
                    <a:pt x="1746" y="3018"/>
                  </a:lnTo>
                  <a:lnTo>
                    <a:pt x="1734" y="3012"/>
                  </a:lnTo>
                  <a:lnTo>
                    <a:pt x="1728" y="3000"/>
                  </a:lnTo>
                  <a:lnTo>
                    <a:pt x="1728" y="2988"/>
                  </a:lnTo>
                  <a:lnTo>
                    <a:pt x="1740" y="2976"/>
                  </a:lnTo>
                  <a:lnTo>
                    <a:pt x="1746" y="2976"/>
                  </a:lnTo>
                  <a:lnTo>
                    <a:pt x="1746" y="2952"/>
                  </a:lnTo>
                  <a:lnTo>
                    <a:pt x="1764" y="2952"/>
                  </a:lnTo>
                  <a:lnTo>
                    <a:pt x="1776" y="2940"/>
                  </a:lnTo>
                  <a:lnTo>
                    <a:pt x="1776" y="2904"/>
                  </a:lnTo>
                  <a:lnTo>
                    <a:pt x="1782" y="2898"/>
                  </a:lnTo>
                  <a:lnTo>
                    <a:pt x="1788" y="2886"/>
                  </a:lnTo>
                  <a:lnTo>
                    <a:pt x="1800" y="2874"/>
                  </a:lnTo>
                  <a:lnTo>
                    <a:pt x="1812" y="2868"/>
                  </a:lnTo>
                  <a:lnTo>
                    <a:pt x="1818" y="2862"/>
                  </a:lnTo>
                  <a:lnTo>
                    <a:pt x="1824" y="2862"/>
                  </a:lnTo>
                  <a:lnTo>
                    <a:pt x="1824" y="2898"/>
                  </a:lnTo>
                  <a:lnTo>
                    <a:pt x="1818" y="2904"/>
                  </a:lnTo>
                  <a:lnTo>
                    <a:pt x="1818" y="2910"/>
                  </a:lnTo>
                  <a:lnTo>
                    <a:pt x="1812" y="2916"/>
                  </a:lnTo>
                  <a:lnTo>
                    <a:pt x="1812" y="2934"/>
                  </a:lnTo>
                  <a:lnTo>
                    <a:pt x="1800" y="2940"/>
                  </a:lnTo>
                  <a:lnTo>
                    <a:pt x="1800" y="2952"/>
                  </a:lnTo>
                  <a:lnTo>
                    <a:pt x="1776" y="2982"/>
                  </a:lnTo>
                  <a:lnTo>
                    <a:pt x="1746" y="3006"/>
                  </a:lnTo>
                  <a:lnTo>
                    <a:pt x="1752" y="3012"/>
                  </a:lnTo>
                  <a:lnTo>
                    <a:pt x="1770" y="3012"/>
                  </a:lnTo>
                  <a:lnTo>
                    <a:pt x="1770" y="2994"/>
                  </a:lnTo>
                  <a:lnTo>
                    <a:pt x="1776" y="2988"/>
                  </a:lnTo>
                  <a:lnTo>
                    <a:pt x="1788" y="2988"/>
                  </a:lnTo>
                  <a:lnTo>
                    <a:pt x="1794" y="2982"/>
                  </a:lnTo>
                  <a:lnTo>
                    <a:pt x="1800" y="2982"/>
                  </a:lnTo>
                  <a:lnTo>
                    <a:pt x="1812" y="2964"/>
                  </a:lnTo>
                  <a:lnTo>
                    <a:pt x="1824" y="2940"/>
                  </a:lnTo>
                  <a:lnTo>
                    <a:pt x="1848" y="2880"/>
                  </a:lnTo>
                  <a:lnTo>
                    <a:pt x="1860" y="2832"/>
                  </a:lnTo>
                  <a:lnTo>
                    <a:pt x="1872" y="2808"/>
                  </a:lnTo>
                  <a:lnTo>
                    <a:pt x="1878" y="2790"/>
                  </a:lnTo>
                  <a:lnTo>
                    <a:pt x="1884" y="2778"/>
                  </a:lnTo>
                  <a:lnTo>
                    <a:pt x="1896" y="2772"/>
                  </a:lnTo>
                  <a:lnTo>
                    <a:pt x="1902" y="2760"/>
                  </a:lnTo>
                  <a:lnTo>
                    <a:pt x="1926" y="2736"/>
                  </a:lnTo>
                  <a:lnTo>
                    <a:pt x="1926" y="2724"/>
                  </a:lnTo>
                  <a:lnTo>
                    <a:pt x="1920" y="2718"/>
                  </a:lnTo>
                  <a:lnTo>
                    <a:pt x="1938" y="2706"/>
                  </a:lnTo>
                  <a:lnTo>
                    <a:pt x="1932" y="2670"/>
                  </a:lnTo>
                  <a:lnTo>
                    <a:pt x="1938" y="2646"/>
                  </a:lnTo>
                  <a:lnTo>
                    <a:pt x="1926" y="2640"/>
                  </a:lnTo>
                  <a:lnTo>
                    <a:pt x="1932" y="2634"/>
                  </a:lnTo>
                  <a:lnTo>
                    <a:pt x="1938" y="2622"/>
                  </a:lnTo>
                  <a:lnTo>
                    <a:pt x="1938" y="2610"/>
                  </a:lnTo>
                  <a:lnTo>
                    <a:pt x="1932" y="2604"/>
                  </a:lnTo>
                  <a:lnTo>
                    <a:pt x="1920" y="2598"/>
                  </a:lnTo>
                  <a:lnTo>
                    <a:pt x="1914" y="2592"/>
                  </a:lnTo>
                  <a:lnTo>
                    <a:pt x="1914" y="2556"/>
                  </a:lnTo>
                  <a:lnTo>
                    <a:pt x="1896" y="2544"/>
                  </a:lnTo>
                  <a:lnTo>
                    <a:pt x="1920" y="2544"/>
                  </a:lnTo>
                  <a:lnTo>
                    <a:pt x="1914" y="2520"/>
                  </a:lnTo>
                  <a:lnTo>
                    <a:pt x="1902" y="2508"/>
                  </a:lnTo>
                  <a:lnTo>
                    <a:pt x="1908" y="2508"/>
                  </a:lnTo>
                  <a:lnTo>
                    <a:pt x="1920" y="2502"/>
                  </a:lnTo>
                  <a:lnTo>
                    <a:pt x="1920" y="2490"/>
                  </a:lnTo>
                  <a:lnTo>
                    <a:pt x="1914" y="2490"/>
                  </a:lnTo>
                  <a:lnTo>
                    <a:pt x="1902" y="2484"/>
                  </a:lnTo>
                  <a:lnTo>
                    <a:pt x="1896" y="2478"/>
                  </a:lnTo>
                  <a:lnTo>
                    <a:pt x="1920" y="2460"/>
                  </a:lnTo>
                  <a:lnTo>
                    <a:pt x="1932" y="2472"/>
                  </a:lnTo>
                  <a:lnTo>
                    <a:pt x="1944" y="2478"/>
                  </a:lnTo>
                  <a:lnTo>
                    <a:pt x="1950" y="2478"/>
                  </a:lnTo>
                  <a:lnTo>
                    <a:pt x="1950" y="2448"/>
                  </a:lnTo>
                  <a:lnTo>
                    <a:pt x="1962" y="2424"/>
                  </a:lnTo>
                  <a:lnTo>
                    <a:pt x="1974" y="2418"/>
                  </a:lnTo>
                  <a:lnTo>
                    <a:pt x="1980" y="2418"/>
                  </a:lnTo>
                  <a:lnTo>
                    <a:pt x="2004" y="2406"/>
                  </a:lnTo>
                  <a:lnTo>
                    <a:pt x="2010" y="2394"/>
                  </a:lnTo>
                  <a:lnTo>
                    <a:pt x="2010" y="2382"/>
                  </a:lnTo>
                  <a:lnTo>
                    <a:pt x="2016" y="2376"/>
                  </a:lnTo>
                  <a:lnTo>
                    <a:pt x="2028" y="2376"/>
                  </a:lnTo>
                  <a:lnTo>
                    <a:pt x="2034" y="2370"/>
                  </a:lnTo>
                  <a:lnTo>
                    <a:pt x="2046" y="2370"/>
                  </a:lnTo>
                  <a:lnTo>
                    <a:pt x="2046" y="2358"/>
                  </a:lnTo>
                  <a:lnTo>
                    <a:pt x="2070" y="2358"/>
                  </a:lnTo>
                  <a:lnTo>
                    <a:pt x="2070" y="2340"/>
                  </a:lnTo>
                  <a:lnTo>
                    <a:pt x="2118" y="2340"/>
                  </a:lnTo>
                  <a:lnTo>
                    <a:pt x="2124" y="2358"/>
                  </a:lnTo>
                  <a:lnTo>
                    <a:pt x="2136" y="2352"/>
                  </a:lnTo>
                  <a:lnTo>
                    <a:pt x="2118" y="2334"/>
                  </a:lnTo>
                  <a:lnTo>
                    <a:pt x="2136" y="2316"/>
                  </a:lnTo>
                  <a:lnTo>
                    <a:pt x="2142" y="2316"/>
                  </a:lnTo>
                  <a:lnTo>
                    <a:pt x="2154" y="2310"/>
                  </a:lnTo>
                  <a:lnTo>
                    <a:pt x="2178" y="2310"/>
                  </a:lnTo>
                  <a:lnTo>
                    <a:pt x="2160" y="2292"/>
                  </a:lnTo>
                  <a:lnTo>
                    <a:pt x="2172" y="2286"/>
                  </a:lnTo>
                  <a:lnTo>
                    <a:pt x="2178" y="2280"/>
                  </a:lnTo>
                  <a:lnTo>
                    <a:pt x="2190" y="2280"/>
                  </a:lnTo>
                  <a:lnTo>
                    <a:pt x="2190" y="2304"/>
                  </a:lnTo>
                  <a:lnTo>
                    <a:pt x="2196" y="2304"/>
                  </a:lnTo>
                  <a:lnTo>
                    <a:pt x="2196" y="2298"/>
                  </a:lnTo>
                  <a:lnTo>
                    <a:pt x="2202" y="2286"/>
                  </a:lnTo>
                  <a:lnTo>
                    <a:pt x="2208" y="2280"/>
                  </a:lnTo>
                  <a:lnTo>
                    <a:pt x="2244" y="2286"/>
                  </a:lnTo>
                  <a:lnTo>
                    <a:pt x="2244" y="2280"/>
                  </a:lnTo>
                  <a:lnTo>
                    <a:pt x="2250" y="2274"/>
                  </a:lnTo>
                  <a:lnTo>
                    <a:pt x="2250" y="2268"/>
                  </a:lnTo>
                  <a:lnTo>
                    <a:pt x="2256" y="2262"/>
                  </a:lnTo>
                  <a:lnTo>
                    <a:pt x="2268" y="2256"/>
                  </a:lnTo>
                  <a:lnTo>
                    <a:pt x="2274" y="2256"/>
                  </a:lnTo>
                  <a:lnTo>
                    <a:pt x="2280" y="2262"/>
                  </a:lnTo>
                  <a:lnTo>
                    <a:pt x="2280" y="2286"/>
                  </a:lnTo>
                  <a:lnTo>
                    <a:pt x="2346" y="2280"/>
                  </a:lnTo>
                  <a:lnTo>
                    <a:pt x="2352" y="2262"/>
                  </a:lnTo>
                  <a:lnTo>
                    <a:pt x="2346" y="2250"/>
                  </a:lnTo>
                  <a:lnTo>
                    <a:pt x="2352" y="2244"/>
                  </a:lnTo>
                  <a:lnTo>
                    <a:pt x="2358" y="2232"/>
                  </a:lnTo>
                  <a:lnTo>
                    <a:pt x="2370" y="2220"/>
                  </a:lnTo>
                  <a:lnTo>
                    <a:pt x="2406" y="2202"/>
                  </a:lnTo>
                  <a:lnTo>
                    <a:pt x="2418" y="2202"/>
                  </a:lnTo>
                  <a:lnTo>
                    <a:pt x="2412" y="2190"/>
                  </a:lnTo>
                  <a:lnTo>
                    <a:pt x="2412" y="2112"/>
                  </a:lnTo>
                  <a:lnTo>
                    <a:pt x="2442" y="2082"/>
                  </a:lnTo>
                  <a:lnTo>
                    <a:pt x="2442" y="2058"/>
                  </a:lnTo>
                  <a:lnTo>
                    <a:pt x="2460" y="2052"/>
                  </a:lnTo>
                  <a:lnTo>
                    <a:pt x="2460" y="2022"/>
                  </a:lnTo>
                  <a:lnTo>
                    <a:pt x="2466" y="2022"/>
                  </a:lnTo>
                  <a:lnTo>
                    <a:pt x="2472" y="2016"/>
                  </a:lnTo>
                  <a:lnTo>
                    <a:pt x="2478" y="2016"/>
                  </a:lnTo>
                  <a:lnTo>
                    <a:pt x="2478" y="2010"/>
                  </a:lnTo>
                  <a:lnTo>
                    <a:pt x="2484" y="2004"/>
                  </a:lnTo>
                  <a:lnTo>
                    <a:pt x="2484" y="1956"/>
                  </a:lnTo>
                  <a:lnTo>
                    <a:pt x="2478" y="1944"/>
                  </a:lnTo>
                  <a:lnTo>
                    <a:pt x="2478" y="1926"/>
                  </a:lnTo>
                  <a:lnTo>
                    <a:pt x="2472" y="1908"/>
                  </a:lnTo>
                  <a:lnTo>
                    <a:pt x="2484" y="1884"/>
                  </a:lnTo>
                  <a:lnTo>
                    <a:pt x="2514" y="1854"/>
                  </a:lnTo>
                  <a:lnTo>
                    <a:pt x="2514" y="1848"/>
                  </a:lnTo>
                  <a:lnTo>
                    <a:pt x="2508" y="1836"/>
                  </a:lnTo>
                  <a:lnTo>
                    <a:pt x="2508" y="1830"/>
                  </a:lnTo>
                  <a:lnTo>
                    <a:pt x="2502" y="1818"/>
                  </a:lnTo>
                  <a:lnTo>
                    <a:pt x="2508" y="1764"/>
                  </a:lnTo>
                  <a:lnTo>
                    <a:pt x="2508" y="1758"/>
                  </a:lnTo>
                  <a:lnTo>
                    <a:pt x="2514" y="1752"/>
                  </a:lnTo>
                  <a:lnTo>
                    <a:pt x="2514" y="1722"/>
                  </a:lnTo>
                  <a:lnTo>
                    <a:pt x="2520" y="1710"/>
                  </a:lnTo>
                  <a:lnTo>
                    <a:pt x="2520" y="1680"/>
                  </a:lnTo>
                  <a:lnTo>
                    <a:pt x="2508" y="1644"/>
                  </a:lnTo>
                  <a:lnTo>
                    <a:pt x="2502" y="1608"/>
                  </a:lnTo>
                  <a:lnTo>
                    <a:pt x="2502" y="1596"/>
                  </a:lnTo>
                  <a:lnTo>
                    <a:pt x="2508" y="1560"/>
                  </a:lnTo>
                  <a:lnTo>
                    <a:pt x="2508" y="1548"/>
                  </a:lnTo>
                  <a:lnTo>
                    <a:pt x="2502" y="1536"/>
                  </a:lnTo>
                  <a:lnTo>
                    <a:pt x="2502" y="1500"/>
                  </a:lnTo>
                  <a:lnTo>
                    <a:pt x="2508" y="1488"/>
                  </a:lnTo>
                  <a:lnTo>
                    <a:pt x="2520" y="1476"/>
                  </a:lnTo>
                  <a:lnTo>
                    <a:pt x="2508" y="1458"/>
                  </a:lnTo>
                  <a:lnTo>
                    <a:pt x="2520" y="1446"/>
                  </a:lnTo>
                  <a:lnTo>
                    <a:pt x="2532" y="1446"/>
                  </a:lnTo>
                  <a:lnTo>
                    <a:pt x="2532" y="1452"/>
                  </a:lnTo>
                  <a:lnTo>
                    <a:pt x="2538" y="1464"/>
                  </a:lnTo>
                  <a:lnTo>
                    <a:pt x="2544" y="1470"/>
                  </a:lnTo>
                  <a:lnTo>
                    <a:pt x="2556" y="1464"/>
                  </a:lnTo>
                  <a:lnTo>
                    <a:pt x="2562" y="1452"/>
                  </a:lnTo>
                  <a:lnTo>
                    <a:pt x="2574" y="1446"/>
                  </a:lnTo>
                  <a:lnTo>
                    <a:pt x="2580" y="1434"/>
                  </a:lnTo>
                  <a:lnTo>
                    <a:pt x="2586" y="1428"/>
                  </a:lnTo>
                  <a:lnTo>
                    <a:pt x="2592" y="1416"/>
                  </a:lnTo>
                  <a:lnTo>
                    <a:pt x="2592" y="1404"/>
                  </a:lnTo>
                  <a:lnTo>
                    <a:pt x="2598" y="1386"/>
                  </a:lnTo>
                  <a:lnTo>
                    <a:pt x="2598" y="1374"/>
                  </a:lnTo>
                  <a:lnTo>
                    <a:pt x="2604" y="1356"/>
                  </a:lnTo>
                  <a:lnTo>
                    <a:pt x="2604" y="1344"/>
                  </a:lnTo>
                  <a:lnTo>
                    <a:pt x="2610" y="1338"/>
                  </a:lnTo>
                  <a:lnTo>
                    <a:pt x="2616" y="1338"/>
                  </a:lnTo>
                  <a:lnTo>
                    <a:pt x="2628" y="1326"/>
                  </a:lnTo>
                  <a:lnTo>
                    <a:pt x="2634" y="1314"/>
                  </a:lnTo>
                  <a:lnTo>
                    <a:pt x="2640" y="1308"/>
                  </a:lnTo>
                  <a:lnTo>
                    <a:pt x="2640" y="1296"/>
                  </a:lnTo>
                  <a:lnTo>
                    <a:pt x="2652" y="1290"/>
                  </a:lnTo>
                  <a:lnTo>
                    <a:pt x="2658" y="1284"/>
                  </a:lnTo>
                  <a:lnTo>
                    <a:pt x="2670" y="1284"/>
                  </a:lnTo>
                  <a:lnTo>
                    <a:pt x="2682" y="1272"/>
                  </a:lnTo>
                  <a:lnTo>
                    <a:pt x="2682" y="1254"/>
                  </a:lnTo>
                  <a:lnTo>
                    <a:pt x="2688" y="1254"/>
                  </a:lnTo>
                  <a:lnTo>
                    <a:pt x="2724" y="1218"/>
                  </a:lnTo>
                  <a:lnTo>
                    <a:pt x="2736" y="1188"/>
                  </a:lnTo>
                  <a:lnTo>
                    <a:pt x="2754" y="1158"/>
                  </a:lnTo>
                  <a:lnTo>
                    <a:pt x="2760" y="1134"/>
                  </a:lnTo>
                  <a:lnTo>
                    <a:pt x="2766" y="1122"/>
                  </a:lnTo>
                  <a:lnTo>
                    <a:pt x="2772" y="1116"/>
                  </a:lnTo>
                  <a:lnTo>
                    <a:pt x="2778" y="1104"/>
                  </a:lnTo>
                  <a:lnTo>
                    <a:pt x="2784" y="1098"/>
                  </a:lnTo>
                  <a:lnTo>
                    <a:pt x="2784" y="1080"/>
                  </a:lnTo>
                  <a:lnTo>
                    <a:pt x="2778" y="1068"/>
                  </a:lnTo>
                  <a:lnTo>
                    <a:pt x="2778" y="1002"/>
                  </a:lnTo>
                  <a:close/>
                </a:path>
              </a:pathLst>
            </a:custGeom>
            <a:solidFill>
              <a:srgbClr val="C0C0C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662" name="Botswana">
              <a:extLst>
                <a:ext uri="{FF2B5EF4-FFF2-40B4-BE49-F238E27FC236}">
                  <a16:creationId xmlns:a16="http://schemas.microsoft.com/office/drawing/2014/main" id="{89BFE45A-6BB7-EB8B-3A4E-FD0F68F3E356}"/>
                </a:ext>
              </a:extLst>
            </p:cNvPr>
            <p:cNvSpPr>
              <a:spLocks/>
            </p:cNvSpPr>
            <p:nvPr/>
          </p:nvSpPr>
          <p:spPr bwMode="gray">
            <a:xfrm>
              <a:off x="3010" y="2931"/>
              <a:ext cx="165" cy="186"/>
            </a:xfrm>
            <a:custGeom>
              <a:avLst/>
              <a:gdLst>
                <a:gd name="T0" fmla="*/ 2147483647 w 648"/>
                <a:gd name="T1" fmla="*/ 2147483647 h 732"/>
                <a:gd name="T2" fmla="*/ 2147483647 w 648"/>
                <a:gd name="T3" fmla="*/ 2147483647 h 732"/>
                <a:gd name="T4" fmla="*/ 2147483647 w 648"/>
                <a:gd name="T5" fmla="*/ 2147483647 h 732"/>
                <a:gd name="T6" fmla="*/ 2147483647 w 648"/>
                <a:gd name="T7" fmla="*/ 2147483647 h 732"/>
                <a:gd name="T8" fmla="*/ 2147483647 w 648"/>
                <a:gd name="T9" fmla="*/ 2147483647 h 732"/>
                <a:gd name="T10" fmla="*/ 2147483647 w 648"/>
                <a:gd name="T11" fmla="*/ 2147483647 h 732"/>
                <a:gd name="T12" fmla="*/ 2147483647 w 648"/>
                <a:gd name="T13" fmla="*/ 2147483647 h 732"/>
                <a:gd name="T14" fmla="*/ 2147483647 w 648"/>
                <a:gd name="T15" fmla="*/ 2147483647 h 732"/>
                <a:gd name="T16" fmla="*/ 2147483647 w 648"/>
                <a:gd name="T17" fmla="*/ 2147483647 h 732"/>
                <a:gd name="T18" fmla="*/ 2147483647 w 648"/>
                <a:gd name="T19" fmla="*/ 2147483647 h 732"/>
                <a:gd name="T20" fmla="*/ 2147483647 w 648"/>
                <a:gd name="T21" fmla="*/ 2147483647 h 732"/>
                <a:gd name="T22" fmla="*/ 2147483647 w 648"/>
                <a:gd name="T23" fmla="*/ 2147483647 h 732"/>
                <a:gd name="T24" fmla="*/ 2147483647 w 648"/>
                <a:gd name="T25" fmla="*/ 2147483647 h 732"/>
                <a:gd name="T26" fmla="*/ 2147483647 w 648"/>
                <a:gd name="T27" fmla="*/ 2147483647 h 732"/>
                <a:gd name="T28" fmla="*/ 2147483647 w 648"/>
                <a:gd name="T29" fmla="*/ 2147483647 h 732"/>
                <a:gd name="T30" fmla="*/ 2147483647 w 648"/>
                <a:gd name="T31" fmla="*/ 2147483647 h 732"/>
                <a:gd name="T32" fmla="*/ 2147483647 w 648"/>
                <a:gd name="T33" fmla="*/ 2147483647 h 732"/>
                <a:gd name="T34" fmla="*/ 2147483647 w 648"/>
                <a:gd name="T35" fmla="*/ 2147483647 h 732"/>
                <a:gd name="T36" fmla="*/ 2147483647 w 648"/>
                <a:gd name="T37" fmla="*/ 2147483647 h 732"/>
                <a:gd name="T38" fmla="*/ 2147483647 w 648"/>
                <a:gd name="T39" fmla="*/ 2147483647 h 732"/>
                <a:gd name="T40" fmla="*/ 2147483647 w 648"/>
                <a:gd name="T41" fmla="*/ 2147483647 h 732"/>
                <a:gd name="T42" fmla="*/ 2147483647 w 648"/>
                <a:gd name="T43" fmla="*/ 2147483647 h 732"/>
                <a:gd name="T44" fmla="*/ 2147483647 w 648"/>
                <a:gd name="T45" fmla="*/ 2147483647 h 732"/>
                <a:gd name="T46" fmla="*/ 2147483647 w 648"/>
                <a:gd name="T47" fmla="*/ 2147483647 h 732"/>
                <a:gd name="T48" fmla="*/ 2147483647 w 648"/>
                <a:gd name="T49" fmla="*/ 2147483647 h 732"/>
                <a:gd name="T50" fmla="*/ 2147483647 w 648"/>
                <a:gd name="T51" fmla="*/ 2147483647 h 732"/>
                <a:gd name="T52" fmla="*/ 2147483647 w 648"/>
                <a:gd name="T53" fmla="*/ 2147483647 h 732"/>
                <a:gd name="T54" fmla="*/ 2147483647 w 648"/>
                <a:gd name="T55" fmla="*/ 2147483647 h 732"/>
                <a:gd name="T56" fmla="*/ 2147483647 w 648"/>
                <a:gd name="T57" fmla="*/ 2147483647 h 732"/>
                <a:gd name="T58" fmla="*/ 2147483647 w 648"/>
                <a:gd name="T59" fmla="*/ 2147483647 h 732"/>
                <a:gd name="T60" fmla="*/ 2147483647 w 648"/>
                <a:gd name="T61" fmla="*/ 2147483647 h 732"/>
                <a:gd name="T62" fmla="*/ 2147483647 w 648"/>
                <a:gd name="T63" fmla="*/ 2147483647 h 732"/>
                <a:gd name="T64" fmla="*/ 2147483647 w 648"/>
                <a:gd name="T65" fmla="*/ 2147483647 h 732"/>
                <a:gd name="T66" fmla="*/ 2147483647 w 648"/>
                <a:gd name="T67" fmla="*/ 2147483647 h 732"/>
                <a:gd name="T68" fmla="*/ 2147483647 w 648"/>
                <a:gd name="T69" fmla="*/ 2147483647 h 732"/>
                <a:gd name="T70" fmla="*/ 2147483647 w 648"/>
                <a:gd name="T71" fmla="*/ 2147483647 h 732"/>
                <a:gd name="T72" fmla="*/ 2147483647 w 648"/>
                <a:gd name="T73" fmla="*/ 2147483647 h 732"/>
                <a:gd name="T74" fmla="*/ 2147483647 w 648"/>
                <a:gd name="T75" fmla="*/ 2147483647 h 732"/>
                <a:gd name="T76" fmla="*/ 2147483647 w 648"/>
                <a:gd name="T77" fmla="*/ 2147483647 h 732"/>
                <a:gd name="T78" fmla="*/ 2147483647 w 648"/>
                <a:gd name="T79" fmla="*/ 2147483647 h 732"/>
                <a:gd name="T80" fmla="*/ 2147483647 w 648"/>
                <a:gd name="T81" fmla="*/ 2147483647 h 732"/>
                <a:gd name="T82" fmla="*/ 2147483647 w 648"/>
                <a:gd name="T83" fmla="*/ 2147483647 h 732"/>
                <a:gd name="T84" fmla="*/ 2147483647 w 648"/>
                <a:gd name="T85" fmla="*/ 2147483647 h 732"/>
                <a:gd name="T86" fmla="*/ 2147483647 w 648"/>
                <a:gd name="T87" fmla="*/ 2147483647 h 732"/>
                <a:gd name="T88" fmla="*/ 2147483647 w 648"/>
                <a:gd name="T89" fmla="*/ 2147483647 h 732"/>
                <a:gd name="T90" fmla="*/ 2147483647 w 648"/>
                <a:gd name="T91" fmla="*/ 2147483647 h 732"/>
                <a:gd name="T92" fmla="*/ 2147483647 w 648"/>
                <a:gd name="T93" fmla="*/ 2147483647 h 732"/>
                <a:gd name="T94" fmla="*/ 2147483647 w 648"/>
                <a:gd name="T95" fmla="*/ 0 h 732"/>
                <a:gd name="T96" fmla="*/ 2147483647 w 648"/>
                <a:gd name="T97" fmla="*/ 2147483647 h 732"/>
                <a:gd name="T98" fmla="*/ 2147483647 w 648"/>
                <a:gd name="T99" fmla="*/ 2147483647 h 732"/>
                <a:gd name="T100" fmla="*/ 2147483647 w 648"/>
                <a:gd name="T101" fmla="*/ 2147483647 h 732"/>
                <a:gd name="T102" fmla="*/ 2147483647 w 648"/>
                <a:gd name="T103" fmla="*/ 2147483647 h 732"/>
                <a:gd name="T104" fmla="*/ 2147483647 w 648"/>
                <a:gd name="T105" fmla="*/ 2147483647 h 732"/>
                <a:gd name="T106" fmla="*/ 2147483647 w 648"/>
                <a:gd name="T107" fmla="*/ 2147483647 h 732"/>
                <a:gd name="T108" fmla="*/ 2147483647 w 648"/>
                <a:gd name="T109" fmla="*/ 2147483647 h 732"/>
                <a:gd name="T110" fmla="*/ 2147483647 w 648"/>
                <a:gd name="T111" fmla="*/ 2147483647 h 732"/>
                <a:gd name="T112" fmla="*/ 2147483647 w 648"/>
                <a:gd name="T113" fmla="*/ 2147483647 h 732"/>
                <a:gd name="T114" fmla="*/ 0 w 648"/>
                <a:gd name="T115" fmla="*/ 2147483647 h 732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648"/>
                <a:gd name="T175" fmla="*/ 0 h 732"/>
                <a:gd name="T176" fmla="*/ 648 w 648"/>
                <a:gd name="T177" fmla="*/ 732 h 732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648" h="732">
                  <a:moveTo>
                    <a:pt x="0" y="570"/>
                  </a:moveTo>
                  <a:lnTo>
                    <a:pt x="12" y="576"/>
                  </a:lnTo>
                  <a:lnTo>
                    <a:pt x="18" y="582"/>
                  </a:lnTo>
                  <a:lnTo>
                    <a:pt x="30" y="588"/>
                  </a:lnTo>
                  <a:lnTo>
                    <a:pt x="36" y="594"/>
                  </a:lnTo>
                  <a:lnTo>
                    <a:pt x="42" y="612"/>
                  </a:lnTo>
                  <a:lnTo>
                    <a:pt x="48" y="624"/>
                  </a:lnTo>
                  <a:lnTo>
                    <a:pt x="48" y="642"/>
                  </a:lnTo>
                  <a:lnTo>
                    <a:pt x="54" y="648"/>
                  </a:lnTo>
                  <a:lnTo>
                    <a:pt x="54" y="672"/>
                  </a:lnTo>
                  <a:lnTo>
                    <a:pt x="48" y="684"/>
                  </a:lnTo>
                  <a:lnTo>
                    <a:pt x="48" y="690"/>
                  </a:lnTo>
                  <a:lnTo>
                    <a:pt x="42" y="702"/>
                  </a:lnTo>
                  <a:lnTo>
                    <a:pt x="42" y="732"/>
                  </a:lnTo>
                  <a:lnTo>
                    <a:pt x="120" y="732"/>
                  </a:lnTo>
                  <a:lnTo>
                    <a:pt x="120" y="714"/>
                  </a:lnTo>
                  <a:lnTo>
                    <a:pt x="144" y="714"/>
                  </a:lnTo>
                  <a:lnTo>
                    <a:pt x="144" y="708"/>
                  </a:lnTo>
                  <a:lnTo>
                    <a:pt x="150" y="702"/>
                  </a:lnTo>
                  <a:lnTo>
                    <a:pt x="156" y="690"/>
                  </a:lnTo>
                  <a:lnTo>
                    <a:pt x="162" y="684"/>
                  </a:lnTo>
                  <a:lnTo>
                    <a:pt x="168" y="684"/>
                  </a:lnTo>
                  <a:lnTo>
                    <a:pt x="174" y="678"/>
                  </a:lnTo>
                  <a:lnTo>
                    <a:pt x="186" y="678"/>
                  </a:lnTo>
                  <a:lnTo>
                    <a:pt x="186" y="654"/>
                  </a:lnTo>
                  <a:lnTo>
                    <a:pt x="192" y="642"/>
                  </a:lnTo>
                  <a:lnTo>
                    <a:pt x="192" y="630"/>
                  </a:lnTo>
                  <a:lnTo>
                    <a:pt x="198" y="618"/>
                  </a:lnTo>
                  <a:lnTo>
                    <a:pt x="204" y="612"/>
                  </a:lnTo>
                  <a:lnTo>
                    <a:pt x="216" y="606"/>
                  </a:lnTo>
                  <a:lnTo>
                    <a:pt x="228" y="606"/>
                  </a:lnTo>
                  <a:lnTo>
                    <a:pt x="240" y="612"/>
                  </a:lnTo>
                  <a:lnTo>
                    <a:pt x="246" y="618"/>
                  </a:lnTo>
                  <a:lnTo>
                    <a:pt x="258" y="624"/>
                  </a:lnTo>
                  <a:lnTo>
                    <a:pt x="270" y="636"/>
                  </a:lnTo>
                  <a:lnTo>
                    <a:pt x="300" y="636"/>
                  </a:lnTo>
                  <a:lnTo>
                    <a:pt x="306" y="642"/>
                  </a:lnTo>
                  <a:lnTo>
                    <a:pt x="318" y="648"/>
                  </a:lnTo>
                  <a:lnTo>
                    <a:pt x="324" y="654"/>
                  </a:lnTo>
                  <a:lnTo>
                    <a:pt x="336" y="654"/>
                  </a:lnTo>
                  <a:lnTo>
                    <a:pt x="348" y="648"/>
                  </a:lnTo>
                  <a:lnTo>
                    <a:pt x="354" y="642"/>
                  </a:lnTo>
                  <a:lnTo>
                    <a:pt x="360" y="648"/>
                  </a:lnTo>
                  <a:lnTo>
                    <a:pt x="372" y="648"/>
                  </a:lnTo>
                  <a:lnTo>
                    <a:pt x="384" y="642"/>
                  </a:lnTo>
                  <a:lnTo>
                    <a:pt x="390" y="636"/>
                  </a:lnTo>
                  <a:lnTo>
                    <a:pt x="396" y="624"/>
                  </a:lnTo>
                  <a:lnTo>
                    <a:pt x="402" y="606"/>
                  </a:lnTo>
                  <a:lnTo>
                    <a:pt x="408" y="594"/>
                  </a:lnTo>
                  <a:lnTo>
                    <a:pt x="408" y="582"/>
                  </a:lnTo>
                  <a:lnTo>
                    <a:pt x="426" y="564"/>
                  </a:lnTo>
                  <a:lnTo>
                    <a:pt x="444" y="558"/>
                  </a:lnTo>
                  <a:lnTo>
                    <a:pt x="456" y="552"/>
                  </a:lnTo>
                  <a:lnTo>
                    <a:pt x="462" y="546"/>
                  </a:lnTo>
                  <a:lnTo>
                    <a:pt x="468" y="534"/>
                  </a:lnTo>
                  <a:lnTo>
                    <a:pt x="480" y="528"/>
                  </a:lnTo>
                  <a:lnTo>
                    <a:pt x="480" y="492"/>
                  </a:lnTo>
                  <a:lnTo>
                    <a:pt x="492" y="468"/>
                  </a:lnTo>
                  <a:lnTo>
                    <a:pt x="504" y="462"/>
                  </a:lnTo>
                  <a:lnTo>
                    <a:pt x="510" y="462"/>
                  </a:lnTo>
                  <a:lnTo>
                    <a:pt x="522" y="456"/>
                  </a:lnTo>
                  <a:lnTo>
                    <a:pt x="564" y="414"/>
                  </a:lnTo>
                  <a:lnTo>
                    <a:pt x="576" y="390"/>
                  </a:lnTo>
                  <a:lnTo>
                    <a:pt x="582" y="384"/>
                  </a:lnTo>
                  <a:lnTo>
                    <a:pt x="594" y="384"/>
                  </a:lnTo>
                  <a:lnTo>
                    <a:pt x="606" y="378"/>
                  </a:lnTo>
                  <a:lnTo>
                    <a:pt x="618" y="378"/>
                  </a:lnTo>
                  <a:lnTo>
                    <a:pt x="630" y="354"/>
                  </a:lnTo>
                  <a:lnTo>
                    <a:pt x="648" y="354"/>
                  </a:lnTo>
                  <a:lnTo>
                    <a:pt x="648" y="348"/>
                  </a:lnTo>
                  <a:lnTo>
                    <a:pt x="642" y="336"/>
                  </a:lnTo>
                  <a:lnTo>
                    <a:pt x="624" y="318"/>
                  </a:lnTo>
                  <a:lnTo>
                    <a:pt x="606" y="312"/>
                  </a:lnTo>
                  <a:lnTo>
                    <a:pt x="594" y="312"/>
                  </a:lnTo>
                  <a:lnTo>
                    <a:pt x="576" y="306"/>
                  </a:lnTo>
                  <a:lnTo>
                    <a:pt x="564" y="306"/>
                  </a:lnTo>
                  <a:lnTo>
                    <a:pt x="564" y="276"/>
                  </a:lnTo>
                  <a:lnTo>
                    <a:pt x="546" y="276"/>
                  </a:lnTo>
                  <a:lnTo>
                    <a:pt x="546" y="246"/>
                  </a:lnTo>
                  <a:lnTo>
                    <a:pt x="552" y="240"/>
                  </a:lnTo>
                  <a:lnTo>
                    <a:pt x="546" y="216"/>
                  </a:lnTo>
                  <a:lnTo>
                    <a:pt x="516" y="216"/>
                  </a:lnTo>
                  <a:lnTo>
                    <a:pt x="516" y="186"/>
                  </a:lnTo>
                  <a:lnTo>
                    <a:pt x="510" y="180"/>
                  </a:lnTo>
                  <a:lnTo>
                    <a:pt x="480" y="180"/>
                  </a:lnTo>
                  <a:lnTo>
                    <a:pt x="462" y="162"/>
                  </a:lnTo>
                  <a:lnTo>
                    <a:pt x="450" y="156"/>
                  </a:lnTo>
                  <a:lnTo>
                    <a:pt x="432" y="120"/>
                  </a:lnTo>
                  <a:lnTo>
                    <a:pt x="432" y="96"/>
                  </a:lnTo>
                  <a:lnTo>
                    <a:pt x="426" y="90"/>
                  </a:lnTo>
                  <a:lnTo>
                    <a:pt x="414" y="66"/>
                  </a:lnTo>
                  <a:lnTo>
                    <a:pt x="408" y="60"/>
                  </a:lnTo>
                  <a:lnTo>
                    <a:pt x="396" y="60"/>
                  </a:lnTo>
                  <a:lnTo>
                    <a:pt x="396" y="30"/>
                  </a:lnTo>
                  <a:lnTo>
                    <a:pt x="384" y="18"/>
                  </a:lnTo>
                  <a:lnTo>
                    <a:pt x="378" y="0"/>
                  </a:lnTo>
                  <a:lnTo>
                    <a:pt x="342" y="6"/>
                  </a:lnTo>
                  <a:lnTo>
                    <a:pt x="330" y="18"/>
                  </a:lnTo>
                  <a:lnTo>
                    <a:pt x="306" y="18"/>
                  </a:lnTo>
                  <a:lnTo>
                    <a:pt x="264" y="60"/>
                  </a:lnTo>
                  <a:lnTo>
                    <a:pt x="258" y="60"/>
                  </a:lnTo>
                  <a:lnTo>
                    <a:pt x="258" y="42"/>
                  </a:lnTo>
                  <a:lnTo>
                    <a:pt x="252" y="42"/>
                  </a:lnTo>
                  <a:lnTo>
                    <a:pt x="252" y="24"/>
                  </a:lnTo>
                  <a:lnTo>
                    <a:pt x="246" y="18"/>
                  </a:lnTo>
                  <a:lnTo>
                    <a:pt x="228" y="18"/>
                  </a:lnTo>
                  <a:lnTo>
                    <a:pt x="216" y="24"/>
                  </a:lnTo>
                  <a:lnTo>
                    <a:pt x="168" y="36"/>
                  </a:lnTo>
                  <a:lnTo>
                    <a:pt x="132" y="36"/>
                  </a:lnTo>
                  <a:lnTo>
                    <a:pt x="114" y="42"/>
                  </a:lnTo>
                  <a:lnTo>
                    <a:pt x="78" y="42"/>
                  </a:lnTo>
                  <a:lnTo>
                    <a:pt x="78" y="216"/>
                  </a:lnTo>
                  <a:lnTo>
                    <a:pt x="72" y="222"/>
                  </a:lnTo>
                  <a:lnTo>
                    <a:pt x="78" y="348"/>
                  </a:lnTo>
                  <a:lnTo>
                    <a:pt x="6" y="348"/>
                  </a:lnTo>
                  <a:lnTo>
                    <a:pt x="0" y="570"/>
                  </a:lnTo>
                  <a:close/>
                </a:path>
              </a:pathLst>
            </a:custGeom>
            <a:solidFill>
              <a:srgbClr val="C0C0C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663" name="Bosnia and Herzegovina">
              <a:extLst>
                <a:ext uri="{FF2B5EF4-FFF2-40B4-BE49-F238E27FC236}">
                  <a16:creationId xmlns:a16="http://schemas.microsoft.com/office/drawing/2014/main" id="{D36245E5-8525-6E43-75D1-49ECB67A8BC0}"/>
                </a:ext>
              </a:extLst>
            </p:cNvPr>
            <p:cNvSpPr>
              <a:spLocks/>
            </p:cNvSpPr>
            <p:nvPr/>
          </p:nvSpPr>
          <p:spPr bwMode="gray">
            <a:xfrm>
              <a:off x="2925" y="1644"/>
              <a:ext cx="68" cy="60"/>
            </a:xfrm>
            <a:custGeom>
              <a:avLst/>
              <a:gdLst>
                <a:gd name="T0" fmla="*/ 2147483647 w 264"/>
                <a:gd name="T1" fmla="*/ 2147483647 h 234"/>
                <a:gd name="T2" fmla="*/ 2147483647 w 264"/>
                <a:gd name="T3" fmla="*/ 2147483647 h 234"/>
                <a:gd name="T4" fmla="*/ 2147483647 w 264"/>
                <a:gd name="T5" fmla="*/ 2147483647 h 234"/>
                <a:gd name="T6" fmla="*/ 2147483647 w 264"/>
                <a:gd name="T7" fmla="*/ 2147483647 h 234"/>
                <a:gd name="T8" fmla="*/ 2147483647 w 264"/>
                <a:gd name="T9" fmla="*/ 2147483647 h 234"/>
                <a:gd name="T10" fmla="*/ 2147483647 w 264"/>
                <a:gd name="T11" fmla="*/ 2147483647 h 234"/>
                <a:gd name="T12" fmla="*/ 2147483647 w 264"/>
                <a:gd name="T13" fmla="*/ 2147483647 h 234"/>
                <a:gd name="T14" fmla="*/ 2147483647 w 264"/>
                <a:gd name="T15" fmla="*/ 2147483647 h 234"/>
                <a:gd name="T16" fmla="*/ 2147483647 w 264"/>
                <a:gd name="T17" fmla="*/ 2147483647 h 234"/>
                <a:gd name="T18" fmla="*/ 2147483647 w 264"/>
                <a:gd name="T19" fmla="*/ 2147483647 h 234"/>
                <a:gd name="T20" fmla="*/ 2147483647 w 264"/>
                <a:gd name="T21" fmla="*/ 2147483647 h 234"/>
                <a:gd name="T22" fmla="*/ 2147483647 w 264"/>
                <a:gd name="T23" fmla="*/ 2147483647 h 234"/>
                <a:gd name="T24" fmla="*/ 2147483647 w 264"/>
                <a:gd name="T25" fmla="*/ 2147483647 h 234"/>
                <a:gd name="T26" fmla="*/ 2147483647 w 264"/>
                <a:gd name="T27" fmla="*/ 2147483647 h 234"/>
                <a:gd name="T28" fmla="*/ 2147483647 w 264"/>
                <a:gd name="T29" fmla="*/ 2147483647 h 234"/>
                <a:gd name="T30" fmla="*/ 2147483647 w 264"/>
                <a:gd name="T31" fmla="*/ 2147483647 h 234"/>
                <a:gd name="T32" fmla="*/ 2147483647 w 264"/>
                <a:gd name="T33" fmla="*/ 2147483647 h 234"/>
                <a:gd name="T34" fmla="*/ 2147483647 w 264"/>
                <a:gd name="T35" fmla="*/ 2147483647 h 234"/>
                <a:gd name="T36" fmla="*/ 2147483647 w 264"/>
                <a:gd name="T37" fmla="*/ 2147483647 h 234"/>
                <a:gd name="T38" fmla="*/ 2147483647 w 264"/>
                <a:gd name="T39" fmla="*/ 0 h 234"/>
                <a:gd name="T40" fmla="*/ 2147483647 w 264"/>
                <a:gd name="T41" fmla="*/ 0 h 234"/>
                <a:gd name="T42" fmla="*/ 2147483647 w 264"/>
                <a:gd name="T43" fmla="*/ 2147483647 h 234"/>
                <a:gd name="T44" fmla="*/ 0 w 264"/>
                <a:gd name="T45" fmla="*/ 2147483647 h 234"/>
                <a:gd name="T46" fmla="*/ 2147483647 w 264"/>
                <a:gd name="T47" fmla="*/ 2147483647 h 234"/>
                <a:gd name="T48" fmla="*/ 2147483647 w 264"/>
                <a:gd name="T49" fmla="*/ 2147483647 h 234"/>
                <a:gd name="T50" fmla="*/ 2147483647 w 264"/>
                <a:gd name="T51" fmla="*/ 2147483647 h 234"/>
                <a:gd name="T52" fmla="*/ 2147483647 w 264"/>
                <a:gd name="T53" fmla="*/ 2147483647 h 234"/>
                <a:gd name="T54" fmla="*/ 2147483647 w 264"/>
                <a:gd name="T55" fmla="*/ 2147483647 h 234"/>
                <a:gd name="T56" fmla="*/ 2147483647 w 264"/>
                <a:gd name="T57" fmla="*/ 2147483647 h 234"/>
                <a:gd name="T58" fmla="*/ 2147483647 w 264"/>
                <a:gd name="T59" fmla="*/ 2147483647 h 234"/>
                <a:gd name="T60" fmla="*/ 2147483647 w 264"/>
                <a:gd name="T61" fmla="*/ 2147483647 h 234"/>
                <a:gd name="T62" fmla="*/ 2147483647 w 264"/>
                <a:gd name="T63" fmla="*/ 2147483647 h 234"/>
                <a:gd name="T64" fmla="*/ 2147483647 w 264"/>
                <a:gd name="T65" fmla="*/ 2147483647 h 234"/>
                <a:gd name="T66" fmla="*/ 2147483647 w 264"/>
                <a:gd name="T67" fmla="*/ 2147483647 h 234"/>
                <a:gd name="T68" fmla="*/ 2147483647 w 264"/>
                <a:gd name="T69" fmla="*/ 2147483647 h 234"/>
                <a:gd name="T70" fmla="*/ 2147483647 w 264"/>
                <a:gd name="T71" fmla="*/ 2147483647 h 234"/>
                <a:gd name="T72" fmla="*/ 2147483647 w 264"/>
                <a:gd name="T73" fmla="*/ 2147483647 h 234"/>
                <a:gd name="T74" fmla="*/ 2147483647 w 264"/>
                <a:gd name="T75" fmla="*/ 2147483647 h 234"/>
                <a:gd name="T76" fmla="*/ 2147483647 w 264"/>
                <a:gd name="T77" fmla="*/ 2147483647 h 234"/>
                <a:gd name="T78" fmla="*/ 2147483647 w 264"/>
                <a:gd name="T79" fmla="*/ 2147483647 h 234"/>
                <a:gd name="T80" fmla="*/ 2147483647 w 264"/>
                <a:gd name="T81" fmla="*/ 2147483647 h 234"/>
                <a:gd name="T82" fmla="*/ 2147483647 w 264"/>
                <a:gd name="T83" fmla="*/ 2147483647 h 234"/>
                <a:gd name="T84" fmla="*/ 2147483647 w 264"/>
                <a:gd name="T85" fmla="*/ 2147483647 h 234"/>
                <a:gd name="T86" fmla="*/ 2147483647 w 264"/>
                <a:gd name="T87" fmla="*/ 2147483647 h 234"/>
                <a:gd name="T88" fmla="*/ 2147483647 w 264"/>
                <a:gd name="T89" fmla="*/ 2147483647 h 234"/>
                <a:gd name="T90" fmla="*/ 2147483647 w 264"/>
                <a:gd name="T91" fmla="*/ 2147483647 h 234"/>
                <a:gd name="T92" fmla="*/ 2147483647 w 264"/>
                <a:gd name="T93" fmla="*/ 2147483647 h 234"/>
                <a:gd name="T94" fmla="*/ 2147483647 w 264"/>
                <a:gd name="T95" fmla="*/ 2147483647 h 234"/>
                <a:gd name="T96" fmla="*/ 2147483647 w 264"/>
                <a:gd name="T97" fmla="*/ 2147483647 h 234"/>
                <a:gd name="T98" fmla="*/ 2147483647 w 264"/>
                <a:gd name="T99" fmla="*/ 2147483647 h 234"/>
                <a:gd name="T100" fmla="*/ 2147483647 w 264"/>
                <a:gd name="T101" fmla="*/ 2147483647 h 234"/>
                <a:gd name="T102" fmla="*/ 2147483647 w 264"/>
                <a:gd name="T103" fmla="*/ 2147483647 h 234"/>
                <a:gd name="T104" fmla="*/ 2147483647 w 264"/>
                <a:gd name="T105" fmla="*/ 2147483647 h 234"/>
                <a:gd name="T106" fmla="*/ 2147483647 w 264"/>
                <a:gd name="T107" fmla="*/ 2147483647 h 234"/>
                <a:gd name="T108" fmla="*/ 2147483647 w 264"/>
                <a:gd name="T109" fmla="*/ 2147483647 h 234"/>
                <a:gd name="T110" fmla="*/ 2147483647 w 264"/>
                <a:gd name="T111" fmla="*/ 2147483647 h 234"/>
                <a:gd name="T112" fmla="*/ 2147483647 w 264"/>
                <a:gd name="T113" fmla="*/ 2147483647 h 234"/>
                <a:gd name="T114" fmla="*/ 2147483647 w 264"/>
                <a:gd name="T115" fmla="*/ 2147483647 h 234"/>
                <a:gd name="T116" fmla="*/ 2147483647 w 264"/>
                <a:gd name="T117" fmla="*/ 2147483647 h 234"/>
                <a:gd name="T118" fmla="*/ 2147483647 w 264"/>
                <a:gd name="T119" fmla="*/ 2147483647 h 234"/>
                <a:gd name="T120" fmla="*/ 2147483647 w 264"/>
                <a:gd name="T121" fmla="*/ 2147483647 h 234"/>
                <a:gd name="T122" fmla="*/ 2147483647 w 264"/>
                <a:gd name="T123" fmla="*/ 2147483647 h 234"/>
                <a:gd name="T124" fmla="*/ 2147483647 w 264"/>
                <a:gd name="T125" fmla="*/ 2147483647 h 234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264"/>
                <a:gd name="T190" fmla="*/ 0 h 234"/>
                <a:gd name="T191" fmla="*/ 264 w 264"/>
                <a:gd name="T192" fmla="*/ 234 h 234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264" h="234">
                  <a:moveTo>
                    <a:pt x="246" y="78"/>
                  </a:moveTo>
                  <a:lnTo>
                    <a:pt x="228" y="78"/>
                  </a:lnTo>
                  <a:lnTo>
                    <a:pt x="228" y="60"/>
                  </a:lnTo>
                  <a:lnTo>
                    <a:pt x="246" y="42"/>
                  </a:lnTo>
                  <a:lnTo>
                    <a:pt x="246" y="30"/>
                  </a:lnTo>
                  <a:lnTo>
                    <a:pt x="234" y="30"/>
                  </a:lnTo>
                  <a:lnTo>
                    <a:pt x="222" y="36"/>
                  </a:lnTo>
                  <a:lnTo>
                    <a:pt x="216" y="36"/>
                  </a:lnTo>
                  <a:lnTo>
                    <a:pt x="216" y="30"/>
                  </a:lnTo>
                  <a:lnTo>
                    <a:pt x="204" y="30"/>
                  </a:lnTo>
                  <a:lnTo>
                    <a:pt x="192" y="12"/>
                  </a:lnTo>
                  <a:lnTo>
                    <a:pt x="138" y="12"/>
                  </a:lnTo>
                  <a:lnTo>
                    <a:pt x="132" y="6"/>
                  </a:lnTo>
                  <a:lnTo>
                    <a:pt x="120" y="6"/>
                  </a:lnTo>
                  <a:lnTo>
                    <a:pt x="108" y="12"/>
                  </a:lnTo>
                  <a:lnTo>
                    <a:pt x="90" y="6"/>
                  </a:lnTo>
                  <a:lnTo>
                    <a:pt x="66" y="6"/>
                  </a:lnTo>
                  <a:lnTo>
                    <a:pt x="42" y="12"/>
                  </a:lnTo>
                  <a:lnTo>
                    <a:pt x="30" y="6"/>
                  </a:lnTo>
                  <a:lnTo>
                    <a:pt x="24" y="0"/>
                  </a:lnTo>
                  <a:lnTo>
                    <a:pt x="18" y="0"/>
                  </a:lnTo>
                  <a:lnTo>
                    <a:pt x="18" y="24"/>
                  </a:lnTo>
                  <a:lnTo>
                    <a:pt x="0" y="30"/>
                  </a:lnTo>
                  <a:lnTo>
                    <a:pt x="12" y="42"/>
                  </a:lnTo>
                  <a:lnTo>
                    <a:pt x="30" y="48"/>
                  </a:lnTo>
                  <a:lnTo>
                    <a:pt x="30" y="60"/>
                  </a:lnTo>
                  <a:lnTo>
                    <a:pt x="36" y="60"/>
                  </a:lnTo>
                  <a:lnTo>
                    <a:pt x="42" y="66"/>
                  </a:lnTo>
                  <a:lnTo>
                    <a:pt x="42" y="84"/>
                  </a:lnTo>
                  <a:lnTo>
                    <a:pt x="60" y="90"/>
                  </a:lnTo>
                  <a:lnTo>
                    <a:pt x="72" y="120"/>
                  </a:lnTo>
                  <a:lnTo>
                    <a:pt x="84" y="132"/>
                  </a:lnTo>
                  <a:lnTo>
                    <a:pt x="96" y="138"/>
                  </a:lnTo>
                  <a:lnTo>
                    <a:pt x="114" y="150"/>
                  </a:lnTo>
                  <a:lnTo>
                    <a:pt x="126" y="156"/>
                  </a:lnTo>
                  <a:lnTo>
                    <a:pt x="132" y="168"/>
                  </a:lnTo>
                  <a:lnTo>
                    <a:pt x="132" y="174"/>
                  </a:lnTo>
                  <a:lnTo>
                    <a:pt x="126" y="180"/>
                  </a:lnTo>
                  <a:lnTo>
                    <a:pt x="138" y="180"/>
                  </a:lnTo>
                  <a:lnTo>
                    <a:pt x="156" y="198"/>
                  </a:lnTo>
                  <a:lnTo>
                    <a:pt x="162" y="210"/>
                  </a:lnTo>
                  <a:lnTo>
                    <a:pt x="174" y="216"/>
                  </a:lnTo>
                  <a:lnTo>
                    <a:pt x="192" y="234"/>
                  </a:lnTo>
                  <a:lnTo>
                    <a:pt x="210" y="204"/>
                  </a:lnTo>
                  <a:lnTo>
                    <a:pt x="198" y="198"/>
                  </a:lnTo>
                  <a:lnTo>
                    <a:pt x="192" y="198"/>
                  </a:lnTo>
                  <a:lnTo>
                    <a:pt x="186" y="192"/>
                  </a:lnTo>
                  <a:lnTo>
                    <a:pt x="186" y="186"/>
                  </a:lnTo>
                  <a:lnTo>
                    <a:pt x="192" y="180"/>
                  </a:lnTo>
                  <a:lnTo>
                    <a:pt x="198" y="180"/>
                  </a:lnTo>
                  <a:lnTo>
                    <a:pt x="204" y="168"/>
                  </a:lnTo>
                  <a:lnTo>
                    <a:pt x="204" y="162"/>
                  </a:lnTo>
                  <a:lnTo>
                    <a:pt x="210" y="156"/>
                  </a:lnTo>
                  <a:lnTo>
                    <a:pt x="228" y="156"/>
                  </a:lnTo>
                  <a:lnTo>
                    <a:pt x="228" y="132"/>
                  </a:lnTo>
                  <a:lnTo>
                    <a:pt x="258" y="132"/>
                  </a:lnTo>
                  <a:lnTo>
                    <a:pt x="258" y="126"/>
                  </a:lnTo>
                  <a:lnTo>
                    <a:pt x="252" y="114"/>
                  </a:lnTo>
                  <a:lnTo>
                    <a:pt x="240" y="102"/>
                  </a:lnTo>
                  <a:lnTo>
                    <a:pt x="264" y="96"/>
                  </a:lnTo>
                  <a:lnTo>
                    <a:pt x="258" y="84"/>
                  </a:lnTo>
                  <a:lnTo>
                    <a:pt x="252" y="78"/>
                  </a:lnTo>
                  <a:lnTo>
                    <a:pt x="246" y="78"/>
                  </a:lnTo>
                  <a:close/>
                </a:path>
              </a:pathLst>
            </a:custGeom>
            <a:solidFill>
              <a:srgbClr val="C0C0C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664" name="Bolivia">
              <a:extLst>
                <a:ext uri="{FF2B5EF4-FFF2-40B4-BE49-F238E27FC236}">
                  <a16:creationId xmlns:a16="http://schemas.microsoft.com/office/drawing/2014/main" id="{6F85CDB6-0A9C-B9F3-B059-E1F53292F4E5}"/>
                </a:ext>
              </a:extLst>
            </p:cNvPr>
            <p:cNvSpPr>
              <a:spLocks/>
            </p:cNvSpPr>
            <p:nvPr/>
          </p:nvSpPr>
          <p:spPr bwMode="gray">
            <a:xfrm>
              <a:off x="1407" y="2767"/>
              <a:ext cx="226" cy="269"/>
            </a:xfrm>
            <a:custGeom>
              <a:avLst/>
              <a:gdLst>
                <a:gd name="T0" fmla="*/ 2147483647 w 894"/>
                <a:gd name="T1" fmla="*/ 2147483647 h 1056"/>
                <a:gd name="T2" fmla="*/ 2147483647 w 894"/>
                <a:gd name="T3" fmla="*/ 2147483647 h 1056"/>
                <a:gd name="T4" fmla="*/ 2147483647 w 894"/>
                <a:gd name="T5" fmla="*/ 2147483647 h 1056"/>
                <a:gd name="T6" fmla="*/ 2147483647 w 894"/>
                <a:gd name="T7" fmla="*/ 2147483647 h 1056"/>
                <a:gd name="T8" fmla="*/ 2147483647 w 894"/>
                <a:gd name="T9" fmla="*/ 2147483647 h 1056"/>
                <a:gd name="T10" fmla="*/ 2147483647 w 894"/>
                <a:gd name="T11" fmla="*/ 2147483647 h 1056"/>
                <a:gd name="T12" fmla="*/ 2147483647 w 894"/>
                <a:gd name="T13" fmla="*/ 2147483647 h 1056"/>
                <a:gd name="T14" fmla="*/ 2147483647 w 894"/>
                <a:gd name="T15" fmla="*/ 2147483647 h 1056"/>
                <a:gd name="T16" fmla="*/ 2147483647 w 894"/>
                <a:gd name="T17" fmla="*/ 2147483647 h 1056"/>
                <a:gd name="T18" fmla="*/ 2147483647 w 894"/>
                <a:gd name="T19" fmla="*/ 2147483647 h 1056"/>
                <a:gd name="T20" fmla="*/ 2147483647 w 894"/>
                <a:gd name="T21" fmla="*/ 2147483647 h 1056"/>
                <a:gd name="T22" fmla="*/ 2147483647 w 894"/>
                <a:gd name="T23" fmla="*/ 2147483647 h 1056"/>
                <a:gd name="T24" fmla="*/ 2147483647 w 894"/>
                <a:gd name="T25" fmla="*/ 2147483647 h 1056"/>
                <a:gd name="T26" fmla="*/ 2147483647 w 894"/>
                <a:gd name="T27" fmla="*/ 2147483647 h 1056"/>
                <a:gd name="T28" fmla="*/ 2147483647 w 894"/>
                <a:gd name="T29" fmla="*/ 2147483647 h 1056"/>
                <a:gd name="T30" fmla="*/ 2147483647 w 894"/>
                <a:gd name="T31" fmla="*/ 2147483647 h 1056"/>
                <a:gd name="T32" fmla="*/ 2147483647 w 894"/>
                <a:gd name="T33" fmla="*/ 2147483647 h 1056"/>
                <a:gd name="T34" fmla="*/ 2147483647 w 894"/>
                <a:gd name="T35" fmla="*/ 2147483647 h 1056"/>
                <a:gd name="T36" fmla="*/ 2147483647 w 894"/>
                <a:gd name="T37" fmla="*/ 2147483647 h 1056"/>
                <a:gd name="T38" fmla="*/ 2147483647 w 894"/>
                <a:gd name="T39" fmla="*/ 2147483647 h 1056"/>
                <a:gd name="T40" fmla="*/ 2147483647 w 894"/>
                <a:gd name="T41" fmla="*/ 2147483647 h 1056"/>
                <a:gd name="T42" fmla="*/ 2147483647 w 894"/>
                <a:gd name="T43" fmla="*/ 2147483647 h 1056"/>
                <a:gd name="T44" fmla="*/ 2147483647 w 894"/>
                <a:gd name="T45" fmla="*/ 2147483647 h 1056"/>
                <a:gd name="T46" fmla="*/ 2147483647 w 894"/>
                <a:gd name="T47" fmla="*/ 2147483647 h 1056"/>
                <a:gd name="T48" fmla="*/ 0 w 894"/>
                <a:gd name="T49" fmla="*/ 2147483647 h 1056"/>
                <a:gd name="T50" fmla="*/ 2147483647 w 894"/>
                <a:gd name="T51" fmla="*/ 2147483647 h 1056"/>
                <a:gd name="T52" fmla="*/ 2147483647 w 894"/>
                <a:gd name="T53" fmla="*/ 2147483647 h 1056"/>
                <a:gd name="T54" fmla="*/ 2147483647 w 894"/>
                <a:gd name="T55" fmla="*/ 2147483647 h 1056"/>
                <a:gd name="T56" fmla="*/ 2147483647 w 894"/>
                <a:gd name="T57" fmla="*/ 2147483647 h 1056"/>
                <a:gd name="T58" fmla="*/ 2147483647 w 894"/>
                <a:gd name="T59" fmla="*/ 2147483647 h 1056"/>
                <a:gd name="T60" fmla="*/ 2147483647 w 894"/>
                <a:gd name="T61" fmla="*/ 2147483647 h 1056"/>
                <a:gd name="T62" fmla="*/ 2147483647 w 894"/>
                <a:gd name="T63" fmla="*/ 2147483647 h 1056"/>
                <a:gd name="T64" fmla="*/ 2147483647 w 894"/>
                <a:gd name="T65" fmla="*/ 2147483647 h 1056"/>
                <a:gd name="T66" fmla="*/ 2147483647 w 894"/>
                <a:gd name="T67" fmla="*/ 2147483647 h 1056"/>
                <a:gd name="T68" fmla="*/ 2147483647 w 894"/>
                <a:gd name="T69" fmla="*/ 2147483647 h 1056"/>
                <a:gd name="T70" fmla="*/ 2147483647 w 894"/>
                <a:gd name="T71" fmla="*/ 2147483647 h 1056"/>
                <a:gd name="T72" fmla="*/ 2147483647 w 894"/>
                <a:gd name="T73" fmla="*/ 2147483647 h 1056"/>
                <a:gd name="T74" fmla="*/ 2147483647 w 894"/>
                <a:gd name="T75" fmla="*/ 2147483647 h 1056"/>
                <a:gd name="T76" fmla="*/ 2147483647 w 894"/>
                <a:gd name="T77" fmla="*/ 2147483647 h 1056"/>
                <a:gd name="T78" fmla="*/ 2147483647 w 894"/>
                <a:gd name="T79" fmla="*/ 2147483647 h 1056"/>
                <a:gd name="T80" fmla="*/ 2147483647 w 894"/>
                <a:gd name="T81" fmla="*/ 2147483647 h 1056"/>
                <a:gd name="T82" fmla="*/ 2147483647 w 894"/>
                <a:gd name="T83" fmla="*/ 2147483647 h 1056"/>
                <a:gd name="T84" fmla="*/ 2147483647 w 894"/>
                <a:gd name="T85" fmla="*/ 2147483647 h 1056"/>
                <a:gd name="T86" fmla="*/ 2147483647 w 894"/>
                <a:gd name="T87" fmla="*/ 2147483647 h 1056"/>
                <a:gd name="T88" fmla="*/ 2147483647 w 894"/>
                <a:gd name="T89" fmla="*/ 2147483647 h 1056"/>
                <a:gd name="T90" fmla="*/ 2147483647 w 894"/>
                <a:gd name="T91" fmla="*/ 2147483647 h 1056"/>
                <a:gd name="T92" fmla="*/ 2147483647 w 894"/>
                <a:gd name="T93" fmla="*/ 2147483647 h 1056"/>
                <a:gd name="T94" fmla="*/ 2147483647 w 894"/>
                <a:gd name="T95" fmla="*/ 2147483647 h 1056"/>
                <a:gd name="T96" fmla="*/ 2147483647 w 894"/>
                <a:gd name="T97" fmla="*/ 2147483647 h 1056"/>
                <a:gd name="T98" fmla="*/ 2147483647 w 894"/>
                <a:gd name="T99" fmla="*/ 2147483647 h 1056"/>
                <a:gd name="T100" fmla="*/ 2147483647 w 894"/>
                <a:gd name="T101" fmla="*/ 2147483647 h 105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894"/>
                <a:gd name="T154" fmla="*/ 0 h 1056"/>
                <a:gd name="T155" fmla="*/ 894 w 894"/>
                <a:gd name="T156" fmla="*/ 1056 h 105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894" h="1056">
                  <a:moveTo>
                    <a:pt x="882" y="744"/>
                  </a:moveTo>
                  <a:lnTo>
                    <a:pt x="882" y="738"/>
                  </a:lnTo>
                  <a:lnTo>
                    <a:pt x="888" y="732"/>
                  </a:lnTo>
                  <a:lnTo>
                    <a:pt x="888" y="708"/>
                  </a:lnTo>
                  <a:lnTo>
                    <a:pt x="894" y="696"/>
                  </a:lnTo>
                  <a:lnTo>
                    <a:pt x="894" y="684"/>
                  </a:lnTo>
                  <a:lnTo>
                    <a:pt x="882" y="648"/>
                  </a:lnTo>
                  <a:lnTo>
                    <a:pt x="876" y="636"/>
                  </a:lnTo>
                  <a:lnTo>
                    <a:pt x="864" y="624"/>
                  </a:lnTo>
                  <a:lnTo>
                    <a:pt x="840" y="612"/>
                  </a:lnTo>
                  <a:lnTo>
                    <a:pt x="834" y="606"/>
                  </a:lnTo>
                  <a:lnTo>
                    <a:pt x="822" y="600"/>
                  </a:lnTo>
                  <a:lnTo>
                    <a:pt x="816" y="588"/>
                  </a:lnTo>
                  <a:lnTo>
                    <a:pt x="816" y="576"/>
                  </a:lnTo>
                  <a:lnTo>
                    <a:pt x="822" y="558"/>
                  </a:lnTo>
                  <a:lnTo>
                    <a:pt x="822" y="546"/>
                  </a:lnTo>
                  <a:lnTo>
                    <a:pt x="828" y="540"/>
                  </a:lnTo>
                  <a:lnTo>
                    <a:pt x="828" y="534"/>
                  </a:lnTo>
                  <a:lnTo>
                    <a:pt x="768" y="534"/>
                  </a:lnTo>
                  <a:lnTo>
                    <a:pt x="720" y="528"/>
                  </a:lnTo>
                  <a:lnTo>
                    <a:pt x="690" y="522"/>
                  </a:lnTo>
                  <a:lnTo>
                    <a:pt x="684" y="516"/>
                  </a:lnTo>
                  <a:lnTo>
                    <a:pt x="684" y="474"/>
                  </a:lnTo>
                  <a:lnTo>
                    <a:pt x="690" y="462"/>
                  </a:lnTo>
                  <a:lnTo>
                    <a:pt x="684" y="456"/>
                  </a:lnTo>
                  <a:lnTo>
                    <a:pt x="672" y="450"/>
                  </a:lnTo>
                  <a:lnTo>
                    <a:pt x="666" y="438"/>
                  </a:lnTo>
                  <a:lnTo>
                    <a:pt x="660" y="432"/>
                  </a:lnTo>
                  <a:lnTo>
                    <a:pt x="660" y="426"/>
                  </a:lnTo>
                  <a:lnTo>
                    <a:pt x="678" y="426"/>
                  </a:lnTo>
                  <a:lnTo>
                    <a:pt x="678" y="396"/>
                  </a:lnTo>
                  <a:lnTo>
                    <a:pt x="672" y="384"/>
                  </a:lnTo>
                  <a:lnTo>
                    <a:pt x="666" y="378"/>
                  </a:lnTo>
                  <a:lnTo>
                    <a:pt x="660" y="366"/>
                  </a:lnTo>
                  <a:lnTo>
                    <a:pt x="660" y="336"/>
                  </a:lnTo>
                  <a:lnTo>
                    <a:pt x="654" y="330"/>
                  </a:lnTo>
                  <a:lnTo>
                    <a:pt x="648" y="318"/>
                  </a:lnTo>
                  <a:lnTo>
                    <a:pt x="624" y="306"/>
                  </a:lnTo>
                  <a:lnTo>
                    <a:pt x="564" y="306"/>
                  </a:lnTo>
                  <a:lnTo>
                    <a:pt x="558" y="300"/>
                  </a:lnTo>
                  <a:lnTo>
                    <a:pt x="546" y="294"/>
                  </a:lnTo>
                  <a:lnTo>
                    <a:pt x="534" y="282"/>
                  </a:lnTo>
                  <a:lnTo>
                    <a:pt x="534" y="276"/>
                  </a:lnTo>
                  <a:lnTo>
                    <a:pt x="510" y="276"/>
                  </a:lnTo>
                  <a:lnTo>
                    <a:pt x="498" y="270"/>
                  </a:lnTo>
                  <a:lnTo>
                    <a:pt x="486" y="258"/>
                  </a:lnTo>
                  <a:lnTo>
                    <a:pt x="474" y="252"/>
                  </a:lnTo>
                  <a:lnTo>
                    <a:pt x="468" y="240"/>
                  </a:lnTo>
                  <a:lnTo>
                    <a:pt x="468" y="234"/>
                  </a:lnTo>
                  <a:lnTo>
                    <a:pt x="456" y="234"/>
                  </a:lnTo>
                  <a:lnTo>
                    <a:pt x="450" y="240"/>
                  </a:lnTo>
                  <a:lnTo>
                    <a:pt x="438" y="240"/>
                  </a:lnTo>
                  <a:lnTo>
                    <a:pt x="426" y="234"/>
                  </a:lnTo>
                  <a:lnTo>
                    <a:pt x="420" y="222"/>
                  </a:lnTo>
                  <a:lnTo>
                    <a:pt x="414" y="228"/>
                  </a:lnTo>
                  <a:lnTo>
                    <a:pt x="384" y="228"/>
                  </a:lnTo>
                  <a:lnTo>
                    <a:pt x="372" y="222"/>
                  </a:lnTo>
                  <a:lnTo>
                    <a:pt x="366" y="216"/>
                  </a:lnTo>
                  <a:lnTo>
                    <a:pt x="366" y="210"/>
                  </a:lnTo>
                  <a:lnTo>
                    <a:pt x="360" y="198"/>
                  </a:lnTo>
                  <a:lnTo>
                    <a:pt x="360" y="192"/>
                  </a:lnTo>
                  <a:lnTo>
                    <a:pt x="354" y="186"/>
                  </a:lnTo>
                  <a:lnTo>
                    <a:pt x="330" y="186"/>
                  </a:lnTo>
                  <a:lnTo>
                    <a:pt x="324" y="156"/>
                  </a:lnTo>
                  <a:lnTo>
                    <a:pt x="318" y="150"/>
                  </a:lnTo>
                  <a:lnTo>
                    <a:pt x="306" y="144"/>
                  </a:lnTo>
                  <a:lnTo>
                    <a:pt x="294" y="132"/>
                  </a:lnTo>
                  <a:lnTo>
                    <a:pt x="294" y="120"/>
                  </a:lnTo>
                  <a:lnTo>
                    <a:pt x="300" y="114"/>
                  </a:lnTo>
                  <a:lnTo>
                    <a:pt x="300" y="96"/>
                  </a:lnTo>
                  <a:lnTo>
                    <a:pt x="294" y="84"/>
                  </a:lnTo>
                  <a:lnTo>
                    <a:pt x="288" y="78"/>
                  </a:lnTo>
                  <a:lnTo>
                    <a:pt x="288" y="48"/>
                  </a:lnTo>
                  <a:lnTo>
                    <a:pt x="294" y="42"/>
                  </a:lnTo>
                  <a:lnTo>
                    <a:pt x="294" y="36"/>
                  </a:lnTo>
                  <a:lnTo>
                    <a:pt x="300" y="30"/>
                  </a:lnTo>
                  <a:lnTo>
                    <a:pt x="300" y="0"/>
                  </a:lnTo>
                  <a:lnTo>
                    <a:pt x="288" y="0"/>
                  </a:lnTo>
                  <a:lnTo>
                    <a:pt x="276" y="6"/>
                  </a:lnTo>
                  <a:lnTo>
                    <a:pt x="276" y="12"/>
                  </a:lnTo>
                  <a:lnTo>
                    <a:pt x="270" y="12"/>
                  </a:lnTo>
                  <a:lnTo>
                    <a:pt x="258" y="0"/>
                  </a:lnTo>
                  <a:lnTo>
                    <a:pt x="246" y="12"/>
                  </a:lnTo>
                  <a:lnTo>
                    <a:pt x="210" y="12"/>
                  </a:lnTo>
                  <a:lnTo>
                    <a:pt x="198" y="18"/>
                  </a:lnTo>
                  <a:lnTo>
                    <a:pt x="192" y="24"/>
                  </a:lnTo>
                  <a:lnTo>
                    <a:pt x="186" y="36"/>
                  </a:lnTo>
                  <a:lnTo>
                    <a:pt x="180" y="42"/>
                  </a:lnTo>
                  <a:lnTo>
                    <a:pt x="180" y="48"/>
                  </a:lnTo>
                  <a:lnTo>
                    <a:pt x="144" y="48"/>
                  </a:lnTo>
                  <a:lnTo>
                    <a:pt x="138" y="78"/>
                  </a:lnTo>
                  <a:lnTo>
                    <a:pt x="102" y="78"/>
                  </a:lnTo>
                  <a:lnTo>
                    <a:pt x="90" y="96"/>
                  </a:lnTo>
                  <a:lnTo>
                    <a:pt x="84" y="102"/>
                  </a:lnTo>
                  <a:lnTo>
                    <a:pt x="60" y="114"/>
                  </a:lnTo>
                  <a:lnTo>
                    <a:pt x="42" y="114"/>
                  </a:lnTo>
                  <a:lnTo>
                    <a:pt x="42" y="108"/>
                  </a:lnTo>
                  <a:lnTo>
                    <a:pt x="36" y="102"/>
                  </a:lnTo>
                  <a:lnTo>
                    <a:pt x="12" y="102"/>
                  </a:lnTo>
                  <a:lnTo>
                    <a:pt x="0" y="96"/>
                  </a:lnTo>
                  <a:lnTo>
                    <a:pt x="0" y="114"/>
                  </a:lnTo>
                  <a:lnTo>
                    <a:pt x="6" y="132"/>
                  </a:lnTo>
                  <a:lnTo>
                    <a:pt x="18" y="144"/>
                  </a:lnTo>
                  <a:lnTo>
                    <a:pt x="30" y="162"/>
                  </a:lnTo>
                  <a:lnTo>
                    <a:pt x="42" y="174"/>
                  </a:lnTo>
                  <a:lnTo>
                    <a:pt x="54" y="192"/>
                  </a:lnTo>
                  <a:lnTo>
                    <a:pt x="66" y="216"/>
                  </a:lnTo>
                  <a:lnTo>
                    <a:pt x="66" y="228"/>
                  </a:lnTo>
                  <a:lnTo>
                    <a:pt x="60" y="234"/>
                  </a:lnTo>
                  <a:lnTo>
                    <a:pt x="54" y="246"/>
                  </a:lnTo>
                  <a:lnTo>
                    <a:pt x="48" y="252"/>
                  </a:lnTo>
                  <a:lnTo>
                    <a:pt x="60" y="300"/>
                  </a:lnTo>
                  <a:lnTo>
                    <a:pt x="42" y="330"/>
                  </a:lnTo>
                  <a:lnTo>
                    <a:pt x="48" y="330"/>
                  </a:lnTo>
                  <a:lnTo>
                    <a:pt x="60" y="342"/>
                  </a:lnTo>
                  <a:lnTo>
                    <a:pt x="66" y="354"/>
                  </a:lnTo>
                  <a:lnTo>
                    <a:pt x="66" y="360"/>
                  </a:lnTo>
                  <a:lnTo>
                    <a:pt x="60" y="372"/>
                  </a:lnTo>
                  <a:lnTo>
                    <a:pt x="48" y="384"/>
                  </a:lnTo>
                  <a:lnTo>
                    <a:pt x="36" y="408"/>
                  </a:lnTo>
                  <a:lnTo>
                    <a:pt x="42" y="426"/>
                  </a:lnTo>
                  <a:lnTo>
                    <a:pt x="48" y="438"/>
                  </a:lnTo>
                  <a:lnTo>
                    <a:pt x="54" y="444"/>
                  </a:lnTo>
                  <a:lnTo>
                    <a:pt x="54" y="450"/>
                  </a:lnTo>
                  <a:lnTo>
                    <a:pt x="42" y="468"/>
                  </a:lnTo>
                  <a:lnTo>
                    <a:pt x="54" y="480"/>
                  </a:lnTo>
                  <a:lnTo>
                    <a:pt x="78" y="498"/>
                  </a:lnTo>
                  <a:lnTo>
                    <a:pt x="78" y="516"/>
                  </a:lnTo>
                  <a:lnTo>
                    <a:pt x="102" y="528"/>
                  </a:lnTo>
                  <a:lnTo>
                    <a:pt x="90" y="558"/>
                  </a:lnTo>
                  <a:lnTo>
                    <a:pt x="78" y="546"/>
                  </a:lnTo>
                  <a:lnTo>
                    <a:pt x="78" y="558"/>
                  </a:lnTo>
                  <a:lnTo>
                    <a:pt x="66" y="582"/>
                  </a:lnTo>
                  <a:lnTo>
                    <a:pt x="54" y="588"/>
                  </a:lnTo>
                  <a:lnTo>
                    <a:pt x="36" y="606"/>
                  </a:lnTo>
                  <a:lnTo>
                    <a:pt x="48" y="630"/>
                  </a:lnTo>
                  <a:lnTo>
                    <a:pt x="42" y="636"/>
                  </a:lnTo>
                  <a:lnTo>
                    <a:pt x="60" y="666"/>
                  </a:lnTo>
                  <a:lnTo>
                    <a:pt x="84" y="666"/>
                  </a:lnTo>
                  <a:lnTo>
                    <a:pt x="96" y="744"/>
                  </a:lnTo>
                  <a:lnTo>
                    <a:pt x="108" y="750"/>
                  </a:lnTo>
                  <a:lnTo>
                    <a:pt x="114" y="750"/>
                  </a:lnTo>
                  <a:lnTo>
                    <a:pt x="138" y="762"/>
                  </a:lnTo>
                  <a:lnTo>
                    <a:pt x="144" y="774"/>
                  </a:lnTo>
                  <a:lnTo>
                    <a:pt x="144" y="780"/>
                  </a:lnTo>
                  <a:lnTo>
                    <a:pt x="138" y="792"/>
                  </a:lnTo>
                  <a:lnTo>
                    <a:pt x="126" y="804"/>
                  </a:lnTo>
                  <a:lnTo>
                    <a:pt x="144" y="822"/>
                  </a:lnTo>
                  <a:lnTo>
                    <a:pt x="138" y="828"/>
                  </a:lnTo>
                  <a:lnTo>
                    <a:pt x="132" y="840"/>
                  </a:lnTo>
                  <a:lnTo>
                    <a:pt x="126" y="846"/>
                  </a:lnTo>
                  <a:lnTo>
                    <a:pt x="126" y="858"/>
                  </a:lnTo>
                  <a:lnTo>
                    <a:pt x="132" y="870"/>
                  </a:lnTo>
                  <a:lnTo>
                    <a:pt x="138" y="876"/>
                  </a:lnTo>
                  <a:lnTo>
                    <a:pt x="138" y="900"/>
                  </a:lnTo>
                  <a:lnTo>
                    <a:pt x="144" y="900"/>
                  </a:lnTo>
                  <a:lnTo>
                    <a:pt x="150" y="906"/>
                  </a:lnTo>
                  <a:lnTo>
                    <a:pt x="162" y="912"/>
                  </a:lnTo>
                  <a:lnTo>
                    <a:pt x="168" y="918"/>
                  </a:lnTo>
                  <a:lnTo>
                    <a:pt x="180" y="924"/>
                  </a:lnTo>
                  <a:lnTo>
                    <a:pt x="186" y="930"/>
                  </a:lnTo>
                  <a:lnTo>
                    <a:pt x="186" y="996"/>
                  </a:lnTo>
                  <a:lnTo>
                    <a:pt x="210" y="1020"/>
                  </a:lnTo>
                  <a:lnTo>
                    <a:pt x="210" y="1044"/>
                  </a:lnTo>
                  <a:lnTo>
                    <a:pt x="216" y="1056"/>
                  </a:lnTo>
                  <a:lnTo>
                    <a:pt x="270" y="1056"/>
                  </a:lnTo>
                  <a:lnTo>
                    <a:pt x="270" y="1026"/>
                  </a:lnTo>
                  <a:lnTo>
                    <a:pt x="282" y="1026"/>
                  </a:lnTo>
                  <a:lnTo>
                    <a:pt x="282" y="1008"/>
                  </a:lnTo>
                  <a:lnTo>
                    <a:pt x="306" y="1002"/>
                  </a:lnTo>
                  <a:lnTo>
                    <a:pt x="318" y="978"/>
                  </a:lnTo>
                  <a:lnTo>
                    <a:pt x="324" y="984"/>
                  </a:lnTo>
                  <a:lnTo>
                    <a:pt x="348" y="996"/>
                  </a:lnTo>
                  <a:lnTo>
                    <a:pt x="360" y="996"/>
                  </a:lnTo>
                  <a:lnTo>
                    <a:pt x="378" y="1002"/>
                  </a:lnTo>
                  <a:lnTo>
                    <a:pt x="432" y="1002"/>
                  </a:lnTo>
                  <a:lnTo>
                    <a:pt x="462" y="1050"/>
                  </a:lnTo>
                  <a:lnTo>
                    <a:pt x="474" y="996"/>
                  </a:lnTo>
                  <a:lnTo>
                    <a:pt x="546" y="990"/>
                  </a:lnTo>
                  <a:lnTo>
                    <a:pt x="582" y="1014"/>
                  </a:lnTo>
                  <a:lnTo>
                    <a:pt x="582" y="996"/>
                  </a:lnTo>
                  <a:lnTo>
                    <a:pt x="594" y="924"/>
                  </a:lnTo>
                  <a:lnTo>
                    <a:pt x="594" y="900"/>
                  </a:lnTo>
                  <a:lnTo>
                    <a:pt x="588" y="894"/>
                  </a:lnTo>
                  <a:lnTo>
                    <a:pt x="588" y="888"/>
                  </a:lnTo>
                  <a:lnTo>
                    <a:pt x="576" y="864"/>
                  </a:lnTo>
                  <a:lnTo>
                    <a:pt x="576" y="852"/>
                  </a:lnTo>
                  <a:lnTo>
                    <a:pt x="582" y="846"/>
                  </a:lnTo>
                  <a:lnTo>
                    <a:pt x="594" y="840"/>
                  </a:lnTo>
                  <a:lnTo>
                    <a:pt x="606" y="828"/>
                  </a:lnTo>
                  <a:lnTo>
                    <a:pt x="612" y="798"/>
                  </a:lnTo>
                  <a:lnTo>
                    <a:pt x="714" y="780"/>
                  </a:lnTo>
                  <a:lnTo>
                    <a:pt x="792" y="768"/>
                  </a:lnTo>
                  <a:lnTo>
                    <a:pt x="846" y="810"/>
                  </a:lnTo>
                  <a:lnTo>
                    <a:pt x="864" y="846"/>
                  </a:lnTo>
                  <a:lnTo>
                    <a:pt x="864" y="840"/>
                  </a:lnTo>
                  <a:lnTo>
                    <a:pt x="870" y="834"/>
                  </a:lnTo>
                  <a:lnTo>
                    <a:pt x="882" y="828"/>
                  </a:lnTo>
                  <a:lnTo>
                    <a:pt x="888" y="822"/>
                  </a:lnTo>
                  <a:lnTo>
                    <a:pt x="876" y="816"/>
                  </a:lnTo>
                  <a:lnTo>
                    <a:pt x="870" y="810"/>
                  </a:lnTo>
                  <a:lnTo>
                    <a:pt x="870" y="786"/>
                  </a:lnTo>
                  <a:lnTo>
                    <a:pt x="876" y="774"/>
                  </a:lnTo>
                  <a:lnTo>
                    <a:pt x="882" y="768"/>
                  </a:lnTo>
                  <a:lnTo>
                    <a:pt x="888" y="756"/>
                  </a:lnTo>
                  <a:lnTo>
                    <a:pt x="882" y="744"/>
                  </a:lnTo>
                  <a:close/>
                </a:path>
              </a:pathLst>
            </a:custGeom>
            <a:solidFill>
              <a:srgbClr val="C0C0C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665" name="Bhutan">
              <a:extLst>
                <a:ext uri="{FF2B5EF4-FFF2-40B4-BE49-F238E27FC236}">
                  <a16:creationId xmlns:a16="http://schemas.microsoft.com/office/drawing/2014/main" id="{5F229100-0AAA-AB01-06F1-A0C09F1BDC42}"/>
                </a:ext>
              </a:extLst>
            </p:cNvPr>
            <p:cNvSpPr>
              <a:spLocks/>
            </p:cNvSpPr>
            <p:nvPr/>
          </p:nvSpPr>
          <p:spPr bwMode="gray">
            <a:xfrm>
              <a:off x="4212" y="1989"/>
              <a:ext cx="59" cy="34"/>
            </a:xfrm>
            <a:custGeom>
              <a:avLst/>
              <a:gdLst>
                <a:gd name="T0" fmla="*/ 2147483647 w 234"/>
                <a:gd name="T1" fmla="*/ 2147483647 h 132"/>
                <a:gd name="T2" fmla="*/ 2147483647 w 234"/>
                <a:gd name="T3" fmla="*/ 2147483647 h 132"/>
                <a:gd name="T4" fmla="*/ 2147483647 w 234"/>
                <a:gd name="T5" fmla="*/ 2147483647 h 132"/>
                <a:gd name="T6" fmla="*/ 2147483647 w 234"/>
                <a:gd name="T7" fmla="*/ 2147483647 h 132"/>
                <a:gd name="T8" fmla="*/ 2147483647 w 234"/>
                <a:gd name="T9" fmla="*/ 2147483647 h 132"/>
                <a:gd name="T10" fmla="*/ 2147483647 w 234"/>
                <a:gd name="T11" fmla="*/ 2147483647 h 132"/>
                <a:gd name="T12" fmla="*/ 2147483647 w 234"/>
                <a:gd name="T13" fmla="*/ 2147483647 h 132"/>
                <a:gd name="T14" fmla="*/ 2147483647 w 234"/>
                <a:gd name="T15" fmla="*/ 2147483647 h 132"/>
                <a:gd name="T16" fmla="*/ 2147483647 w 234"/>
                <a:gd name="T17" fmla="*/ 2147483647 h 132"/>
                <a:gd name="T18" fmla="*/ 2147483647 w 234"/>
                <a:gd name="T19" fmla="*/ 2147483647 h 132"/>
                <a:gd name="T20" fmla="*/ 2147483647 w 234"/>
                <a:gd name="T21" fmla="*/ 2147483647 h 132"/>
                <a:gd name="T22" fmla="*/ 2147483647 w 234"/>
                <a:gd name="T23" fmla="*/ 2147483647 h 132"/>
                <a:gd name="T24" fmla="*/ 2147483647 w 234"/>
                <a:gd name="T25" fmla="*/ 2147483647 h 132"/>
                <a:gd name="T26" fmla="*/ 2147483647 w 234"/>
                <a:gd name="T27" fmla="*/ 2147483647 h 132"/>
                <a:gd name="T28" fmla="*/ 2147483647 w 234"/>
                <a:gd name="T29" fmla="*/ 2147483647 h 132"/>
                <a:gd name="T30" fmla="*/ 2147483647 w 234"/>
                <a:gd name="T31" fmla="*/ 2147483647 h 132"/>
                <a:gd name="T32" fmla="*/ 2147483647 w 234"/>
                <a:gd name="T33" fmla="*/ 2147483647 h 132"/>
                <a:gd name="T34" fmla="*/ 2147483647 w 234"/>
                <a:gd name="T35" fmla="*/ 2147483647 h 132"/>
                <a:gd name="T36" fmla="*/ 2147483647 w 234"/>
                <a:gd name="T37" fmla="*/ 2147483647 h 132"/>
                <a:gd name="T38" fmla="*/ 2147483647 w 234"/>
                <a:gd name="T39" fmla="*/ 2147483647 h 132"/>
                <a:gd name="T40" fmla="*/ 2147483647 w 234"/>
                <a:gd name="T41" fmla="*/ 2147483647 h 132"/>
                <a:gd name="T42" fmla="*/ 2147483647 w 234"/>
                <a:gd name="T43" fmla="*/ 2147483647 h 132"/>
                <a:gd name="T44" fmla="*/ 2147483647 w 234"/>
                <a:gd name="T45" fmla="*/ 2147483647 h 132"/>
                <a:gd name="T46" fmla="*/ 2147483647 w 234"/>
                <a:gd name="T47" fmla="*/ 2147483647 h 132"/>
                <a:gd name="T48" fmla="*/ 2147483647 w 234"/>
                <a:gd name="T49" fmla="*/ 2147483647 h 132"/>
                <a:gd name="T50" fmla="*/ 2147483647 w 234"/>
                <a:gd name="T51" fmla="*/ 2147483647 h 132"/>
                <a:gd name="T52" fmla="*/ 2147483647 w 234"/>
                <a:gd name="T53" fmla="*/ 2147483647 h 132"/>
                <a:gd name="T54" fmla="*/ 2147483647 w 234"/>
                <a:gd name="T55" fmla="*/ 2147483647 h 132"/>
                <a:gd name="T56" fmla="*/ 2147483647 w 234"/>
                <a:gd name="T57" fmla="*/ 2147483647 h 132"/>
                <a:gd name="T58" fmla="*/ 2147483647 w 234"/>
                <a:gd name="T59" fmla="*/ 0 h 132"/>
                <a:gd name="T60" fmla="*/ 2147483647 w 234"/>
                <a:gd name="T61" fmla="*/ 0 h 132"/>
                <a:gd name="T62" fmla="*/ 2147483647 w 234"/>
                <a:gd name="T63" fmla="*/ 2147483647 h 132"/>
                <a:gd name="T64" fmla="*/ 2147483647 w 234"/>
                <a:gd name="T65" fmla="*/ 2147483647 h 132"/>
                <a:gd name="T66" fmla="*/ 2147483647 w 234"/>
                <a:gd name="T67" fmla="*/ 2147483647 h 132"/>
                <a:gd name="T68" fmla="*/ 2147483647 w 234"/>
                <a:gd name="T69" fmla="*/ 2147483647 h 132"/>
                <a:gd name="T70" fmla="*/ 2147483647 w 234"/>
                <a:gd name="T71" fmla="*/ 2147483647 h 132"/>
                <a:gd name="T72" fmla="*/ 2147483647 w 234"/>
                <a:gd name="T73" fmla="*/ 2147483647 h 132"/>
                <a:gd name="T74" fmla="*/ 2147483647 w 234"/>
                <a:gd name="T75" fmla="*/ 2147483647 h 132"/>
                <a:gd name="T76" fmla="*/ 0 w 234"/>
                <a:gd name="T77" fmla="*/ 2147483647 h 132"/>
                <a:gd name="T78" fmla="*/ 0 w 234"/>
                <a:gd name="T79" fmla="*/ 2147483647 h 132"/>
                <a:gd name="T80" fmla="*/ 2147483647 w 234"/>
                <a:gd name="T81" fmla="*/ 2147483647 h 132"/>
                <a:gd name="T82" fmla="*/ 2147483647 w 234"/>
                <a:gd name="T83" fmla="*/ 2147483647 h 132"/>
                <a:gd name="T84" fmla="*/ 2147483647 w 234"/>
                <a:gd name="T85" fmla="*/ 2147483647 h 132"/>
                <a:gd name="T86" fmla="*/ 2147483647 w 234"/>
                <a:gd name="T87" fmla="*/ 2147483647 h 132"/>
                <a:gd name="T88" fmla="*/ 2147483647 w 234"/>
                <a:gd name="T89" fmla="*/ 2147483647 h 132"/>
                <a:gd name="T90" fmla="*/ 2147483647 w 234"/>
                <a:gd name="T91" fmla="*/ 2147483647 h 132"/>
                <a:gd name="T92" fmla="*/ 2147483647 w 234"/>
                <a:gd name="T93" fmla="*/ 2147483647 h 132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234"/>
                <a:gd name="T142" fmla="*/ 0 h 132"/>
                <a:gd name="T143" fmla="*/ 234 w 234"/>
                <a:gd name="T144" fmla="*/ 132 h 132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234" h="132">
                  <a:moveTo>
                    <a:pt x="78" y="132"/>
                  </a:moveTo>
                  <a:lnTo>
                    <a:pt x="90" y="132"/>
                  </a:lnTo>
                  <a:lnTo>
                    <a:pt x="102" y="126"/>
                  </a:lnTo>
                  <a:lnTo>
                    <a:pt x="108" y="120"/>
                  </a:lnTo>
                  <a:lnTo>
                    <a:pt x="126" y="120"/>
                  </a:lnTo>
                  <a:lnTo>
                    <a:pt x="138" y="126"/>
                  </a:lnTo>
                  <a:lnTo>
                    <a:pt x="168" y="126"/>
                  </a:lnTo>
                  <a:lnTo>
                    <a:pt x="180" y="120"/>
                  </a:lnTo>
                  <a:lnTo>
                    <a:pt x="192" y="120"/>
                  </a:lnTo>
                  <a:lnTo>
                    <a:pt x="198" y="126"/>
                  </a:lnTo>
                  <a:lnTo>
                    <a:pt x="210" y="126"/>
                  </a:lnTo>
                  <a:lnTo>
                    <a:pt x="234" y="114"/>
                  </a:lnTo>
                  <a:lnTo>
                    <a:pt x="234" y="108"/>
                  </a:lnTo>
                  <a:lnTo>
                    <a:pt x="222" y="96"/>
                  </a:lnTo>
                  <a:lnTo>
                    <a:pt x="222" y="72"/>
                  </a:lnTo>
                  <a:lnTo>
                    <a:pt x="198" y="72"/>
                  </a:lnTo>
                  <a:lnTo>
                    <a:pt x="192" y="66"/>
                  </a:lnTo>
                  <a:lnTo>
                    <a:pt x="192" y="42"/>
                  </a:lnTo>
                  <a:lnTo>
                    <a:pt x="186" y="30"/>
                  </a:lnTo>
                  <a:lnTo>
                    <a:pt x="174" y="18"/>
                  </a:lnTo>
                  <a:lnTo>
                    <a:pt x="162" y="12"/>
                  </a:lnTo>
                  <a:lnTo>
                    <a:pt x="150" y="12"/>
                  </a:lnTo>
                  <a:lnTo>
                    <a:pt x="138" y="18"/>
                  </a:lnTo>
                  <a:lnTo>
                    <a:pt x="126" y="18"/>
                  </a:lnTo>
                  <a:lnTo>
                    <a:pt x="114" y="24"/>
                  </a:lnTo>
                  <a:lnTo>
                    <a:pt x="108" y="30"/>
                  </a:lnTo>
                  <a:lnTo>
                    <a:pt x="102" y="30"/>
                  </a:lnTo>
                  <a:lnTo>
                    <a:pt x="102" y="6"/>
                  </a:lnTo>
                  <a:lnTo>
                    <a:pt x="78" y="6"/>
                  </a:lnTo>
                  <a:lnTo>
                    <a:pt x="66" y="0"/>
                  </a:lnTo>
                  <a:lnTo>
                    <a:pt x="54" y="0"/>
                  </a:lnTo>
                  <a:lnTo>
                    <a:pt x="48" y="12"/>
                  </a:lnTo>
                  <a:lnTo>
                    <a:pt x="36" y="24"/>
                  </a:lnTo>
                  <a:lnTo>
                    <a:pt x="30" y="36"/>
                  </a:lnTo>
                  <a:lnTo>
                    <a:pt x="18" y="54"/>
                  </a:lnTo>
                  <a:lnTo>
                    <a:pt x="12" y="66"/>
                  </a:lnTo>
                  <a:lnTo>
                    <a:pt x="6" y="72"/>
                  </a:lnTo>
                  <a:lnTo>
                    <a:pt x="6" y="78"/>
                  </a:lnTo>
                  <a:lnTo>
                    <a:pt x="0" y="78"/>
                  </a:lnTo>
                  <a:lnTo>
                    <a:pt x="0" y="90"/>
                  </a:lnTo>
                  <a:lnTo>
                    <a:pt x="18" y="108"/>
                  </a:lnTo>
                  <a:lnTo>
                    <a:pt x="42" y="120"/>
                  </a:lnTo>
                  <a:lnTo>
                    <a:pt x="54" y="120"/>
                  </a:lnTo>
                  <a:lnTo>
                    <a:pt x="54" y="114"/>
                  </a:lnTo>
                  <a:lnTo>
                    <a:pt x="54" y="120"/>
                  </a:lnTo>
                  <a:lnTo>
                    <a:pt x="66" y="132"/>
                  </a:lnTo>
                  <a:lnTo>
                    <a:pt x="78" y="132"/>
                  </a:lnTo>
                  <a:close/>
                </a:path>
              </a:pathLst>
            </a:custGeom>
            <a:solidFill>
              <a:srgbClr val="C0C0C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666" name="Benin">
              <a:extLst>
                <a:ext uri="{FF2B5EF4-FFF2-40B4-BE49-F238E27FC236}">
                  <a16:creationId xmlns:a16="http://schemas.microsoft.com/office/drawing/2014/main" id="{EF546260-F166-56BD-D492-0C288B3F93A2}"/>
                </a:ext>
              </a:extLst>
            </p:cNvPr>
            <p:cNvSpPr>
              <a:spLocks/>
            </p:cNvSpPr>
            <p:nvPr/>
          </p:nvSpPr>
          <p:spPr bwMode="gray">
            <a:xfrm>
              <a:off x="2669" y="2316"/>
              <a:ext cx="57" cy="126"/>
            </a:xfrm>
            <a:custGeom>
              <a:avLst/>
              <a:gdLst>
                <a:gd name="T0" fmla="*/ 2147483647 w 222"/>
                <a:gd name="T1" fmla="*/ 2147483647 h 498"/>
                <a:gd name="T2" fmla="*/ 2147483647 w 222"/>
                <a:gd name="T3" fmla="*/ 2147483647 h 498"/>
                <a:gd name="T4" fmla="*/ 2147483647 w 222"/>
                <a:gd name="T5" fmla="*/ 2147483647 h 498"/>
                <a:gd name="T6" fmla="*/ 2147483647 w 222"/>
                <a:gd name="T7" fmla="*/ 2147483647 h 498"/>
                <a:gd name="T8" fmla="*/ 2147483647 w 222"/>
                <a:gd name="T9" fmla="*/ 2147483647 h 498"/>
                <a:gd name="T10" fmla="*/ 2147483647 w 222"/>
                <a:gd name="T11" fmla="*/ 2147483647 h 498"/>
                <a:gd name="T12" fmla="*/ 2147483647 w 222"/>
                <a:gd name="T13" fmla="*/ 2147483647 h 498"/>
                <a:gd name="T14" fmla="*/ 2147483647 w 222"/>
                <a:gd name="T15" fmla="*/ 2147483647 h 498"/>
                <a:gd name="T16" fmla="*/ 2147483647 w 222"/>
                <a:gd name="T17" fmla="*/ 2147483647 h 498"/>
                <a:gd name="T18" fmla="*/ 2147483647 w 222"/>
                <a:gd name="T19" fmla="*/ 2147483647 h 498"/>
                <a:gd name="T20" fmla="*/ 2147483647 w 222"/>
                <a:gd name="T21" fmla="*/ 2147483647 h 498"/>
                <a:gd name="T22" fmla="*/ 2147483647 w 222"/>
                <a:gd name="T23" fmla="*/ 2147483647 h 498"/>
                <a:gd name="T24" fmla="*/ 2147483647 w 222"/>
                <a:gd name="T25" fmla="*/ 2147483647 h 498"/>
                <a:gd name="T26" fmla="*/ 2147483647 w 222"/>
                <a:gd name="T27" fmla="*/ 2147483647 h 498"/>
                <a:gd name="T28" fmla="*/ 2147483647 w 222"/>
                <a:gd name="T29" fmla="*/ 2147483647 h 498"/>
                <a:gd name="T30" fmla="*/ 2147483647 w 222"/>
                <a:gd name="T31" fmla="*/ 2147483647 h 498"/>
                <a:gd name="T32" fmla="*/ 2147483647 w 222"/>
                <a:gd name="T33" fmla="*/ 2147483647 h 498"/>
                <a:gd name="T34" fmla="*/ 2147483647 w 222"/>
                <a:gd name="T35" fmla="*/ 2147483647 h 498"/>
                <a:gd name="T36" fmla="*/ 2147483647 w 222"/>
                <a:gd name="T37" fmla="*/ 2147483647 h 498"/>
                <a:gd name="T38" fmla="*/ 2147483647 w 222"/>
                <a:gd name="T39" fmla="*/ 2147483647 h 498"/>
                <a:gd name="T40" fmla="*/ 2147483647 w 222"/>
                <a:gd name="T41" fmla="*/ 2147483647 h 498"/>
                <a:gd name="T42" fmla="*/ 2147483647 w 222"/>
                <a:gd name="T43" fmla="*/ 2147483647 h 498"/>
                <a:gd name="T44" fmla="*/ 2147483647 w 222"/>
                <a:gd name="T45" fmla="*/ 2147483647 h 498"/>
                <a:gd name="T46" fmla="*/ 0 w 222"/>
                <a:gd name="T47" fmla="*/ 2147483647 h 498"/>
                <a:gd name="T48" fmla="*/ 2147483647 w 222"/>
                <a:gd name="T49" fmla="*/ 2147483647 h 498"/>
                <a:gd name="T50" fmla="*/ 2147483647 w 222"/>
                <a:gd name="T51" fmla="*/ 2147483647 h 498"/>
                <a:gd name="T52" fmla="*/ 2147483647 w 222"/>
                <a:gd name="T53" fmla="*/ 2147483647 h 498"/>
                <a:gd name="T54" fmla="*/ 2147483647 w 222"/>
                <a:gd name="T55" fmla="*/ 2147483647 h 498"/>
                <a:gd name="T56" fmla="*/ 2147483647 w 222"/>
                <a:gd name="T57" fmla="*/ 2147483647 h 498"/>
                <a:gd name="T58" fmla="*/ 2147483647 w 222"/>
                <a:gd name="T59" fmla="*/ 2147483647 h 498"/>
                <a:gd name="T60" fmla="*/ 2147483647 w 222"/>
                <a:gd name="T61" fmla="*/ 2147483647 h 498"/>
                <a:gd name="T62" fmla="*/ 2147483647 w 222"/>
                <a:gd name="T63" fmla="*/ 2147483647 h 498"/>
                <a:gd name="T64" fmla="*/ 2147483647 w 222"/>
                <a:gd name="T65" fmla="*/ 2147483647 h 498"/>
                <a:gd name="T66" fmla="*/ 2147483647 w 222"/>
                <a:gd name="T67" fmla="*/ 2147483647 h 498"/>
                <a:gd name="T68" fmla="*/ 2147483647 w 222"/>
                <a:gd name="T69" fmla="*/ 2147483647 h 498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222"/>
                <a:gd name="T106" fmla="*/ 0 h 498"/>
                <a:gd name="T107" fmla="*/ 222 w 222"/>
                <a:gd name="T108" fmla="*/ 498 h 498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222" h="498">
                  <a:moveTo>
                    <a:pt x="138" y="372"/>
                  </a:moveTo>
                  <a:lnTo>
                    <a:pt x="144" y="342"/>
                  </a:lnTo>
                  <a:lnTo>
                    <a:pt x="138" y="306"/>
                  </a:lnTo>
                  <a:lnTo>
                    <a:pt x="144" y="276"/>
                  </a:lnTo>
                  <a:lnTo>
                    <a:pt x="162" y="276"/>
                  </a:lnTo>
                  <a:lnTo>
                    <a:pt x="174" y="252"/>
                  </a:lnTo>
                  <a:lnTo>
                    <a:pt x="174" y="222"/>
                  </a:lnTo>
                  <a:lnTo>
                    <a:pt x="180" y="216"/>
                  </a:lnTo>
                  <a:lnTo>
                    <a:pt x="186" y="204"/>
                  </a:lnTo>
                  <a:lnTo>
                    <a:pt x="198" y="198"/>
                  </a:lnTo>
                  <a:lnTo>
                    <a:pt x="198" y="156"/>
                  </a:lnTo>
                  <a:lnTo>
                    <a:pt x="210" y="150"/>
                  </a:lnTo>
                  <a:lnTo>
                    <a:pt x="216" y="150"/>
                  </a:lnTo>
                  <a:lnTo>
                    <a:pt x="222" y="144"/>
                  </a:lnTo>
                  <a:lnTo>
                    <a:pt x="222" y="132"/>
                  </a:lnTo>
                  <a:lnTo>
                    <a:pt x="216" y="126"/>
                  </a:lnTo>
                  <a:lnTo>
                    <a:pt x="216" y="114"/>
                  </a:lnTo>
                  <a:lnTo>
                    <a:pt x="210" y="102"/>
                  </a:lnTo>
                  <a:lnTo>
                    <a:pt x="204" y="96"/>
                  </a:lnTo>
                  <a:lnTo>
                    <a:pt x="192" y="72"/>
                  </a:lnTo>
                  <a:lnTo>
                    <a:pt x="198" y="66"/>
                  </a:lnTo>
                  <a:lnTo>
                    <a:pt x="198" y="60"/>
                  </a:lnTo>
                  <a:lnTo>
                    <a:pt x="204" y="48"/>
                  </a:lnTo>
                  <a:lnTo>
                    <a:pt x="198" y="42"/>
                  </a:lnTo>
                  <a:lnTo>
                    <a:pt x="186" y="36"/>
                  </a:lnTo>
                  <a:lnTo>
                    <a:pt x="180" y="36"/>
                  </a:lnTo>
                  <a:lnTo>
                    <a:pt x="174" y="30"/>
                  </a:lnTo>
                  <a:lnTo>
                    <a:pt x="168" y="30"/>
                  </a:lnTo>
                  <a:lnTo>
                    <a:pt x="162" y="24"/>
                  </a:lnTo>
                  <a:lnTo>
                    <a:pt x="156" y="12"/>
                  </a:lnTo>
                  <a:lnTo>
                    <a:pt x="144" y="0"/>
                  </a:lnTo>
                  <a:lnTo>
                    <a:pt x="114" y="12"/>
                  </a:lnTo>
                  <a:lnTo>
                    <a:pt x="114" y="36"/>
                  </a:lnTo>
                  <a:lnTo>
                    <a:pt x="120" y="36"/>
                  </a:lnTo>
                  <a:lnTo>
                    <a:pt x="114" y="42"/>
                  </a:lnTo>
                  <a:lnTo>
                    <a:pt x="108" y="60"/>
                  </a:lnTo>
                  <a:lnTo>
                    <a:pt x="96" y="60"/>
                  </a:lnTo>
                  <a:lnTo>
                    <a:pt x="90" y="66"/>
                  </a:lnTo>
                  <a:lnTo>
                    <a:pt x="84" y="66"/>
                  </a:lnTo>
                  <a:lnTo>
                    <a:pt x="84" y="78"/>
                  </a:lnTo>
                  <a:lnTo>
                    <a:pt x="78" y="72"/>
                  </a:lnTo>
                  <a:lnTo>
                    <a:pt x="48" y="72"/>
                  </a:lnTo>
                  <a:lnTo>
                    <a:pt x="30" y="90"/>
                  </a:lnTo>
                  <a:lnTo>
                    <a:pt x="24" y="102"/>
                  </a:lnTo>
                  <a:lnTo>
                    <a:pt x="12" y="102"/>
                  </a:lnTo>
                  <a:lnTo>
                    <a:pt x="6" y="114"/>
                  </a:lnTo>
                  <a:lnTo>
                    <a:pt x="0" y="132"/>
                  </a:lnTo>
                  <a:lnTo>
                    <a:pt x="0" y="162"/>
                  </a:lnTo>
                  <a:lnTo>
                    <a:pt x="12" y="168"/>
                  </a:lnTo>
                  <a:lnTo>
                    <a:pt x="42" y="198"/>
                  </a:lnTo>
                  <a:lnTo>
                    <a:pt x="42" y="240"/>
                  </a:lnTo>
                  <a:lnTo>
                    <a:pt x="54" y="252"/>
                  </a:lnTo>
                  <a:lnTo>
                    <a:pt x="60" y="264"/>
                  </a:lnTo>
                  <a:lnTo>
                    <a:pt x="60" y="294"/>
                  </a:lnTo>
                  <a:lnTo>
                    <a:pt x="66" y="306"/>
                  </a:lnTo>
                  <a:lnTo>
                    <a:pt x="54" y="318"/>
                  </a:lnTo>
                  <a:lnTo>
                    <a:pt x="54" y="378"/>
                  </a:lnTo>
                  <a:lnTo>
                    <a:pt x="66" y="390"/>
                  </a:lnTo>
                  <a:lnTo>
                    <a:pt x="54" y="396"/>
                  </a:lnTo>
                  <a:lnTo>
                    <a:pt x="60" y="462"/>
                  </a:lnTo>
                  <a:lnTo>
                    <a:pt x="60" y="468"/>
                  </a:lnTo>
                  <a:lnTo>
                    <a:pt x="72" y="480"/>
                  </a:lnTo>
                  <a:lnTo>
                    <a:pt x="72" y="492"/>
                  </a:lnTo>
                  <a:lnTo>
                    <a:pt x="84" y="492"/>
                  </a:lnTo>
                  <a:lnTo>
                    <a:pt x="96" y="498"/>
                  </a:lnTo>
                  <a:lnTo>
                    <a:pt x="108" y="498"/>
                  </a:lnTo>
                  <a:lnTo>
                    <a:pt x="120" y="474"/>
                  </a:lnTo>
                  <a:lnTo>
                    <a:pt x="126" y="480"/>
                  </a:lnTo>
                  <a:lnTo>
                    <a:pt x="138" y="486"/>
                  </a:lnTo>
                  <a:lnTo>
                    <a:pt x="138" y="372"/>
                  </a:lnTo>
                  <a:close/>
                </a:path>
              </a:pathLst>
            </a:custGeom>
            <a:solidFill>
              <a:srgbClr val="C0C0C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668" name="Belgium">
              <a:extLst>
                <a:ext uri="{FF2B5EF4-FFF2-40B4-BE49-F238E27FC236}">
                  <a16:creationId xmlns:a16="http://schemas.microsoft.com/office/drawing/2014/main" id="{06FB28A3-0C83-4E73-5D5F-FED6E28FCA5B}"/>
                </a:ext>
              </a:extLst>
            </p:cNvPr>
            <p:cNvSpPr>
              <a:spLocks/>
            </p:cNvSpPr>
            <p:nvPr/>
          </p:nvSpPr>
          <p:spPr bwMode="gray">
            <a:xfrm>
              <a:off x="2723" y="1522"/>
              <a:ext cx="56" cy="39"/>
            </a:xfrm>
            <a:custGeom>
              <a:avLst/>
              <a:gdLst>
                <a:gd name="T0" fmla="*/ 0 w 222"/>
                <a:gd name="T1" fmla="*/ 2147483647 h 150"/>
                <a:gd name="T2" fmla="*/ 2147483647 w 222"/>
                <a:gd name="T3" fmla="*/ 2147483647 h 150"/>
                <a:gd name="T4" fmla="*/ 2147483647 w 222"/>
                <a:gd name="T5" fmla="*/ 2147483647 h 150"/>
                <a:gd name="T6" fmla="*/ 2147483647 w 222"/>
                <a:gd name="T7" fmla="*/ 2147483647 h 150"/>
                <a:gd name="T8" fmla="*/ 2147483647 w 222"/>
                <a:gd name="T9" fmla="*/ 2147483647 h 150"/>
                <a:gd name="T10" fmla="*/ 2147483647 w 222"/>
                <a:gd name="T11" fmla="*/ 2147483647 h 150"/>
                <a:gd name="T12" fmla="*/ 2147483647 w 222"/>
                <a:gd name="T13" fmla="*/ 2147483647 h 150"/>
                <a:gd name="T14" fmla="*/ 2147483647 w 222"/>
                <a:gd name="T15" fmla="*/ 2147483647 h 150"/>
                <a:gd name="T16" fmla="*/ 2147483647 w 222"/>
                <a:gd name="T17" fmla="*/ 2147483647 h 150"/>
                <a:gd name="T18" fmla="*/ 2147483647 w 222"/>
                <a:gd name="T19" fmla="*/ 2147483647 h 150"/>
                <a:gd name="T20" fmla="*/ 2147483647 w 222"/>
                <a:gd name="T21" fmla="*/ 2147483647 h 150"/>
                <a:gd name="T22" fmla="*/ 2147483647 w 222"/>
                <a:gd name="T23" fmla="*/ 2147483647 h 150"/>
                <a:gd name="T24" fmla="*/ 2147483647 w 222"/>
                <a:gd name="T25" fmla="*/ 2147483647 h 150"/>
                <a:gd name="T26" fmla="*/ 2147483647 w 222"/>
                <a:gd name="T27" fmla="*/ 2147483647 h 150"/>
                <a:gd name="T28" fmla="*/ 2147483647 w 222"/>
                <a:gd name="T29" fmla="*/ 2147483647 h 150"/>
                <a:gd name="T30" fmla="*/ 2147483647 w 222"/>
                <a:gd name="T31" fmla="*/ 2147483647 h 150"/>
                <a:gd name="T32" fmla="*/ 2147483647 w 222"/>
                <a:gd name="T33" fmla="*/ 2147483647 h 150"/>
                <a:gd name="T34" fmla="*/ 2147483647 w 222"/>
                <a:gd name="T35" fmla="*/ 2147483647 h 150"/>
                <a:gd name="T36" fmla="*/ 2147483647 w 222"/>
                <a:gd name="T37" fmla="*/ 2147483647 h 150"/>
                <a:gd name="T38" fmla="*/ 2147483647 w 222"/>
                <a:gd name="T39" fmla="*/ 2147483647 h 150"/>
                <a:gd name="T40" fmla="*/ 2147483647 w 222"/>
                <a:gd name="T41" fmla="*/ 2147483647 h 150"/>
                <a:gd name="T42" fmla="*/ 2147483647 w 222"/>
                <a:gd name="T43" fmla="*/ 2147483647 h 150"/>
                <a:gd name="T44" fmla="*/ 2147483647 w 222"/>
                <a:gd name="T45" fmla="*/ 2147483647 h 150"/>
                <a:gd name="T46" fmla="*/ 2147483647 w 222"/>
                <a:gd name="T47" fmla="*/ 2147483647 h 150"/>
                <a:gd name="T48" fmla="*/ 2147483647 w 222"/>
                <a:gd name="T49" fmla="*/ 2147483647 h 150"/>
                <a:gd name="T50" fmla="*/ 2147483647 w 222"/>
                <a:gd name="T51" fmla="*/ 2147483647 h 150"/>
                <a:gd name="T52" fmla="*/ 2147483647 w 222"/>
                <a:gd name="T53" fmla="*/ 2147483647 h 150"/>
                <a:gd name="T54" fmla="*/ 2147483647 w 222"/>
                <a:gd name="T55" fmla="*/ 2147483647 h 150"/>
                <a:gd name="T56" fmla="*/ 2147483647 w 222"/>
                <a:gd name="T57" fmla="*/ 2147483647 h 150"/>
                <a:gd name="T58" fmla="*/ 2147483647 w 222"/>
                <a:gd name="T59" fmla="*/ 2147483647 h 150"/>
                <a:gd name="T60" fmla="*/ 2147483647 w 222"/>
                <a:gd name="T61" fmla="*/ 2147483647 h 150"/>
                <a:gd name="T62" fmla="*/ 2147483647 w 222"/>
                <a:gd name="T63" fmla="*/ 2147483647 h 150"/>
                <a:gd name="T64" fmla="*/ 2147483647 w 222"/>
                <a:gd name="T65" fmla="*/ 2147483647 h 150"/>
                <a:gd name="T66" fmla="*/ 2147483647 w 222"/>
                <a:gd name="T67" fmla="*/ 2147483647 h 150"/>
                <a:gd name="T68" fmla="*/ 2147483647 w 222"/>
                <a:gd name="T69" fmla="*/ 2147483647 h 150"/>
                <a:gd name="T70" fmla="*/ 2147483647 w 222"/>
                <a:gd name="T71" fmla="*/ 2147483647 h 150"/>
                <a:gd name="T72" fmla="*/ 2147483647 w 222"/>
                <a:gd name="T73" fmla="*/ 2147483647 h 150"/>
                <a:gd name="T74" fmla="*/ 2147483647 w 222"/>
                <a:gd name="T75" fmla="*/ 2147483647 h 150"/>
                <a:gd name="T76" fmla="*/ 2147483647 w 222"/>
                <a:gd name="T77" fmla="*/ 2147483647 h 150"/>
                <a:gd name="T78" fmla="*/ 2147483647 w 222"/>
                <a:gd name="T79" fmla="*/ 2147483647 h 150"/>
                <a:gd name="T80" fmla="*/ 2147483647 w 222"/>
                <a:gd name="T81" fmla="*/ 0 h 150"/>
                <a:gd name="T82" fmla="*/ 2147483647 w 222"/>
                <a:gd name="T83" fmla="*/ 0 h 150"/>
                <a:gd name="T84" fmla="*/ 2147483647 w 222"/>
                <a:gd name="T85" fmla="*/ 2147483647 h 150"/>
                <a:gd name="T86" fmla="*/ 2147483647 w 222"/>
                <a:gd name="T87" fmla="*/ 0 h 150"/>
                <a:gd name="T88" fmla="*/ 2147483647 w 222"/>
                <a:gd name="T89" fmla="*/ 2147483647 h 150"/>
                <a:gd name="T90" fmla="*/ 2147483647 w 222"/>
                <a:gd name="T91" fmla="*/ 2147483647 h 150"/>
                <a:gd name="T92" fmla="*/ 2147483647 w 222"/>
                <a:gd name="T93" fmla="*/ 2147483647 h 150"/>
                <a:gd name="T94" fmla="*/ 2147483647 w 222"/>
                <a:gd name="T95" fmla="*/ 2147483647 h 150"/>
                <a:gd name="T96" fmla="*/ 2147483647 w 222"/>
                <a:gd name="T97" fmla="*/ 2147483647 h 150"/>
                <a:gd name="T98" fmla="*/ 2147483647 w 222"/>
                <a:gd name="T99" fmla="*/ 2147483647 h 150"/>
                <a:gd name="T100" fmla="*/ 2147483647 w 222"/>
                <a:gd name="T101" fmla="*/ 2147483647 h 150"/>
                <a:gd name="T102" fmla="*/ 0 w 222"/>
                <a:gd name="T103" fmla="*/ 2147483647 h 150"/>
                <a:gd name="T104" fmla="*/ 0 w 222"/>
                <a:gd name="T105" fmla="*/ 2147483647 h 150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222"/>
                <a:gd name="T160" fmla="*/ 0 h 150"/>
                <a:gd name="T161" fmla="*/ 222 w 222"/>
                <a:gd name="T162" fmla="*/ 150 h 150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222" h="150">
                  <a:moveTo>
                    <a:pt x="0" y="42"/>
                  </a:moveTo>
                  <a:lnTo>
                    <a:pt x="6" y="60"/>
                  </a:lnTo>
                  <a:lnTo>
                    <a:pt x="30" y="66"/>
                  </a:lnTo>
                  <a:lnTo>
                    <a:pt x="42" y="78"/>
                  </a:lnTo>
                  <a:lnTo>
                    <a:pt x="66" y="78"/>
                  </a:lnTo>
                  <a:lnTo>
                    <a:pt x="78" y="84"/>
                  </a:lnTo>
                  <a:lnTo>
                    <a:pt x="84" y="90"/>
                  </a:lnTo>
                  <a:lnTo>
                    <a:pt x="84" y="114"/>
                  </a:lnTo>
                  <a:lnTo>
                    <a:pt x="108" y="114"/>
                  </a:lnTo>
                  <a:lnTo>
                    <a:pt x="120" y="102"/>
                  </a:lnTo>
                  <a:lnTo>
                    <a:pt x="120" y="126"/>
                  </a:lnTo>
                  <a:lnTo>
                    <a:pt x="132" y="126"/>
                  </a:lnTo>
                  <a:lnTo>
                    <a:pt x="144" y="132"/>
                  </a:lnTo>
                  <a:lnTo>
                    <a:pt x="150" y="132"/>
                  </a:lnTo>
                  <a:lnTo>
                    <a:pt x="162" y="144"/>
                  </a:lnTo>
                  <a:lnTo>
                    <a:pt x="180" y="144"/>
                  </a:lnTo>
                  <a:lnTo>
                    <a:pt x="192" y="150"/>
                  </a:lnTo>
                  <a:lnTo>
                    <a:pt x="192" y="144"/>
                  </a:lnTo>
                  <a:lnTo>
                    <a:pt x="186" y="132"/>
                  </a:lnTo>
                  <a:lnTo>
                    <a:pt x="174" y="120"/>
                  </a:lnTo>
                  <a:lnTo>
                    <a:pt x="174" y="114"/>
                  </a:lnTo>
                  <a:lnTo>
                    <a:pt x="180" y="114"/>
                  </a:lnTo>
                  <a:lnTo>
                    <a:pt x="192" y="108"/>
                  </a:lnTo>
                  <a:lnTo>
                    <a:pt x="198" y="102"/>
                  </a:lnTo>
                  <a:lnTo>
                    <a:pt x="204" y="102"/>
                  </a:lnTo>
                  <a:lnTo>
                    <a:pt x="204" y="96"/>
                  </a:lnTo>
                  <a:lnTo>
                    <a:pt x="210" y="90"/>
                  </a:lnTo>
                  <a:lnTo>
                    <a:pt x="222" y="90"/>
                  </a:lnTo>
                  <a:lnTo>
                    <a:pt x="216" y="84"/>
                  </a:lnTo>
                  <a:lnTo>
                    <a:pt x="216" y="66"/>
                  </a:lnTo>
                  <a:lnTo>
                    <a:pt x="204" y="54"/>
                  </a:lnTo>
                  <a:lnTo>
                    <a:pt x="180" y="54"/>
                  </a:lnTo>
                  <a:lnTo>
                    <a:pt x="180" y="42"/>
                  </a:lnTo>
                  <a:lnTo>
                    <a:pt x="186" y="36"/>
                  </a:lnTo>
                  <a:lnTo>
                    <a:pt x="186" y="18"/>
                  </a:lnTo>
                  <a:lnTo>
                    <a:pt x="180" y="12"/>
                  </a:lnTo>
                  <a:lnTo>
                    <a:pt x="174" y="12"/>
                  </a:lnTo>
                  <a:lnTo>
                    <a:pt x="162" y="18"/>
                  </a:lnTo>
                  <a:lnTo>
                    <a:pt x="150" y="18"/>
                  </a:lnTo>
                  <a:lnTo>
                    <a:pt x="144" y="12"/>
                  </a:lnTo>
                  <a:lnTo>
                    <a:pt x="144" y="0"/>
                  </a:lnTo>
                  <a:lnTo>
                    <a:pt x="108" y="0"/>
                  </a:lnTo>
                  <a:lnTo>
                    <a:pt x="108" y="6"/>
                  </a:lnTo>
                  <a:lnTo>
                    <a:pt x="96" y="0"/>
                  </a:lnTo>
                  <a:lnTo>
                    <a:pt x="96" y="12"/>
                  </a:lnTo>
                  <a:lnTo>
                    <a:pt x="78" y="6"/>
                  </a:lnTo>
                  <a:lnTo>
                    <a:pt x="72" y="18"/>
                  </a:lnTo>
                  <a:lnTo>
                    <a:pt x="66" y="12"/>
                  </a:lnTo>
                  <a:lnTo>
                    <a:pt x="42" y="12"/>
                  </a:lnTo>
                  <a:lnTo>
                    <a:pt x="36" y="6"/>
                  </a:lnTo>
                  <a:lnTo>
                    <a:pt x="24" y="6"/>
                  </a:lnTo>
                  <a:lnTo>
                    <a:pt x="0" y="24"/>
                  </a:lnTo>
                  <a:lnTo>
                    <a:pt x="0" y="42"/>
                  </a:lnTo>
                  <a:close/>
                </a:path>
              </a:pathLst>
            </a:custGeom>
            <a:solidFill>
              <a:srgbClr val="10069F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669" name="Bangladesh">
              <a:extLst>
                <a:ext uri="{FF2B5EF4-FFF2-40B4-BE49-F238E27FC236}">
                  <a16:creationId xmlns:a16="http://schemas.microsoft.com/office/drawing/2014/main" id="{362C850F-D4EF-AE92-268F-D3D404E19707}"/>
                </a:ext>
              </a:extLst>
            </p:cNvPr>
            <p:cNvSpPr>
              <a:spLocks/>
            </p:cNvSpPr>
            <p:nvPr/>
          </p:nvSpPr>
          <p:spPr bwMode="gray">
            <a:xfrm>
              <a:off x="4204" y="2026"/>
              <a:ext cx="95" cy="108"/>
            </a:xfrm>
            <a:custGeom>
              <a:avLst/>
              <a:gdLst>
                <a:gd name="T0" fmla="*/ 2147483647 w 372"/>
                <a:gd name="T1" fmla="*/ 2147483647 h 426"/>
                <a:gd name="T2" fmla="*/ 2147483647 w 372"/>
                <a:gd name="T3" fmla="*/ 2147483647 h 426"/>
                <a:gd name="T4" fmla="*/ 2147483647 w 372"/>
                <a:gd name="T5" fmla="*/ 2147483647 h 426"/>
                <a:gd name="T6" fmla="*/ 2147483647 w 372"/>
                <a:gd name="T7" fmla="*/ 2147483647 h 426"/>
                <a:gd name="T8" fmla="*/ 2147483647 w 372"/>
                <a:gd name="T9" fmla="*/ 2147483647 h 426"/>
                <a:gd name="T10" fmla="*/ 2147483647 w 372"/>
                <a:gd name="T11" fmla="*/ 2147483647 h 426"/>
                <a:gd name="T12" fmla="*/ 2147483647 w 372"/>
                <a:gd name="T13" fmla="*/ 2147483647 h 426"/>
                <a:gd name="T14" fmla="*/ 2147483647 w 372"/>
                <a:gd name="T15" fmla="*/ 2147483647 h 426"/>
                <a:gd name="T16" fmla="*/ 2147483647 w 372"/>
                <a:gd name="T17" fmla="*/ 2147483647 h 426"/>
                <a:gd name="T18" fmla="*/ 2147483647 w 372"/>
                <a:gd name="T19" fmla="*/ 2147483647 h 426"/>
                <a:gd name="T20" fmla="*/ 2147483647 w 372"/>
                <a:gd name="T21" fmla="*/ 2147483647 h 426"/>
                <a:gd name="T22" fmla="*/ 2147483647 w 372"/>
                <a:gd name="T23" fmla="*/ 2147483647 h 426"/>
                <a:gd name="T24" fmla="*/ 2147483647 w 372"/>
                <a:gd name="T25" fmla="*/ 2147483647 h 426"/>
                <a:gd name="T26" fmla="*/ 2147483647 w 372"/>
                <a:gd name="T27" fmla="*/ 2147483647 h 426"/>
                <a:gd name="T28" fmla="*/ 2147483647 w 372"/>
                <a:gd name="T29" fmla="*/ 2147483647 h 426"/>
                <a:gd name="T30" fmla="*/ 2147483647 w 372"/>
                <a:gd name="T31" fmla="*/ 2147483647 h 426"/>
                <a:gd name="T32" fmla="*/ 2147483647 w 372"/>
                <a:gd name="T33" fmla="*/ 2147483647 h 426"/>
                <a:gd name="T34" fmla="*/ 2147483647 w 372"/>
                <a:gd name="T35" fmla="*/ 2147483647 h 426"/>
                <a:gd name="T36" fmla="*/ 2147483647 w 372"/>
                <a:gd name="T37" fmla="*/ 2147483647 h 426"/>
                <a:gd name="T38" fmla="*/ 2147483647 w 372"/>
                <a:gd name="T39" fmla="*/ 2147483647 h 426"/>
                <a:gd name="T40" fmla="*/ 2147483647 w 372"/>
                <a:gd name="T41" fmla="*/ 2147483647 h 426"/>
                <a:gd name="T42" fmla="*/ 2147483647 w 372"/>
                <a:gd name="T43" fmla="*/ 2147483647 h 426"/>
                <a:gd name="T44" fmla="*/ 2147483647 w 372"/>
                <a:gd name="T45" fmla="*/ 2147483647 h 426"/>
                <a:gd name="T46" fmla="*/ 2147483647 w 372"/>
                <a:gd name="T47" fmla="*/ 2147483647 h 426"/>
                <a:gd name="T48" fmla="*/ 2147483647 w 372"/>
                <a:gd name="T49" fmla="*/ 2147483647 h 426"/>
                <a:gd name="T50" fmla="*/ 2147483647 w 372"/>
                <a:gd name="T51" fmla="*/ 2147483647 h 426"/>
                <a:gd name="T52" fmla="*/ 2147483647 w 372"/>
                <a:gd name="T53" fmla="*/ 2147483647 h 426"/>
                <a:gd name="T54" fmla="*/ 2147483647 w 372"/>
                <a:gd name="T55" fmla="*/ 2147483647 h 426"/>
                <a:gd name="T56" fmla="*/ 2147483647 w 372"/>
                <a:gd name="T57" fmla="*/ 2147483647 h 426"/>
                <a:gd name="T58" fmla="*/ 2147483647 w 372"/>
                <a:gd name="T59" fmla="*/ 2147483647 h 426"/>
                <a:gd name="T60" fmla="*/ 2147483647 w 372"/>
                <a:gd name="T61" fmla="*/ 2147483647 h 426"/>
                <a:gd name="T62" fmla="*/ 2147483647 w 372"/>
                <a:gd name="T63" fmla="*/ 2147483647 h 426"/>
                <a:gd name="T64" fmla="*/ 2147483647 w 372"/>
                <a:gd name="T65" fmla="*/ 2147483647 h 426"/>
                <a:gd name="T66" fmla="*/ 2147483647 w 372"/>
                <a:gd name="T67" fmla="*/ 2147483647 h 426"/>
                <a:gd name="T68" fmla="*/ 2147483647 w 372"/>
                <a:gd name="T69" fmla="*/ 2147483647 h 426"/>
                <a:gd name="T70" fmla="*/ 2147483647 w 372"/>
                <a:gd name="T71" fmla="*/ 2147483647 h 426"/>
                <a:gd name="T72" fmla="*/ 2147483647 w 372"/>
                <a:gd name="T73" fmla="*/ 2147483647 h 426"/>
                <a:gd name="T74" fmla="*/ 2147483647 w 372"/>
                <a:gd name="T75" fmla="*/ 2147483647 h 426"/>
                <a:gd name="T76" fmla="*/ 2147483647 w 372"/>
                <a:gd name="T77" fmla="*/ 2147483647 h 426"/>
                <a:gd name="T78" fmla="*/ 2147483647 w 372"/>
                <a:gd name="T79" fmla="*/ 2147483647 h 426"/>
                <a:gd name="T80" fmla="*/ 2147483647 w 372"/>
                <a:gd name="T81" fmla="*/ 2147483647 h 426"/>
                <a:gd name="T82" fmla="*/ 2147483647 w 372"/>
                <a:gd name="T83" fmla="*/ 2147483647 h 426"/>
                <a:gd name="T84" fmla="*/ 2147483647 w 372"/>
                <a:gd name="T85" fmla="*/ 0 h 426"/>
                <a:gd name="T86" fmla="*/ 2147483647 w 372"/>
                <a:gd name="T87" fmla="*/ 2147483647 h 426"/>
                <a:gd name="T88" fmla="*/ 0 w 372"/>
                <a:gd name="T89" fmla="*/ 2147483647 h 426"/>
                <a:gd name="T90" fmla="*/ 2147483647 w 372"/>
                <a:gd name="T91" fmla="*/ 2147483647 h 426"/>
                <a:gd name="T92" fmla="*/ 2147483647 w 372"/>
                <a:gd name="T93" fmla="*/ 2147483647 h 426"/>
                <a:gd name="T94" fmla="*/ 2147483647 w 372"/>
                <a:gd name="T95" fmla="*/ 2147483647 h 426"/>
                <a:gd name="T96" fmla="*/ 2147483647 w 372"/>
                <a:gd name="T97" fmla="*/ 2147483647 h 426"/>
                <a:gd name="T98" fmla="*/ 2147483647 w 372"/>
                <a:gd name="T99" fmla="*/ 2147483647 h 426"/>
                <a:gd name="T100" fmla="*/ 2147483647 w 372"/>
                <a:gd name="T101" fmla="*/ 2147483647 h 426"/>
                <a:gd name="T102" fmla="*/ 2147483647 w 372"/>
                <a:gd name="T103" fmla="*/ 2147483647 h 426"/>
                <a:gd name="T104" fmla="*/ 2147483647 w 372"/>
                <a:gd name="T105" fmla="*/ 2147483647 h 426"/>
                <a:gd name="T106" fmla="*/ 2147483647 w 372"/>
                <a:gd name="T107" fmla="*/ 2147483647 h 426"/>
                <a:gd name="T108" fmla="*/ 2147483647 w 372"/>
                <a:gd name="T109" fmla="*/ 2147483647 h 426"/>
                <a:gd name="T110" fmla="*/ 2147483647 w 372"/>
                <a:gd name="T111" fmla="*/ 2147483647 h 426"/>
                <a:gd name="T112" fmla="*/ 2147483647 w 372"/>
                <a:gd name="T113" fmla="*/ 2147483647 h 426"/>
                <a:gd name="T114" fmla="*/ 2147483647 w 372"/>
                <a:gd name="T115" fmla="*/ 2147483647 h 42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372"/>
                <a:gd name="T175" fmla="*/ 0 h 426"/>
                <a:gd name="T176" fmla="*/ 372 w 372"/>
                <a:gd name="T177" fmla="*/ 426 h 426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372" h="426">
                  <a:moveTo>
                    <a:pt x="132" y="414"/>
                  </a:moveTo>
                  <a:lnTo>
                    <a:pt x="138" y="354"/>
                  </a:lnTo>
                  <a:lnTo>
                    <a:pt x="144" y="354"/>
                  </a:lnTo>
                  <a:lnTo>
                    <a:pt x="150" y="360"/>
                  </a:lnTo>
                  <a:lnTo>
                    <a:pt x="162" y="360"/>
                  </a:lnTo>
                  <a:lnTo>
                    <a:pt x="174" y="366"/>
                  </a:lnTo>
                  <a:lnTo>
                    <a:pt x="192" y="372"/>
                  </a:lnTo>
                  <a:lnTo>
                    <a:pt x="216" y="372"/>
                  </a:lnTo>
                  <a:lnTo>
                    <a:pt x="210" y="366"/>
                  </a:lnTo>
                  <a:lnTo>
                    <a:pt x="210" y="348"/>
                  </a:lnTo>
                  <a:lnTo>
                    <a:pt x="204" y="342"/>
                  </a:lnTo>
                  <a:lnTo>
                    <a:pt x="222" y="342"/>
                  </a:lnTo>
                  <a:lnTo>
                    <a:pt x="258" y="360"/>
                  </a:lnTo>
                  <a:lnTo>
                    <a:pt x="270" y="360"/>
                  </a:lnTo>
                  <a:lnTo>
                    <a:pt x="282" y="348"/>
                  </a:lnTo>
                  <a:lnTo>
                    <a:pt x="282" y="336"/>
                  </a:lnTo>
                  <a:lnTo>
                    <a:pt x="270" y="300"/>
                  </a:lnTo>
                  <a:lnTo>
                    <a:pt x="318" y="354"/>
                  </a:lnTo>
                  <a:lnTo>
                    <a:pt x="318" y="360"/>
                  </a:lnTo>
                  <a:lnTo>
                    <a:pt x="312" y="366"/>
                  </a:lnTo>
                  <a:lnTo>
                    <a:pt x="312" y="390"/>
                  </a:lnTo>
                  <a:lnTo>
                    <a:pt x="306" y="402"/>
                  </a:lnTo>
                  <a:lnTo>
                    <a:pt x="306" y="414"/>
                  </a:lnTo>
                  <a:lnTo>
                    <a:pt x="312" y="420"/>
                  </a:lnTo>
                  <a:lnTo>
                    <a:pt x="324" y="420"/>
                  </a:lnTo>
                  <a:lnTo>
                    <a:pt x="330" y="426"/>
                  </a:lnTo>
                  <a:lnTo>
                    <a:pt x="336" y="414"/>
                  </a:lnTo>
                  <a:lnTo>
                    <a:pt x="336" y="408"/>
                  </a:lnTo>
                  <a:lnTo>
                    <a:pt x="372" y="414"/>
                  </a:lnTo>
                  <a:lnTo>
                    <a:pt x="360" y="354"/>
                  </a:lnTo>
                  <a:lnTo>
                    <a:pt x="360" y="348"/>
                  </a:lnTo>
                  <a:lnTo>
                    <a:pt x="354" y="342"/>
                  </a:lnTo>
                  <a:lnTo>
                    <a:pt x="348" y="330"/>
                  </a:lnTo>
                  <a:lnTo>
                    <a:pt x="342" y="312"/>
                  </a:lnTo>
                  <a:lnTo>
                    <a:pt x="336" y="300"/>
                  </a:lnTo>
                  <a:lnTo>
                    <a:pt x="336" y="288"/>
                  </a:lnTo>
                  <a:lnTo>
                    <a:pt x="330" y="276"/>
                  </a:lnTo>
                  <a:lnTo>
                    <a:pt x="330" y="270"/>
                  </a:lnTo>
                  <a:lnTo>
                    <a:pt x="324" y="258"/>
                  </a:lnTo>
                  <a:lnTo>
                    <a:pt x="324" y="240"/>
                  </a:lnTo>
                  <a:lnTo>
                    <a:pt x="318" y="234"/>
                  </a:lnTo>
                  <a:lnTo>
                    <a:pt x="306" y="228"/>
                  </a:lnTo>
                  <a:lnTo>
                    <a:pt x="288" y="228"/>
                  </a:lnTo>
                  <a:lnTo>
                    <a:pt x="288" y="252"/>
                  </a:lnTo>
                  <a:lnTo>
                    <a:pt x="282" y="288"/>
                  </a:lnTo>
                  <a:lnTo>
                    <a:pt x="264" y="264"/>
                  </a:lnTo>
                  <a:lnTo>
                    <a:pt x="258" y="264"/>
                  </a:lnTo>
                  <a:lnTo>
                    <a:pt x="240" y="246"/>
                  </a:lnTo>
                  <a:lnTo>
                    <a:pt x="234" y="234"/>
                  </a:lnTo>
                  <a:lnTo>
                    <a:pt x="234" y="216"/>
                  </a:lnTo>
                  <a:lnTo>
                    <a:pt x="240" y="204"/>
                  </a:lnTo>
                  <a:lnTo>
                    <a:pt x="252" y="192"/>
                  </a:lnTo>
                  <a:lnTo>
                    <a:pt x="258" y="192"/>
                  </a:lnTo>
                  <a:lnTo>
                    <a:pt x="270" y="186"/>
                  </a:lnTo>
                  <a:lnTo>
                    <a:pt x="276" y="186"/>
                  </a:lnTo>
                  <a:lnTo>
                    <a:pt x="282" y="180"/>
                  </a:lnTo>
                  <a:lnTo>
                    <a:pt x="288" y="168"/>
                  </a:lnTo>
                  <a:lnTo>
                    <a:pt x="294" y="150"/>
                  </a:lnTo>
                  <a:lnTo>
                    <a:pt x="294" y="138"/>
                  </a:lnTo>
                  <a:lnTo>
                    <a:pt x="300" y="138"/>
                  </a:lnTo>
                  <a:lnTo>
                    <a:pt x="306" y="132"/>
                  </a:lnTo>
                  <a:lnTo>
                    <a:pt x="306" y="126"/>
                  </a:lnTo>
                  <a:lnTo>
                    <a:pt x="282" y="102"/>
                  </a:lnTo>
                  <a:lnTo>
                    <a:pt x="276" y="102"/>
                  </a:lnTo>
                  <a:lnTo>
                    <a:pt x="228" y="114"/>
                  </a:lnTo>
                  <a:lnTo>
                    <a:pt x="210" y="114"/>
                  </a:lnTo>
                  <a:lnTo>
                    <a:pt x="198" y="108"/>
                  </a:lnTo>
                  <a:lnTo>
                    <a:pt x="138" y="108"/>
                  </a:lnTo>
                  <a:lnTo>
                    <a:pt x="132" y="102"/>
                  </a:lnTo>
                  <a:lnTo>
                    <a:pt x="126" y="102"/>
                  </a:lnTo>
                  <a:lnTo>
                    <a:pt x="126" y="66"/>
                  </a:lnTo>
                  <a:lnTo>
                    <a:pt x="120" y="66"/>
                  </a:lnTo>
                  <a:lnTo>
                    <a:pt x="120" y="36"/>
                  </a:lnTo>
                  <a:lnTo>
                    <a:pt x="114" y="30"/>
                  </a:lnTo>
                  <a:lnTo>
                    <a:pt x="108" y="30"/>
                  </a:lnTo>
                  <a:lnTo>
                    <a:pt x="102" y="24"/>
                  </a:lnTo>
                  <a:lnTo>
                    <a:pt x="96" y="42"/>
                  </a:lnTo>
                  <a:lnTo>
                    <a:pt x="90" y="36"/>
                  </a:lnTo>
                  <a:lnTo>
                    <a:pt x="78" y="36"/>
                  </a:lnTo>
                  <a:lnTo>
                    <a:pt x="72" y="30"/>
                  </a:lnTo>
                  <a:lnTo>
                    <a:pt x="66" y="18"/>
                  </a:lnTo>
                  <a:lnTo>
                    <a:pt x="66" y="12"/>
                  </a:lnTo>
                  <a:lnTo>
                    <a:pt x="60" y="0"/>
                  </a:lnTo>
                  <a:lnTo>
                    <a:pt x="42" y="6"/>
                  </a:lnTo>
                  <a:lnTo>
                    <a:pt x="48" y="12"/>
                  </a:lnTo>
                  <a:lnTo>
                    <a:pt x="24" y="0"/>
                  </a:lnTo>
                  <a:lnTo>
                    <a:pt x="6" y="0"/>
                  </a:lnTo>
                  <a:lnTo>
                    <a:pt x="18" y="18"/>
                  </a:lnTo>
                  <a:lnTo>
                    <a:pt x="6" y="30"/>
                  </a:lnTo>
                  <a:lnTo>
                    <a:pt x="0" y="42"/>
                  </a:lnTo>
                  <a:lnTo>
                    <a:pt x="0" y="48"/>
                  </a:lnTo>
                  <a:lnTo>
                    <a:pt x="6" y="60"/>
                  </a:lnTo>
                  <a:lnTo>
                    <a:pt x="18" y="66"/>
                  </a:lnTo>
                  <a:lnTo>
                    <a:pt x="30" y="78"/>
                  </a:lnTo>
                  <a:lnTo>
                    <a:pt x="36" y="78"/>
                  </a:lnTo>
                  <a:lnTo>
                    <a:pt x="66" y="96"/>
                  </a:lnTo>
                  <a:lnTo>
                    <a:pt x="66" y="108"/>
                  </a:lnTo>
                  <a:lnTo>
                    <a:pt x="30" y="108"/>
                  </a:lnTo>
                  <a:lnTo>
                    <a:pt x="30" y="138"/>
                  </a:lnTo>
                  <a:lnTo>
                    <a:pt x="24" y="138"/>
                  </a:lnTo>
                  <a:lnTo>
                    <a:pt x="12" y="150"/>
                  </a:lnTo>
                  <a:lnTo>
                    <a:pt x="24" y="162"/>
                  </a:lnTo>
                  <a:lnTo>
                    <a:pt x="36" y="168"/>
                  </a:lnTo>
                  <a:lnTo>
                    <a:pt x="54" y="168"/>
                  </a:lnTo>
                  <a:lnTo>
                    <a:pt x="66" y="174"/>
                  </a:lnTo>
                  <a:lnTo>
                    <a:pt x="72" y="180"/>
                  </a:lnTo>
                  <a:lnTo>
                    <a:pt x="72" y="186"/>
                  </a:lnTo>
                  <a:lnTo>
                    <a:pt x="66" y="204"/>
                  </a:lnTo>
                  <a:lnTo>
                    <a:pt x="60" y="210"/>
                  </a:lnTo>
                  <a:lnTo>
                    <a:pt x="54" y="222"/>
                  </a:lnTo>
                  <a:lnTo>
                    <a:pt x="66" y="252"/>
                  </a:lnTo>
                  <a:lnTo>
                    <a:pt x="96" y="276"/>
                  </a:lnTo>
                  <a:lnTo>
                    <a:pt x="96" y="306"/>
                  </a:lnTo>
                  <a:lnTo>
                    <a:pt x="114" y="348"/>
                  </a:lnTo>
                  <a:lnTo>
                    <a:pt x="108" y="378"/>
                  </a:lnTo>
                  <a:lnTo>
                    <a:pt x="132" y="414"/>
                  </a:lnTo>
                  <a:close/>
                </a:path>
              </a:pathLst>
            </a:custGeom>
            <a:solidFill>
              <a:srgbClr val="C0C0C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670" name="Bahrain">
              <a:extLst>
                <a:ext uri="{FF2B5EF4-FFF2-40B4-BE49-F238E27FC236}">
                  <a16:creationId xmlns:a16="http://schemas.microsoft.com/office/drawing/2014/main" id="{E9C1782B-DF58-9280-AB99-F5D3FD548EC1}"/>
                </a:ext>
              </a:extLst>
            </p:cNvPr>
            <p:cNvSpPr>
              <a:spLocks/>
            </p:cNvSpPr>
            <p:nvPr/>
          </p:nvSpPr>
          <p:spPr bwMode="gray">
            <a:xfrm>
              <a:off x="3547" y="2028"/>
              <a:ext cx="7" cy="14"/>
            </a:xfrm>
            <a:custGeom>
              <a:avLst/>
              <a:gdLst>
                <a:gd name="T0" fmla="*/ 2147483647 w 15"/>
                <a:gd name="T1" fmla="*/ 0 h 28"/>
                <a:gd name="T2" fmla="*/ 2147483647 w 15"/>
                <a:gd name="T3" fmla="*/ 2147483647 h 28"/>
                <a:gd name="T4" fmla="*/ 2147483647 w 15"/>
                <a:gd name="T5" fmla="*/ 2147483647 h 28"/>
                <a:gd name="T6" fmla="*/ 2033064304 w 15"/>
                <a:gd name="T7" fmla="*/ 2147483647 h 28"/>
                <a:gd name="T8" fmla="*/ 813445092 w 15"/>
                <a:gd name="T9" fmla="*/ 2147483647 h 28"/>
                <a:gd name="T10" fmla="*/ 2147483647 w 15"/>
                <a:gd name="T11" fmla="*/ 0 h 2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5"/>
                <a:gd name="T19" fmla="*/ 0 h 28"/>
                <a:gd name="T20" fmla="*/ 15 w 15"/>
                <a:gd name="T21" fmla="*/ 28 h 2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5" h="28">
                  <a:moveTo>
                    <a:pt x="9" y="0"/>
                  </a:moveTo>
                  <a:cubicBezTo>
                    <a:pt x="14" y="0"/>
                    <a:pt x="15" y="10"/>
                    <a:pt x="14" y="14"/>
                  </a:cubicBezTo>
                  <a:cubicBezTo>
                    <a:pt x="13" y="18"/>
                    <a:pt x="15" y="28"/>
                    <a:pt x="9" y="28"/>
                  </a:cubicBezTo>
                  <a:cubicBezTo>
                    <a:pt x="4" y="27"/>
                    <a:pt x="5" y="21"/>
                    <a:pt x="5" y="18"/>
                  </a:cubicBezTo>
                  <a:cubicBezTo>
                    <a:pt x="5" y="14"/>
                    <a:pt x="0" y="14"/>
                    <a:pt x="2" y="8"/>
                  </a:cubicBezTo>
                  <a:cubicBezTo>
                    <a:pt x="5" y="2"/>
                    <a:pt x="5" y="1"/>
                    <a:pt x="9" y="0"/>
                  </a:cubicBezTo>
                  <a:close/>
                </a:path>
              </a:pathLst>
            </a:custGeom>
            <a:solidFill>
              <a:srgbClr val="C0C0C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de-DE" altLang="de-DE"/>
            </a:p>
          </p:txBody>
        </p:sp>
        <p:sp>
          <p:nvSpPr>
            <p:cNvPr id="21671" name="Belarus">
              <a:extLst>
                <a:ext uri="{FF2B5EF4-FFF2-40B4-BE49-F238E27FC236}">
                  <a16:creationId xmlns:a16="http://schemas.microsoft.com/office/drawing/2014/main" id="{125AB35F-2BDC-8BEC-B273-77729EB887AE}"/>
                </a:ext>
              </a:extLst>
            </p:cNvPr>
            <p:cNvSpPr>
              <a:spLocks/>
            </p:cNvSpPr>
            <p:nvPr/>
          </p:nvSpPr>
          <p:spPr bwMode="gray">
            <a:xfrm>
              <a:off x="3039" y="1430"/>
              <a:ext cx="145" cy="94"/>
            </a:xfrm>
            <a:custGeom>
              <a:avLst/>
              <a:gdLst>
                <a:gd name="T0" fmla="*/ 2147483647 w 570"/>
                <a:gd name="T1" fmla="*/ 2147483647 h 372"/>
                <a:gd name="T2" fmla="*/ 2147483647 w 570"/>
                <a:gd name="T3" fmla="*/ 2147483647 h 372"/>
                <a:gd name="T4" fmla="*/ 2147483647 w 570"/>
                <a:gd name="T5" fmla="*/ 2147483647 h 372"/>
                <a:gd name="T6" fmla="*/ 2147483647 w 570"/>
                <a:gd name="T7" fmla="*/ 2147483647 h 372"/>
                <a:gd name="T8" fmla="*/ 2147483647 w 570"/>
                <a:gd name="T9" fmla="*/ 2147483647 h 372"/>
                <a:gd name="T10" fmla="*/ 2147483647 w 570"/>
                <a:gd name="T11" fmla="*/ 2147483647 h 372"/>
                <a:gd name="T12" fmla="*/ 2147483647 w 570"/>
                <a:gd name="T13" fmla="*/ 2147483647 h 372"/>
                <a:gd name="T14" fmla="*/ 2147483647 w 570"/>
                <a:gd name="T15" fmla="*/ 2147483647 h 372"/>
                <a:gd name="T16" fmla="*/ 2147483647 w 570"/>
                <a:gd name="T17" fmla="*/ 2147483647 h 372"/>
                <a:gd name="T18" fmla="*/ 2147483647 w 570"/>
                <a:gd name="T19" fmla="*/ 2147483647 h 372"/>
                <a:gd name="T20" fmla="*/ 2147483647 w 570"/>
                <a:gd name="T21" fmla="*/ 2147483647 h 372"/>
                <a:gd name="T22" fmla="*/ 2147483647 w 570"/>
                <a:gd name="T23" fmla="*/ 2147483647 h 372"/>
                <a:gd name="T24" fmla="*/ 2147483647 w 570"/>
                <a:gd name="T25" fmla="*/ 2147483647 h 372"/>
                <a:gd name="T26" fmla="*/ 2147483647 w 570"/>
                <a:gd name="T27" fmla="*/ 2147483647 h 372"/>
                <a:gd name="T28" fmla="*/ 2147483647 w 570"/>
                <a:gd name="T29" fmla="*/ 2147483647 h 372"/>
                <a:gd name="T30" fmla="*/ 2147483647 w 570"/>
                <a:gd name="T31" fmla="*/ 2147483647 h 372"/>
                <a:gd name="T32" fmla="*/ 2147483647 w 570"/>
                <a:gd name="T33" fmla="*/ 2147483647 h 372"/>
                <a:gd name="T34" fmla="*/ 2147483647 w 570"/>
                <a:gd name="T35" fmla="*/ 2147483647 h 372"/>
                <a:gd name="T36" fmla="*/ 2147483647 w 570"/>
                <a:gd name="T37" fmla="*/ 2147483647 h 372"/>
                <a:gd name="T38" fmla="*/ 2147483647 w 570"/>
                <a:gd name="T39" fmla="*/ 2147483647 h 372"/>
                <a:gd name="T40" fmla="*/ 2147483647 w 570"/>
                <a:gd name="T41" fmla="*/ 2147483647 h 372"/>
                <a:gd name="T42" fmla="*/ 2147483647 w 570"/>
                <a:gd name="T43" fmla="*/ 2147483647 h 372"/>
                <a:gd name="T44" fmla="*/ 2147483647 w 570"/>
                <a:gd name="T45" fmla="*/ 2147483647 h 372"/>
                <a:gd name="T46" fmla="*/ 2147483647 w 570"/>
                <a:gd name="T47" fmla="*/ 2147483647 h 372"/>
                <a:gd name="T48" fmla="*/ 2147483647 w 570"/>
                <a:gd name="T49" fmla="*/ 2147483647 h 372"/>
                <a:gd name="T50" fmla="*/ 2147483647 w 570"/>
                <a:gd name="T51" fmla="*/ 2147483647 h 372"/>
                <a:gd name="T52" fmla="*/ 2147483647 w 570"/>
                <a:gd name="T53" fmla="*/ 2147483647 h 372"/>
                <a:gd name="T54" fmla="*/ 2147483647 w 570"/>
                <a:gd name="T55" fmla="*/ 2147483647 h 372"/>
                <a:gd name="T56" fmla="*/ 2147483647 w 570"/>
                <a:gd name="T57" fmla="*/ 0 h 372"/>
                <a:gd name="T58" fmla="*/ 2147483647 w 570"/>
                <a:gd name="T59" fmla="*/ 2147483647 h 372"/>
                <a:gd name="T60" fmla="*/ 2147483647 w 570"/>
                <a:gd name="T61" fmla="*/ 2147483647 h 372"/>
                <a:gd name="T62" fmla="*/ 2147483647 w 570"/>
                <a:gd name="T63" fmla="*/ 2147483647 h 372"/>
                <a:gd name="T64" fmla="*/ 2147483647 w 570"/>
                <a:gd name="T65" fmla="*/ 2147483647 h 372"/>
                <a:gd name="T66" fmla="*/ 2147483647 w 570"/>
                <a:gd name="T67" fmla="*/ 2147483647 h 372"/>
                <a:gd name="T68" fmla="*/ 2147483647 w 570"/>
                <a:gd name="T69" fmla="*/ 2147483647 h 372"/>
                <a:gd name="T70" fmla="*/ 2147483647 w 570"/>
                <a:gd name="T71" fmla="*/ 2147483647 h 372"/>
                <a:gd name="T72" fmla="*/ 2147483647 w 570"/>
                <a:gd name="T73" fmla="*/ 2147483647 h 372"/>
                <a:gd name="T74" fmla="*/ 2147483647 w 570"/>
                <a:gd name="T75" fmla="*/ 2147483647 h 372"/>
                <a:gd name="T76" fmla="*/ 2147483647 w 570"/>
                <a:gd name="T77" fmla="*/ 2147483647 h 372"/>
                <a:gd name="T78" fmla="*/ 2147483647 w 570"/>
                <a:gd name="T79" fmla="*/ 2147483647 h 372"/>
                <a:gd name="T80" fmla="*/ 2147483647 w 570"/>
                <a:gd name="T81" fmla="*/ 2147483647 h 372"/>
                <a:gd name="T82" fmla="*/ 2147483647 w 570"/>
                <a:gd name="T83" fmla="*/ 2147483647 h 372"/>
                <a:gd name="T84" fmla="*/ 2147483647 w 570"/>
                <a:gd name="T85" fmla="*/ 2147483647 h 372"/>
                <a:gd name="T86" fmla="*/ 2147483647 w 570"/>
                <a:gd name="T87" fmla="*/ 2147483647 h 372"/>
                <a:gd name="T88" fmla="*/ 2147483647 w 570"/>
                <a:gd name="T89" fmla="*/ 2147483647 h 372"/>
                <a:gd name="T90" fmla="*/ 2147483647 w 570"/>
                <a:gd name="T91" fmla="*/ 2147483647 h 372"/>
                <a:gd name="T92" fmla="*/ 2147483647 w 570"/>
                <a:gd name="T93" fmla="*/ 2147483647 h 372"/>
                <a:gd name="T94" fmla="*/ 2147483647 w 570"/>
                <a:gd name="T95" fmla="*/ 2147483647 h 372"/>
                <a:gd name="T96" fmla="*/ 2147483647 w 570"/>
                <a:gd name="T97" fmla="*/ 2147483647 h 372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570"/>
                <a:gd name="T148" fmla="*/ 0 h 372"/>
                <a:gd name="T149" fmla="*/ 570 w 570"/>
                <a:gd name="T150" fmla="*/ 372 h 372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570" h="372">
                  <a:moveTo>
                    <a:pt x="24" y="312"/>
                  </a:moveTo>
                  <a:lnTo>
                    <a:pt x="24" y="342"/>
                  </a:lnTo>
                  <a:lnTo>
                    <a:pt x="30" y="354"/>
                  </a:lnTo>
                  <a:lnTo>
                    <a:pt x="36" y="360"/>
                  </a:lnTo>
                  <a:lnTo>
                    <a:pt x="48" y="360"/>
                  </a:lnTo>
                  <a:lnTo>
                    <a:pt x="60" y="354"/>
                  </a:lnTo>
                  <a:lnTo>
                    <a:pt x="72" y="342"/>
                  </a:lnTo>
                  <a:lnTo>
                    <a:pt x="72" y="336"/>
                  </a:lnTo>
                  <a:lnTo>
                    <a:pt x="108" y="336"/>
                  </a:lnTo>
                  <a:lnTo>
                    <a:pt x="120" y="330"/>
                  </a:lnTo>
                  <a:lnTo>
                    <a:pt x="126" y="324"/>
                  </a:lnTo>
                  <a:lnTo>
                    <a:pt x="174" y="324"/>
                  </a:lnTo>
                  <a:lnTo>
                    <a:pt x="174" y="330"/>
                  </a:lnTo>
                  <a:lnTo>
                    <a:pt x="180" y="336"/>
                  </a:lnTo>
                  <a:lnTo>
                    <a:pt x="216" y="336"/>
                  </a:lnTo>
                  <a:lnTo>
                    <a:pt x="240" y="342"/>
                  </a:lnTo>
                  <a:lnTo>
                    <a:pt x="258" y="354"/>
                  </a:lnTo>
                  <a:lnTo>
                    <a:pt x="264" y="348"/>
                  </a:lnTo>
                  <a:lnTo>
                    <a:pt x="282" y="360"/>
                  </a:lnTo>
                  <a:lnTo>
                    <a:pt x="294" y="348"/>
                  </a:lnTo>
                  <a:lnTo>
                    <a:pt x="300" y="360"/>
                  </a:lnTo>
                  <a:lnTo>
                    <a:pt x="318" y="354"/>
                  </a:lnTo>
                  <a:lnTo>
                    <a:pt x="324" y="360"/>
                  </a:lnTo>
                  <a:lnTo>
                    <a:pt x="336" y="354"/>
                  </a:lnTo>
                  <a:lnTo>
                    <a:pt x="348" y="366"/>
                  </a:lnTo>
                  <a:lnTo>
                    <a:pt x="348" y="360"/>
                  </a:lnTo>
                  <a:lnTo>
                    <a:pt x="354" y="354"/>
                  </a:lnTo>
                  <a:lnTo>
                    <a:pt x="372" y="354"/>
                  </a:lnTo>
                  <a:lnTo>
                    <a:pt x="378" y="360"/>
                  </a:lnTo>
                  <a:lnTo>
                    <a:pt x="378" y="372"/>
                  </a:lnTo>
                  <a:lnTo>
                    <a:pt x="384" y="372"/>
                  </a:lnTo>
                  <a:lnTo>
                    <a:pt x="396" y="366"/>
                  </a:lnTo>
                  <a:lnTo>
                    <a:pt x="420" y="366"/>
                  </a:lnTo>
                  <a:lnTo>
                    <a:pt x="426" y="372"/>
                  </a:lnTo>
                  <a:lnTo>
                    <a:pt x="444" y="372"/>
                  </a:lnTo>
                  <a:lnTo>
                    <a:pt x="450" y="366"/>
                  </a:lnTo>
                  <a:lnTo>
                    <a:pt x="450" y="354"/>
                  </a:lnTo>
                  <a:lnTo>
                    <a:pt x="444" y="348"/>
                  </a:lnTo>
                  <a:lnTo>
                    <a:pt x="450" y="336"/>
                  </a:lnTo>
                  <a:lnTo>
                    <a:pt x="456" y="330"/>
                  </a:lnTo>
                  <a:lnTo>
                    <a:pt x="468" y="324"/>
                  </a:lnTo>
                  <a:lnTo>
                    <a:pt x="474" y="312"/>
                  </a:lnTo>
                  <a:lnTo>
                    <a:pt x="498" y="312"/>
                  </a:lnTo>
                  <a:lnTo>
                    <a:pt x="516" y="318"/>
                  </a:lnTo>
                  <a:lnTo>
                    <a:pt x="516" y="300"/>
                  </a:lnTo>
                  <a:lnTo>
                    <a:pt x="510" y="288"/>
                  </a:lnTo>
                  <a:lnTo>
                    <a:pt x="504" y="282"/>
                  </a:lnTo>
                  <a:lnTo>
                    <a:pt x="504" y="264"/>
                  </a:lnTo>
                  <a:lnTo>
                    <a:pt x="480" y="240"/>
                  </a:lnTo>
                  <a:lnTo>
                    <a:pt x="480" y="234"/>
                  </a:lnTo>
                  <a:lnTo>
                    <a:pt x="486" y="228"/>
                  </a:lnTo>
                  <a:lnTo>
                    <a:pt x="510" y="228"/>
                  </a:lnTo>
                  <a:lnTo>
                    <a:pt x="510" y="234"/>
                  </a:lnTo>
                  <a:lnTo>
                    <a:pt x="516" y="234"/>
                  </a:lnTo>
                  <a:lnTo>
                    <a:pt x="522" y="240"/>
                  </a:lnTo>
                  <a:lnTo>
                    <a:pt x="528" y="240"/>
                  </a:lnTo>
                  <a:lnTo>
                    <a:pt x="552" y="228"/>
                  </a:lnTo>
                  <a:lnTo>
                    <a:pt x="558" y="216"/>
                  </a:lnTo>
                  <a:lnTo>
                    <a:pt x="570" y="210"/>
                  </a:lnTo>
                  <a:lnTo>
                    <a:pt x="546" y="198"/>
                  </a:lnTo>
                  <a:lnTo>
                    <a:pt x="552" y="192"/>
                  </a:lnTo>
                  <a:lnTo>
                    <a:pt x="552" y="186"/>
                  </a:lnTo>
                  <a:lnTo>
                    <a:pt x="546" y="186"/>
                  </a:lnTo>
                  <a:lnTo>
                    <a:pt x="540" y="180"/>
                  </a:lnTo>
                  <a:lnTo>
                    <a:pt x="504" y="180"/>
                  </a:lnTo>
                  <a:lnTo>
                    <a:pt x="504" y="156"/>
                  </a:lnTo>
                  <a:lnTo>
                    <a:pt x="474" y="144"/>
                  </a:lnTo>
                  <a:lnTo>
                    <a:pt x="474" y="132"/>
                  </a:lnTo>
                  <a:lnTo>
                    <a:pt x="456" y="114"/>
                  </a:lnTo>
                  <a:lnTo>
                    <a:pt x="444" y="108"/>
                  </a:lnTo>
                  <a:lnTo>
                    <a:pt x="438" y="102"/>
                  </a:lnTo>
                  <a:lnTo>
                    <a:pt x="444" y="84"/>
                  </a:lnTo>
                  <a:lnTo>
                    <a:pt x="432" y="66"/>
                  </a:lnTo>
                  <a:lnTo>
                    <a:pt x="438" y="60"/>
                  </a:lnTo>
                  <a:lnTo>
                    <a:pt x="438" y="48"/>
                  </a:lnTo>
                  <a:lnTo>
                    <a:pt x="432" y="42"/>
                  </a:lnTo>
                  <a:lnTo>
                    <a:pt x="396" y="24"/>
                  </a:lnTo>
                  <a:lnTo>
                    <a:pt x="390" y="18"/>
                  </a:lnTo>
                  <a:lnTo>
                    <a:pt x="384" y="18"/>
                  </a:lnTo>
                  <a:lnTo>
                    <a:pt x="354" y="36"/>
                  </a:lnTo>
                  <a:lnTo>
                    <a:pt x="348" y="18"/>
                  </a:lnTo>
                  <a:lnTo>
                    <a:pt x="312" y="12"/>
                  </a:lnTo>
                  <a:lnTo>
                    <a:pt x="300" y="18"/>
                  </a:lnTo>
                  <a:lnTo>
                    <a:pt x="300" y="12"/>
                  </a:lnTo>
                  <a:lnTo>
                    <a:pt x="294" y="6"/>
                  </a:lnTo>
                  <a:lnTo>
                    <a:pt x="276" y="6"/>
                  </a:lnTo>
                  <a:lnTo>
                    <a:pt x="270" y="0"/>
                  </a:lnTo>
                  <a:lnTo>
                    <a:pt x="258" y="0"/>
                  </a:lnTo>
                  <a:lnTo>
                    <a:pt x="252" y="6"/>
                  </a:lnTo>
                  <a:lnTo>
                    <a:pt x="246" y="18"/>
                  </a:lnTo>
                  <a:lnTo>
                    <a:pt x="240" y="24"/>
                  </a:lnTo>
                  <a:lnTo>
                    <a:pt x="234" y="24"/>
                  </a:lnTo>
                  <a:lnTo>
                    <a:pt x="228" y="30"/>
                  </a:lnTo>
                  <a:lnTo>
                    <a:pt x="222" y="24"/>
                  </a:lnTo>
                  <a:lnTo>
                    <a:pt x="198" y="24"/>
                  </a:lnTo>
                  <a:lnTo>
                    <a:pt x="192" y="30"/>
                  </a:lnTo>
                  <a:lnTo>
                    <a:pt x="180" y="36"/>
                  </a:lnTo>
                  <a:lnTo>
                    <a:pt x="174" y="42"/>
                  </a:lnTo>
                  <a:lnTo>
                    <a:pt x="174" y="54"/>
                  </a:lnTo>
                  <a:lnTo>
                    <a:pt x="192" y="72"/>
                  </a:lnTo>
                  <a:lnTo>
                    <a:pt x="186" y="78"/>
                  </a:lnTo>
                  <a:lnTo>
                    <a:pt x="168" y="78"/>
                  </a:lnTo>
                  <a:lnTo>
                    <a:pt x="162" y="72"/>
                  </a:lnTo>
                  <a:lnTo>
                    <a:pt x="156" y="72"/>
                  </a:lnTo>
                  <a:lnTo>
                    <a:pt x="162" y="90"/>
                  </a:lnTo>
                  <a:lnTo>
                    <a:pt x="144" y="90"/>
                  </a:lnTo>
                  <a:lnTo>
                    <a:pt x="138" y="96"/>
                  </a:lnTo>
                  <a:lnTo>
                    <a:pt x="138" y="102"/>
                  </a:lnTo>
                  <a:lnTo>
                    <a:pt x="144" y="114"/>
                  </a:lnTo>
                  <a:lnTo>
                    <a:pt x="144" y="120"/>
                  </a:lnTo>
                  <a:lnTo>
                    <a:pt x="132" y="120"/>
                  </a:lnTo>
                  <a:lnTo>
                    <a:pt x="132" y="126"/>
                  </a:lnTo>
                  <a:lnTo>
                    <a:pt x="138" y="132"/>
                  </a:lnTo>
                  <a:lnTo>
                    <a:pt x="138" y="144"/>
                  </a:lnTo>
                  <a:lnTo>
                    <a:pt x="144" y="150"/>
                  </a:lnTo>
                  <a:lnTo>
                    <a:pt x="144" y="156"/>
                  </a:lnTo>
                  <a:lnTo>
                    <a:pt x="132" y="156"/>
                  </a:lnTo>
                  <a:lnTo>
                    <a:pt x="138" y="150"/>
                  </a:lnTo>
                  <a:lnTo>
                    <a:pt x="138" y="144"/>
                  </a:lnTo>
                  <a:lnTo>
                    <a:pt x="120" y="144"/>
                  </a:lnTo>
                  <a:lnTo>
                    <a:pt x="108" y="150"/>
                  </a:lnTo>
                  <a:lnTo>
                    <a:pt x="102" y="156"/>
                  </a:lnTo>
                  <a:lnTo>
                    <a:pt x="96" y="168"/>
                  </a:lnTo>
                  <a:lnTo>
                    <a:pt x="84" y="156"/>
                  </a:lnTo>
                  <a:lnTo>
                    <a:pt x="84" y="174"/>
                  </a:lnTo>
                  <a:lnTo>
                    <a:pt x="54" y="174"/>
                  </a:lnTo>
                  <a:lnTo>
                    <a:pt x="54" y="168"/>
                  </a:lnTo>
                  <a:lnTo>
                    <a:pt x="48" y="162"/>
                  </a:lnTo>
                  <a:lnTo>
                    <a:pt x="42" y="162"/>
                  </a:lnTo>
                  <a:lnTo>
                    <a:pt x="30" y="168"/>
                  </a:lnTo>
                  <a:lnTo>
                    <a:pt x="18" y="168"/>
                  </a:lnTo>
                  <a:lnTo>
                    <a:pt x="12" y="174"/>
                  </a:lnTo>
                  <a:lnTo>
                    <a:pt x="6" y="174"/>
                  </a:lnTo>
                  <a:lnTo>
                    <a:pt x="12" y="186"/>
                  </a:lnTo>
                  <a:lnTo>
                    <a:pt x="18" y="192"/>
                  </a:lnTo>
                  <a:lnTo>
                    <a:pt x="18" y="204"/>
                  </a:lnTo>
                  <a:lnTo>
                    <a:pt x="24" y="210"/>
                  </a:lnTo>
                  <a:lnTo>
                    <a:pt x="36" y="234"/>
                  </a:lnTo>
                  <a:lnTo>
                    <a:pt x="42" y="240"/>
                  </a:lnTo>
                  <a:lnTo>
                    <a:pt x="42" y="246"/>
                  </a:lnTo>
                  <a:lnTo>
                    <a:pt x="36" y="252"/>
                  </a:lnTo>
                  <a:lnTo>
                    <a:pt x="36" y="264"/>
                  </a:lnTo>
                  <a:lnTo>
                    <a:pt x="12" y="270"/>
                  </a:lnTo>
                  <a:lnTo>
                    <a:pt x="12" y="288"/>
                  </a:lnTo>
                  <a:lnTo>
                    <a:pt x="0" y="288"/>
                  </a:lnTo>
                  <a:lnTo>
                    <a:pt x="0" y="294"/>
                  </a:lnTo>
                  <a:lnTo>
                    <a:pt x="6" y="300"/>
                  </a:lnTo>
                  <a:lnTo>
                    <a:pt x="12" y="300"/>
                  </a:lnTo>
                  <a:lnTo>
                    <a:pt x="24" y="312"/>
                  </a:lnTo>
                  <a:close/>
                </a:path>
              </a:pathLst>
            </a:custGeom>
            <a:solidFill>
              <a:srgbClr val="C0C0C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672" name="Azerbaijan">
              <a:extLst>
                <a:ext uri="{FF2B5EF4-FFF2-40B4-BE49-F238E27FC236}">
                  <a16:creationId xmlns:a16="http://schemas.microsoft.com/office/drawing/2014/main" id="{4E24F896-FBD7-3D89-39A6-7EA02D4E9317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3415" y="1713"/>
              <a:ext cx="91" cy="73"/>
            </a:xfrm>
            <a:custGeom>
              <a:avLst/>
              <a:gdLst>
                <a:gd name="T0" fmla="*/ 2147483647 w 360"/>
                <a:gd name="T1" fmla="*/ 2147483647 h 288"/>
                <a:gd name="T2" fmla="*/ 2147483647 w 360"/>
                <a:gd name="T3" fmla="*/ 2147483647 h 288"/>
                <a:gd name="T4" fmla="*/ 2147483647 w 360"/>
                <a:gd name="T5" fmla="*/ 2147483647 h 288"/>
                <a:gd name="T6" fmla="*/ 2147483647 w 360"/>
                <a:gd name="T7" fmla="*/ 2147483647 h 288"/>
                <a:gd name="T8" fmla="*/ 2147483647 w 360"/>
                <a:gd name="T9" fmla="*/ 2147483647 h 288"/>
                <a:gd name="T10" fmla="*/ 2147483647 w 360"/>
                <a:gd name="T11" fmla="*/ 2147483647 h 288"/>
                <a:gd name="T12" fmla="*/ 2147483647 w 360"/>
                <a:gd name="T13" fmla="*/ 2147483647 h 288"/>
                <a:gd name="T14" fmla="*/ 2147483647 w 360"/>
                <a:gd name="T15" fmla="*/ 2147483647 h 288"/>
                <a:gd name="T16" fmla="*/ 2147483647 w 360"/>
                <a:gd name="T17" fmla="*/ 2147483647 h 288"/>
                <a:gd name="T18" fmla="*/ 2147483647 w 360"/>
                <a:gd name="T19" fmla="*/ 2147483647 h 288"/>
                <a:gd name="T20" fmla="*/ 2147483647 w 360"/>
                <a:gd name="T21" fmla="*/ 2147483647 h 288"/>
                <a:gd name="T22" fmla="*/ 2147483647 w 360"/>
                <a:gd name="T23" fmla="*/ 2147483647 h 288"/>
                <a:gd name="T24" fmla="*/ 2147483647 w 360"/>
                <a:gd name="T25" fmla="*/ 2147483647 h 288"/>
                <a:gd name="T26" fmla="*/ 2147483647 w 360"/>
                <a:gd name="T27" fmla="*/ 0 h 288"/>
                <a:gd name="T28" fmla="*/ 2147483647 w 360"/>
                <a:gd name="T29" fmla="*/ 2147483647 h 288"/>
                <a:gd name="T30" fmla="*/ 2147483647 w 360"/>
                <a:gd name="T31" fmla="*/ 2147483647 h 288"/>
                <a:gd name="T32" fmla="*/ 2147483647 w 360"/>
                <a:gd name="T33" fmla="*/ 2147483647 h 288"/>
                <a:gd name="T34" fmla="*/ 2147483647 w 360"/>
                <a:gd name="T35" fmla="*/ 2147483647 h 288"/>
                <a:gd name="T36" fmla="*/ 2147483647 w 360"/>
                <a:gd name="T37" fmla="*/ 2147483647 h 288"/>
                <a:gd name="T38" fmla="*/ 2147483647 w 360"/>
                <a:gd name="T39" fmla="*/ 0 h 288"/>
                <a:gd name="T40" fmla="*/ 2147483647 w 360"/>
                <a:gd name="T41" fmla="*/ 2147483647 h 288"/>
                <a:gd name="T42" fmla="*/ 2147483647 w 360"/>
                <a:gd name="T43" fmla="*/ 2147483647 h 288"/>
                <a:gd name="T44" fmla="*/ 2147483647 w 360"/>
                <a:gd name="T45" fmla="*/ 2147483647 h 288"/>
                <a:gd name="T46" fmla="*/ 2147483647 w 360"/>
                <a:gd name="T47" fmla="*/ 2147483647 h 288"/>
                <a:gd name="T48" fmla="*/ 2147483647 w 360"/>
                <a:gd name="T49" fmla="*/ 2147483647 h 288"/>
                <a:gd name="T50" fmla="*/ 2147483647 w 360"/>
                <a:gd name="T51" fmla="*/ 2147483647 h 288"/>
                <a:gd name="T52" fmla="*/ 2147483647 w 360"/>
                <a:gd name="T53" fmla="*/ 2147483647 h 288"/>
                <a:gd name="T54" fmla="*/ 0 w 360"/>
                <a:gd name="T55" fmla="*/ 2147483647 h 288"/>
                <a:gd name="T56" fmla="*/ 2147483647 w 360"/>
                <a:gd name="T57" fmla="*/ 2147483647 h 288"/>
                <a:gd name="T58" fmla="*/ 2147483647 w 360"/>
                <a:gd name="T59" fmla="*/ 2147483647 h 288"/>
                <a:gd name="T60" fmla="*/ 2147483647 w 360"/>
                <a:gd name="T61" fmla="*/ 2147483647 h 288"/>
                <a:gd name="T62" fmla="*/ 2147483647 w 360"/>
                <a:gd name="T63" fmla="*/ 2147483647 h 288"/>
                <a:gd name="T64" fmla="*/ 2147483647 w 360"/>
                <a:gd name="T65" fmla="*/ 2147483647 h 288"/>
                <a:gd name="T66" fmla="*/ 2147483647 w 360"/>
                <a:gd name="T67" fmla="*/ 2147483647 h 288"/>
                <a:gd name="T68" fmla="*/ 2147483647 w 360"/>
                <a:gd name="T69" fmla="*/ 2147483647 h 288"/>
                <a:gd name="T70" fmla="*/ 2147483647 w 360"/>
                <a:gd name="T71" fmla="*/ 2147483647 h 288"/>
                <a:gd name="T72" fmla="*/ 2147483647 w 360"/>
                <a:gd name="T73" fmla="*/ 2147483647 h 288"/>
                <a:gd name="T74" fmla="*/ 2147483647 w 360"/>
                <a:gd name="T75" fmla="*/ 2147483647 h 288"/>
                <a:gd name="T76" fmla="*/ 2147483647 w 360"/>
                <a:gd name="T77" fmla="*/ 2147483647 h 288"/>
                <a:gd name="T78" fmla="*/ 2147483647 w 360"/>
                <a:gd name="T79" fmla="*/ 2147483647 h 288"/>
                <a:gd name="T80" fmla="*/ 2147483647 w 360"/>
                <a:gd name="T81" fmla="*/ 2147483647 h 288"/>
                <a:gd name="T82" fmla="*/ 2147483647 w 360"/>
                <a:gd name="T83" fmla="*/ 2147483647 h 288"/>
                <a:gd name="T84" fmla="*/ 2147483647 w 360"/>
                <a:gd name="T85" fmla="*/ 2147483647 h 288"/>
                <a:gd name="T86" fmla="*/ 2147483647 w 360"/>
                <a:gd name="T87" fmla="*/ 2147483647 h 288"/>
                <a:gd name="T88" fmla="*/ 2147483647 w 360"/>
                <a:gd name="T89" fmla="*/ 2147483647 h 288"/>
                <a:gd name="T90" fmla="*/ 2147483647 w 360"/>
                <a:gd name="T91" fmla="*/ 2147483647 h 288"/>
                <a:gd name="T92" fmla="*/ 2147483647 w 360"/>
                <a:gd name="T93" fmla="*/ 2147483647 h 288"/>
                <a:gd name="T94" fmla="*/ 2147483647 w 360"/>
                <a:gd name="T95" fmla="*/ 2147483647 h 288"/>
                <a:gd name="T96" fmla="*/ 2147483647 w 360"/>
                <a:gd name="T97" fmla="*/ 2147483647 h 288"/>
                <a:gd name="T98" fmla="*/ 2147483647 w 360"/>
                <a:gd name="T99" fmla="*/ 2147483647 h 288"/>
                <a:gd name="T100" fmla="*/ 2147483647 w 360"/>
                <a:gd name="T101" fmla="*/ 2147483647 h 288"/>
                <a:gd name="T102" fmla="*/ 2147483647 w 360"/>
                <a:gd name="T103" fmla="*/ 2147483647 h 288"/>
                <a:gd name="T104" fmla="*/ 2147483647 w 360"/>
                <a:gd name="T105" fmla="*/ 2147483647 h 288"/>
                <a:gd name="T106" fmla="*/ 2147483647 w 360"/>
                <a:gd name="T107" fmla="*/ 2147483647 h 288"/>
                <a:gd name="T108" fmla="*/ 2147483647 w 360"/>
                <a:gd name="T109" fmla="*/ 2147483647 h 288"/>
                <a:gd name="T110" fmla="*/ 2147483647 w 360"/>
                <a:gd name="T111" fmla="*/ 2147483647 h 288"/>
                <a:gd name="T112" fmla="*/ 2147483647 w 360"/>
                <a:gd name="T113" fmla="*/ 2147483647 h 288"/>
                <a:gd name="T114" fmla="*/ 2147483647 w 360"/>
                <a:gd name="T115" fmla="*/ 2147483647 h 288"/>
                <a:gd name="T116" fmla="*/ 2147483647 w 360"/>
                <a:gd name="T117" fmla="*/ 2147483647 h 288"/>
                <a:gd name="T118" fmla="*/ 2147483647 w 360"/>
                <a:gd name="T119" fmla="*/ 2147483647 h 288"/>
                <a:gd name="T120" fmla="*/ 2147483647 w 360"/>
                <a:gd name="T121" fmla="*/ 2147483647 h 288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360"/>
                <a:gd name="T184" fmla="*/ 0 h 288"/>
                <a:gd name="T185" fmla="*/ 360 w 360"/>
                <a:gd name="T186" fmla="*/ 288 h 288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360" h="288">
                  <a:moveTo>
                    <a:pt x="66" y="186"/>
                  </a:moveTo>
                  <a:lnTo>
                    <a:pt x="36" y="186"/>
                  </a:lnTo>
                  <a:lnTo>
                    <a:pt x="24" y="174"/>
                  </a:lnTo>
                  <a:lnTo>
                    <a:pt x="6" y="174"/>
                  </a:lnTo>
                  <a:lnTo>
                    <a:pt x="12" y="186"/>
                  </a:lnTo>
                  <a:lnTo>
                    <a:pt x="12" y="192"/>
                  </a:lnTo>
                  <a:lnTo>
                    <a:pt x="18" y="204"/>
                  </a:lnTo>
                  <a:lnTo>
                    <a:pt x="36" y="222"/>
                  </a:lnTo>
                  <a:lnTo>
                    <a:pt x="48" y="228"/>
                  </a:lnTo>
                  <a:lnTo>
                    <a:pt x="84" y="240"/>
                  </a:lnTo>
                  <a:lnTo>
                    <a:pt x="90" y="240"/>
                  </a:lnTo>
                  <a:lnTo>
                    <a:pt x="84" y="234"/>
                  </a:lnTo>
                  <a:lnTo>
                    <a:pt x="84" y="222"/>
                  </a:lnTo>
                  <a:lnTo>
                    <a:pt x="78" y="216"/>
                  </a:lnTo>
                  <a:lnTo>
                    <a:pt x="78" y="204"/>
                  </a:lnTo>
                  <a:lnTo>
                    <a:pt x="72" y="198"/>
                  </a:lnTo>
                  <a:lnTo>
                    <a:pt x="72" y="186"/>
                  </a:lnTo>
                  <a:lnTo>
                    <a:pt x="66" y="186"/>
                  </a:lnTo>
                  <a:close/>
                  <a:moveTo>
                    <a:pt x="354" y="108"/>
                  </a:moveTo>
                  <a:lnTo>
                    <a:pt x="348" y="102"/>
                  </a:lnTo>
                  <a:lnTo>
                    <a:pt x="330" y="102"/>
                  </a:lnTo>
                  <a:lnTo>
                    <a:pt x="318" y="108"/>
                  </a:lnTo>
                  <a:lnTo>
                    <a:pt x="306" y="108"/>
                  </a:lnTo>
                  <a:lnTo>
                    <a:pt x="288" y="90"/>
                  </a:lnTo>
                  <a:lnTo>
                    <a:pt x="288" y="84"/>
                  </a:lnTo>
                  <a:lnTo>
                    <a:pt x="264" y="54"/>
                  </a:lnTo>
                  <a:lnTo>
                    <a:pt x="264" y="42"/>
                  </a:lnTo>
                  <a:lnTo>
                    <a:pt x="216" y="0"/>
                  </a:lnTo>
                  <a:lnTo>
                    <a:pt x="216" y="30"/>
                  </a:lnTo>
                  <a:lnTo>
                    <a:pt x="210" y="36"/>
                  </a:lnTo>
                  <a:lnTo>
                    <a:pt x="192" y="36"/>
                  </a:lnTo>
                  <a:lnTo>
                    <a:pt x="192" y="48"/>
                  </a:lnTo>
                  <a:lnTo>
                    <a:pt x="186" y="54"/>
                  </a:lnTo>
                  <a:lnTo>
                    <a:pt x="162" y="54"/>
                  </a:lnTo>
                  <a:lnTo>
                    <a:pt x="156" y="48"/>
                  </a:lnTo>
                  <a:lnTo>
                    <a:pt x="144" y="42"/>
                  </a:lnTo>
                  <a:lnTo>
                    <a:pt x="138" y="30"/>
                  </a:lnTo>
                  <a:lnTo>
                    <a:pt x="120" y="12"/>
                  </a:lnTo>
                  <a:lnTo>
                    <a:pt x="84" y="0"/>
                  </a:lnTo>
                  <a:lnTo>
                    <a:pt x="72" y="0"/>
                  </a:lnTo>
                  <a:lnTo>
                    <a:pt x="60" y="12"/>
                  </a:lnTo>
                  <a:lnTo>
                    <a:pt x="78" y="30"/>
                  </a:lnTo>
                  <a:lnTo>
                    <a:pt x="84" y="30"/>
                  </a:lnTo>
                  <a:lnTo>
                    <a:pt x="90" y="36"/>
                  </a:lnTo>
                  <a:lnTo>
                    <a:pt x="96" y="48"/>
                  </a:lnTo>
                  <a:lnTo>
                    <a:pt x="102" y="54"/>
                  </a:lnTo>
                  <a:lnTo>
                    <a:pt x="108" y="66"/>
                  </a:lnTo>
                  <a:lnTo>
                    <a:pt x="102" y="72"/>
                  </a:lnTo>
                  <a:lnTo>
                    <a:pt x="84" y="54"/>
                  </a:lnTo>
                  <a:lnTo>
                    <a:pt x="72" y="54"/>
                  </a:lnTo>
                  <a:lnTo>
                    <a:pt x="60" y="60"/>
                  </a:lnTo>
                  <a:lnTo>
                    <a:pt x="42" y="42"/>
                  </a:lnTo>
                  <a:lnTo>
                    <a:pt x="42" y="36"/>
                  </a:lnTo>
                  <a:lnTo>
                    <a:pt x="36" y="30"/>
                  </a:lnTo>
                  <a:lnTo>
                    <a:pt x="12" y="30"/>
                  </a:lnTo>
                  <a:lnTo>
                    <a:pt x="0" y="42"/>
                  </a:lnTo>
                  <a:lnTo>
                    <a:pt x="0" y="48"/>
                  </a:lnTo>
                  <a:lnTo>
                    <a:pt x="6" y="48"/>
                  </a:lnTo>
                  <a:lnTo>
                    <a:pt x="12" y="54"/>
                  </a:lnTo>
                  <a:lnTo>
                    <a:pt x="12" y="66"/>
                  </a:lnTo>
                  <a:lnTo>
                    <a:pt x="30" y="66"/>
                  </a:lnTo>
                  <a:lnTo>
                    <a:pt x="36" y="72"/>
                  </a:lnTo>
                  <a:lnTo>
                    <a:pt x="36" y="96"/>
                  </a:lnTo>
                  <a:lnTo>
                    <a:pt x="30" y="102"/>
                  </a:lnTo>
                  <a:lnTo>
                    <a:pt x="36" y="102"/>
                  </a:lnTo>
                  <a:lnTo>
                    <a:pt x="42" y="108"/>
                  </a:lnTo>
                  <a:lnTo>
                    <a:pt x="66" y="120"/>
                  </a:lnTo>
                  <a:lnTo>
                    <a:pt x="72" y="126"/>
                  </a:lnTo>
                  <a:lnTo>
                    <a:pt x="72" y="132"/>
                  </a:lnTo>
                  <a:lnTo>
                    <a:pt x="54" y="150"/>
                  </a:lnTo>
                  <a:lnTo>
                    <a:pt x="42" y="150"/>
                  </a:lnTo>
                  <a:lnTo>
                    <a:pt x="72" y="162"/>
                  </a:lnTo>
                  <a:lnTo>
                    <a:pt x="84" y="180"/>
                  </a:lnTo>
                  <a:lnTo>
                    <a:pt x="114" y="186"/>
                  </a:lnTo>
                  <a:lnTo>
                    <a:pt x="114" y="198"/>
                  </a:lnTo>
                  <a:lnTo>
                    <a:pt x="120" y="210"/>
                  </a:lnTo>
                  <a:lnTo>
                    <a:pt x="120" y="240"/>
                  </a:lnTo>
                  <a:lnTo>
                    <a:pt x="132" y="240"/>
                  </a:lnTo>
                  <a:lnTo>
                    <a:pt x="138" y="228"/>
                  </a:lnTo>
                  <a:lnTo>
                    <a:pt x="144" y="222"/>
                  </a:lnTo>
                  <a:lnTo>
                    <a:pt x="144" y="216"/>
                  </a:lnTo>
                  <a:lnTo>
                    <a:pt x="156" y="204"/>
                  </a:lnTo>
                  <a:lnTo>
                    <a:pt x="174" y="192"/>
                  </a:lnTo>
                  <a:lnTo>
                    <a:pt x="186" y="186"/>
                  </a:lnTo>
                  <a:lnTo>
                    <a:pt x="198" y="174"/>
                  </a:lnTo>
                  <a:lnTo>
                    <a:pt x="210" y="168"/>
                  </a:lnTo>
                  <a:lnTo>
                    <a:pt x="222" y="168"/>
                  </a:lnTo>
                  <a:lnTo>
                    <a:pt x="228" y="180"/>
                  </a:lnTo>
                  <a:lnTo>
                    <a:pt x="234" y="186"/>
                  </a:lnTo>
                  <a:lnTo>
                    <a:pt x="234" y="204"/>
                  </a:lnTo>
                  <a:lnTo>
                    <a:pt x="228" y="210"/>
                  </a:lnTo>
                  <a:lnTo>
                    <a:pt x="228" y="222"/>
                  </a:lnTo>
                  <a:lnTo>
                    <a:pt x="234" y="222"/>
                  </a:lnTo>
                  <a:lnTo>
                    <a:pt x="240" y="228"/>
                  </a:lnTo>
                  <a:lnTo>
                    <a:pt x="240" y="234"/>
                  </a:lnTo>
                  <a:lnTo>
                    <a:pt x="234" y="240"/>
                  </a:lnTo>
                  <a:lnTo>
                    <a:pt x="222" y="240"/>
                  </a:lnTo>
                  <a:lnTo>
                    <a:pt x="222" y="246"/>
                  </a:lnTo>
                  <a:lnTo>
                    <a:pt x="234" y="258"/>
                  </a:lnTo>
                  <a:lnTo>
                    <a:pt x="246" y="264"/>
                  </a:lnTo>
                  <a:lnTo>
                    <a:pt x="252" y="270"/>
                  </a:lnTo>
                  <a:lnTo>
                    <a:pt x="258" y="270"/>
                  </a:lnTo>
                  <a:lnTo>
                    <a:pt x="264" y="276"/>
                  </a:lnTo>
                  <a:lnTo>
                    <a:pt x="264" y="282"/>
                  </a:lnTo>
                  <a:lnTo>
                    <a:pt x="282" y="282"/>
                  </a:lnTo>
                  <a:lnTo>
                    <a:pt x="282" y="288"/>
                  </a:lnTo>
                  <a:lnTo>
                    <a:pt x="288" y="282"/>
                  </a:lnTo>
                  <a:lnTo>
                    <a:pt x="288" y="258"/>
                  </a:lnTo>
                  <a:lnTo>
                    <a:pt x="282" y="252"/>
                  </a:lnTo>
                  <a:lnTo>
                    <a:pt x="276" y="252"/>
                  </a:lnTo>
                  <a:lnTo>
                    <a:pt x="270" y="246"/>
                  </a:lnTo>
                  <a:lnTo>
                    <a:pt x="288" y="240"/>
                  </a:lnTo>
                  <a:lnTo>
                    <a:pt x="288" y="210"/>
                  </a:lnTo>
                  <a:lnTo>
                    <a:pt x="300" y="222"/>
                  </a:lnTo>
                  <a:lnTo>
                    <a:pt x="306" y="222"/>
                  </a:lnTo>
                  <a:lnTo>
                    <a:pt x="318" y="210"/>
                  </a:lnTo>
                  <a:lnTo>
                    <a:pt x="300" y="192"/>
                  </a:lnTo>
                  <a:lnTo>
                    <a:pt x="300" y="138"/>
                  </a:lnTo>
                  <a:lnTo>
                    <a:pt x="318" y="138"/>
                  </a:lnTo>
                  <a:lnTo>
                    <a:pt x="330" y="126"/>
                  </a:lnTo>
                  <a:lnTo>
                    <a:pt x="360" y="132"/>
                  </a:lnTo>
                  <a:lnTo>
                    <a:pt x="360" y="120"/>
                  </a:lnTo>
                  <a:lnTo>
                    <a:pt x="354" y="108"/>
                  </a:lnTo>
                  <a:close/>
                </a:path>
              </a:pathLst>
            </a:custGeom>
            <a:solidFill>
              <a:srgbClr val="C0C0C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673" name="Austria">
              <a:extLst>
                <a:ext uri="{FF2B5EF4-FFF2-40B4-BE49-F238E27FC236}">
                  <a16:creationId xmlns:a16="http://schemas.microsoft.com/office/drawing/2014/main" id="{B66A7911-A81E-D44F-CFF7-73C3A286A72E}"/>
                </a:ext>
              </a:extLst>
            </p:cNvPr>
            <p:cNvSpPr>
              <a:spLocks/>
            </p:cNvSpPr>
            <p:nvPr/>
          </p:nvSpPr>
          <p:spPr bwMode="gray">
            <a:xfrm>
              <a:off x="2829" y="1570"/>
              <a:ext cx="116" cy="52"/>
            </a:xfrm>
            <a:custGeom>
              <a:avLst/>
              <a:gdLst>
                <a:gd name="T0" fmla="*/ 2147483647 w 456"/>
                <a:gd name="T1" fmla="*/ 2147483647 h 204"/>
                <a:gd name="T2" fmla="*/ 2147483647 w 456"/>
                <a:gd name="T3" fmla="*/ 2147483647 h 204"/>
                <a:gd name="T4" fmla="*/ 2147483647 w 456"/>
                <a:gd name="T5" fmla="*/ 2147483647 h 204"/>
                <a:gd name="T6" fmla="*/ 2147483647 w 456"/>
                <a:gd name="T7" fmla="*/ 2147483647 h 204"/>
                <a:gd name="T8" fmla="*/ 2147483647 w 456"/>
                <a:gd name="T9" fmla="*/ 2147483647 h 204"/>
                <a:gd name="T10" fmla="*/ 2147483647 w 456"/>
                <a:gd name="T11" fmla="*/ 2147483647 h 204"/>
                <a:gd name="T12" fmla="*/ 2147483647 w 456"/>
                <a:gd name="T13" fmla="*/ 2147483647 h 204"/>
                <a:gd name="T14" fmla="*/ 2147483647 w 456"/>
                <a:gd name="T15" fmla="*/ 0 h 204"/>
                <a:gd name="T16" fmla="*/ 2147483647 w 456"/>
                <a:gd name="T17" fmla="*/ 2147483647 h 204"/>
                <a:gd name="T18" fmla="*/ 2147483647 w 456"/>
                <a:gd name="T19" fmla="*/ 2147483647 h 204"/>
                <a:gd name="T20" fmla="*/ 2147483647 w 456"/>
                <a:gd name="T21" fmla="*/ 2147483647 h 204"/>
                <a:gd name="T22" fmla="*/ 2147483647 w 456"/>
                <a:gd name="T23" fmla="*/ 2147483647 h 204"/>
                <a:gd name="T24" fmla="*/ 2147483647 w 456"/>
                <a:gd name="T25" fmla="*/ 2147483647 h 204"/>
                <a:gd name="T26" fmla="*/ 2147483647 w 456"/>
                <a:gd name="T27" fmla="*/ 2147483647 h 204"/>
                <a:gd name="T28" fmla="*/ 2147483647 w 456"/>
                <a:gd name="T29" fmla="*/ 2147483647 h 204"/>
                <a:gd name="T30" fmla="*/ 2147483647 w 456"/>
                <a:gd name="T31" fmla="*/ 2147483647 h 204"/>
                <a:gd name="T32" fmla="*/ 2147483647 w 456"/>
                <a:gd name="T33" fmla="*/ 2147483647 h 204"/>
                <a:gd name="T34" fmla="*/ 2147483647 w 456"/>
                <a:gd name="T35" fmla="*/ 2147483647 h 204"/>
                <a:gd name="T36" fmla="*/ 2147483647 w 456"/>
                <a:gd name="T37" fmla="*/ 2147483647 h 204"/>
                <a:gd name="T38" fmla="*/ 2147483647 w 456"/>
                <a:gd name="T39" fmla="*/ 2147483647 h 204"/>
                <a:gd name="T40" fmla="*/ 2147483647 w 456"/>
                <a:gd name="T41" fmla="*/ 2147483647 h 204"/>
                <a:gd name="T42" fmla="*/ 2147483647 w 456"/>
                <a:gd name="T43" fmla="*/ 2147483647 h 204"/>
                <a:gd name="T44" fmla="*/ 2147483647 w 456"/>
                <a:gd name="T45" fmla="*/ 2147483647 h 204"/>
                <a:gd name="T46" fmla="*/ 2147483647 w 456"/>
                <a:gd name="T47" fmla="*/ 2147483647 h 204"/>
                <a:gd name="T48" fmla="*/ 2147483647 w 456"/>
                <a:gd name="T49" fmla="*/ 2147483647 h 204"/>
                <a:gd name="T50" fmla="*/ 2147483647 w 456"/>
                <a:gd name="T51" fmla="*/ 2147483647 h 204"/>
                <a:gd name="T52" fmla="*/ 2147483647 w 456"/>
                <a:gd name="T53" fmla="*/ 2147483647 h 204"/>
                <a:gd name="T54" fmla="*/ 0 w 456"/>
                <a:gd name="T55" fmla="*/ 2147483647 h 204"/>
                <a:gd name="T56" fmla="*/ 2147483647 w 456"/>
                <a:gd name="T57" fmla="*/ 2147483647 h 204"/>
                <a:gd name="T58" fmla="*/ 2147483647 w 456"/>
                <a:gd name="T59" fmla="*/ 2147483647 h 204"/>
                <a:gd name="T60" fmla="*/ 2147483647 w 456"/>
                <a:gd name="T61" fmla="*/ 2147483647 h 204"/>
                <a:gd name="T62" fmla="*/ 2147483647 w 456"/>
                <a:gd name="T63" fmla="*/ 2147483647 h 204"/>
                <a:gd name="T64" fmla="*/ 2147483647 w 456"/>
                <a:gd name="T65" fmla="*/ 2147483647 h 204"/>
                <a:gd name="T66" fmla="*/ 2147483647 w 456"/>
                <a:gd name="T67" fmla="*/ 2147483647 h 204"/>
                <a:gd name="T68" fmla="*/ 2147483647 w 456"/>
                <a:gd name="T69" fmla="*/ 2147483647 h 204"/>
                <a:gd name="T70" fmla="*/ 2147483647 w 456"/>
                <a:gd name="T71" fmla="*/ 2147483647 h 204"/>
                <a:gd name="T72" fmla="*/ 2147483647 w 456"/>
                <a:gd name="T73" fmla="*/ 2147483647 h 204"/>
                <a:gd name="T74" fmla="*/ 2147483647 w 456"/>
                <a:gd name="T75" fmla="*/ 2147483647 h 204"/>
                <a:gd name="T76" fmla="*/ 2147483647 w 456"/>
                <a:gd name="T77" fmla="*/ 2147483647 h 204"/>
                <a:gd name="T78" fmla="*/ 2147483647 w 456"/>
                <a:gd name="T79" fmla="*/ 2147483647 h 204"/>
                <a:gd name="T80" fmla="*/ 2147483647 w 456"/>
                <a:gd name="T81" fmla="*/ 2147483647 h 204"/>
                <a:gd name="T82" fmla="*/ 2147483647 w 456"/>
                <a:gd name="T83" fmla="*/ 2147483647 h 204"/>
                <a:gd name="T84" fmla="*/ 2147483647 w 456"/>
                <a:gd name="T85" fmla="*/ 2147483647 h 204"/>
                <a:gd name="T86" fmla="*/ 2147483647 w 456"/>
                <a:gd name="T87" fmla="*/ 2147483647 h 204"/>
                <a:gd name="T88" fmla="*/ 2147483647 w 456"/>
                <a:gd name="T89" fmla="*/ 2147483647 h 204"/>
                <a:gd name="T90" fmla="*/ 2147483647 w 456"/>
                <a:gd name="T91" fmla="*/ 2147483647 h 204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456"/>
                <a:gd name="T139" fmla="*/ 0 h 204"/>
                <a:gd name="T140" fmla="*/ 456 w 456"/>
                <a:gd name="T141" fmla="*/ 204 h 204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456" h="204">
                  <a:moveTo>
                    <a:pt x="456" y="102"/>
                  </a:moveTo>
                  <a:lnTo>
                    <a:pt x="456" y="60"/>
                  </a:lnTo>
                  <a:lnTo>
                    <a:pt x="450" y="60"/>
                  </a:lnTo>
                  <a:lnTo>
                    <a:pt x="450" y="48"/>
                  </a:lnTo>
                  <a:lnTo>
                    <a:pt x="456" y="24"/>
                  </a:lnTo>
                  <a:lnTo>
                    <a:pt x="444" y="18"/>
                  </a:lnTo>
                  <a:lnTo>
                    <a:pt x="438" y="18"/>
                  </a:lnTo>
                  <a:lnTo>
                    <a:pt x="432" y="12"/>
                  </a:lnTo>
                  <a:lnTo>
                    <a:pt x="420" y="12"/>
                  </a:lnTo>
                  <a:lnTo>
                    <a:pt x="414" y="18"/>
                  </a:lnTo>
                  <a:lnTo>
                    <a:pt x="402" y="24"/>
                  </a:lnTo>
                  <a:lnTo>
                    <a:pt x="390" y="12"/>
                  </a:lnTo>
                  <a:lnTo>
                    <a:pt x="378" y="18"/>
                  </a:lnTo>
                  <a:lnTo>
                    <a:pt x="366" y="6"/>
                  </a:lnTo>
                  <a:lnTo>
                    <a:pt x="354" y="0"/>
                  </a:lnTo>
                  <a:lnTo>
                    <a:pt x="336" y="0"/>
                  </a:lnTo>
                  <a:lnTo>
                    <a:pt x="330" y="6"/>
                  </a:lnTo>
                  <a:lnTo>
                    <a:pt x="324" y="18"/>
                  </a:lnTo>
                  <a:lnTo>
                    <a:pt x="318" y="18"/>
                  </a:lnTo>
                  <a:lnTo>
                    <a:pt x="318" y="36"/>
                  </a:lnTo>
                  <a:lnTo>
                    <a:pt x="306" y="30"/>
                  </a:lnTo>
                  <a:lnTo>
                    <a:pt x="300" y="30"/>
                  </a:lnTo>
                  <a:lnTo>
                    <a:pt x="288" y="36"/>
                  </a:lnTo>
                  <a:lnTo>
                    <a:pt x="276" y="36"/>
                  </a:lnTo>
                  <a:lnTo>
                    <a:pt x="258" y="18"/>
                  </a:lnTo>
                  <a:lnTo>
                    <a:pt x="252" y="36"/>
                  </a:lnTo>
                  <a:lnTo>
                    <a:pt x="234" y="36"/>
                  </a:lnTo>
                  <a:lnTo>
                    <a:pt x="240" y="48"/>
                  </a:lnTo>
                  <a:lnTo>
                    <a:pt x="240" y="66"/>
                  </a:lnTo>
                  <a:lnTo>
                    <a:pt x="234" y="66"/>
                  </a:lnTo>
                  <a:lnTo>
                    <a:pt x="228" y="60"/>
                  </a:lnTo>
                  <a:lnTo>
                    <a:pt x="210" y="60"/>
                  </a:lnTo>
                  <a:lnTo>
                    <a:pt x="204" y="66"/>
                  </a:lnTo>
                  <a:lnTo>
                    <a:pt x="204" y="72"/>
                  </a:lnTo>
                  <a:lnTo>
                    <a:pt x="198" y="78"/>
                  </a:lnTo>
                  <a:lnTo>
                    <a:pt x="198" y="84"/>
                  </a:lnTo>
                  <a:lnTo>
                    <a:pt x="210" y="84"/>
                  </a:lnTo>
                  <a:lnTo>
                    <a:pt x="210" y="126"/>
                  </a:lnTo>
                  <a:lnTo>
                    <a:pt x="204" y="126"/>
                  </a:lnTo>
                  <a:lnTo>
                    <a:pt x="192" y="114"/>
                  </a:lnTo>
                  <a:lnTo>
                    <a:pt x="174" y="108"/>
                  </a:lnTo>
                  <a:lnTo>
                    <a:pt x="162" y="102"/>
                  </a:lnTo>
                  <a:lnTo>
                    <a:pt x="144" y="114"/>
                  </a:lnTo>
                  <a:lnTo>
                    <a:pt x="126" y="114"/>
                  </a:lnTo>
                  <a:lnTo>
                    <a:pt x="108" y="126"/>
                  </a:lnTo>
                  <a:lnTo>
                    <a:pt x="102" y="132"/>
                  </a:lnTo>
                  <a:lnTo>
                    <a:pt x="84" y="132"/>
                  </a:lnTo>
                  <a:lnTo>
                    <a:pt x="66" y="114"/>
                  </a:lnTo>
                  <a:lnTo>
                    <a:pt x="48" y="114"/>
                  </a:lnTo>
                  <a:lnTo>
                    <a:pt x="48" y="126"/>
                  </a:lnTo>
                  <a:lnTo>
                    <a:pt x="42" y="132"/>
                  </a:lnTo>
                  <a:lnTo>
                    <a:pt x="30" y="132"/>
                  </a:lnTo>
                  <a:lnTo>
                    <a:pt x="30" y="126"/>
                  </a:lnTo>
                  <a:lnTo>
                    <a:pt x="24" y="120"/>
                  </a:lnTo>
                  <a:lnTo>
                    <a:pt x="0" y="120"/>
                  </a:lnTo>
                  <a:lnTo>
                    <a:pt x="0" y="156"/>
                  </a:lnTo>
                  <a:lnTo>
                    <a:pt x="18" y="156"/>
                  </a:lnTo>
                  <a:lnTo>
                    <a:pt x="18" y="174"/>
                  </a:lnTo>
                  <a:lnTo>
                    <a:pt x="24" y="174"/>
                  </a:lnTo>
                  <a:lnTo>
                    <a:pt x="42" y="156"/>
                  </a:lnTo>
                  <a:lnTo>
                    <a:pt x="48" y="156"/>
                  </a:lnTo>
                  <a:lnTo>
                    <a:pt x="60" y="168"/>
                  </a:lnTo>
                  <a:lnTo>
                    <a:pt x="60" y="174"/>
                  </a:lnTo>
                  <a:lnTo>
                    <a:pt x="72" y="174"/>
                  </a:lnTo>
                  <a:lnTo>
                    <a:pt x="84" y="180"/>
                  </a:lnTo>
                  <a:lnTo>
                    <a:pt x="96" y="162"/>
                  </a:lnTo>
                  <a:lnTo>
                    <a:pt x="138" y="162"/>
                  </a:lnTo>
                  <a:lnTo>
                    <a:pt x="138" y="156"/>
                  </a:lnTo>
                  <a:lnTo>
                    <a:pt x="144" y="150"/>
                  </a:lnTo>
                  <a:lnTo>
                    <a:pt x="162" y="150"/>
                  </a:lnTo>
                  <a:lnTo>
                    <a:pt x="168" y="156"/>
                  </a:lnTo>
                  <a:lnTo>
                    <a:pt x="168" y="174"/>
                  </a:lnTo>
                  <a:lnTo>
                    <a:pt x="180" y="174"/>
                  </a:lnTo>
                  <a:lnTo>
                    <a:pt x="186" y="192"/>
                  </a:lnTo>
                  <a:lnTo>
                    <a:pt x="240" y="192"/>
                  </a:lnTo>
                  <a:lnTo>
                    <a:pt x="240" y="204"/>
                  </a:lnTo>
                  <a:lnTo>
                    <a:pt x="258" y="204"/>
                  </a:lnTo>
                  <a:lnTo>
                    <a:pt x="264" y="198"/>
                  </a:lnTo>
                  <a:lnTo>
                    <a:pt x="282" y="198"/>
                  </a:lnTo>
                  <a:lnTo>
                    <a:pt x="288" y="204"/>
                  </a:lnTo>
                  <a:lnTo>
                    <a:pt x="318" y="204"/>
                  </a:lnTo>
                  <a:lnTo>
                    <a:pt x="318" y="192"/>
                  </a:lnTo>
                  <a:lnTo>
                    <a:pt x="366" y="192"/>
                  </a:lnTo>
                  <a:lnTo>
                    <a:pt x="378" y="186"/>
                  </a:lnTo>
                  <a:lnTo>
                    <a:pt x="402" y="192"/>
                  </a:lnTo>
                  <a:lnTo>
                    <a:pt x="414" y="156"/>
                  </a:lnTo>
                  <a:lnTo>
                    <a:pt x="432" y="156"/>
                  </a:lnTo>
                  <a:lnTo>
                    <a:pt x="432" y="132"/>
                  </a:lnTo>
                  <a:lnTo>
                    <a:pt x="444" y="114"/>
                  </a:lnTo>
                  <a:lnTo>
                    <a:pt x="432" y="114"/>
                  </a:lnTo>
                  <a:lnTo>
                    <a:pt x="438" y="102"/>
                  </a:lnTo>
                  <a:lnTo>
                    <a:pt x="456" y="102"/>
                  </a:lnTo>
                  <a:close/>
                </a:path>
              </a:pathLst>
            </a:custGeom>
            <a:solidFill>
              <a:srgbClr val="10069F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674" name="Australia">
              <a:extLst>
                <a:ext uri="{FF2B5EF4-FFF2-40B4-BE49-F238E27FC236}">
                  <a16:creationId xmlns:a16="http://schemas.microsoft.com/office/drawing/2014/main" id="{0C6D2E0F-59FD-ABC4-607F-09F0B5C204F9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4618" y="2786"/>
              <a:ext cx="720" cy="675"/>
            </a:xfrm>
            <a:custGeom>
              <a:avLst/>
              <a:gdLst>
                <a:gd name="T0" fmla="*/ 2147483647 w 2838"/>
                <a:gd name="T1" fmla="*/ 2147483647 h 2664"/>
                <a:gd name="T2" fmla="*/ 2147483647 w 2838"/>
                <a:gd name="T3" fmla="*/ 2147483647 h 2664"/>
                <a:gd name="T4" fmla="*/ 2147483647 w 2838"/>
                <a:gd name="T5" fmla="*/ 2147483647 h 2664"/>
                <a:gd name="T6" fmla="*/ 2147483647 w 2838"/>
                <a:gd name="T7" fmla="*/ 2147483647 h 2664"/>
                <a:gd name="T8" fmla="*/ 2147483647 w 2838"/>
                <a:gd name="T9" fmla="*/ 2147483647 h 2664"/>
                <a:gd name="T10" fmla="*/ 2147483647 w 2838"/>
                <a:gd name="T11" fmla="*/ 2147483647 h 2664"/>
                <a:gd name="T12" fmla="*/ 2147483647 w 2838"/>
                <a:gd name="T13" fmla="*/ 2147483647 h 2664"/>
                <a:gd name="T14" fmla="*/ 2147483647 w 2838"/>
                <a:gd name="T15" fmla="*/ 2147483647 h 2664"/>
                <a:gd name="T16" fmla="*/ 2147483647 w 2838"/>
                <a:gd name="T17" fmla="*/ 2147483647 h 2664"/>
                <a:gd name="T18" fmla="*/ 2147483647 w 2838"/>
                <a:gd name="T19" fmla="*/ 2147483647 h 2664"/>
                <a:gd name="T20" fmla="*/ 2147483647 w 2838"/>
                <a:gd name="T21" fmla="*/ 2147483647 h 2664"/>
                <a:gd name="T22" fmla="*/ 2147483647 w 2838"/>
                <a:gd name="T23" fmla="*/ 2147483647 h 2664"/>
                <a:gd name="T24" fmla="*/ 2147483647 w 2838"/>
                <a:gd name="T25" fmla="*/ 2147483647 h 2664"/>
                <a:gd name="T26" fmla="*/ 2147483647 w 2838"/>
                <a:gd name="T27" fmla="*/ 2147483647 h 2664"/>
                <a:gd name="T28" fmla="*/ 2147483647 w 2838"/>
                <a:gd name="T29" fmla="*/ 2147483647 h 2664"/>
                <a:gd name="T30" fmla="*/ 2147483647 w 2838"/>
                <a:gd name="T31" fmla="*/ 2147483647 h 2664"/>
                <a:gd name="T32" fmla="*/ 2147483647 w 2838"/>
                <a:gd name="T33" fmla="*/ 2147483647 h 2664"/>
                <a:gd name="T34" fmla="*/ 2147483647 w 2838"/>
                <a:gd name="T35" fmla="*/ 2147483647 h 2664"/>
                <a:gd name="T36" fmla="*/ 2147483647 w 2838"/>
                <a:gd name="T37" fmla="*/ 2147483647 h 2664"/>
                <a:gd name="T38" fmla="*/ 2147483647 w 2838"/>
                <a:gd name="T39" fmla="*/ 2147483647 h 2664"/>
                <a:gd name="T40" fmla="*/ 2147483647 w 2838"/>
                <a:gd name="T41" fmla="*/ 2147483647 h 2664"/>
                <a:gd name="T42" fmla="*/ 2147483647 w 2838"/>
                <a:gd name="T43" fmla="*/ 2147483647 h 2664"/>
                <a:gd name="T44" fmla="*/ 2147483647 w 2838"/>
                <a:gd name="T45" fmla="*/ 2147483647 h 2664"/>
                <a:gd name="T46" fmla="*/ 2147483647 w 2838"/>
                <a:gd name="T47" fmla="*/ 2147483647 h 2664"/>
                <a:gd name="T48" fmla="*/ 2147483647 w 2838"/>
                <a:gd name="T49" fmla="*/ 2147483647 h 2664"/>
                <a:gd name="T50" fmla="*/ 2147483647 w 2838"/>
                <a:gd name="T51" fmla="*/ 2147483647 h 2664"/>
                <a:gd name="T52" fmla="*/ 2147483647 w 2838"/>
                <a:gd name="T53" fmla="*/ 2147483647 h 2664"/>
                <a:gd name="T54" fmla="*/ 2147483647 w 2838"/>
                <a:gd name="T55" fmla="*/ 2147483647 h 2664"/>
                <a:gd name="T56" fmla="*/ 2147483647 w 2838"/>
                <a:gd name="T57" fmla="*/ 2147483647 h 2664"/>
                <a:gd name="T58" fmla="*/ 2147483647 w 2838"/>
                <a:gd name="T59" fmla="*/ 2147483647 h 2664"/>
                <a:gd name="T60" fmla="*/ 2147483647 w 2838"/>
                <a:gd name="T61" fmla="*/ 2147483647 h 2664"/>
                <a:gd name="T62" fmla="*/ 2147483647 w 2838"/>
                <a:gd name="T63" fmla="*/ 2147483647 h 2664"/>
                <a:gd name="T64" fmla="*/ 2147483647 w 2838"/>
                <a:gd name="T65" fmla="*/ 2147483647 h 2664"/>
                <a:gd name="T66" fmla="*/ 2147483647 w 2838"/>
                <a:gd name="T67" fmla="*/ 2147483647 h 2664"/>
                <a:gd name="T68" fmla="*/ 2147483647 w 2838"/>
                <a:gd name="T69" fmla="*/ 2147483647 h 2664"/>
                <a:gd name="T70" fmla="*/ 2147483647 w 2838"/>
                <a:gd name="T71" fmla="*/ 2147483647 h 2664"/>
                <a:gd name="T72" fmla="*/ 2147483647 w 2838"/>
                <a:gd name="T73" fmla="*/ 2147483647 h 2664"/>
                <a:gd name="T74" fmla="*/ 2147483647 w 2838"/>
                <a:gd name="T75" fmla="*/ 2147483647 h 2664"/>
                <a:gd name="T76" fmla="*/ 2147483647 w 2838"/>
                <a:gd name="T77" fmla="*/ 2147483647 h 2664"/>
                <a:gd name="T78" fmla="*/ 2147483647 w 2838"/>
                <a:gd name="T79" fmla="*/ 2147483647 h 2664"/>
                <a:gd name="T80" fmla="*/ 2147483647 w 2838"/>
                <a:gd name="T81" fmla="*/ 2147483647 h 2664"/>
                <a:gd name="T82" fmla="*/ 2147483647 w 2838"/>
                <a:gd name="T83" fmla="*/ 2147483647 h 2664"/>
                <a:gd name="T84" fmla="*/ 2147483647 w 2838"/>
                <a:gd name="T85" fmla="*/ 2147483647 h 2664"/>
                <a:gd name="T86" fmla="*/ 2147483647 w 2838"/>
                <a:gd name="T87" fmla="*/ 2147483647 h 2664"/>
                <a:gd name="T88" fmla="*/ 2147483647 w 2838"/>
                <a:gd name="T89" fmla="*/ 2147483647 h 2664"/>
                <a:gd name="T90" fmla="*/ 2147483647 w 2838"/>
                <a:gd name="T91" fmla="*/ 2147483647 h 2664"/>
                <a:gd name="T92" fmla="*/ 2147483647 w 2838"/>
                <a:gd name="T93" fmla="*/ 2147483647 h 2664"/>
                <a:gd name="T94" fmla="*/ 2147483647 w 2838"/>
                <a:gd name="T95" fmla="*/ 2147483647 h 2664"/>
                <a:gd name="T96" fmla="*/ 2147483647 w 2838"/>
                <a:gd name="T97" fmla="*/ 2147483647 h 2664"/>
                <a:gd name="T98" fmla="*/ 2147483647 w 2838"/>
                <a:gd name="T99" fmla="*/ 2147483647 h 2664"/>
                <a:gd name="T100" fmla="*/ 2147483647 w 2838"/>
                <a:gd name="T101" fmla="*/ 2147483647 h 2664"/>
                <a:gd name="T102" fmla="*/ 2147483647 w 2838"/>
                <a:gd name="T103" fmla="*/ 2147483647 h 2664"/>
                <a:gd name="T104" fmla="*/ 2147483647 w 2838"/>
                <a:gd name="T105" fmla="*/ 2147483647 h 2664"/>
                <a:gd name="T106" fmla="*/ 2147483647 w 2838"/>
                <a:gd name="T107" fmla="*/ 2147483647 h 2664"/>
                <a:gd name="T108" fmla="*/ 2147483647 w 2838"/>
                <a:gd name="T109" fmla="*/ 2147483647 h 2664"/>
                <a:gd name="T110" fmla="*/ 2147483647 w 2838"/>
                <a:gd name="T111" fmla="*/ 2147483647 h 2664"/>
                <a:gd name="T112" fmla="*/ 2147483647 w 2838"/>
                <a:gd name="T113" fmla="*/ 2147483647 h 2664"/>
                <a:gd name="T114" fmla="*/ 2147483647 w 2838"/>
                <a:gd name="T115" fmla="*/ 2147483647 h 2664"/>
                <a:gd name="T116" fmla="*/ 2147483647 w 2838"/>
                <a:gd name="T117" fmla="*/ 2147483647 h 2664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2838"/>
                <a:gd name="T178" fmla="*/ 0 h 2664"/>
                <a:gd name="T179" fmla="*/ 2838 w 2838"/>
                <a:gd name="T180" fmla="*/ 2664 h 2664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2838" h="2664">
                  <a:moveTo>
                    <a:pt x="1530" y="66"/>
                  </a:moveTo>
                  <a:lnTo>
                    <a:pt x="1524" y="60"/>
                  </a:lnTo>
                  <a:lnTo>
                    <a:pt x="1518" y="60"/>
                  </a:lnTo>
                  <a:lnTo>
                    <a:pt x="1506" y="66"/>
                  </a:lnTo>
                  <a:lnTo>
                    <a:pt x="1500" y="72"/>
                  </a:lnTo>
                  <a:lnTo>
                    <a:pt x="1494" y="84"/>
                  </a:lnTo>
                  <a:lnTo>
                    <a:pt x="1494" y="102"/>
                  </a:lnTo>
                  <a:lnTo>
                    <a:pt x="1506" y="102"/>
                  </a:lnTo>
                  <a:lnTo>
                    <a:pt x="1512" y="90"/>
                  </a:lnTo>
                  <a:lnTo>
                    <a:pt x="1524" y="78"/>
                  </a:lnTo>
                  <a:lnTo>
                    <a:pt x="1530" y="66"/>
                  </a:lnTo>
                  <a:close/>
                  <a:moveTo>
                    <a:pt x="1476" y="2016"/>
                  </a:moveTo>
                  <a:lnTo>
                    <a:pt x="1464" y="2016"/>
                  </a:lnTo>
                  <a:lnTo>
                    <a:pt x="1440" y="2028"/>
                  </a:lnTo>
                  <a:lnTo>
                    <a:pt x="1440" y="2034"/>
                  </a:lnTo>
                  <a:lnTo>
                    <a:pt x="1452" y="2046"/>
                  </a:lnTo>
                  <a:lnTo>
                    <a:pt x="1452" y="2052"/>
                  </a:lnTo>
                  <a:lnTo>
                    <a:pt x="1470" y="2052"/>
                  </a:lnTo>
                  <a:lnTo>
                    <a:pt x="1482" y="2046"/>
                  </a:lnTo>
                  <a:lnTo>
                    <a:pt x="1488" y="2040"/>
                  </a:lnTo>
                  <a:lnTo>
                    <a:pt x="1506" y="2040"/>
                  </a:lnTo>
                  <a:lnTo>
                    <a:pt x="1512" y="2034"/>
                  </a:lnTo>
                  <a:lnTo>
                    <a:pt x="1530" y="2034"/>
                  </a:lnTo>
                  <a:lnTo>
                    <a:pt x="1536" y="2028"/>
                  </a:lnTo>
                  <a:lnTo>
                    <a:pt x="1512" y="2028"/>
                  </a:lnTo>
                  <a:lnTo>
                    <a:pt x="1500" y="2016"/>
                  </a:lnTo>
                  <a:lnTo>
                    <a:pt x="1476" y="2016"/>
                  </a:lnTo>
                  <a:close/>
                  <a:moveTo>
                    <a:pt x="2802" y="1164"/>
                  </a:moveTo>
                  <a:lnTo>
                    <a:pt x="2802" y="1134"/>
                  </a:lnTo>
                  <a:lnTo>
                    <a:pt x="2796" y="1116"/>
                  </a:lnTo>
                  <a:lnTo>
                    <a:pt x="2796" y="1092"/>
                  </a:lnTo>
                  <a:lnTo>
                    <a:pt x="2790" y="1086"/>
                  </a:lnTo>
                  <a:lnTo>
                    <a:pt x="2778" y="1086"/>
                  </a:lnTo>
                  <a:lnTo>
                    <a:pt x="2772" y="1080"/>
                  </a:lnTo>
                  <a:lnTo>
                    <a:pt x="2760" y="1080"/>
                  </a:lnTo>
                  <a:lnTo>
                    <a:pt x="2760" y="1062"/>
                  </a:lnTo>
                  <a:lnTo>
                    <a:pt x="2742" y="1050"/>
                  </a:lnTo>
                  <a:lnTo>
                    <a:pt x="2742" y="1014"/>
                  </a:lnTo>
                  <a:lnTo>
                    <a:pt x="2736" y="1008"/>
                  </a:lnTo>
                  <a:lnTo>
                    <a:pt x="2724" y="1002"/>
                  </a:lnTo>
                  <a:lnTo>
                    <a:pt x="2718" y="996"/>
                  </a:lnTo>
                  <a:lnTo>
                    <a:pt x="2706" y="996"/>
                  </a:lnTo>
                  <a:lnTo>
                    <a:pt x="2712" y="996"/>
                  </a:lnTo>
                  <a:lnTo>
                    <a:pt x="2718" y="990"/>
                  </a:lnTo>
                  <a:lnTo>
                    <a:pt x="2730" y="990"/>
                  </a:lnTo>
                  <a:lnTo>
                    <a:pt x="2742" y="984"/>
                  </a:lnTo>
                  <a:lnTo>
                    <a:pt x="2760" y="966"/>
                  </a:lnTo>
                  <a:lnTo>
                    <a:pt x="2754" y="954"/>
                  </a:lnTo>
                  <a:lnTo>
                    <a:pt x="2736" y="936"/>
                  </a:lnTo>
                  <a:lnTo>
                    <a:pt x="2730" y="936"/>
                  </a:lnTo>
                  <a:lnTo>
                    <a:pt x="2730" y="930"/>
                  </a:lnTo>
                  <a:lnTo>
                    <a:pt x="2712" y="912"/>
                  </a:lnTo>
                  <a:lnTo>
                    <a:pt x="2700" y="906"/>
                  </a:lnTo>
                  <a:lnTo>
                    <a:pt x="2694" y="912"/>
                  </a:lnTo>
                  <a:lnTo>
                    <a:pt x="2694" y="936"/>
                  </a:lnTo>
                  <a:lnTo>
                    <a:pt x="2670" y="930"/>
                  </a:lnTo>
                  <a:lnTo>
                    <a:pt x="2670" y="924"/>
                  </a:lnTo>
                  <a:lnTo>
                    <a:pt x="2676" y="918"/>
                  </a:lnTo>
                  <a:lnTo>
                    <a:pt x="2676" y="906"/>
                  </a:lnTo>
                  <a:lnTo>
                    <a:pt x="2682" y="894"/>
                  </a:lnTo>
                  <a:lnTo>
                    <a:pt x="2688" y="876"/>
                  </a:lnTo>
                  <a:lnTo>
                    <a:pt x="2688" y="858"/>
                  </a:lnTo>
                  <a:lnTo>
                    <a:pt x="2682" y="852"/>
                  </a:lnTo>
                  <a:lnTo>
                    <a:pt x="2676" y="840"/>
                  </a:lnTo>
                  <a:lnTo>
                    <a:pt x="2670" y="840"/>
                  </a:lnTo>
                  <a:lnTo>
                    <a:pt x="2652" y="822"/>
                  </a:lnTo>
                  <a:lnTo>
                    <a:pt x="2652" y="816"/>
                  </a:lnTo>
                  <a:lnTo>
                    <a:pt x="2658" y="804"/>
                  </a:lnTo>
                  <a:lnTo>
                    <a:pt x="2658" y="792"/>
                  </a:lnTo>
                  <a:lnTo>
                    <a:pt x="2664" y="774"/>
                  </a:lnTo>
                  <a:lnTo>
                    <a:pt x="2664" y="762"/>
                  </a:lnTo>
                  <a:lnTo>
                    <a:pt x="2652" y="750"/>
                  </a:lnTo>
                  <a:lnTo>
                    <a:pt x="2628" y="732"/>
                  </a:lnTo>
                  <a:lnTo>
                    <a:pt x="2598" y="720"/>
                  </a:lnTo>
                  <a:lnTo>
                    <a:pt x="2580" y="708"/>
                  </a:lnTo>
                  <a:lnTo>
                    <a:pt x="2568" y="702"/>
                  </a:lnTo>
                  <a:lnTo>
                    <a:pt x="2556" y="708"/>
                  </a:lnTo>
                  <a:lnTo>
                    <a:pt x="2550" y="696"/>
                  </a:lnTo>
                  <a:lnTo>
                    <a:pt x="2538" y="684"/>
                  </a:lnTo>
                  <a:lnTo>
                    <a:pt x="2532" y="672"/>
                  </a:lnTo>
                  <a:lnTo>
                    <a:pt x="2520" y="660"/>
                  </a:lnTo>
                  <a:lnTo>
                    <a:pt x="2514" y="642"/>
                  </a:lnTo>
                  <a:lnTo>
                    <a:pt x="2514" y="594"/>
                  </a:lnTo>
                  <a:lnTo>
                    <a:pt x="2520" y="576"/>
                  </a:lnTo>
                  <a:lnTo>
                    <a:pt x="2526" y="564"/>
                  </a:lnTo>
                  <a:lnTo>
                    <a:pt x="2526" y="546"/>
                  </a:lnTo>
                  <a:lnTo>
                    <a:pt x="2520" y="504"/>
                  </a:lnTo>
                  <a:lnTo>
                    <a:pt x="2502" y="462"/>
                  </a:lnTo>
                  <a:lnTo>
                    <a:pt x="2490" y="426"/>
                  </a:lnTo>
                  <a:lnTo>
                    <a:pt x="2490" y="402"/>
                  </a:lnTo>
                  <a:lnTo>
                    <a:pt x="2496" y="390"/>
                  </a:lnTo>
                  <a:lnTo>
                    <a:pt x="2502" y="384"/>
                  </a:lnTo>
                  <a:lnTo>
                    <a:pt x="2502" y="324"/>
                  </a:lnTo>
                  <a:lnTo>
                    <a:pt x="2496" y="312"/>
                  </a:lnTo>
                  <a:lnTo>
                    <a:pt x="2496" y="300"/>
                  </a:lnTo>
                  <a:lnTo>
                    <a:pt x="2472" y="294"/>
                  </a:lnTo>
                  <a:lnTo>
                    <a:pt x="2460" y="288"/>
                  </a:lnTo>
                  <a:lnTo>
                    <a:pt x="2454" y="276"/>
                  </a:lnTo>
                  <a:lnTo>
                    <a:pt x="2442" y="270"/>
                  </a:lnTo>
                  <a:lnTo>
                    <a:pt x="2424" y="270"/>
                  </a:lnTo>
                  <a:lnTo>
                    <a:pt x="2418" y="282"/>
                  </a:lnTo>
                  <a:lnTo>
                    <a:pt x="2412" y="288"/>
                  </a:lnTo>
                  <a:lnTo>
                    <a:pt x="2412" y="282"/>
                  </a:lnTo>
                  <a:lnTo>
                    <a:pt x="2406" y="276"/>
                  </a:lnTo>
                  <a:lnTo>
                    <a:pt x="2400" y="264"/>
                  </a:lnTo>
                  <a:lnTo>
                    <a:pt x="2400" y="228"/>
                  </a:lnTo>
                  <a:lnTo>
                    <a:pt x="2406" y="216"/>
                  </a:lnTo>
                  <a:lnTo>
                    <a:pt x="2406" y="204"/>
                  </a:lnTo>
                  <a:lnTo>
                    <a:pt x="2388" y="180"/>
                  </a:lnTo>
                  <a:lnTo>
                    <a:pt x="2394" y="96"/>
                  </a:lnTo>
                  <a:lnTo>
                    <a:pt x="2382" y="90"/>
                  </a:lnTo>
                  <a:lnTo>
                    <a:pt x="2364" y="72"/>
                  </a:lnTo>
                  <a:lnTo>
                    <a:pt x="2364" y="66"/>
                  </a:lnTo>
                  <a:lnTo>
                    <a:pt x="2370" y="48"/>
                  </a:lnTo>
                  <a:lnTo>
                    <a:pt x="2370" y="24"/>
                  </a:lnTo>
                  <a:lnTo>
                    <a:pt x="2364" y="18"/>
                  </a:lnTo>
                  <a:lnTo>
                    <a:pt x="2346" y="18"/>
                  </a:lnTo>
                  <a:lnTo>
                    <a:pt x="2346" y="0"/>
                  </a:lnTo>
                  <a:lnTo>
                    <a:pt x="2316" y="12"/>
                  </a:lnTo>
                  <a:lnTo>
                    <a:pt x="2310" y="30"/>
                  </a:lnTo>
                  <a:lnTo>
                    <a:pt x="2298" y="36"/>
                  </a:lnTo>
                  <a:lnTo>
                    <a:pt x="2292" y="42"/>
                  </a:lnTo>
                  <a:lnTo>
                    <a:pt x="2280" y="48"/>
                  </a:lnTo>
                  <a:lnTo>
                    <a:pt x="2280" y="66"/>
                  </a:lnTo>
                  <a:lnTo>
                    <a:pt x="2286" y="78"/>
                  </a:lnTo>
                  <a:lnTo>
                    <a:pt x="2286" y="90"/>
                  </a:lnTo>
                  <a:lnTo>
                    <a:pt x="2292" y="102"/>
                  </a:lnTo>
                  <a:lnTo>
                    <a:pt x="2292" y="114"/>
                  </a:lnTo>
                  <a:lnTo>
                    <a:pt x="2286" y="126"/>
                  </a:lnTo>
                  <a:lnTo>
                    <a:pt x="2274" y="138"/>
                  </a:lnTo>
                  <a:lnTo>
                    <a:pt x="2268" y="150"/>
                  </a:lnTo>
                  <a:lnTo>
                    <a:pt x="2238" y="180"/>
                  </a:lnTo>
                  <a:lnTo>
                    <a:pt x="2256" y="192"/>
                  </a:lnTo>
                  <a:lnTo>
                    <a:pt x="2256" y="198"/>
                  </a:lnTo>
                  <a:lnTo>
                    <a:pt x="2250" y="204"/>
                  </a:lnTo>
                  <a:lnTo>
                    <a:pt x="2238" y="228"/>
                  </a:lnTo>
                  <a:lnTo>
                    <a:pt x="2232" y="234"/>
                  </a:lnTo>
                  <a:lnTo>
                    <a:pt x="2232" y="264"/>
                  </a:lnTo>
                  <a:lnTo>
                    <a:pt x="2238" y="276"/>
                  </a:lnTo>
                  <a:lnTo>
                    <a:pt x="2238" y="288"/>
                  </a:lnTo>
                  <a:lnTo>
                    <a:pt x="2232" y="300"/>
                  </a:lnTo>
                  <a:lnTo>
                    <a:pt x="2214" y="408"/>
                  </a:lnTo>
                  <a:lnTo>
                    <a:pt x="2208" y="432"/>
                  </a:lnTo>
                  <a:lnTo>
                    <a:pt x="2202" y="438"/>
                  </a:lnTo>
                  <a:lnTo>
                    <a:pt x="2190" y="462"/>
                  </a:lnTo>
                  <a:lnTo>
                    <a:pt x="2178" y="474"/>
                  </a:lnTo>
                  <a:lnTo>
                    <a:pt x="2172" y="486"/>
                  </a:lnTo>
                  <a:lnTo>
                    <a:pt x="2166" y="492"/>
                  </a:lnTo>
                  <a:lnTo>
                    <a:pt x="2166" y="516"/>
                  </a:lnTo>
                  <a:lnTo>
                    <a:pt x="2160" y="534"/>
                  </a:lnTo>
                  <a:lnTo>
                    <a:pt x="2154" y="546"/>
                  </a:lnTo>
                  <a:lnTo>
                    <a:pt x="2142" y="552"/>
                  </a:lnTo>
                  <a:lnTo>
                    <a:pt x="2088" y="570"/>
                  </a:lnTo>
                  <a:lnTo>
                    <a:pt x="2076" y="570"/>
                  </a:lnTo>
                  <a:lnTo>
                    <a:pt x="2064" y="576"/>
                  </a:lnTo>
                  <a:lnTo>
                    <a:pt x="2058" y="576"/>
                  </a:lnTo>
                  <a:lnTo>
                    <a:pt x="2058" y="570"/>
                  </a:lnTo>
                  <a:lnTo>
                    <a:pt x="2052" y="564"/>
                  </a:lnTo>
                  <a:lnTo>
                    <a:pt x="2028" y="516"/>
                  </a:lnTo>
                  <a:lnTo>
                    <a:pt x="2022" y="510"/>
                  </a:lnTo>
                  <a:lnTo>
                    <a:pt x="1998" y="492"/>
                  </a:lnTo>
                  <a:lnTo>
                    <a:pt x="1956" y="474"/>
                  </a:lnTo>
                  <a:lnTo>
                    <a:pt x="1920" y="462"/>
                  </a:lnTo>
                  <a:lnTo>
                    <a:pt x="1908" y="456"/>
                  </a:lnTo>
                  <a:lnTo>
                    <a:pt x="1896" y="438"/>
                  </a:lnTo>
                  <a:lnTo>
                    <a:pt x="1884" y="426"/>
                  </a:lnTo>
                  <a:lnTo>
                    <a:pt x="1872" y="402"/>
                  </a:lnTo>
                  <a:lnTo>
                    <a:pt x="1866" y="396"/>
                  </a:lnTo>
                  <a:lnTo>
                    <a:pt x="1830" y="396"/>
                  </a:lnTo>
                  <a:lnTo>
                    <a:pt x="1806" y="348"/>
                  </a:lnTo>
                  <a:lnTo>
                    <a:pt x="1824" y="330"/>
                  </a:lnTo>
                  <a:lnTo>
                    <a:pt x="1824" y="306"/>
                  </a:lnTo>
                  <a:lnTo>
                    <a:pt x="1830" y="294"/>
                  </a:lnTo>
                  <a:lnTo>
                    <a:pt x="1836" y="288"/>
                  </a:lnTo>
                  <a:lnTo>
                    <a:pt x="1848" y="282"/>
                  </a:lnTo>
                  <a:lnTo>
                    <a:pt x="1854" y="276"/>
                  </a:lnTo>
                  <a:lnTo>
                    <a:pt x="1848" y="228"/>
                  </a:lnTo>
                  <a:lnTo>
                    <a:pt x="1866" y="210"/>
                  </a:lnTo>
                  <a:lnTo>
                    <a:pt x="1872" y="216"/>
                  </a:lnTo>
                  <a:lnTo>
                    <a:pt x="1884" y="216"/>
                  </a:lnTo>
                  <a:lnTo>
                    <a:pt x="1890" y="222"/>
                  </a:lnTo>
                  <a:lnTo>
                    <a:pt x="1896" y="222"/>
                  </a:lnTo>
                  <a:lnTo>
                    <a:pt x="1902" y="216"/>
                  </a:lnTo>
                  <a:lnTo>
                    <a:pt x="1908" y="204"/>
                  </a:lnTo>
                  <a:lnTo>
                    <a:pt x="1908" y="180"/>
                  </a:lnTo>
                  <a:lnTo>
                    <a:pt x="1944" y="144"/>
                  </a:lnTo>
                  <a:lnTo>
                    <a:pt x="1938" y="132"/>
                  </a:lnTo>
                  <a:lnTo>
                    <a:pt x="1914" y="108"/>
                  </a:lnTo>
                  <a:lnTo>
                    <a:pt x="1890" y="108"/>
                  </a:lnTo>
                  <a:lnTo>
                    <a:pt x="1872" y="114"/>
                  </a:lnTo>
                  <a:lnTo>
                    <a:pt x="1848" y="126"/>
                  </a:lnTo>
                  <a:lnTo>
                    <a:pt x="1842" y="138"/>
                  </a:lnTo>
                  <a:lnTo>
                    <a:pt x="1842" y="120"/>
                  </a:lnTo>
                  <a:lnTo>
                    <a:pt x="1812" y="126"/>
                  </a:lnTo>
                  <a:lnTo>
                    <a:pt x="1794" y="138"/>
                  </a:lnTo>
                  <a:lnTo>
                    <a:pt x="1788" y="120"/>
                  </a:lnTo>
                  <a:lnTo>
                    <a:pt x="1752" y="114"/>
                  </a:lnTo>
                  <a:lnTo>
                    <a:pt x="1746" y="108"/>
                  </a:lnTo>
                  <a:lnTo>
                    <a:pt x="1734" y="102"/>
                  </a:lnTo>
                  <a:lnTo>
                    <a:pt x="1728" y="96"/>
                  </a:lnTo>
                  <a:lnTo>
                    <a:pt x="1716" y="90"/>
                  </a:lnTo>
                  <a:lnTo>
                    <a:pt x="1674" y="90"/>
                  </a:lnTo>
                  <a:lnTo>
                    <a:pt x="1662" y="84"/>
                  </a:lnTo>
                  <a:lnTo>
                    <a:pt x="1650" y="84"/>
                  </a:lnTo>
                  <a:lnTo>
                    <a:pt x="1650" y="78"/>
                  </a:lnTo>
                  <a:lnTo>
                    <a:pt x="1644" y="72"/>
                  </a:lnTo>
                  <a:lnTo>
                    <a:pt x="1632" y="48"/>
                  </a:lnTo>
                  <a:lnTo>
                    <a:pt x="1626" y="42"/>
                  </a:lnTo>
                  <a:lnTo>
                    <a:pt x="1620" y="42"/>
                  </a:lnTo>
                  <a:lnTo>
                    <a:pt x="1620" y="54"/>
                  </a:lnTo>
                  <a:lnTo>
                    <a:pt x="1614" y="60"/>
                  </a:lnTo>
                  <a:lnTo>
                    <a:pt x="1602" y="54"/>
                  </a:lnTo>
                  <a:lnTo>
                    <a:pt x="1596" y="54"/>
                  </a:lnTo>
                  <a:lnTo>
                    <a:pt x="1584" y="48"/>
                  </a:lnTo>
                  <a:lnTo>
                    <a:pt x="1566" y="48"/>
                  </a:lnTo>
                  <a:lnTo>
                    <a:pt x="1566" y="60"/>
                  </a:lnTo>
                  <a:lnTo>
                    <a:pt x="1572" y="66"/>
                  </a:lnTo>
                  <a:lnTo>
                    <a:pt x="1554" y="66"/>
                  </a:lnTo>
                  <a:lnTo>
                    <a:pt x="1548" y="72"/>
                  </a:lnTo>
                  <a:lnTo>
                    <a:pt x="1548" y="78"/>
                  </a:lnTo>
                  <a:lnTo>
                    <a:pt x="1554" y="84"/>
                  </a:lnTo>
                  <a:lnTo>
                    <a:pt x="1566" y="84"/>
                  </a:lnTo>
                  <a:lnTo>
                    <a:pt x="1590" y="96"/>
                  </a:lnTo>
                  <a:lnTo>
                    <a:pt x="1596" y="96"/>
                  </a:lnTo>
                  <a:lnTo>
                    <a:pt x="1608" y="90"/>
                  </a:lnTo>
                  <a:lnTo>
                    <a:pt x="1614" y="84"/>
                  </a:lnTo>
                  <a:lnTo>
                    <a:pt x="1644" y="102"/>
                  </a:lnTo>
                  <a:lnTo>
                    <a:pt x="1638" y="102"/>
                  </a:lnTo>
                  <a:lnTo>
                    <a:pt x="1632" y="108"/>
                  </a:lnTo>
                  <a:lnTo>
                    <a:pt x="1596" y="126"/>
                  </a:lnTo>
                  <a:lnTo>
                    <a:pt x="1572" y="126"/>
                  </a:lnTo>
                  <a:lnTo>
                    <a:pt x="1554" y="132"/>
                  </a:lnTo>
                  <a:lnTo>
                    <a:pt x="1512" y="132"/>
                  </a:lnTo>
                  <a:lnTo>
                    <a:pt x="1500" y="138"/>
                  </a:lnTo>
                  <a:lnTo>
                    <a:pt x="1482" y="144"/>
                  </a:lnTo>
                  <a:lnTo>
                    <a:pt x="1470" y="156"/>
                  </a:lnTo>
                  <a:lnTo>
                    <a:pt x="1452" y="162"/>
                  </a:lnTo>
                  <a:lnTo>
                    <a:pt x="1440" y="168"/>
                  </a:lnTo>
                  <a:lnTo>
                    <a:pt x="1434" y="174"/>
                  </a:lnTo>
                  <a:lnTo>
                    <a:pt x="1428" y="174"/>
                  </a:lnTo>
                  <a:lnTo>
                    <a:pt x="1428" y="186"/>
                  </a:lnTo>
                  <a:lnTo>
                    <a:pt x="1422" y="204"/>
                  </a:lnTo>
                  <a:lnTo>
                    <a:pt x="1422" y="228"/>
                  </a:lnTo>
                  <a:lnTo>
                    <a:pt x="1428" y="234"/>
                  </a:lnTo>
                  <a:lnTo>
                    <a:pt x="1440" y="240"/>
                  </a:lnTo>
                  <a:lnTo>
                    <a:pt x="1446" y="246"/>
                  </a:lnTo>
                  <a:lnTo>
                    <a:pt x="1452" y="246"/>
                  </a:lnTo>
                  <a:lnTo>
                    <a:pt x="1398" y="246"/>
                  </a:lnTo>
                  <a:lnTo>
                    <a:pt x="1368" y="282"/>
                  </a:lnTo>
                  <a:lnTo>
                    <a:pt x="1368" y="312"/>
                  </a:lnTo>
                  <a:lnTo>
                    <a:pt x="1362" y="324"/>
                  </a:lnTo>
                  <a:lnTo>
                    <a:pt x="1362" y="330"/>
                  </a:lnTo>
                  <a:lnTo>
                    <a:pt x="1368" y="336"/>
                  </a:lnTo>
                  <a:lnTo>
                    <a:pt x="1380" y="336"/>
                  </a:lnTo>
                  <a:lnTo>
                    <a:pt x="1404" y="348"/>
                  </a:lnTo>
                  <a:lnTo>
                    <a:pt x="1410" y="354"/>
                  </a:lnTo>
                  <a:lnTo>
                    <a:pt x="1410" y="390"/>
                  </a:lnTo>
                  <a:lnTo>
                    <a:pt x="1386" y="366"/>
                  </a:lnTo>
                  <a:lnTo>
                    <a:pt x="1356" y="366"/>
                  </a:lnTo>
                  <a:lnTo>
                    <a:pt x="1344" y="390"/>
                  </a:lnTo>
                  <a:lnTo>
                    <a:pt x="1308" y="354"/>
                  </a:lnTo>
                  <a:lnTo>
                    <a:pt x="1302" y="384"/>
                  </a:lnTo>
                  <a:lnTo>
                    <a:pt x="1278" y="396"/>
                  </a:lnTo>
                  <a:lnTo>
                    <a:pt x="1284" y="420"/>
                  </a:lnTo>
                  <a:lnTo>
                    <a:pt x="1254" y="414"/>
                  </a:lnTo>
                  <a:lnTo>
                    <a:pt x="1284" y="354"/>
                  </a:lnTo>
                  <a:lnTo>
                    <a:pt x="1278" y="348"/>
                  </a:lnTo>
                  <a:lnTo>
                    <a:pt x="1272" y="336"/>
                  </a:lnTo>
                  <a:lnTo>
                    <a:pt x="1272" y="324"/>
                  </a:lnTo>
                  <a:lnTo>
                    <a:pt x="1266" y="318"/>
                  </a:lnTo>
                  <a:lnTo>
                    <a:pt x="1254" y="312"/>
                  </a:lnTo>
                  <a:lnTo>
                    <a:pt x="1236" y="312"/>
                  </a:lnTo>
                  <a:lnTo>
                    <a:pt x="1224" y="282"/>
                  </a:lnTo>
                  <a:lnTo>
                    <a:pt x="1224" y="276"/>
                  </a:lnTo>
                  <a:lnTo>
                    <a:pt x="1230" y="270"/>
                  </a:lnTo>
                  <a:lnTo>
                    <a:pt x="1230" y="258"/>
                  </a:lnTo>
                  <a:lnTo>
                    <a:pt x="1224" y="246"/>
                  </a:lnTo>
                  <a:lnTo>
                    <a:pt x="1218" y="240"/>
                  </a:lnTo>
                  <a:lnTo>
                    <a:pt x="1206" y="234"/>
                  </a:lnTo>
                  <a:lnTo>
                    <a:pt x="1194" y="240"/>
                  </a:lnTo>
                  <a:lnTo>
                    <a:pt x="1188" y="246"/>
                  </a:lnTo>
                  <a:lnTo>
                    <a:pt x="1176" y="252"/>
                  </a:lnTo>
                  <a:lnTo>
                    <a:pt x="1176" y="264"/>
                  </a:lnTo>
                  <a:lnTo>
                    <a:pt x="1182" y="270"/>
                  </a:lnTo>
                  <a:lnTo>
                    <a:pt x="1182" y="282"/>
                  </a:lnTo>
                  <a:lnTo>
                    <a:pt x="1146" y="276"/>
                  </a:lnTo>
                  <a:lnTo>
                    <a:pt x="1152" y="306"/>
                  </a:lnTo>
                  <a:lnTo>
                    <a:pt x="1134" y="300"/>
                  </a:lnTo>
                  <a:lnTo>
                    <a:pt x="1116" y="306"/>
                  </a:lnTo>
                  <a:lnTo>
                    <a:pt x="1122" y="312"/>
                  </a:lnTo>
                  <a:lnTo>
                    <a:pt x="1122" y="330"/>
                  </a:lnTo>
                  <a:lnTo>
                    <a:pt x="1116" y="342"/>
                  </a:lnTo>
                  <a:lnTo>
                    <a:pt x="1110" y="348"/>
                  </a:lnTo>
                  <a:lnTo>
                    <a:pt x="1098" y="354"/>
                  </a:lnTo>
                  <a:lnTo>
                    <a:pt x="1092" y="360"/>
                  </a:lnTo>
                  <a:lnTo>
                    <a:pt x="1104" y="324"/>
                  </a:lnTo>
                  <a:lnTo>
                    <a:pt x="1080" y="348"/>
                  </a:lnTo>
                  <a:lnTo>
                    <a:pt x="1062" y="348"/>
                  </a:lnTo>
                  <a:lnTo>
                    <a:pt x="1056" y="360"/>
                  </a:lnTo>
                  <a:lnTo>
                    <a:pt x="1050" y="366"/>
                  </a:lnTo>
                  <a:lnTo>
                    <a:pt x="1050" y="378"/>
                  </a:lnTo>
                  <a:lnTo>
                    <a:pt x="1056" y="390"/>
                  </a:lnTo>
                  <a:lnTo>
                    <a:pt x="1056" y="396"/>
                  </a:lnTo>
                  <a:lnTo>
                    <a:pt x="1062" y="408"/>
                  </a:lnTo>
                  <a:lnTo>
                    <a:pt x="1014" y="384"/>
                  </a:lnTo>
                  <a:lnTo>
                    <a:pt x="1008" y="420"/>
                  </a:lnTo>
                  <a:lnTo>
                    <a:pt x="996" y="426"/>
                  </a:lnTo>
                  <a:lnTo>
                    <a:pt x="1008" y="450"/>
                  </a:lnTo>
                  <a:lnTo>
                    <a:pt x="1032" y="450"/>
                  </a:lnTo>
                  <a:lnTo>
                    <a:pt x="1026" y="468"/>
                  </a:lnTo>
                  <a:lnTo>
                    <a:pt x="954" y="474"/>
                  </a:lnTo>
                  <a:lnTo>
                    <a:pt x="948" y="468"/>
                  </a:lnTo>
                  <a:lnTo>
                    <a:pt x="936" y="462"/>
                  </a:lnTo>
                  <a:lnTo>
                    <a:pt x="930" y="462"/>
                  </a:lnTo>
                  <a:lnTo>
                    <a:pt x="918" y="468"/>
                  </a:lnTo>
                  <a:lnTo>
                    <a:pt x="912" y="474"/>
                  </a:lnTo>
                  <a:lnTo>
                    <a:pt x="918" y="486"/>
                  </a:lnTo>
                  <a:lnTo>
                    <a:pt x="918" y="492"/>
                  </a:lnTo>
                  <a:lnTo>
                    <a:pt x="924" y="504"/>
                  </a:lnTo>
                  <a:lnTo>
                    <a:pt x="930" y="510"/>
                  </a:lnTo>
                  <a:lnTo>
                    <a:pt x="930" y="540"/>
                  </a:lnTo>
                  <a:lnTo>
                    <a:pt x="924" y="564"/>
                  </a:lnTo>
                  <a:lnTo>
                    <a:pt x="930" y="600"/>
                  </a:lnTo>
                  <a:lnTo>
                    <a:pt x="912" y="600"/>
                  </a:lnTo>
                  <a:lnTo>
                    <a:pt x="906" y="522"/>
                  </a:lnTo>
                  <a:lnTo>
                    <a:pt x="888" y="510"/>
                  </a:lnTo>
                  <a:lnTo>
                    <a:pt x="888" y="480"/>
                  </a:lnTo>
                  <a:lnTo>
                    <a:pt x="870" y="480"/>
                  </a:lnTo>
                  <a:lnTo>
                    <a:pt x="852" y="504"/>
                  </a:lnTo>
                  <a:lnTo>
                    <a:pt x="822" y="534"/>
                  </a:lnTo>
                  <a:lnTo>
                    <a:pt x="804" y="546"/>
                  </a:lnTo>
                  <a:lnTo>
                    <a:pt x="792" y="558"/>
                  </a:lnTo>
                  <a:lnTo>
                    <a:pt x="786" y="570"/>
                  </a:lnTo>
                  <a:lnTo>
                    <a:pt x="786" y="600"/>
                  </a:lnTo>
                  <a:lnTo>
                    <a:pt x="792" y="606"/>
                  </a:lnTo>
                  <a:lnTo>
                    <a:pt x="792" y="618"/>
                  </a:lnTo>
                  <a:lnTo>
                    <a:pt x="798" y="618"/>
                  </a:lnTo>
                  <a:lnTo>
                    <a:pt x="816" y="636"/>
                  </a:lnTo>
                  <a:lnTo>
                    <a:pt x="810" y="648"/>
                  </a:lnTo>
                  <a:lnTo>
                    <a:pt x="792" y="654"/>
                  </a:lnTo>
                  <a:lnTo>
                    <a:pt x="774" y="666"/>
                  </a:lnTo>
                  <a:lnTo>
                    <a:pt x="750" y="678"/>
                  </a:lnTo>
                  <a:lnTo>
                    <a:pt x="750" y="696"/>
                  </a:lnTo>
                  <a:lnTo>
                    <a:pt x="720" y="726"/>
                  </a:lnTo>
                  <a:lnTo>
                    <a:pt x="702" y="732"/>
                  </a:lnTo>
                  <a:lnTo>
                    <a:pt x="690" y="744"/>
                  </a:lnTo>
                  <a:lnTo>
                    <a:pt x="666" y="756"/>
                  </a:lnTo>
                  <a:lnTo>
                    <a:pt x="630" y="762"/>
                  </a:lnTo>
                  <a:lnTo>
                    <a:pt x="600" y="768"/>
                  </a:lnTo>
                  <a:lnTo>
                    <a:pt x="588" y="768"/>
                  </a:lnTo>
                  <a:lnTo>
                    <a:pt x="534" y="762"/>
                  </a:lnTo>
                  <a:lnTo>
                    <a:pt x="492" y="780"/>
                  </a:lnTo>
                  <a:lnTo>
                    <a:pt x="438" y="786"/>
                  </a:lnTo>
                  <a:lnTo>
                    <a:pt x="432" y="798"/>
                  </a:lnTo>
                  <a:lnTo>
                    <a:pt x="414" y="798"/>
                  </a:lnTo>
                  <a:lnTo>
                    <a:pt x="402" y="804"/>
                  </a:lnTo>
                  <a:lnTo>
                    <a:pt x="396" y="810"/>
                  </a:lnTo>
                  <a:lnTo>
                    <a:pt x="384" y="816"/>
                  </a:lnTo>
                  <a:lnTo>
                    <a:pt x="372" y="828"/>
                  </a:lnTo>
                  <a:lnTo>
                    <a:pt x="342" y="828"/>
                  </a:lnTo>
                  <a:lnTo>
                    <a:pt x="324" y="834"/>
                  </a:lnTo>
                  <a:lnTo>
                    <a:pt x="312" y="840"/>
                  </a:lnTo>
                  <a:lnTo>
                    <a:pt x="306" y="852"/>
                  </a:lnTo>
                  <a:lnTo>
                    <a:pt x="294" y="858"/>
                  </a:lnTo>
                  <a:lnTo>
                    <a:pt x="288" y="870"/>
                  </a:lnTo>
                  <a:lnTo>
                    <a:pt x="282" y="876"/>
                  </a:lnTo>
                  <a:lnTo>
                    <a:pt x="282" y="882"/>
                  </a:lnTo>
                  <a:lnTo>
                    <a:pt x="276" y="882"/>
                  </a:lnTo>
                  <a:lnTo>
                    <a:pt x="270" y="888"/>
                  </a:lnTo>
                  <a:lnTo>
                    <a:pt x="252" y="888"/>
                  </a:lnTo>
                  <a:lnTo>
                    <a:pt x="240" y="894"/>
                  </a:lnTo>
                  <a:lnTo>
                    <a:pt x="228" y="894"/>
                  </a:lnTo>
                  <a:lnTo>
                    <a:pt x="216" y="900"/>
                  </a:lnTo>
                  <a:lnTo>
                    <a:pt x="210" y="906"/>
                  </a:lnTo>
                  <a:lnTo>
                    <a:pt x="198" y="912"/>
                  </a:lnTo>
                  <a:lnTo>
                    <a:pt x="192" y="930"/>
                  </a:lnTo>
                  <a:lnTo>
                    <a:pt x="150" y="972"/>
                  </a:lnTo>
                  <a:lnTo>
                    <a:pt x="150" y="978"/>
                  </a:lnTo>
                  <a:lnTo>
                    <a:pt x="162" y="912"/>
                  </a:lnTo>
                  <a:lnTo>
                    <a:pt x="144" y="918"/>
                  </a:lnTo>
                  <a:lnTo>
                    <a:pt x="120" y="978"/>
                  </a:lnTo>
                  <a:lnTo>
                    <a:pt x="90" y="1038"/>
                  </a:lnTo>
                  <a:lnTo>
                    <a:pt x="90" y="1056"/>
                  </a:lnTo>
                  <a:lnTo>
                    <a:pt x="96" y="1062"/>
                  </a:lnTo>
                  <a:lnTo>
                    <a:pt x="108" y="1068"/>
                  </a:lnTo>
                  <a:lnTo>
                    <a:pt x="114" y="1068"/>
                  </a:lnTo>
                  <a:lnTo>
                    <a:pt x="108" y="1080"/>
                  </a:lnTo>
                  <a:lnTo>
                    <a:pt x="96" y="1086"/>
                  </a:lnTo>
                  <a:lnTo>
                    <a:pt x="90" y="1098"/>
                  </a:lnTo>
                  <a:lnTo>
                    <a:pt x="66" y="1122"/>
                  </a:lnTo>
                  <a:lnTo>
                    <a:pt x="66" y="1134"/>
                  </a:lnTo>
                  <a:lnTo>
                    <a:pt x="72" y="1152"/>
                  </a:lnTo>
                  <a:lnTo>
                    <a:pt x="72" y="1164"/>
                  </a:lnTo>
                  <a:lnTo>
                    <a:pt x="84" y="1188"/>
                  </a:lnTo>
                  <a:lnTo>
                    <a:pt x="84" y="1200"/>
                  </a:lnTo>
                  <a:lnTo>
                    <a:pt x="102" y="1236"/>
                  </a:lnTo>
                  <a:lnTo>
                    <a:pt x="108" y="1254"/>
                  </a:lnTo>
                  <a:lnTo>
                    <a:pt x="114" y="1266"/>
                  </a:lnTo>
                  <a:lnTo>
                    <a:pt x="114" y="1278"/>
                  </a:lnTo>
                  <a:lnTo>
                    <a:pt x="108" y="1278"/>
                  </a:lnTo>
                  <a:lnTo>
                    <a:pt x="96" y="1266"/>
                  </a:lnTo>
                  <a:lnTo>
                    <a:pt x="90" y="1254"/>
                  </a:lnTo>
                  <a:lnTo>
                    <a:pt x="72" y="1236"/>
                  </a:lnTo>
                  <a:lnTo>
                    <a:pt x="66" y="1224"/>
                  </a:lnTo>
                  <a:lnTo>
                    <a:pt x="48" y="1218"/>
                  </a:lnTo>
                  <a:lnTo>
                    <a:pt x="66" y="1266"/>
                  </a:lnTo>
                  <a:lnTo>
                    <a:pt x="30" y="1236"/>
                  </a:lnTo>
                  <a:lnTo>
                    <a:pt x="30" y="1290"/>
                  </a:lnTo>
                  <a:lnTo>
                    <a:pt x="60" y="1350"/>
                  </a:lnTo>
                  <a:lnTo>
                    <a:pt x="66" y="1356"/>
                  </a:lnTo>
                  <a:lnTo>
                    <a:pt x="66" y="1368"/>
                  </a:lnTo>
                  <a:lnTo>
                    <a:pt x="60" y="1374"/>
                  </a:lnTo>
                  <a:lnTo>
                    <a:pt x="54" y="1386"/>
                  </a:lnTo>
                  <a:lnTo>
                    <a:pt x="54" y="1398"/>
                  </a:lnTo>
                  <a:lnTo>
                    <a:pt x="48" y="1410"/>
                  </a:lnTo>
                  <a:lnTo>
                    <a:pt x="54" y="1416"/>
                  </a:lnTo>
                  <a:lnTo>
                    <a:pt x="60" y="1428"/>
                  </a:lnTo>
                  <a:lnTo>
                    <a:pt x="78" y="1446"/>
                  </a:lnTo>
                  <a:lnTo>
                    <a:pt x="84" y="1458"/>
                  </a:lnTo>
                  <a:lnTo>
                    <a:pt x="90" y="1464"/>
                  </a:lnTo>
                  <a:lnTo>
                    <a:pt x="96" y="1476"/>
                  </a:lnTo>
                  <a:lnTo>
                    <a:pt x="96" y="1506"/>
                  </a:lnTo>
                  <a:lnTo>
                    <a:pt x="90" y="1518"/>
                  </a:lnTo>
                  <a:lnTo>
                    <a:pt x="84" y="1524"/>
                  </a:lnTo>
                  <a:lnTo>
                    <a:pt x="90" y="1542"/>
                  </a:lnTo>
                  <a:lnTo>
                    <a:pt x="90" y="1554"/>
                  </a:lnTo>
                  <a:lnTo>
                    <a:pt x="96" y="1572"/>
                  </a:lnTo>
                  <a:lnTo>
                    <a:pt x="96" y="1590"/>
                  </a:lnTo>
                  <a:lnTo>
                    <a:pt x="102" y="1596"/>
                  </a:lnTo>
                  <a:lnTo>
                    <a:pt x="102" y="1602"/>
                  </a:lnTo>
                  <a:lnTo>
                    <a:pt x="96" y="1602"/>
                  </a:lnTo>
                  <a:lnTo>
                    <a:pt x="78" y="1620"/>
                  </a:lnTo>
                  <a:lnTo>
                    <a:pt x="84" y="1626"/>
                  </a:lnTo>
                  <a:lnTo>
                    <a:pt x="84" y="1638"/>
                  </a:lnTo>
                  <a:lnTo>
                    <a:pt x="90" y="1650"/>
                  </a:lnTo>
                  <a:lnTo>
                    <a:pt x="90" y="1662"/>
                  </a:lnTo>
                  <a:lnTo>
                    <a:pt x="96" y="1668"/>
                  </a:lnTo>
                  <a:lnTo>
                    <a:pt x="96" y="1674"/>
                  </a:lnTo>
                  <a:lnTo>
                    <a:pt x="102" y="1674"/>
                  </a:lnTo>
                  <a:lnTo>
                    <a:pt x="108" y="1680"/>
                  </a:lnTo>
                  <a:lnTo>
                    <a:pt x="126" y="1716"/>
                  </a:lnTo>
                  <a:lnTo>
                    <a:pt x="126" y="1728"/>
                  </a:lnTo>
                  <a:lnTo>
                    <a:pt x="108" y="1764"/>
                  </a:lnTo>
                  <a:lnTo>
                    <a:pt x="90" y="1782"/>
                  </a:lnTo>
                  <a:lnTo>
                    <a:pt x="90" y="1824"/>
                  </a:lnTo>
                  <a:lnTo>
                    <a:pt x="84" y="1842"/>
                  </a:lnTo>
                  <a:lnTo>
                    <a:pt x="60" y="1866"/>
                  </a:lnTo>
                  <a:lnTo>
                    <a:pt x="42" y="1866"/>
                  </a:lnTo>
                  <a:lnTo>
                    <a:pt x="30" y="1872"/>
                  </a:lnTo>
                  <a:lnTo>
                    <a:pt x="18" y="1866"/>
                  </a:lnTo>
                  <a:lnTo>
                    <a:pt x="6" y="1866"/>
                  </a:lnTo>
                  <a:lnTo>
                    <a:pt x="0" y="1920"/>
                  </a:lnTo>
                  <a:lnTo>
                    <a:pt x="12" y="1920"/>
                  </a:lnTo>
                  <a:lnTo>
                    <a:pt x="24" y="1926"/>
                  </a:lnTo>
                  <a:lnTo>
                    <a:pt x="42" y="1926"/>
                  </a:lnTo>
                  <a:lnTo>
                    <a:pt x="54" y="1932"/>
                  </a:lnTo>
                  <a:lnTo>
                    <a:pt x="72" y="1950"/>
                  </a:lnTo>
                  <a:lnTo>
                    <a:pt x="78" y="1962"/>
                  </a:lnTo>
                  <a:lnTo>
                    <a:pt x="108" y="1956"/>
                  </a:lnTo>
                  <a:lnTo>
                    <a:pt x="114" y="1968"/>
                  </a:lnTo>
                  <a:lnTo>
                    <a:pt x="138" y="1980"/>
                  </a:lnTo>
                  <a:lnTo>
                    <a:pt x="174" y="1980"/>
                  </a:lnTo>
                  <a:lnTo>
                    <a:pt x="210" y="1968"/>
                  </a:lnTo>
                  <a:lnTo>
                    <a:pt x="234" y="1968"/>
                  </a:lnTo>
                  <a:lnTo>
                    <a:pt x="234" y="1950"/>
                  </a:lnTo>
                  <a:lnTo>
                    <a:pt x="228" y="1944"/>
                  </a:lnTo>
                  <a:lnTo>
                    <a:pt x="264" y="1950"/>
                  </a:lnTo>
                  <a:lnTo>
                    <a:pt x="276" y="1932"/>
                  </a:lnTo>
                  <a:lnTo>
                    <a:pt x="318" y="1926"/>
                  </a:lnTo>
                  <a:lnTo>
                    <a:pt x="354" y="1890"/>
                  </a:lnTo>
                  <a:lnTo>
                    <a:pt x="366" y="1884"/>
                  </a:lnTo>
                  <a:lnTo>
                    <a:pt x="372" y="1884"/>
                  </a:lnTo>
                  <a:lnTo>
                    <a:pt x="420" y="1908"/>
                  </a:lnTo>
                  <a:lnTo>
                    <a:pt x="426" y="1902"/>
                  </a:lnTo>
                  <a:lnTo>
                    <a:pt x="474" y="1878"/>
                  </a:lnTo>
                  <a:lnTo>
                    <a:pt x="480" y="1872"/>
                  </a:lnTo>
                  <a:lnTo>
                    <a:pt x="486" y="1872"/>
                  </a:lnTo>
                  <a:lnTo>
                    <a:pt x="498" y="1878"/>
                  </a:lnTo>
                  <a:lnTo>
                    <a:pt x="504" y="1884"/>
                  </a:lnTo>
                  <a:lnTo>
                    <a:pt x="516" y="1884"/>
                  </a:lnTo>
                  <a:lnTo>
                    <a:pt x="528" y="1890"/>
                  </a:lnTo>
                  <a:lnTo>
                    <a:pt x="534" y="1890"/>
                  </a:lnTo>
                  <a:lnTo>
                    <a:pt x="552" y="1884"/>
                  </a:lnTo>
                  <a:lnTo>
                    <a:pt x="576" y="1872"/>
                  </a:lnTo>
                  <a:lnTo>
                    <a:pt x="582" y="1872"/>
                  </a:lnTo>
                  <a:lnTo>
                    <a:pt x="594" y="1878"/>
                  </a:lnTo>
                  <a:lnTo>
                    <a:pt x="606" y="1878"/>
                  </a:lnTo>
                  <a:lnTo>
                    <a:pt x="624" y="1884"/>
                  </a:lnTo>
                  <a:lnTo>
                    <a:pt x="636" y="1884"/>
                  </a:lnTo>
                  <a:lnTo>
                    <a:pt x="648" y="1878"/>
                  </a:lnTo>
                  <a:lnTo>
                    <a:pt x="654" y="1872"/>
                  </a:lnTo>
                  <a:lnTo>
                    <a:pt x="654" y="1848"/>
                  </a:lnTo>
                  <a:lnTo>
                    <a:pt x="666" y="1848"/>
                  </a:lnTo>
                  <a:lnTo>
                    <a:pt x="672" y="1842"/>
                  </a:lnTo>
                  <a:lnTo>
                    <a:pt x="678" y="1842"/>
                  </a:lnTo>
                  <a:lnTo>
                    <a:pt x="684" y="1836"/>
                  </a:lnTo>
                  <a:lnTo>
                    <a:pt x="690" y="1824"/>
                  </a:lnTo>
                  <a:lnTo>
                    <a:pt x="702" y="1788"/>
                  </a:lnTo>
                  <a:lnTo>
                    <a:pt x="714" y="1776"/>
                  </a:lnTo>
                  <a:lnTo>
                    <a:pt x="726" y="1770"/>
                  </a:lnTo>
                  <a:lnTo>
                    <a:pt x="744" y="1764"/>
                  </a:lnTo>
                  <a:lnTo>
                    <a:pt x="756" y="1764"/>
                  </a:lnTo>
                  <a:lnTo>
                    <a:pt x="774" y="1770"/>
                  </a:lnTo>
                  <a:lnTo>
                    <a:pt x="798" y="1770"/>
                  </a:lnTo>
                  <a:lnTo>
                    <a:pt x="822" y="1758"/>
                  </a:lnTo>
                  <a:lnTo>
                    <a:pt x="840" y="1752"/>
                  </a:lnTo>
                  <a:lnTo>
                    <a:pt x="858" y="1740"/>
                  </a:lnTo>
                  <a:lnTo>
                    <a:pt x="876" y="1734"/>
                  </a:lnTo>
                  <a:lnTo>
                    <a:pt x="912" y="1734"/>
                  </a:lnTo>
                  <a:lnTo>
                    <a:pt x="918" y="1740"/>
                  </a:lnTo>
                  <a:lnTo>
                    <a:pt x="930" y="1740"/>
                  </a:lnTo>
                  <a:lnTo>
                    <a:pt x="942" y="1746"/>
                  </a:lnTo>
                  <a:lnTo>
                    <a:pt x="972" y="1740"/>
                  </a:lnTo>
                  <a:lnTo>
                    <a:pt x="1044" y="1704"/>
                  </a:lnTo>
                  <a:lnTo>
                    <a:pt x="1074" y="1692"/>
                  </a:lnTo>
                  <a:lnTo>
                    <a:pt x="1098" y="1686"/>
                  </a:lnTo>
                  <a:lnTo>
                    <a:pt x="1140" y="1680"/>
                  </a:lnTo>
                  <a:lnTo>
                    <a:pt x="1176" y="1674"/>
                  </a:lnTo>
                  <a:lnTo>
                    <a:pt x="1224" y="1674"/>
                  </a:lnTo>
                  <a:lnTo>
                    <a:pt x="1236" y="1662"/>
                  </a:lnTo>
                  <a:lnTo>
                    <a:pt x="1254" y="1680"/>
                  </a:lnTo>
                  <a:lnTo>
                    <a:pt x="1266" y="1686"/>
                  </a:lnTo>
                  <a:lnTo>
                    <a:pt x="1278" y="1698"/>
                  </a:lnTo>
                  <a:lnTo>
                    <a:pt x="1302" y="1710"/>
                  </a:lnTo>
                  <a:lnTo>
                    <a:pt x="1320" y="1716"/>
                  </a:lnTo>
                  <a:lnTo>
                    <a:pt x="1332" y="1716"/>
                  </a:lnTo>
                  <a:lnTo>
                    <a:pt x="1338" y="1710"/>
                  </a:lnTo>
                  <a:lnTo>
                    <a:pt x="1338" y="1716"/>
                  </a:lnTo>
                  <a:lnTo>
                    <a:pt x="1344" y="1722"/>
                  </a:lnTo>
                  <a:lnTo>
                    <a:pt x="1350" y="1734"/>
                  </a:lnTo>
                  <a:lnTo>
                    <a:pt x="1356" y="1740"/>
                  </a:lnTo>
                  <a:lnTo>
                    <a:pt x="1374" y="1740"/>
                  </a:lnTo>
                  <a:lnTo>
                    <a:pt x="1380" y="1734"/>
                  </a:lnTo>
                  <a:lnTo>
                    <a:pt x="1380" y="1752"/>
                  </a:lnTo>
                  <a:lnTo>
                    <a:pt x="1392" y="1752"/>
                  </a:lnTo>
                  <a:lnTo>
                    <a:pt x="1398" y="1758"/>
                  </a:lnTo>
                  <a:lnTo>
                    <a:pt x="1398" y="1770"/>
                  </a:lnTo>
                  <a:lnTo>
                    <a:pt x="1386" y="1794"/>
                  </a:lnTo>
                  <a:lnTo>
                    <a:pt x="1380" y="1800"/>
                  </a:lnTo>
                  <a:lnTo>
                    <a:pt x="1374" y="1812"/>
                  </a:lnTo>
                  <a:lnTo>
                    <a:pt x="1392" y="1842"/>
                  </a:lnTo>
                  <a:lnTo>
                    <a:pt x="1410" y="1830"/>
                  </a:lnTo>
                  <a:lnTo>
                    <a:pt x="1428" y="1866"/>
                  </a:lnTo>
                  <a:lnTo>
                    <a:pt x="1428" y="1872"/>
                  </a:lnTo>
                  <a:lnTo>
                    <a:pt x="1434" y="1878"/>
                  </a:lnTo>
                  <a:lnTo>
                    <a:pt x="1434" y="1902"/>
                  </a:lnTo>
                  <a:lnTo>
                    <a:pt x="1440" y="1914"/>
                  </a:lnTo>
                  <a:lnTo>
                    <a:pt x="1440" y="1926"/>
                  </a:lnTo>
                  <a:lnTo>
                    <a:pt x="1422" y="1926"/>
                  </a:lnTo>
                  <a:lnTo>
                    <a:pt x="1410" y="1920"/>
                  </a:lnTo>
                  <a:lnTo>
                    <a:pt x="1404" y="1920"/>
                  </a:lnTo>
                  <a:lnTo>
                    <a:pt x="1410" y="1956"/>
                  </a:lnTo>
                  <a:lnTo>
                    <a:pt x="1446" y="1956"/>
                  </a:lnTo>
                  <a:lnTo>
                    <a:pt x="1452" y="1962"/>
                  </a:lnTo>
                  <a:lnTo>
                    <a:pt x="1452" y="1968"/>
                  </a:lnTo>
                  <a:lnTo>
                    <a:pt x="1470" y="1968"/>
                  </a:lnTo>
                  <a:lnTo>
                    <a:pt x="1470" y="1956"/>
                  </a:lnTo>
                  <a:lnTo>
                    <a:pt x="1464" y="1938"/>
                  </a:lnTo>
                  <a:lnTo>
                    <a:pt x="1464" y="1926"/>
                  </a:lnTo>
                  <a:lnTo>
                    <a:pt x="1470" y="1914"/>
                  </a:lnTo>
                  <a:lnTo>
                    <a:pt x="1476" y="1908"/>
                  </a:lnTo>
                  <a:lnTo>
                    <a:pt x="1500" y="1896"/>
                  </a:lnTo>
                  <a:lnTo>
                    <a:pt x="1512" y="1896"/>
                  </a:lnTo>
                  <a:lnTo>
                    <a:pt x="1518" y="1890"/>
                  </a:lnTo>
                  <a:lnTo>
                    <a:pt x="1530" y="1884"/>
                  </a:lnTo>
                  <a:lnTo>
                    <a:pt x="1542" y="1872"/>
                  </a:lnTo>
                  <a:lnTo>
                    <a:pt x="1548" y="1860"/>
                  </a:lnTo>
                  <a:lnTo>
                    <a:pt x="1566" y="1842"/>
                  </a:lnTo>
                  <a:lnTo>
                    <a:pt x="1566" y="1836"/>
                  </a:lnTo>
                  <a:lnTo>
                    <a:pt x="1590" y="1842"/>
                  </a:lnTo>
                  <a:lnTo>
                    <a:pt x="1608" y="1788"/>
                  </a:lnTo>
                  <a:lnTo>
                    <a:pt x="1638" y="1788"/>
                  </a:lnTo>
                  <a:lnTo>
                    <a:pt x="1650" y="1782"/>
                  </a:lnTo>
                  <a:lnTo>
                    <a:pt x="1662" y="1770"/>
                  </a:lnTo>
                  <a:lnTo>
                    <a:pt x="1668" y="1752"/>
                  </a:lnTo>
                  <a:lnTo>
                    <a:pt x="1668" y="1740"/>
                  </a:lnTo>
                  <a:lnTo>
                    <a:pt x="1668" y="1746"/>
                  </a:lnTo>
                  <a:lnTo>
                    <a:pt x="1674" y="1752"/>
                  </a:lnTo>
                  <a:lnTo>
                    <a:pt x="1674" y="1764"/>
                  </a:lnTo>
                  <a:lnTo>
                    <a:pt x="1680" y="1776"/>
                  </a:lnTo>
                  <a:lnTo>
                    <a:pt x="1680" y="1782"/>
                  </a:lnTo>
                  <a:lnTo>
                    <a:pt x="1668" y="1794"/>
                  </a:lnTo>
                  <a:lnTo>
                    <a:pt x="1662" y="1806"/>
                  </a:lnTo>
                  <a:lnTo>
                    <a:pt x="1650" y="1812"/>
                  </a:lnTo>
                  <a:lnTo>
                    <a:pt x="1644" y="1818"/>
                  </a:lnTo>
                  <a:lnTo>
                    <a:pt x="1620" y="1818"/>
                  </a:lnTo>
                  <a:lnTo>
                    <a:pt x="1614" y="1830"/>
                  </a:lnTo>
                  <a:lnTo>
                    <a:pt x="1632" y="1866"/>
                  </a:lnTo>
                  <a:lnTo>
                    <a:pt x="1620" y="1866"/>
                  </a:lnTo>
                  <a:lnTo>
                    <a:pt x="1614" y="1872"/>
                  </a:lnTo>
                  <a:lnTo>
                    <a:pt x="1602" y="1878"/>
                  </a:lnTo>
                  <a:lnTo>
                    <a:pt x="1566" y="1914"/>
                  </a:lnTo>
                  <a:lnTo>
                    <a:pt x="1566" y="1926"/>
                  </a:lnTo>
                  <a:lnTo>
                    <a:pt x="1560" y="1932"/>
                  </a:lnTo>
                  <a:lnTo>
                    <a:pt x="1554" y="1944"/>
                  </a:lnTo>
                  <a:lnTo>
                    <a:pt x="1542" y="1956"/>
                  </a:lnTo>
                  <a:lnTo>
                    <a:pt x="1518" y="1968"/>
                  </a:lnTo>
                  <a:lnTo>
                    <a:pt x="1512" y="1974"/>
                  </a:lnTo>
                  <a:lnTo>
                    <a:pt x="1512" y="1980"/>
                  </a:lnTo>
                  <a:lnTo>
                    <a:pt x="1518" y="1986"/>
                  </a:lnTo>
                  <a:lnTo>
                    <a:pt x="1548" y="1986"/>
                  </a:lnTo>
                  <a:lnTo>
                    <a:pt x="1560" y="1980"/>
                  </a:lnTo>
                  <a:lnTo>
                    <a:pt x="1572" y="1980"/>
                  </a:lnTo>
                  <a:lnTo>
                    <a:pt x="1584" y="1968"/>
                  </a:lnTo>
                  <a:lnTo>
                    <a:pt x="1602" y="1932"/>
                  </a:lnTo>
                  <a:lnTo>
                    <a:pt x="1608" y="1926"/>
                  </a:lnTo>
                  <a:lnTo>
                    <a:pt x="1614" y="1914"/>
                  </a:lnTo>
                  <a:lnTo>
                    <a:pt x="1626" y="1908"/>
                  </a:lnTo>
                  <a:lnTo>
                    <a:pt x="1632" y="1902"/>
                  </a:lnTo>
                  <a:lnTo>
                    <a:pt x="1632" y="1920"/>
                  </a:lnTo>
                  <a:lnTo>
                    <a:pt x="1638" y="1932"/>
                  </a:lnTo>
                  <a:lnTo>
                    <a:pt x="1638" y="1956"/>
                  </a:lnTo>
                  <a:lnTo>
                    <a:pt x="1626" y="1968"/>
                  </a:lnTo>
                  <a:lnTo>
                    <a:pt x="1614" y="1974"/>
                  </a:lnTo>
                  <a:lnTo>
                    <a:pt x="1602" y="1986"/>
                  </a:lnTo>
                  <a:lnTo>
                    <a:pt x="1602" y="2004"/>
                  </a:lnTo>
                  <a:lnTo>
                    <a:pt x="1608" y="2010"/>
                  </a:lnTo>
                  <a:lnTo>
                    <a:pt x="1614" y="2010"/>
                  </a:lnTo>
                  <a:lnTo>
                    <a:pt x="1632" y="2016"/>
                  </a:lnTo>
                  <a:lnTo>
                    <a:pt x="1662" y="2016"/>
                  </a:lnTo>
                  <a:lnTo>
                    <a:pt x="1668" y="2028"/>
                  </a:lnTo>
                  <a:lnTo>
                    <a:pt x="1644" y="2052"/>
                  </a:lnTo>
                  <a:lnTo>
                    <a:pt x="1644" y="2058"/>
                  </a:lnTo>
                  <a:lnTo>
                    <a:pt x="1650" y="2064"/>
                  </a:lnTo>
                  <a:lnTo>
                    <a:pt x="1668" y="2100"/>
                  </a:lnTo>
                  <a:lnTo>
                    <a:pt x="1674" y="2106"/>
                  </a:lnTo>
                  <a:lnTo>
                    <a:pt x="1674" y="2118"/>
                  </a:lnTo>
                  <a:lnTo>
                    <a:pt x="1626" y="2166"/>
                  </a:lnTo>
                  <a:lnTo>
                    <a:pt x="1626" y="2178"/>
                  </a:lnTo>
                  <a:lnTo>
                    <a:pt x="1638" y="2190"/>
                  </a:lnTo>
                  <a:lnTo>
                    <a:pt x="1644" y="2202"/>
                  </a:lnTo>
                  <a:lnTo>
                    <a:pt x="1668" y="2214"/>
                  </a:lnTo>
                  <a:lnTo>
                    <a:pt x="1680" y="2226"/>
                  </a:lnTo>
                  <a:lnTo>
                    <a:pt x="1692" y="2232"/>
                  </a:lnTo>
                  <a:lnTo>
                    <a:pt x="1716" y="2256"/>
                  </a:lnTo>
                  <a:lnTo>
                    <a:pt x="1728" y="2262"/>
                  </a:lnTo>
                  <a:lnTo>
                    <a:pt x="1800" y="2262"/>
                  </a:lnTo>
                  <a:lnTo>
                    <a:pt x="1824" y="2286"/>
                  </a:lnTo>
                  <a:lnTo>
                    <a:pt x="1842" y="2292"/>
                  </a:lnTo>
                  <a:lnTo>
                    <a:pt x="1872" y="2286"/>
                  </a:lnTo>
                  <a:lnTo>
                    <a:pt x="1902" y="2274"/>
                  </a:lnTo>
                  <a:lnTo>
                    <a:pt x="1932" y="2256"/>
                  </a:lnTo>
                  <a:lnTo>
                    <a:pt x="1944" y="2250"/>
                  </a:lnTo>
                  <a:lnTo>
                    <a:pt x="1944" y="2226"/>
                  </a:lnTo>
                  <a:lnTo>
                    <a:pt x="1956" y="2214"/>
                  </a:lnTo>
                  <a:lnTo>
                    <a:pt x="1962" y="2214"/>
                  </a:lnTo>
                  <a:lnTo>
                    <a:pt x="1974" y="2226"/>
                  </a:lnTo>
                  <a:lnTo>
                    <a:pt x="1974" y="2256"/>
                  </a:lnTo>
                  <a:lnTo>
                    <a:pt x="1992" y="2256"/>
                  </a:lnTo>
                  <a:lnTo>
                    <a:pt x="1980" y="2280"/>
                  </a:lnTo>
                  <a:lnTo>
                    <a:pt x="1998" y="2280"/>
                  </a:lnTo>
                  <a:lnTo>
                    <a:pt x="1998" y="2292"/>
                  </a:lnTo>
                  <a:lnTo>
                    <a:pt x="2004" y="2298"/>
                  </a:lnTo>
                  <a:lnTo>
                    <a:pt x="2010" y="2310"/>
                  </a:lnTo>
                  <a:lnTo>
                    <a:pt x="2016" y="2316"/>
                  </a:lnTo>
                  <a:lnTo>
                    <a:pt x="2028" y="2316"/>
                  </a:lnTo>
                  <a:lnTo>
                    <a:pt x="2040" y="2304"/>
                  </a:lnTo>
                  <a:lnTo>
                    <a:pt x="2046" y="2304"/>
                  </a:lnTo>
                  <a:lnTo>
                    <a:pt x="2052" y="2298"/>
                  </a:lnTo>
                  <a:lnTo>
                    <a:pt x="2070" y="2292"/>
                  </a:lnTo>
                  <a:lnTo>
                    <a:pt x="2082" y="2286"/>
                  </a:lnTo>
                  <a:lnTo>
                    <a:pt x="2088" y="2280"/>
                  </a:lnTo>
                  <a:lnTo>
                    <a:pt x="2100" y="2274"/>
                  </a:lnTo>
                  <a:lnTo>
                    <a:pt x="2124" y="2250"/>
                  </a:lnTo>
                  <a:lnTo>
                    <a:pt x="2136" y="2244"/>
                  </a:lnTo>
                  <a:lnTo>
                    <a:pt x="2148" y="2232"/>
                  </a:lnTo>
                  <a:lnTo>
                    <a:pt x="2160" y="2226"/>
                  </a:lnTo>
                  <a:lnTo>
                    <a:pt x="2154" y="2214"/>
                  </a:lnTo>
                  <a:lnTo>
                    <a:pt x="2190" y="2202"/>
                  </a:lnTo>
                  <a:lnTo>
                    <a:pt x="2202" y="2214"/>
                  </a:lnTo>
                  <a:lnTo>
                    <a:pt x="2220" y="2214"/>
                  </a:lnTo>
                  <a:lnTo>
                    <a:pt x="2256" y="2208"/>
                  </a:lnTo>
                  <a:lnTo>
                    <a:pt x="2298" y="2196"/>
                  </a:lnTo>
                  <a:lnTo>
                    <a:pt x="2316" y="2178"/>
                  </a:lnTo>
                  <a:lnTo>
                    <a:pt x="2328" y="2148"/>
                  </a:lnTo>
                  <a:lnTo>
                    <a:pt x="2334" y="2118"/>
                  </a:lnTo>
                  <a:lnTo>
                    <a:pt x="2340" y="2100"/>
                  </a:lnTo>
                  <a:lnTo>
                    <a:pt x="2346" y="2088"/>
                  </a:lnTo>
                  <a:lnTo>
                    <a:pt x="2376" y="2058"/>
                  </a:lnTo>
                  <a:lnTo>
                    <a:pt x="2382" y="2058"/>
                  </a:lnTo>
                  <a:lnTo>
                    <a:pt x="2382" y="2034"/>
                  </a:lnTo>
                  <a:lnTo>
                    <a:pt x="2388" y="2034"/>
                  </a:lnTo>
                  <a:lnTo>
                    <a:pt x="2394" y="2028"/>
                  </a:lnTo>
                  <a:lnTo>
                    <a:pt x="2406" y="2022"/>
                  </a:lnTo>
                  <a:lnTo>
                    <a:pt x="2418" y="2010"/>
                  </a:lnTo>
                  <a:lnTo>
                    <a:pt x="2424" y="1998"/>
                  </a:lnTo>
                  <a:lnTo>
                    <a:pt x="2442" y="1980"/>
                  </a:lnTo>
                  <a:lnTo>
                    <a:pt x="2442" y="1956"/>
                  </a:lnTo>
                  <a:lnTo>
                    <a:pt x="2448" y="1944"/>
                  </a:lnTo>
                  <a:lnTo>
                    <a:pt x="2454" y="1926"/>
                  </a:lnTo>
                  <a:lnTo>
                    <a:pt x="2460" y="1914"/>
                  </a:lnTo>
                  <a:lnTo>
                    <a:pt x="2490" y="1884"/>
                  </a:lnTo>
                  <a:lnTo>
                    <a:pt x="2502" y="1866"/>
                  </a:lnTo>
                  <a:lnTo>
                    <a:pt x="2526" y="1842"/>
                  </a:lnTo>
                  <a:lnTo>
                    <a:pt x="2538" y="1836"/>
                  </a:lnTo>
                  <a:lnTo>
                    <a:pt x="2550" y="1824"/>
                  </a:lnTo>
                  <a:lnTo>
                    <a:pt x="2556" y="1812"/>
                  </a:lnTo>
                  <a:lnTo>
                    <a:pt x="2556" y="1800"/>
                  </a:lnTo>
                  <a:lnTo>
                    <a:pt x="2562" y="1788"/>
                  </a:lnTo>
                  <a:lnTo>
                    <a:pt x="2562" y="1782"/>
                  </a:lnTo>
                  <a:lnTo>
                    <a:pt x="2586" y="1782"/>
                  </a:lnTo>
                  <a:lnTo>
                    <a:pt x="2610" y="1770"/>
                  </a:lnTo>
                  <a:lnTo>
                    <a:pt x="2622" y="1752"/>
                  </a:lnTo>
                  <a:lnTo>
                    <a:pt x="2646" y="1728"/>
                  </a:lnTo>
                  <a:lnTo>
                    <a:pt x="2670" y="1698"/>
                  </a:lnTo>
                  <a:lnTo>
                    <a:pt x="2688" y="1674"/>
                  </a:lnTo>
                  <a:lnTo>
                    <a:pt x="2700" y="1662"/>
                  </a:lnTo>
                  <a:lnTo>
                    <a:pt x="2700" y="1656"/>
                  </a:lnTo>
                  <a:lnTo>
                    <a:pt x="2706" y="1638"/>
                  </a:lnTo>
                  <a:lnTo>
                    <a:pt x="2706" y="1614"/>
                  </a:lnTo>
                  <a:lnTo>
                    <a:pt x="2712" y="1596"/>
                  </a:lnTo>
                  <a:lnTo>
                    <a:pt x="2718" y="1590"/>
                  </a:lnTo>
                  <a:lnTo>
                    <a:pt x="2730" y="1572"/>
                  </a:lnTo>
                  <a:lnTo>
                    <a:pt x="2754" y="1542"/>
                  </a:lnTo>
                  <a:lnTo>
                    <a:pt x="2772" y="1494"/>
                  </a:lnTo>
                  <a:lnTo>
                    <a:pt x="2796" y="1458"/>
                  </a:lnTo>
                  <a:lnTo>
                    <a:pt x="2808" y="1428"/>
                  </a:lnTo>
                  <a:lnTo>
                    <a:pt x="2814" y="1416"/>
                  </a:lnTo>
                  <a:lnTo>
                    <a:pt x="2814" y="1386"/>
                  </a:lnTo>
                  <a:lnTo>
                    <a:pt x="2802" y="1362"/>
                  </a:lnTo>
                  <a:lnTo>
                    <a:pt x="2820" y="1308"/>
                  </a:lnTo>
                  <a:lnTo>
                    <a:pt x="2832" y="1290"/>
                  </a:lnTo>
                  <a:lnTo>
                    <a:pt x="2838" y="1266"/>
                  </a:lnTo>
                  <a:lnTo>
                    <a:pt x="2838" y="1224"/>
                  </a:lnTo>
                  <a:lnTo>
                    <a:pt x="2832" y="1194"/>
                  </a:lnTo>
                  <a:lnTo>
                    <a:pt x="2832" y="1176"/>
                  </a:lnTo>
                  <a:lnTo>
                    <a:pt x="2802" y="1164"/>
                  </a:lnTo>
                  <a:close/>
                  <a:moveTo>
                    <a:pt x="2016" y="2436"/>
                  </a:moveTo>
                  <a:lnTo>
                    <a:pt x="2022" y="2442"/>
                  </a:lnTo>
                  <a:lnTo>
                    <a:pt x="2028" y="2442"/>
                  </a:lnTo>
                  <a:lnTo>
                    <a:pt x="2040" y="2436"/>
                  </a:lnTo>
                  <a:lnTo>
                    <a:pt x="2046" y="2430"/>
                  </a:lnTo>
                  <a:lnTo>
                    <a:pt x="2034" y="2418"/>
                  </a:lnTo>
                  <a:lnTo>
                    <a:pt x="2016" y="2436"/>
                  </a:lnTo>
                  <a:close/>
                  <a:moveTo>
                    <a:pt x="1992" y="2454"/>
                  </a:moveTo>
                  <a:lnTo>
                    <a:pt x="1974" y="2454"/>
                  </a:lnTo>
                  <a:lnTo>
                    <a:pt x="1962" y="2466"/>
                  </a:lnTo>
                  <a:lnTo>
                    <a:pt x="1962" y="2472"/>
                  </a:lnTo>
                  <a:lnTo>
                    <a:pt x="1962" y="2460"/>
                  </a:lnTo>
                  <a:lnTo>
                    <a:pt x="1938" y="2460"/>
                  </a:lnTo>
                  <a:lnTo>
                    <a:pt x="1926" y="2466"/>
                  </a:lnTo>
                  <a:lnTo>
                    <a:pt x="1914" y="2466"/>
                  </a:lnTo>
                  <a:lnTo>
                    <a:pt x="1908" y="2478"/>
                  </a:lnTo>
                  <a:lnTo>
                    <a:pt x="1890" y="2460"/>
                  </a:lnTo>
                  <a:lnTo>
                    <a:pt x="1854" y="2460"/>
                  </a:lnTo>
                  <a:lnTo>
                    <a:pt x="1830" y="2430"/>
                  </a:lnTo>
                  <a:lnTo>
                    <a:pt x="1824" y="2436"/>
                  </a:lnTo>
                  <a:lnTo>
                    <a:pt x="1818" y="2436"/>
                  </a:lnTo>
                  <a:lnTo>
                    <a:pt x="1812" y="2442"/>
                  </a:lnTo>
                  <a:lnTo>
                    <a:pt x="1806" y="2442"/>
                  </a:lnTo>
                  <a:lnTo>
                    <a:pt x="1776" y="2412"/>
                  </a:lnTo>
                  <a:lnTo>
                    <a:pt x="1776" y="2424"/>
                  </a:lnTo>
                  <a:lnTo>
                    <a:pt x="1782" y="2448"/>
                  </a:lnTo>
                  <a:lnTo>
                    <a:pt x="1782" y="2472"/>
                  </a:lnTo>
                  <a:lnTo>
                    <a:pt x="1776" y="2478"/>
                  </a:lnTo>
                  <a:lnTo>
                    <a:pt x="1776" y="2484"/>
                  </a:lnTo>
                  <a:lnTo>
                    <a:pt x="1770" y="2490"/>
                  </a:lnTo>
                  <a:lnTo>
                    <a:pt x="1770" y="2502"/>
                  </a:lnTo>
                  <a:lnTo>
                    <a:pt x="1776" y="2514"/>
                  </a:lnTo>
                  <a:lnTo>
                    <a:pt x="1776" y="2532"/>
                  </a:lnTo>
                  <a:lnTo>
                    <a:pt x="1764" y="2538"/>
                  </a:lnTo>
                  <a:lnTo>
                    <a:pt x="1758" y="2544"/>
                  </a:lnTo>
                  <a:lnTo>
                    <a:pt x="1752" y="2544"/>
                  </a:lnTo>
                  <a:lnTo>
                    <a:pt x="1740" y="2532"/>
                  </a:lnTo>
                  <a:lnTo>
                    <a:pt x="1740" y="2538"/>
                  </a:lnTo>
                  <a:lnTo>
                    <a:pt x="1734" y="2544"/>
                  </a:lnTo>
                  <a:lnTo>
                    <a:pt x="1734" y="2556"/>
                  </a:lnTo>
                  <a:lnTo>
                    <a:pt x="1728" y="2574"/>
                  </a:lnTo>
                  <a:lnTo>
                    <a:pt x="1728" y="2586"/>
                  </a:lnTo>
                  <a:lnTo>
                    <a:pt x="1740" y="2610"/>
                  </a:lnTo>
                  <a:lnTo>
                    <a:pt x="1740" y="2616"/>
                  </a:lnTo>
                  <a:lnTo>
                    <a:pt x="1746" y="2628"/>
                  </a:lnTo>
                  <a:lnTo>
                    <a:pt x="1770" y="2628"/>
                  </a:lnTo>
                  <a:lnTo>
                    <a:pt x="1752" y="2640"/>
                  </a:lnTo>
                  <a:lnTo>
                    <a:pt x="1758" y="2664"/>
                  </a:lnTo>
                  <a:lnTo>
                    <a:pt x="1770" y="2658"/>
                  </a:lnTo>
                  <a:lnTo>
                    <a:pt x="1776" y="2658"/>
                  </a:lnTo>
                  <a:lnTo>
                    <a:pt x="1782" y="2652"/>
                  </a:lnTo>
                  <a:lnTo>
                    <a:pt x="1794" y="2652"/>
                  </a:lnTo>
                  <a:lnTo>
                    <a:pt x="1800" y="2658"/>
                  </a:lnTo>
                  <a:lnTo>
                    <a:pt x="1818" y="2658"/>
                  </a:lnTo>
                  <a:lnTo>
                    <a:pt x="1830" y="2652"/>
                  </a:lnTo>
                  <a:lnTo>
                    <a:pt x="1836" y="2646"/>
                  </a:lnTo>
                  <a:lnTo>
                    <a:pt x="1842" y="2634"/>
                  </a:lnTo>
                  <a:lnTo>
                    <a:pt x="1854" y="2634"/>
                  </a:lnTo>
                  <a:lnTo>
                    <a:pt x="1860" y="2640"/>
                  </a:lnTo>
                  <a:lnTo>
                    <a:pt x="1860" y="2646"/>
                  </a:lnTo>
                  <a:lnTo>
                    <a:pt x="1848" y="2658"/>
                  </a:lnTo>
                  <a:lnTo>
                    <a:pt x="1866" y="2664"/>
                  </a:lnTo>
                  <a:lnTo>
                    <a:pt x="1884" y="2646"/>
                  </a:lnTo>
                  <a:lnTo>
                    <a:pt x="1890" y="2634"/>
                  </a:lnTo>
                  <a:lnTo>
                    <a:pt x="1902" y="2628"/>
                  </a:lnTo>
                  <a:lnTo>
                    <a:pt x="1908" y="2616"/>
                  </a:lnTo>
                  <a:lnTo>
                    <a:pt x="1920" y="2604"/>
                  </a:lnTo>
                  <a:lnTo>
                    <a:pt x="1914" y="2604"/>
                  </a:lnTo>
                  <a:lnTo>
                    <a:pt x="1902" y="2592"/>
                  </a:lnTo>
                  <a:lnTo>
                    <a:pt x="1920" y="2562"/>
                  </a:lnTo>
                  <a:lnTo>
                    <a:pt x="1950" y="2562"/>
                  </a:lnTo>
                  <a:lnTo>
                    <a:pt x="1962" y="2538"/>
                  </a:lnTo>
                  <a:lnTo>
                    <a:pt x="1962" y="2514"/>
                  </a:lnTo>
                  <a:lnTo>
                    <a:pt x="1968" y="2502"/>
                  </a:lnTo>
                  <a:lnTo>
                    <a:pt x="1980" y="2496"/>
                  </a:lnTo>
                  <a:lnTo>
                    <a:pt x="1986" y="2484"/>
                  </a:lnTo>
                  <a:lnTo>
                    <a:pt x="1992" y="2478"/>
                  </a:lnTo>
                  <a:lnTo>
                    <a:pt x="1998" y="2466"/>
                  </a:lnTo>
                  <a:lnTo>
                    <a:pt x="1998" y="2460"/>
                  </a:lnTo>
                  <a:lnTo>
                    <a:pt x="1992" y="2454"/>
                  </a:lnTo>
                  <a:close/>
                  <a:moveTo>
                    <a:pt x="1902" y="246"/>
                  </a:moveTo>
                  <a:lnTo>
                    <a:pt x="1890" y="258"/>
                  </a:lnTo>
                  <a:lnTo>
                    <a:pt x="1890" y="270"/>
                  </a:lnTo>
                  <a:lnTo>
                    <a:pt x="1884" y="282"/>
                  </a:lnTo>
                  <a:lnTo>
                    <a:pt x="1884" y="294"/>
                  </a:lnTo>
                  <a:lnTo>
                    <a:pt x="1896" y="300"/>
                  </a:lnTo>
                  <a:lnTo>
                    <a:pt x="1920" y="300"/>
                  </a:lnTo>
                  <a:lnTo>
                    <a:pt x="1926" y="294"/>
                  </a:lnTo>
                  <a:lnTo>
                    <a:pt x="1932" y="294"/>
                  </a:lnTo>
                  <a:lnTo>
                    <a:pt x="1926" y="282"/>
                  </a:lnTo>
                  <a:lnTo>
                    <a:pt x="1932" y="252"/>
                  </a:lnTo>
                  <a:lnTo>
                    <a:pt x="1920" y="252"/>
                  </a:lnTo>
                  <a:lnTo>
                    <a:pt x="1908" y="246"/>
                  </a:lnTo>
                  <a:lnTo>
                    <a:pt x="1902" y="246"/>
                  </a:lnTo>
                  <a:close/>
                  <a:moveTo>
                    <a:pt x="1770" y="2334"/>
                  </a:moveTo>
                  <a:lnTo>
                    <a:pt x="1758" y="2376"/>
                  </a:lnTo>
                  <a:lnTo>
                    <a:pt x="1812" y="2328"/>
                  </a:lnTo>
                  <a:lnTo>
                    <a:pt x="1770" y="2334"/>
                  </a:lnTo>
                  <a:close/>
                  <a:moveTo>
                    <a:pt x="2034" y="2400"/>
                  </a:moveTo>
                  <a:lnTo>
                    <a:pt x="2016" y="2358"/>
                  </a:lnTo>
                  <a:lnTo>
                    <a:pt x="1998" y="2376"/>
                  </a:lnTo>
                  <a:lnTo>
                    <a:pt x="1998" y="2394"/>
                  </a:lnTo>
                  <a:lnTo>
                    <a:pt x="2010" y="2406"/>
                  </a:lnTo>
                  <a:lnTo>
                    <a:pt x="2028" y="2406"/>
                  </a:lnTo>
                  <a:lnTo>
                    <a:pt x="2034" y="2400"/>
                  </a:lnTo>
                  <a:close/>
                </a:path>
              </a:pathLst>
            </a:custGeom>
            <a:solidFill>
              <a:srgbClr val="C0C0C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675" name="Armenia">
              <a:extLst>
                <a:ext uri="{FF2B5EF4-FFF2-40B4-BE49-F238E27FC236}">
                  <a16:creationId xmlns:a16="http://schemas.microsoft.com/office/drawing/2014/main" id="{843AE99E-F74B-A4FB-4383-3AFD236B91A9}"/>
                </a:ext>
              </a:extLst>
            </p:cNvPr>
            <p:cNvSpPr>
              <a:spLocks/>
            </p:cNvSpPr>
            <p:nvPr/>
          </p:nvSpPr>
          <p:spPr bwMode="gray">
            <a:xfrm>
              <a:off x="3389" y="1724"/>
              <a:ext cx="57" cy="53"/>
            </a:xfrm>
            <a:custGeom>
              <a:avLst/>
              <a:gdLst>
                <a:gd name="T0" fmla="*/ 2147483647 w 222"/>
                <a:gd name="T1" fmla="*/ 2147483647 h 210"/>
                <a:gd name="T2" fmla="*/ 2147483647 w 222"/>
                <a:gd name="T3" fmla="*/ 2147483647 h 210"/>
                <a:gd name="T4" fmla="*/ 2147483647 w 222"/>
                <a:gd name="T5" fmla="*/ 2147483647 h 210"/>
                <a:gd name="T6" fmla="*/ 2147483647 w 222"/>
                <a:gd name="T7" fmla="*/ 2147483647 h 210"/>
                <a:gd name="T8" fmla="*/ 2147483647 w 222"/>
                <a:gd name="T9" fmla="*/ 2147483647 h 210"/>
                <a:gd name="T10" fmla="*/ 2147483647 w 222"/>
                <a:gd name="T11" fmla="*/ 2147483647 h 210"/>
                <a:gd name="T12" fmla="*/ 2147483647 w 222"/>
                <a:gd name="T13" fmla="*/ 2147483647 h 210"/>
                <a:gd name="T14" fmla="*/ 2147483647 w 222"/>
                <a:gd name="T15" fmla="*/ 2147483647 h 210"/>
                <a:gd name="T16" fmla="*/ 2147483647 w 222"/>
                <a:gd name="T17" fmla="*/ 2147483647 h 210"/>
                <a:gd name="T18" fmla="*/ 2147483647 w 222"/>
                <a:gd name="T19" fmla="*/ 2147483647 h 210"/>
                <a:gd name="T20" fmla="*/ 2147483647 w 222"/>
                <a:gd name="T21" fmla="*/ 2147483647 h 210"/>
                <a:gd name="T22" fmla="*/ 2147483647 w 222"/>
                <a:gd name="T23" fmla="*/ 2147483647 h 210"/>
                <a:gd name="T24" fmla="*/ 2147483647 w 222"/>
                <a:gd name="T25" fmla="*/ 2147483647 h 210"/>
                <a:gd name="T26" fmla="*/ 2147483647 w 222"/>
                <a:gd name="T27" fmla="*/ 2147483647 h 210"/>
                <a:gd name="T28" fmla="*/ 2147483647 w 222"/>
                <a:gd name="T29" fmla="*/ 2147483647 h 210"/>
                <a:gd name="T30" fmla="*/ 2147483647 w 222"/>
                <a:gd name="T31" fmla="*/ 2147483647 h 210"/>
                <a:gd name="T32" fmla="*/ 2147483647 w 222"/>
                <a:gd name="T33" fmla="*/ 2147483647 h 210"/>
                <a:gd name="T34" fmla="*/ 2147483647 w 222"/>
                <a:gd name="T35" fmla="*/ 2147483647 h 210"/>
                <a:gd name="T36" fmla="*/ 2147483647 w 222"/>
                <a:gd name="T37" fmla="*/ 2147483647 h 210"/>
                <a:gd name="T38" fmla="*/ 2147483647 w 222"/>
                <a:gd name="T39" fmla="*/ 0 h 210"/>
                <a:gd name="T40" fmla="*/ 2147483647 w 222"/>
                <a:gd name="T41" fmla="*/ 0 h 210"/>
                <a:gd name="T42" fmla="*/ 2147483647 w 222"/>
                <a:gd name="T43" fmla="*/ 2147483647 h 210"/>
                <a:gd name="T44" fmla="*/ 2147483647 w 222"/>
                <a:gd name="T45" fmla="*/ 2147483647 h 210"/>
                <a:gd name="T46" fmla="*/ 2147483647 w 222"/>
                <a:gd name="T47" fmla="*/ 2147483647 h 210"/>
                <a:gd name="T48" fmla="*/ 0 w 222"/>
                <a:gd name="T49" fmla="*/ 2147483647 h 210"/>
                <a:gd name="T50" fmla="*/ 2147483647 w 222"/>
                <a:gd name="T51" fmla="*/ 2147483647 h 210"/>
                <a:gd name="T52" fmla="*/ 2147483647 w 222"/>
                <a:gd name="T53" fmla="*/ 2147483647 h 210"/>
                <a:gd name="T54" fmla="*/ 2147483647 w 222"/>
                <a:gd name="T55" fmla="*/ 2147483647 h 210"/>
                <a:gd name="T56" fmla="*/ 2147483647 w 222"/>
                <a:gd name="T57" fmla="*/ 2147483647 h 210"/>
                <a:gd name="T58" fmla="*/ 2147483647 w 222"/>
                <a:gd name="T59" fmla="*/ 2147483647 h 210"/>
                <a:gd name="T60" fmla="*/ 2147483647 w 222"/>
                <a:gd name="T61" fmla="*/ 2147483647 h 210"/>
                <a:gd name="T62" fmla="*/ 2147483647 w 222"/>
                <a:gd name="T63" fmla="*/ 2147483647 h 210"/>
                <a:gd name="T64" fmla="*/ 2147483647 w 222"/>
                <a:gd name="T65" fmla="*/ 2147483647 h 210"/>
                <a:gd name="T66" fmla="*/ 2147483647 w 222"/>
                <a:gd name="T67" fmla="*/ 2147483647 h 210"/>
                <a:gd name="T68" fmla="*/ 2147483647 w 222"/>
                <a:gd name="T69" fmla="*/ 2147483647 h 210"/>
                <a:gd name="T70" fmla="*/ 2147483647 w 222"/>
                <a:gd name="T71" fmla="*/ 2147483647 h 210"/>
                <a:gd name="T72" fmla="*/ 2147483647 w 222"/>
                <a:gd name="T73" fmla="*/ 2147483647 h 210"/>
                <a:gd name="T74" fmla="*/ 2147483647 w 222"/>
                <a:gd name="T75" fmla="*/ 2147483647 h 210"/>
                <a:gd name="T76" fmla="*/ 2147483647 w 222"/>
                <a:gd name="T77" fmla="*/ 2147483647 h 210"/>
                <a:gd name="T78" fmla="*/ 2147483647 w 222"/>
                <a:gd name="T79" fmla="*/ 2147483647 h 210"/>
                <a:gd name="T80" fmla="*/ 2147483647 w 222"/>
                <a:gd name="T81" fmla="*/ 2147483647 h 210"/>
                <a:gd name="T82" fmla="*/ 2147483647 w 222"/>
                <a:gd name="T83" fmla="*/ 2147483647 h 210"/>
                <a:gd name="T84" fmla="*/ 2147483647 w 222"/>
                <a:gd name="T85" fmla="*/ 2147483647 h 210"/>
                <a:gd name="T86" fmla="*/ 2147483647 w 222"/>
                <a:gd name="T87" fmla="*/ 2147483647 h 210"/>
                <a:gd name="T88" fmla="*/ 2147483647 w 222"/>
                <a:gd name="T89" fmla="*/ 2147483647 h 210"/>
                <a:gd name="T90" fmla="*/ 2147483647 w 222"/>
                <a:gd name="T91" fmla="*/ 2147483647 h 210"/>
                <a:gd name="T92" fmla="*/ 2147483647 w 222"/>
                <a:gd name="T93" fmla="*/ 2147483647 h 210"/>
                <a:gd name="T94" fmla="*/ 2147483647 w 222"/>
                <a:gd name="T95" fmla="*/ 2147483647 h 210"/>
                <a:gd name="T96" fmla="*/ 2147483647 w 222"/>
                <a:gd name="T97" fmla="*/ 2147483647 h 210"/>
                <a:gd name="T98" fmla="*/ 2147483647 w 222"/>
                <a:gd name="T99" fmla="*/ 2147483647 h 210"/>
                <a:gd name="T100" fmla="*/ 2147483647 w 222"/>
                <a:gd name="T101" fmla="*/ 2147483647 h 210"/>
                <a:gd name="T102" fmla="*/ 2147483647 w 222"/>
                <a:gd name="T103" fmla="*/ 2147483647 h 210"/>
                <a:gd name="T104" fmla="*/ 2147483647 w 222"/>
                <a:gd name="T105" fmla="*/ 2147483647 h 210"/>
                <a:gd name="T106" fmla="*/ 2147483647 w 222"/>
                <a:gd name="T107" fmla="*/ 2147483647 h 210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222"/>
                <a:gd name="T163" fmla="*/ 0 h 210"/>
                <a:gd name="T164" fmla="*/ 222 w 222"/>
                <a:gd name="T165" fmla="*/ 210 h 210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222" h="210">
                  <a:moveTo>
                    <a:pt x="222" y="168"/>
                  </a:moveTo>
                  <a:lnTo>
                    <a:pt x="216" y="156"/>
                  </a:lnTo>
                  <a:lnTo>
                    <a:pt x="216" y="144"/>
                  </a:lnTo>
                  <a:lnTo>
                    <a:pt x="186" y="138"/>
                  </a:lnTo>
                  <a:lnTo>
                    <a:pt x="174" y="120"/>
                  </a:lnTo>
                  <a:lnTo>
                    <a:pt x="144" y="108"/>
                  </a:lnTo>
                  <a:lnTo>
                    <a:pt x="156" y="108"/>
                  </a:lnTo>
                  <a:lnTo>
                    <a:pt x="174" y="90"/>
                  </a:lnTo>
                  <a:lnTo>
                    <a:pt x="174" y="84"/>
                  </a:lnTo>
                  <a:lnTo>
                    <a:pt x="168" y="78"/>
                  </a:lnTo>
                  <a:lnTo>
                    <a:pt x="144" y="66"/>
                  </a:lnTo>
                  <a:lnTo>
                    <a:pt x="138" y="60"/>
                  </a:lnTo>
                  <a:lnTo>
                    <a:pt x="132" y="60"/>
                  </a:lnTo>
                  <a:lnTo>
                    <a:pt x="138" y="54"/>
                  </a:lnTo>
                  <a:lnTo>
                    <a:pt x="138" y="30"/>
                  </a:lnTo>
                  <a:lnTo>
                    <a:pt x="132" y="24"/>
                  </a:lnTo>
                  <a:lnTo>
                    <a:pt x="114" y="24"/>
                  </a:lnTo>
                  <a:lnTo>
                    <a:pt x="114" y="12"/>
                  </a:lnTo>
                  <a:lnTo>
                    <a:pt x="102" y="6"/>
                  </a:lnTo>
                  <a:lnTo>
                    <a:pt x="96" y="0"/>
                  </a:lnTo>
                  <a:lnTo>
                    <a:pt x="84" y="0"/>
                  </a:lnTo>
                  <a:lnTo>
                    <a:pt x="84" y="18"/>
                  </a:lnTo>
                  <a:lnTo>
                    <a:pt x="30" y="12"/>
                  </a:lnTo>
                  <a:lnTo>
                    <a:pt x="24" y="18"/>
                  </a:lnTo>
                  <a:lnTo>
                    <a:pt x="0" y="24"/>
                  </a:lnTo>
                  <a:lnTo>
                    <a:pt x="6" y="30"/>
                  </a:lnTo>
                  <a:lnTo>
                    <a:pt x="6" y="42"/>
                  </a:lnTo>
                  <a:lnTo>
                    <a:pt x="18" y="78"/>
                  </a:lnTo>
                  <a:lnTo>
                    <a:pt x="18" y="90"/>
                  </a:lnTo>
                  <a:lnTo>
                    <a:pt x="24" y="102"/>
                  </a:lnTo>
                  <a:lnTo>
                    <a:pt x="30" y="108"/>
                  </a:lnTo>
                  <a:lnTo>
                    <a:pt x="42" y="114"/>
                  </a:lnTo>
                  <a:lnTo>
                    <a:pt x="54" y="114"/>
                  </a:lnTo>
                  <a:lnTo>
                    <a:pt x="66" y="108"/>
                  </a:lnTo>
                  <a:lnTo>
                    <a:pt x="72" y="108"/>
                  </a:lnTo>
                  <a:lnTo>
                    <a:pt x="72" y="114"/>
                  </a:lnTo>
                  <a:lnTo>
                    <a:pt x="78" y="120"/>
                  </a:lnTo>
                  <a:lnTo>
                    <a:pt x="78" y="132"/>
                  </a:lnTo>
                  <a:lnTo>
                    <a:pt x="84" y="144"/>
                  </a:lnTo>
                  <a:lnTo>
                    <a:pt x="84" y="150"/>
                  </a:lnTo>
                  <a:lnTo>
                    <a:pt x="90" y="156"/>
                  </a:lnTo>
                  <a:lnTo>
                    <a:pt x="108" y="132"/>
                  </a:lnTo>
                  <a:lnTo>
                    <a:pt x="126" y="132"/>
                  </a:lnTo>
                  <a:lnTo>
                    <a:pt x="138" y="144"/>
                  </a:lnTo>
                  <a:lnTo>
                    <a:pt x="174" y="144"/>
                  </a:lnTo>
                  <a:lnTo>
                    <a:pt x="174" y="156"/>
                  </a:lnTo>
                  <a:lnTo>
                    <a:pt x="180" y="162"/>
                  </a:lnTo>
                  <a:lnTo>
                    <a:pt x="180" y="174"/>
                  </a:lnTo>
                  <a:lnTo>
                    <a:pt x="186" y="186"/>
                  </a:lnTo>
                  <a:lnTo>
                    <a:pt x="186" y="198"/>
                  </a:lnTo>
                  <a:lnTo>
                    <a:pt x="192" y="204"/>
                  </a:lnTo>
                  <a:lnTo>
                    <a:pt x="192" y="210"/>
                  </a:lnTo>
                  <a:lnTo>
                    <a:pt x="222" y="210"/>
                  </a:lnTo>
                  <a:lnTo>
                    <a:pt x="222" y="168"/>
                  </a:lnTo>
                  <a:close/>
                </a:path>
              </a:pathLst>
            </a:custGeom>
            <a:solidFill>
              <a:srgbClr val="C0C0C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676" name="Argentina">
              <a:extLst>
                <a:ext uri="{FF2B5EF4-FFF2-40B4-BE49-F238E27FC236}">
                  <a16:creationId xmlns:a16="http://schemas.microsoft.com/office/drawing/2014/main" id="{2EBA995B-C80B-E936-77C2-271A21C60BFD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1444" y="3016"/>
              <a:ext cx="277" cy="619"/>
            </a:xfrm>
            <a:custGeom>
              <a:avLst/>
              <a:gdLst>
                <a:gd name="T0" fmla="*/ 2147483647 w 1092"/>
                <a:gd name="T1" fmla="*/ 2147483647 h 2442"/>
                <a:gd name="T2" fmla="*/ 2147483647 w 1092"/>
                <a:gd name="T3" fmla="*/ 2147483647 h 2442"/>
                <a:gd name="T4" fmla="*/ 2147483647 w 1092"/>
                <a:gd name="T5" fmla="*/ 2147483647 h 2442"/>
                <a:gd name="T6" fmla="*/ 2147483647 w 1092"/>
                <a:gd name="T7" fmla="*/ 2147483647 h 2442"/>
                <a:gd name="T8" fmla="*/ 2147483647 w 1092"/>
                <a:gd name="T9" fmla="*/ 2147483647 h 2442"/>
                <a:gd name="T10" fmla="*/ 2147483647 w 1092"/>
                <a:gd name="T11" fmla="*/ 2147483647 h 2442"/>
                <a:gd name="T12" fmla="*/ 2147483647 w 1092"/>
                <a:gd name="T13" fmla="*/ 2147483647 h 2442"/>
                <a:gd name="T14" fmla="*/ 2147483647 w 1092"/>
                <a:gd name="T15" fmla="*/ 2147483647 h 2442"/>
                <a:gd name="T16" fmla="*/ 2147483647 w 1092"/>
                <a:gd name="T17" fmla="*/ 2147483647 h 2442"/>
                <a:gd name="T18" fmla="*/ 2147483647 w 1092"/>
                <a:gd name="T19" fmla="*/ 2147483647 h 2442"/>
                <a:gd name="T20" fmla="*/ 2147483647 w 1092"/>
                <a:gd name="T21" fmla="*/ 0 h 2442"/>
                <a:gd name="T22" fmla="*/ 2147483647 w 1092"/>
                <a:gd name="T23" fmla="*/ 2147483647 h 2442"/>
                <a:gd name="T24" fmla="*/ 2147483647 w 1092"/>
                <a:gd name="T25" fmla="*/ 2147483647 h 2442"/>
                <a:gd name="T26" fmla="*/ 2147483647 w 1092"/>
                <a:gd name="T27" fmla="*/ 2147483647 h 2442"/>
                <a:gd name="T28" fmla="*/ 2147483647 w 1092"/>
                <a:gd name="T29" fmla="*/ 2147483647 h 2442"/>
                <a:gd name="T30" fmla="*/ 2147483647 w 1092"/>
                <a:gd name="T31" fmla="*/ 2147483647 h 2442"/>
                <a:gd name="T32" fmla="*/ 2147483647 w 1092"/>
                <a:gd name="T33" fmla="*/ 2147483647 h 2442"/>
                <a:gd name="T34" fmla="*/ 2147483647 w 1092"/>
                <a:gd name="T35" fmla="*/ 2147483647 h 2442"/>
                <a:gd name="T36" fmla="*/ 2147483647 w 1092"/>
                <a:gd name="T37" fmla="*/ 2147483647 h 2442"/>
                <a:gd name="T38" fmla="*/ 2147483647 w 1092"/>
                <a:gd name="T39" fmla="*/ 2147483647 h 2442"/>
                <a:gd name="T40" fmla="*/ 2147483647 w 1092"/>
                <a:gd name="T41" fmla="*/ 2147483647 h 2442"/>
                <a:gd name="T42" fmla="*/ 2147483647 w 1092"/>
                <a:gd name="T43" fmla="*/ 2147483647 h 2442"/>
                <a:gd name="T44" fmla="*/ 2147483647 w 1092"/>
                <a:gd name="T45" fmla="*/ 2147483647 h 2442"/>
                <a:gd name="T46" fmla="*/ 2147483647 w 1092"/>
                <a:gd name="T47" fmla="*/ 2147483647 h 2442"/>
                <a:gd name="T48" fmla="*/ 2147483647 w 1092"/>
                <a:gd name="T49" fmla="*/ 2147483647 h 2442"/>
                <a:gd name="T50" fmla="*/ 2147483647 w 1092"/>
                <a:gd name="T51" fmla="*/ 2147483647 h 2442"/>
                <a:gd name="T52" fmla="*/ 2147483647 w 1092"/>
                <a:gd name="T53" fmla="*/ 2147483647 h 2442"/>
                <a:gd name="T54" fmla="*/ 2147483647 w 1092"/>
                <a:gd name="T55" fmla="*/ 2147483647 h 2442"/>
                <a:gd name="T56" fmla="*/ 2147483647 w 1092"/>
                <a:gd name="T57" fmla="*/ 2147483647 h 2442"/>
                <a:gd name="T58" fmla="*/ 2147483647 w 1092"/>
                <a:gd name="T59" fmla="*/ 2147483647 h 2442"/>
                <a:gd name="T60" fmla="*/ 2147483647 w 1092"/>
                <a:gd name="T61" fmla="*/ 2147483647 h 2442"/>
                <a:gd name="T62" fmla="*/ 2147483647 w 1092"/>
                <a:gd name="T63" fmla="*/ 2147483647 h 2442"/>
                <a:gd name="T64" fmla="*/ 2147483647 w 1092"/>
                <a:gd name="T65" fmla="*/ 2147483647 h 2442"/>
                <a:gd name="T66" fmla="*/ 2147483647 w 1092"/>
                <a:gd name="T67" fmla="*/ 2147483647 h 2442"/>
                <a:gd name="T68" fmla="*/ 2147483647 w 1092"/>
                <a:gd name="T69" fmla="*/ 2147483647 h 2442"/>
                <a:gd name="T70" fmla="*/ 2147483647 w 1092"/>
                <a:gd name="T71" fmla="*/ 2147483647 h 2442"/>
                <a:gd name="T72" fmla="*/ 2147483647 w 1092"/>
                <a:gd name="T73" fmla="*/ 2147483647 h 2442"/>
                <a:gd name="T74" fmla="*/ 2147483647 w 1092"/>
                <a:gd name="T75" fmla="*/ 2147483647 h 2442"/>
                <a:gd name="T76" fmla="*/ 2147483647 w 1092"/>
                <a:gd name="T77" fmla="*/ 2147483647 h 2442"/>
                <a:gd name="T78" fmla="*/ 2147483647 w 1092"/>
                <a:gd name="T79" fmla="*/ 2147483647 h 2442"/>
                <a:gd name="T80" fmla="*/ 2147483647 w 1092"/>
                <a:gd name="T81" fmla="*/ 2147483647 h 2442"/>
                <a:gd name="T82" fmla="*/ 2147483647 w 1092"/>
                <a:gd name="T83" fmla="*/ 2147483647 h 2442"/>
                <a:gd name="T84" fmla="*/ 2147483647 w 1092"/>
                <a:gd name="T85" fmla="*/ 2147483647 h 2442"/>
                <a:gd name="T86" fmla="*/ 2147483647 w 1092"/>
                <a:gd name="T87" fmla="*/ 2147483647 h 2442"/>
                <a:gd name="T88" fmla="*/ 2147483647 w 1092"/>
                <a:gd name="T89" fmla="*/ 2147483647 h 2442"/>
                <a:gd name="T90" fmla="*/ 2147483647 w 1092"/>
                <a:gd name="T91" fmla="*/ 2147483647 h 2442"/>
                <a:gd name="T92" fmla="*/ 2147483647 w 1092"/>
                <a:gd name="T93" fmla="*/ 2147483647 h 2442"/>
                <a:gd name="T94" fmla="*/ 2147483647 w 1092"/>
                <a:gd name="T95" fmla="*/ 2147483647 h 2442"/>
                <a:gd name="T96" fmla="*/ 2147483647 w 1092"/>
                <a:gd name="T97" fmla="*/ 2147483647 h 2442"/>
                <a:gd name="T98" fmla="*/ 2147483647 w 1092"/>
                <a:gd name="T99" fmla="*/ 2147483647 h 2442"/>
                <a:gd name="T100" fmla="*/ 2147483647 w 1092"/>
                <a:gd name="T101" fmla="*/ 2147483647 h 2442"/>
                <a:gd name="T102" fmla="*/ 2147483647 w 1092"/>
                <a:gd name="T103" fmla="*/ 2147483647 h 2442"/>
                <a:gd name="T104" fmla="*/ 2147483647 w 1092"/>
                <a:gd name="T105" fmla="*/ 2147483647 h 2442"/>
                <a:gd name="T106" fmla="*/ 2147483647 w 1092"/>
                <a:gd name="T107" fmla="*/ 2147483647 h 2442"/>
                <a:gd name="T108" fmla="*/ 2147483647 w 1092"/>
                <a:gd name="T109" fmla="*/ 2147483647 h 2442"/>
                <a:gd name="T110" fmla="*/ 2147483647 w 1092"/>
                <a:gd name="T111" fmla="*/ 2147483647 h 2442"/>
                <a:gd name="T112" fmla="*/ 2147483647 w 1092"/>
                <a:gd name="T113" fmla="*/ 2147483647 h 2442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1092"/>
                <a:gd name="T172" fmla="*/ 0 h 2442"/>
                <a:gd name="T173" fmla="*/ 1092 w 1092"/>
                <a:gd name="T174" fmla="*/ 2442 h 2442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1092" h="2442">
                  <a:moveTo>
                    <a:pt x="954" y="534"/>
                  </a:moveTo>
                  <a:lnTo>
                    <a:pt x="978" y="528"/>
                  </a:lnTo>
                  <a:lnTo>
                    <a:pt x="984" y="504"/>
                  </a:lnTo>
                  <a:lnTo>
                    <a:pt x="990" y="498"/>
                  </a:lnTo>
                  <a:lnTo>
                    <a:pt x="990" y="480"/>
                  </a:lnTo>
                  <a:lnTo>
                    <a:pt x="1026" y="480"/>
                  </a:lnTo>
                  <a:lnTo>
                    <a:pt x="1026" y="462"/>
                  </a:lnTo>
                  <a:lnTo>
                    <a:pt x="1032" y="450"/>
                  </a:lnTo>
                  <a:lnTo>
                    <a:pt x="1038" y="444"/>
                  </a:lnTo>
                  <a:lnTo>
                    <a:pt x="1092" y="426"/>
                  </a:lnTo>
                  <a:lnTo>
                    <a:pt x="1092" y="390"/>
                  </a:lnTo>
                  <a:lnTo>
                    <a:pt x="1086" y="372"/>
                  </a:lnTo>
                  <a:lnTo>
                    <a:pt x="1086" y="342"/>
                  </a:lnTo>
                  <a:lnTo>
                    <a:pt x="1080" y="336"/>
                  </a:lnTo>
                  <a:lnTo>
                    <a:pt x="1074" y="336"/>
                  </a:lnTo>
                  <a:lnTo>
                    <a:pt x="1074" y="324"/>
                  </a:lnTo>
                  <a:lnTo>
                    <a:pt x="1062" y="300"/>
                  </a:lnTo>
                  <a:lnTo>
                    <a:pt x="1056" y="294"/>
                  </a:lnTo>
                  <a:lnTo>
                    <a:pt x="1038" y="294"/>
                  </a:lnTo>
                  <a:lnTo>
                    <a:pt x="1032" y="300"/>
                  </a:lnTo>
                  <a:lnTo>
                    <a:pt x="1020" y="306"/>
                  </a:lnTo>
                  <a:lnTo>
                    <a:pt x="1020" y="384"/>
                  </a:lnTo>
                  <a:lnTo>
                    <a:pt x="1008" y="390"/>
                  </a:lnTo>
                  <a:lnTo>
                    <a:pt x="1002" y="402"/>
                  </a:lnTo>
                  <a:lnTo>
                    <a:pt x="990" y="408"/>
                  </a:lnTo>
                  <a:lnTo>
                    <a:pt x="984" y="414"/>
                  </a:lnTo>
                  <a:lnTo>
                    <a:pt x="978" y="414"/>
                  </a:lnTo>
                  <a:lnTo>
                    <a:pt x="966" y="426"/>
                  </a:lnTo>
                  <a:lnTo>
                    <a:pt x="954" y="450"/>
                  </a:lnTo>
                  <a:lnTo>
                    <a:pt x="948" y="456"/>
                  </a:lnTo>
                  <a:lnTo>
                    <a:pt x="948" y="450"/>
                  </a:lnTo>
                  <a:lnTo>
                    <a:pt x="942" y="444"/>
                  </a:lnTo>
                  <a:lnTo>
                    <a:pt x="930" y="444"/>
                  </a:lnTo>
                  <a:lnTo>
                    <a:pt x="924" y="450"/>
                  </a:lnTo>
                  <a:lnTo>
                    <a:pt x="924" y="468"/>
                  </a:lnTo>
                  <a:lnTo>
                    <a:pt x="912" y="450"/>
                  </a:lnTo>
                  <a:lnTo>
                    <a:pt x="852" y="450"/>
                  </a:lnTo>
                  <a:lnTo>
                    <a:pt x="834" y="444"/>
                  </a:lnTo>
                  <a:lnTo>
                    <a:pt x="822" y="438"/>
                  </a:lnTo>
                  <a:lnTo>
                    <a:pt x="816" y="432"/>
                  </a:lnTo>
                  <a:lnTo>
                    <a:pt x="804" y="426"/>
                  </a:lnTo>
                  <a:lnTo>
                    <a:pt x="798" y="426"/>
                  </a:lnTo>
                  <a:lnTo>
                    <a:pt x="786" y="432"/>
                  </a:lnTo>
                  <a:lnTo>
                    <a:pt x="762" y="432"/>
                  </a:lnTo>
                  <a:lnTo>
                    <a:pt x="756" y="426"/>
                  </a:lnTo>
                  <a:lnTo>
                    <a:pt x="756" y="414"/>
                  </a:lnTo>
                  <a:lnTo>
                    <a:pt x="762" y="402"/>
                  </a:lnTo>
                  <a:lnTo>
                    <a:pt x="768" y="396"/>
                  </a:lnTo>
                  <a:lnTo>
                    <a:pt x="774" y="384"/>
                  </a:lnTo>
                  <a:lnTo>
                    <a:pt x="780" y="378"/>
                  </a:lnTo>
                  <a:lnTo>
                    <a:pt x="780" y="342"/>
                  </a:lnTo>
                  <a:lnTo>
                    <a:pt x="798" y="342"/>
                  </a:lnTo>
                  <a:lnTo>
                    <a:pt x="804" y="336"/>
                  </a:lnTo>
                  <a:lnTo>
                    <a:pt x="804" y="330"/>
                  </a:lnTo>
                  <a:lnTo>
                    <a:pt x="798" y="318"/>
                  </a:lnTo>
                  <a:lnTo>
                    <a:pt x="792" y="312"/>
                  </a:lnTo>
                  <a:lnTo>
                    <a:pt x="798" y="300"/>
                  </a:lnTo>
                  <a:lnTo>
                    <a:pt x="804" y="294"/>
                  </a:lnTo>
                  <a:lnTo>
                    <a:pt x="804" y="282"/>
                  </a:lnTo>
                  <a:lnTo>
                    <a:pt x="810" y="276"/>
                  </a:lnTo>
                  <a:lnTo>
                    <a:pt x="804" y="270"/>
                  </a:lnTo>
                  <a:lnTo>
                    <a:pt x="792" y="264"/>
                  </a:lnTo>
                  <a:lnTo>
                    <a:pt x="774" y="258"/>
                  </a:lnTo>
                  <a:lnTo>
                    <a:pt x="762" y="252"/>
                  </a:lnTo>
                  <a:lnTo>
                    <a:pt x="750" y="252"/>
                  </a:lnTo>
                  <a:lnTo>
                    <a:pt x="744" y="246"/>
                  </a:lnTo>
                  <a:lnTo>
                    <a:pt x="708" y="228"/>
                  </a:lnTo>
                  <a:lnTo>
                    <a:pt x="690" y="216"/>
                  </a:lnTo>
                  <a:lnTo>
                    <a:pt x="678" y="210"/>
                  </a:lnTo>
                  <a:lnTo>
                    <a:pt x="672" y="204"/>
                  </a:lnTo>
                  <a:lnTo>
                    <a:pt x="666" y="204"/>
                  </a:lnTo>
                  <a:lnTo>
                    <a:pt x="660" y="198"/>
                  </a:lnTo>
                  <a:lnTo>
                    <a:pt x="648" y="192"/>
                  </a:lnTo>
                  <a:lnTo>
                    <a:pt x="642" y="186"/>
                  </a:lnTo>
                  <a:lnTo>
                    <a:pt x="630" y="180"/>
                  </a:lnTo>
                  <a:lnTo>
                    <a:pt x="600" y="180"/>
                  </a:lnTo>
                  <a:lnTo>
                    <a:pt x="564" y="162"/>
                  </a:lnTo>
                  <a:lnTo>
                    <a:pt x="558" y="156"/>
                  </a:lnTo>
                  <a:lnTo>
                    <a:pt x="552" y="156"/>
                  </a:lnTo>
                  <a:lnTo>
                    <a:pt x="546" y="138"/>
                  </a:lnTo>
                  <a:lnTo>
                    <a:pt x="534" y="132"/>
                  </a:lnTo>
                  <a:lnTo>
                    <a:pt x="516" y="114"/>
                  </a:lnTo>
                  <a:lnTo>
                    <a:pt x="492" y="102"/>
                  </a:lnTo>
                  <a:lnTo>
                    <a:pt x="486" y="96"/>
                  </a:lnTo>
                  <a:lnTo>
                    <a:pt x="480" y="84"/>
                  </a:lnTo>
                  <a:lnTo>
                    <a:pt x="468" y="78"/>
                  </a:lnTo>
                  <a:lnTo>
                    <a:pt x="462" y="66"/>
                  </a:lnTo>
                  <a:lnTo>
                    <a:pt x="456" y="60"/>
                  </a:lnTo>
                  <a:lnTo>
                    <a:pt x="456" y="54"/>
                  </a:lnTo>
                  <a:lnTo>
                    <a:pt x="438" y="36"/>
                  </a:lnTo>
                  <a:lnTo>
                    <a:pt x="402" y="12"/>
                  </a:lnTo>
                  <a:lnTo>
                    <a:pt x="330" y="18"/>
                  </a:lnTo>
                  <a:lnTo>
                    <a:pt x="318" y="72"/>
                  </a:lnTo>
                  <a:lnTo>
                    <a:pt x="288" y="24"/>
                  </a:lnTo>
                  <a:lnTo>
                    <a:pt x="234" y="24"/>
                  </a:lnTo>
                  <a:lnTo>
                    <a:pt x="216" y="18"/>
                  </a:lnTo>
                  <a:lnTo>
                    <a:pt x="204" y="18"/>
                  </a:lnTo>
                  <a:lnTo>
                    <a:pt x="180" y="6"/>
                  </a:lnTo>
                  <a:lnTo>
                    <a:pt x="174" y="0"/>
                  </a:lnTo>
                  <a:lnTo>
                    <a:pt x="162" y="24"/>
                  </a:lnTo>
                  <a:lnTo>
                    <a:pt x="138" y="30"/>
                  </a:lnTo>
                  <a:lnTo>
                    <a:pt x="138" y="48"/>
                  </a:lnTo>
                  <a:lnTo>
                    <a:pt x="126" y="48"/>
                  </a:lnTo>
                  <a:lnTo>
                    <a:pt x="126" y="78"/>
                  </a:lnTo>
                  <a:lnTo>
                    <a:pt x="114" y="78"/>
                  </a:lnTo>
                  <a:lnTo>
                    <a:pt x="126" y="96"/>
                  </a:lnTo>
                  <a:lnTo>
                    <a:pt x="114" y="180"/>
                  </a:lnTo>
                  <a:lnTo>
                    <a:pt x="108" y="180"/>
                  </a:lnTo>
                  <a:lnTo>
                    <a:pt x="102" y="186"/>
                  </a:lnTo>
                  <a:lnTo>
                    <a:pt x="90" y="192"/>
                  </a:lnTo>
                  <a:lnTo>
                    <a:pt x="72" y="198"/>
                  </a:lnTo>
                  <a:lnTo>
                    <a:pt x="60" y="210"/>
                  </a:lnTo>
                  <a:lnTo>
                    <a:pt x="48" y="216"/>
                  </a:lnTo>
                  <a:lnTo>
                    <a:pt x="42" y="228"/>
                  </a:lnTo>
                  <a:lnTo>
                    <a:pt x="36" y="234"/>
                  </a:lnTo>
                  <a:lnTo>
                    <a:pt x="36" y="240"/>
                  </a:lnTo>
                  <a:lnTo>
                    <a:pt x="42" y="246"/>
                  </a:lnTo>
                  <a:lnTo>
                    <a:pt x="54" y="252"/>
                  </a:lnTo>
                  <a:lnTo>
                    <a:pt x="66" y="252"/>
                  </a:lnTo>
                  <a:lnTo>
                    <a:pt x="66" y="258"/>
                  </a:lnTo>
                  <a:lnTo>
                    <a:pt x="42" y="282"/>
                  </a:lnTo>
                  <a:lnTo>
                    <a:pt x="42" y="300"/>
                  </a:lnTo>
                  <a:lnTo>
                    <a:pt x="48" y="306"/>
                  </a:lnTo>
                  <a:lnTo>
                    <a:pt x="60" y="312"/>
                  </a:lnTo>
                  <a:lnTo>
                    <a:pt x="72" y="324"/>
                  </a:lnTo>
                  <a:lnTo>
                    <a:pt x="78" y="336"/>
                  </a:lnTo>
                  <a:lnTo>
                    <a:pt x="72" y="342"/>
                  </a:lnTo>
                  <a:lnTo>
                    <a:pt x="66" y="354"/>
                  </a:lnTo>
                  <a:lnTo>
                    <a:pt x="54" y="366"/>
                  </a:lnTo>
                  <a:lnTo>
                    <a:pt x="48" y="366"/>
                  </a:lnTo>
                  <a:lnTo>
                    <a:pt x="54" y="366"/>
                  </a:lnTo>
                  <a:lnTo>
                    <a:pt x="60" y="372"/>
                  </a:lnTo>
                  <a:lnTo>
                    <a:pt x="84" y="384"/>
                  </a:lnTo>
                  <a:lnTo>
                    <a:pt x="90" y="396"/>
                  </a:lnTo>
                  <a:lnTo>
                    <a:pt x="90" y="408"/>
                  </a:lnTo>
                  <a:lnTo>
                    <a:pt x="78" y="414"/>
                  </a:lnTo>
                  <a:lnTo>
                    <a:pt x="72" y="420"/>
                  </a:lnTo>
                  <a:lnTo>
                    <a:pt x="54" y="420"/>
                  </a:lnTo>
                  <a:lnTo>
                    <a:pt x="54" y="432"/>
                  </a:lnTo>
                  <a:lnTo>
                    <a:pt x="48" y="450"/>
                  </a:lnTo>
                  <a:lnTo>
                    <a:pt x="48" y="462"/>
                  </a:lnTo>
                  <a:lnTo>
                    <a:pt x="42" y="474"/>
                  </a:lnTo>
                  <a:lnTo>
                    <a:pt x="42" y="486"/>
                  </a:lnTo>
                  <a:lnTo>
                    <a:pt x="30" y="498"/>
                  </a:lnTo>
                  <a:lnTo>
                    <a:pt x="24" y="510"/>
                  </a:lnTo>
                  <a:lnTo>
                    <a:pt x="18" y="516"/>
                  </a:lnTo>
                  <a:lnTo>
                    <a:pt x="18" y="582"/>
                  </a:lnTo>
                  <a:lnTo>
                    <a:pt x="6" y="594"/>
                  </a:lnTo>
                  <a:lnTo>
                    <a:pt x="6" y="606"/>
                  </a:lnTo>
                  <a:lnTo>
                    <a:pt x="18" y="630"/>
                  </a:lnTo>
                  <a:lnTo>
                    <a:pt x="30" y="666"/>
                  </a:lnTo>
                  <a:lnTo>
                    <a:pt x="36" y="678"/>
                  </a:lnTo>
                  <a:lnTo>
                    <a:pt x="36" y="684"/>
                  </a:lnTo>
                  <a:lnTo>
                    <a:pt x="12" y="684"/>
                  </a:lnTo>
                  <a:lnTo>
                    <a:pt x="18" y="738"/>
                  </a:lnTo>
                  <a:lnTo>
                    <a:pt x="6" y="744"/>
                  </a:lnTo>
                  <a:lnTo>
                    <a:pt x="0" y="744"/>
                  </a:lnTo>
                  <a:lnTo>
                    <a:pt x="0" y="768"/>
                  </a:lnTo>
                  <a:lnTo>
                    <a:pt x="6" y="774"/>
                  </a:lnTo>
                  <a:lnTo>
                    <a:pt x="6" y="780"/>
                  </a:lnTo>
                  <a:lnTo>
                    <a:pt x="18" y="786"/>
                  </a:lnTo>
                  <a:lnTo>
                    <a:pt x="36" y="804"/>
                  </a:lnTo>
                  <a:lnTo>
                    <a:pt x="36" y="816"/>
                  </a:lnTo>
                  <a:lnTo>
                    <a:pt x="30" y="822"/>
                  </a:lnTo>
                  <a:lnTo>
                    <a:pt x="30" y="828"/>
                  </a:lnTo>
                  <a:lnTo>
                    <a:pt x="48" y="846"/>
                  </a:lnTo>
                  <a:lnTo>
                    <a:pt x="60" y="876"/>
                  </a:lnTo>
                  <a:lnTo>
                    <a:pt x="66" y="888"/>
                  </a:lnTo>
                  <a:lnTo>
                    <a:pt x="60" y="894"/>
                  </a:lnTo>
                  <a:lnTo>
                    <a:pt x="60" y="906"/>
                  </a:lnTo>
                  <a:lnTo>
                    <a:pt x="72" y="918"/>
                  </a:lnTo>
                  <a:lnTo>
                    <a:pt x="96" y="918"/>
                  </a:lnTo>
                  <a:lnTo>
                    <a:pt x="102" y="960"/>
                  </a:lnTo>
                  <a:lnTo>
                    <a:pt x="108" y="972"/>
                  </a:lnTo>
                  <a:lnTo>
                    <a:pt x="114" y="978"/>
                  </a:lnTo>
                  <a:lnTo>
                    <a:pt x="120" y="990"/>
                  </a:lnTo>
                  <a:lnTo>
                    <a:pt x="120" y="996"/>
                  </a:lnTo>
                  <a:lnTo>
                    <a:pt x="102" y="1014"/>
                  </a:lnTo>
                  <a:lnTo>
                    <a:pt x="102" y="1038"/>
                  </a:lnTo>
                  <a:lnTo>
                    <a:pt x="96" y="1056"/>
                  </a:lnTo>
                  <a:lnTo>
                    <a:pt x="96" y="1086"/>
                  </a:lnTo>
                  <a:lnTo>
                    <a:pt x="84" y="1086"/>
                  </a:lnTo>
                  <a:lnTo>
                    <a:pt x="90" y="1092"/>
                  </a:lnTo>
                  <a:lnTo>
                    <a:pt x="96" y="1104"/>
                  </a:lnTo>
                  <a:lnTo>
                    <a:pt x="102" y="1110"/>
                  </a:lnTo>
                  <a:lnTo>
                    <a:pt x="108" y="1122"/>
                  </a:lnTo>
                  <a:lnTo>
                    <a:pt x="114" y="1128"/>
                  </a:lnTo>
                  <a:lnTo>
                    <a:pt x="114" y="1140"/>
                  </a:lnTo>
                  <a:lnTo>
                    <a:pt x="108" y="1152"/>
                  </a:lnTo>
                  <a:lnTo>
                    <a:pt x="108" y="1158"/>
                  </a:lnTo>
                  <a:lnTo>
                    <a:pt x="102" y="1176"/>
                  </a:lnTo>
                  <a:lnTo>
                    <a:pt x="78" y="1182"/>
                  </a:lnTo>
                  <a:lnTo>
                    <a:pt x="78" y="1188"/>
                  </a:lnTo>
                  <a:lnTo>
                    <a:pt x="84" y="1194"/>
                  </a:lnTo>
                  <a:lnTo>
                    <a:pt x="84" y="1206"/>
                  </a:lnTo>
                  <a:lnTo>
                    <a:pt x="90" y="1224"/>
                  </a:lnTo>
                  <a:lnTo>
                    <a:pt x="96" y="1236"/>
                  </a:lnTo>
                  <a:lnTo>
                    <a:pt x="96" y="1284"/>
                  </a:lnTo>
                  <a:lnTo>
                    <a:pt x="126" y="1308"/>
                  </a:lnTo>
                  <a:lnTo>
                    <a:pt x="126" y="1326"/>
                  </a:lnTo>
                  <a:lnTo>
                    <a:pt x="132" y="1326"/>
                  </a:lnTo>
                  <a:lnTo>
                    <a:pt x="150" y="1344"/>
                  </a:lnTo>
                  <a:lnTo>
                    <a:pt x="150" y="1350"/>
                  </a:lnTo>
                  <a:lnTo>
                    <a:pt x="144" y="1362"/>
                  </a:lnTo>
                  <a:lnTo>
                    <a:pt x="132" y="1368"/>
                  </a:lnTo>
                  <a:lnTo>
                    <a:pt x="126" y="1374"/>
                  </a:lnTo>
                  <a:lnTo>
                    <a:pt x="120" y="1374"/>
                  </a:lnTo>
                  <a:lnTo>
                    <a:pt x="132" y="1416"/>
                  </a:lnTo>
                  <a:lnTo>
                    <a:pt x="114" y="1428"/>
                  </a:lnTo>
                  <a:lnTo>
                    <a:pt x="132" y="1446"/>
                  </a:lnTo>
                  <a:lnTo>
                    <a:pt x="132" y="1452"/>
                  </a:lnTo>
                  <a:lnTo>
                    <a:pt x="126" y="1464"/>
                  </a:lnTo>
                  <a:lnTo>
                    <a:pt x="126" y="1470"/>
                  </a:lnTo>
                  <a:lnTo>
                    <a:pt x="144" y="1482"/>
                  </a:lnTo>
                  <a:lnTo>
                    <a:pt x="144" y="1494"/>
                  </a:lnTo>
                  <a:lnTo>
                    <a:pt x="138" y="1500"/>
                  </a:lnTo>
                  <a:lnTo>
                    <a:pt x="138" y="1530"/>
                  </a:lnTo>
                  <a:lnTo>
                    <a:pt x="144" y="1536"/>
                  </a:lnTo>
                  <a:lnTo>
                    <a:pt x="150" y="1548"/>
                  </a:lnTo>
                  <a:lnTo>
                    <a:pt x="150" y="1572"/>
                  </a:lnTo>
                  <a:lnTo>
                    <a:pt x="156" y="1584"/>
                  </a:lnTo>
                  <a:lnTo>
                    <a:pt x="174" y="1602"/>
                  </a:lnTo>
                  <a:lnTo>
                    <a:pt x="186" y="1608"/>
                  </a:lnTo>
                  <a:lnTo>
                    <a:pt x="198" y="1620"/>
                  </a:lnTo>
                  <a:lnTo>
                    <a:pt x="192" y="1620"/>
                  </a:lnTo>
                  <a:lnTo>
                    <a:pt x="180" y="1626"/>
                  </a:lnTo>
                  <a:lnTo>
                    <a:pt x="174" y="1632"/>
                  </a:lnTo>
                  <a:lnTo>
                    <a:pt x="174" y="1644"/>
                  </a:lnTo>
                  <a:lnTo>
                    <a:pt x="180" y="1656"/>
                  </a:lnTo>
                  <a:lnTo>
                    <a:pt x="180" y="1674"/>
                  </a:lnTo>
                  <a:lnTo>
                    <a:pt x="186" y="1686"/>
                  </a:lnTo>
                  <a:lnTo>
                    <a:pt x="186" y="1698"/>
                  </a:lnTo>
                  <a:lnTo>
                    <a:pt x="192" y="1704"/>
                  </a:lnTo>
                  <a:lnTo>
                    <a:pt x="216" y="1716"/>
                  </a:lnTo>
                  <a:lnTo>
                    <a:pt x="210" y="1746"/>
                  </a:lnTo>
                  <a:lnTo>
                    <a:pt x="216" y="1746"/>
                  </a:lnTo>
                  <a:lnTo>
                    <a:pt x="228" y="1752"/>
                  </a:lnTo>
                  <a:lnTo>
                    <a:pt x="234" y="1758"/>
                  </a:lnTo>
                  <a:lnTo>
                    <a:pt x="234" y="1764"/>
                  </a:lnTo>
                  <a:lnTo>
                    <a:pt x="240" y="1776"/>
                  </a:lnTo>
                  <a:lnTo>
                    <a:pt x="240" y="1806"/>
                  </a:lnTo>
                  <a:lnTo>
                    <a:pt x="252" y="1818"/>
                  </a:lnTo>
                  <a:lnTo>
                    <a:pt x="282" y="1818"/>
                  </a:lnTo>
                  <a:lnTo>
                    <a:pt x="294" y="1824"/>
                  </a:lnTo>
                  <a:lnTo>
                    <a:pt x="294" y="1830"/>
                  </a:lnTo>
                  <a:lnTo>
                    <a:pt x="288" y="1836"/>
                  </a:lnTo>
                  <a:lnTo>
                    <a:pt x="276" y="1836"/>
                  </a:lnTo>
                  <a:lnTo>
                    <a:pt x="264" y="1842"/>
                  </a:lnTo>
                  <a:lnTo>
                    <a:pt x="246" y="1842"/>
                  </a:lnTo>
                  <a:lnTo>
                    <a:pt x="252" y="1848"/>
                  </a:lnTo>
                  <a:lnTo>
                    <a:pt x="258" y="1848"/>
                  </a:lnTo>
                  <a:lnTo>
                    <a:pt x="270" y="1854"/>
                  </a:lnTo>
                  <a:lnTo>
                    <a:pt x="276" y="1860"/>
                  </a:lnTo>
                  <a:lnTo>
                    <a:pt x="288" y="1860"/>
                  </a:lnTo>
                  <a:lnTo>
                    <a:pt x="312" y="1884"/>
                  </a:lnTo>
                  <a:lnTo>
                    <a:pt x="306" y="1890"/>
                  </a:lnTo>
                  <a:lnTo>
                    <a:pt x="300" y="1902"/>
                  </a:lnTo>
                  <a:lnTo>
                    <a:pt x="288" y="1914"/>
                  </a:lnTo>
                  <a:lnTo>
                    <a:pt x="312" y="1932"/>
                  </a:lnTo>
                  <a:lnTo>
                    <a:pt x="306" y="1956"/>
                  </a:lnTo>
                  <a:lnTo>
                    <a:pt x="330" y="1980"/>
                  </a:lnTo>
                  <a:lnTo>
                    <a:pt x="324" y="2016"/>
                  </a:lnTo>
                  <a:lnTo>
                    <a:pt x="336" y="2040"/>
                  </a:lnTo>
                  <a:lnTo>
                    <a:pt x="324" y="2046"/>
                  </a:lnTo>
                  <a:lnTo>
                    <a:pt x="318" y="2088"/>
                  </a:lnTo>
                  <a:lnTo>
                    <a:pt x="324" y="2088"/>
                  </a:lnTo>
                  <a:lnTo>
                    <a:pt x="348" y="2112"/>
                  </a:lnTo>
                  <a:lnTo>
                    <a:pt x="348" y="2118"/>
                  </a:lnTo>
                  <a:lnTo>
                    <a:pt x="342" y="2118"/>
                  </a:lnTo>
                  <a:lnTo>
                    <a:pt x="330" y="2124"/>
                  </a:lnTo>
                  <a:lnTo>
                    <a:pt x="324" y="2130"/>
                  </a:lnTo>
                  <a:lnTo>
                    <a:pt x="348" y="2154"/>
                  </a:lnTo>
                  <a:lnTo>
                    <a:pt x="348" y="2160"/>
                  </a:lnTo>
                  <a:lnTo>
                    <a:pt x="342" y="2166"/>
                  </a:lnTo>
                  <a:lnTo>
                    <a:pt x="336" y="2166"/>
                  </a:lnTo>
                  <a:lnTo>
                    <a:pt x="330" y="2172"/>
                  </a:lnTo>
                  <a:lnTo>
                    <a:pt x="324" y="2172"/>
                  </a:lnTo>
                  <a:lnTo>
                    <a:pt x="324" y="2196"/>
                  </a:lnTo>
                  <a:lnTo>
                    <a:pt x="312" y="2202"/>
                  </a:lnTo>
                  <a:lnTo>
                    <a:pt x="312" y="2214"/>
                  </a:lnTo>
                  <a:lnTo>
                    <a:pt x="318" y="2226"/>
                  </a:lnTo>
                  <a:lnTo>
                    <a:pt x="324" y="2232"/>
                  </a:lnTo>
                  <a:lnTo>
                    <a:pt x="324" y="2268"/>
                  </a:lnTo>
                  <a:lnTo>
                    <a:pt x="354" y="2274"/>
                  </a:lnTo>
                  <a:lnTo>
                    <a:pt x="354" y="2280"/>
                  </a:lnTo>
                  <a:lnTo>
                    <a:pt x="360" y="2286"/>
                  </a:lnTo>
                  <a:lnTo>
                    <a:pt x="360" y="2298"/>
                  </a:lnTo>
                  <a:lnTo>
                    <a:pt x="366" y="2304"/>
                  </a:lnTo>
                  <a:lnTo>
                    <a:pt x="378" y="2310"/>
                  </a:lnTo>
                  <a:lnTo>
                    <a:pt x="384" y="2310"/>
                  </a:lnTo>
                  <a:lnTo>
                    <a:pt x="396" y="2298"/>
                  </a:lnTo>
                  <a:lnTo>
                    <a:pt x="414" y="2298"/>
                  </a:lnTo>
                  <a:lnTo>
                    <a:pt x="426" y="2304"/>
                  </a:lnTo>
                  <a:lnTo>
                    <a:pt x="438" y="2316"/>
                  </a:lnTo>
                  <a:lnTo>
                    <a:pt x="438" y="2340"/>
                  </a:lnTo>
                  <a:lnTo>
                    <a:pt x="456" y="2364"/>
                  </a:lnTo>
                  <a:lnTo>
                    <a:pt x="468" y="2382"/>
                  </a:lnTo>
                  <a:lnTo>
                    <a:pt x="504" y="2400"/>
                  </a:lnTo>
                  <a:lnTo>
                    <a:pt x="522" y="2418"/>
                  </a:lnTo>
                  <a:lnTo>
                    <a:pt x="534" y="2418"/>
                  </a:lnTo>
                  <a:lnTo>
                    <a:pt x="546" y="2412"/>
                  </a:lnTo>
                  <a:lnTo>
                    <a:pt x="642" y="2412"/>
                  </a:lnTo>
                  <a:lnTo>
                    <a:pt x="666" y="2430"/>
                  </a:lnTo>
                  <a:lnTo>
                    <a:pt x="660" y="2442"/>
                  </a:lnTo>
                  <a:lnTo>
                    <a:pt x="666" y="2424"/>
                  </a:lnTo>
                  <a:lnTo>
                    <a:pt x="672" y="2418"/>
                  </a:lnTo>
                  <a:lnTo>
                    <a:pt x="684" y="2418"/>
                  </a:lnTo>
                  <a:lnTo>
                    <a:pt x="690" y="2424"/>
                  </a:lnTo>
                  <a:lnTo>
                    <a:pt x="702" y="2424"/>
                  </a:lnTo>
                  <a:lnTo>
                    <a:pt x="714" y="2430"/>
                  </a:lnTo>
                  <a:lnTo>
                    <a:pt x="720" y="2436"/>
                  </a:lnTo>
                  <a:lnTo>
                    <a:pt x="678" y="2382"/>
                  </a:lnTo>
                  <a:lnTo>
                    <a:pt x="660" y="2382"/>
                  </a:lnTo>
                  <a:lnTo>
                    <a:pt x="666" y="2370"/>
                  </a:lnTo>
                  <a:lnTo>
                    <a:pt x="630" y="2340"/>
                  </a:lnTo>
                  <a:lnTo>
                    <a:pt x="630" y="2310"/>
                  </a:lnTo>
                  <a:lnTo>
                    <a:pt x="618" y="2298"/>
                  </a:lnTo>
                  <a:lnTo>
                    <a:pt x="624" y="2286"/>
                  </a:lnTo>
                  <a:lnTo>
                    <a:pt x="630" y="2286"/>
                  </a:lnTo>
                  <a:lnTo>
                    <a:pt x="642" y="2274"/>
                  </a:lnTo>
                  <a:lnTo>
                    <a:pt x="642" y="2268"/>
                  </a:lnTo>
                  <a:lnTo>
                    <a:pt x="636" y="2268"/>
                  </a:lnTo>
                  <a:lnTo>
                    <a:pt x="624" y="2262"/>
                  </a:lnTo>
                  <a:lnTo>
                    <a:pt x="606" y="2262"/>
                  </a:lnTo>
                  <a:lnTo>
                    <a:pt x="618" y="2250"/>
                  </a:lnTo>
                  <a:lnTo>
                    <a:pt x="618" y="2232"/>
                  </a:lnTo>
                  <a:lnTo>
                    <a:pt x="636" y="2256"/>
                  </a:lnTo>
                  <a:lnTo>
                    <a:pt x="648" y="2262"/>
                  </a:lnTo>
                  <a:lnTo>
                    <a:pt x="666" y="2262"/>
                  </a:lnTo>
                  <a:lnTo>
                    <a:pt x="672" y="2256"/>
                  </a:lnTo>
                  <a:lnTo>
                    <a:pt x="678" y="2244"/>
                  </a:lnTo>
                  <a:lnTo>
                    <a:pt x="678" y="2226"/>
                  </a:lnTo>
                  <a:lnTo>
                    <a:pt x="672" y="2208"/>
                  </a:lnTo>
                  <a:lnTo>
                    <a:pt x="666" y="2196"/>
                  </a:lnTo>
                  <a:lnTo>
                    <a:pt x="666" y="2178"/>
                  </a:lnTo>
                  <a:lnTo>
                    <a:pt x="678" y="2154"/>
                  </a:lnTo>
                  <a:lnTo>
                    <a:pt x="690" y="2142"/>
                  </a:lnTo>
                  <a:lnTo>
                    <a:pt x="708" y="2130"/>
                  </a:lnTo>
                  <a:lnTo>
                    <a:pt x="738" y="2100"/>
                  </a:lnTo>
                  <a:lnTo>
                    <a:pt x="726" y="2088"/>
                  </a:lnTo>
                  <a:lnTo>
                    <a:pt x="702" y="2088"/>
                  </a:lnTo>
                  <a:lnTo>
                    <a:pt x="726" y="2082"/>
                  </a:lnTo>
                  <a:lnTo>
                    <a:pt x="726" y="2064"/>
                  </a:lnTo>
                  <a:lnTo>
                    <a:pt x="714" y="2040"/>
                  </a:lnTo>
                  <a:lnTo>
                    <a:pt x="708" y="2034"/>
                  </a:lnTo>
                  <a:lnTo>
                    <a:pt x="696" y="2028"/>
                  </a:lnTo>
                  <a:lnTo>
                    <a:pt x="690" y="2028"/>
                  </a:lnTo>
                  <a:lnTo>
                    <a:pt x="684" y="2034"/>
                  </a:lnTo>
                  <a:lnTo>
                    <a:pt x="672" y="2016"/>
                  </a:lnTo>
                  <a:lnTo>
                    <a:pt x="642" y="2016"/>
                  </a:lnTo>
                  <a:lnTo>
                    <a:pt x="636" y="2010"/>
                  </a:lnTo>
                  <a:lnTo>
                    <a:pt x="624" y="2004"/>
                  </a:lnTo>
                  <a:lnTo>
                    <a:pt x="606" y="1992"/>
                  </a:lnTo>
                  <a:lnTo>
                    <a:pt x="582" y="1968"/>
                  </a:lnTo>
                  <a:lnTo>
                    <a:pt x="570" y="1950"/>
                  </a:lnTo>
                  <a:lnTo>
                    <a:pt x="564" y="1938"/>
                  </a:lnTo>
                  <a:lnTo>
                    <a:pt x="564" y="1926"/>
                  </a:lnTo>
                  <a:lnTo>
                    <a:pt x="570" y="1914"/>
                  </a:lnTo>
                  <a:lnTo>
                    <a:pt x="570" y="1908"/>
                  </a:lnTo>
                  <a:lnTo>
                    <a:pt x="576" y="1908"/>
                  </a:lnTo>
                  <a:lnTo>
                    <a:pt x="582" y="1902"/>
                  </a:lnTo>
                  <a:lnTo>
                    <a:pt x="594" y="1878"/>
                  </a:lnTo>
                  <a:lnTo>
                    <a:pt x="606" y="1878"/>
                  </a:lnTo>
                  <a:lnTo>
                    <a:pt x="612" y="1860"/>
                  </a:lnTo>
                  <a:lnTo>
                    <a:pt x="666" y="1860"/>
                  </a:lnTo>
                  <a:lnTo>
                    <a:pt x="654" y="1848"/>
                  </a:lnTo>
                  <a:lnTo>
                    <a:pt x="654" y="1824"/>
                  </a:lnTo>
                  <a:lnTo>
                    <a:pt x="666" y="1824"/>
                  </a:lnTo>
                  <a:lnTo>
                    <a:pt x="666" y="1794"/>
                  </a:lnTo>
                  <a:lnTo>
                    <a:pt x="660" y="1788"/>
                  </a:lnTo>
                  <a:lnTo>
                    <a:pt x="654" y="1776"/>
                  </a:lnTo>
                  <a:lnTo>
                    <a:pt x="642" y="1764"/>
                  </a:lnTo>
                  <a:lnTo>
                    <a:pt x="642" y="1746"/>
                  </a:lnTo>
                  <a:lnTo>
                    <a:pt x="648" y="1728"/>
                  </a:lnTo>
                  <a:lnTo>
                    <a:pt x="654" y="1716"/>
                  </a:lnTo>
                  <a:lnTo>
                    <a:pt x="666" y="1710"/>
                  </a:lnTo>
                  <a:lnTo>
                    <a:pt x="672" y="1704"/>
                  </a:lnTo>
                  <a:lnTo>
                    <a:pt x="684" y="1704"/>
                  </a:lnTo>
                  <a:lnTo>
                    <a:pt x="684" y="1692"/>
                  </a:lnTo>
                  <a:lnTo>
                    <a:pt x="660" y="1692"/>
                  </a:lnTo>
                  <a:lnTo>
                    <a:pt x="648" y="1686"/>
                  </a:lnTo>
                  <a:lnTo>
                    <a:pt x="642" y="1680"/>
                  </a:lnTo>
                  <a:lnTo>
                    <a:pt x="642" y="1674"/>
                  </a:lnTo>
                  <a:lnTo>
                    <a:pt x="654" y="1668"/>
                  </a:lnTo>
                  <a:lnTo>
                    <a:pt x="666" y="1668"/>
                  </a:lnTo>
                  <a:lnTo>
                    <a:pt x="702" y="1686"/>
                  </a:lnTo>
                  <a:lnTo>
                    <a:pt x="708" y="1692"/>
                  </a:lnTo>
                  <a:lnTo>
                    <a:pt x="714" y="1692"/>
                  </a:lnTo>
                  <a:lnTo>
                    <a:pt x="720" y="1686"/>
                  </a:lnTo>
                  <a:lnTo>
                    <a:pt x="732" y="1680"/>
                  </a:lnTo>
                  <a:lnTo>
                    <a:pt x="732" y="1656"/>
                  </a:lnTo>
                  <a:lnTo>
                    <a:pt x="726" y="1644"/>
                  </a:lnTo>
                  <a:lnTo>
                    <a:pt x="708" y="1626"/>
                  </a:lnTo>
                  <a:lnTo>
                    <a:pt x="696" y="1626"/>
                  </a:lnTo>
                  <a:lnTo>
                    <a:pt x="690" y="1632"/>
                  </a:lnTo>
                  <a:lnTo>
                    <a:pt x="690" y="1650"/>
                  </a:lnTo>
                  <a:lnTo>
                    <a:pt x="684" y="1656"/>
                  </a:lnTo>
                  <a:lnTo>
                    <a:pt x="666" y="1656"/>
                  </a:lnTo>
                  <a:lnTo>
                    <a:pt x="654" y="1650"/>
                  </a:lnTo>
                  <a:lnTo>
                    <a:pt x="648" y="1644"/>
                  </a:lnTo>
                  <a:lnTo>
                    <a:pt x="648" y="1638"/>
                  </a:lnTo>
                  <a:lnTo>
                    <a:pt x="612" y="1638"/>
                  </a:lnTo>
                  <a:lnTo>
                    <a:pt x="606" y="1632"/>
                  </a:lnTo>
                  <a:lnTo>
                    <a:pt x="606" y="1572"/>
                  </a:lnTo>
                  <a:lnTo>
                    <a:pt x="600" y="1566"/>
                  </a:lnTo>
                  <a:lnTo>
                    <a:pt x="594" y="1554"/>
                  </a:lnTo>
                  <a:lnTo>
                    <a:pt x="588" y="1536"/>
                  </a:lnTo>
                  <a:lnTo>
                    <a:pt x="588" y="1524"/>
                  </a:lnTo>
                  <a:lnTo>
                    <a:pt x="594" y="1518"/>
                  </a:lnTo>
                  <a:lnTo>
                    <a:pt x="600" y="1518"/>
                  </a:lnTo>
                  <a:lnTo>
                    <a:pt x="606" y="1524"/>
                  </a:lnTo>
                  <a:lnTo>
                    <a:pt x="618" y="1524"/>
                  </a:lnTo>
                  <a:lnTo>
                    <a:pt x="624" y="1530"/>
                  </a:lnTo>
                  <a:lnTo>
                    <a:pt x="636" y="1536"/>
                  </a:lnTo>
                  <a:lnTo>
                    <a:pt x="672" y="1548"/>
                  </a:lnTo>
                  <a:lnTo>
                    <a:pt x="690" y="1560"/>
                  </a:lnTo>
                  <a:lnTo>
                    <a:pt x="708" y="1560"/>
                  </a:lnTo>
                  <a:lnTo>
                    <a:pt x="726" y="1554"/>
                  </a:lnTo>
                  <a:lnTo>
                    <a:pt x="738" y="1542"/>
                  </a:lnTo>
                  <a:lnTo>
                    <a:pt x="750" y="1536"/>
                  </a:lnTo>
                  <a:lnTo>
                    <a:pt x="768" y="1530"/>
                  </a:lnTo>
                  <a:lnTo>
                    <a:pt x="774" y="1524"/>
                  </a:lnTo>
                  <a:lnTo>
                    <a:pt x="774" y="1512"/>
                  </a:lnTo>
                  <a:lnTo>
                    <a:pt x="762" y="1506"/>
                  </a:lnTo>
                  <a:lnTo>
                    <a:pt x="750" y="1494"/>
                  </a:lnTo>
                  <a:lnTo>
                    <a:pt x="738" y="1488"/>
                  </a:lnTo>
                  <a:lnTo>
                    <a:pt x="738" y="1464"/>
                  </a:lnTo>
                  <a:lnTo>
                    <a:pt x="744" y="1452"/>
                  </a:lnTo>
                  <a:lnTo>
                    <a:pt x="750" y="1446"/>
                  </a:lnTo>
                  <a:lnTo>
                    <a:pt x="750" y="1434"/>
                  </a:lnTo>
                  <a:lnTo>
                    <a:pt x="756" y="1422"/>
                  </a:lnTo>
                  <a:lnTo>
                    <a:pt x="744" y="1410"/>
                  </a:lnTo>
                  <a:lnTo>
                    <a:pt x="726" y="1410"/>
                  </a:lnTo>
                  <a:lnTo>
                    <a:pt x="720" y="1386"/>
                  </a:lnTo>
                  <a:lnTo>
                    <a:pt x="714" y="1380"/>
                  </a:lnTo>
                  <a:lnTo>
                    <a:pt x="714" y="1368"/>
                  </a:lnTo>
                  <a:lnTo>
                    <a:pt x="720" y="1362"/>
                  </a:lnTo>
                  <a:lnTo>
                    <a:pt x="726" y="1362"/>
                  </a:lnTo>
                  <a:lnTo>
                    <a:pt x="732" y="1374"/>
                  </a:lnTo>
                  <a:lnTo>
                    <a:pt x="738" y="1380"/>
                  </a:lnTo>
                  <a:lnTo>
                    <a:pt x="738" y="1386"/>
                  </a:lnTo>
                  <a:lnTo>
                    <a:pt x="744" y="1398"/>
                  </a:lnTo>
                  <a:lnTo>
                    <a:pt x="756" y="1398"/>
                  </a:lnTo>
                  <a:lnTo>
                    <a:pt x="750" y="1380"/>
                  </a:lnTo>
                  <a:lnTo>
                    <a:pt x="828" y="1386"/>
                  </a:lnTo>
                  <a:lnTo>
                    <a:pt x="834" y="1380"/>
                  </a:lnTo>
                  <a:lnTo>
                    <a:pt x="840" y="1380"/>
                  </a:lnTo>
                  <a:lnTo>
                    <a:pt x="846" y="1374"/>
                  </a:lnTo>
                  <a:lnTo>
                    <a:pt x="864" y="1368"/>
                  </a:lnTo>
                  <a:lnTo>
                    <a:pt x="894" y="1362"/>
                  </a:lnTo>
                  <a:lnTo>
                    <a:pt x="930" y="1350"/>
                  </a:lnTo>
                  <a:lnTo>
                    <a:pt x="972" y="1338"/>
                  </a:lnTo>
                  <a:lnTo>
                    <a:pt x="1002" y="1326"/>
                  </a:lnTo>
                  <a:lnTo>
                    <a:pt x="1014" y="1320"/>
                  </a:lnTo>
                  <a:lnTo>
                    <a:pt x="1014" y="1284"/>
                  </a:lnTo>
                  <a:lnTo>
                    <a:pt x="1032" y="1272"/>
                  </a:lnTo>
                  <a:lnTo>
                    <a:pt x="1044" y="1218"/>
                  </a:lnTo>
                  <a:lnTo>
                    <a:pt x="1038" y="1194"/>
                  </a:lnTo>
                  <a:lnTo>
                    <a:pt x="1038" y="1170"/>
                  </a:lnTo>
                  <a:lnTo>
                    <a:pt x="1032" y="1170"/>
                  </a:lnTo>
                  <a:lnTo>
                    <a:pt x="1026" y="1164"/>
                  </a:lnTo>
                  <a:lnTo>
                    <a:pt x="1002" y="1152"/>
                  </a:lnTo>
                  <a:lnTo>
                    <a:pt x="990" y="1152"/>
                  </a:lnTo>
                  <a:lnTo>
                    <a:pt x="984" y="1146"/>
                  </a:lnTo>
                  <a:lnTo>
                    <a:pt x="978" y="1146"/>
                  </a:lnTo>
                  <a:lnTo>
                    <a:pt x="972" y="1140"/>
                  </a:lnTo>
                  <a:lnTo>
                    <a:pt x="990" y="1122"/>
                  </a:lnTo>
                  <a:lnTo>
                    <a:pt x="990" y="1092"/>
                  </a:lnTo>
                  <a:lnTo>
                    <a:pt x="984" y="1080"/>
                  </a:lnTo>
                  <a:lnTo>
                    <a:pt x="978" y="1074"/>
                  </a:lnTo>
                  <a:lnTo>
                    <a:pt x="954" y="1062"/>
                  </a:lnTo>
                  <a:lnTo>
                    <a:pt x="918" y="1050"/>
                  </a:lnTo>
                  <a:lnTo>
                    <a:pt x="906" y="1044"/>
                  </a:lnTo>
                  <a:lnTo>
                    <a:pt x="888" y="1032"/>
                  </a:lnTo>
                  <a:lnTo>
                    <a:pt x="876" y="1020"/>
                  </a:lnTo>
                  <a:lnTo>
                    <a:pt x="876" y="1002"/>
                  </a:lnTo>
                  <a:lnTo>
                    <a:pt x="882" y="990"/>
                  </a:lnTo>
                  <a:lnTo>
                    <a:pt x="888" y="990"/>
                  </a:lnTo>
                  <a:lnTo>
                    <a:pt x="888" y="984"/>
                  </a:lnTo>
                  <a:lnTo>
                    <a:pt x="858" y="948"/>
                  </a:lnTo>
                  <a:lnTo>
                    <a:pt x="858" y="900"/>
                  </a:lnTo>
                  <a:lnTo>
                    <a:pt x="882" y="900"/>
                  </a:lnTo>
                  <a:lnTo>
                    <a:pt x="888" y="894"/>
                  </a:lnTo>
                  <a:lnTo>
                    <a:pt x="894" y="894"/>
                  </a:lnTo>
                  <a:lnTo>
                    <a:pt x="894" y="888"/>
                  </a:lnTo>
                  <a:lnTo>
                    <a:pt x="888" y="876"/>
                  </a:lnTo>
                  <a:lnTo>
                    <a:pt x="876" y="870"/>
                  </a:lnTo>
                  <a:lnTo>
                    <a:pt x="870" y="858"/>
                  </a:lnTo>
                  <a:lnTo>
                    <a:pt x="864" y="852"/>
                  </a:lnTo>
                  <a:lnTo>
                    <a:pt x="876" y="834"/>
                  </a:lnTo>
                  <a:lnTo>
                    <a:pt x="864" y="822"/>
                  </a:lnTo>
                  <a:lnTo>
                    <a:pt x="858" y="810"/>
                  </a:lnTo>
                  <a:lnTo>
                    <a:pt x="852" y="804"/>
                  </a:lnTo>
                  <a:lnTo>
                    <a:pt x="864" y="792"/>
                  </a:lnTo>
                  <a:lnTo>
                    <a:pt x="882" y="792"/>
                  </a:lnTo>
                  <a:lnTo>
                    <a:pt x="858" y="774"/>
                  </a:lnTo>
                  <a:lnTo>
                    <a:pt x="858" y="738"/>
                  </a:lnTo>
                  <a:lnTo>
                    <a:pt x="882" y="726"/>
                  </a:lnTo>
                  <a:lnTo>
                    <a:pt x="876" y="726"/>
                  </a:lnTo>
                  <a:lnTo>
                    <a:pt x="852" y="702"/>
                  </a:lnTo>
                  <a:lnTo>
                    <a:pt x="852" y="696"/>
                  </a:lnTo>
                  <a:lnTo>
                    <a:pt x="870" y="678"/>
                  </a:lnTo>
                  <a:lnTo>
                    <a:pt x="870" y="666"/>
                  </a:lnTo>
                  <a:lnTo>
                    <a:pt x="876" y="654"/>
                  </a:lnTo>
                  <a:lnTo>
                    <a:pt x="876" y="642"/>
                  </a:lnTo>
                  <a:lnTo>
                    <a:pt x="882" y="636"/>
                  </a:lnTo>
                  <a:lnTo>
                    <a:pt x="900" y="636"/>
                  </a:lnTo>
                  <a:lnTo>
                    <a:pt x="906" y="630"/>
                  </a:lnTo>
                  <a:lnTo>
                    <a:pt x="912" y="618"/>
                  </a:lnTo>
                  <a:lnTo>
                    <a:pt x="918" y="612"/>
                  </a:lnTo>
                  <a:lnTo>
                    <a:pt x="918" y="588"/>
                  </a:lnTo>
                  <a:lnTo>
                    <a:pt x="930" y="588"/>
                  </a:lnTo>
                  <a:lnTo>
                    <a:pt x="948" y="570"/>
                  </a:lnTo>
                  <a:lnTo>
                    <a:pt x="948" y="558"/>
                  </a:lnTo>
                  <a:lnTo>
                    <a:pt x="954" y="546"/>
                  </a:lnTo>
                  <a:lnTo>
                    <a:pt x="954" y="534"/>
                  </a:lnTo>
                  <a:close/>
                  <a:moveTo>
                    <a:pt x="930" y="1020"/>
                  </a:moveTo>
                  <a:lnTo>
                    <a:pt x="942" y="1020"/>
                  </a:lnTo>
                  <a:lnTo>
                    <a:pt x="930" y="1014"/>
                  </a:lnTo>
                  <a:lnTo>
                    <a:pt x="930" y="1020"/>
                  </a:lnTo>
                  <a:close/>
                </a:path>
              </a:pathLst>
            </a:custGeom>
            <a:solidFill>
              <a:srgbClr val="C0C0C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677" name="Angola">
              <a:extLst>
                <a:ext uri="{FF2B5EF4-FFF2-40B4-BE49-F238E27FC236}">
                  <a16:creationId xmlns:a16="http://schemas.microsoft.com/office/drawing/2014/main" id="{62C3FA37-C95D-5068-57D3-F8DD1F19A553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2865" y="2656"/>
              <a:ext cx="225" cy="280"/>
            </a:xfrm>
            <a:custGeom>
              <a:avLst/>
              <a:gdLst>
                <a:gd name="T0" fmla="*/ 2147483647 w 888"/>
                <a:gd name="T1" fmla="*/ 2147483647 h 1104"/>
                <a:gd name="T2" fmla="*/ 2147483647 w 888"/>
                <a:gd name="T3" fmla="*/ 2147483647 h 1104"/>
                <a:gd name="T4" fmla="*/ 2147483647 w 888"/>
                <a:gd name="T5" fmla="*/ 2147483647 h 1104"/>
                <a:gd name="T6" fmla="*/ 2147483647 w 888"/>
                <a:gd name="T7" fmla="*/ 0 h 1104"/>
                <a:gd name="T8" fmla="*/ 2147483647 w 888"/>
                <a:gd name="T9" fmla="*/ 2147483647 h 1104"/>
                <a:gd name="T10" fmla="*/ 2147483647 w 888"/>
                <a:gd name="T11" fmla="*/ 2147483647 h 1104"/>
                <a:gd name="T12" fmla="*/ 2147483647 w 888"/>
                <a:gd name="T13" fmla="*/ 2147483647 h 1104"/>
                <a:gd name="T14" fmla="*/ 2147483647 w 888"/>
                <a:gd name="T15" fmla="*/ 2147483647 h 1104"/>
                <a:gd name="T16" fmla="*/ 2147483647 w 888"/>
                <a:gd name="T17" fmla="*/ 2147483647 h 1104"/>
                <a:gd name="T18" fmla="*/ 2147483647 w 888"/>
                <a:gd name="T19" fmla="*/ 2147483647 h 1104"/>
                <a:gd name="T20" fmla="*/ 2147483647 w 888"/>
                <a:gd name="T21" fmla="*/ 2147483647 h 1104"/>
                <a:gd name="T22" fmla="*/ 2147483647 w 888"/>
                <a:gd name="T23" fmla="*/ 2147483647 h 1104"/>
                <a:gd name="T24" fmla="*/ 2147483647 w 888"/>
                <a:gd name="T25" fmla="*/ 2147483647 h 1104"/>
                <a:gd name="T26" fmla="*/ 2147483647 w 888"/>
                <a:gd name="T27" fmla="*/ 2147483647 h 1104"/>
                <a:gd name="T28" fmla="*/ 2147483647 w 888"/>
                <a:gd name="T29" fmla="*/ 2147483647 h 1104"/>
                <a:gd name="T30" fmla="*/ 2147483647 w 888"/>
                <a:gd name="T31" fmla="*/ 2147483647 h 1104"/>
                <a:gd name="T32" fmla="*/ 2147483647 w 888"/>
                <a:gd name="T33" fmla="*/ 2147483647 h 1104"/>
                <a:gd name="T34" fmla="*/ 2147483647 w 888"/>
                <a:gd name="T35" fmla="*/ 2147483647 h 1104"/>
                <a:gd name="T36" fmla="*/ 2147483647 w 888"/>
                <a:gd name="T37" fmla="*/ 2147483647 h 1104"/>
                <a:gd name="T38" fmla="*/ 2147483647 w 888"/>
                <a:gd name="T39" fmla="*/ 2147483647 h 1104"/>
                <a:gd name="T40" fmla="*/ 2147483647 w 888"/>
                <a:gd name="T41" fmla="*/ 2147483647 h 1104"/>
                <a:gd name="T42" fmla="*/ 2147483647 w 888"/>
                <a:gd name="T43" fmla="*/ 2147483647 h 1104"/>
                <a:gd name="T44" fmla="*/ 2147483647 w 888"/>
                <a:gd name="T45" fmla="*/ 2147483647 h 1104"/>
                <a:gd name="T46" fmla="*/ 2147483647 w 888"/>
                <a:gd name="T47" fmla="*/ 2147483647 h 1104"/>
                <a:gd name="T48" fmla="*/ 2147483647 w 888"/>
                <a:gd name="T49" fmla="*/ 2147483647 h 1104"/>
                <a:gd name="T50" fmla="*/ 2147483647 w 888"/>
                <a:gd name="T51" fmla="*/ 2147483647 h 1104"/>
                <a:gd name="T52" fmla="*/ 2147483647 w 888"/>
                <a:gd name="T53" fmla="*/ 2147483647 h 1104"/>
                <a:gd name="T54" fmla="*/ 2147483647 w 888"/>
                <a:gd name="T55" fmla="*/ 2147483647 h 1104"/>
                <a:gd name="T56" fmla="*/ 2147483647 w 888"/>
                <a:gd name="T57" fmla="*/ 2147483647 h 1104"/>
                <a:gd name="T58" fmla="*/ 2147483647 w 888"/>
                <a:gd name="T59" fmla="*/ 2147483647 h 1104"/>
                <a:gd name="T60" fmla="*/ 2147483647 w 888"/>
                <a:gd name="T61" fmla="*/ 2147483647 h 1104"/>
                <a:gd name="T62" fmla="*/ 2147483647 w 888"/>
                <a:gd name="T63" fmla="*/ 2147483647 h 1104"/>
                <a:gd name="T64" fmla="*/ 2147483647 w 888"/>
                <a:gd name="T65" fmla="*/ 2147483647 h 1104"/>
                <a:gd name="T66" fmla="*/ 2147483647 w 888"/>
                <a:gd name="T67" fmla="*/ 2147483647 h 1104"/>
                <a:gd name="T68" fmla="*/ 2147483647 w 888"/>
                <a:gd name="T69" fmla="*/ 2147483647 h 1104"/>
                <a:gd name="T70" fmla="*/ 2147483647 w 888"/>
                <a:gd name="T71" fmla="*/ 2147483647 h 1104"/>
                <a:gd name="T72" fmla="*/ 2147483647 w 888"/>
                <a:gd name="T73" fmla="*/ 2147483647 h 1104"/>
                <a:gd name="T74" fmla="*/ 0 w 888"/>
                <a:gd name="T75" fmla="*/ 2147483647 h 1104"/>
                <a:gd name="T76" fmla="*/ 2147483647 w 888"/>
                <a:gd name="T77" fmla="*/ 2147483647 h 1104"/>
                <a:gd name="T78" fmla="*/ 2147483647 w 888"/>
                <a:gd name="T79" fmla="*/ 2147483647 h 1104"/>
                <a:gd name="T80" fmla="*/ 2147483647 w 888"/>
                <a:gd name="T81" fmla="*/ 2147483647 h 1104"/>
                <a:gd name="T82" fmla="*/ 2147483647 w 888"/>
                <a:gd name="T83" fmla="*/ 2147483647 h 1104"/>
                <a:gd name="T84" fmla="*/ 2147483647 w 888"/>
                <a:gd name="T85" fmla="*/ 2147483647 h 1104"/>
                <a:gd name="T86" fmla="*/ 2147483647 w 888"/>
                <a:gd name="T87" fmla="*/ 2147483647 h 1104"/>
                <a:gd name="T88" fmla="*/ 2147483647 w 888"/>
                <a:gd name="T89" fmla="*/ 2147483647 h 1104"/>
                <a:gd name="T90" fmla="*/ 2147483647 w 888"/>
                <a:gd name="T91" fmla="*/ 2147483647 h 1104"/>
                <a:gd name="T92" fmla="*/ 2147483647 w 888"/>
                <a:gd name="T93" fmla="*/ 2147483647 h 1104"/>
                <a:gd name="T94" fmla="*/ 2147483647 w 888"/>
                <a:gd name="T95" fmla="*/ 2147483647 h 1104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888"/>
                <a:gd name="T145" fmla="*/ 0 h 1104"/>
                <a:gd name="T146" fmla="*/ 888 w 888"/>
                <a:gd name="T147" fmla="*/ 1104 h 1104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888" h="1104">
                  <a:moveTo>
                    <a:pt x="42" y="114"/>
                  </a:moveTo>
                  <a:lnTo>
                    <a:pt x="42" y="120"/>
                  </a:lnTo>
                  <a:lnTo>
                    <a:pt x="48" y="120"/>
                  </a:lnTo>
                  <a:lnTo>
                    <a:pt x="54" y="114"/>
                  </a:lnTo>
                  <a:lnTo>
                    <a:pt x="66" y="108"/>
                  </a:lnTo>
                  <a:lnTo>
                    <a:pt x="72" y="102"/>
                  </a:lnTo>
                  <a:lnTo>
                    <a:pt x="72" y="96"/>
                  </a:lnTo>
                  <a:lnTo>
                    <a:pt x="66" y="84"/>
                  </a:lnTo>
                  <a:lnTo>
                    <a:pt x="66" y="78"/>
                  </a:lnTo>
                  <a:lnTo>
                    <a:pt x="60" y="66"/>
                  </a:lnTo>
                  <a:lnTo>
                    <a:pt x="96" y="36"/>
                  </a:lnTo>
                  <a:lnTo>
                    <a:pt x="102" y="24"/>
                  </a:lnTo>
                  <a:lnTo>
                    <a:pt x="102" y="18"/>
                  </a:lnTo>
                  <a:lnTo>
                    <a:pt x="96" y="12"/>
                  </a:lnTo>
                  <a:lnTo>
                    <a:pt x="96" y="6"/>
                  </a:lnTo>
                  <a:lnTo>
                    <a:pt x="90" y="0"/>
                  </a:lnTo>
                  <a:lnTo>
                    <a:pt x="84" y="6"/>
                  </a:lnTo>
                  <a:lnTo>
                    <a:pt x="72" y="12"/>
                  </a:lnTo>
                  <a:lnTo>
                    <a:pt x="66" y="18"/>
                  </a:lnTo>
                  <a:lnTo>
                    <a:pt x="54" y="24"/>
                  </a:lnTo>
                  <a:lnTo>
                    <a:pt x="54" y="42"/>
                  </a:lnTo>
                  <a:lnTo>
                    <a:pt x="36" y="42"/>
                  </a:lnTo>
                  <a:lnTo>
                    <a:pt x="36" y="60"/>
                  </a:lnTo>
                  <a:lnTo>
                    <a:pt x="42" y="114"/>
                  </a:lnTo>
                  <a:close/>
                  <a:moveTo>
                    <a:pt x="876" y="546"/>
                  </a:moveTo>
                  <a:lnTo>
                    <a:pt x="852" y="546"/>
                  </a:lnTo>
                  <a:lnTo>
                    <a:pt x="840" y="534"/>
                  </a:lnTo>
                  <a:lnTo>
                    <a:pt x="828" y="534"/>
                  </a:lnTo>
                  <a:lnTo>
                    <a:pt x="828" y="546"/>
                  </a:lnTo>
                  <a:lnTo>
                    <a:pt x="804" y="552"/>
                  </a:lnTo>
                  <a:lnTo>
                    <a:pt x="774" y="546"/>
                  </a:lnTo>
                  <a:lnTo>
                    <a:pt x="768" y="564"/>
                  </a:lnTo>
                  <a:lnTo>
                    <a:pt x="762" y="558"/>
                  </a:lnTo>
                  <a:lnTo>
                    <a:pt x="756" y="558"/>
                  </a:lnTo>
                  <a:lnTo>
                    <a:pt x="750" y="552"/>
                  </a:lnTo>
                  <a:lnTo>
                    <a:pt x="750" y="528"/>
                  </a:lnTo>
                  <a:lnTo>
                    <a:pt x="756" y="522"/>
                  </a:lnTo>
                  <a:lnTo>
                    <a:pt x="756" y="510"/>
                  </a:lnTo>
                  <a:lnTo>
                    <a:pt x="762" y="498"/>
                  </a:lnTo>
                  <a:lnTo>
                    <a:pt x="762" y="480"/>
                  </a:lnTo>
                  <a:lnTo>
                    <a:pt x="756" y="474"/>
                  </a:lnTo>
                  <a:lnTo>
                    <a:pt x="744" y="450"/>
                  </a:lnTo>
                  <a:lnTo>
                    <a:pt x="732" y="432"/>
                  </a:lnTo>
                  <a:lnTo>
                    <a:pt x="726" y="414"/>
                  </a:lnTo>
                  <a:lnTo>
                    <a:pt x="726" y="402"/>
                  </a:lnTo>
                  <a:lnTo>
                    <a:pt x="732" y="396"/>
                  </a:lnTo>
                  <a:lnTo>
                    <a:pt x="732" y="384"/>
                  </a:lnTo>
                  <a:lnTo>
                    <a:pt x="726" y="360"/>
                  </a:lnTo>
                  <a:lnTo>
                    <a:pt x="732" y="354"/>
                  </a:lnTo>
                  <a:lnTo>
                    <a:pt x="738" y="342"/>
                  </a:lnTo>
                  <a:lnTo>
                    <a:pt x="738" y="330"/>
                  </a:lnTo>
                  <a:lnTo>
                    <a:pt x="732" y="318"/>
                  </a:lnTo>
                  <a:lnTo>
                    <a:pt x="720" y="306"/>
                  </a:lnTo>
                  <a:lnTo>
                    <a:pt x="714" y="288"/>
                  </a:lnTo>
                  <a:lnTo>
                    <a:pt x="726" y="270"/>
                  </a:lnTo>
                  <a:lnTo>
                    <a:pt x="726" y="246"/>
                  </a:lnTo>
                  <a:lnTo>
                    <a:pt x="636" y="246"/>
                  </a:lnTo>
                  <a:lnTo>
                    <a:pt x="636" y="222"/>
                  </a:lnTo>
                  <a:lnTo>
                    <a:pt x="624" y="216"/>
                  </a:lnTo>
                  <a:lnTo>
                    <a:pt x="612" y="216"/>
                  </a:lnTo>
                  <a:lnTo>
                    <a:pt x="612" y="222"/>
                  </a:lnTo>
                  <a:lnTo>
                    <a:pt x="564" y="222"/>
                  </a:lnTo>
                  <a:lnTo>
                    <a:pt x="558" y="228"/>
                  </a:lnTo>
                  <a:lnTo>
                    <a:pt x="558" y="234"/>
                  </a:lnTo>
                  <a:lnTo>
                    <a:pt x="564" y="240"/>
                  </a:lnTo>
                  <a:lnTo>
                    <a:pt x="570" y="252"/>
                  </a:lnTo>
                  <a:lnTo>
                    <a:pt x="570" y="264"/>
                  </a:lnTo>
                  <a:lnTo>
                    <a:pt x="558" y="264"/>
                  </a:lnTo>
                  <a:lnTo>
                    <a:pt x="558" y="270"/>
                  </a:lnTo>
                  <a:lnTo>
                    <a:pt x="552" y="276"/>
                  </a:lnTo>
                  <a:lnTo>
                    <a:pt x="552" y="294"/>
                  </a:lnTo>
                  <a:lnTo>
                    <a:pt x="510" y="300"/>
                  </a:lnTo>
                  <a:lnTo>
                    <a:pt x="504" y="294"/>
                  </a:lnTo>
                  <a:lnTo>
                    <a:pt x="492" y="300"/>
                  </a:lnTo>
                  <a:lnTo>
                    <a:pt x="468" y="300"/>
                  </a:lnTo>
                  <a:lnTo>
                    <a:pt x="462" y="312"/>
                  </a:lnTo>
                  <a:lnTo>
                    <a:pt x="450" y="306"/>
                  </a:lnTo>
                  <a:lnTo>
                    <a:pt x="420" y="306"/>
                  </a:lnTo>
                  <a:lnTo>
                    <a:pt x="408" y="282"/>
                  </a:lnTo>
                  <a:lnTo>
                    <a:pt x="402" y="276"/>
                  </a:lnTo>
                  <a:lnTo>
                    <a:pt x="402" y="264"/>
                  </a:lnTo>
                  <a:lnTo>
                    <a:pt x="390" y="252"/>
                  </a:lnTo>
                  <a:lnTo>
                    <a:pt x="384" y="252"/>
                  </a:lnTo>
                  <a:lnTo>
                    <a:pt x="378" y="246"/>
                  </a:lnTo>
                  <a:lnTo>
                    <a:pt x="378" y="240"/>
                  </a:lnTo>
                  <a:lnTo>
                    <a:pt x="384" y="234"/>
                  </a:lnTo>
                  <a:lnTo>
                    <a:pt x="384" y="210"/>
                  </a:lnTo>
                  <a:lnTo>
                    <a:pt x="366" y="192"/>
                  </a:lnTo>
                  <a:lnTo>
                    <a:pt x="366" y="150"/>
                  </a:lnTo>
                  <a:lnTo>
                    <a:pt x="354" y="138"/>
                  </a:lnTo>
                  <a:lnTo>
                    <a:pt x="348" y="126"/>
                  </a:lnTo>
                  <a:lnTo>
                    <a:pt x="342" y="120"/>
                  </a:lnTo>
                  <a:lnTo>
                    <a:pt x="324" y="120"/>
                  </a:lnTo>
                  <a:lnTo>
                    <a:pt x="318" y="126"/>
                  </a:lnTo>
                  <a:lnTo>
                    <a:pt x="294" y="126"/>
                  </a:lnTo>
                  <a:lnTo>
                    <a:pt x="276" y="132"/>
                  </a:lnTo>
                  <a:lnTo>
                    <a:pt x="246" y="132"/>
                  </a:lnTo>
                  <a:lnTo>
                    <a:pt x="234" y="126"/>
                  </a:lnTo>
                  <a:lnTo>
                    <a:pt x="222" y="126"/>
                  </a:lnTo>
                  <a:lnTo>
                    <a:pt x="210" y="132"/>
                  </a:lnTo>
                  <a:lnTo>
                    <a:pt x="180" y="132"/>
                  </a:lnTo>
                  <a:lnTo>
                    <a:pt x="168" y="126"/>
                  </a:lnTo>
                  <a:lnTo>
                    <a:pt x="144" y="132"/>
                  </a:lnTo>
                  <a:lnTo>
                    <a:pt x="132" y="126"/>
                  </a:lnTo>
                  <a:lnTo>
                    <a:pt x="126" y="132"/>
                  </a:lnTo>
                  <a:lnTo>
                    <a:pt x="102" y="126"/>
                  </a:lnTo>
                  <a:lnTo>
                    <a:pt x="54" y="150"/>
                  </a:lnTo>
                  <a:lnTo>
                    <a:pt x="48" y="156"/>
                  </a:lnTo>
                  <a:lnTo>
                    <a:pt x="54" y="168"/>
                  </a:lnTo>
                  <a:lnTo>
                    <a:pt x="60" y="174"/>
                  </a:lnTo>
                  <a:lnTo>
                    <a:pt x="66" y="186"/>
                  </a:lnTo>
                  <a:lnTo>
                    <a:pt x="90" y="210"/>
                  </a:lnTo>
                  <a:lnTo>
                    <a:pt x="84" y="234"/>
                  </a:lnTo>
                  <a:lnTo>
                    <a:pt x="90" y="246"/>
                  </a:lnTo>
                  <a:lnTo>
                    <a:pt x="108" y="270"/>
                  </a:lnTo>
                  <a:lnTo>
                    <a:pt x="120" y="300"/>
                  </a:lnTo>
                  <a:lnTo>
                    <a:pt x="126" y="330"/>
                  </a:lnTo>
                  <a:lnTo>
                    <a:pt x="120" y="354"/>
                  </a:lnTo>
                  <a:lnTo>
                    <a:pt x="108" y="378"/>
                  </a:lnTo>
                  <a:lnTo>
                    <a:pt x="102" y="384"/>
                  </a:lnTo>
                  <a:lnTo>
                    <a:pt x="102" y="408"/>
                  </a:lnTo>
                  <a:lnTo>
                    <a:pt x="114" y="408"/>
                  </a:lnTo>
                  <a:lnTo>
                    <a:pt x="114" y="438"/>
                  </a:lnTo>
                  <a:lnTo>
                    <a:pt x="126" y="474"/>
                  </a:lnTo>
                  <a:lnTo>
                    <a:pt x="150" y="510"/>
                  </a:lnTo>
                  <a:lnTo>
                    <a:pt x="162" y="552"/>
                  </a:lnTo>
                  <a:lnTo>
                    <a:pt x="162" y="582"/>
                  </a:lnTo>
                  <a:lnTo>
                    <a:pt x="156" y="594"/>
                  </a:lnTo>
                  <a:lnTo>
                    <a:pt x="150" y="612"/>
                  </a:lnTo>
                  <a:lnTo>
                    <a:pt x="144" y="618"/>
                  </a:lnTo>
                  <a:lnTo>
                    <a:pt x="138" y="630"/>
                  </a:lnTo>
                  <a:lnTo>
                    <a:pt x="144" y="642"/>
                  </a:lnTo>
                  <a:lnTo>
                    <a:pt x="144" y="660"/>
                  </a:lnTo>
                  <a:lnTo>
                    <a:pt x="138" y="666"/>
                  </a:lnTo>
                  <a:lnTo>
                    <a:pt x="126" y="672"/>
                  </a:lnTo>
                  <a:lnTo>
                    <a:pt x="108" y="672"/>
                  </a:lnTo>
                  <a:lnTo>
                    <a:pt x="96" y="690"/>
                  </a:lnTo>
                  <a:lnTo>
                    <a:pt x="102" y="714"/>
                  </a:lnTo>
                  <a:lnTo>
                    <a:pt x="78" y="714"/>
                  </a:lnTo>
                  <a:lnTo>
                    <a:pt x="66" y="720"/>
                  </a:lnTo>
                  <a:lnTo>
                    <a:pt x="66" y="750"/>
                  </a:lnTo>
                  <a:lnTo>
                    <a:pt x="60" y="762"/>
                  </a:lnTo>
                  <a:lnTo>
                    <a:pt x="60" y="774"/>
                  </a:lnTo>
                  <a:lnTo>
                    <a:pt x="48" y="786"/>
                  </a:lnTo>
                  <a:lnTo>
                    <a:pt x="48" y="858"/>
                  </a:lnTo>
                  <a:lnTo>
                    <a:pt x="36" y="864"/>
                  </a:lnTo>
                  <a:lnTo>
                    <a:pt x="30" y="870"/>
                  </a:lnTo>
                  <a:lnTo>
                    <a:pt x="30" y="912"/>
                  </a:lnTo>
                  <a:lnTo>
                    <a:pt x="6" y="930"/>
                  </a:lnTo>
                  <a:lnTo>
                    <a:pt x="6" y="966"/>
                  </a:lnTo>
                  <a:lnTo>
                    <a:pt x="18" y="984"/>
                  </a:lnTo>
                  <a:lnTo>
                    <a:pt x="0" y="1002"/>
                  </a:lnTo>
                  <a:lnTo>
                    <a:pt x="0" y="1044"/>
                  </a:lnTo>
                  <a:lnTo>
                    <a:pt x="18" y="1044"/>
                  </a:lnTo>
                  <a:lnTo>
                    <a:pt x="36" y="1038"/>
                  </a:lnTo>
                  <a:lnTo>
                    <a:pt x="42" y="1044"/>
                  </a:lnTo>
                  <a:lnTo>
                    <a:pt x="72" y="1044"/>
                  </a:lnTo>
                  <a:lnTo>
                    <a:pt x="90" y="1026"/>
                  </a:lnTo>
                  <a:lnTo>
                    <a:pt x="90" y="1020"/>
                  </a:lnTo>
                  <a:lnTo>
                    <a:pt x="120" y="1020"/>
                  </a:lnTo>
                  <a:lnTo>
                    <a:pt x="126" y="1026"/>
                  </a:lnTo>
                  <a:lnTo>
                    <a:pt x="132" y="1038"/>
                  </a:lnTo>
                  <a:lnTo>
                    <a:pt x="156" y="1050"/>
                  </a:lnTo>
                  <a:lnTo>
                    <a:pt x="168" y="1050"/>
                  </a:lnTo>
                  <a:lnTo>
                    <a:pt x="174" y="1056"/>
                  </a:lnTo>
                  <a:lnTo>
                    <a:pt x="480" y="1056"/>
                  </a:lnTo>
                  <a:lnTo>
                    <a:pt x="480" y="1062"/>
                  </a:lnTo>
                  <a:lnTo>
                    <a:pt x="504" y="1086"/>
                  </a:lnTo>
                  <a:lnTo>
                    <a:pt x="540" y="1086"/>
                  </a:lnTo>
                  <a:lnTo>
                    <a:pt x="546" y="1098"/>
                  </a:lnTo>
                  <a:lnTo>
                    <a:pt x="618" y="1092"/>
                  </a:lnTo>
                  <a:lnTo>
                    <a:pt x="624" y="1104"/>
                  </a:lnTo>
                  <a:lnTo>
                    <a:pt x="696" y="1104"/>
                  </a:lnTo>
                  <a:lnTo>
                    <a:pt x="732" y="1098"/>
                  </a:lnTo>
                  <a:lnTo>
                    <a:pt x="780" y="1092"/>
                  </a:lnTo>
                  <a:lnTo>
                    <a:pt x="816" y="1080"/>
                  </a:lnTo>
                  <a:lnTo>
                    <a:pt x="828" y="1074"/>
                  </a:lnTo>
                  <a:lnTo>
                    <a:pt x="738" y="984"/>
                  </a:lnTo>
                  <a:lnTo>
                    <a:pt x="738" y="966"/>
                  </a:lnTo>
                  <a:lnTo>
                    <a:pt x="732" y="954"/>
                  </a:lnTo>
                  <a:lnTo>
                    <a:pt x="732" y="702"/>
                  </a:lnTo>
                  <a:lnTo>
                    <a:pt x="858" y="708"/>
                  </a:lnTo>
                  <a:lnTo>
                    <a:pt x="864" y="708"/>
                  </a:lnTo>
                  <a:lnTo>
                    <a:pt x="876" y="696"/>
                  </a:lnTo>
                  <a:lnTo>
                    <a:pt x="876" y="672"/>
                  </a:lnTo>
                  <a:lnTo>
                    <a:pt x="870" y="666"/>
                  </a:lnTo>
                  <a:lnTo>
                    <a:pt x="870" y="660"/>
                  </a:lnTo>
                  <a:lnTo>
                    <a:pt x="888" y="654"/>
                  </a:lnTo>
                  <a:lnTo>
                    <a:pt x="876" y="642"/>
                  </a:lnTo>
                  <a:lnTo>
                    <a:pt x="876" y="588"/>
                  </a:lnTo>
                  <a:lnTo>
                    <a:pt x="882" y="588"/>
                  </a:lnTo>
                  <a:lnTo>
                    <a:pt x="888" y="582"/>
                  </a:lnTo>
                  <a:lnTo>
                    <a:pt x="888" y="564"/>
                  </a:lnTo>
                  <a:lnTo>
                    <a:pt x="876" y="552"/>
                  </a:lnTo>
                  <a:lnTo>
                    <a:pt x="876" y="546"/>
                  </a:lnTo>
                  <a:close/>
                </a:path>
              </a:pathLst>
            </a:custGeom>
            <a:solidFill>
              <a:srgbClr val="C0C0C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678" name="Andorra">
              <a:extLst>
                <a:ext uri="{FF2B5EF4-FFF2-40B4-BE49-F238E27FC236}">
                  <a16:creationId xmlns:a16="http://schemas.microsoft.com/office/drawing/2014/main" id="{721D2151-5CC4-022E-9729-782CC9D9255A}"/>
                </a:ext>
              </a:extLst>
            </p:cNvPr>
            <p:cNvSpPr>
              <a:spLocks/>
            </p:cNvSpPr>
            <p:nvPr/>
          </p:nvSpPr>
          <p:spPr bwMode="gray">
            <a:xfrm>
              <a:off x="2694" y="1698"/>
              <a:ext cx="8" cy="4"/>
            </a:xfrm>
            <a:custGeom>
              <a:avLst/>
              <a:gdLst>
                <a:gd name="T0" fmla="*/ 2147483647 w 30"/>
                <a:gd name="T1" fmla="*/ 2147483647 h 18"/>
                <a:gd name="T2" fmla="*/ 2147483647 w 30"/>
                <a:gd name="T3" fmla="*/ 2147483647 h 18"/>
                <a:gd name="T4" fmla="*/ 2147483647 w 30"/>
                <a:gd name="T5" fmla="*/ 2147483647 h 18"/>
                <a:gd name="T6" fmla="*/ 2147483647 w 30"/>
                <a:gd name="T7" fmla="*/ 0 h 18"/>
                <a:gd name="T8" fmla="*/ 0 w 30"/>
                <a:gd name="T9" fmla="*/ 0 h 18"/>
                <a:gd name="T10" fmla="*/ 2147483647 w 30"/>
                <a:gd name="T11" fmla="*/ 2147483647 h 1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0"/>
                <a:gd name="T19" fmla="*/ 0 h 18"/>
                <a:gd name="T20" fmla="*/ 30 w 30"/>
                <a:gd name="T21" fmla="*/ 18 h 1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0" h="18">
                  <a:moveTo>
                    <a:pt x="6" y="18"/>
                  </a:moveTo>
                  <a:lnTo>
                    <a:pt x="18" y="12"/>
                  </a:lnTo>
                  <a:lnTo>
                    <a:pt x="30" y="12"/>
                  </a:lnTo>
                  <a:lnTo>
                    <a:pt x="30" y="0"/>
                  </a:lnTo>
                  <a:lnTo>
                    <a:pt x="0" y="0"/>
                  </a:lnTo>
                  <a:lnTo>
                    <a:pt x="6" y="18"/>
                  </a:lnTo>
                  <a:close/>
                </a:path>
              </a:pathLst>
            </a:custGeom>
            <a:solidFill>
              <a:srgbClr val="C0C0C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679" name="Algeria">
              <a:extLst>
                <a:ext uri="{FF2B5EF4-FFF2-40B4-BE49-F238E27FC236}">
                  <a16:creationId xmlns:a16="http://schemas.microsoft.com/office/drawing/2014/main" id="{282378B4-6803-A6E8-0619-45BCD04E7378}"/>
                </a:ext>
              </a:extLst>
            </p:cNvPr>
            <p:cNvSpPr>
              <a:spLocks/>
            </p:cNvSpPr>
            <p:nvPr/>
          </p:nvSpPr>
          <p:spPr bwMode="gray">
            <a:xfrm>
              <a:off x="2496" y="1809"/>
              <a:ext cx="375" cy="371"/>
            </a:xfrm>
            <a:custGeom>
              <a:avLst/>
              <a:gdLst>
                <a:gd name="T0" fmla="*/ 2147483647 w 1476"/>
                <a:gd name="T1" fmla="*/ 2147483647 h 1464"/>
                <a:gd name="T2" fmla="*/ 2147483647 w 1476"/>
                <a:gd name="T3" fmla="*/ 2147483647 h 1464"/>
                <a:gd name="T4" fmla="*/ 2147483647 w 1476"/>
                <a:gd name="T5" fmla="*/ 2147483647 h 1464"/>
                <a:gd name="T6" fmla="*/ 2147483647 w 1476"/>
                <a:gd name="T7" fmla="*/ 2147483647 h 1464"/>
                <a:gd name="T8" fmla="*/ 2147483647 w 1476"/>
                <a:gd name="T9" fmla="*/ 2147483647 h 1464"/>
                <a:gd name="T10" fmla="*/ 2147483647 w 1476"/>
                <a:gd name="T11" fmla="*/ 2147483647 h 1464"/>
                <a:gd name="T12" fmla="*/ 2147483647 w 1476"/>
                <a:gd name="T13" fmla="*/ 2147483647 h 1464"/>
                <a:gd name="T14" fmla="*/ 2147483647 w 1476"/>
                <a:gd name="T15" fmla="*/ 2147483647 h 1464"/>
                <a:gd name="T16" fmla="*/ 2147483647 w 1476"/>
                <a:gd name="T17" fmla="*/ 2147483647 h 1464"/>
                <a:gd name="T18" fmla="*/ 2147483647 w 1476"/>
                <a:gd name="T19" fmla="*/ 2147483647 h 1464"/>
                <a:gd name="T20" fmla="*/ 2147483647 w 1476"/>
                <a:gd name="T21" fmla="*/ 2147483647 h 1464"/>
                <a:gd name="T22" fmla="*/ 2147483647 w 1476"/>
                <a:gd name="T23" fmla="*/ 2147483647 h 1464"/>
                <a:gd name="T24" fmla="*/ 2147483647 w 1476"/>
                <a:gd name="T25" fmla="*/ 2147483647 h 1464"/>
                <a:gd name="T26" fmla="*/ 2147483647 w 1476"/>
                <a:gd name="T27" fmla="*/ 2147483647 h 1464"/>
                <a:gd name="T28" fmla="*/ 2147483647 w 1476"/>
                <a:gd name="T29" fmla="*/ 2147483647 h 1464"/>
                <a:gd name="T30" fmla="*/ 2147483647 w 1476"/>
                <a:gd name="T31" fmla="*/ 2147483647 h 1464"/>
                <a:gd name="T32" fmla="*/ 2147483647 w 1476"/>
                <a:gd name="T33" fmla="*/ 2147483647 h 1464"/>
                <a:gd name="T34" fmla="*/ 2147483647 w 1476"/>
                <a:gd name="T35" fmla="*/ 2147483647 h 1464"/>
                <a:gd name="T36" fmla="*/ 2147483647 w 1476"/>
                <a:gd name="T37" fmla="*/ 2147483647 h 1464"/>
                <a:gd name="T38" fmla="*/ 2147483647 w 1476"/>
                <a:gd name="T39" fmla="*/ 2147483647 h 1464"/>
                <a:gd name="T40" fmla="*/ 2147483647 w 1476"/>
                <a:gd name="T41" fmla="*/ 2147483647 h 1464"/>
                <a:gd name="T42" fmla="*/ 2147483647 w 1476"/>
                <a:gd name="T43" fmla="*/ 2147483647 h 1464"/>
                <a:gd name="T44" fmla="*/ 2147483647 w 1476"/>
                <a:gd name="T45" fmla="*/ 2147483647 h 1464"/>
                <a:gd name="T46" fmla="*/ 2147483647 w 1476"/>
                <a:gd name="T47" fmla="*/ 2147483647 h 1464"/>
                <a:gd name="T48" fmla="*/ 2147483647 w 1476"/>
                <a:gd name="T49" fmla="*/ 2147483647 h 1464"/>
                <a:gd name="T50" fmla="*/ 2147483647 w 1476"/>
                <a:gd name="T51" fmla="*/ 2147483647 h 1464"/>
                <a:gd name="T52" fmla="*/ 2147483647 w 1476"/>
                <a:gd name="T53" fmla="*/ 2147483647 h 1464"/>
                <a:gd name="T54" fmla="*/ 2147483647 w 1476"/>
                <a:gd name="T55" fmla="*/ 2147483647 h 1464"/>
                <a:gd name="T56" fmla="*/ 2147483647 w 1476"/>
                <a:gd name="T57" fmla="*/ 2147483647 h 1464"/>
                <a:gd name="T58" fmla="*/ 2147483647 w 1476"/>
                <a:gd name="T59" fmla="*/ 2147483647 h 1464"/>
                <a:gd name="T60" fmla="*/ 2147483647 w 1476"/>
                <a:gd name="T61" fmla="*/ 2147483647 h 1464"/>
                <a:gd name="T62" fmla="*/ 2147483647 w 1476"/>
                <a:gd name="T63" fmla="*/ 2147483647 h 1464"/>
                <a:gd name="T64" fmla="*/ 2147483647 w 1476"/>
                <a:gd name="T65" fmla="*/ 2147483647 h 1464"/>
                <a:gd name="T66" fmla="*/ 2147483647 w 1476"/>
                <a:gd name="T67" fmla="*/ 2147483647 h 1464"/>
                <a:gd name="T68" fmla="*/ 2147483647 w 1476"/>
                <a:gd name="T69" fmla="*/ 2147483647 h 1464"/>
                <a:gd name="T70" fmla="*/ 2147483647 w 1476"/>
                <a:gd name="T71" fmla="*/ 2147483647 h 1464"/>
                <a:gd name="T72" fmla="*/ 2147483647 w 1476"/>
                <a:gd name="T73" fmla="*/ 2147483647 h 1464"/>
                <a:gd name="T74" fmla="*/ 2147483647 w 1476"/>
                <a:gd name="T75" fmla="*/ 2147483647 h 1464"/>
                <a:gd name="T76" fmla="*/ 2147483647 w 1476"/>
                <a:gd name="T77" fmla="*/ 2147483647 h 1464"/>
                <a:gd name="T78" fmla="*/ 2147483647 w 1476"/>
                <a:gd name="T79" fmla="*/ 2147483647 h 1464"/>
                <a:gd name="T80" fmla="*/ 2147483647 w 1476"/>
                <a:gd name="T81" fmla="*/ 2147483647 h 1464"/>
                <a:gd name="T82" fmla="*/ 2147483647 w 1476"/>
                <a:gd name="T83" fmla="*/ 2147483647 h 1464"/>
                <a:gd name="T84" fmla="*/ 2147483647 w 1476"/>
                <a:gd name="T85" fmla="*/ 2147483647 h 1464"/>
                <a:gd name="T86" fmla="*/ 2147483647 w 1476"/>
                <a:gd name="T87" fmla="*/ 2147483647 h 1464"/>
                <a:gd name="T88" fmla="*/ 2147483647 w 1476"/>
                <a:gd name="T89" fmla="*/ 2147483647 h 1464"/>
                <a:gd name="T90" fmla="*/ 2147483647 w 1476"/>
                <a:gd name="T91" fmla="*/ 2147483647 h 1464"/>
                <a:gd name="T92" fmla="*/ 2147483647 w 1476"/>
                <a:gd name="T93" fmla="*/ 2147483647 h 1464"/>
                <a:gd name="T94" fmla="*/ 2147483647 w 1476"/>
                <a:gd name="T95" fmla="*/ 2147483647 h 1464"/>
                <a:gd name="T96" fmla="*/ 2147483647 w 1476"/>
                <a:gd name="T97" fmla="*/ 2147483647 h 1464"/>
                <a:gd name="T98" fmla="*/ 2147483647 w 1476"/>
                <a:gd name="T99" fmla="*/ 2147483647 h 1464"/>
                <a:gd name="T100" fmla="*/ 2147483647 w 1476"/>
                <a:gd name="T101" fmla="*/ 2147483647 h 1464"/>
                <a:gd name="T102" fmla="*/ 2147483647 w 1476"/>
                <a:gd name="T103" fmla="*/ 2147483647 h 1464"/>
                <a:gd name="T104" fmla="*/ 2147483647 w 1476"/>
                <a:gd name="T105" fmla="*/ 2147483647 h 1464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476"/>
                <a:gd name="T160" fmla="*/ 0 h 1464"/>
                <a:gd name="T161" fmla="*/ 1476 w 1476"/>
                <a:gd name="T162" fmla="*/ 1464 h 1464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476" h="1464">
                  <a:moveTo>
                    <a:pt x="360" y="534"/>
                  </a:moveTo>
                  <a:lnTo>
                    <a:pt x="318" y="534"/>
                  </a:lnTo>
                  <a:lnTo>
                    <a:pt x="312" y="546"/>
                  </a:lnTo>
                  <a:lnTo>
                    <a:pt x="306" y="552"/>
                  </a:lnTo>
                  <a:lnTo>
                    <a:pt x="294" y="576"/>
                  </a:lnTo>
                  <a:lnTo>
                    <a:pt x="282" y="588"/>
                  </a:lnTo>
                  <a:lnTo>
                    <a:pt x="258" y="588"/>
                  </a:lnTo>
                  <a:lnTo>
                    <a:pt x="246" y="582"/>
                  </a:lnTo>
                  <a:lnTo>
                    <a:pt x="234" y="582"/>
                  </a:lnTo>
                  <a:lnTo>
                    <a:pt x="228" y="594"/>
                  </a:lnTo>
                  <a:lnTo>
                    <a:pt x="204" y="600"/>
                  </a:lnTo>
                  <a:lnTo>
                    <a:pt x="204" y="606"/>
                  </a:lnTo>
                  <a:lnTo>
                    <a:pt x="198" y="618"/>
                  </a:lnTo>
                  <a:lnTo>
                    <a:pt x="186" y="618"/>
                  </a:lnTo>
                  <a:lnTo>
                    <a:pt x="180" y="612"/>
                  </a:lnTo>
                  <a:lnTo>
                    <a:pt x="168" y="606"/>
                  </a:lnTo>
                  <a:lnTo>
                    <a:pt x="138" y="624"/>
                  </a:lnTo>
                  <a:lnTo>
                    <a:pt x="120" y="624"/>
                  </a:lnTo>
                  <a:lnTo>
                    <a:pt x="120" y="630"/>
                  </a:lnTo>
                  <a:lnTo>
                    <a:pt x="90" y="660"/>
                  </a:lnTo>
                  <a:lnTo>
                    <a:pt x="78" y="666"/>
                  </a:lnTo>
                  <a:lnTo>
                    <a:pt x="72" y="672"/>
                  </a:lnTo>
                  <a:lnTo>
                    <a:pt x="60" y="678"/>
                  </a:lnTo>
                  <a:lnTo>
                    <a:pt x="54" y="708"/>
                  </a:lnTo>
                  <a:lnTo>
                    <a:pt x="54" y="768"/>
                  </a:lnTo>
                  <a:lnTo>
                    <a:pt x="0" y="768"/>
                  </a:lnTo>
                  <a:lnTo>
                    <a:pt x="54" y="768"/>
                  </a:lnTo>
                  <a:lnTo>
                    <a:pt x="54" y="804"/>
                  </a:lnTo>
                  <a:lnTo>
                    <a:pt x="312" y="984"/>
                  </a:lnTo>
                  <a:lnTo>
                    <a:pt x="720" y="1296"/>
                  </a:lnTo>
                  <a:lnTo>
                    <a:pt x="720" y="1320"/>
                  </a:lnTo>
                  <a:lnTo>
                    <a:pt x="744" y="1320"/>
                  </a:lnTo>
                  <a:lnTo>
                    <a:pt x="750" y="1326"/>
                  </a:lnTo>
                  <a:lnTo>
                    <a:pt x="750" y="1344"/>
                  </a:lnTo>
                  <a:lnTo>
                    <a:pt x="762" y="1356"/>
                  </a:lnTo>
                  <a:lnTo>
                    <a:pt x="798" y="1356"/>
                  </a:lnTo>
                  <a:lnTo>
                    <a:pt x="804" y="1386"/>
                  </a:lnTo>
                  <a:lnTo>
                    <a:pt x="810" y="1386"/>
                  </a:lnTo>
                  <a:lnTo>
                    <a:pt x="816" y="1380"/>
                  </a:lnTo>
                  <a:lnTo>
                    <a:pt x="846" y="1380"/>
                  </a:lnTo>
                  <a:lnTo>
                    <a:pt x="858" y="1386"/>
                  </a:lnTo>
                  <a:lnTo>
                    <a:pt x="870" y="1410"/>
                  </a:lnTo>
                  <a:lnTo>
                    <a:pt x="870" y="1428"/>
                  </a:lnTo>
                  <a:lnTo>
                    <a:pt x="852" y="1446"/>
                  </a:lnTo>
                  <a:lnTo>
                    <a:pt x="852" y="1452"/>
                  </a:lnTo>
                  <a:lnTo>
                    <a:pt x="858" y="1458"/>
                  </a:lnTo>
                  <a:lnTo>
                    <a:pt x="870" y="1464"/>
                  </a:lnTo>
                  <a:lnTo>
                    <a:pt x="900" y="1464"/>
                  </a:lnTo>
                  <a:lnTo>
                    <a:pt x="906" y="1458"/>
                  </a:lnTo>
                  <a:lnTo>
                    <a:pt x="924" y="1458"/>
                  </a:lnTo>
                  <a:lnTo>
                    <a:pt x="954" y="1452"/>
                  </a:lnTo>
                  <a:lnTo>
                    <a:pt x="984" y="1440"/>
                  </a:lnTo>
                  <a:lnTo>
                    <a:pt x="1020" y="1434"/>
                  </a:lnTo>
                  <a:lnTo>
                    <a:pt x="1038" y="1434"/>
                  </a:lnTo>
                  <a:lnTo>
                    <a:pt x="1062" y="1416"/>
                  </a:lnTo>
                  <a:lnTo>
                    <a:pt x="1098" y="1386"/>
                  </a:lnTo>
                  <a:lnTo>
                    <a:pt x="1128" y="1350"/>
                  </a:lnTo>
                  <a:lnTo>
                    <a:pt x="1158" y="1326"/>
                  </a:lnTo>
                  <a:lnTo>
                    <a:pt x="1182" y="1314"/>
                  </a:lnTo>
                  <a:lnTo>
                    <a:pt x="1224" y="1284"/>
                  </a:lnTo>
                  <a:lnTo>
                    <a:pt x="1272" y="1248"/>
                  </a:lnTo>
                  <a:lnTo>
                    <a:pt x="1332" y="1206"/>
                  </a:lnTo>
                  <a:lnTo>
                    <a:pt x="1386" y="1170"/>
                  </a:lnTo>
                  <a:lnTo>
                    <a:pt x="1434" y="1134"/>
                  </a:lnTo>
                  <a:lnTo>
                    <a:pt x="1464" y="1110"/>
                  </a:lnTo>
                  <a:lnTo>
                    <a:pt x="1476" y="1104"/>
                  </a:lnTo>
                  <a:lnTo>
                    <a:pt x="1476" y="1098"/>
                  </a:lnTo>
                  <a:lnTo>
                    <a:pt x="1470" y="1092"/>
                  </a:lnTo>
                  <a:lnTo>
                    <a:pt x="1464" y="1080"/>
                  </a:lnTo>
                  <a:lnTo>
                    <a:pt x="1458" y="1062"/>
                  </a:lnTo>
                  <a:lnTo>
                    <a:pt x="1452" y="1050"/>
                  </a:lnTo>
                  <a:lnTo>
                    <a:pt x="1452" y="1044"/>
                  </a:lnTo>
                  <a:lnTo>
                    <a:pt x="1440" y="1032"/>
                  </a:lnTo>
                  <a:lnTo>
                    <a:pt x="1428" y="1032"/>
                  </a:lnTo>
                  <a:lnTo>
                    <a:pt x="1392" y="1014"/>
                  </a:lnTo>
                  <a:lnTo>
                    <a:pt x="1386" y="1014"/>
                  </a:lnTo>
                  <a:lnTo>
                    <a:pt x="1362" y="1026"/>
                  </a:lnTo>
                  <a:lnTo>
                    <a:pt x="1338" y="1002"/>
                  </a:lnTo>
                  <a:lnTo>
                    <a:pt x="1338" y="960"/>
                  </a:lnTo>
                  <a:lnTo>
                    <a:pt x="1332" y="954"/>
                  </a:lnTo>
                  <a:lnTo>
                    <a:pt x="1326" y="942"/>
                  </a:lnTo>
                  <a:lnTo>
                    <a:pt x="1314" y="930"/>
                  </a:lnTo>
                  <a:lnTo>
                    <a:pt x="1308" y="912"/>
                  </a:lnTo>
                  <a:lnTo>
                    <a:pt x="1296" y="900"/>
                  </a:lnTo>
                  <a:lnTo>
                    <a:pt x="1290" y="888"/>
                  </a:lnTo>
                  <a:lnTo>
                    <a:pt x="1290" y="882"/>
                  </a:lnTo>
                  <a:lnTo>
                    <a:pt x="1296" y="876"/>
                  </a:lnTo>
                  <a:lnTo>
                    <a:pt x="1308" y="876"/>
                  </a:lnTo>
                  <a:lnTo>
                    <a:pt x="1320" y="870"/>
                  </a:lnTo>
                  <a:lnTo>
                    <a:pt x="1326" y="864"/>
                  </a:lnTo>
                  <a:lnTo>
                    <a:pt x="1332" y="852"/>
                  </a:lnTo>
                  <a:lnTo>
                    <a:pt x="1332" y="840"/>
                  </a:lnTo>
                  <a:lnTo>
                    <a:pt x="1326" y="834"/>
                  </a:lnTo>
                  <a:lnTo>
                    <a:pt x="1326" y="828"/>
                  </a:lnTo>
                  <a:lnTo>
                    <a:pt x="1320" y="774"/>
                  </a:lnTo>
                  <a:lnTo>
                    <a:pt x="1332" y="750"/>
                  </a:lnTo>
                  <a:lnTo>
                    <a:pt x="1326" y="732"/>
                  </a:lnTo>
                  <a:lnTo>
                    <a:pt x="1326" y="726"/>
                  </a:lnTo>
                  <a:lnTo>
                    <a:pt x="1332" y="720"/>
                  </a:lnTo>
                  <a:lnTo>
                    <a:pt x="1332" y="690"/>
                  </a:lnTo>
                  <a:lnTo>
                    <a:pt x="1338" y="678"/>
                  </a:lnTo>
                  <a:lnTo>
                    <a:pt x="1338" y="672"/>
                  </a:lnTo>
                  <a:lnTo>
                    <a:pt x="1326" y="648"/>
                  </a:lnTo>
                  <a:lnTo>
                    <a:pt x="1302" y="588"/>
                  </a:lnTo>
                  <a:lnTo>
                    <a:pt x="1290" y="570"/>
                  </a:lnTo>
                  <a:lnTo>
                    <a:pt x="1296" y="564"/>
                  </a:lnTo>
                  <a:lnTo>
                    <a:pt x="1308" y="558"/>
                  </a:lnTo>
                  <a:lnTo>
                    <a:pt x="1296" y="528"/>
                  </a:lnTo>
                  <a:lnTo>
                    <a:pt x="1284" y="480"/>
                  </a:lnTo>
                  <a:lnTo>
                    <a:pt x="1278" y="438"/>
                  </a:lnTo>
                  <a:lnTo>
                    <a:pt x="1272" y="414"/>
                  </a:lnTo>
                  <a:lnTo>
                    <a:pt x="1266" y="408"/>
                  </a:lnTo>
                  <a:lnTo>
                    <a:pt x="1260" y="396"/>
                  </a:lnTo>
                  <a:lnTo>
                    <a:pt x="1236" y="384"/>
                  </a:lnTo>
                  <a:lnTo>
                    <a:pt x="1230" y="378"/>
                  </a:lnTo>
                  <a:lnTo>
                    <a:pt x="1224" y="378"/>
                  </a:lnTo>
                  <a:lnTo>
                    <a:pt x="1224" y="336"/>
                  </a:lnTo>
                  <a:lnTo>
                    <a:pt x="1212" y="324"/>
                  </a:lnTo>
                  <a:lnTo>
                    <a:pt x="1194" y="318"/>
                  </a:lnTo>
                  <a:lnTo>
                    <a:pt x="1182" y="318"/>
                  </a:lnTo>
                  <a:lnTo>
                    <a:pt x="1182" y="288"/>
                  </a:lnTo>
                  <a:lnTo>
                    <a:pt x="1170" y="288"/>
                  </a:lnTo>
                  <a:lnTo>
                    <a:pt x="1170" y="246"/>
                  </a:lnTo>
                  <a:lnTo>
                    <a:pt x="1194" y="222"/>
                  </a:lnTo>
                  <a:lnTo>
                    <a:pt x="1218" y="204"/>
                  </a:lnTo>
                  <a:lnTo>
                    <a:pt x="1218" y="198"/>
                  </a:lnTo>
                  <a:lnTo>
                    <a:pt x="1224" y="192"/>
                  </a:lnTo>
                  <a:lnTo>
                    <a:pt x="1224" y="180"/>
                  </a:lnTo>
                  <a:lnTo>
                    <a:pt x="1230" y="168"/>
                  </a:lnTo>
                  <a:lnTo>
                    <a:pt x="1230" y="126"/>
                  </a:lnTo>
                  <a:lnTo>
                    <a:pt x="1224" y="114"/>
                  </a:lnTo>
                  <a:lnTo>
                    <a:pt x="1224" y="78"/>
                  </a:lnTo>
                  <a:lnTo>
                    <a:pt x="1230" y="66"/>
                  </a:lnTo>
                  <a:lnTo>
                    <a:pt x="1230" y="54"/>
                  </a:lnTo>
                  <a:lnTo>
                    <a:pt x="1212" y="48"/>
                  </a:lnTo>
                  <a:lnTo>
                    <a:pt x="1254" y="30"/>
                  </a:lnTo>
                  <a:lnTo>
                    <a:pt x="1254" y="18"/>
                  </a:lnTo>
                  <a:lnTo>
                    <a:pt x="1242" y="18"/>
                  </a:lnTo>
                  <a:lnTo>
                    <a:pt x="1236" y="12"/>
                  </a:lnTo>
                  <a:lnTo>
                    <a:pt x="1224" y="12"/>
                  </a:lnTo>
                  <a:lnTo>
                    <a:pt x="1206" y="24"/>
                  </a:lnTo>
                  <a:lnTo>
                    <a:pt x="1170" y="6"/>
                  </a:lnTo>
                  <a:lnTo>
                    <a:pt x="1152" y="6"/>
                  </a:lnTo>
                  <a:lnTo>
                    <a:pt x="1152" y="18"/>
                  </a:lnTo>
                  <a:lnTo>
                    <a:pt x="1116" y="18"/>
                  </a:lnTo>
                  <a:lnTo>
                    <a:pt x="1092" y="0"/>
                  </a:lnTo>
                  <a:lnTo>
                    <a:pt x="1086" y="30"/>
                  </a:lnTo>
                  <a:lnTo>
                    <a:pt x="1056" y="18"/>
                  </a:lnTo>
                  <a:lnTo>
                    <a:pt x="1026" y="42"/>
                  </a:lnTo>
                  <a:lnTo>
                    <a:pt x="1002" y="30"/>
                  </a:lnTo>
                  <a:lnTo>
                    <a:pt x="984" y="30"/>
                  </a:lnTo>
                  <a:lnTo>
                    <a:pt x="966" y="24"/>
                  </a:lnTo>
                  <a:lnTo>
                    <a:pt x="948" y="24"/>
                  </a:lnTo>
                  <a:lnTo>
                    <a:pt x="924" y="30"/>
                  </a:lnTo>
                  <a:lnTo>
                    <a:pt x="906" y="30"/>
                  </a:lnTo>
                  <a:lnTo>
                    <a:pt x="900" y="36"/>
                  </a:lnTo>
                  <a:lnTo>
                    <a:pt x="888" y="36"/>
                  </a:lnTo>
                  <a:lnTo>
                    <a:pt x="876" y="42"/>
                  </a:lnTo>
                  <a:lnTo>
                    <a:pt x="816" y="42"/>
                  </a:lnTo>
                  <a:lnTo>
                    <a:pt x="810" y="48"/>
                  </a:lnTo>
                  <a:lnTo>
                    <a:pt x="750" y="48"/>
                  </a:lnTo>
                  <a:lnTo>
                    <a:pt x="744" y="54"/>
                  </a:lnTo>
                  <a:lnTo>
                    <a:pt x="726" y="54"/>
                  </a:lnTo>
                  <a:lnTo>
                    <a:pt x="714" y="60"/>
                  </a:lnTo>
                  <a:lnTo>
                    <a:pt x="696" y="66"/>
                  </a:lnTo>
                  <a:lnTo>
                    <a:pt x="684" y="78"/>
                  </a:lnTo>
                  <a:lnTo>
                    <a:pt x="678" y="90"/>
                  </a:lnTo>
                  <a:lnTo>
                    <a:pt x="666" y="102"/>
                  </a:lnTo>
                  <a:lnTo>
                    <a:pt x="666" y="108"/>
                  </a:lnTo>
                  <a:lnTo>
                    <a:pt x="636" y="108"/>
                  </a:lnTo>
                  <a:lnTo>
                    <a:pt x="624" y="114"/>
                  </a:lnTo>
                  <a:lnTo>
                    <a:pt x="606" y="114"/>
                  </a:lnTo>
                  <a:lnTo>
                    <a:pt x="594" y="120"/>
                  </a:lnTo>
                  <a:lnTo>
                    <a:pt x="588" y="126"/>
                  </a:lnTo>
                  <a:lnTo>
                    <a:pt x="588" y="132"/>
                  </a:lnTo>
                  <a:lnTo>
                    <a:pt x="558" y="162"/>
                  </a:lnTo>
                  <a:lnTo>
                    <a:pt x="546" y="168"/>
                  </a:lnTo>
                  <a:lnTo>
                    <a:pt x="522" y="168"/>
                  </a:lnTo>
                  <a:lnTo>
                    <a:pt x="528" y="174"/>
                  </a:lnTo>
                  <a:lnTo>
                    <a:pt x="534" y="186"/>
                  </a:lnTo>
                  <a:lnTo>
                    <a:pt x="546" y="192"/>
                  </a:lnTo>
                  <a:lnTo>
                    <a:pt x="540" y="198"/>
                  </a:lnTo>
                  <a:lnTo>
                    <a:pt x="540" y="210"/>
                  </a:lnTo>
                  <a:lnTo>
                    <a:pt x="552" y="210"/>
                  </a:lnTo>
                  <a:lnTo>
                    <a:pt x="546" y="276"/>
                  </a:lnTo>
                  <a:lnTo>
                    <a:pt x="558" y="294"/>
                  </a:lnTo>
                  <a:lnTo>
                    <a:pt x="546" y="324"/>
                  </a:lnTo>
                  <a:lnTo>
                    <a:pt x="564" y="324"/>
                  </a:lnTo>
                  <a:lnTo>
                    <a:pt x="564" y="354"/>
                  </a:lnTo>
                  <a:lnTo>
                    <a:pt x="588" y="372"/>
                  </a:lnTo>
                  <a:lnTo>
                    <a:pt x="570" y="390"/>
                  </a:lnTo>
                  <a:lnTo>
                    <a:pt x="570" y="402"/>
                  </a:lnTo>
                  <a:lnTo>
                    <a:pt x="516" y="408"/>
                  </a:lnTo>
                  <a:lnTo>
                    <a:pt x="504" y="402"/>
                  </a:lnTo>
                  <a:lnTo>
                    <a:pt x="486" y="402"/>
                  </a:lnTo>
                  <a:lnTo>
                    <a:pt x="486" y="408"/>
                  </a:lnTo>
                  <a:lnTo>
                    <a:pt x="480" y="414"/>
                  </a:lnTo>
                  <a:lnTo>
                    <a:pt x="474" y="408"/>
                  </a:lnTo>
                  <a:lnTo>
                    <a:pt x="462" y="408"/>
                  </a:lnTo>
                  <a:lnTo>
                    <a:pt x="462" y="414"/>
                  </a:lnTo>
                  <a:lnTo>
                    <a:pt x="456" y="420"/>
                  </a:lnTo>
                  <a:lnTo>
                    <a:pt x="456" y="432"/>
                  </a:lnTo>
                  <a:lnTo>
                    <a:pt x="432" y="432"/>
                  </a:lnTo>
                  <a:lnTo>
                    <a:pt x="420" y="438"/>
                  </a:lnTo>
                  <a:lnTo>
                    <a:pt x="396" y="438"/>
                  </a:lnTo>
                  <a:lnTo>
                    <a:pt x="390" y="444"/>
                  </a:lnTo>
                  <a:lnTo>
                    <a:pt x="390" y="456"/>
                  </a:lnTo>
                  <a:lnTo>
                    <a:pt x="396" y="462"/>
                  </a:lnTo>
                  <a:lnTo>
                    <a:pt x="402" y="474"/>
                  </a:lnTo>
                  <a:lnTo>
                    <a:pt x="414" y="492"/>
                  </a:lnTo>
                  <a:lnTo>
                    <a:pt x="390" y="504"/>
                  </a:lnTo>
                  <a:lnTo>
                    <a:pt x="390" y="510"/>
                  </a:lnTo>
                  <a:lnTo>
                    <a:pt x="378" y="522"/>
                  </a:lnTo>
                  <a:lnTo>
                    <a:pt x="366" y="528"/>
                  </a:lnTo>
                  <a:lnTo>
                    <a:pt x="360" y="534"/>
                  </a:lnTo>
                  <a:close/>
                </a:path>
              </a:pathLst>
            </a:custGeom>
            <a:solidFill>
              <a:srgbClr val="C0C0C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680" name="Albania">
              <a:extLst>
                <a:ext uri="{FF2B5EF4-FFF2-40B4-BE49-F238E27FC236}">
                  <a16:creationId xmlns:a16="http://schemas.microsoft.com/office/drawing/2014/main" id="{03D2A710-7EC5-0A41-AC54-02629129D4F8}"/>
                </a:ext>
              </a:extLst>
            </p:cNvPr>
            <p:cNvSpPr>
              <a:spLocks/>
            </p:cNvSpPr>
            <p:nvPr/>
          </p:nvSpPr>
          <p:spPr bwMode="gray">
            <a:xfrm>
              <a:off x="2983" y="1698"/>
              <a:ext cx="36" cy="62"/>
            </a:xfrm>
            <a:custGeom>
              <a:avLst/>
              <a:gdLst>
                <a:gd name="T0" fmla="*/ 2147483647 w 144"/>
                <a:gd name="T1" fmla="*/ 2147483647 h 246"/>
                <a:gd name="T2" fmla="*/ 2147483647 w 144"/>
                <a:gd name="T3" fmla="*/ 2147483647 h 246"/>
                <a:gd name="T4" fmla="*/ 2147483647 w 144"/>
                <a:gd name="T5" fmla="*/ 2147483647 h 246"/>
                <a:gd name="T6" fmla="*/ 2147483647 w 144"/>
                <a:gd name="T7" fmla="*/ 2147483647 h 246"/>
                <a:gd name="T8" fmla="*/ 2147483647 w 144"/>
                <a:gd name="T9" fmla="*/ 2147483647 h 246"/>
                <a:gd name="T10" fmla="*/ 2147483647 w 144"/>
                <a:gd name="T11" fmla="*/ 2147483647 h 246"/>
                <a:gd name="T12" fmla="*/ 2147483647 w 144"/>
                <a:gd name="T13" fmla="*/ 2147483647 h 246"/>
                <a:gd name="T14" fmla="*/ 2147483647 w 144"/>
                <a:gd name="T15" fmla="*/ 2147483647 h 246"/>
                <a:gd name="T16" fmla="*/ 2147483647 w 144"/>
                <a:gd name="T17" fmla="*/ 2147483647 h 246"/>
                <a:gd name="T18" fmla="*/ 2147483647 w 144"/>
                <a:gd name="T19" fmla="*/ 2147483647 h 246"/>
                <a:gd name="T20" fmla="*/ 2147483647 w 144"/>
                <a:gd name="T21" fmla="*/ 2147483647 h 246"/>
                <a:gd name="T22" fmla="*/ 2147483647 w 144"/>
                <a:gd name="T23" fmla="*/ 2147483647 h 246"/>
                <a:gd name="T24" fmla="*/ 2147483647 w 144"/>
                <a:gd name="T25" fmla="*/ 2147483647 h 246"/>
                <a:gd name="T26" fmla="*/ 2147483647 w 144"/>
                <a:gd name="T27" fmla="*/ 2147483647 h 246"/>
                <a:gd name="T28" fmla="*/ 2147483647 w 144"/>
                <a:gd name="T29" fmla="*/ 2147483647 h 246"/>
                <a:gd name="T30" fmla="*/ 2147483647 w 144"/>
                <a:gd name="T31" fmla="*/ 2147483647 h 246"/>
                <a:gd name="T32" fmla="*/ 2147483647 w 144"/>
                <a:gd name="T33" fmla="*/ 2147483647 h 246"/>
                <a:gd name="T34" fmla="*/ 2147483647 w 144"/>
                <a:gd name="T35" fmla="*/ 2147483647 h 246"/>
                <a:gd name="T36" fmla="*/ 2147483647 w 144"/>
                <a:gd name="T37" fmla="*/ 2147483647 h 246"/>
                <a:gd name="T38" fmla="*/ 2147483647 w 144"/>
                <a:gd name="T39" fmla="*/ 0 h 246"/>
                <a:gd name="T40" fmla="*/ 2147483647 w 144"/>
                <a:gd name="T41" fmla="*/ 2147483647 h 246"/>
                <a:gd name="T42" fmla="*/ 2147483647 w 144"/>
                <a:gd name="T43" fmla="*/ 2147483647 h 246"/>
                <a:gd name="T44" fmla="*/ 0 w 144"/>
                <a:gd name="T45" fmla="*/ 2147483647 h 246"/>
                <a:gd name="T46" fmla="*/ 2147483647 w 144"/>
                <a:gd name="T47" fmla="*/ 2147483647 h 246"/>
                <a:gd name="T48" fmla="*/ 2147483647 w 144"/>
                <a:gd name="T49" fmla="*/ 2147483647 h 246"/>
                <a:gd name="T50" fmla="*/ 2147483647 w 144"/>
                <a:gd name="T51" fmla="*/ 2147483647 h 246"/>
                <a:gd name="T52" fmla="*/ 2147483647 w 144"/>
                <a:gd name="T53" fmla="*/ 2147483647 h 246"/>
                <a:gd name="T54" fmla="*/ 2147483647 w 144"/>
                <a:gd name="T55" fmla="*/ 2147483647 h 246"/>
                <a:gd name="T56" fmla="*/ 2147483647 w 144"/>
                <a:gd name="T57" fmla="*/ 2147483647 h 246"/>
                <a:gd name="T58" fmla="*/ 2147483647 w 144"/>
                <a:gd name="T59" fmla="*/ 2147483647 h 246"/>
                <a:gd name="T60" fmla="*/ 2147483647 w 144"/>
                <a:gd name="T61" fmla="*/ 2147483647 h 246"/>
                <a:gd name="T62" fmla="*/ 2147483647 w 144"/>
                <a:gd name="T63" fmla="*/ 2147483647 h 246"/>
                <a:gd name="T64" fmla="*/ 2147483647 w 144"/>
                <a:gd name="T65" fmla="*/ 2147483647 h 246"/>
                <a:gd name="T66" fmla="*/ 2147483647 w 144"/>
                <a:gd name="T67" fmla="*/ 2147483647 h 246"/>
                <a:gd name="T68" fmla="*/ 2147483647 w 144"/>
                <a:gd name="T69" fmla="*/ 2147483647 h 246"/>
                <a:gd name="T70" fmla="*/ 2147483647 w 144"/>
                <a:gd name="T71" fmla="*/ 2147483647 h 246"/>
                <a:gd name="T72" fmla="*/ 2147483647 w 144"/>
                <a:gd name="T73" fmla="*/ 2147483647 h 246"/>
                <a:gd name="T74" fmla="*/ 2147483647 w 144"/>
                <a:gd name="T75" fmla="*/ 2147483647 h 246"/>
                <a:gd name="T76" fmla="*/ 2147483647 w 144"/>
                <a:gd name="T77" fmla="*/ 2147483647 h 246"/>
                <a:gd name="T78" fmla="*/ 2147483647 w 144"/>
                <a:gd name="T79" fmla="*/ 2147483647 h 246"/>
                <a:gd name="T80" fmla="*/ 2147483647 w 144"/>
                <a:gd name="T81" fmla="*/ 2147483647 h 246"/>
                <a:gd name="T82" fmla="*/ 2147483647 w 144"/>
                <a:gd name="T83" fmla="*/ 2147483647 h 246"/>
                <a:gd name="T84" fmla="*/ 2147483647 w 144"/>
                <a:gd name="T85" fmla="*/ 2147483647 h 246"/>
                <a:gd name="T86" fmla="*/ 2147483647 w 144"/>
                <a:gd name="T87" fmla="*/ 2147483647 h 246"/>
                <a:gd name="T88" fmla="*/ 2147483647 w 144"/>
                <a:gd name="T89" fmla="*/ 2147483647 h 24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144"/>
                <a:gd name="T136" fmla="*/ 0 h 246"/>
                <a:gd name="T137" fmla="*/ 144 w 144"/>
                <a:gd name="T138" fmla="*/ 246 h 246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144" h="246">
                  <a:moveTo>
                    <a:pt x="96" y="210"/>
                  </a:moveTo>
                  <a:lnTo>
                    <a:pt x="96" y="204"/>
                  </a:lnTo>
                  <a:lnTo>
                    <a:pt x="108" y="204"/>
                  </a:lnTo>
                  <a:lnTo>
                    <a:pt x="120" y="198"/>
                  </a:lnTo>
                  <a:lnTo>
                    <a:pt x="120" y="174"/>
                  </a:lnTo>
                  <a:lnTo>
                    <a:pt x="138" y="174"/>
                  </a:lnTo>
                  <a:lnTo>
                    <a:pt x="144" y="168"/>
                  </a:lnTo>
                  <a:lnTo>
                    <a:pt x="144" y="138"/>
                  </a:lnTo>
                  <a:lnTo>
                    <a:pt x="120" y="144"/>
                  </a:lnTo>
                  <a:lnTo>
                    <a:pt x="120" y="126"/>
                  </a:lnTo>
                  <a:lnTo>
                    <a:pt x="114" y="126"/>
                  </a:lnTo>
                  <a:lnTo>
                    <a:pt x="108" y="120"/>
                  </a:lnTo>
                  <a:lnTo>
                    <a:pt x="108" y="96"/>
                  </a:lnTo>
                  <a:lnTo>
                    <a:pt x="102" y="84"/>
                  </a:lnTo>
                  <a:lnTo>
                    <a:pt x="102" y="42"/>
                  </a:lnTo>
                  <a:lnTo>
                    <a:pt x="96" y="24"/>
                  </a:lnTo>
                  <a:lnTo>
                    <a:pt x="84" y="24"/>
                  </a:lnTo>
                  <a:lnTo>
                    <a:pt x="72" y="6"/>
                  </a:lnTo>
                  <a:lnTo>
                    <a:pt x="66" y="12"/>
                  </a:lnTo>
                  <a:lnTo>
                    <a:pt x="36" y="0"/>
                  </a:lnTo>
                  <a:lnTo>
                    <a:pt x="36" y="18"/>
                  </a:lnTo>
                  <a:lnTo>
                    <a:pt x="24" y="24"/>
                  </a:lnTo>
                  <a:lnTo>
                    <a:pt x="0" y="24"/>
                  </a:lnTo>
                  <a:lnTo>
                    <a:pt x="18" y="36"/>
                  </a:lnTo>
                  <a:lnTo>
                    <a:pt x="24" y="30"/>
                  </a:lnTo>
                  <a:lnTo>
                    <a:pt x="30" y="48"/>
                  </a:lnTo>
                  <a:lnTo>
                    <a:pt x="18" y="60"/>
                  </a:lnTo>
                  <a:lnTo>
                    <a:pt x="24" y="66"/>
                  </a:lnTo>
                  <a:lnTo>
                    <a:pt x="48" y="66"/>
                  </a:lnTo>
                  <a:lnTo>
                    <a:pt x="48" y="84"/>
                  </a:lnTo>
                  <a:lnTo>
                    <a:pt x="42" y="96"/>
                  </a:lnTo>
                  <a:lnTo>
                    <a:pt x="42" y="114"/>
                  </a:lnTo>
                  <a:lnTo>
                    <a:pt x="36" y="132"/>
                  </a:lnTo>
                  <a:lnTo>
                    <a:pt x="36" y="156"/>
                  </a:lnTo>
                  <a:lnTo>
                    <a:pt x="24" y="180"/>
                  </a:lnTo>
                  <a:lnTo>
                    <a:pt x="24" y="186"/>
                  </a:lnTo>
                  <a:lnTo>
                    <a:pt x="42" y="204"/>
                  </a:lnTo>
                  <a:lnTo>
                    <a:pt x="54" y="210"/>
                  </a:lnTo>
                  <a:lnTo>
                    <a:pt x="60" y="216"/>
                  </a:lnTo>
                  <a:lnTo>
                    <a:pt x="60" y="234"/>
                  </a:lnTo>
                  <a:lnTo>
                    <a:pt x="66" y="240"/>
                  </a:lnTo>
                  <a:lnTo>
                    <a:pt x="84" y="240"/>
                  </a:lnTo>
                  <a:lnTo>
                    <a:pt x="90" y="246"/>
                  </a:lnTo>
                  <a:lnTo>
                    <a:pt x="96" y="246"/>
                  </a:lnTo>
                  <a:lnTo>
                    <a:pt x="96" y="210"/>
                  </a:lnTo>
                  <a:close/>
                </a:path>
              </a:pathLst>
            </a:custGeom>
            <a:solidFill>
              <a:srgbClr val="C0C0C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681" name="South Africa">
              <a:extLst>
                <a:ext uri="{FF2B5EF4-FFF2-40B4-BE49-F238E27FC236}">
                  <a16:creationId xmlns:a16="http://schemas.microsoft.com/office/drawing/2014/main" id="{9CD2A86C-FDCB-7C6A-6D69-24799361679E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2948" y="3022"/>
              <a:ext cx="287" cy="259"/>
            </a:xfrm>
            <a:custGeom>
              <a:avLst/>
              <a:gdLst>
                <a:gd name="T0" fmla="*/ 2147483647 w 1134"/>
                <a:gd name="T1" fmla="*/ 2147483647 h 1020"/>
                <a:gd name="T2" fmla="*/ 2147483647 w 1134"/>
                <a:gd name="T3" fmla="*/ 2147483647 h 1020"/>
                <a:gd name="T4" fmla="*/ 2147483647 w 1134"/>
                <a:gd name="T5" fmla="*/ 2147483647 h 1020"/>
                <a:gd name="T6" fmla="*/ 2147483647 w 1134"/>
                <a:gd name="T7" fmla="*/ 2147483647 h 1020"/>
                <a:gd name="T8" fmla="*/ 2147483647 w 1134"/>
                <a:gd name="T9" fmla="*/ 2147483647 h 1020"/>
                <a:gd name="T10" fmla="*/ 2147483647 w 1134"/>
                <a:gd name="T11" fmla="*/ 2147483647 h 1020"/>
                <a:gd name="T12" fmla="*/ 2147483647 w 1134"/>
                <a:gd name="T13" fmla="*/ 2147483647 h 1020"/>
                <a:gd name="T14" fmla="*/ 2147483647 w 1134"/>
                <a:gd name="T15" fmla="*/ 2147483647 h 1020"/>
                <a:gd name="T16" fmla="*/ 2147483647 w 1134"/>
                <a:gd name="T17" fmla="*/ 2147483647 h 1020"/>
                <a:gd name="T18" fmla="*/ 2147483647 w 1134"/>
                <a:gd name="T19" fmla="*/ 2147483647 h 1020"/>
                <a:gd name="T20" fmla="*/ 2147483647 w 1134"/>
                <a:gd name="T21" fmla="*/ 2147483647 h 1020"/>
                <a:gd name="T22" fmla="*/ 2147483647 w 1134"/>
                <a:gd name="T23" fmla="*/ 2147483647 h 1020"/>
                <a:gd name="T24" fmla="*/ 2147483647 w 1134"/>
                <a:gd name="T25" fmla="*/ 2147483647 h 1020"/>
                <a:gd name="T26" fmla="*/ 2147483647 w 1134"/>
                <a:gd name="T27" fmla="*/ 2147483647 h 1020"/>
                <a:gd name="T28" fmla="*/ 2147483647 w 1134"/>
                <a:gd name="T29" fmla="*/ 2147483647 h 1020"/>
                <a:gd name="T30" fmla="*/ 2147483647 w 1134"/>
                <a:gd name="T31" fmla="*/ 2147483647 h 1020"/>
                <a:gd name="T32" fmla="*/ 2147483647 w 1134"/>
                <a:gd name="T33" fmla="*/ 2147483647 h 1020"/>
                <a:gd name="T34" fmla="*/ 2147483647 w 1134"/>
                <a:gd name="T35" fmla="*/ 2147483647 h 1020"/>
                <a:gd name="T36" fmla="*/ 2147483647 w 1134"/>
                <a:gd name="T37" fmla="*/ 2147483647 h 1020"/>
                <a:gd name="T38" fmla="*/ 2147483647 w 1134"/>
                <a:gd name="T39" fmla="*/ 2147483647 h 1020"/>
                <a:gd name="T40" fmla="*/ 2147483647 w 1134"/>
                <a:gd name="T41" fmla="*/ 2147483647 h 1020"/>
                <a:gd name="T42" fmla="*/ 2147483647 w 1134"/>
                <a:gd name="T43" fmla="*/ 2147483647 h 1020"/>
                <a:gd name="T44" fmla="*/ 2147483647 w 1134"/>
                <a:gd name="T45" fmla="*/ 2147483647 h 1020"/>
                <a:gd name="T46" fmla="*/ 2147483647 w 1134"/>
                <a:gd name="T47" fmla="*/ 2147483647 h 1020"/>
                <a:gd name="T48" fmla="*/ 2147483647 w 1134"/>
                <a:gd name="T49" fmla="*/ 2147483647 h 1020"/>
                <a:gd name="T50" fmla="*/ 2147483647 w 1134"/>
                <a:gd name="T51" fmla="*/ 2147483647 h 1020"/>
                <a:gd name="T52" fmla="*/ 2147483647 w 1134"/>
                <a:gd name="T53" fmla="*/ 2147483647 h 1020"/>
                <a:gd name="T54" fmla="*/ 2147483647 w 1134"/>
                <a:gd name="T55" fmla="*/ 2147483647 h 1020"/>
                <a:gd name="T56" fmla="*/ 2147483647 w 1134"/>
                <a:gd name="T57" fmla="*/ 2147483647 h 1020"/>
                <a:gd name="T58" fmla="*/ 2147483647 w 1134"/>
                <a:gd name="T59" fmla="*/ 2147483647 h 1020"/>
                <a:gd name="T60" fmla="*/ 2147483647 w 1134"/>
                <a:gd name="T61" fmla="*/ 2147483647 h 1020"/>
                <a:gd name="T62" fmla="*/ 0 w 1134"/>
                <a:gd name="T63" fmla="*/ 2147483647 h 1020"/>
                <a:gd name="T64" fmla="*/ 2147483647 w 1134"/>
                <a:gd name="T65" fmla="*/ 2147483647 h 1020"/>
                <a:gd name="T66" fmla="*/ 2147483647 w 1134"/>
                <a:gd name="T67" fmla="*/ 2147483647 h 1020"/>
                <a:gd name="T68" fmla="*/ 2147483647 w 1134"/>
                <a:gd name="T69" fmla="*/ 2147483647 h 1020"/>
                <a:gd name="T70" fmla="*/ 2147483647 w 1134"/>
                <a:gd name="T71" fmla="*/ 2147483647 h 1020"/>
                <a:gd name="T72" fmla="*/ 2147483647 w 1134"/>
                <a:gd name="T73" fmla="*/ 2147483647 h 1020"/>
                <a:gd name="T74" fmla="*/ 2147483647 w 1134"/>
                <a:gd name="T75" fmla="*/ 2147483647 h 1020"/>
                <a:gd name="T76" fmla="*/ 2147483647 w 1134"/>
                <a:gd name="T77" fmla="*/ 2147483647 h 1020"/>
                <a:gd name="T78" fmla="*/ 2147483647 w 1134"/>
                <a:gd name="T79" fmla="*/ 2147483647 h 1020"/>
                <a:gd name="T80" fmla="*/ 2147483647 w 1134"/>
                <a:gd name="T81" fmla="*/ 2147483647 h 1020"/>
                <a:gd name="T82" fmla="*/ 2147483647 w 1134"/>
                <a:gd name="T83" fmla="*/ 2147483647 h 1020"/>
                <a:gd name="T84" fmla="*/ 2147483647 w 1134"/>
                <a:gd name="T85" fmla="*/ 2147483647 h 1020"/>
                <a:gd name="T86" fmla="*/ 2147483647 w 1134"/>
                <a:gd name="T87" fmla="*/ 2147483647 h 1020"/>
                <a:gd name="T88" fmla="*/ 2147483647 w 1134"/>
                <a:gd name="T89" fmla="*/ 2147483647 h 1020"/>
                <a:gd name="T90" fmla="*/ 2147483647 w 1134"/>
                <a:gd name="T91" fmla="*/ 2147483647 h 1020"/>
                <a:gd name="T92" fmla="*/ 2147483647 w 1134"/>
                <a:gd name="T93" fmla="*/ 2147483647 h 1020"/>
                <a:gd name="T94" fmla="*/ 2147483647 w 1134"/>
                <a:gd name="T95" fmla="*/ 2147483647 h 1020"/>
                <a:gd name="T96" fmla="*/ 2147483647 w 1134"/>
                <a:gd name="T97" fmla="*/ 2147483647 h 1020"/>
                <a:gd name="T98" fmla="*/ 2147483647 w 1134"/>
                <a:gd name="T99" fmla="*/ 2147483647 h 1020"/>
                <a:gd name="T100" fmla="*/ 2147483647 w 1134"/>
                <a:gd name="T101" fmla="*/ 2147483647 h 1020"/>
                <a:gd name="T102" fmla="*/ 2147483647 w 1134"/>
                <a:gd name="T103" fmla="*/ 2147483647 h 1020"/>
                <a:gd name="T104" fmla="*/ 2147483647 w 1134"/>
                <a:gd name="T105" fmla="*/ 2147483647 h 1020"/>
                <a:gd name="T106" fmla="*/ 2147483647 w 1134"/>
                <a:gd name="T107" fmla="*/ 2147483647 h 1020"/>
                <a:gd name="T108" fmla="*/ 2147483647 w 1134"/>
                <a:gd name="T109" fmla="*/ 2147483647 h 1020"/>
                <a:gd name="T110" fmla="*/ 2147483647 w 1134"/>
                <a:gd name="T111" fmla="*/ 2147483647 h 1020"/>
                <a:gd name="T112" fmla="*/ 2147483647 w 1134"/>
                <a:gd name="T113" fmla="*/ 2147483647 h 1020"/>
                <a:gd name="T114" fmla="*/ 2147483647 w 1134"/>
                <a:gd name="T115" fmla="*/ 2147483647 h 1020"/>
                <a:gd name="T116" fmla="*/ 2147483647 w 1134"/>
                <a:gd name="T117" fmla="*/ 2147483647 h 1020"/>
                <a:gd name="T118" fmla="*/ 2147483647 w 1134"/>
                <a:gd name="T119" fmla="*/ 2147483647 h 1020"/>
                <a:gd name="T120" fmla="*/ 2147483647 w 1134"/>
                <a:gd name="T121" fmla="*/ 2147483647 h 1020"/>
                <a:gd name="T122" fmla="*/ 2147483647 w 1134"/>
                <a:gd name="T123" fmla="*/ 2147483647 h 1020"/>
                <a:gd name="T124" fmla="*/ 2147483647 w 1134"/>
                <a:gd name="T125" fmla="*/ 2147483647 h 1020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1134"/>
                <a:gd name="T190" fmla="*/ 0 h 1020"/>
                <a:gd name="T191" fmla="*/ 1134 w 1134"/>
                <a:gd name="T192" fmla="*/ 1020 h 1020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1134" h="1020">
                  <a:moveTo>
                    <a:pt x="1116" y="372"/>
                  </a:moveTo>
                  <a:lnTo>
                    <a:pt x="1098" y="372"/>
                  </a:lnTo>
                  <a:lnTo>
                    <a:pt x="1092" y="378"/>
                  </a:lnTo>
                  <a:lnTo>
                    <a:pt x="1086" y="378"/>
                  </a:lnTo>
                  <a:lnTo>
                    <a:pt x="1074" y="420"/>
                  </a:lnTo>
                  <a:lnTo>
                    <a:pt x="1062" y="420"/>
                  </a:lnTo>
                  <a:lnTo>
                    <a:pt x="1050" y="414"/>
                  </a:lnTo>
                  <a:lnTo>
                    <a:pt x="1032" y="414"/>
                  </a:lnTo>
                  <a:lnTo>
                    <a:pt x="1020" y="402"/>
                  </a:lnTo>
                  <a:lnTo>
                    <a:pt x="1008" y="396"/>
                  </a:lnTo>
                  <a:lnTo>
                    <a:pt x="996" y="372"/>
                  </a:lnTo>
                  <a:lnTo>
                    <a:pt x="996" y="348"/>
                  </a:lnTo>
                  <a:lnTo>
                    <a:pt x="1002" y="336"/>
                  </a:lnTo>
                  <a:lnTo>
                    <a:pt x="1014" y="324"/>
                  </a:lnTo>
                  <a:lnTo>
                    <a:pt x="1014" y="312"/>
                  </a:lnTo>
                  <a:lnTo>
                    <a:pt x="1020" y="300"/>
                  </a:lnTo>
                  <a:lnTo>
                    <a:pt x="1032" y="288"/>
                  </a:lnTo>
                  <a:lnTo>
                    <a:pt x="1038" y="288"/>
                  </a:lnTo>
                  <a:lnTo>
                    <a:pt x="1050" y="294"/>
                  </a:lnTo>
                  <a:lnTo>
                    <a:pt x="1062" y="306"/>
                  </a:lnTo>
                  <a:lnTo>
                    <a:pt x="1086" y="270"/>
                  </a:lnTo>
                  <a:lnTo>
                    <a:pt x="1086" y="180"/>
                  </a:lnTo>
                  <a:lnTo>
                    <a:pt x="1056" y="120"/>
                  </a:lnTo>
                  <a:lnTo>
                    <a:pt x="1056" y="102"/>
                  </a:lnTo>
                  <a:lnTo>
                    <a:pt x="1050" y="90"/>
                  </a:lnTo>
                  <a:lnTo>
                    <a:pt x="1050" y="72"/>
                  </a:lnTo>
                  <a:lnTo>
                    <a:pt x="1044" y="54"/>
                  </a:lnTo>
                  <a:lnTo>
                    <a:pt x="1044" y="24"/>
                  </a:lnTo>
                  <a:lnTo>
                    <a:pt x="1026" y="12"/>
                  </a:lnTo>
                  <a:lnTo>
                    <a:pt x="966" y="12"/>
                  </a:lnTo>
                  <a:lnTo>
                    <a:pt x="954" y="6"/>
                  </a:lnTo>
                  <a:lnTo>
                    <a:pt x="948" y="6"/>
                  </a:lnTo>
                  <a:lnTo>
                    <a:pt x="936" y="0"/>
                  </a:lnTo>
                  <a:lnTo>
                    <a:pt x="876" y="0"/>
                  </a:lnTo>
                  <a:lnTo>
                    <a:pt x="864" y="24"/>
                  </a:lnTo>
                  <a:lnTo>
                    <a:pt x="852" y="24"/>
                  </a:lnTo>
                  <a:lnTo>
                    <a:pt x="840" y="30"/>
                  </a:lnTo>
                  <a:lnTo>
                    <a:pt x="828" y="30"/>
                  </a:lnTo>
                  <a:lnTo>
                    <a:pt x="822" y="36"/>
                  </a:lnTo>
                  <a:lnTo>
                    <a:pt x="810" y="60"/>
                  </a:lnTo>
                  <a:lnTo>
                    <a:pt x="768" y="102"/>
                  </a:lnTo>
                  <a:lnTo>
                    <a:pt x="756" y="108"/>
                  </a:lnTo>
                  <a:lnTo>
                    <a:pt x="750" y="108"/>
                  </a:lnTo>
                  <a:lnTo>
                    <a:pt x="738" y="114"/>
                  </a:lnTo>
                  <a:lnTo>
                    <a:pt x="726" y="138"/>
                  </a:lnTo>
                  <a:lnTo>
                    <a:pt x="726" y="174"/>
                  </a:lnTo>
                  <a:lnTo>
                    <a:pt x="714" y="180"/>
                  </a:lnTo>
                  <a:lnTo>
                    <a:pt x="708" y="192"/>
                  </a:lnTo>
                  <a:lnTo>
                    <a:pt x="702" y="198"/>
                  </a:lnTo>
                  <a:lnTo>
                    <a:pt x="690" y="204"/>
                  </a:lnTo>
                  <a:lnTo>
                    <a:pt x="672" y="210"/>
                  </a:lnTo>
                  <a:lnTo>
                    <a:pt x="654" y="228"/>
                  </a:lnTo>
                  <a:lnTo>
                    <a:pt x="654" y="240"/>
                  </a:lnTo>
                  <a:lnTo>
                    <a:pt x="648" y="252"/>
                  </a:lnTo>
                  <a:lnTo>
                    <a:pt x="642" y="270"/>
                  </a:lnTo>
                  <a:lnTo>
                    <a:pt x="636" y="282"/>
                  </a:lnTo>
                  <a:lnTo>
                    <a:pt x="630" y="288"/>
                  </a:lnTo>
                  <a:lnTo>
                    <a:pt x="618" y="294"/>
                  </a:lnTo>
                  <a:lnTo>
                    <a:pt x="606" y="294"/>
                  </a:lnTo>
                  <a:lnTo>
                    <a:pt x="600" y="288"/>
                  </a:lnTo>
                  <a:lnTo>
                    <a:pt x="594" y="294"/>
                  </a:lnTo>
                  <a:lnTo>
                    <a:pt x="582" y="300"/>
                  </a:lnTo>
                  <a:lnTo>
                    <a:pt x="570" y="300"/>
                  </a:lnTo>
                  <a:lnTo>
                    <a:pt x="564" y="294"/>
                  </a:lnTo>
                  <a:lnTo>
                    <a:pt x="552" y="288"/>
                  </a:lnTo>
                  <a:lnTo>
                    <a:pt x="546" y="282"/>
                  </a:lnTo>
                  <a:lnTo>
                    <a:pt x="516" y="282"/>
                  </a:lnTo>
                  <a:lnTo>
                    <a:pt x="504" y="270"/>
                  </a:lnTo>
                  <a:lnTo>
                    <a:pt x="492" y="264"/>
                  </a:lnTo>
                  <a:lnTo>
                    <a:pt x="486" y="258"/>
                  </a:lnTo>
                  <a:lnTo>
                    <a:pt x="474" y="252"/>
                  </a:lnTo>
                  <a:lnTo>
                    <a:pt x="462" y="252"/>
                  </a:lnTo>
                  <a:lnTo>
                    <a:pt x="450" y="258"/>
                  </a:lnTo>
                  <a:lnTo>
                    <a:pt x="444" y="264"/>
                  </a:lnTo>
                  <a:lnTo>
                    <a:pt x="438" y="276"/>
                  </a:lnTo>
                  <a:lnTo>
                    <a:pt x="438" y="288"/>
                  </a:lnTo>
                  <a:lnTo>
                    <a:pt x="432" y="300"/>
                  </a:lnTo>
                  <a:lnTo>
                    <a:pt x="432" y="324"/>
                  </a:lnTo>
                  <a:lnTo>
                    <a:pt x="420" y="324"/>
                  </a:lnTo>
                  <a:lnTo>
                    <a:pt x="414" y="330"/>
                  </a:lnTo>
                  <a:lnTo>
                    <a:pt x="408" y="330"/>
                  </a:lnTo>
                  <a:lnTo>
                    <a:pt x="402" y="336"/>
                  </a:lnTo>
                  <a:lnTo>
                    <a:pt x="396" y="348"/>
                  </a:lnTo>
                  <a:lnTo>
                    <a:pt x="390" y="354"/>
                  </a:lnTo>
                  <a:lnTo>
                    <a:pt x="390" y="360"/>
                  </a:lnTo>
                  <a:lnTo>
                    <a:pt x="366" y="360"/>
                  </a:lnTo>
                  <a:lnTo>
                    <a:pt x="366" y="378"/>
                  </a:lnTo>
                  <a:lnTo>
                    <a:pt x="288" y="378"/>
                  </a:lnTo>
                  <a:lnTo>
                    <a:pt x="288" y="348"/>
                  </a:lnTo>
                  <a:lnTo>
                    <a:pt x="294" y="336"/>
                  </a:lnTo>
                  <a:lnTo>
                    <a:pt x="294" y="330"/>
                  </a:lnTo>
                  <a:lnTo>
                    <a:pt x="300" y="318"/>
                  </a:lnTo>
                  <a:lnTo>
                    <a:pt x="300" y="294"/>
                  </a:lnTo>
                  <a:lnTo>
                    <a:pt x="294" y="288"/>
                  </a:lnTo>
                  <a:lnTo>
                    <a:pt x="294" y="270"/>
                  </a:lnTo>
                  <a:lnTo>
                    <a:pt x="288" y="258"/>
                  </a:lnTo>
                  <a:lnTo>
                    <a:pt x="282" y="240"/>
                  </a:lnTo>
                  <a:lnTo>
                    <a:pt x="276" y="234"/>
                  </a:lnTo>
                  <a:lnTo>
                    <a:pt x="264" y="228"/>
                  </a:lnTo>
                  <a:lnTo>
                    <a:pt x="258" y="222"/>
                  </a:lnTo>
                  <a:lnTo>
                    <a:pt x="246" y="216"/>
                  </a:lnTo>
                  <a:lnTo>
                    <a:pt x="240" y="510"/>
                  </a:lnTo>
                  <a:lnTo>
                    <a:pt x="222" y="510"/>
                  </a:lnTo>
                  <a:lnTo>
                    <a:pt x="210" y="516"/>
                  </a:lnTo>
                  <a:lnTo>
                    <a:pt x="204" y="522"/>
                  </a:lnTo>
                  <a:lnTo>
                    <a:pt x="204" y="528"/>
                  </a:lnTo>
                  <a:lnTo>
                    <a:pt x="192" y="528"/>
                  </a:lnTo>
                  <a:lnTo>
                    <a:pt x="192" y="552"/>
                  </a:lnTo>
                  <a:lnTo>
                    <a:pt x="168" y="552"/>
                  </a:lnTo>
                  <a:lnTo>
                    <a:pt x="156" y="540"/>
                  </a:lnTo>
                  <a:lnTo>
                    <a:pt x="144" y="540"/>
                  </a:lnTo>
                  <a:lnTo>
                    <a:pt x="132" y="552"/>
                  </a:lnTo>
                  <a:lnTo>
                    <a:pt x="108" y="552"/>
                  </a:lnTo>
                  <a:lnTo>
                    <a:pt x="102" y="546"/>
                  </a:lnTo>
                  <a:lnTo>
                    <a:pt x="102" y="540"/>
                  </a:lnTo>
                  <a:lnTo>
                    <a:pt x="96" y="534"/>
                  </a:lnTo>
                  <a:lnTo>
                    <a:pt x="72" y="534"/>
                  </a:lnTo>
                  <a:lnTo>
                    <a:pt x="66" y="528"/>
                  </a:lnTo>
                  <a:lnTo>
                    <a:pt x="60" y="516"/>
                  </a:lnTo>
                  <a:lnTo>
                    <a:pt x="60" y="492"/>
                  </a:lnTo>
                  <a:lnTo>
                    <a:pt x="42" y="474"/>
                  </a:lnTo>
                  <a:lnTo>
                    <a:pt x="36" y="474"/>
                  </a:lnTo>
                  <a:lnTo>
                    <a:pt x="30" y="480"/>
                  </a:lnTo>
                  <a:lnTo>
                    <a:pt x="30" y="486"/>
                  </a:lnTo>
                  <a:lnTo>
                    <a:pt x="24" y="498"/>
                  </a:lnTo>
                  <a:lnTo>
                    <a:pt x="18" y="504"/>
                  </a:lnTo>
                  <a:lnTo>
                    <a:pt x="18" y="510"/>
                  </a:lnTo>
                  <a:lnTo>
                    <a:pt x="0" y="522"/>
                  </a:lnTo>
                  <a:lnTo>
                    <a:pt x="0" y="516"/>
                  </a:lnTo>
                  <a:lnTo>
                    <a:pt x="0" y="528"/>
                  </a:lnTo>
                  <a:lnTo>
                    <a:pt x="6" y="540"/>
                  </a:lnTo>
                  <a:lnTo>
                    <a:pt x="6" y="552"/>
                  </a:lnTo>
                  <a:lnTo>
                    <a:pt x="36" y="582"/>
                  </a:lnTo>
                  <a:lnTo>
                    <a:pt x="42" y="600"/>
                  </a:lnTo>
                  <a:lnTo>
                    <a:pt x="42" y="648"/>
                  </a:lnTo>
                  <a:lnTo>
                    <a:pt x="48" y="672"/>
                  </a:lnTo>
                  <a:lnTo>
                    <a:pt x="54" y="690"/>
                  </a:lnTo>
                  <a:lnTo>
                    <a:pt x="72" y="714"/>
                  </a:lnTo>
                  <a:lnTo>
                    <a:pt x="96" y="738"/>
                  </a:lnTo>
                  <a:lnTo>
                    <a:pt x="114" y="762"/>
                  </a:lnTo>
                  <a:lnTo>
                    <a:pt x="120" y="786"/>
                  </a:lnTo>
                  <a:lnTo>
                    <a:pt x="120" y="834"/>
                  </a:lnTo>
                  <a:lnTo>
                    <a:pt x="114" y="846"/>
                  </a:lnTo>
                  <a:lnTo>
                    <a:pt x="114" y="852"/>
                  </a:lnTo>
                  <a:lnTo>
                    <a:pt x="90" y="852"/>
                  </a:lnTo>
                  <a:lnTo>
                    <a:pt x="90" y="876"/>
                  </a:lnTo>
                  <a:lnTo>
                    <a:pt x="96" y="888"/>
                  </a:lnTo>
                  <a:lnTo>
                    <a:pt x="108" y="906"/>
                  </a:lnTo>
                  <a:lnTo>
                    <a:pt x="114" y="918"/>
                  </a:lnTo>
                  <a:lnTo>
                    <a:pt x="114" y="960"/>
                  </a:lnTo>
                  <a:lnTo>
                    <a:pt x="120" y="972"/>
                  </a:lnTo>
                  <a:lnTo>
                    <a:pt x="120" y="978"/>
                  </a:lnTo>
                  <a:lnTo>
                    <a:pt x="126" y="978"/>
                  </a:lnTo>
                  <a:lnTo>
                    <a:pt x="126" y="972"/>
                  </a:lnTo>
                  <a:lnTo>
                    <a:pt x="132" y="966"/>
                  </a:lnTo>
                  <a:lnTo>
                    <a:pt x="144" y="966"/>
                  </a:lnTo>
                  <a:lnTo>
                    <a:pt x="150" y="972"/>
                  </a:lnTo>
                  <a:lnTo>
                    <a:pt x="180" y="984"/>
                  </a:lnTo>
                  <a:lnTo>
                    <a:pt x="180" y="996"/>
                  </a:lnTo>
                  <a:lnTo>
                    <a:pt x="204" y="1020"/>
                  </a:lnTo>
                  <a:lnTo>
                    <a:pt x="216" y="1020"/>
                  </a:lnTo>
                  <a:lnTo>
                    <a:pt x="240" y="1008"/>
                  </a:lnTo>
                  <a:lnTo>
                    <a:pt x="246" y="996"/>
                  </a:lnTo>
                  <a:lnTo>
                    <a:pt x="252" y="990"/>
                  </a:lnTo>
                  <a:lnTo>
                    <a:pt x="264" y="984"/>
                  </a:lnTo>
                  <a:lnTo>
                    <a:pt x="294" y="984"/>
                  </a:lnTo>
                  <a:lnTo>
                    <a:pt x="306" y="990"/>
                  </a:lnTo>
                  <a:lnTo>
                    <a:pt x="354" y="990"/>
                  </a:lnTo>
                  <a:lnTo>
                    <a:pt x="354" y="984"/>
                  </a:lnTo>
                  <a:lnTo>
                    <a:pt x="360" y="978"/>
                  </a:lnTo>
                  <a:lnTo>
                    <a:pt x="360" y="966"/>
                  </a:lnTo>
                  <a:lnTo>
                    <a:pt x="366" y="960"/>
                  </a:lnTo>
                  <a:lnTo>
                    <a:pt x="378" y="954"/>
                  </a:lnTo>
                  <a:lnTo>
                    <a:pt x="408" y="954"/>
                  </a:lnTo>
                  <a:lnTo>
                    <a:pt x="420" y="960"/>
                  </a:lnTo>
                  <a:lnTo>
                    <a:pt x="432" y="960"/>
                  </a:lnTo>
                  <a:lnTo>
                    <a:pt x="438" y="966"/>
                  </a:lnTo>
                  <a:lnTo>
                    <a:pt x="444" y="960"/>
                  </a:lnTo>
                  <a:lnTo>
                    <a:pt x="456" y="960"/>
                  </a:lnTo>
                  <a:lnTo>
                    <a:pt x="468" y="954"/>
                  </a:lnTo>
                  <a:lnTo>
                    <a:pt x="504" y="954"/>
                  </a:lnTo>
                  <a:lnTo>
                    <a:pt x="522" y="960"/>
                  </a:lnTo>
                  <a:lnTo>
                    <a:pt x="534" y="966"/>
                  </a:lnTo>
                  <a:lnTo>
                    <a:pt x="552" y="966"/>
                  </a:lnTo>
                  <a:lnTo>
                    <a:pt x="558" y="960"/>
                  </a:lnTo>
                  <a:lnTo>
                    <a:pt x="570" y="954"/>
                  </a:lnTo>
                  <a:lnTo>
                    <a:pt x="606" y="954"/>
                  </a:lnTo>
                  <a:lnTo>
                    <a:pt x="618" y="948"/>
                  </a:lnTo>
                  <a:lnTo>
                    <a:pt x="624" y="942"/>
                  </a:lnTo>
                  <a:lnTo>
                    <a:pt x="636" y="936"/>
                  </a:lnTo>
                  <a:lnTo>
                    <a:pt x="684" y="936"/>
                  </a:lnTo>
                  <a:lnTo>
                    <a:pt x="708" y="924"/>
                  </a:lnTo>
                  <a:lnTo>
                    <a:pt x="720" y="912"/>
                  </a:lnTo>
                  <a:lnTo>
                    <a:pt x="738" y="900"/>
                  </a:lnTo>
                  <a:lnTo>
                    <a:pt x="774" y="864"/>
                  </a:lnTo>
                  <a:lnTo>
                    <a:pt x="786" y="858"/>
                  </a:lnTo>
                  <a:lnTo>
                    <a:pt x="804" y="846"/>
                  </a:lnTo>
                  <a:lnTo>
                    <a:pt x="900" y="750"/>
                  </a:lnTo>
                  <a:lnTo>
                    <a:pt x="918" y="750"/>
                  </a:lnTo>
                  <a:lnTo>
                    <a:pt x="924" y="744"/>
                  </a:lnTo>
                  <a:lnTo>
                    <a:pt x="960" y="696"/>
                  </a:lnTo>
                  <a:lnTo>
                    <a:pt x="972" y="672"/>
                  </a:lnTo>
                  <a:lnTo>
                    <a:pt x="984" y="654"/>
                  </a:lnTo>
                  <a:lnTo>
                    <a:pt x="990" y="642"/>
                  </a:lnTo>
                  <a:lnTo>
                    <a:pt x="1002" y="606"/>
                  </a:lnTo>
                  <a:lnTo>
                    <a:pt x="1014" y="588"/>
                  </a:lnTo>
                  <a:lnTo>
                    <a:pt x="1020" y="576"/>
                  </a:lnTo>
                  <a:lnTo>
                    <a:pt x="1026" y="570"/>
                  </a:lnTo>
                  <a:lnTo>
                    <a:pt x="1038" y="564"/>
                  </a:lnTo>
                  <a:lnTo>
                    <a:pt x="1050" y="552"/>
                  </a:lnTo>
                  <a:lnTo>
                    <a:pt x="1068" y="546"/>
                  </a:lnTo>
                  <a:lnTo>
                    <a:pt x="1086" y="534"/>
                  </a:lnTo>
                  <a:lnTo>
                    <a:pt x="1098" y="510"/>
                  </a:lnTo>
                  <a:lnTo>
                    <a:pt x="1098" y="498"/>
                  </a:lnTo>
                  <a:lnTo>
                    <a:pt x="1104" y="486"/>
                  </a:lnTo>
                  <a:lnTo>
                    <a:pt x="1110" y="468"/>
                  </a:lnTo>
                  <a:lnTo>
                    <a:pt x="1116" y="456"/>
                  </a:lnTo>
                  <a:lnTo>
                    <a:pt x="1122" y="450"/>
                  </a:lnTo>
                  <a:lnTo>
                    <a:pt x="1122" y="438"/>
                  </a:lnTo>
                  <a:lnTo>
                    <a:pt x="1128" y="432"/>
                  </a:lnTo>
                  <a:lnTo>
                    <a:pt x="1128" y="414"/>
                  </a:lnTo>
                  <a:lnTo>
                    <a:pt x="1134" y="396"/>
                  </a:lnTo>
                  <a:lnTo>
                    <a:pt x="1128" y="384"/>
                  </a:lnTo>
                  <a:lnTo>
                    <a:pt x="1116" y="372"/>
                  </a:lnTo>
                  <a:close/>
                  <a:moveTo>
                    <a:pt x="870" y="624"/>
                  </a:moveTo>
                  <a:lnTo>
                    <a:pt x="858" y="630"/>
                  </a:lnTo>
                  <a:lnTo>
                    <a:pt x="852" y="636"/>
                  </a:lnTo>
                  <a:lnTo>
                    <a:pt x="840" y="642"/>
                  </a:lnTo>
                  <a:lnTo>
                    <a:pt x="822" y="642"/>
                  </a:lnTo>
                  <a:lnTo>
                    <a:pt x="810" y="648"/>
                  </a:lnTo>
                  <a:lnTo>
                    <a:pt x="804" y="654"/>
                  </a:lnTo>
                  <a:lnTo>
                    <a:pt x="798" y="666"/>
                  </a:lnTo>
                  <a:lnTo>
                    <a:pt x="792" y="672"/>
                  </a:lnTo>
                  <a:lnTo>
                    <a:pt x="792" y="684"/>
                  </a:lnTo>
                  <a:lnTo>
                    <a:pt x="774" y="684"/>
                  </a:lnTo>
                  <a:lnTo>
                    <a:pt x="744" y="654"/>
                  </a:lnTo>
                  <a:lnTo>
                    <a:pt x="744" y="636"/>
                  </a:lnTo>
                  <a:lnTo>
                    <a:pt x="720" y="600"/>
                  </a:lnTo>
                  <a:lnTo>
                    <a:pt x="744" y="600"/>
                  </a:lnTo>
                  <a:lnTo>
                    <a:pt x="750" y="582"/>
                  </a:lnTo>
                  <a:lnTo>
                    <a:pt x="768" y="564"/>
                  </a:lnTo>
                  <a:lnTo>
                    <a:pt x="768" y="546"/>
                  </a:lnTo>
                  <a:lnTo>
                    <a:pt x="774" y="540"/>
                  </a:lnTo>
                  <a:lnTo>
                    <a:pt x="798" y="540"/>
                  </a:lnTo>
                  <a:lnTo>
                    <a:pt x="798" y="528"/>
                  </a:lnTo>
                  <a:lnTo>
                    <a:pt x="810" y="522"/>
                  </a:lnTo>
                  <a:lnTo>
                    <a:pt x="846" y="522"/>
                  </a:lnTo>
                  <a:lnTo>
                    <a:pt x="852" y="528"/>
                  </a:lnTo>
                  <a:lnTo>
                    <a:pt x="858" y="540"/>
                  </a:lnTo>
                  <a:lnTo>
                    <a:pt x="864" y="546"/>
                  </a:lnTo>
                  <a:lnTo>
                    <a:pt x="870" y="558"/>
                  </a:lnTo>
                  <a:lnTo>
                    <a:pt x="882" y="564"/>
                  </a:lnTo>
                  <a:lnTo>
                    <a:pt x="888" y="588"/>
                  </a:lnTo>
                  <a:lnTo>
                    <a:pt x="864" y="606"/>
                  </a:lnTo>
                  <a:lnTo>
                    <a:pt x="870" y="624"/>
                  </a:lnTo>
                  <a:close/>
                </a:path>
              </a:pathLst>
            </a:custGeom>
            <a:solidFill>
              <a:srgbClr val="C0C0C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682" name="Afghanistan">
              <a:extLst>
                <a:ext uri="{FF2B5EF4-FFF2-40B4-BE49-F238E27FC236}">
                  <a16:creationId xmlns:a16="http://schemas.microsoft.com/office/drawing/2014/main" id="{9D63A898-E17D-866C-A8A6-87C13891E3A2}"/>
                </a:ext>
              </a:extLst>
            </p:cNvPr>
            <p:cNvSpPr>
              <a:spLocks/>
            </p:cNvSpPr>
            <p:nvPr/>
          </p:nvSpPr>
          <p:spPr bwMode="gray">
            <a:xfrm>
              <a:off x="3696" y="1781"/>
              <a:ext cx="230" cy="188"/>
            </a:xfrm>
            <a:custGeom>
              <a:avLst/>
              <a:gdLst>
                <a:gd name="T0" fmla="*/ 2147483647 w 906"/>
                <a:gd name="T1" fmla="*/ 2147483647 h 738"/>
                <a:gd name="T2" fmla="*/ 2147483647 w 906"/>
                <a:gd name="T3" fmla="*/ 2147483647 h 738"/>
                <a:gd name="T4" fmla="*/ 2147483647 w 906"/>
                <a:gd name="T5" fmla="*/ 2147483647 h 738"/>
                <a:gd name="T6" fmla="*/ 2147483647 w 906"/>
                <a:gd name="T7" fmla="*/ 2147483647 h 738"/>
                <a:gd name="T8" fmla="*/ 2147483647 w 906"/>
                <a:gd name="T9" fmla="*/ 2147483647 h 738"/>
                <a:gd name="T10" fmla="*/ 2147483647 w 906"/>
                <a:gd name="T11" fmla="*/ 0 h 738"/>
                <a:gd name="T12" fmla="*/ 2147483647 w 906"/>
                <a:gd name="T13" fmla="*/ 2147483647 h 738"/>
                <a:gd name="T14" fmla="*/ 2147483647 w 906"/>
                <a:gd name="T15" fmla="*/ 2147483647 h 738"/>
                <a:gd name="T16" fmla="*/ 2147483647 w 906"/>
                <a:gd name="T17" fmla="*/ 2147483647 h 738"/>
                <a:gd name="T18" fmla="*/ 2147483647 w 906"/>
                <a:gd name="T19" fmla="*/ 2147483647 h 738"/>
                <a:gd name="T20" fmla="*/ 2147483647 w 906"/>
                <a:gd name="T21" fmla="*/ 2147483647 h 738"/>
                <a:gd name="T22" fmla="*/ 2147483647 w 906"/>
                <a:gd name="T23" fmla="*/ 2147483647 h 738"/>
                <a:gd name="T24" fmla="*/ 2147483647 w 906"/>
                <a:gd name="T25" fmla="*/ 2147483647 h 738"/>
                <a:gd name="T26" fmla="*/ 2147483647 w 906"/>
                <a:gd name="T27" fmla="*/ 2147483647 h 738"/>
                <a:gd name="T28" fmla="*/ 2147483647 w 906"/>
                <a:gd name="T29" fmla="*/ 2147483647 h 738"/>
                <a:gd name="T30" fmla="*/ 2147483647 w 906"/>
                <a:gd name="T31" fmla="*/ 2147483647 h 738"/>
                <a:gd name="T32" fmla="*/ 2147483647 w 906"/>
                <a:gd name="T33" fmla="*/ 2147483647 h 738"/>
                <a:gd name="T34" fmla="*/ 2147483647 w 906"/>
                <a:gd name="T35" fmla="*/ 2147483647 h 738"/>
                <a:gd name="T36" fmla="*/ 2147483647 w 906"/>
                <a:gd name="T37" fmla="*/ 2147483647 h 738"/>
                <a:gd name="T38" fmla="*/ 2147483647 w 906"/>
                <a:gd name="T39" fmla="*/ 2147483647 h 738"/>
                <a:gd name="T40" fmla="*/ 2147483647 w 906"/>
                <a:gd name="T41" fmla="*/ 2147483647 h 738"/>
                <a:gd name="T42" fmla="*/ 2147483647 w 906"/>
                <a:gd name="T43" fmla="*/ 2147483647 h 738"/>
                <a:gd name="T44" fmla="*/ 2147483647 w 906"/>
                <a:gd name="T45" fmla="*/ 2147483647 h 738"/>
                <a:gd name="T46" fmla="*/ 0 w 906"/>
                <a:gd name="T47" fmla="*/ 2147483647 h 738"/>
                <a:gd name="T48" fmla="*/ 2147483647 w 906"/>
                <a:gd name="T49" fmla="*/ 2147483647 h 738"/>
                <a:gd name="T50" fmla="*/ 2147483647 w 906"/>
                <a:gd name="T51" fmla="*/ 2147483647 h 738"/>
                <a:gd name="T52" fmla="*/ 2147483647 w 906"/>
                <a:gd name="T53" fmla="*/ 2147483647 h 738"/>
                <a:gd name="T54" fmla="*/ 2147483647 w 906"/>
                <a:gd name="T55" fmla="*/ 2147483647 h 738"/>
                <a:gd name="T56" fmla="*/ 2147483647 w 906"/>
                <a:gd name="T57" fmla="*/ 2147483647 h 738"/>
                <a:gd name="T58" fmla="*/ 2147483647 w 906"/>
                <a:gd name="T59" fmla="*/ 2147483647 h 738"/>
                <a:gd name="T60" fmla="*/ 2147483647 w 906"/>
                <a:gd name="T61" fmla="*/ 2147483647 h 738"/>
                <a:gd name="T62" fmla="*/ 2147483647 w 906"/>
                <a:gd name="T63" fmla="*/ 2147483647 h 738"/>
                <a:gd name="T64" fmla="*/ 2147483647 w 906"/>
                <a:gd name="T65" fmla="*/ 2147483647 h 738"/>
                <a:gd name="T66" fmla="*/ 2147483647 w 906"/>
                <a:gd name="T67" fmla="*/ 2147483647 h 738"/>
                <a:gd name="T68" fmla="*/ 2147483647 w 906"/>
                <a:gd name="T69" fmla="*/ 2147483647 h 738"/>
                <a:gd name="T70" fmla="*/ 2147483647 w 906"/>
                <a:gd name="T71" fmla="*/ 2147483647 h 738"/>
                <a:gd name="T72" fmla="*/ 2147483647 w 906"/>
                <a:gd name="T73" fmla="*/ 2147483647 h 738"/>
                <a:gd name="T74" fmla="*/ 2147483647 w 906"/>
                <a:gd name="T75" fmla="*/ 2147483647 h 738"/>
                <a:gd name="T76" fmla="*/ 2147483647 w 906"/>
                <a:gd name="T77" fmla="*/ 2147483647 h 738"/>
                <a:gd name="T78" fmla="*/ 2147483647 w 906"/>
                <a:gd name="T79" fmla="*/ 2147483647 h 738"/>
                <a:gd name="T80" fmla="*/ 2147483647 w 906"/>
                <a:gd name="T81" fmla="*/ 2147483647 h 738"/>
                <a:gd name="T82" fmla="*/ 2147483647 w 906"/>
                <a:gd name="T83" fmla="*/ 2147483647 h 738"/>
                <a:gd name="T84" fmla="*/ 2147483647 w 906"/>
                <a:gd name="T85" fmla="*/ 2147483647 h 738"/>
                <a:gd name="T86" fmla="*/ 2147483647 w 906"/>
                <a:gd name="T87" fmla="*/ 2147483647 h 738"/>
                <a:gd name="T88" fmla="*/ 2147483647 w 906"/>
                <a:gd name="T89" fmla="*/ 2147483647 h 738"/>
                <a:gd name="T90" fmla="*/ 2147483647 w 906"/>
                <a:gd name="T91" fmla="*/ 2147483647 h 738"/>
                <a:gd name="T92" fmla="*/ 2147483647 w 906"/>
                <a:gd name="T93" fmla="*/ 2147483647 h 738"/>
                <a:gd name="T94" fmla="*/ 2147483647 w 906"/>
                <a:gd name="T95" fmla="*/ 2147483647 h 738"/>
                <a:gd name="T96" fmla="*/ 2147483647 w 906"/>
                <a:gd name="T97" fmla="*/ 2147483647 h 738"/>
                <a:gd name="T98" fmla="*/ 2147483647 w 906"/>
                <a:gd name="T99" fmla="*/ 2147483647 h 738"/>
                <a:gd name="T100" fmla="*/ 2147483647 w 906"/>
                <a:gd name="T101" fmla="*/ 2147483647 h 738"/>
                <a:gd name="T102" fmla="*/ 2147483647 w 906"/>
                <a:gd name="T103" fmla="*/ 2147483647 h 738"/>
                <a:gd name="T104" fmla="*/ 2147483647 w 906"/>
                <a:gd name="T105" fmla="*/ 2147483647 h 738"/>
                <a:gd name="T106" fmla="*/ 2147483647 w 906"/>
                <a:gd name="T107" fmla="*/ 2147483647 h 738"/>
                <a:gd name="T108" fmla="*/ 2147483647 w 906"/>
                <a:gd name="T109" fmla="*/ 2147483647 h 738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906"/>
                <a:gd name="T166" fmla="*/ 0 h 738"/>
                <a:gd name="T167" fmla="*/ 906 w 906"/>
                <a:gd name="T168" fmla="*/ 738 h 738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906" h="738">
                  <a:moveTo>
                    <a:pt x="894" y="108"/>
                  </a:moveTo>
                  <a:lnTo>
                    <a:pt x="894" y="96"/>
                  </a:lnTo>
                  <a:lnTo>
                    <a:pt x="906" y="96"/>
                  </a:lnTo>
                  <a:lnTo>
                    <a:pt x="900" y="90"/>
                  </a:lnTo>
                  <a:lnTo>
                    <a:pt x="876" y="90"/>
                  </a:lnTo>
                  <a:lnTo>
                    <a:pt x="840" y="102"/>
                  </a:lnTo>
                  <a:lnTo>
                    <a:pt x="840" y="84"/>
                  </a:lnTo>
                  <a:lnTo>
                    <a:pt x="816" y="84"/>
                  </a:lnTo>
                  <a:lnTo>
                    <a:pt x="792" y="96"/>
                  </a:lnTo>
                  <a:lnTo>
                    <a:pt x="786" y="102"/>
                  </a:lnTo>
                  <a:lnTo>
                    <a:pt x="780" y="114"/>
                  </a:lnTo>
                  <a:lnTo>
                    <a:pt x="774" y="120"/>
                  </a:lnTo>
                  <a:lnTo>
                    <a:pt x="756" y="120"/>
                  </a:lnTo>
                  <a:lnTo>
                    <a:pt x="750" y="126"/>
                  </a:lnTo>
                  <a:lnTo>
                    <a:pt x="744" y="138"/>
                  </a:lnTo>
                  <a:lnTo>
                    <a:pt x="732" y="144"/>
                  </a:lnTo>
                  <a:lnTo>
                    <a:pt x="726" y="150"/>
                  </a:lnTo>
                  <a:lnTo>
                    <a:pt x="720" y="150"/>
                  </a:lnTo>
                  <a:lnTo>
                    <a:pt x="690" y="120"/>
                  </a:lnTo>
                  <a:lnTo>
                    <a:pt x="690" y="114"/>
                  </a:lnTo>
                  <a:lnTo>
                    <a:pt x="678" y="48"/>
                  </a:lnTo>
                  <a:lnTo>
                    <a:pt x="660" y="48"/>
                  </a:lnTo>
                  <a:lnTo>
                    <a:pt x="660" y="18"/>
                  </a:lnTo>
                  <a:lnTo>
                    <a:pt x="642" y="0"/>
                  </a:lnTo>
                  <a:lnTo>
                    <a:pt x="624" y="0"/>
                  </a:lnTo>
                  <a:lnTo>
                    <a:pt x="618" y="6"/>
                  </a:lnTo>
                  <a:lnTo>
                    <a:pt x="618" y="30"/>
                  </a:lnTo>
                  <a:lnTo>
                    <a:pt x="612" y="36"/>
                  </a:lnTo>
                  <a:lnTo>
                    <a:pt x="606" y="36"/>
                  </a:lnTo>
                  <a:lnTo>
                    <a:pt x="594" y="48"/>
                  </a:lnTo>
                  <a:lnTo>
                    <a:pt x="594" y="54"/>
                  </a:lnTo>
                  <a:lnTo>
                    <a:pt x="600" y="60"/>
                  </a:lnTo>
                  <a:lnTo>
                    <a:pt x="606" y="60"/>
                  </a:lnTo>
                  <a:lnTo>
                    <a:pt x="600" y="84"/>
                  </a:lnTo>
                  <a:lnTo>
                    <a:pt x="588" y="72"/>
                  </a:lnTo>
                  <a:lnTo>
                    <a:pt x="570" y="72"/>
                  </a:lnTo>
                  <a:lnTo>
                    <a:pt x="558" y="78"/>
                  </a:lnTo>
                  <a:lnTo>
                    <a:pt x="546" y="90"/>
                  </a:lnTo>
                  <a:lnTo>
                    <a:pt x="546" y="120"/>
                  </a:lnTo>
                  <a:lnTo>
                    <a:pt x="540" y="120"/>
                  </a:lnTo>
                  <a:lnTo>
                    <a:pt x="534" y="114"/>
                  </a:lnTo>
                  <a:lnTo>
                    <a:pt x="528" y="102"/>
                  </a:lnTo>
                  <a:lnTo>
                    <a:pt x="522" y="96"/>
                  </a:lnTo>
                  <a:lnTo>
                    <a:pt x="510" y="96"/>
                  </a:lnTo>
                  <a:lnTo>
                    <a:pt x="504" y="102"/>
                  </a:lnTo>
                  <a:lnTo>
                    <a:pt x="492" y="108"/>
                  </a:lnTo>
                  <a:lnTo>
                    <a:pt x="474" y="126"/>
                  </a:lnTo>
                  <a:lnTo>
                    <a:pt x="468" y="126"/>
                  </a:lnTo>
                  <a:lnTo>
                    <a:pt x="456" y="114"/>
                  </a:lnTo>
                  <a:lnTo>
                    <a:pt x="444" y="108"/>
                  </a:lnTo>
                  <a:lnTo>
                    <a:pt x="438" y="102"/>
                  </a:lnTo>
                  <a:lnTo>
                    <a:pt x="426" y="102"/>
                  </a:lnTo>
                  <a:lnTo>
                    <a:pt x="414" y="108"/>
                  </a:lnTo>
                  <a:lnTo>
                    <a:pt x="396" y="84"/>
                  </a:lnTo>
                  <a:lnTo>
                    <a:pt x="384" y="96"/>
                  </a:lnTo>
                  <a:lnTo>
                    <a:pt x="342" y="96"/>
                  </a:lnTo>
                  <a:lnTo>
                    <a:pt x="330" y="90"/>
                  </a:lnTo>
                  <a:lnTo>
                    <a:pt x="324" y="84"/>
                  </a:lnTo>
                  <a:lnTo>
                    <a:pt x="312" y="78"/>
                  </a:lnTo>
                  <a:lnTo>
                    <a:pt x="300" y="78"/>
                  </a:lnTo>
                  <a:lnTo>
                    <a:pt x="300" y="102"/>
                  </a:lnTo>
                  <a:lnTo>
                    <a:pt x="264" y="102"/>
                  </a:lnTo>
                  <a:lnTo>
                    <a:pt x="252" y="108"/>
                  </a:lnTo>
                  <a:lnTo>
                    <a:pt x="246" y="120"/>
                  </a:lnTo>
                  <a:lnTo>
                    <a:pt x="246" y="180"/>
                  </a:lnTo>
                  <a:lnTo>
                    <a:pt x="234" y="180"/>
                  </a:lnTo>
                  <a:lnTo>
                    <a:pt x="222" y="186"/>
                  </a:lnTo>
                  <a:lnTo>
                    <a:pt x="216" y="198"/>
                  </a:lnTo>
                  <a:lnTo>
                    <a:pt x="180" y="216"/>
                  </a:lnTo>
                  <a:lnTo>
                    <a:pt x="168" y="216"/>
                  </a:lnTo>
                  <a:lnTo>
                    <a:pt x="168" y="228"/>
                  </a:lnTo>
                  <a:lnTo>
                    <a:pt x="156" y="252"/>
                  </a:lnTo>
                  <a:lnTo>
                    <a:pt x="150" y="258"/>
                  </a:lnTo>
                  <a:lnTo>
                    <a:pt x="138" y="264"/>
                  </a:lnTo>
                  <a:lnTo>
                    <a:pt x="114" y="264"/>
                  </a:lnTo>
                  <a:lnTo>
                    <a:pt x="90" y="240"/>
                  </a:lnTo>
                  <a:lnTo>
                    <a:pt x="84" y="240"/>
                  </a:lnTo>
                  <a:lnTo>
                    <a:pt x="78" y="246"/>
                  </a:lnTo>
                  <a:lnTo>
                    <a:pt x="66" y="246"/>
                  </a:lnTo>
                  <a:lnTo>
                    <a:pt x="60" y="240"/>
                  </a:lnTo>
                  <a:lnTo>
                    <a:pt x="48" y="240"/>
                  </a:lnTo>
                  <a:lnTo>
                    <a:pt x="42" y="234"/>
                  </a:lnTo>
                  <a:lnTo>
                    <a:pt x="36" y="240"/>
                  </a:lnTo>
                  <a:lnTo>
                    <a:pt x="30" y="252"/>
                  </a:lnTo>
                  <a:lnTo>
                    <a:pt x="30" y="258"/>
                  </a:lnTo>
                  <a:lnTo>
                    <a:pt x="36" y="270"/>
                  </a:lnTo>
                  <a:lnTo>
                    <a:pt x="36" y="294"/>
                  </a:lnTo>
                  <a:lnTo>
                    <a:pt x="42" y="300"/>
                  </a:lnTo>
                  <a:lnTo>
                    <a:pt x="42" y="306"/>
                  </a:lnTo>
                  <a:lnTo>
                    <a:pt x="18" y="312"/>
                  </a:lnTo>
                  <a:lnTo>
                    <a:pt x="30" y="330"/>
                  </a:lnTo>
                  <a:lnTo>
                    <a:pt x="24" y="330"/>
                  </a:lnTo>
                  <a:lnTo>
                    <a:pt x="18" y="336"/>
                  </a:lnTo>
                  <a:lnTo>
                    <a:pt x="6" y="342"/>
                  </a:lnTo>
                  <a:lnTo>
                    <a:pt x="0" y="348"/>
                  </a:lnTo>
                  <a:lnTo>
                    <a:pt x="0" y="354"/>
                  </a:lnTo>
                  <a:lnTo>
                    <a:pt x="12" y="366"/>
                  </a:lnTo>
                  <a:lnTo>
                    <a:pt x="12" y="396"/>
                  </a:lnTo>
                  <a:lnTo>
                    <a:pt x="36" y="396"/>
                  </a:lnTo>
                  <a:lnTo>
                    <a:pt x="42" y="402"/>
                  </a:lnTo>
                  <a:lnTo>
                    <a:pt x="42" y="408"/>
                  </a:lnTo>
                  <a:lnTo>
                    <a:pt x="24" y="426"/>
                  </a:lnTo>
                  <a:lnTo>
                    <a:pt x="18" y="438"/>
                  </a:lnTo>
                  <a:lnTo>
                    <a:pt x="30" y="462"/>
                  </a:lnTo>
                  <a:lnTo>
                    <a:pt x="42" y="480"/>
                  </a:lnTo>
                  <a:lnTo>
                    <a:pt x="54" y="504"/>
                  </a:lnTo>
                  <a:lnTo>
                    <a:pt x="60" y="510"/>
                  </a:lnTo>
                  <a:lnTo>
                    <a:pt x="60" y="564"/>
                  </a:lnTo>
                  <a:lnTo>
                    <a:pt x="66" y="570"/>
                  </a:lnTo>
                  <a:lnTo>
                    <a:pt x="72" y="570"/>
                  </a:lnTo>
                  <a:lnTo>
                    <a:pt x="84" y="576"/>
                  </a:lnTo>
                  <a:lnTo>
                    <a:pt x="120" y="576"/>
                  </a:lnTo>
                  <a:lnTo>
                    <a:pt x="126" y="582"/>
                  </a:lnTo>
                  <a:lnTo>
                    <a:pt x="138" y="606"/>
                  </a:lnTo>
                  <a:lnTo>
                    <a:pt x="114" y="654"/>
                  </a:lnTo>
                  <a:lnTo>
                    <a:pt x="108" y="660"/>
                  </a:lnTo>
                  <a:lnTo>
                    <a:pt x="102" y="672"/>
                  </a:lnTo>
                  <a:lnTo>
                    <a:pt x="84" y="690"/>
                  </a:lnTo>
                  <a:lnTo>
                    <a:pt x="84" y="702"/>
                  </a:lnTo>
                  <a:lnTo>
                    <a:pt x="120" y="702"/>
                  </a:lnTo>
                  <a:lnTo>
                    <a:pt x="132" y="708"/>
                  </a:lnTo>
                  <a:lnTo>
                    <a:pt x="150" y="720"/>
                  </a:lnTo>
                  <a:lnTo>
                    <a:pt x="168" y="726"/>
                  </a:lnTo>
                  <a:lnTo>
                    <a:pt x="192" y="738"/>
                  </a:lnTo>
                  <a:lnTo>
                    <a:pt x="210" y="738"/>
                  </a:lnTo>
                  <a:lnTo>
                    <a:pt x="228" y="732"/>
                  </a:lnTo>
                  <a:lnTo>
                    <a:pt x="234" y="732"/>
                  </a:lnTo>
                  <a:lnTo>
                    <a:pt x="240" y="726"/>
                  </a:lnTo>
                  <a:lnTo>
                    <a:pt x="294" y="726"/>
                  </a:lnTo>
                  <a:lnTo>
                    <a:pt x="294" y="732"/>
                  </a:lnTo>
                  <a:lnTo>
                    <a:pt x="318" y="732"/>
                  </a:lnTo>
                  <a:lnTo>
                    <a:pt x="324" y="726"/>
                  </a:lnTo>
                  <a:lnTo>
                    <a:pt x="348" y="726"/>
                  </a:lnTo>
                  <a:lnTo>
                    <a:pt x="366" y="720"/>
                  </a:lnTo>
                  <a:lnTo>
                    <a:pt x="396" y="720"/>
                  </a:lnTo>
                  <a:lnTo>
                    <a:pt x="444" y="696"/>
                  </a:lnTo>
                  <a:lnTo>
                    <a:pt x="450" y="696"/>
                  </a:lnTo>
                  <a:lnTo>
                    <a:pt x="456" y="690"/>
                  </a:lnTo>
                  <a:lnTo>
                    <a:pt x="456" y="660"/>
                  </a:lnTo>
                  <a:lnTo>
                    <a:pt x="450" y="654"/>
                  </a:lnTo>
                  <a:lnTo>
                    <a:pt x="450" y="636"/>
                  </a:lnTo>
                  <a:lnTo>
                    <a:pt x="444" y="624"/>
                  </a:lnTo>
                  <a:lnTo>
                    <a:pt x="444" y="606"/>
                  </a:lnTo>
                  <a:lnTo>
                    <a:pt x="450" y="594"/>
                  </a:lnTo>
                  <a:lnTo>
                    <a:pt x="462" y="588"/>
                  </a:lnTo>
                  <a:lnTo>
                    <a:pt x="468" y="576"/>
                  </a:lnTo>
                  <a:lnTo>
                    <a:pt x="486" y="576"/>
                  </a:lnTo>
                  <a:lnTo>
                    <a:pt x="486" y="588"/>
                  </a:lnTo>
                  <a:lnTo>
                    <a:pt x="528" y="588"/>
                  </a:lnTo>
                  <a:lnTo>
                    <a:pt x="534" y="582"/>
                  </a:lnTo>
                  <a:lnTo>
                    <a:pt x="534" y="576"/>
                  </a:lnTo>
                  <a:lnTo>
                    <a:pt x="528" y="570"/>
                  </a:lnTo>
                  <a:lnTo>
                    <a:pt x="522" y="570"/>
                  </a:lnTo>
                  <a:lnTo>
                    <a:pt x="522" y="564"/>
                  </a:lnTo>
                  <a:lnTo>
                    <a:pt x="528" y="558"/>
                  </a:lnTo>
                  <a:lnTo>
                    <a:pt x="534" y="558"/>
                  </a:lnTo>
                  <a:lnTo>
                    <a:pt x="546" y="552"/>
                  </a:lnTo>
                  <a:lnTo>
                    <a:pt x="552" y="546"/>
                  </a:lnTo>
                  <a:lnTo>
                    <a:pt x="564" y="540"/>
                  </a:lnTo>
                  <a:lnTo>
                    <a:pt x="594" y="540"/>
                  </a:lnTo>
                  <a:lnTo>
                    <a:pt x="594" y="552"/>
                  </a:lnTo>
                  <a:lnTo>
                    <a:pt x="600" y="558"/>
                  </a:lnTo>
                  <a:lnTo>
                    <a:pt x="612" y="558"/>
                  </a:lnTo>
                  <a:lnTo>
                    <a:pt x="624" y="552"/>
                  </a:lnTo>
                  <a:lnTo>
                    <a:pt x="630" y="540"/>
                  </a:lnTo>
                  <a:lnTo>
                    <a:pt x="636" y="534"/>
                  </a:lnTo>
                  <a:lnTo>
                    <a:pt x="636" y="528"/>
                  </a:lnTo>
                  <a:lnTo>
                    <a:pt x="630" y="522"/>
                  </a:lnTo>
                  <a:lnTo>
                    <a:pt x="630" y="510"/>
                  </a:lnTo>
                  <a:lnTo>
                    <a:pt x="624" y="498"/>
                  </a:lnTo>
                  <a:lnTo>
                    <a:pt x="624" y="480"/>
                  </a:lnTo>
                  <a:lnTo>
                    <a:pt x="630" y="474"/>
                  </a:lnTo>
                  <a:lnTo>
                    <a:pt x="636" y="474"/>
                  </a:lnTo>
                  <a:lnTo>
                    <a:pt x="636" y="438"/>
                  </a:lnTo>
                  <a:lnTo>
                    <a:pt x="642" y="432"/>
                  </a:lnTo>
                  <a:lnTo>
                    <a:pt x="660" y="432"/>
                  </a:lnTo>
                  <a:lnTo>
                    <a:pt x="690" y="414"/>
                  </a:lnTo>
                  <a:lnTo>
                    <a:pt x="684" y="414"/>
                  </a:lnTo>
                  <a:lnTo>
                    <a:pt x="672" y="408"/>
                  </a:lnTo>
                  <a:lnTo>
                    <a:pt x="672" y="402"/>
                  </a:lnTo>
                  <a:lnTo>
                    <a:pt x="666" y="396"/>
                  </a:lnTo>
                  <a:lnTo>
                    <a:pt x="666" y="390"/>
                  </a:lnTo>
                  <a:lnTo>
                    <a:pt x="654" y="384"/>
                  </a:lnTo>
                  <a:lnTo>
                    <a:pt x="642" y="372"/>
                  </a:lnTo>
                  <a:lnTo>
                    <a:pt x="642" y="360"/>
                  </a:lnTo>
                  <a:lnTo>
                    <a:pt x="660" y="360"/>
                  </a:lnTo>
                  <a:lnTo>
                    <a:pt x="666" y="366"/>
                  </a:lnTo>
                  <a:lnTo>
                    <a:pt x="684" y="372"/>
                  </a:lnTo>
                  <a:lnTo>
                    <a:pt x="690" y="372"/>
                  </a:lnTo>
                  <a:lnTo>
                    <a:pt x="696" y="366"/>
                  </a:lnTo>
                  <a:lnTo>
                    <a:pt x="714" y="366"/>
                  </a:lnTo>
                  <a:lnTo>
                    <a:pt x="714" y="336"/>
                  </a:lnTo>
                  <a:lnTo>
                    <a:pt x="708" y="330"/>
                  </a:lnTo>
                  <a:lnTo>
                    <a:pt x="708" y="318"/>
                  </a:lnTo>
                  <a:lnTo>
                    <a:pt x="714" y="306"/>
                  </a:lnTo>
                  <a:lnTo>
                    <a:pt x="738" y="282"/>
                  </a:lnTo>
                  <a:lnTo>
                    <a:pt x="738" y="276"/>
                  </a:lnTo>
                  <a:lnTo>
                    <a:pt x="732" y="264"/>
                  </a:lnTo>
                  <a:lnTo>
                    <a:pt x="726" y="258"/>
                  </a:lnTo>
                  <a:lnTo>
                    <a:pt x="726" y="228"/>
                  </a:lnTo>
                  <a:lnTo>
                    <a:pt x="696" y="198"/>
                  </a:lnTo>
                  <a:lnTo>
                    <a:pt x="696" y="192"/>
                  </a:lnTo>
                  <a:lnTo>
                    <a:pt x="702" y="186"/>
                  </a:lnTo>
                  <a:lnTo>
                    <a:pt x="708" y="174"/>
                  </a:lnTo>
                  <a:lnTo>
                    <a:pt x="714" y="168"/>
                  </a:lnTo>
                  <a:lnTo>
                    <a:pt x="738" y="156"/>
                  </a:lnTo>
                  <a:lnTo>
                    <a:pt x="744" y="150"/>
                  </a:lnTo>
                  <a:lnTo>
                    <a:pt x="768" y="138"/>
                  </a:lnTo>
                  <a:lnTo>
                    <a:pt x="774" y="138"/>
                  </a:lnTo>
                  <a:lnTo>
                    <a:pt x="780" y="132"/>
                  </a:lnTo>
                  <a:lnTo>
                    <a:pt x="822" y="132"/>
                  </a:lnTo>
                  <a:lnTo>
                    <a:pt x="828" y="126"/>
                  </a:lnTo>
                  <a:lnTo>
                    <a:pt x="852" y="126"/>
                  </a:lnTo>
                  <a:lnTo>
                    <a:pt x="864" y="132"/>
                  </a:lnTo>
                  <a:lnTo>
                    <a:pt x="876" y="132"/>
                  </a:lnTo>
                  <a:lnTo>
                    <a:pt x="882" y="126"/>
                  </a:lnTo>
                  <a:lnTo>
                    <a:pt x="894" y="126"/>
                  </a:lnTo>
                  <a:lnTo>
                    <a:pt x="900" y="120"/>
                  </a:lnTo>
                  <a:lnTo>
                    <a:pt x="894" y="114"/>
                  </a:lnTo>
                  <a:lnTo>
                    <a:pt x="894" y="108"/>
                  </a:lnTo>
                  <a:close/>
                </a:path>
              </a:pathLst>
            </a:custGeom>
            <a:solidFill>
              <a:srgbClr val="C0C0C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grpSp>
          <p:nvGrpSpPr>
            <p:cNvPr id="21701" name="Group 197">
              <a:extLst>
                <a:ext uri="{FF2B5EF4-FFF2-40B4-BE49-F238E27FC236}">
                  <a16:creationId xmlns:a16="http://schemas.microsoft.com/office/drawing/2014/main" id="{0A447FFA-947A-4637-F22C-87BE9579E53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976" y="1626"/>
              <a:ext cx="70" cy="86"/>
              <a:chOff x="2184" y="1242"/>
              <a:chExt cx="257" cy="316"/>
            </a:xfrm>
          </p:grpSpPr>
          <p:sp>
            <p:nvSpPr>
              <p:cNvPr id="21702" name="Freeform 198">
                <a:extLst>
                  <a:ext uri="{FF2B5EF4-FFF2-40B4-BE49-F238E27FC236}">
                    <a16:creationId xmlns:a16="http://schemas.microsoft.com/office/drawing/2014/main" id="{3A1EB4A5-DD16-400B-88FB-864803BEEF38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2184" y="1242"/>
                <a:ext cx="257" cy="282"/>
              </a:xfrm>
              <a:custGeom>
                <a:avLst/>
                <a:gdLst>
                  <a:gd name="T0" fmla="*/ 464 w 496"/>
                  <a:gd name="T1" fmla="*/ 374 h 542"/>
                  <a:gd name="T2" fmla="*/ 453 w 496"/>
                  <a:gd name="T3" fmla="*/ 310 h 542"/>
                  <a:gd name="T4" fmla="*/ 453 w 496"/>
                  <a:gd name="T5" fmla="*/ 235 h 542"/>
                  <a:gd name="T6" fmla="*/ 378 w 496"/>
                  <a:gd name="T7" fmla="*/ 224 h 542"/>
                  <a:gd name="T8" fmla="*/ 302 w 496"/>
                  <a:gd name="T9" fmla="*/ 171 h 542"/>
                  <a:gd name="T10" fmla="*/ 291 w 496"/>
                  <a:gd name="T11" fmla="*/ 118 h 542"/>
                  <a:gd name="T12" fmla="*/ 259 w 496"/>
                  <a:gd name="T13" fmla="*/ 128 h 542"/>
                  <a:gd name="T14" fmla="*/ 216 w 496"/>
                  <a:gd name="T15" fmla="*/ 53 h 542"/>
                  <a:gd name="T16" fmla="*/ 87 w 496"/>
                  <a:gd name="T17" fmla="*/ 0 h 542"/>
                  <a:gd name="T18" fmla="*/ 0 w 496"/>
                  <a:gd name="T19" fmla="*/ 43 h 542"/>
                  <a:gd name="T20" fmla="*/ 32 w 496"/>
                  <a:gd name="T21" fmla="*/ 96 h 542"/>
                  <a:gd name="T22" fmla="*/ 65 w 496"/>
                  <a:gd name="T23" fmla="*/ 139 h 542"/>
                  <a:gd name="T24" fmla="*/ 54 w 496"/>
                  <a:gd name="T25" fmla="*/ 150 h 542"/>
                  <a:gd name="T26" fmla="*/ 32 w 496"/>
                  <a:gd name="T27" fmla="*/ 181 h 542"/>
                  <a:gd name="T28" fmla="*/ 32 w 496"/>
                  <a:gd name="T29" fmla="*/ 192 h 542"/>
                  <a:gd name="T30" fmla="*/ 76 w 496"/>
                  <a:gd name="T31" fmla="*/ 203 h 542"/>
                  <a:gd name="T32" fmla="*/ 87 w 496"/>
                  <a:gd name="T33" fmla="*/ 267 h 542"/>
                  <a:gd name="T34" fmla="*/ 65 w 496"/>
                  <a:gd name="T35" fmla="*/ 310 h 542"/>
                  <a:gd name="T36" fmla="*/ 98 w 496"/>
                  <a:gd name="T37" fmla="*/ 363 h 542"/>
                  <a:gd name="T38" fmla="*/ 119 w 496"/>
                  <a:gd name="T39" fmla="*/ 395 h 542"/>
                  <a:gd name="T40" fmla="*/ 157 w 496"/>
                  <a:gd name="T41" fmla="*/ 442 h 542"/>
                  <a:gd name="T42" fmla="*/ 173 w 496"/>
                  <a:gd name="T43" fmla="*/ 438 h 542"/>
                  <a:gd name="T44" fmla="*/ 180 w 496"/>
                  <a:gd name="T45" fmla="*/ 444 h 542"/>
                  <a:gd name="T46" fmla="*/ 230 w 496"/>
                  <a:gd name="T47" fmla="*/ 446 h 542"/>
                  <a:gd name="T48" fmla="*/ 237 w 496"/>
                  <a:gd name="T49" fmla="*/ 431 h 542"/>
                  <a:gd name="T50" fmla="*/ 258 w 496"/>
                  <a:gd name="T51" fmla="*/ 416 h 542"/>
                  <a:gd name="T52" fmla="*/ 266 w 496"/>
                  <a:gd name="T53" fmla="*/ 418 h 542"/>
                  <a:gd name="T54" fmla="*/ 268 w 496"/>
                  <a:gd name="T55" fmla="*/ 407 h 542"/>
                  <a:gd name="T56" fmla="*/ 267 w 496"/>
                  <a:gd name="T57" fmla="*/ 399 h 542"/>
                  <a:gd name="T58" fmla="*/ 254 w 496"/>
                  <a:gd name="T59" fmla="*/ 388 h 542"/>
                  <a:gd name="T60" fmla="*/ 262 w 496"/>
                  <a:gd name="T61" fmla="*/ 387 h 542"/>
                  <a:gd name="T62" fmla="*/ 279 w 496"/>
                  <a:gd name="T63" fmla="*/ 380 h 542"/>
                  <a:gd name="T64" fmla="*/ 288 w 496"/>
                  <a:gd name="T65" fmla="*/ 372 h 542"/>
                  <a:gd name="T66" fmla="*/ 298 w 496"/>
                  <a:gd name="T67" fmla="*/ 389 h 542"/>
                  <a:gd name="T68" fmla="*/ 292 w 496"/>
                  <a:gd name="T69" fmla="*/ 399 h 542"/>
                  <a:gd name="T70" fmla="*/ 309 w 496"/>
                  <a:gd name="T71" fmla="*/ 402 h 542"/>
                  <a:gd name="T72" fmla="*/ 321 w 496"/>
                  <a:gd name="T73" fmla="*/ 404 h 542"/>
                  <a:gd name="T74" fmla="*/ 326 w 496"/>
                  <a:gd name="T75" fmla="*/ 408 h 542"/>
                  <a:gd name="T76" fmla="*/ 328 w 496"/>
                  <a:gd name="T77" fmla="*/ 433 h 542"/>
                  <a:gd name="T78" fmla="*/ 334 w 496"/>
                  <a:gd name="T79" fmla="*/ 429 h 542"/>
                  <a:gd name="T80" fmla="*/ 335 w 496"/>
                  <a:gd name="T81" fmla="*/ 448 h 542"/>
                  <a:gd name="T82" fmla="*/ 348 w 496"/>
                  <a:gd name="T83" fmla="*/ 452 h 542"/>
                  <a:gd name="T84" fmla="*/ 356 w 496"/>
                  <a:gd name="T85" fmla="*/ 467 h 542"/>
                  <a:gd name="T86" fmla="*/ 354 w 496"/>
                  <a:gd name="T87" fmla="*/ 478 h 542"/>
                  <a:gd name="T88" fmla="*/ 356 w 496"/>
                  <a:gd name="T89" fmla="*/ 482 h 542"/>
                  <a:gd name="T90" fmla="*/ 369 w 496"/>
                  <a:gd name="T91" fmla="*/ 485 h 542"/>
                  <a:gd name="T92" fmla="*/ 381 w 496"/>
                  <a:gd name="T93" fmla="*/ 492 h 542"/>
                  <a:gd name="T94" fmla="*/ 390 w 496"/>
                  <a:gd name="T95" fmla="*/ 496 h 542"/>
                  <a:gd name="T96" fmla="*/ 399 w 496"/>
                  <a:gd name="T97" fmla="*/ 501 h 542"/>
                  <a:gd name="T98" fmla="*/ 392 w 496"/>
                  <a:gd name="T99" fmla="*/ 513 h 542"/>
                  <a:gd name="T100" fmla="*/ 384 w 496"/>
                  <a:gd name="T101" fmla="*/ 528 h 542"/>
                  <a:gd name="T102" fmla="*/ 376 w 496"/>
                  <a:gd name="T103" fmla="*/ 542 h 542"/>
                  <a:gd name="T104" fmla="*/ 453 w 496"/>
                  <a:gd name="T105" fmla="*/ 492 h 542"/>
                  <a:gd name="T106" fmla="*/ 486 w 496"/>
                  <a:gd name="T107" fmla="*/ 470 h 542"/>
                  <a:gd name="T108" fmla="*/ 486 w 496"/>
                  <a:gd name="T109" fmla="*/ 406 h 5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496" h="542">
                    <a:moveTo>
                      <a:pt x="486" y="406"/>
                    </a:moveTo>
                    <a:cubicBezTo>
                      <a:pt x="453" y="395"/>
                      <a:pt x="453" y="395"/>
                      <a:pt x="453" y="395"/>
                    </a:cubicBezTo>
                    <a:cubicBezTo>
                      <a:pt x="464" y="374"/>
                      <a:pt x="464" y="374"/>
                      <a:pt x="464" y="374"/>
                    </a:cubicBezTo>
                    <a:cubicBezTo>
                      <a:pt x="432" y="363"/>
                      <a:pt x="432" y="363"/>
                      <a:pt x="432" y="363"/>
                    </a:cubicBezTo>
                    <a:cubicBezTo>
                      <a:pt x="432" y="331"/>
                      <a:pt x="432" y="331"/>
                      <a:pt x="432" y="331"/>
                    </a:cubicBezTo>
                    <a:cubicBezTo>
                      <a:pt x="453" y="310"/>
                      <a:pt x="453" y="310"/>
                      <a:pt x="453" y="310"/>
                    </a:cubicBezTo>
                    <a:cubicBezTo>
                      <a:pt x="453" y="267"/>
                      <a:pt x="453" y="267"/>
                      <a:pt x="453" y="267"/>
                    </a:cubicBezTo>
                    <a:cubicBezTo>
                      <a:pt x="442" y="256"/>
                      <a:pt x="442" y="256"/>
                      <a:pt x="442" y="256"/>
                    </a:cubicBezTo>
                    <a:cubicBezTo>
                      <a:pt x="453" y="235"/>
                      <a:pt x="453" y="235"/>
                      <a:pt x="453" y="235"/>
                    </a:cubicBezTo>
                    <a:cubicBezTo>
                      <a:pt x="464" y="224"/>
                      <a:pt x="464" y="224"/>
                      <a:pt x="464" y="224"/>
                    </a:cubicBezTo>
                    <a:cubicBezTo>
                      <a:pt x="421" y="213"/>
                      <a:pt x="421" y="213"/>
                      <a:pt x="421" y="213"/>
                    </a:cubicBezTo>
                    <a:cubicBezTo>
                      <a:pt x="378" y="224"/>
                      <a:pt x="378" y="224"/>
                      <a:pt x="378" y="224"/>
                    </a:cubicBezTo>
                    <a:cubicBezTo>
                      <a:pt x="367" y="213"/>
                      <a:pt x="367" y="213"/>
                      <a:pt x="367" y="213"/>
                    </a:cubicBezTo>
                    <a:cubicBezTo>
                      <a:pt x="324" y="203"/>
                      <a:pt x="324" y="203"/>
                      <a:pt x="324" y="203"/>
                    </a:cubicBezTo>
                    <a:cubicBezTo>
                      <a:pt x="302" y="171"/>
                      <a:pt x="302" y="171"/>
                      <a:pt x="302" y="171"/>
                    </a:cubicBezTo>
                    <a:cubicBezTo>
                      <a:pt x="313" y="160"/>
                      <a:pt x="313" y="160"/>
                      <a:pt x="313" y="160"/>
                    </a:cubicBezTo>
                    <a:cubicBezTo>
                      <a:pt x="313" y="128"/>
                      <a:pt x="313" y="128"/>
                      <a:pt x="313" y="128"/>
                    </a:cubicBezTo>
                    <a:cubicBezTo>
                      <a:pt x="291" y="118"/>
                      <a:pt x="291" y="118"/>
                      <a:pt x="291" y="118"/>
                    </a:cubicBezTo>
                    <a:cubicBezTo>
                      <a:pt x="280" y="118"/>
                      <a:pt x="280" y="118"/>
                      <a:pt x="280" y="118"/>
                    </a:cubicBezTo>
                    <a:cubicBezTo>
                      <a:pt x="270" y="128"/>
                      <a:pt x="270" y="128"/>
                      <a:pt x="270" y="128"/>
                    </a:cubicBezTo>
                    <a:cubicBezTo>
                      <a:pt x="259" y="128"/>
                      <a:pt x="259" y="128"/>
                      <a:pt x="259" y="128"/>
                    </a:cubicBezTo>
                    <a:cubicBezTo>
                      <a:pt x="249" y="118"/>
                      <a:pt x="249" y="118"/>
                      <a:pt x="249" y="118"/>
                    </a:cubicBezTo>
                    <a:cubicBezTo>
                      <a:pt x="227" y="53"/>
                      <a:pt x="227" y="53"/>
                      <a:pt x="227" y="53"/>
                    </a:cubicBezTo>
                    <a:cubicBezTo>
                      <a:pt x="216" y="53"/>
                      <a:pt x="216" y="53"/>
                      <a:pt x="216" y="53"/>
                    </a:cubicBezTo>
                    <a:cubicBezTo>
                      <a:pt x="173" y="21"/>
                      <a:pt x="173" y="21"/>
                      <a:pt x="173" y="21"/>
                    </a:cubicBezTo>
                    <a:cubicBezTo>
                      <a:pt x="129" y="0"/>
                      <a:pt x="129" y="0"/>
                      <a:pt x="129" y="0"/>
                    </a:cubicBezTo>
                    <a:cubicBezTo>
                      <a:pt x="87" y="0"/>
                      <a:pt x="87" y="0"/>
                      <a:pt x="87" y="0"/>
                    </a:cubicBezTo>
                    <a:cubicBezTo>
                      <a:pt x="54" y="32"/>
                      <a:pt x="54" y="32"/>
                      <a:pt x="54" y="32"/>
                    </a:cubicBezTo>
                    <a:cubicBezTo>
                      <a:pt x="11" y="32"/>
                      <a:pt x="11" y="32"/>
                      <a:pt x="11" y="32"/>
                    </a:cubicBezTo>
                    <a:cubicBezTo>
                      <a:pt x="0" y="43"/>
                      <a:pt x="0" y="43"/>
                      <a:pt x="0" y="43"/>
                    </a:cubicBezTo>
                    <a:cubicBezTo>
                      <a:pt x="11" y="43"/>
                      <a:pt x="11" y="43"/>
                      <a:pt x="11" y="43"/>
                    </a:cubicBezTo>
                    <a:cubicBezTo>
                      <a:pt x="22" y="96"/>
                      <a:pt x="22" y="96"/>
                      <a:pt x="22" y="96"/>
                    </a:cubicBezTo>
                    <a:cubicBezTo>
                      <a:pt x="32" y="96"/>
                      <a:pt x="32" y="96"/>
                      <a:pt x="32" y="96"/>
                    </a:cubicBezTo>
                    <a:cubicBezTo>
                      <a:pt x="22" y="128"/>
                      <a:pt x="22" y="128"/>
                      <a:pt x="22" y="128"/>
                    </a:cubicBezTo>
                    <a:cubicBezTo>
                      <a:pt x="43" y="128"/>
                      <a:pt x="43" y="128"/>
                      <a:pt x="43" y="128"/>
                    </a:cubicBezTo>
                    <a:cubicBezTo>
                      <a:pt x="65" y="139"/>
                      <a:pt x="65" y="139"/>
                      <a:pt x="65" y="139"/>
                    </a:cubicBezTo>
                    <a:cubicBezTo>
                      <a:pt x="76" y="139"/>
                      <a:pt x="76" y="139"/>
                      <a:pt x="76" y="139"/>
                    </a:cubicBezTo>
                    <a:cubicBezTo>
                      <a:pt x="65" y="150"/>
                      <a:pt x="65" y="150"/>
                      <a:pt x="65" y="150"/>
                    </a:cubicBezTo>
                    <a:cubicBezTo>
                      <a:pt x="54" y="150"/>
                      <a:pt x="54" y="150"/>
                      <a:pt x="54" y="150"/>
                    </a:cubicBezTo>
                    <a:cubicBezTo>
                      <a:pt x="43" y="160"/>
                      <a:pt x="43" y="160"/>
                      <a:pt x="43" y="160"/>
                    </a:cubicBezTo>
                    <a:cubicBezTo>
                      <a:pt x="32" y="160"/>
                      <a:pt x="32" y="160"/>
                      <a:pt x="32" y="160"/>
                    </a:cubicBezTo>
                    <a:cubicBezTo>
                      <a:pt x="32" y="181"/>
                      <a:pt x="32" y="181"/>
                      <a:pt x="32" y="181"/>
                    </a:cubicBezTo>
                    <a:cubicBezTo>
                      <a:pt x="22" y="181"/>
                      <a:pt x="22" y="181"/>
                      <a:pt x="22" y="181"/>
                    </a:cubicBezTo>
                    <a:cubicBezTo>
                      <a:pt x="22" y="192"/>
                      <a:pt x="22" y="192"/>
                      <a:pt x="22" y="192"/>
                    </a:cubicBezTo>
                    <a:cubicBezTo>
                      <a:pt x="32" y="192"/>
                      <a:pt x="32" y="192"/>
                      <a:pt x="32" y="192"/>
                    </a:cubicBezTo>
                    <a:cubicBezTo>
                      <a:pt x="54" y="181"/>
                      <a:pt x="54" y="181"/>
                      <a:pt x="54" y="181"/>
                    </a:cubicBezTo>
                    <a:cubicBezTo>
                      <a:pt x="76" y="181"/>
                      <a:pt x="76" y="181"/>
                      <a:pt x="76" y="181"/>
                    </a:cubicBezTo>
                    <a:cubicBezTo>
                      <a:pt x="76" y="203"/>
                      <a:pt x="76" y="203"/>
                      <a:pt x="76" y="203"/>
                    </a:cubicBezTo>
                    <a:cubicBezTo>
                      <a:pt x="43" y="235"/>
                      <a:pt x="43" y="235"/>
                      <a:pt x="43" y="235"/>
                    </a:cubicBezTo>
                    <a:cubicBezTo>
                      <a:pt x="43" y="267"/>
                      <a:pt x="43" y="267"/>
                      <a:pt x="43" y="267"/>
                    </a:cubicBezTo>
                    <a:cubicBezTo>
                      <a:pt x="87" y="267"/>
                      <a:pt x="87" y="267"/>
                      <a:pt x="87" y="267"/>
                    </a:cubicBezTo>
                    <a:cubicBezTo>
                      <a:pt x="98" y="278"/>
                      <a:pt x="98" y="278"/>
                      <a:pt x="98" y="278"/>
                    </a:cubicBezTo>
                    <a:cubicBezTo>
                      <a:pt x="108" y="299"/>
                      <a:pt x="108" y="299"/>
                      <a:pt x="108" y="299"/>
                    </a:cubicBezTo>
                    <a:cubicBezTo>
                      <a:pt x="65" y="310"/>
                      <a:pt x="65" y="310"/>
                      <a:pt x="65" y="310"/>
                    </a:cubicBezTo>
                    <a:cubicBezTo>
                      <a:pt x="87" y="331"/>
                      <a:pt x="87" y="331"/>
                      <a:pt x="87" y="331"/>
                    </a:cubicBezTo>
                    <a:cubicBezTo>
                      <a:pt x="98" y="353"/>
                      <a:pt x="98" y="353"/>
                      <a:pt x="98" y="353"/>
                    </a:cubicBezTo>
                    <a:cubicBezTo>
                      <a:pt x="98" y="363"/>
                      <a:pt x="98" y="363"/>
                      <a:pt x="98" y="363"/>
                    </a:cubicBezTo>
                    <a:cubicBezTo>
                      <a:pt x="87" y="363"/>
                      <a:pt x="87" y="363"/>
                      <a:pt x="87" y="363"/>
                    </a:cubicBezTo>
                    <a:cubicBezTo>
                      <a:pt x="87" y="374"/>
                      <a:pt x="87" y="374"/>
                      <a:pt x="87" y="374"/>
                    </a:cubicBezTo>
                    <a:cubicBezTo>
                      <a:pt x="119" y="395"/>
                      <a:pt x="119" y="395"/>
                      <a:pt x="119" y="395"/>
                    </a:cubicBezTo>
                    <a:cubicBezTo>
                      <a:pt x="140" y="417"/>
                      <a:pt x="140" y="417"/>
                      <a:pt x="140" y="417"/>
                    </a:cubicBezTo>
                    <a:cubicBezTo>
                      <a:pt x="157" y="442"/>
                      <a:pt x="157" y="442"/>
                      <a:pt x="157" y="442"/>
                    </a:cubicBezTo>
                    <a:cubicBezTo>
                      <a:pt x="157" y="442"/>
                      <a:pt x="157" y="442"/>
                      <a:pt x="157" y="442"/>
                    </a:cubicBezTo>
                    <a:cubicBezTo>
                      <a:pt x="159" y="442"/>
                      <a:pt x="161" y="443"/>
                      <a:pt x="166" y="444"/>
                    </a:cubicBezTo>
                    <a:cubicBezTo>
                      <a:pt x="166" y="444"/>
                      <a:pt x="166" y="444"/>
                      <a:pt x="167" y="444"/>
                    </a:cubicBezTo>
                    <a:cubicBezTo>
                      <a:pt x="173" y="438"/>
                      <a:pt x="173" y="438"/>
                      <a:pt x="173" y="438"/>
                    </a:cubicBezTo>
                    <a:cubicBezTo>
                      <a:pt x="173" y="447"/>
                      <a:pt x="173" y="447"/>
                      <a:pt x="173" y="447"/>
                    </a:cubicBezTo>
                    <a:cubicBezTo>
                      <a:pt x="174" y="448"/>
                      <a:pt x="175" y="448"/>
                      <a:pt x="176" y="449"/>
                    </a:cubicBezTo>
                    <a:cubicBezTo>
                      <a:pt x="176" y="449"/>
                      <a:pt x="176" y="449"/>
                      <a:pt x="180" y="444"/>
                    </a:cubicBezTo>
                    <a:cubicBezTo>
                      <a:pt x="180" y="444"/>
                      <a:pt x="180" y="444"/>
                      <a:pt x="199" y="447"/>
                    </a:cubicBezTo>
                    <a:cubicBezTo>
                      <a:pt x="199" y="447"/>
                      <a:pt x="199" y="447"/>
                      <a:pt x="212" y="446"/>
                    </a:cubicBezTo>
                    <a:cubicBezTo>
                      <a:pt x="212" y="446"/>
                      <a:pt x="212" y="446"/>
                      <a:pt x="230" y="446"/>
                    </a:cubicBezTo>
                    <a:cubicBezTo>
                      <a:pt x="230" y="446"/>
                      <a:pt x="230" y="446"/>
                      <a:pt x="240" y="443"/>
                    </a:cubicBezTo>
                    <a:cubicBezTo>
                      <a:pt x="240" y="443"/>
                      <a:pt x="240" y="443"/>
                      <a:pt x="239" y="437"/>
                    </a:cubicBezTo>
                    <a:cubicBezTo>
                      <a:pt x="239" y="437"/>
                      <a:pt x="239" y="437"/>
                      <a:pt x="237" y="431"/>
                    </a:cubicBezTo>
                    <a:cubicBezTo>
                      <a:pt x="237" y="431"/>
                      <a:pt x="237" y="431"/>
                      <a:pt x="245" y="425"/>
                    </a:cubicBezTo>
                    <a:cubicBezTo>
                      <a:pt x="245" y="425"/>
                      <a:pt x="245" y="425"/>
                      <a:pt x="255" y="417"/>
                    </a:cubicBezTo>
                    <a:cubicBezTo>
                      <a:pt x="255" y="417"/>
                      <a:pt x="255" y="417"/>
                      <a:pt x="258" y="416"/>
                    </a:cubicBezTo>
                    <a:cubicBezTo>
                      <a:pt x="258" y="416"/>
                      <a:pt x="258" y="416"/>
                      <a:pt x="258" y="421"/>
                    </a:cubicBezTo>
                    <a:cubicBezTo>
                      <a:pt x="258" y="421"/>
                      <a:pt x="258" y="421"/>
                      <a:pt x="262" y="419"/>
                    </a:cubicBezTo>
                    <a:cubicBezTo>
                      <a:pt x="262" y="419"/>
                      <a:pt x="262" y="419"/>
                      <a:pt x="266" y="418"/>
                    </a:cubicBezTo>
                    <a:cubicBezTo>
                      <a:pt x="266" y="418"/>
                      <a:pt x="266" y="418"/>
                      <a:pt x="263" y="414"/>
                    </a:cubicBezTo>
                    <a:cubicBezTo>
                      <a:pt x="263" y="414"/>
                      <a:pt x="263" y="414"/>
                      <a:pt x="267" y="412"/>
                    </a:cubicBezTo>
                    <a:cubicBezTo>
                      <a:pt x="267" y="412"/>
                      <a:pt x="267" y="412"/>
                      <a:pt x="268" y="407"/>
                    </a:cubicBezTo>
                    <a:cubicBezTo>
                      <a:pt x="268" y="407"/>
                      <a:pt x="268" y="407"/>
                      <a:pt x="264" y="405"/>
                    </a:cubicBezTo>
                    <a:cubicBezTo>
                      <a:pt x="264" y="405"/>
                      <a:pt x="264" y="405"/>
                      <a:pt x="264" y="402"/>
                    </a:cubicBezTo>
                    <a:cubicBezTo>
                      <a:pt x="264" y="402"/>
                      <a:pt x="264" y="402"/>
                      <a:pt x="267" y="399"/>
                    </a:cubicBezTo>
                    <a:cubicBezTo>
                      <a:pt x="267" y="399"/>
                      <a:pt x="267" y="399"/>
                      <a:pt x="266" y="396"/>
                    </a:cubicBezTo>
                    <a:cubicBezTo>
                      <a:pt x="266" y="396"/>
                      <a:pt x="266" y="396"/>
                      <a:pt x="258" y="394"/>
                    </a:cubicBezTo>
                    <a:cubicBezTo>
                      <a:pt x="258" y="394"/>
                      <a:pt x="258" y="394"/>
                      <a:pt x="254" y="388"/>
                    </a:cubicBezTo>
                    <a:cubicBezTo>
                      <a:pt x="254" y="388"/>
                      <a:pt x="254" y="388"/>
                      <a:pt x="256" y="385"/>
                    </a:cubicBezTo>
                    <a:cubicBezTo>
                      <a:pt x="256" y="385"/>
                      <a:pt x="256" y="385"/>
                      <a:pt x="259" y="389"/>
                    </a:cubicBezTo>
                    <a:cubicBezTo>
                      <a:pt x="259" y="389"/>
                      <a:pt x="259" y="389"/>
                      <a:pt x="262" y="387"/>
                    </a:cubicBezTo>
                    <a:cubicBezTo>
                      <a:pt x="262" y="387"/>
                      <a:pt x="262" y="387"/>
                      <a:pt x="267" y="388"/>
                    </a:cubicBezTo>
                    <a:cubicBezTo>
                      <a:pt x="267" y="388"/>
                      <a:pt x="267" y="388"/>
                      <a:pt x="271" y="385"/>
                    </a:cubicBezTo>
                    <a:cubicBezTo>
                      <a:pt x="271" y="385"/>
                      <a:pt x="271" y="385"/>
                      <a:pt x="279" y="380"/>
                    </a:cubicBezTo>
                    <a:cubicBezTo>
                      <a:pt x="279" y="380"/>
                      <a:pt x="279" y="380"/>
                      <a:pt x="282" y="378"/>
                    </a:cubicBezTo>
                    <a:cubicBezTo>
                      <a:pt x="282" y="378"/>
                      <a:pt x="282" y="378"/>
                      <a:pt x="283" y="374"/>
                    </a:cubicBezTo>
                    <a:cubicBezTo>
                      <a:pt x="283" y="374"/>
                      <a:pt x="283" y="374"/>
                      <a:pt x="288" y="372"/>
                    </a:cubicBezTo>
                    <a:cubicBezTo>
                      <a:pt x="288" y="372"/>
                      <a:pt x="288" y="372"/>
                      <a:pt x="293" y="377"/>
                    </a:cubicBezTo>
                    <a:cubicBezTo>
                      <a:pt x="293" y="377"/>
                      <a:pt x="293" y="377"/>
                      <a:pt x="297" y="384"/>
                    </a:cubicBezTo>
                    <a:cubicBezTo>
                      <a:pt x="297" y="384"/>
                      <a:pt x="297" y="384"/>
                      <a:pt x="298" y="389"/>
                    </a:cubicBezTo>
                    <a:cubicBezTo>
                      <a:pt x="298" y="389"/>
                      <a:pt x="298" y="389"/>
                      <a:pt x="298" y="392"/>
                    </a:cubicBezTo>
                    <a:cubicBezTo>
                      <a:pt x="298" y="392"/>
                      <a:pt x="298" y="392"/>
                      <a:pt x="291" y="396"/>
                    </a:cubicBezTo>
                    <a:cubicBezTo>
                      <a:pt x="291" y="396"/>
                      <a:pt x="291" y="396"/>
                      <a:pt x="292" y="399"/>
                    </a:cubicBezTo>
                    <a:cubicBezTo>
                      <a:pt x="292" y="399"/>
                      <a:pt x="292" y="399"/>
                      <a:pt x="299" y="400"/>
                    </a:cubicBezTo>
                    <a:cubicBezTo>
                      <a:pt x="299" y="400"/>
                      <a:pt x="299" y="400"/>
                      <a:pt x="303" y="404"/>
                    </a:cubicBezTo>
                    <a:cubicBezTo>
                      <a:pt x="303" y="404"/>
                      <a:pt x="303" y="404"/>
                      <a:pt x="309" y="402"/>
                    </a:cubicBezTo>
                    <a:cubicBezTo>
                      <a:pt x="309" y="402"/>
                      <a:pt x="309" y="402"/>
                      <a:pt x="314" y="404"/>
                    </a:cubicBezTo>
                    <a:cubicBezTo>
                      <a:pt x="314" y="404"/>
                      <a:pt x="314" y="404"/>
                      <a:pt x="319" y="401"/>
                    </a:cubicBezTo>
                    <a:cubicBezTo>
                      <a:pt x="319" y="401"/>
                      <a:pt x="319" y="401"/>
                      <a:pt x="321" y="404"/>
                    </a:cubicBezTo>
                    <a:cubicBezTo>
                      <a:pt x="321" y="404"/>
                      <a:pt x="321" y="404"/>
                      <a:pt x="318" y="408"/>
                    </a:cubicBezTo>
                    <a:cubicBezTo>
                      <a:pt x="318" y="408"/>
                      <a:pt x="318" y="408"/>
                      <a:pt x="324" y="407"/>
                    </a:cubicBezTo>
                    <a:cubicBezTo>
                      <a:pt x="324" y="407"/>
                      <a:pt x="324" y="407"/>
                      <a:pt x="326" y="408"/>
                    </a:cubicBezTo>
                    <a:cubicBezTo>
                      <a:pt x="326" y="408"/>
                      <a:pt x="326" y="408"/>
                      <a:pt x="324" y="425"/>
                    </a:cubicBezTo>
                    <a:cubicBezTo>
                      <a:pt x="324" y="425"/>
                      <a:pt x="324" y="425"/>
                      <a:pt x="324" y="432"/>
                    </a:cubicBezTo>
                    <a:cubicBezTo>
                      <a:pt x="324" y="432"/>
                      <a:pt x="324" y="432"/>
                      <a:pt x="328" y="433"/>
                    </a:cubicBezTo>
                    <a:cubicBezTo>
                      <a:pt x="328" y="433"/>
                      <a:pt x="328" y="433"/>
                      <a:pt x="330" y="431"/>
                    </a:cubicBezTo>
                    <a:cubicBezTo>
                      <a:pt x="330" y="431"/>
                      <a:pt x="330" y="431"/>
                      <a:pt x="331" y="428"/>
                    </a:cubicBezTo>
                    <a:cubicBezTo>
                      <a:pt x="331" y="428"/>
                      <a:pt x="331" y="428"/>
                      <a:pt x="334" y="429"/>
                    </a:cubicBezTo>
                    <a:cubicBezTo>
                      <a:pt x="334" y="429"/>
                      <a:pt x="334" y="429"/>
                      <a:pt x="336" y="433"/>
                    </a:cubicBezTo>
                    <a:cubicBezTo>
                      <a:pt x="336" y="433"/>
                      <a:pt x="336" y="433"/>
                      <a:pt x="336" y="443"/>
                    </a:cubicBezTo>
                    <a:cubicBezTo>
                      <a:pt x="336" y="443"/>
                      <a:pt x="336" y="443"/>
                      <a:pt x="335" y="448"/>
                    </a:cubicBezTo>
                    <a:cubicBezTo>
                      <a:pt x="335" y="448"/>
                      <a:pt x="335" y="448"/>
                      <a:pt x="339" y="450"/>
                    </a:cubicBezTo>
                    <a:cubicBezTo>
                      <a:pt x="339" y="450"/>
                      <a:pt x="339" y="450"/>
                      <a:pt x="344" y="450"/>
                    </a:cubicBezTo>
                    <a:cubicBezTo>
                      <a:pt x="344" y="450"/>
                      <a:pt x="344" y="450"/>
                      <a:pt x="348" y="452"/>
                    </a:cubicBezTo>
                    <a:cubicBezTo>
                      <a:pt x="348" y="452"/>
                      <a:pt x="348" y="452"/>
                      <a:pt x="353" y="456"/>
                    </a:cubicBezTo>
                    <a:cubicBezTo>
                      <a:pt x="353" y="456"/>
                      <a:pt x="353" y="456"/>
                      <a:pt x="357" y="457"/>
                    </a:cubicBezTo>
                    <a:cubicBezTo>
                      <a:pt x="357" y="457"/>
                      <a:pt x="357" y="457"/>
                      <a:pt x="356" y="467"/>
                    </a:cubicBezTo>
                    <a:cubicBezTo>
                      <a:pt x="356" y="467"/>
                      <a:pt x="356" y="467"/>
                      <a:pt x="356" y="472"/>
                    </a:cubicBezTo>
                    <a:cubicBezTo>
                      <a:pt x="356" y="472"/>
                      <a:pt x="356" y="472"/>
                      <a:pt x="352" y="473"/>
                    </a:cubicBezTo>
                    <a:cubicBezTo>
                      <a:pt x="352" y="473"/>
                      <a:pt x="352" y="473"/>
                      <a:pt x="354" y="478"/>
                    </a:cubicBezTo>
                    <a:cubicBezTo>
                      <a:pt x="354" y="478"/>
                      <a:pt x="354" y="478"/>
                      <a:pt x="351" y="482"/>
                    </a:cubicBezTo>
                    <a:cubicBezTo>
                      <a:pt x="351" y="482"/>
                      <a:pt x="351" y="482"/>
                      <a:pt x="353" y="483"/>
                    </a:cubicBezTo>
                    <a:cubicBezTo>
                      <a:pt x="353" y="483"/>
                      <a:pt x="353" y="483"/>
                      <a:pt x="356" y="482"/>
                    </a:cubicBezTo>
                    <a:cubicBezTo>
                      <a:pt x="356" y="482"/>
                      <a:pt x="356" y="482"/>
                      <a:pt x="361" y="485"/>
                    </a:cubicBezTo>
                    <a:cubicBezTo>
                      <a:pt x="361" y="485"/>
                      <a:pt x="361" y="485"/>
                      <a:pt x="364" y="483"/>
                    </a:cubicBezTo>
                    <a:cubicBezTo>
                      <a:pt x="364" y="483"/>
                      <a:pt x="364" y="483"/>
                      <a:pt x="369" y="485"/>
                    </a:cubicBezTo>
                    <a:cubicBezTo>
                      <a:pt x="369" y="485"/>
                      <a:pt x="369" y="485"/>
                      <a:pt x="372" y="485"/>
                    </a:cubicBezTo>
                    <a:cubicBezTo>
                      <a:pt x="372" y="485"/>
                      <a:pt x="372" y="485"/>
                      <a:pt x="377" y="489"/>
                    </a:cubicBezTo>
                    <a:cubicBezTo>
                      <a:pt x="377" y="489"/>
                      <a:pt x="377" y="489"/>
                      <a:pt x="381" y="492"/>
                    </a:cubicBezTo>
                    <a:cubicBezTo>
                      <a:pt x="381" y="492"/>
                      <a:pt x="381" y="492"/>
                      <a:pt x="383" y="496"/>
                    </a:cubicBezTo>
                    <a:cubicBezTo>
                      <a:pt x="383" y="496"/>
                      <a:pt x="383" y="496"/>
                      <a:pt x="385" y="499"/>
                    </a:cubicBezTo>
                    <a:cubicBezTo>
                      <a:pt x="385" y="499"/>
                      <a:pt x="385" y="499"/>
                      <a:pt x="390" y="496"/>
                    </a:cubicBezTo>
                    <a:cubicBezTo>
                      <a:pt x="390" y="496"/>
                      <a:pt x="390" y="496"/>
                      <a:pt x="394" y="494"/>
                    </a:cubicBezTo>
                    <a:cubicBezTo>
                      <a:pt x="394" y="494"/>
                      <a:pt x="394" y="494"/>
                      <a:pt x="398" y="496"/>
                    </a:cubicBezTo>
                    <a:cubicBezTo>
                      <a:pt x="398" y="496"/>
                      <a:pt x="398" y="496"/>
                      <a:pt x="399" y="501"/>
                    </a:cubicBezTo>
                    <a:cubicBezTo>
                      <a:pt x="399" y="501"/>
                      <a:pt x="399" y="501"/>
                      <a:pt x="395" y="505"/>
                    </a:cubicBezTo>
                    <a:cubicBezTo>
                      <a:pt x="395" y="505"/>
                      <a:pt x="395" y="505"/>
                      <a:pt x="395" y="509"/>
                    </a:cubicBezTo>
                    <a:cubicBezTo>
                      <a:pt x="395" y="509"/>
                      <a:pt x="395" y="509"/>
                      <a:pt x="392" y="513"/>
                    </a:cubicBezTo>
                    <a:cubicBezTo>
                      <a:pt x="392" y="513"/>
                      <a:pt x="392" y="513"/>
                      <a:pt x="392" y="516"/>
                    </a:cubicBezTo>
                    <a:cubicBezTo>
                      <a:pt x="392" y="516"/>
                      <a:pt x="392" y="516"/>
                      <a:pt x="386" y="519"/>
                    </a:cubicBezTo>
                    <a:cubicBezTo>
                      <a:pt x="386" y="519"/>
                      <a:pt x="386" y="519"/>
                      <a:pt x="384" y="528"/>
                    </a:cubicBezTo>
                    <a:cubicBezTo>
                      <a:pt x="384" y="528"/>
                      <a:pt x="384" y="528"/>
                      <a:pt x="379" y="531"/>
                    </a:cubicBezTo>
                    <a:cubicBezTo>
                      <a:pt x="379" y="531"/>
                      <a:pt x="379" y="531"/>
                      <a:pt x="376" y="535"/>
                    </a:cubicBezTo>
                    <a:cubicBezTo>
                      <a:pt x="376" y="535"/>
                      <a:pt x="376" y="535"/>
                      <a:pt x="376" y="542"/>
                    </a:cubicBezTo>
                    <a:cubicBezTo>
                      <a:pt x="432" y="535"/>
                      <a:pt x="432" y="535"/>
                      <a:pt x="432" y="535"/>
                    </a:cubicBezTo>
                    <a:cubicBezTo>
                      <a:pt x="453" y="535"/>
                      <a:pt x="453" y="535"/>
                      <a:pt x="453" y="535"/>
                    </a:cubicBezTo>
                    <a:cubicBezTo>
                      <a:pt x="453" y="492"/>
                      <a:pt x="453" y="492"/>
                      <a:pt x="453" y="492"/>
                    </a:cubicBezTo>
                    <a:cubicBezTo>
                      <a:pt x="442" y="481"/>
                      <a:pt x="442" y="481"/>
                      <a:pt x="442" y="481"/>
                    </a:cubicBezTo>
                    <a:cubicBezTo>
                      <a:pt x="442" y="470"/>
                      <a:pt x="442" y="470"/>
                      <a:pt x="442" y="470"/>
                    </a:cubicBezTo>
                    <a:cubicBezTo>
                      <a:pt x="486" y="470"/>
                      <a:pt x="486" y="470"/>
                      <a:pt x="486" y="470"/>
                    </a:cubicBezTo>
                    <a:cubicBezTo>
                      <a:pt x="496" y="460"/>
                      <a:pt x="496" y="460"/>
                      <a:pt x="496" y="460"/>
                    </a:cubicBezTo>
                    <a:cubicBezTo>
                      <a:pt x="496" y="417"/>
                      <a:pt x="496" y="417"/>
                      <a:pt x="496" y="417"/>
                    </a:cubicBezTo>
                    <a:lnTo>
                      <a:pt x="486" y="406"/>
                    </a:lnTo>
                    <a:close/>
                  </a:path>
                </a:pathLst>
              </a:custGeom>
              <a:solidFill>
                <a:srgbClr val="C0C0C0"/>
              </a:solidFill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21703" name="Freeform 199">
                <a:extLst>
                  <a:ext uri="{FF2B5EF4-FFF2-40B4-BE49-F238E27FC236}">
                    <a16:creationId xmlns:a16="http://schemas.microsoft.com/office/drawing/2014/main" id="{67D9865E-F8BE-8697-DA7C-7A3D7620B09C}"/>
                  </a:ext>
                </a:extLst>
              </p:cNvPr>
              <p:cNvSpPr>
                <a:spLocks noEditPoints="1"/>
              </p:cNvSpPr>
              <p:nvPr/>
            </p:nvSpPr>
            <p:spPr bwMode="gray">
              <a:xfrm>
                <a:off x="2268" y="1436"/>
                <a:ext cx="121" cy="122"/>
              </a:xfrm>
              <a:custGeom>
                <a:avLst/>
                <a:gdLst>
                  <a:gd name="T0" fmla="*/ 6 w 232"/>
                  <a:gd name="T1" fmla="*/ 75 h 237"/>
                  <a:gd name="T2" fmla="*/ 0 w 232"/>
                  <a:gd name="T3" fmla="*/ 72 h 237"/>
                  <a:gd name="T4" fmla="*/ 227 w 232"/>
                  <a:gd name="T5" fmla="*/ 122 h 237"/>
                  <a:gd name="T6" fmla="*/ 218 w 232"/>
                  <a:gd name="T7" fmla="*/ 127 h 237"/>
                  <a:gd name="T8" fmla="*/ 214 w 232"/>
                  <a:gd name="T9" fmla="*/ 120 h 237"/>
                  <a:gd name="T10" fmla="*/ 206 w 232"/>
                  <a:gd name="T11" fmla="*/ 113 h 237"/>
                  <a:gd name="T12" fmla="*/ 197 w 232"/>
                  <a:gd name="T13" fmla="*/ 111 h 237"/>
                  <a:gd name="T14" fmla="*/ 190 w 232"/>
                  <a:gd name="T15" fmla="*/ 110 h 237"/>
                  <a:gd name="T16" fmla="*/ 185 w 232"/>
                  <a:gd name="T17" fmla="*/ 110 h 237"/>
                  <a:gd name="T18" fmla="*/ 185 w 232"/>
                  <a:gd name="T19" fmla="*/ 101 h 237"/>
                  <a:gd name="T20" fmla="*/ 189 w 232"/>
                  <a:gd name="T21" fmla="*/ 95 h 237"/>
                  <a:gd name="T22" fmla="*/ 187 w 232"/>
                  <a:gd name="T23" fmla="*/ 84 h 237"/>
                  <a:gd name="T24" fmla="*/ 177 w 232"/>
                  <a:gd name="T25" fmla="*/ 78 h 237"/>
                  <a:gd name="T26" fmla="*/ 169 w 232"/>
                  <a:gd name="T27" fmla="*/ 76 h 237"/>
                  <a:gd name="T28" fmla="*/ 170 w 232"/>
                  <a:gd name="T29" fmla="*/ 61 h 237"/>
                  <a:gd name="T30" fmla="*/ 165 w 232"/>
                  <a:gd name="T31" fmla="*/ 56 h 237"/>
                  <a:gd name="T32" fmla="*/ 161 w 232"/>
                  <a:gd name="T33" fmla="*/ 61 h 237"/>
                  <a:gd name="T34" fmla="*/ 157 w 232"/>
                  <a:gd name="T35" fmla="*/ 53 h 237"/>
                  <a:gd name="T36" fmla="*/ 158 w 232"/>
                  <a:gd name="T37" fmla="*/ 35 h 237"/>
                  <a:gd name="T38" fmla="*/ 154 w 232"/>
                  <a:gd name="T39" fmla="*/ 32 h 237"/>
                  <a:gd name="T40" fmla="*/ 147 w 232"/>
                  <a:gd name="T41" fmla="*/ 32 h 237"/>
                  <a:gd name="T42" fmla="*/ 137 w 232"/>
                  <a:gd name="T43" fmla="*/ 32 h 237"/>
                  <a:gd name="T44" fmla="*/ 126 w 232"/>
                  <a:gd name="T45" fmla="*/ 27 h 237"/>
                  <a:gd name="T46" fmla="*/ 131 w 232"/>
                  <a:gd name="T47" fmla="*/ 20 h 237"/>
                  <a:gd name="T48" fmla="*/ 130 w 232"/>
                  <a:gd name="T49" fmla="*/ 12 h 237"/>
                  <a:gd name="T50" fmla="*/ 122 w 232"/>
                  <a:gd name="T51" fmla="*/ 0 h 237"/>
                  <a:gd name="T52" fmla="*/ 115 w 232"/>
                  <a:gd name="T53" fmla="*/ 6 h 237"/>
                  <a:gd name="T54" fmla="*/ 104 w 232"/>
                  <a:gd name="T55" fmla="*/ 13 h 237"/>
                  <a:gd name="T56" fmla="*/ 96 w 232"/>
                  <a:gd name="T57" fmla="*/ 15 h 237"/>
                  <a:gd name="T58" fmla="*/ 89 w 232"/>
                  <a:gd name="T59" fmla="*/ 13 h 237"/>
                  <a:gd name="T60" fmla="*/ 91 w 232"/>
                  <a:gd name="T61" fmla="*/ 22 h 237"/>
                  <a:gd name="T62" fmla="*/ 101 w 232"/>
                  <a:gd name="T63" fmla="*/ 27 h 237"/>
                  <a:gd name="T64" fmla="*/ 97 w 232"/>
                  <a:gd name="T65" fmla="*/ 33 h 237"/>
                  <a:gd name="T66" fmla="*/ 100 w 232"/>
                  <a:gd name="T67" fmla="*/ 40 h 237"/>
                  <a:gd name="T68" fmla="*/ 99 w 232"/>
                  <a:gd name="T69" fmla="*/ 46 h 237"/>
                  <a:gd name="T70" fmla="*/ 92 w 232"/>
                  <a:gd name="T71" fmla="*/ 49 h 237"/>
                  <a:gd name="T72" fmla="*/ 88 w 232"/>
                  <a:gd name="T73" fmla="*/ 45 h 237"/>
                  <a:gd name="T74" fmla="*/ 70 w 232"/>
                  <a:gd name="T75" fmla="*/ 59 h 237"/>
                  <a:gd name="T76" fmla="*/ 73 w 232"/>
                  <a:gd name="T77" fmla="*/ 71 h 237"/>
                  <a:gd name="T78" fmla="*/ 45 w 232"/>
                  <a:gd name="T79" fmla="*/ 74 h 237"/>
                  <a:gd name="T80" fmla="*/ 14 w 232"/>
                  <a:gd name="T81" fmla="*/ 72 h 237"/>
                  <a:gd name="T82" fmla="*/ 6 w 232"/>
                  <a:gd name="T83" fmla="*/ 75 h 237"/>
                  <a:gd name="T84" fmla="*/ 6 w 232"/>
                  <a:gd name="T85" fmla="*/ 141 h 237"/>
                  <a:gd name="T86" fmla="*/ 14 w 232"/>
                  <a:gd name="T87" fmla="*/ 155 h 237"/>
                  <a:gd name="T88" fmla="*/ 27 w 232"/>
                  <a:gd name="T89" fmla="*/ 173 h 237"/>
                  <a:gd name="T90" fmla="*/ 50 w 232"/>
                  <a:gd name="T91" fmla="*/ 175 h 237"/>
                  <a:gd name="T92" fmla="*/ 60 w 232"/>
                  <a:gd name="T93" fmla="*/ 211 h 237"/>
                  <a:gd name="T94" fmla="*/ 60 w 232"/>
                  <a:gd name="T95" fmla="*/ 237 h 237"/>
                  <a:gd name="T96" fmla="*/ 92 w 232"/>
                  <a:gd name="T97" fmla="*/ 226 h 237"/>
                  <a:gd name="T98" fmla="*/ 138 w 232"/>
                  <a:gd name="T99" fmla="*/ 205 h 237"/>
                  <a:gd name="T100" fmla="*/ 146 w 232"/>
                  <a:gd name="T101" fmla="*/ 184 h 237"/>
                  <a:gd name="T102" fmla="*/ 189 w 232"/>
                  <a:gd name="T103" fmla="*/ 173 h 237"/>
                  <a:gd name="T104" fmla="*/ 209 w 232"/>
                  <a:gd name="T105" fmla="*/ 163 h 237"/>
                  <a:gd name="T106" fmla="*/ 217 w 232"/>
                  <a:gd name="T107" fmla="*/ 156 h 237"/>
                  <a:gd name="T108" fmla="*/ 225 w 232"/>
                  <a:gd name="T109" fmla="*/ 144 h 237"/>
                  <a:gd name="T110" fmla="*/ 228 w 232"/>
                  <a:gd name="T111" fmla="*/ 137 h 237"/>
                  <a:gd name="T112" fmla="*/ 232 w 232"/>
                  <a:gd name="T113" fmla="*/ 129 h 2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232" h="237">
                    <a:moveTo>
                      <a:pt x="0" y="72"/>
                    </a:moveTo>
                    <a:cubicBezTo>
                      <a:pt x="1" y="72"/>
                      <a:pt x="2" y="73"/>
                      <a:pt x="6" y="75"/>
                    </a:cubicBezTo>
                    <a:cubicBezTo>
                      <a:pt x="6" y="66"/>
                      <a:pt x="6" y="66"/>
                      <a:pt x="6" y="66"/>
                    </a:cubicBezTo>
                    <a:lnTo>
                      <a:pt x="0" y="72"/>
                    </a:lnTo>
                    <a:close/>
                    <a:moveTo>
                      <a:pt x="231" y="124"/>
                    </a:moveTo>
                    <a:cubicBezTo>
                      <a:pt x="227" y="122"/>
                      <a:pt x="227" y="122"/>
                      <a:pt x="227" y="122"/>
                    </a:cubicBezTo>
                    <a:cubicBezTo>
                      <a:pt x="223" y="124"/>
                      <a:pt x="223" y="124"/>
                      <a:pt x="223" y="124"/>
                    </a:cubicBezTo>
                    <a:cubicBezTo>
                      <a:pt x="218" y="127"/>
                      <a:pt x="218" y="127"/>
                      <a:pt x="218" y="127"/>
                    </a:cubicBezTo>
                    <a:cubicBezTo>
                      <a:pt x="216" y="124"/>
                      <a:pt x="216" y="124"/>
                      <a:pt x="216" y="124"/>
                    </a:cubicBezTo>
                    <a:cubicBezTo>
                      <a:pt x="214" y="120"/>
                      <a:pt x="214" y="120"/>
                      <a:pt x="214" y="120"/>
                    </a:cubicBezTo>
                    <a:cubicBezTo>
                      <a:pt x="210" y="117"/>
                      <a:pt x="210" y="117"/>
                      <a:pt x="210" y="117"/>
                    </a:cubicBezTo>
                    <a:cubicBezTo>
                      <a:pt x="206" y="113"/>
                      <a:pt x="206" y="113"/>
                      <a:pt x="206" y="113"/>
                    </a:cubicBezTo>
                    <a:cubicBezTo>
                      <a:pt x="202" y="113"/>
                      <a:pt x="202" y="113"/>
                      <a:pt x="202" y="113"/>
                    </a:cubicBezTo>
                    <a:cubicBezTo>
                      <a:pt x="197" y="111"/>
                      <a:pt x="197" y="111"/>
                      <a:pt x="197" y="111"/>
                    </a:cubicBezTo>
                    <a:cubicBezTo>
                      <a:pt x="195" y="113"/>
                      <a:pt x="195" y="113"/>
                      <a:pt x="195" y="113"/>
                    </a:cubicBezTo>
                    <a:cubicBezTo>
                      <a:pt x="190" y="110"/>
                      <a:pt x="190" y="110"/>
                      <a:pt x="190" y="110"/>
                    </a:cubicBezTo>
                    <a:cubicBezTo>
                      <a:pt x="186" y="111"/>
                      <a:pt x="186" y="111"/>
                      <a:pt x="186" y="111"/>
                    </a:cubicBezTo>
                    <a:cubicBezTo>
                      <a:pt x="185" y="110"/>
                      <a:pt x="185" y="110"/>
                      <a:pt x="185" y="110"/>
                    </a:cubicBezTo>
                    <a:cubicBezTo>
                      <a:pt x="187" y="106"/>
                      <a:pt x="187" y="106"/>
                      <a:pt x="187" y="106"/>
                    </a:cubicBezTo>
                    <a:cubicBezTo>
                      <a:pt x="185" y="101"/>
                      <a:pt x="185" y="101"/>
                      <a:pt x="185" y="101"/>
                    </a:cubicBezTo>
                    <a:cubicBezTo>
                      <a:pt x="189" y="100"/>
                      <a:pt x="189" y="100"/>
                      <a:pt x="189" y="100"/>
                    </a:cubicBezTo>
                    <a:cubicBezTo>
                      <a:pt x="189" y="95"/>
                      <a:pt x="189" y="95"/>
                      <a:pt x="189" y="95"/>
                    </a:cubicBezTo>
                    <a:cubicBezTo>
                      <a:pt x="191" y="85"/>
                      <a:pt x="191" y="85"/>
                      <a:pt x="191" y="85"/>
                    </a:cubicBezTo>
                    <a:cubicBezTo>
                      <a:pt x="187" y="84"/>
                      <a:pt x="187" y="84"/>
                      <a:pt x="187" y="84"/>
                    </a:cubicBezTo>
                    <a:cubicBezTo>
                      <a:pt x="182" y="80"/>
                      <a:pt x="182" y="80"/>
                      <a:pt x="182" y="80"/>
                    </a:cubicBezTo>
                    <a:cubicBezTo>
                      <a:pt x="177" y="78"/>
                      <a:pt x="177" y="78"/>
                      <a:pt x="177" y="78"/>
                    </a:cubicBezTo>
                    <a:cubicBezTo>
                      <a:pt x="172" y="78"/>
                      <a:pt x="172" y="78"/>
                      <a:pt x="172" y="78"/>
                    </a:cubicBezTo>
                    <a:cubicBezTo>
                      <a:pt x="169" y="76"/>
                      <a:pt x="169" y="76"/>
                      <a:pt x="169" y="76"/>
                    </a:cubicBezTo>
                    <a:cubicBezTo>
                      <a:pt x="169" y="71"/>
                      <a:pt x="169" y="71"/>
                      <a:pt x="169" y="71"/>
                    </a:cubicBezTo>
                    <a:cubicBezTo>
                      <a:pt x="170" y="61"/>
                      <a:pt x="170" y="61"/>
                      <a:pt x="170" y="61"/>
                    </a:cubicBezTo>
                    <a:cubicBezTo>
                      <a:pt x="167" y="57"/>
                      <a:pt x="167" y="57"/>
                      <a:pt x="167" y="57"/>
                    </a:cubicBezTo>
                    <a:cubicBezTo>
                      <a:pt x="165" y="56"/>
                      <a:pt x="165" y="56"/>
                      <a:pt x="165" y="56"/>
                    </a:cubicBezTo>
                    <a:cubicBezTo>
                      <a:pt x="163" y="59"/>
                      <a:pt x="163" y="59"/>
                      <a:pt x="163" y="59"/>
                    </a:cubicBezTo>
                    <a:cubicBezTo>
                      <a:pt x="161" y="61"/>
                      <a:pt x="161" y="61"/>
                      <a:pt x="161" y="61"/>
                    </a:cubicBezTo>
                    <a:cubicBezTo>
                      <a:pt x="158" y="60"/>
                      <a:pt x="158" y="60"/>
                      <a:pt x="158" y="60"/>
                    </a:cubicBezTo>
                    <a:cubicBezTo>
                      <a:pt x="157" y="53"/>
                      <a:pt x="157" y="53"/>
                      <a:pt x="157" y="53"/>
                    </a:cubicBezTo>
                    <a:cubicBezTo>
                      <a:pt x="159" y="36"/>
                      <a:pt x="159" y="36"/>
                      <a:pt x="159" y="36"/>
                    </a:cubicBezTo>
                    <a:cubicBezTo>
                      <a:pt x="158" y="35"/>
                      <a:pt x="158" y="35"/>
                      <a:pt x="158" y="35"/>
                    </a:cubicBezTo>
                    <a:cubicBezTo>
                      <a:pt x="151" y="36"/>
                      <a:pt x="151" y="36"/>
                      <a:pt x="151" y="36"/>
                    </a:cubicBezTo>
                    <a:cubicBezTo>
                      <a:pt x="154" y="32"/>
                      <a:pt x="154" y="32"/>
                      <a:pt x="154" y="32"/>
                    </a:cubicBezTo>
                    <a:cubicBezTo>
                      <a:pt x="152" y="29"/>
                      <a:pt x="152" y="29"/>
                      <a:pt x="152" y="29"/>
                    </a:cubicBezTo>
                    <a:cubicBezTo>
                      <a:pt x="147" y="32"/>
                      <a:pt x="147" y="32"/>
                      <a:pt x="147" y="32"/>
                    </a:cubicBezTo>
                    <a:cubicBezTo>
                      <a:pt x="142" y="30"/>
                      <a:pt x="142" y="30"/>
                      <a:pt x="142" y="30"/>
                    </a:cubicBezTo>
                    <a:cubicBezTo>
                      <a:pt x="137" y="32"/>
                      <a:pt x="137" y="32"/>
                      <a:pt x="137" y="32"/>
                    </a:cubicBezTo>
                    <a:cubicBezTo>
                      <a:pt x="132" y="28"/>
                      <a:pt x="132" y="28"/>
                      <a:pt x="132" y="28"/>
                    </a:cubicBezTo>
                    <a:cubicBezTo>
                      <a:pt x="126" y="27"/>
                      <a:pt x="126" y="27"/>
                      <a:pt x="126" y="27"/>
                    </a:cubicBezTo>
                    <a:cubicBezTo>
                      <a:pt x="125" y="24"/>
                      <a:pt x="125" y="24"/>
                      <a:pt x="125" y="24"/>
                    </a:cubicBezTo>
                    <a:cubicBezTo>
                      <a:pt x="131" y="20"/>
                      <a:pt x="131" y="20"/>
                      <a:pt x="131" y="20"/>
                    </a:cubicBezTo>
                    <a:cubicBezTo>
                      <a:pt x="131" y="17"/>
                      <a:pt x="131" y="17"/>
                      <a:pt x="131" y="17"/>
                    </a:cubicBezTo>
                    <a:cubicBezTo>
                      <a:pt x="130" y="12"/>
                      <a:pt x="130" y="12"/>
                      <a:pt x="130" y="12"/>
                    </a:cubicBezTo>
                    <a:cubicBezTo>
                      <a:pt x="126" y="5"/>
                      <a:pt x="126" y="5"/>
                      <a:pt x="126" y="5"/>
                    </a:cubicBezTo>
                    <a:cubicBezTo>
                      <a:pt x="122" y="0"/>
                      <a:pt x="122" y="0"/>
                      <a:pt x="122" y="0"/>
                    </a:cubicBezTo>
                    <a:cubicBezTo>
                      <a:pt x="116" y="2"/>
                      <a:pt x="116" y="2"/>
                      <a:pt x="116" y="2"/>
                    </a:cubicBezTo>
                    <a:cubicBezTo>
                      <a:pt x="115" y="6"/>
                      <a:pt x="115" y="6"/>
                      <a:pt x="115" y="6"/>
                    </a:cubicBezTo>
                    <a:cubicBezTo>
                      <a:pt x="112" y="8"/>
                      <a:pt x="112" y="8"/>
                      <a:pt x="112" y="8"/>
                    </a:cubicBezTo>
                    <a:cubicBezTo>
                      <a:pt x="104" y="13"/>
                      <a:pt x="104" y="13"/>
                      <a:pt x="104" y="13"/>
                    </a:cubicBezTo>
                    <a:cubicBezTo>
                      <a:pt x="100" y="16"/>
                      <a:pt x="100" y="16"/>
                      <a:pt x="100" y="16"/>
                    </a:cubicBezTo>
                    <a:cubicBezTo>
                      <a:pt x="96" y="15"/>
                      <a:pt x="96" y="15"/>
                      <a:pt x="96" y="15"/>
                    </a:cubicBezTo>
                    <a:cubicBezTo>
                      <a:pt x="92" y="17"/>
                      <a:pt x="92" y="17"/>
                      <a:pt x="92" y="17"/>
                    </a:cubicBezTo>
                    <a:cubicBezTo>
                      <a:pt x="89" y="13"/>
                      <a:pt x="89" y="13"/>
                      <a:pt x="89" y="13"/>
                    </a:cubicBezTo>
                    <a:cubicBezTo>
                      <a:pt x="88" y="16"/>
                      <a:pt x="88" y="16"/>
                      <a:pt x="88" y="16"/>
                    </a:cubicBezTo>
                    <a:cubicBezTo>
                      <a:pt x="91" y="22"/>
                      <a:pt x="91" y="22"/>
                      <a:pt x="91" y="22"/>
                    </a:cubicBezTo>
                    <a:cubicBezTo>
                      <a:pt x="99" y="24"/>
                      <a:pt x="99" y="24"/>
                      <a:pt x="99" y="24"/>
                    </a:cubicBezTo>
                    <a:cubicBezTo>
                      <a:pt x="101" y="27"/>
                      <a:pt x="101" y="27"/>
                      <a:pt x="101" y="27"/>
                    </a:cubicBezTo>
                    <a:cubicBezTo>
                      <a:pt x="97" y="30"/>
                      <a:pt x="97" y="30"/>
                      <a:pt x="97" y="30"/>
                    </a:cubicBezTo>
                    <a:cubicBezTo>
                      <a:pt x="97" y="33"/>
                      <a:pt x="97" y="33"/>
                      <a:pt x="97" y="33"/>
                    </a:cubicBezTo>
                    <a:cubicBezTo>
                      <a:pt x="101" y="35"/>
                      <a:pt x="101" y="35"/>
                      <a:pt x="101" y="35"/>
                    </a:cubicBezTo>
                    <a:cubicBezTo>
                      <a:pt x="100" y="40"/>
                      <a:pt x="100" y="40"/>
                      <a:pt x="100" y="40"/>
                    </a:cubicBezTo>
                    <a:cubicBezTo>
                      <a:pt x="97" y="42"/>
                      <a:pt x="97" y="42"/>
                      <a:pt x="97" y="42"/>
                    </a:cubicBezTo>
                    <a:cubicBezTo>
                      <a:pt x="99" y="46"/>
                      <a:pt x="99" y="46"/>
                      <a:pt x="99" y="46"/>
                    </a:cubicBezTo>
                    <a:cubicBezTo>
                      <a:pt x="96" y="47"/>
                      <a:pt x="96" y="47"/>
                      <a:pt x="96" y="47"/>
                    </a:cubicBezTo>
                    <a:cubicBezTo>
                      <a:pt x="92" y="49"/>
                      <a:pt x="92" y="49"/>
                      <a:pt x="92" y="49"/>
                    </a:cubicBezTo>
                    <a:cubicBezTo>
                      <a:pt x="91" y="44"/>
                      <a:pt x="91" y="44"/>
                      <a:pt x="91" y="44"/>
                    </a:cubicBezTo>
                    <a:cubicBezTo>
                      <a:pt x="88" y="45"/>
                      <a:pt x="88" y="45"/>
                      <a:pt x="88" y="45"/>
                    </a:cubicBezTo>
                    <a:cubicBezTo>
                      <a:pt x="78" y="53"/>
                      <a:pt x="78" y="53"/>
                      <a:pt x="78" y="53"/>
                    </a:cubicBezTo>
                    <a:cubicBezTo>
                      <a:pt x="70" y="59"/>
                      <a:pt x="70" y="59"/>
                      <a:pt x="70" y="59"/>
                    </a:cubicBezTo>
                    <a:cubicBezTo>
                      <a:pt x="72" y="65"/>
                      <a:pt x="72" y="65"/>
                      <a:pt x="72" y="65"/>
                    </a:cubicBezTo>
                    <a:cubicBezTo>
                      <a:pt x="73" y="71"/>
                      <a:pt x="73" y="71"/>
                      <a:pt x="73" y="71"/>
                    </a:cubicBezTo>
                    <a:cubicBezTo>
                      <a:pt x="63" y="74"/>
                      <a:pt x="63" y="74"/>
                      <a:pt x="63" y="74"/>
                    </a:cubicBezTo>
                    <a:cubicBezTo>
                      <a:pt x="45" y="74"/>
                      <a:pt x="45" y="74"/>
                      <a:pt x="45" y="74"/>
                    </a:cubicBezTo>
                    <a:cubicBezTo>
                      <a:pt x="32" y="75"/>
                      <a:pt x="32" y="75"/>
                      <a:pt x="32" y="75"/>
                    </a:cubicBezTo>
                    <a:cubicBezTo>
                      <a:pt x="14" y="72"/>
                      <a:pt x="14" y="72"/>
                      <a:pt x="14" y="72"/>
                    </a:cubicBezTo>
                    <a:cubicBezTo>
                      <a:pt x="9" y="77"/>
                      <a:pt x="9" y="77"/>
                      <a:pt x="9" y="77"/>
                    </a:cubicBezTo>
                    <a:cubicBezTo>
                      <a:pt x="8" y="76"/>
                      <a:pt x="7" y="76"/>
                      <a:pt x="6" y="75"/>
                    </a:cubicBezTo>
                    <a:cubicBezTo>
                      <a:pt x="6" y="116"/>
                      <a:pt x="6" y="116"/>
                      <a:pt x="6" y="116"/>
                    </a:cubicBezTo>
                    <a:cubicBezTo>
                      <a:pt x="6" y="141"/>
                      <a:pt x="6" y="141"/>
                      <a:pt x="6" y="141"/>
                    </a:cubicBezTo>
                    <a:cubicBezTo>
                      <a:pt x="14" y="153"/>
                      <a:pt x="14" y="153"/>
                      <a:pt x="14" y="153"/>
                    </a:cubicBezTo>
                    <a:cubicBezTo>
                      <a:pt x="14" y="154"/>
                      <a:pt x="14" y="155"/>
                      <a:pt x="14" y="155"/>
                    </a:cubicBezTo>
                    <a:cubicBezTo>
                      <a:pt x="14" y="155"/>
                      <a:pt x="15" y="155"/>
                      <a:pt x="16" y="156"/>
                    </a:cubicBezTo>
                    <a:cubicBezTo>
                      <a:pt x="27" y="173"/>
                      <a:pt x="27" y="173"/>
                      <a:pt x="27" y="173"/>
                    </a:cubicBezTo>
                    <a:cubicBezTo>
                      <a:pt x="48" y="173"/>
                      <a:pt x="48" y="173"/>
                      <a:pt x="48" y="173"/>
                    </a:cubicBezTo>
                    <a:cubicBezTo>
                      <a:pt x="48" y="173"/>
                      <a:pt x="49" y="174"/>
                      <a:pt x="50" y="175"/>
                    </a:cubicBezTo>
                    <a:cubicBezTo>
                      <a:pt x="59" y="201"/>
                      <a:pt x="59" y="201"/>
                      <a:pt x="59" y="201"/>
                    </a:cubicBezTo>
                    <a:cubicBezTo>
                      <a:pt x="59" y="205"/>
                      <a:pt x="60" y="208"/>
                      <a:pt x="60" y="211"/>
                    </a:cubicBezTo>
                    <a:cubicBezTo>
                      <a:pt x="60" y="229"/>
                      <a:pt x="60" y="229"/>
                      <a:pt x="60" y="229"/>
                    </a:cubicBezTo>
                    <a:cubicBezTo>
                      <a:pt x="60" y="237"/>
                      <a:pt x="60" y="237"/>
                      <a:pt x="60" y="237"/>
                    </a:cubicBezTo>
                    <a:cubicBezTo>
                      <a:pt x="76" y="232"/>
                      <a:pt x="76" y="232"/>
                      <a:pt x="76" y="232"/>
                    </a:cubicBezTo>
                    <a:cubicBezTo>
                      <a:pt x="92" y="226"/>
                      <a:pt x="92" y="226"/>
                      <a:pt x="92" y="226"/>
                    </a:cubicBezTo>
                    <a:cubicBezTo>
                      <a:pt x="103" y="205"/>
                      <a:pt x="103" y="205"/>
                      <a:pt x="103" y="205"/>
                    </a:cubicBezTo>
                    <a:cubicBezTo>
                      <a:pt x="138" y="205"/>
                      <a:pt x="138" y="205"/>
                      <a:pt x="138" y="205"/>
                    </a:cubicBezTo>
                    <a:cubicBezTo>
                      <a:pt x="146" y="205"/>
                      <a:pt x="146" y="205"/>
                      <a:pt x="146" y="205"/>
                    </a:cubicBezTo>
                    <a:cubicBezTo>
                      <a:pt x="146" y="184"/>
                      <a:pt x="146" y="184"/>
                      <a:pt x="146" y="184"/>
                    </a:cubicBezTo>
                    <a:cubicBezTo>
                      <a:pt x="178" y="184"/>
                      <a:pt x="178" y="184"/>
                      <a:pt x="178" y="184"/>
                    </a:cubicBezTo>
                    <a:cubicBezTo>
                      <a:pt x="189" y="173"/>
                      <a:pt x="189" y="173"/>
                      <a:pt x="189" y="173"/>
                    </a:cubicBezTo>
                    <a:cubicBezTo>
                      <a:pt x="210" y="170"/>
                      <a:pt x="210" y="170"/>
                      <a:pt x="210" y="170"/>
                    </a:cubicBezTo>
                    <a:cubicBezTo>
                      <a:pt x="209" y="163"/>
                      <a:pt x="209" y="163"/>
                      <a:pt x="209" y="163"/>
                    </a:cubicBezTo>
                    <a:cubicBezTo>
                      <a:pt x="213" y="159"/>
                      <a:pt x="213" y="159"/>
                      <a:pt x="213" y="159"/>
                    </a:cubicBezTo>
                    <a:cubicBezTo>
                      <a:pt x="217" y="156"/>
                      <a:pt x="217" y="156"/>
                      <a:pt x="217" y="156"/>
                    </a:cubicBezTo>
                    <a:cubicBezTo>
                      <a:pt x="219" y="147"/>
                      <a:pt x="219" y="147"/>
                      <a:pt x="219" y="147"/>
                    </a:cubicBezTo>
                    <a:cubicBezTo>
                      <a:pt x="225" y="144"/>
                      <a:pt x="225" y="144"/>
                      <a:pt x="225" y="144"/>
                    </a:cubicBezTo>
                    <a:cubicBezTo>
                      <a:pt x="225" y="141"/>
                      <a:pt x="225" y="141"/>
                      <a:pt x="225" y="141"/>
                    </a:cubicBezTo>
                    <a:cubicBezTo>
                      <a:pt x="228" y="137"/>
                      <a:pt x="228" y="137"/>
                      <a:pt x="228" y="137"/>
                    </a:cubicBezTo>
                    <a:cubicBezTo>
                      <a:pt x="229" y="133"/>
                      <a:pt x="229" y="133"/>
                      <a:pt x="229" y="133"/>
                    </a:cubicBezTo>
                    <a:cubicBezTo>
                      <a:pt x="232" y="129"/>
                      <a:pt x="232" y="129"/>
                      <a:pt x="232" y="129"/>
                    </a:cubicBezTo>
                    <a:cubicBezTo>
                      <a:pt x="231" y="124"/>
                      <a:pt x="231" y="124"/>
                      <a:pt x="231" y="124"/>
                    </a:cubicBezTo>
                    <a:close/>
                  </a:path>
                </a:pathLst>
              </a:custGeom>
              <a:solidFill>
                <a:srgbClr val="C0C0C0"/>
              </a:solidFill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de-DE"/>
              </a:p>
            </p:txBody>
          </p:sp>
        </p:grpSp>
      </p:grpSp>
      <p:sp>
        <p:nvSpPr>
          <p:cNvPr id="2" name="Trade overlay USA">
            <a:extLst>
              <a:ext uri="{FF2B5EF4-FFF2-40B4-BE49-F238E27FC236}">
                <a16:creationId xmlns:a16="http://schemas.microsoft.com/office/drawing/2014/main" id="{A7571D28-1620-6567-7577-607AF1E66824}"/>
              </a:ext>
            </a:extLst>
          </p:cNvPr>
          <p:cNvSpPr txBox="1"/>
          <p:nvPr/>
        </p:nvSpPr>
        <p:spPr>
          <a:xfrm>
            <a:off x="479376" y="2933223"/>
            <a:ext cx="1783080" cy="292608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 algn="l"/>
            <a:r>
              <a:rPr sz="1800" b="1" dirty="0">
                <a:solidFill>
                  <a:srgbClr val="10065A"/>
                </a:solidFill>
                <a:latin typeface="Montserrat"/>
              </a:rPr>
              <a:t>USA</a:t>
            </a:r>
          </a:p>
        </p:txBody>
      </p:sp>
      <p:cxnSp>
        <p:nvCxnSpPr>
          <p:cNvPr id="3" name="Trade overlay Akzentlinie">
            <a:extLst>
              <a:ext uri="{FF2B5EF4-FFF2-40B4-BE49-F238E27FC236}">
                <a16:creationId xmlns:a16="http://schemas.microsoft.com/office/drawing/2014/main" id="{94A55772-2929-D661-7256-BE19A016DD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479376" y="3280695"/>
            <a:ext cx="1371600" cy="0"/>
          </a:xfrm>
          <a:prstGeom prst="line">
            <a:avLst/>
          </a:prstGeom>
          <a:ln w="25400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rade overlay Export">
            <a:extLst>
              <a:ext uri="{FF2B5EF4-FFF2-40B4-BE49-F238E27FC236}">
                <a16:creationId xmlns:a16="http://schemas.microsoft.com/office/drawing/2014/main" id="{89E43854-A84B-23FD-B7DB-2F5B93B84F4F}"/>
              </a:ext>
            </a:extLst>
          </p:cNvPr>
          <p:cNvSpPr txBox="1"/>
          <p:nvPr/>
        </p:nvSpPr>
        <p:spPr>
          <a:xfrm>
            <a:off x="479376" y="3445288"/>
            <a:ext cx="960120" cy="219456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 algn="l"/>
            <a:r>
              <a:rPr sz="1400" b="1" dirty="0">
                <a:solidFill>
                  <a:srgbClr val="FF3EB5"/>
                </a:solidFill>
                <a:latin typeface="Source Sans Pro"/>
              </a:rPr>
              <a:t>Exports</a:t>
            </a:r>
          </a:p>
        </p:txBody>
      </p:sp>
      <p:sp>
        <p:nvSpPr>
          <p:cNvPr id="5" name="Trade overlay Leeres Datenfeld Export USA" descr="Leeres Datenfeld Export USA">
            <a:extLst>
              <a:ext uri="{FF2B5EF4-FFF2-40B4-BE49-F238E27FC236}">
                <a16:creationId xmlns:a16="http://schemas.microsoft.com/office/drawing/2014/main" id="{485D7C82-F285-4303-F301-0A5BE7B6D76F}"/>
              </a:ext>
            </a:extLst>
          </p:cNvPr>
          <p:cNvSpPr/>
          <p:nvPr/>
        </p:nvSpPr>
        <p:spPr>
          <a:xfrm>
            <a:off x="1201728" y="3399567"/>
            <a:ext cx="1005840" cy="283464"/>
          </a:xfrm>
          <a:prstGeom prst="roundRect">
            <a:avLst/>
          </a:prstGeom>
          <a:solidFill>
            <a:srgbClr val="FFFFFF"/>
          </a:solidFill>
          <a:ln w="13970">
            <a:solidFill>
              <a:srgbClr val="98A1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0800" tIns="12700" rIns="50800" bIns="12700" rtlCol="0" anchor="ctr"/>
          <a:lstStyle/>
          <a:p>
            <a:pPr algn="ctr"/>
            <a:r>
              <a:rPr lang="de-DE" sz="1400" dirty="0">
                <a:solidFill>
                  <a:schemeClr val="tx2"/>
                </a:solidFill>
              </a:rPr>
              <a:t>€36.7 </a:t>
            </a:r>
            <a:endParaRPr sz="1400" dirty="0">
              <a:solidFill>
                <a:schemeClr val="tx2"/>
              </a:solidFill>
            </a:endParaRPr>
          </a:p>
        </p:txBody>
      </p:sp>
      <p:sp>
        <p:nvSpPr>
          <p:cNvPr id="6" name="Trade overlay Import">
            <a:extLst>
              <a:ext uri="{FF2B5EF4-FFF2-40B4-BE49-F238E27FC236}">
                <a16:creationId xmlns:a16="http://schemas.microsoft.com/office/drawing/2014/main" id="{773D2FCB-25C6-03EA-E519-995BC46F83AC}"/>
              </a:ext>
            </a:extLst>
          </p:cNvPr>
          <p:cNvSpPr txBox="1"/>
          <p:nvPr/>
        </p:nvSpPr>
        <p:spPr>
          <a:xfrm>
            <a:off x="479376" y="3774471"/>
            <a:ext cx="960120" cy="219456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 algn="l"/>
            <a:r>
              <a:rPr sz="1400" b="1">
                <a:solidFill>
                  <a:srgbClr val="10ADAA"/>
                </a:solidFill>
                <a:latin typeface="Source Sans Pro"/>
              </a:rPr>
              <a:t>Imports</a:t>
            </a:r>
          </a:p>
        </p:txBody>
      </p:sp>
      <p:sp>
        <p:nvSpPr>
          <p:cNvPr id="7" name="Trade overlay Leeres Datenfeld Import USA" descr="Leeres Datenfeld Import USA">
            <a:extLst>
              <a:ext uri="{FF2B5EF4-FFF2-40B4-BE49-F238E27FC236}">
                <a16:creationId xmlns:a16="http://schemas.microsoft.com/office/drawing/2014/main" id="{747E0B6C-6F6B-AEB5-B8DB-B40FE233908D}"/>
              </a:ext>
            </a:extLst>
          </p:cNvPr>
          <p:cNvSpPr/>
          <p:nvPr/>
        </p:nvSpPr>
        <p:spPr>
          <a:xfrm>
            <a:off x="1199456" y="3740628"/>
            <a:ext cx="1005840" cy="283464"/>
          </a:xfrm>
          <a:prstGeom prst="roundRect">
            <a:avLst/>
          </a:prstGeom>
          <a:solidFill>
            <a:srgbClr val="FFFFFF"/>
          </a:solidFill>
          <a:ln w="13970">
            <a:solidFill>
              <a:srgbClr val="98A1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0800" tIns="12700" rIns="50800" bIns="12700" rtlCol="0" anchor="ctr"/>
          <a:lstStyle/>
          <a:p>
            <a:pPr algn="ctr"/>
            <a:r>
              <a:rPr lang="de-DE" sz="1400" dirty="0">
                <a:solidFill>
                  <a:schemeClr val="tx2"/>
                </a:solidFill>
              </a:rPr>
              <a:t>€22.4</a:t>
            </a:r>
            <a:endParaRPr sz="1400" dirty="0">
              <a:solidFill>
                <a:schemeClr val="tx2"/>
              </a:solidFill>
            </a:endParaRPr>
          </a:p>
        </p:txBody>
      </p:sp>
      <p:sp>
        <p:nvSpPr>
          <p:cNvPr id="8" name="Trade overlay China">
            <a:extLst>
              <a:ext uri="{FF2B5EF4-FFF2-40B4-BE49-F238E27FC236}">
                <a16:creationId xmlns:a16="http://schemas.microsoft.com/office/drawing/2014/main" id="{BC61D4CA-EE5F-371F-BA58-13F2FEFC05C7}"/>
              </a:ext>
            </a:extLst>
          </p:cNvPr>
          <p:cNvSpPr txBox="1"/>
          <p:nvPr/>
        </p:nvSpPr>
        <p:spPr>
          <a:xfrm>
            <a:off x="9761031" y="2767491"/>
            <a:ext cx="1783080" cy="292608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 algn="l"/>
            <a:r>
              <a:rPr sz="1800" b="1" dirty="0">
                <a:solidFill>
                  <a:srgbClr val="10065A"/>
                </a:solidFill>
                <a:latin typeface="Montserrat"/>
              </a:rPr>
              <a:t>China</a:t>
            </a:r>
          </a:p>
        </p:txBody>
      </p:sp>
      <p:cxnSp>
        <p:nvCxnSpPr>
          <p:cNvPr id="9" name="Trade overlay Akzentlinie">
            <a:extLst>
              <a:ext uri="{FF2B5EF4-FFF2-40B4-BE49-F238E27FC236}">
                <a16:creationId xmlns:a16="http://schemas.microsoft.com/office/drawing/2014/main" id="{587629C8-3917-7490-A3EB-2177085471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9785528" y="3064671"/>
            <a:ext cx="1371600" cy="0"/>
          </a:xfrm>
          <a:prstGeom prst="line">
            <a:avLst/>
          </a:prstGeom>
          <a:ln w="25400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rade overlay Export">
            <a:extLst>
              <a:ext uri="{FF2B5EF4-FFF2-40B4-BE49-F238E27FC236}">
                <a16:creationId xmlns:a16="http://schemas.microsoft.com/office/drawing/2014/main" id="{10C0E53C-D870-0B08-ACED-14ACE9796D93}"/>
              </a:ext>
            </a:extLst>
          </p:cNvPr>
          <p:cNvSpPr txBox="1"/>
          <p:nvPr/>
        </p:nvSpPr>
        <p:spPr>
          <a:xfrm>
            <a:off x="9785528" y="3229263"/>
            <a:ext cx="960120" cy="219456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 algn="l"/>
            <a:r>
              <a:rPr sz="1400" b="1">
                <a:solidFill>
                  <a:srgbClr val="FF3EB5"/>
                </a:solidFill>
                <a:latin typeface="Source Sans Pro"/>
              </a:rPr>
              <a:t>Exports</a:t>
            </a:r>
          </a:p>
        </p:txBody>
      </p:sp>
      <p:sp>
        <p:nvSpPr>
          <p:cNvPr id="11" name="Trade overlay Leeres Datenfeld Export China" descr="Leeres Datenfeld Export China">
            <a:extLst>
              <a:ext uri="{FF2B5EF4-FFF2-40B4-BE49-F238E27FC236}">
                <a16:creationId xmlns:a16="http://schemas.microsoft.com/office/drawing/2014/main" id="{F1B1C456-3F4F-A4AC-88E6-654039E613AB}"/>
              </a:ext>
            </a:extLst>
          </p:cNvPr>
          <p:cNvSpPr/>
          <p:nvPr/>
        </p:nvSpPr>
        <p:spPr>
          <a:xfrm>
            <a:off x="10433960" y="3183543"/>
            <a:ext cx="1005840" cy="283464"/>
          </a:xfrm>
          <a:prstGeom prst="roundRect">
            <a:avLst/>
          </a:prstGeom>
          <a:solidFill>
            <a:srgbClr val="FFFFFF"/>
          </a:solidFill>
          <a:ln w="13970">
            <a:solidFill>
              <a:srgbClr val="98A1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0800" tIns="12700" rIns="50800" bIns="12700" rtlCol="0" anchor="ctr"/>
          <a:lstStyle/>
          <a:p>
            <a:pPr algn="ctr"/>
            <a:r>
              <a:rPr lang="de-DE" sz="1400" dirty="0">
                <a:solidFill>
                  <a:schemeClr val="tx2"/>
                </a:solidFill>
              </a:rPr>
              <a:t>€9.8 </a:t>
            </a:r>
            <a:endParaRPr sz="1400" dirty="0">
              <a:solidFill>
                <a:schemeClr val="tx2"/>
              </a:solidFill>
            </a:endParaRPr>
          </a:p>
        </p:txBody>
      </p:sp>
      <p:sp>
        <p:nvSpPr>
          <p:cNvPr id="12" name="Trade overlay Import">
            <a:extLst>
              <a:ext uri="{FF2B5EF4-FFF2-40B4-BE49-F238E27FC236}">
                <a16:creationId xmlns:a16="http://schemas.microsoft.com/office/drawing/2014/main" id="{0EA77DA3-1BFC-A61E-5B58-420041A1F40D}"/>
              </a:ext>
            </a:extLst>
          </p:cNvPr>
          <p:cNvSpPr txBox="1"/>
          <p:nvPr/>
        </p:nvSpPr>
        <p:spPr>
          <a:xfrm>
            <a:off x="9785528" y="3558447"/>
            <a:ext cx="960120" cy="219456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 algn="l"/>
            <a:r>
              <a:rPr sz="1400" b="1">
                <a:solidFill>
                  <a:srgbClr val="10ADAA"/>
                </a:solidFill>
                <a:latin typeface="Source Sans Pro"/>
              </a:rPr>
              <a:t>Imports</a:t>
            </a:r>
          </a:p>
        </p:txBody>
      </p:sp>
      <p:sp>
        <p:nvSpPr>
          <p:cNvPr id="13" name="Trade overlay Leeres Datenfeld Import China" descr="Leeres Datenfeld Import China">
            <a:extLst>
              <a:ext uri="{FF2B5EF4-FFF2-40B4-BE49-F238E27FC236}">
                <a16:creationId xmlns:a16="http://schemas.microsoft.com/office/drawing/2014/main" id="{97BB8131-5F6B-6201-9074-4A4D80F45BB3}"/>
              </a:ext>
            </a:extLst>
          </p:cNvPr>
          <p:cNvSpPr/>
          <p:nvPr/>
        </p:nvSpPr>
        <p:spPr>
          <a:xfrm>
            <a:off x="10433960" y="3512727"/>
            <a:ext cx="1005840" cy="283464"/>
          </a:xfrm>
          <a:prstGeom prst="roundRect">
            <a:avLst/>
          </a:prstGeom>
          <a:solidFill>
            <a:srgbClr val="FFFFFF"/>
          </a:solidFill>
          <a:ln w="13970">
            <a:solidFill>
              <a:srgbClr val="98A1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0800" tIns="12700" rIns="50800" bIns="12700" rtlCol="0" anchor="ctr"/>
          <a:lstStyle/>
          <a:p>
            <a:pPr algn="ctr"/>
            <a:r>
              <a:rPr lang="de-DE" sz="1400" dirty="0">
                <a:solidFill>
                  <a:schemeClr val="tx2"/>
                </a:solidFill>
              </a:rPr>
              <a:t>€7.7 </a:t>
            </a:r>
            <a:endParaRPr sz="1400" dirty="0">
              <a:solidFill>
                <a:schemeClr val="tx2"/>
              </a:solidFill>
            </a:endParaRPr>
          </a:p>
        </p:txBody>
      </p:sp>
      <p:sp>
        <p:nvSpPr>
          <p:cNvPr id="14" name="Trade overlay EU">
            <a:extLst>
              <a:ext uri="{FF2B5EF4-FFF2-40B4-BE49-F238E27FC236}">
                <a16:creationId xmlns:a16="http://schemas.microsoft.com/office/drawing/2014/main" id="{316E0483-22DD-365D-5936-DB9CCBF7322D}"/>
              </a:ext>
            </a:extLst>
          </p:cNvPr>
          <p:cNvSpPr txBox="1"/>
          <p:nvPr/>
        </p:nvSpPr>
        <p:spPr>
          <a:xfrm>
            <a:off x="6312966" y="1264106"/>
            <a:ext cx="992682" cy="292608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anchor="t"/>
          <a:lstStyle/>
          <a:p>
            <a:pPr algn="l"/>
            <a:r>
              <a:rPr sz="1800" b="1" dirty="0">
                <a:solidFill>
                  <a:srgbClr val="10065A"/>
                </a:solidFill>
                <a:latin typeface="Montserrat"/>
              </a:rPr>
              <a:t>EU</a:t>
            </a:r>
          </a:p>
        </p:txBody>
      </p:sp>
      <p:cxnSp>
        <p:nvCxnSpPr>
          <p:cNvPr id="15" name="Trade overlay Akzentlinie">
            <a:extLst>
              <a:ext uri="{FF2B5EF4-FFF2-40B4-BE49-F238E27FC236}">
                <a16:creationId xmlns:a16="http://schemas.microsoft.com/office/drawing/2014/main" id="{89F5A189-FC5E-40C2-DD92-DD330DB438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6312966" y="1598138"/>
            <a:ext cx="1371600" cy="0"/>
          </a:xfrm>
          <a:prstGeom prst="line">
            <a:avLst/>
          </a:prstGeom>
          <a:ln w="25400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rade overlay Export">
            <a:extLst>
              <a:ext uri="{FF2B5EF4-FFF2-40B4-BE49-F238E27FC236}">
                <a16:creationId xmlns:a16="http://schemas.microsoft.com/office/drawing/2014/main" id="{C573A3E3-D70F-5956-49FC-06D8109ED777}"/>
              </a:ext>
            </a:extLst>
          </p:cNvPr>
          <p:cNvSpPr txBox="1"/>
          <p:nvPr/>
        </p:nvSpPr>
        <p:spPr>
          <a:xfrm>
            <a:off x="6312966" y="1795307"/>
            <a:ext cx="649400" cy="218905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anchor="t"/>
          <a:lstStyle/>
          <a:p>
            <a:pPr algn="l"/>
            <a:r>
              <a:rPr sz="1400" b="1" dirty="0">
                <a:solidFill>
                  <a:srgbClr val="FF3EB5"/>
                </a:solidFill>
                <a:latin typeface="Source Sans Pro"/>
              </a:rPr>
              <a:t>Exports</a:t>
            </a:r>
          </a:p>
        </p:txBody>
      </p:sp>
      <p:sp>
        <p:nvSpPr>
          <p:cNvPr id="17" name="Trade overlay Leeres Datenfeld Export EU" descr="Leeres Datenfeld Export EU">
            <a:extLst>
              <a:ext uri="{FF2B5EF4-FFF2-40B4-BE49-F238E27FC236}">
                <a16:creationId xmlns:a16="http://schemas.microsoft.com/office/drawing/2014/main" id="{1D4EA964-5592-40FD-27D4-2ED093AA7EC1}"/>
              </a:ext>
            </a:extLst>
          </p:cNvPr>
          <p:cNvSpPr/>
          <p:nvPr/>
        </p:nvSpPr>
        <p:spPr>
          <a:xfrm>
            <a:off x="6962367" y="1760709"/>
            <a:ext cx="1149855" cy="283464"/>
          </a:xfrm>
          <a:prstGeom prst="roundRect">
            <a:avLst/>
          </a:prstGeom>
          <a:solidFill>
            <a:srgbClr val="FFFFFF"/>
          </a:solidFill>
          <a:ln w="13970">
            <a:solidFill>
              <a:srgbClr val="98A1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0800" tIns="12700" rIns="50800" bIns="12700" rtlCol="0" anchor="ctr"/>
          <a:lstStyle/>
          <a:p>
            <a:pPr algn="ctr"/>
            <a:r>
              <a:rPr lang="de-DE" sz="1400" dirty="0">
                <a:solidFill>
                  <a:schemeClr val="tx2"/>
                </a:solidFill>
              </a:rPr>
              <a:t>€128.5 </a:t>
            </a:r>
            <a:endParaRPr sz="1400" dirty="0">
              <a:solidFill>
                <a:schemeClr val="tx2"/>
              </a:solidFill>
            </a:endParaRPr>
          </a:p>
        </p:txBody>
      </p:sp>
      <p:sp>
        <p:nvSpPr>
          <p:cNvPr id="18" name="Trade overlay Import">
            <a:extLst>
              <a:ext uri="{FF2B5EF4-FFF2-40B4-BE49-F238E27FC236}">
                <a16:creationId xmlns:a16="http://schemas.microsoft.com/office/drawing/2014/main" id="{49E804E8-4BD6-A4BE-4AD3-14FFF3BFB2A5}"/>
              </a:ext>
            </a:extLst>
          </p:cNvPr>
          <p:cNvSpPr txBox="1"/>
          <p:nvPr/>
        </p:nvSpPr>
        <p:spPr>
          <a:xfrm>
            <a:off x="6312966" y="2124491"/>
            <a:ext cx="960120" cy="219456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anchor="t"/>
          <a:lstStyle/>
          <a:p>
            <a:pPr algn="l"/>
            <a:r>
              <a:rPr sz="1400" b="1" dirty="0">
                <a:solidFill>
                  <a:srgbClr val="10ADAA"/>
                </a:solidFill>
                <a:latin typeface="Source Sans Pro"/>
              </a:rPr>
              <a:t>Imports</a:t>
            </a:r>
          </a:p>
        </p:txBody>
      </p:sp>
      <p:sp>
        <p:nvSpPr>
          <p:cNvPr id="19" name="Trade overlay Leeres Datenfeld Import EU" descr="Leeres Datenfeld Import EU">
            <a:extLst>
              <a:ext uri="{FF2B5EF4-FFF2-40B4-BE49-F238E27FC236}">
                <a16:creationId xmlns:a16="http://schemas.microsoft.com/office/drawing/2014/main" id="{8F115BC0-8E5E-12E3-AC29-9DBA94444A47}"/>
              </a:ext>
            </a:extLst>
          </p:cNvPr>
          <p:cNvSpPr/>
          <p:nvPr/>
        </p:nvSpPr>
        <p:spPr>
          <a:xfrm>
            <a:off x="6962367" y="2089893"/>
            <a:ext cx="1149851" cy="283464"/>
          </a:xfrm>
          <a:prstGeom prst="roundRect">
            <a:avLst/>
          </a:prstGeom>
          <a:solidFill>
            <a:srgbClr val="FFFFFF"/>
          </a:solidFill>
          <a:ln w="13970">
            <a:solidFill>
              <a:srgbClr val="98A1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0800" tIns="12700" rIns="50800" bIns="12700" rtlCol="0" anchor="ctr"/>
          <a:lstStyle/>
          <a:p>
            <a:pPr algn="ctr"/>
            <a:r>
              <a:rPr lang="de-DE" sz="1400" dirty="0">
                <a:solidFill>
                  <a:schemeClr val="tx2"/>
                </a:solidFill>
              </a:rPr>
              <a:t>€102.7 </a:t>
            </a:r>
            <a:endParaRPr sz="1400" dirty="0">
              <a:solidFill>
                <a:schemeClr val="tx2"/>
              </a:solidFill>
            </a:endParaRPr>
          </a:p>
        </p:txBody>
      </p:sp>
      <p:cxnSp>
        <p:nvCxnSpPr>
          <p:cNvPr id="21" name="Verbinder: gewinkelt 20">
            <a:extLst>
              <a:ext uri="{FF2B5EF4-FFF2-40B4-BE49-F238E27FC236}">
                <a16:creationId xmlns:a16="http://schemas.microsoft.com/office/drawing/2014/main" id="{7F6EAD4E-8136-FE04-3FEE-1EED0263AF45}"/>
              </a:ext>
            </a:extLst>
          </p:cNvPr>
          <p:cNvCxnSpPr/>
          <p:nvPr/>
        </p:nvCxnSpPr>
        <p:spPr>
          <a:xfrm rot="10800000" flipV="1">
            <a:off x="2344740" y="2717199"/>
            <a:ext cx="3463229" cy="841248"/>
          </a:xfrm>
          <a:prstGeom prst="bentConnector3">
            <a:avLst/>
          </a:prstGeom>
          <a:ln w="50800">
            <a:solidFill>
              <a:schemeClr val="accent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Verbinder: gewinkelt 22">
            <a:extLst>
              <a:ext uri="{FF2B5EF4-FFF2-40B4-BE49-F238E27FC236}">
                <a16:creationId xmlns:a16="http://schemas.microsoft.com/office/drawing/2014/main" id="{4F3A423B-8384-9FEC-8656-268686898FD3}"/>
              </a:ext>
            </a:extLst>
          </p:cNvPr>
          <p:cNvCxnSpPr>
            <a:cxnSpLocks/>
          </p:cNvCxnSpPr>
          <p:nvPr/>
        </p:nvCxnSpPr>
        <p:spPr>
          <a:xfrm flipV="1">
            <a:off x="2344739" y="2861215"/>
            <a:ext cx="3608575" cy="997447"/>
          </a:xfrm>
          <a:prstGeom prst="bentConnector3">
            <a:avLst/>
          </a:prstGeom>
          <a:ln w="50800">
            <a:solidFill>
              <a:schemeClr val="accent2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Verbinder: gewinkelt 24">
            <a:extLst>
              <a:ext uri="{FF2B5EF4-FFF2-40B4-BE49-F238E27FC236}">
                <a16:creationId xmlns:a16="http://schemas.microsoft.com/office/drawing/2014/main" id="{4EF58064-00BF-7E95-D002-1D9ED56C95E3}"/>
              </a:ext>
            </a:extLst>
          </p:cNvPr>
          <p:cNvCxnSpPr>
            <a:cxnSpLocks/>
          </p:cNvCxnSpPr>
          <p:nvPr/>
        </p:nvCxnSpPr>
        <p:spPr>
          <a:xfrm>
            <a:off x="6264031" y="2691179"/>
            <a:ext cx="3393659" cy="634096"/>
          </a:xfrm>
          <a:prstGeom prst="bentConnector3">
            <a:avLst/>
          </a:prstGeom>
          <a:ln w="50800">
            <a:solidFill>
              <a:schemeClr val="accent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Verbinder: gewinkelt 27">
            <a:extLst>
              <a:ext uri="{FF2B5EF4-FFF2-40B4-BE49-F238E27FC236}">
                <a16:creationId xmlns:a16="http://schemas.microsoft.com/office/drawing/2014/main" id="{779D5E5C-B315-CBB2-B9E4-EED402275956}"/>
              </a:ext>
            </a:extLst>
          </p:cNvPr>
          <p:cNvCxnSpPr>
            <a:cxnSpLocks/>
          </p:cNvCxnSpPr>
          <p:nvPr/>
        </p:nvCxnSpPr>
        <p:spPr>
          <a:xfrm rot="10800000">
            <a:off x="6195452" y="2861216"/>
            <a:ext cx="3356932" cy="752095"/>
          </a:xfrm>
          <a:prstGeom prst="bentConnector3">
            <a:avLst/>
          </a:prstGeom>
          <a:ln w="50800">
            <a:solidFill>
              <a:schemeClr val="accent2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Gerade Verbindung mit Pfeil 46">
            <a:extLst>
              <a:ext uri="{FF2B5EF4-FFF2-40B4-BE49-F238E27FC236}">
                <a16:creationId xmlns:a16="http://schemas.microsoft.com/office/drawing/2014/main" id="{BBD6EBC4-B4CB-695F-70B5-8C51C96941CC}"/>
              </a:ext>
            </a:extLst>
          </p:cNvPr>
          <p:cNvCxnSpPr/>
          <p:nvPr/>
        </p:nvCxnSpPr>
        <p:spPr>
          <a:xfrm flipV="1">
            <a:off x="6089948" y="1900393"/>
            <a:ext cx="0" cy="662463"/>
          </a:xfrm>
          <a:prstGeom prst="straightConnector1">
            <a:avLst/>
          </a:prstGeom>
          <a:ln w="5080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Gerade Verbindung mit Pfeil 47">
            <a:extLst>
              <a:ext uri="{FF2B5EF4-FFF2-40B4-BE49-F238E27FC236}">
                <a16:creationId xmlns:a16="http://schemas.microsoft.com/office/drawing/2014/main" id="{1D0E9285-6BFD-D3A3-8DB5-F71625D22545}"/>
              </a:ext>
            </a:extLst>
          </p:cNvPr>
          <p:cNvCxnSpPr>
            <a:cxnSpLocks/>
          </p:cNvCxnSpPr>
          <p:nvPr/>
        </p:nvCxnSpPr>
        <p:spPr>
          <a:xfrm>
            <a:off x="5953314" y="2162493"/>
            <a:ext cx="0" cy="421727"/>
          </a:xfrm>
          <a:prstGeom prst="straightConnector1">
            <a:avLst/>
          </a:prstGeom>
          <a:ln w="50800">
            <a:solidFill>
              <a:schemeClr val="accent2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0" name="Foliennummernplatzhalter 59">
            <a:extLst>
              <a:ext uri="{FF2B5EF4-FFF2-40B4-BE49-F238E27FC236}">
                <a16:creationId xmlns:a16="http://schemas.microsoft.com/office/drawing/2014/main" id="{895C0637-151B-25ED-597B-4FE98D41519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DB35FF-48FE-4539-886A-6B3E6CAB12DA}" type="slidenum">
              <a:rPr lang="de-DE" smtClean="0"/>
              <a:t>16</a:t>
            </a:fld>
            <a:endParaRPr lang="de-DE" dirty="0"/>
          </a:p>
        </p:txBody>
      </p:sp>
      <p:sp>
        <p:nvSpPr>
          <p:cNvPr id="52" name="Titel 51">
            <a:extLst>
              <a:ext uri="{FF2B5EF4-FFF2-40B4-BE49-F238E27FC236}">
                <a16:creationId xmlns:a16="http://schemas.microsoft.com/office/drawing/2014/main" id="{4236F885-AE98-2020-9AA9-BC92CF7665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Strong in exports</a:t>
            </a:r>
          </a:p>
        </p:txBody>
      </p:sp>
      <p:sp>
        <p:nvSpPr>
          <p:cNvPr id="58" name="Textplatzhalter 2">
            <a:extLst>
              <a:ext uri="{FF2B5EF4-FFF2-40B4-BE49-F238E27FC236}">
                <a16:creationId xmlns:a16="http://schemas.microsoft.com/office/drawing/2014/main" id="{DC2C1F60-74FD-A7E9-9401-1145511F908F}"/>
              </a:ext>
            </a:extLst>
          </p:cNvPr>
          <p:cNvSpPr txBox="1">
            <a:spLocks/>
          </p:cNvSpPr>
          <p:nvPr/>
        </p:nvSpPr>
        <p:spPr>
          <a:xfrm>
            <a:off x="457513" y="965135"/>
            <a:ext cx="5508000" cy="288000"/>
          </a:xfrm>
          <a:prstGeom prst="rect">
            <a:avLst/>
          </a:prstGeom>
        </p:spPr>
        <p:txBody>
          <a:bodyPr/>
          <a:lstStyle>
            <a:lvl1pPr marL="263525" indent="-263525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10065A"/>
              </a:buClr>
              <a:buFont typeface="VCI_Symbole" panose="02000503000000000000" pitchFamily="2" charset="2"/>
              <a:buChar char=""/>
              <a:defRPr sz="2400" kern="1200">
                <a:solidFill>
                  <a:srgbClr val="10065A"/>
                </a:solidFill>
                <a:latin typeface="Source Sans Pro" panose="020B0503030403020204" pitchFamily="34" charset="0"/>
                <a:ea typeface="+mn-ea"/>
                <a:cs typeface="+mn-cs"/>
              </a:defRPr>
            </a:lvl1pPr>
            <a:lvl2pPr marL="719138" indent="-4318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10065A"/>
              </a:buClr>
              <a:buFont typeface="VCI_Symbole" panose="02000503000000000000" pitchFamily="2" charset="2"/>
              <a:buChar char=""/>
              <a:defRPr lang="de-DE" sz="2400" kern="1200" dirty="0">
                <a:solidFill>
                  <a:srgbClr val="10065A"/>
                </a:solidFill>
                <a:latin typeface="Source Sans Pro" panose="020B0503030403020204" pitchFamily="34" charset="0"/>
                <a:ea typeface="+mn-ea"/>
                <a:cs typeface="+mn-cs"/>
              </a:defRPr>
            </a:lvl2pPr>
            <a:lvl3pPr marL="1160463" indent="-4413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10065A"/>
              </a:buClr>
              <a:buFont typeface="VCI_Symbole" panose="02000503000000000000" pitchFamily="2" charset="2"/>
              <a:buChar char=""/>
              <a:defRPr lang="de-DE" sz="2400" kern="1200" dirty="0">
                <a:solidFill>
                  <a:srgbClr val="10065A"/>
                </a:solidFill>
                <a:latin typeface="Source Sans Pro" panose="020B0503030403020204" pitchFamily="34" charset="0"/>
                <a:ea typeface="+mn-ea"/>
                <a:cs typeface="+mn-cs"/>
              </a:defRPr>
            </a:lvl3pPr>
            <a:lvl4pPr marL="1612900" indent="-452438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10065A"/>
              </a:buClr>
              <a:buFont typeface="VCI_Symbole" panose="02000503000000000000" pitchFamily="2" charset="2"/>
              <a:buChar char=""/>
              <a:defRPr lang="de-DE" sz="2400" kern="1200" dirty="0">
                <a:solidFill>
                  <a:srgbClr val="10065A"/>
                </a:solidFill>
                <a:latin typeface="Source Sans Pro" panose="020B0503030403020204" pitchFamily="34" charset="0"/>
                <a:ea typeface="+mn-ea"/>
                <a:cs typeface="+mn-cs"/>
              </a:defRPr>
            </a:lvl4pPr>
            <a:lvl5pPr marL="2057400" indent="-44608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0065A"/>
              </a:buClr>
              <a:buFont typeface="VCI_Symbole" panose="02000503000000000000" pitchFamily="2" charset="2"/>
              <a:buChar char=""/>
              <a:defRPr lang="de-DE" sz="2400" kern="1200" dirty="0">
                <a:solidFill>
                  <a:schemeClr val="tx1"/>
                </a:solidFill>
                <a:latin typeface="Source Sans Pro" panose="020B0503030403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e-DE" sz="2000" b="1" dirty="0">
                <a:solidFill>
                  <a:schemeClr val="tx2"/>
                </a:solidFill>
              </a:rPr>
              <a:t>German foreign trade in chemical and pharmaceutical products, in </a:t>
            </a:r>
            <a:r>
              <a:rPr lang="de-DE" sz="2000" b="1" dirty="0" err="1">
                <a:solidFill>
                  <a:schemeClr val="tx2"/>
                </a:solidFill>
              </a:rPr>
              <a:t>billions</a:t>
            </a:r>
            <a:r>
              <a:rPr lang="de-DE" sz="2000" b="1" dirty="0">
                <a:solidFill>
                  <a:schemeClr val="tx2"/>
                </a:solidFill>
              </a:rPr>
              <a:t>, 2025</a:t>
            </a:r>
          </a:p>
        </p:txBody>
      </p:sp>
      <p:sp>
        <p:nvSpPr>
          <p:cNvPr id="59" name="Inhaltsplatzhalter 6">
            <a:extLst>
              <a:ext uri="{FF2B5EF4-FFF2-40B4-BE49-F238E27FC236}">
                <a16:creationId xmlns:a16="http://schemas.microsoft.com/office/drawing/2014/main" id="{F378B697-6CA7-0EAF-7FDB-FCB7563C1135}"/>
              </a:ext>
            </a:extLst>
          </p:cNvPr>
          <p:cNvSpPr txBox="1">
            <a:spLocks/>
          </p:cNvSpPr>
          <p:nvPr/>
        </p:nvSpPr>
        <p:spPr>
          <a:xfrm>
            <a:off x="540000" y="5694945"/>
            <a:ext cx="4644000" cy="115858"/>
          </a:xfrm>
          <a:prstGeom prst="rect">
            <a:avLst/>
          </a:prstGeom>
        </p:spPr>
        <p:txBody>
          <a:bodyPr/>
          <a:lstStyle>
            <a:lvl1pPr marL="263525" indent="-263525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10065A"/>
              </a:buClr>
              <a:buFont typeface="VCI_Symbole" panose="02000503000000000000" pitchFamily="2" charset="2"/>
              <a:buChar char=""/>
              <a:defRPr sz="2400" kern="1200">
                <a:solidFill>
                  <a:srgbClr val="10065A"/>
                </a:solidFill>
                <a:latin typeface="Source Sans Pro" panose="020B0503030403020204" pitchFamily="34" charset="0"/>
                <a:ea typeface="+mn-ea"/>
                <a:cs typeface="+mn-cs"/>
              </a:defRPr>
            </a:lvl1pPr>
            <a:lvl2pPr marL="719138" indent="-4318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10065A"/>
              </a:buClr>
              <a:buFont typeface="VCI_Symbole" panose="02000503000000000000" pitchFamily="2" charset="2"/>
              <a:buChar char=""/>
              <a:defRPr lang="de-DE" sz="2400" kern="1200" dirty="0">
                <a:solidFill>
                  <a:srgbClr val="10065A"/>
                </a:solidFill>
                <a:latin typeface="Source Sans Pro" panose="020B0503030403020204" pitchFamily="34" charset="0"/>
                <a:ea typeface="+mn-ea"/>
                <a:cs typeface="+mn-cs"/>
              </a:defRPr>
            </a:lvl2pPr>
            <a:lvl3pPr marL="1160463" indent="-4413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10065A"/>
              </a:buClr>
              <a:buFont typeface="VCI_Symbole" panose="02000503000000000000" pitchFamily="2" charset="2"/>
              <a:buChar char=""/>
              <a:defRPr lang="de-DE" sz="2400" kern="1200" dirty="0">
                <a:solidFill>
                  <a:srgbClr val="10065A"/>
                </a:solidFill>
                <a:latin typeface="Source Sans Pro" panose="020B0503030403020204" pitchFamily="34" charset="0"/>
                <a:ea typeface="+mn-ea"/>
                <a:cs typeface="+mn-cs"/>
              </a:defRPr>
            </a:lvl3pPr>
            <a:lvl4pPr marL="1612900" indent="-452438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10065A"/>
              </a:buClr>
              <a:buFont typeface="VCI_Symbole" panose="02000503000000000000" pitchFamily="2" charset="2"/>
              <a:buChar char=""/>
              <a:defRPr lang="de-DE" sz="2400" kern="1200" dirty="0">
                <a:solidFill>
                  <a:srgbClr val="10065A"/>
                </a:solidFill>
                <a:latin typeface="Source Sans Pro" panose="020B0503030403020204" pitchFamily="34" charset="0"/>
                <a:ea typeface="+mn-ea"/>
                <a:cs typeface="+mn-cs"/>
              </a:defRPr>
            </a:lvl4pPr>
            <a:lvl5pPr marL="2057400" indent="-44608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0065A"/>
              </a:buClr>
              <a:buFont typeface="VCI_Symbole" panose="02000503000000000000" pitchFamily="2" charset="2"/>
              <a:buChar char=""/>
              <a:defRPr lang="de-DE" sz="2400" kern="1200" dirty="0">
                <a:solidFill>
                  <a:schemeClr val="tx1"/>
                </a:solidFill>
                <a:latin typeface="Source Sans Pro" panose="020B0503030403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e-DE" sz="800" dirty="0"/>
              <a:t>Sources: Destatis, VCI	</a:t>
            </a:r>
            <a:endParaRPr lang="de-DE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548640" y="1412776"/>
            <a:ext cx="2880360" cy="4526280"/>
          </a:xfrm>
          <a:prstGeom prst="snip1Rect">
            <a:avLst>
              <a:gd name="adj" fmla="val 17001"/>
            </a:avLst>
          </a:prstGeom>
          <a:solidFill>
            <a:srgbClr val="10069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64592" tIns="164592" rIns="164592" bIns="164592" rtlCol="0" anchor="ctr">
            <a:noAutofit/>
          </a:bodyPr>
          <a:lstStyle/>
          <a:p>
            <a:pPr algn="l"/>
            <a:r>
              <a:rPr lang="de-DE" sz="2000" b="1" dirty="0">
                <a:solidFill>
                  <a:srgbClr val="FFFFFF"/>
                </a:solidFill>
                <a:latin typeface="Montserrat"/>
              </a:rPr>
              <a:t>Chemistry becomes a catalyst for transformation when innovation, infrastructure and alternative raw materials work in tandem.</a:t>
            </a:r>
            <a:endParaRPr sz="2000" b="1" dirty="0">
              <a:solidFill>
                <a:srgbClr val="FFFFFF"/>
              </a:solidFill>
              <a:latin typeface="Source Sans Pro"/>
            </a:endParaRPr>
          </a:p>
        </p:txBody>
      </p:sp>
      <p:sp>
        <p:nvSpPr>
          <p:cNvPr id="6" name="Parallelogram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48640" y="5500144"/>
            <a:ext cx="1097280" cy="438912"/>
          </a:xfrm>
          <a:prstGeom prst="parallelogram">
            <a:avLst/>
          </a:prstGeom>
          <a:solidFill>
            <a:srgbClr val="FF3EB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Parallelogram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463040" y="5500144"/>
            <a:ext cx="960120" cy="438912"/>
          </a:xfrm>
          <a:prstGeom prst="parallelogram">
            <a:avLst/>
          </a:prstGeom>
          <a:solidFill>
            <a:srgbClr val="10ADA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ounded Rectangle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794760" y="1412776"/>
            <a:ext cx="7543800" cy="786384"/>
          </a:xfrm>
          <a:prstGeom prst="roundRect">
            <a:avLst/>
          </a:prstGeom>
          <a:solidFill>
            <a:srgbClr val="F0F3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ctangle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794760" y="1412776"/>
            <a:ext cx="118872" cy="786384"/>
          </a:xfrm>
          <a:prstGeom prst="rect">
            <a:avLst/>
          </a:prstGeom>
          <a:solidFill>
            <a:srgbClr val="FF3EB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Oval 9"/>
          <p:cNvSpPr/>
          <p:nvPr/>
        </p:nvSpPr>
        <p:spPr>
          <a:xfrm>
            <a:off x="4041648" y="1577368"/>
            <a:ext cx="457200" cy="457200"/>
          </a:xfrm>
          <a:prstGeom prst="rect">
            <a:avLst/>
          </a:prstGeom>
          <a:solidFill>
            <a:srgbClr val="FF3EB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Montserrat"/>
              </a:rPr>
              <a:t>01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663440" y="1504216"/>
            <a:ext cx="6446520" cy="658368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spcAft>
                <a:spcPts val="0"/>
              </a:spcAft>
            </a:pPr>
            <a:r>
              <a:rPr sz="1550" b="1">
                <a:solidFill>
                  <a:srgbClr val="10069F"/>
                </a:solidFill>
                <a:latin typeface="Montserrat"/>
              </a:rPr>
              <a:t>Towards climate neutrality</a:t>
            </a:r>
          </a:p>
          <a:p>
            <a:pPr algn="l">
              <a:spcBef>
                <a:spcPts val="100"/>
              </a:spcBef>
              <a:spcAft>
                <a:spcPts val="0"/>
              </a:spcAft>
            </a:pPr>
            <a:r>
              <a:rPr sz="1400" b="0">
                <a:solidFill>
                  <a:srgbClr val="1B1B45"/>
                </a:solidFill>
                <a:latin typeface="Source Sans Pro"/>
              </a:rPr>
              <a:t>Low-carbon processes, efficiency, electrification and green hydrogen.</a:t>
            </a:r>
          </a:p>
        </p:txBody>
      </p:sp>
      <p:sp>
        <p:nvSpPr>
          <p:cNvPr id="12" name="Rounded Rectangle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794760" y="2354608"/>
            <a:ext cx="7543800" cy="786384"/>
          </a:xfrm>
          <a:prstGeom prst="roundRect">
            <a:avLst/>
          </a:prstGeom>
          <a:solidFill>
            <a:srgbClr val="F0F3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Rectangle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794760" y="2354608"/>
            <a:ext cx="118872" cy="786384"/>
          </a:xfrm>
          <a:prstGeom prst="rect">
            <a:avLst/>
          </a:prstGeom>
          <a:solidFill>
            <a:srgbClr val="10ADA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Oval 13"/>
          <p:cNvSpPr/>
          <p:nvPr/>
        </p:nvSpPr>
        <p:spPr>
          <a:xfrm>
            <a:off x="4041648" y="2519200"/>
            <a:ext cx="457200" cy="457200"/>
          </a:xfrm>
          <a:prstGeom prst="rect">
            <a:avLst/>
          </a:prstGeom>
          <a:solidFill>
            <a:srgbClr val="10ADA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Montserrat"/>
              </a:rPr>
              <a:t>02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663440" y="2446048"/>
            <a:ext cx="6446520" cy="658368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spcAft>
                <a:spcPts val="0"/>
              </a:spcAft>
            </a:pPr>
            <a:r>
              <a:rPr sz="1550" b="1">
                <a:solidFill>
                  <a:srgbClr val="10069F"/>
                </a:solidFill>
                <a:latin typeface="Montserrat"/>
              </a:rPr>
              <a:t>Towards the energy transition</a:t>
            </a:r>
          </a:p>
          <a:p>
            <a:pPr algn="l">
              <a:spcBef>
                <a:spcPts val="100"/>
              </a:spcBef>
              <a:spcAft>
                <a:spcPts val="0"/>
              </a:spcAft>
            </a:pPr>
            <a:r>
              <a:rPr sz="1400" b="0">
                <a:solidFill>
                  <a:srgbClr val="1B1B45"/>
                </a:solidFill>
                <a:latin typeface="Source Sans Pro"/>
              </a:rPr>
              <a:t>Materials for batteries, wind/solar, grids and H₂ infrastructure.</a:t>
            </a:r>
          </a:p>
        </p:txBody>
      </p:sp>
      <p:sp>
        <p:nvSpPr>
          <p:cNvPr id="16" name="Rounded Rectangle 1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794760" y="3296440"/>
            <a:ext cx="7543800" cy="786384"/>
          </a:xfrm>
          <a:prstGeom prst="roundRect">
            <a:avLst/>
          </a:prstGeom>
          <a:solidFill>
            <a:srgbClr val="F0F3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Rectangle 1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794760" y="3296440"/>
            <a:ext cx="118872" cy="786384"/>
          </a:xfrm>
          <a:prstGeom prst="rect">
            <a:avLst/>
          </a:prstGeom>
          <a:solidFill>
            <a:srgbClr val="8C3E9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Oval 17"/>
          <p:cNvSpPr/>
          <p:nvPr/>
        </p:nvSpPr>
        <p:spPr>
          <a:xfrm>
            <a:off x="4041648" y="3461032"/>
            <a:ext cx="457200" cy="457200"/>
          </a:xfrm>
          <a:prstGeom prst="rect">
            <a:avLst/>
          </a:prstGeom>
          <a:solidFill>
            <a:srgbClr val="8C3E9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Montserrat"/>
              </a:rPr>
              <a:t>03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663440" y="3387880"/>
            <a:ext cx="6446520" cy="658368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spcAft>
                <a:spcPts val="0"/>
              </a:spcAft>
            </a:pPr>
            <a:r>
              <a:rPr sz="1550" b="1">
                <a:solidFill>
                  <a:srgbClr val="10069F"/>
                </a:solidFill>
                <a:latin typeface="Montserrat"/>
              </a:rPr>
              <a:t>Towards the circular economy</a:t>
            </a:r>
          </a:p>
          <a:p>
            <a:pPr algn="l">
              <a:spcBef>
                <a:spcPts val="100"/>
              </a:spcBef>
              <a:spcAft>
                <a:spcPts val="0"/>
              </a:spcAft>
            </a:pPr>
            <a:r>
              <a:rPr sz="1400" b="0">
                <a:solidFill>
                  <a:srgbClr val="1B1B45"/>
                </a:solidFill>
                <a:latin typeface="Source Sans Pro"/>
              </a:rPr>
              <a:t>Circular product design, recycling and closed material cycles.</a:t>
            </a:r>
          </a:p>
        </p:txBody>
      </p:sp>
      <p:sp>
        <p:nvSpPr>
          <p:cNvPr id="20" name="Rounded Rectangle 1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794760" y="4238272"/>
            <a:ext cx="7543800" cy="786384"/>
          </a:xfrm>
          <a:prstGeom prst="roundRect">
            <a:avLst/>
          </a:prstGeom>
          <a:solidFill>
            <a:srgbClr val="F0F3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Rectangle 2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794760" y="4238272"/>
            <a:ext cx="118872" cy="786384"/>
          </a:xfrm>
          <a:prstGeom prst="rect">
            <a:avLst/>
          </a:prstGeom>
          <a:solidFill>
            <a:srgbClr val="FFAD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Oval 21"/>
          <p:cNvSpPr/>
          <p:nvPr/>
        </p:nvSpPr>
        <p:spPr>
          <a:xfrm>
            <a:off x="4041648" y="4402864"/>
            <a:ext cx="457200" cy="457200"/>
          </a:xfrm>
          <a:prstGeom prst="rect">
            <a:avLst/>
          </a:prstGeom>
          <a:solidFill>
            <a:srgbClr val="FFAD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Montserrat"/>
              </a:rPr>
              <a:t>04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663440" y="4329712"/>
            <a:ext cx="6446520" cy="658368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spcAft>
                <a:spcPts val="0"/>
              </a:spcAft>
            </a:pPr>
            <a:r>
              <a:rPr sz="1550" b="1">
                <a:solidFill>
                  <a:srgbClr val="10069F"/>
                </a:solidFill>
                <a:latin typeface="Montserrat"/>
              </a:rPr>
              <a:t>Towards the bioeconomy</a:t>
            </a:r>
          </a:p>
          <a:p>
            <a:pPr algn="l">
              <a:spcBef>
                <a:spcPts val="100"/>
              </a:spcBef>
              <a:spcAft>
                <a:spcPts val="0"/>
              </a:spcAft>
            </a:pPr>
            <a:r>
              <a:rPr sz="1400" b="0">
                <a:solidFill>
                  <a:srgbClr val="1B1B45"/>
                </a:solidFill>
                <a:latin typeface="Source Sans Pro"/>
              </a:rPr>
              <a:t>Bio-based raw materials and industrial biotechnology as renewable carbon sources.</a:t>
            </a:r>
          </a:p>
        </p:txBody>
      </p:sp>
      <p:sp>
        <p:nvSpPr>
          <p:cNvPr id="24" name="Rounded Rectangle 2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794760" y="5180104"/>
            <a:ext cx="7543800" cy="786384"/>
          </a:xfrm>
          <a:prstGeom prst="roundRect">
            <a:avLst/>
          </a:prstGeom>
          <a:solidFill>
            <a:srgbClr val="F0F3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Rectangle 2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794760" y="5180104"/>
            <a:ext cx="118872" cy="786384"/>
          </a:xfrm>
          <a:prstGeom prst="rect">
            <a:avLst/>
          </a:prstGeom>
          <a:solidFill>
            <a:srgbClr val="FF441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6" name="Oval 25"/>
          <p:cNvSpPr/>
          <p:nvPr/>
        </p:nvSpPr>
        <p:spPr>
          <a:xfrm>
            <a:off x="4041648" y="5344695"/>
            <a:ext cx="457200" cy="457200"/>
          </a:xfrm>
          <a:prstGeom prst="rect">
            <a:avLst/>
          </a:prstGeom>
          <a:solidFill>
            <a:srgbClr val="FF441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Montserrat"/>
              </a:rPr>
              <a:t>05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4663440" y="5271543"/>
            <a:ext cx="6446520" cy="658368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spcAft>
                <a:spcPts val="0"/>
              </a:spcAft>
            </a:pPr>
            <a:r>
              <a:rPr sz="1550" b="1">
                <a:solidFill>
                  <a:srgbClr val="10069F"/>
                </a:solidFill>
                <a:latin typeface="Montserrat"/>
              </a:rPr>
              <a:t>Towards a raw materials transition</a:t>
            </a:r>
          </a:p>
          <a:p>
            <a:pPr algn="l">
              <a:spcBef>
                <a:spcPts val="100"/>
              </a:spcBef>
              <a:spcAft>
                <a:spcPts val="0"/>
              </a:spcAft>
            </a:pPr>
            <a:r>
              <a:rPr sz="1400" b="0">
                <a:solidFill>
                  <a:srgbClr val="1B1B45"/>
                </a:solidFill>
                <a:latin typeface="Source Sans Pro"/>
              </a:rPr>
              <a:t>Recycled materials, biomass and CO₂ utilisation broaden the raw materials base.</a:t>
            </a:r>
          </a:p>
        </p:txBody>
      </p:sp>
      <p:sp>
        <p:nvSpPr>
          <p:cNvPr id="28" name="Rectangle 2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794760" y="6140224"/>
            <a:ext cx="6784848" cy="128016"/>
          </a:xfrm>
          <a:prstGeom prst="rect">
            <a:avLst/>
          </a:prstGeom>
          <a:solidFill>
            <a:srgbClr val="FF3EB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0" name="Titel 29">
            <a:extLst>
              <a:ext uri="{FF2B5EF4-FFF2-40B4-BE49-F238E27FC236}">
                <a16:creationId xmlns:a16="http://schemas.microsoft.com/office/drawing/2014/main" id="{116028F7-7212-6598-6CBA-4EE56E7144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 key sector for the transformation</a:t>
            </a:r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99D3086B-63C4-5EB1-A827-FC7CB5DBB2D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DB35FF-48FE-4539-886A-6B3E6CAB12DA}" type="slidenum">
              <a:rPr lang="de-DE" smtClean="0"/>
              <a:t>17</a:t>
            </a:fld>
            <a:endParaRPr lang="de-DE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9B43E492-AB40-A989-74D0-C6FAEBB0B5C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DB35FF-48FE-4539-886A-6B3E6CAB12DA}" type="slidenum">
              <a:rPr lang="de-DE" smtClean="0"/>
              <a:t>18</a:t>
            </a:fld>
            <a:endParaRPr lang="de-DE" dirty="0"/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id="{2173F261-9475-826F-91C3-00602890A4D7}"/>
              </a:ext>
            </a:extLst>
          </p:cNvPr>
          <p:cNvSpPr/>
          <p:nvPr/>
        </p:nvSpPr>
        <p:spPr>
          <a:xfrm>
            <a:off x="550862" y="1196975"/>
            <a:ext cx="5580857" cy="2376488"/>
          </a:xfrm>
          <a:prstGeom prst="rect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20905" tIns="120904" rIns="120904" bIns="715027" numCol="1" spcCol="1270" anchor="ctr" anchorCtr="0">
            <a:noAutofit/>
          </a:bodyPr>
          <a:lstStyle/>
          <a:p>
            <a:pPr marL="0" lvl="0" indent="0"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de-DE" sz="1700" b="1" cap="all" dirty="0">
                <a:latin typeface="Montserrat Black" panose="00000A00000000000000" pitchFamily="50" charset="0"/>
              </a:rPr>
              <a:t>Ensuring competitiveness: </a:t>
            </a:r>
            <a:br>
              <a:rPr lang="de-DE" sz="1700" b="1" cap="all" dirty="0">
                <a:latin typeface="Montserrat Black" panose="00000A00000000000000" pitchFamily="50" charset="0"/>
              </a:rPr>
            </a:br>
            <a:br>
              <a:rPr lang="de-DE" sz="1700" kern="1200" dirty="0"/>
            </a:br>
            <a:r>
              <a:rPr lang="de-DE" sz="1700" kern="1200" dirty="0"/>
              <a:t>Energy prices, red tape, regulation, location costs </a:t>
            </a:r>
            <a:br>
              <a:rPr lang="de-DE" sz="1700" kern="1200" dirty="0"/>
            </a:br>
            <a:endParaRPr lang="de-DE" sz="1700" kern="1200" dirty="0"/>
          </a:p>
          <a:p>
            <a:pPr marL="0" lvl="0" indent="0"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de-DE" sz="1700" kern="1200" dirty="0"/>
              <a:t>Business conditions must make investment in Germany attractive again</a:t>
            </a: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D0EF192C-06FC-7307-BC50-4878C49A51B3}"/>
              </a:ext>
            </a:extLst>
          </p:cNvPr>
          <p:cNvSpPr/>
          <p:nvPr/>
        </p:nvSpPr>
        <p:spPr>
          <a:xfrm>
            <a:off x="6131719" y="1196975"/>
            <a:ext cx="5580856" cy="2376487"/>
          </a:xfrm>
          <a:prstGeom prst="rect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20904" tIns="120904" rIns="120904" bIns="715026" numCol="1" spcCol="1270" anchor="ctr" anchorCtr="0">
            <a:noAutofit/>
          </a:bodyPr>
          <a:lstStyle/>
          <a:p>
            <a:pPr marL="0" lvl="0" indent="0"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de-DE" sz="1700" b="1" cap="all" dirty="0">
                <a:latin typeface="Montserrat Black" panose="00000A00000000000000" pitchFamily="50" charset="0"/>
              </a:rPr>
              <a:t>Enabling transformation: </a:t>
            </a:r>
            <a:br>
              <a:rPr lang="de-DE" sz="1700" b="1" cap="all" dirty="0">
                <a:latin typeface="Montserrat Black" panose="00000A00000000000000" pitchFamily="50" charset="0"/>
              </a:rPr>
            </a:br>
            <a:br>
              <a:rPr lang="de-DE" sz="1700" kern="1200" dirty="0"/>
            </a:br>
            <a:r>
              <a:rPr lang="de-DE" sz="1700" kern="1200" dirty="0"/>
              <a:t>Climate-neutral processes, electrification, hydrogen, infrastructure</a:t>
            </a:r>
            <a:br>
              <a:rPr lang="de-DE" sz="1700" kern="1200" dirty="0"/>
            </a:br>
            <a:br>
              <a:rPr lang="de-DE" sz="1700" kern="1200" dirty="0"/>
            </a:br>
            <a:r>
              <a:rPr lang="de-DE" sz="1700" kern="1200" dirty="0"/>
              <a:t>Climate neutrality requires affordable energy, grids, predictability and substantial investment</a:t>
            </a: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50C10580-0FC4-3305-9651-9D51F914B995}"/>
              </a:ext>
            </a:extLst>
          </p:cNvPr>
          <p:cNvSpPr/>
          <p:nvPr/>
        </p:nvSpPr>
        <p:spPr>
          <a:xfrm>
            <a:off x="550863" y="3573461"/>
            <a:ext cx="5580857" cy="2376488"/>
          </a:xfrm>
          <a:prstGeom prst="rect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20904" tIns="715027" rIns="120905" bIns="120904" numCol="1" spcCol="1270" anchor="ctr" anchorCtr="0">
            <a:noAutofit/>
          </a:bodyPr>
          <a:lstStyle/>
          <a:p>
            <a:pPr marL="0" lvl="0" indent="0"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de-DE" sz="1700" b="1" cap="all" dirty="0">
                <a:latin typeface="Montserrat Black" panose="00000A00000000000000" pitchFamily="50" charset="0"/>
              </a:rPr>
              <a:t>Driving forward the raw materials transition: </a:t>
            </a:r>
            <a:br>
              <a:rPr lang="de-DE" sz="1700" b="1" cap="all" dirty="0">
                <a:latin typeface="Montserrat Black" panose="00000A00000000000000" pitchFamily="50" charset="0"/>
              </a:rPr>
            </a:br>
            <a:br>
              <a:rPr lang="de-DE" sz="1700" b="1" cap="all" dirty="0">
                <a:latin typeface="Montserrat Black" panose="00000A00000000000000" pitchFamily="50" charset="0"/>
              </a:rPr>
            </a:br>
            <a:r>
              <a:rPr lang="de-DE" sz="1700" kern="1200" dirty="0"/>
              <a:t>Recycled materials, biomass, CO₂ utilisation, sustainable carbon</a:t>
            </a:r>
            <a:br>
              <a:rPr lang="de-DE" sz="1700" kern="1200" dirty="0"/>
            </a:br>
            <a:br>
              <a:rPr lang="de-DE" sz="1700" kern="1200" dirty="0"/>
            </a:br>
            <a:r>
              <a:rPr lang="de-DE" sz="1700" kern="1200" dirty="0"/>
              <a:t>The sector needs access to alternative carbon sources and functioning circular economies</a:t>
            </a: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id="{6061DBCC-CEE3-B720-CDE1-E2948726EC5F}"/>
              </a:ext>
            </a:extLst>
          </p:cNvPr>
          <p:cNvSpPr/>
          <p:nvPr/>
        </p:nvSpPr>
        <p:spPr>
          <a:xfrm>
            <a:off x="6119161" y="3573010"/>
            <a:ext cx="5580857" cy="2376488"/>
          </a:xfrm>
          <a:prstGeom prst="rect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20905" tIns="715026" rIns="120904" bIns="120905" numCol="1" spcCol="1270" anchor="ctr" anchorCtr="0">
            <a:noAutofit/>
          </a:bodyPr>
          <a:lstStyle/>
          <a:p>
            <a:pPr marL="0" lvl="0" indent="0"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de-DE" sz="1700" b="1" kern="1200" cap="all" dirty="0">
                <a:latin typeface="Montserrat Black" panose="00000A00000000000000" pitchFamily="50" charset="0"/>
              </a:rPr>
              <a:t>Accelerating innovation</a:t>
            </a:r>
            <a:r>
              <a:rPr lang="de-DE" sz="1700" kern="1200" cap="all" dirty="0">
                <a:latin typeface="Montserrat Black" panose="00000A00000000000000" pitchFamily="50" charset="0"/>
              </a:rPr>
              <a:t>: </a:t>
            </a:r>
            <a:br>
              <a:rPr lang="de-DE" sz="1700" kern="1200" cap="all" dirty="0">
                <a:latin typeface="Montserrat Black" panose="00000A00000000000000" pitchFamily="50" charset="0"/>
              </a:rPr>
            </a:br>
            <a:br>
              <a:rPr lang="de-DE" sz="1700" kern="1200" dirty="0"/>
            </a:br>
            <a:r>
              <a:rPr lang="de-DE" sz="1700" kern="1200" dirty="0"/>
              <a:t>R&amp;D, digitalisation, new business models</a:t>
            </a:r>
            <a:br>
              <a:rPr lang="de-DE" sz="1700" kern="1200" dirty="0"/>
            </a:br>
            <a:br>
              <a:rPr lang="de-DE" sz="1700" kern="1200" dirty="0"/>
            </a:br>
            <a:r>
              <a:rPr lang="de-DE" sz="1700" kern="1200" dirty="0"/>
              <a:t>Innovation will determine future value creation and international competitiveness</a:t>
            </a:r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id="{80995B68-D0BA-683E-A5A6-E26D50CEA2D1}"/>
              </a:ext>
            </a:extLst>
          </p:cNvPr>
          <p:cNvSpPr/>
          <p:nvPr/>
        </p:nvSpPr>
        <p:spPr>
          <a:xfrm>
            <a:off x="4223792" y="2996952"/>
            <a:ext cx="3597571" cy="1008112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2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22775" tIns="122775" rIns="122775" bIns="122775" numCol="1" spcCol="1270" anchor="ctr" anchorCtr="0">
            <a:noAutofit/>
          </a:bodyPr>
          <a:lstStyle/>
          <a:p>
            <a:pPr marL="0" lvl="0" indent="0"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de-DE" sz="1600" b="1" cap="all" dirty="0">
                <a:solidFill>
                  <a:srgbClr val="10065A"/>
                </a:solidFill>
                <a:latin typeface="Montserrat Black" panose="00000A00000000000000" pitchFamily="50" charset="0"/>
              </a:rPr>
              <a:t>Germany as a sustainable hub for the chemical and pharmaceutical industries</a:t>
            </a:r>
          </a:p>
        </p:txBody>
      </p:sp>
      <p:sp>
        <p:nvSpPr>
          <p:cNvPr id="8" name="Titel 7">
            <a:extLst>
              <a:ext uri="{FF2B5EF4-FFF2-40B4-BE49-F238E27FC236}">
                <a16:creationId xmlns:a16="http://schemas.microsoft.com/office/drawing/2014/main" id="{B9501B5F-C6C0-F403-A766-D89A473473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Agenda for the future </a:t>
            </a:r>
          </a:p>
        </p:txBody>
      </p:sp>
    </p:spTree>
    <p:extLst>
      <p:ext uri="{BB962C8B-B14F-4D97-AF65-F5344CB8AC3E}">
        <p14:creationId xmlns:p14="http://schemas.microsoft.com/office/powerpoint/2010/main" val="140511139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" name="think-cell data - do not delete" hidden="1">
            <a:extLst>
              <a:ext uri="{FF2B5EF4-FFF2-40B4-BE49-F238E27FC236}">
                <a16:creationId xmlns:a16="http://schemas.microsoft.com/office/drawing/2014/main" id="{AAF5BA00-4A80-8028-E6A3-DDCE5F1D1188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5985252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345" imgH="343" progId="TCLayout.ActiveDocument.1">
                  <p:embed/>
                </p:oleObj>
              </mc:Choice>
              <mc:Fallback>
                <p:oleObj name="think-cell Folie" r:id="rId3" imgW="345" imgH="343" progId="TCLayout.ActiveDocument.1">
                  <p:embed/>
                  <p:pic>
                    <p:nvPicPr>
                      <p:cNvPr id="1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AAF5BA00-4A80-8028-E6A3-DDCE5F1D118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0" name="Bildplatzhalter 19" descr="Ein Bild, das Im Haus, computer, Person, Computer enthält.&#10;&#10;KI-generierte Inhalte können fehlerhaft sein.">
            <a:extLst>
              <a:ext uri="{FF2B5EF4-FFF2-40B4-BE49-F238E27FC236}">
                <a16:creationId xmlns:a16="http://schemas.microsoft.com/office/drawing/2014/main" id="{0F6F4CB9-4393-12A5-F471-D5658E0AF884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89" r="18389"/>
          <a:stretch>
            <a:fillRect/>
          </a:stretch>
        </p:blipFill>
        <p:spPr/>
      </p:pic>
      <p:sp>
        <p:nvSpPr>
          <p:cNvPr id="17" name="Textplatzhalter 16">
            <a:extLst>
              <a:ext uri="{FF2B5EF4-FFF2-40B4-BE49-F238E27FC236}">
                <a16:creationId xmlns:a16="http://schemas.microsoft.com/office/drawing/2014/main" id="{91DF64F4-21BE-BB3F-1B43-49B5BBBF126A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r>
              <a:rPr lang="de-DE" dirty="0"/>
              <a:t>© </a:t>
            </a:r>
            <a:r>
              <a:rPr lang="de-DE" dirty="0" err="1"/>
              <a:t>armmy </a:t>
            </a:r>
            <a:r>
              <a:rPr lang="de-DE" dirty="0"/>
              <a:t>picca/stock.adobe.com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389DBE69-B61C-CE39-7073-3DDB1F09352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e-DE" sz="2000" b="0" dirty="0"/>
              <a:t>Facts and figures on investment in the sector: </a:t>
            </a:r>
            <a:br>
              <a:rPr lang="de-DE" sz="2000" b="0" dirty="0"/>
            </a:br>
            <a:r>
              <a:rPr lang="de-DE" sz="2000" dirty="0">
                <a:hlinkClick r:id="rId6"/>
              </a:rPr>
              <a:t>Focus on investment</a:t>
            </a:r>
            <a:endParaRPr lang="de-DE" sz="2000" dirty="0"/>
          </a:p>
          <a:p>
            <a:r>
              <a:rPr lang="de-DE" sz="2000" b="0" dirty="0"/>
              <a:t>Facts and figures on research and development: </a:t>
            </a:r>
            <a:r>
              <a:rPr lang="de-DE" sz="2000" dirty="0">
                <a:solidFill>
                  <a:srgbClr val="10069F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Germany as a hub for innovation</a:t>
            </a:r>
            <a:endParaRPr lang="de-DE" sz="2000" dirty="0">
              <a:solidFill>
                <a:srgbClr val="10069F"/>
              </a:solidFill>
            </a:endParaRPr>
          </a:p>
          <a:p>
            <a:r>
              <a:rPr lang="de-DE" sz="2000" b="0" dirty="0"/>
              <a:t>Facts and figures on energy and raw materials: </a:t>
            </a:r>
            <a:br>
              <a:rPr lang="de-DE" sz="2000" b="0" dirty="0"/>
            </a:br>
            <a:r>
              <a:rPr lang="de-DE" sz="2000" dirty="0">
                <a:hlinkClick r:id="rId8"/>
              </a:rPr>
              <a:t>Energy, raw materials, prices</a:t>
            </a:r>
            <a:endParaRPr lang="de-DE" sz="2000" dirty="0"/>
          </a:p>
          <a:p>
            <a:r>
              <a:rPr lang="de-DE" sz="2000" b="0" dirty="0"/>
              <a:t>Facts and figures on global chemical markets: </a:t>
            </a:r>
            <a:r>
              <a:rPr lang="de-DE" sz="2000" dirty="0">
                <a:hlinkClick r:id="rId9"/>
              </a:rPr>
              <a:t>Chemical markets worldwide</a:t>
            </a:r>
            <a:endParaRPr lang="de-DE" sz="2000" dirty="0"/>
          </a:p>
          <a:p>
            <a:r>
              <a:rPr lang="de-DE" sz="2000" b="0" dirty="0"/>
              <a:t>Facts and figures on small and medium-sized enterprises:</a:t>
            </a:r>
            <a:br>
              <a:rPr lang="de-DE" sz="2000" b="0" dirty="0"/>
            </a:br>
            <a:r>
              <a:rPr lang="de-DE" sz="2000" dirty="0">
                <a:hlinkClick r:id="rId10"/>
              </a:rPr>
              <a:t>SMEs in the chemical sector</a:t>
            </a:r>
            <a:endParaRPr lang="de-DE" sz="2000" dirty="0"/>
          </a:p>
          <a:p>
            <a:r>
              <a:rPr lang="de-DE" sz="2000" b="0" dirty="0"/>
              <a:t>Statistical compendium: The chemical industry in figures (CHIZ)</a:t>
            </a:r>
            <a:br>
              <a:rPr lang="de-DE" sz="2000" b="0" dirty="0"/>
            </a:br>
            <a:r>
              <a:rPr lang="de-DE" sz="2000" dirty="0">
                <a:hlinkClick r:id="rId11"/>
              </a:rPr>
              <a:t>The chemical industry in figures</a:t>
            </a:r>
            <a:endParaRPr lang="de-DE" sz="2000" dirty="0"/>
          </a:p>
        </p:txBody>
      </p:sp>
      <p:sp>
        <p:nvSpPr>
          <p:cNvPr id="15" name="Titel 14">
            <a:extLst>
              <a:ext uri="{FF2B5EF4-FFF2-40B4-BE49-F238E27FC236}">
                <a16:creationId xmlns:a16="http://schemas.microsoft.com/office/drawing/2014/main" id="{20E888C8-9923-AF11-A58D-95E16A6EF8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de-DE" dirty="0"/>
              <a:t>Further information</a:t>
            </a:r>
          </a:p>
        </p:txBody>
      </p:sp>
    </p:spTree>
    <p:extLst>
      <p:ext uri="{BB962C8B-B14F-4D97-AF65-F5344CB8AC3E}">
        <p14:creationId xmlns:p14="http://schemas.microsoft.com/office/powerpoint/2010/main" val="38594291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885F3DAE-2F04-C0E1-EB17-F40BC46069E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DB35FF-48FE-4539-886A-6B3E6CAB12DA}" type="slidenum">
              <a:rPr lang="de-DE" smtClean="0"/>
              <a:t>2</a:t>
            </a:fld>
            <a:endParaRPr lang="de-DE" dirty="0"/>
          </a:p>
        </p:txBody>
      </p:sp>
      <p:graphicFrame>
        <p:nvGraphicFramePr>
          <p:cNvPr id="5" name="Inhaltsplatzhalter 4">
            <a:extLst>
              <a:ext uri="{FF2B5EF4-FFF2-40B4-BE49-F238E27FC236}">
                <a16:creationId xmlns:a16="http://schemas.microsoft.com/office/drawing/2014/main" id="{F6A930A5-0A24-A422-269D-395A94E55748}"/>
              </a:ext>
            </a:extLst>
          </p:cNvPr>
          <p:cNvGraphicFramePr>
            <a:graphicFrameLocks noGrp="1"/>
          </p:cNvGraphicFramePr>
          <p:nvPr>
            <p:ph sz="quarter" idx="12"/>
            <p:extLst>
              <p:ext uri="{D42A27DB-BD31-4B8C-83A1-F6EECF244321}">
                <p14:modId xmlns:p14="http://schemas.microsoft.com/office/powerpoint/2010/main" val="1151780079"/>
              </p:ext>
            </p:extLst>
          </p:nvPr>
        </p:nvGraphicFramePr>
        <p:xfrm>
          <a:off x="550863" y="1196975"/>
          <a:ext cx="11161712" cy="47529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Titel 6">
            <a:extLst>
              <a:ext uri="{FF2B5EF4-FFF2-40B4-BE49-F238E27FC236}">
                <a16:creationId xmlns:a16="http://schemas.microsoft.com/office/drawing/2014/main" id="{F8ADB069-8EDE-2ED8-8870-93835285BF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Chemicals &amp; </a:t>
            </a:r>
            <a:r>
              <a:rPr lang="de-DE" dirty="0" err="1"/>
              <a:t>Pharmaceuticals</a:t>
            </a:r>
            <a:r>
              <a:rPr lang="de-DE" dirty="0"/>
              <a:t>: vital for Germany</a:t>
            </a:r>
          </a:p>
        </p:txBody>
      </p:sp>
      <p:sp>
        <p:nvSpPr>
          <p:cNvPr id="4" name="Textplatzhalter 4">
            <a:extLst>
              <a:ext uri="{FF2B5EF4-FFF2-40B4-BE49-F238E27FC236}">
                <a16:creationId xmlns:a16="http://schemas.microsoft.com/office/drawing/2014/main" id="{9AFDB943-762E-B2E1-4176-25FBB474485A}"/>
              </a:ext>
            </a:extLst>
          </p:cNvPr>
          <p:cNvSpPr txBox="1">
            <a:spLocks/>
          </p:cNvSpPr>
          <p:nvPr/>
        </p:nvSpPr>
        <p:spPr>
          <a:xfrm>
            <a:off x="567644" y="5949950"/>
            <a:ext cx="10080000" cy="115858"/>
          </a:xfrm>
          <a:prstGeom prst="rect">
            <a:avLst/>
          </a:prstGeom>
        </p:spPr>
        <p:txBody>
          <a:bodyPr/>
          <a:lstStyle>
            <a:lvl1pPr marL="263525" indent="-263525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10065A"/>
              </a:buClr>
              <a:buFont typeface="VCI_Symbole" panose="02000503000000000000" pitchFamily="2" charset="2"/>
              <a:buChar char=""/>
              <a:defRPr sz="2400" kern="1200">
                <a:solidFill>
                  <a:srgbClr val="10065A"/>
                </a:solidFill>
                <a:latin typeface="Source Sans Pro" panose="020B0503030403020204" pitchFamily="34" charset="0"/>
                <a:ea typeface="+mn-ea"/>
                <a:cs typeface="+mn-cs"/>
              </a:defRPr>
            </a:lvl1pPr>
            <a:lvl2pPr marL="719138" indent="-4318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10065A"/>
              </a:buClr>
              <a:buFont typeface="VCI_Symbole" panose="02000503000000000000" pitchFamily="2" charset="2"/>
              <a:buChar char=""/>
              <a:defRPr lang="de-DE" sz="2400" kern="1200" dirty="0">
                <a:solidFill>
                  <a:srgbClr val="10065A"/>
                </a:solidFill>
                <a:latin typeface="Source Sans Pro" panose="020B0503030403020204" pitchFamily="34" charset="0"/>
                <a:ea typeface="+mn-ea"/>
                <a:cs typeface="+mn-cs"/>
              </a:defRPr>
            </a:lvl2pPr>
            <a:lvl3pPr marL="1160463" indent="-4413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10065A"/>
              </a:buClr>
              <a:buFont typeface="VCI_Symbole" panose="02000503000000000000" pitchFamily="2" charset="2"/>
              <a:buChar char=""/>
              <a:defRPr lang="de-DE" sz="2400" kern="1200" dirty="0">
                <a:solidFill>
                  <a:srgbClr val="10065A"/>
                </a:solidFill>
                <a:latin typeface="Source Sans Pro" panose="020B0503030403020204" pitchFamily="34" charset="0"/>
                <a:ea typeface="+mn-ea"/>
                <a:cs typeface="+mn-cs"/>
              </a:defRPr>
            </a:lvl3pPr>
            <a:lvl4pPr marL="1612900" indent="-452438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10065A"/>
              </a:buClr>
              <a:buFont typeface="VCI_Symbole" panose="02000503000000000000" pitchFamily="2" charset="2"/>
              <a:buChar char=""/>
              <a:defRPr lang="de-DE" sz="2400" kern="1200" dirty="0">
                <a:solidFill>
                  <a:srgbClr val="10065A"/>
                </a:solidFill>
                <a:latin typeface="Source Sans Pro" panose="020B0503030403020204" pitchFamily="34" charset="0"/>
                <a:ea typeface="+mn-ea"/>
                <a:cs typeface="+mn-cs"/>
              </a:defRPr>
            </a:lvl4pPr>
            <a:lvl5pPr marL="2057400" indent="-44608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0065A"/>
              </a:buClr>
              <a:buFont typeface="VCI_Symbole" panose="02000503000000000000" pitchFamily="2" charset="2"/>
              <a:buChar char=""/>
              <a:defRPr lang="de-DE" sz="2400" kern="1200" dirty="0">
                <a:solidFill>
                  <a:schemeClr val="tx1"/>
                </a:solidFill>
                <a:latin typeface="Source Sans Pro" panose="020B0503030403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e-DE" sz="800" dirty="0"/>
              <a:t>© industrieblick/stock.adobe.com, </a:t>
            </a:r>
            <a:r>
              <a:rPr lang="de-DE" sz="800" dirty="0" err="1"/>
              <a:t>djemphoto </a:t>
            </a:r>
            <a:r>
              <a:rPr lang="de-DE" sz="800" dirty="0"/>
              <a:t>/fotolia.com, seventy4/stock.adobe.com, Trueffelpix/stock.adobe.com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81349402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>
            <a:extLst>
              <a:ext uri="{FF2B5EF4-FFF2-40B4-BE49-F238E27FC236}">
                <a16:creationId xmlns:a16="http://schemas.microsoft.com/office/drawing/2014/main" id="{59A95CE0-B3CB-42CE-8719-43C6D3AEE6E0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498" imgH="499" progId="TCLayout.ActiveDocument.1">
                  <p:embed/>
                </p:oleObj>
              </mc:Choice>
              <mc:Fallback>
                <p:oleObj name="think-cell Folie" r:id="rId3" imgW="498" imgH="499" progId="TCLayout.ActiveDocument.1">
                  <p:embed/>
                  <p:pic>
                    <p:nvPicPr>
                      <p:cNvPr id="2" name="Objekt 1" hidden="1">
                        <a:extLst>
                          <a:ext uri="{FF2B5EF4-FFF2-40B4-BE49-F238E27FC236}">
                            <a16:creationId xmlns:a16="http://schemas.microsoft.com/office/drawing/2014/main" id="{59A95CE0-B3CB-42CE-8719-43C6D3AEE6E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itel 6">
            <a:extLst>
              <a:ext uri="{FF2B5EF4-FFF2-40B4-BE49-F238E27FC236}">
                <a16:creationId xmlns:a16="http://schemas.microsoft.com/office/drawing/2014/main" id="{4651E2AD-EB7C-4026-A943-D89149F184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de-DE"/>
              <a:t>VCI contact person</a:t>
            </a:r>
          </a:p>
        </p:txBody>
      </p:sp>
      <p:sp>
        <p:nvSpPr>
          <p:cNvPr id="8" name="Inhaltsplatzhalter 7">
            <a:extLst>
              <a:ext uri="{FF2B5EF4-FFF2-40B4-BE49-F238E27FC236}">
                <a16:creationId xmlns:a16="http://schemas.microsoft.com/office/drawing/2014/main" id="{43F9239C-7DF6-4C6C-AD6D-DBDA9D92BAD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e-DE"/>
          </a:p>
          <a:p>
            <a:pPr marL="176213" indent="0">
              <a:buNone/>
            </a:pPr>
            <a:endParaRPr lang="de-DE"/>
          </a:p>
          <a:p>
            <a:pPr marL="176213" indent="0">
              <a:buNone/>
            </a:pPr>
            <a:endParaRPr lang="de-DE"/>
          </a:p>
        </p:txBody>
      </p:sp>
      <p:sp>
        <p:nvSpPr>
          <p:cNvPr id="12" name="Textplatzhalter 11">
            <a:extLst>
              <a:ext uri="{FF2B5EF4-FFF2-40B4-BE49-F238E27FC236}">
                <a16:creationId xmlns:a16="http://schemas.microsoft.com/office/drawing/2014/main" id="{A32AC32C-83E8-34C5-526F-1E1FC3E61BE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de-DE"/>
              <a:t>Christiane Kellermann</a:t>
            </a:r>
          </a:p>
          <a:p>
            <a:r>
              <a:rPr lang="de-DE"/>
              <a:t>Senior Manager, Economics Department</a:t>
            </a:r>
          </a:p>
          <a:p>
            <a:r>
              <a:rPr lang="de-DE"/>
              <a:t>+49 69 2556 1585</a:t>
            </a:r>
          </a:p>
          <a:p>
            <a:r>
              <a:rPr lang="de-DE"/>
              <a:t>kellermann@vci.de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BE5622E8-1F12-413F-9BCA-E88798B5297E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0" y="6291263"/>
            <a:ext cx="539750" cy="250825"/>
          </a:xfrm>
        </p:spPr>
        <p:txBody>
          <a:bodyPr/>
          <a:lstStyle/>
          <a:p>
            <a:fld id="{B42D4303-B7FF-7540-9F33-74BBD7018147}" type="slidenum">
              <a:rPr lang="de-DE" smtClean="0"/>
              <a:t>20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717705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ABA1282C-0314-D198-B32C-226DA7249D6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DB35FF-48FE-4539-886A-6B3E6CAB12DA}" type="slidenum">
              <a:rPr lang="de-DE" smtClean="0"/>
              <a:t>3</a:t>
            </a:fld>
            <a:endParaRPr lang="de-DE" dirty="0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170C9431-1FD1-0585-3796-204E38E440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Dashboard 2025 – Industry Key Figures</a:t>
            </a:r>
            <a:endParaRPr lang="de-DE" dirty="0">
              <a:latin typeface="+mn-lt"/>
            </a:endParaRPr>
          </a:p>
        </p:txBody>
      </p:sp>
      <p:grpSp>
        <p:nvGrpSpPr>
          <p:cNvPr id="20" name="Gruppieren 19">
            <a:extLst>
              <a:ext uri="{FF2B5EF4-FFF2-40B4-BE49-F238E27FC236}">
                <a16:creationId xmlns:a16="http://schemas.microsoft.com/office/drawing/2014/main" id="{017554A8-E46A-C2DE-7D9D-B8F058ED0F1F}"/>
              </a:ext>
            </a:extLst>
          </p:cNvPr>
          <p:cNvGrpSpPr/>
          <p:nvPr/>
        </p:nvGrpSpPr>
        <p:grpSpPr>
          <a:xfrm>
            <a:off x="496587" y="1326856"/>
            <a:ext cx="2668411" cy="2102982"/>
            <a:chOff x="541960" y="1370856"/>
            <a:chExt cx="2668411" cy="2102982"/>
          </a:xfrm>
        </p:grpSpPr>
        <p:sp>
          <p:nvSpPr>
            <p:cNvPr id="9" name="Rechteck: abgerundete Ecken 8">
              <a:extLst>
                <a:ext uri="{FF2B5EF4-FFF2-40B4-BE49-F238E27FC236}">
                  <a16:creationId xmlns:a16="http://schemas.microsoft.com/office/drawing/2014/main" id="{3B2E6B25-1C79-2C9E-E8EB-47C05AEDE79B}"/>
                </a:ext>
              </a:extLst>
            </p:cNvPr>
            <p:cNvSpPr/>
            <p:nvPr/>
          </p:nvSpPr>
          <p:spPr>
            <a:xfrm>
              <a:off x="541960" y="1370856"/>
              <a:ext cx="2668411" cy="2102982"/>
            </a:xfrm>
            <a:prstGeom prst="snip1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08000" tIns="108000" rIns="108000" bIns="247650" numCol="1" spcCol="1270" anchor="t" anchorCtr="0">
              <a:noAutofit/>
            </a:bodyPr>
            <a:lstStyle/>
            <a:p>
              <a:pPr marL="0" lvl="0" indent="0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de-DE" sz="3200" b="1" kern="1200" dirty="0"/>
                <a:t>€220 billion</a:t>
              </a:r>
              <a:br>
                <a:rPr lang="de-DE" sz="3200" b="1" kern="1200" dirty="0"/>
              </a:br>
              <a:r>
                <a:rPr lang="de-DE" sz="2000" kern="1200" dirty="0"/>
                <a:t>Turnover</a:t>
              </a:r>
            </a:p>
            <a:p>
              <a:pPr marL="0" lvl="0" indent="0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de-DE" sz="2000" b="1" dirty="0"/>
                <a:t>62% </a:t>
              </a:r>
              <a:r>
                <a:rPr lang="de-DE" sz="2000" dirty="0"/>
                <a:t>abroad</a:t>
              </a:r>
              <a:endParaRPr lang="de-DE" sz="3200" kern="1200" dirty="0"/>
            </a:p>
          </p:txBody>
        </p:sp>
        <p:pic>
          <p:nvPicPr>
            <p:cNvPr id="19" name="Grafik 18" descr="Euro mit einfarbiger Füllung">
              <a:extLst>
                <a:ext uri="{FF2B5EF4-FFF2-40B4-BE49-F238E27FC236}">
                  <a16:creationId xmlns:a16="http://schemas.microsoft.com/office/drawing/2014/main" id="{3327E409-D835-9AF0-C5E0-6EE2689B806C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2295971" y="2512423"/>
              <a:ext cx="914400" cy="914400"/>
            </a:xfrm>
            <a:prstGeom prst="snip1Rect">
              <a:avLst/>
            </a:prstGeom>
          </p:spPr>
        </p:pic>
      </p:grpSp>
      <p:grpSp>
        <p:nvGrpSpPr>
          <p:cNvPr id="45" name="Gruppieren 44">
            <a:extLst>
              <a:ext uri="{FF2B5EF4-FFF2-40B4-BE49-F238E27FC236}">
                <a16:creationId xmlns:a16="http://schemas.microsoft.com/office/drawing/2014/main" id="{80E5A180-B7D0-88E3-578F-3074225934CB}"/>
              </a:ext>
            </a:extLst>
          </p:cNvPr>
          <p:cNvGrpSpPr/>
          <p:nvPr/>
        </p:nvGrpSpPr>
        <p:grpSpPr>
          <a:xfrm>
            <a:off x="3325839" y="1326856"/>
            <a:ext cx="2668411" cy="2102982"/>
            <a:chOff x="479376" y="3958790"/>
            <a:chExt cx="2668411" cy="2102982"/>
          </a:xfrm>
        </p:grpSpPr>
        <p:sp>
          <p:nvSpPr>
            <p:cNvPr id="22" name="Rechteck: abgerundete Ecken 21">
              <a:extLst>
                <a:ext uri="{FF2B5EF4-FFF2-40B4-BE49-F238E27FC236}">
                  <a16:creationId xmlns:a16="http://schemas.microsoft.com/office/drawing/2014/main" id="{1FDB0E2A-653C-7154-8EDF-5A8B62B1F56E}"/>
                </a:ext>
              </a:extLst>
            </p:cNvPr>
            <p:cNvSpPr/>
            <p:nvPr/>
          </p:nvSpPr>
          <p:spPr>
            <a:xfrm>
              <a:off x="479376" y="3958790"/>
              <a:ext cx="2668411" cy="2102982"/>
            </a:xfrm>
            <a:prstGeom prst="snip1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08000" tIns="108000" rIns="108000" bIns="247650" numCol="1" spcCol="1270" anchor="t" anchorCtr="0">
              <a:noAutofit/>
            </a:bodyPr>
            <a:lstStyle/>
            <a:p>
              <a:pPr marL="0" lvl="0" indent="0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de-DE" sz="3200" b="1" dirty="0"/>
                <a:t>No. 1</a:t>
              </a:r>
              <a:br>
                <a:rPr lang="de-DE" sz="3200" b="1" dirty="0"/>
              </a:br>
              <a:r>
                <a:rPr lang="de-DE" sz="2000" kern="1200" dirty="0"/>
                <a:t>in Europe (share of turnover)</a:t>
              </a:r>
            </a:p>
            <a:p>
              <a:pPr marL="0" lvl="0" indent="0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de-DE" sz="3200" b="1" dirty="0"/>
                <a:t>No. 3</a:t>
              </a:r>
              <a:br>
                <a:rPr lang="de-DE" sz="3200" dirty="0"/>
              </a:br>
              <a:r>
                <a:rPr lang="de-DE" sz="2000" dirty="0"/>
                <a:t>worldwide</a:t>
              </a:r>
              <a:endParaRPr lang="de-DE" sz="2000" kern="1200" dirty="0"/>
            </a:p>
          </p:txBody>
        </p:sp>
        <p:pic>
          <p:nvPicPr>
            <p:cNvPr id="23" name="Grafik 22" descr="Erdkugel: Amerika mit einfarbiger Füllung">
              <a:extLst>
                <a:ext uri="{FF2B5EF4-FFF2-40B4-BE49-F238E27FC236}">
                  <a16:creationId xmlns:a16="http://schemas.microsoft.com/office/drawing/2014/main" id="{12D1AA46-2A22-086E-3515-0195316965CB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2233387" y="5100357"/>
              <a:ext cx="914400" cy="914400"/>
            </a:xfrm>
            <a:prstGeom prst="snip1Rect">
              <a:avLst/>
            </a:prstGeom>
          </p:spPr>
        </p:pic>
      </p:grpSp>
      <p:grpSp>
        <p:nvGrpSpPr>
          <p:cNvPr id="46" name="Gruppieren 45">
            <a:extLst>
              <a:ext uri="{FF2B5EF4-FFF2-40B4-BE49-F238E27FC236}">
                <a16:creationId xmlns:a16="http://schemas.microsoft.com/office/drawing/2014/main" id="{94651BAE-630E-4235-FDE0-89AA8DC1BE6A}"/>
              </a:ext>
            </a:extLst>
          </p:cNvPr>
          <p:cNvGrpSpPr/>
          <p:nvPr/>
        </p:nvGrpSpPr>
        <p:grpSpPr>
          <a:xfrm>
            <a:off x="8997531" y="1326856"/>
            <a:ext cx="2668411" cy="2102982"/>
            <a:chOff x="3363728" y="1323841"/>
            <a:chExt cx="2668411" cy="2102982"/>
          </a:xfrm>
        </p:grpSpPr>
        <p:sp>
          <p:nvSpPr>
            <p:cNvPr id="25" name="Rechteck: abgerundete Ecken 24">
              <a:extLst>
                <a:ext uri="{FF2B5EF4-FFF2-40B4-BE49-F238E27FC236}">
                  <a16:creationId xmlns:a16="http://schemas.microsoft.com/office/drawing/2014/main" id="{114382D2-DA2E-E075-7C99-76C11F268D45}"/>
                </a:ext>
              </a:extLst>
            </p:cNvPr>
            <p:cNvSpPr/>
            <p:nvPr/>
          </p:nvSpPr>
          <p:spPr>
            <a:xfrm>
              <a:off x="3363728" y="1323841"/>
              <a:ext cx="2668411" cy="2102982"/>
            </a:xfrm>
            <a:prstGeom prst="snip1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08000" tIns="108000" rIns="108000" bIns="247650" numCol="1" spcCol="1270" anchor="t" anchorCtr="0">
              <a:noAutofit/>
            </a:bodyPr>
            <a:lstStyle/>
            <a:p>
              <a:pPr marL="0" lvl="0" indent="0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de-DE" sz="3200" b="1" dirty="0"/>
                <a:t>476,300</a:t>
              </a:r>
              <a:br>
                <a:rPr lang="de-DE" sz="3200" kern="1200" dirty="0"/>
              </a:br>
              <a:r>
                <a:rPr lang="de-DE" sz="2000" kern="1200" dirty="0"/>
                <a:t>Employees</a:t>
              </a:r>
              <a:endParaRPr lang="de-DE" sz="3200" kern="1200" dirty="0"/>
            </a:p>
          </p:txBody>
        </p:sp>
        <p:pic>
          <p:nvPicPr>
            <p:cNvPr id="26" name="Grafik 25" descr="Benutzer mit einfarbiger Füllung">
              <a:extLst>
                <a:ext uri="{FF2B5EF4-FFF2-40B4-BE49-F238E27FC236}">
                  <a16:creationId xmlns:a16="http://schemas.microsoft.com/office/drawing/2014/main" id="{4B1FAACE-2D72-52D5-EDA4-256CDD5D3FF3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/>
          </p:blipFill>
          <p:spPr>
            <a:xfrm>
              <a:off x="5070709" y="2472746"/>
              <a:ext cx="914400" cy="914400"/>
            </a:xfrm>
            <a:prstGeom prst="snip1Rect">
              <a:avLst/>
            </a:prstGeom>
          </p:spPr>
        </p:pic>
      </p:grpSp>
      <p:grpSp>
        <p:nvGrpSpPr>
          <p:cNvPr id="42" name="Gruppieren 41">
            <a:extLst>
              <a:ext uri="{FF2B5EF4-FFF2-40B4-BE49-F238E27FC236}">
                <a16:creationId xmlns:a16="http://schemas.microsoft.com/office/drawing/2014/main" id="{C514F1D0-524A-D125-4FF3-D9C88A771334}"/>
              </a:ext>
            </a:extLst>
          </p:cNvPr>
          <p:cNvGrpSpPr/>
          <p:nvPr/>
        </p:nvGrpSpPr>
        <p:grpSpPr>
          <a:xfrm>
            <a:off x="8904312" y="3671560"/>
            <a:ext cx="2668411" cy="2102982"/>
            <a:chOff x="6185496" y="1323841"/>
            <a:chExt cx="2668411" cy="2102982"/>
          </a:xfrm>
        </p:grpSpPr>
        <p:sp>
          <p:nvSpPr>
            <p:cNvPr id="28" name="Rechteck: abgerundete Ecken 27">
              <a:extLst>
                <a:ext uri="{FF2B5EF4-FFF2-40B4-BE49-F238E27FC236}">
                  <a16:creationId xmlns:a16="http://schemas.microsoft.com/office/drawing/2014/main" id="{A4F634A9-CC17-0607-C8D6-6E11E612D2D0}"/>
                </a:ext>
              </a:extLst>
            </p:cNvPr>
            <p:cNvSpPr/>
            <p:nvPr/>
          </p:nvSpPr>
          <p:spPr>
            <a:xfrm>
              <a:off x="6185496" y="1323841"/>
              <a:ext cx="2668411" cy="2102982"/>
            </a:xfrm>
            <a:prstGeom prst="snip1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08000" tIns="108000" rIns="108000" bIns="247650" numCol="1" spcCol="1270" anchor="t" anchorCtr="0">
              <a:noAutofit/>
            </a:bodyPr>
            <a:lstStyle/>
            <a:p>
              <a:pPr marL="0" lvl="0" indent="0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de-DE" sz="3200" b="1" dirty="0"/>
                <a:t>€8.9 billion</a:t>
              </a:r>
              <a:br>
                <a:rPr lang="de-DE" sz="3200" b="1" dirty="0"/>
              </a:br>
              <a:r>
                <a:rPr lang="de-DE" sz="2000" dirty="0"/>
                <a:t>Investments in Germany</a:t>
              </a:r>
            </a:p>
            <a:p>
              <a:pPr marL="0" lvl="0" indent="0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de-DE" sz="2000" b="1" dirty="0"/>
                <a:t>€10.7 </a:t>
              </a:r>
              <a:r>
                <a:rPr lang="de-DE" sz="2000" b="1" dirty="0" err="1"/>
                <a:t>billion</a:t>
              </a:r>
              <a:br>
                <a:rPr lang="de-DE" sz="2000" b="1" dirty="0"/>
              </a:br>
              <a:r>
                <a:rPr lang="de-DE" sz="2000" kern="1200" dirty="0" err="1"/>
                <a:t>abroad</a:t>
              </a:r>
              <a:endParaRPr lang="de-DE" sz="3200" kern="1200" dirty="0"/>
            </a:p>
          </p:txBody>
        </p:sp>
        <p:pic>
          <p:nvPicPr>
            <p:cNvPr id="29" name="Grafik 28" descr="Fabrik mit einfarbiger Füllung">
              <a:extLst>
                <a:ext uri="{FF2B5EF4-FFF2-40B4-BE49-F238E27FC236}">
                  <a16:creationId xmlns:a16="http://schemas.microsoft.com/office/drawing/2014/main" id="{052BC321-417F-2CB9-E4D1-403AD730D09A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7939507" y="2465408"/>
              <a:ext cx="914400" cy="914400"/>
            </a:xfrm>
            <a:prstGeom prst="snip1Rect">
              <a:avLst/>
            </a:prstGeom>
          </p:spPr>
        </p:pic>
      </p:grpSp>
      <p:grpSp>
        <p:nvGrpSpPr>
          <p:cNvPr id="41" name="Gruppieren 40">
            <a:extLst>
              <a:ext uri="{FF2B5EF4-FFF2-40B4-BE49-F238E27FC236}">
                <a16:creationId xmlns:a16="http://schemas.microsoft.com/office/drawing/2014/main" id="{2DD5E75E-A962-A56A-6301-855EE6E0275D}"/>
              </a:ext>
            </a:extLst>
          </p:cNvPr>
          <p:cNvGrpSpPr/>
          <p:nvPr/>
        </p:nvGrpSpPr>
        <p:grpSpPr>
          <a:xfrm>
            <a:off x="6101737" y="3671560"/>
            <a:ext cx="2668411" cy="2102982"/>
            <a:chOff x="9007264" y="1323841"/>
            <a:chExt cx="2668411" cy="2102982"/>
          </a:xfrm>
        </p:grpSpPr>
        <p:sp>
          <p:nvSpPr>
            <p:cNvPr id="31" name="Rechteck: abgerundete Ecken 30">
              <a:extLst>
                <a:ext uri="{FF2B5EF4-FFF2-40B4-BE49-F238E27FC236}">
                  <a16:creationId xmlns:a16="http://schemas.microsoft.com/office/drawing/2014/main" id="{DAAE7D24-7660-5188-4696-DB0B150ECA0B}"/>
                </a:ext>
              </a:extLst>
            </p:cNvPr>
            <p:cNvSpPr/>
            <p:nvPr/>
          </p:nvSpPr>
          <p:spPr>
            <a:xfrm>
              <a:off x="9007264" y="1323841"/>
              <a:ext cx="2668411" cy="2102982"/>
            </a:xfrm>
            <a:prstGeom prst="snip1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08000" tIns="108000" rIns="108000" bIns="247650" numCol="1" spcCol="1270" anchor="t" anchorCtr="0">
              <a:noAutofit/>
            </a:bodyPr>
            <a:lstStyle/>
            <a:p>
              <a:pPr marL="0" lvl="0" indent="0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de-DE" sz="3200" b="1" dirty="0"/>
                <a:t>€16 billion</a:t>
              </a:r>
              <a:br>
                <a:rPr lang="de-DE" sz="3200" b="1" dirty="0"/>
              </a:br>
              <a:r>
                <a:rPr lang="de-DE" sz="2000" kern="1200" dirty="0"/>
                <a:t>R&amp;D expenditure</a:t>
              </a:r>
              <a:endParaRPr lang="de-DE" sz="3200" kern="1200" dirty="0"/>
            </a:p>
          </p:txBody>
        </p:sp>
        <p:pic>
          <p:nvPicPr>
            <p:cNvPr id="32" name="Grafik 31" descr="Kolben mit einfarbiger Füllung">
              <a:extLst>
                <a:ext uri="{FF2B5EF4-FFF2-40B4-BE49-F238E27FC236}">
                  <a16:creationId xmlns:a16="http://schemas.microsoft.com/office/drawing/2014/main" id="{757E16C5-76E8-C61C-F8B5-2915B6ED4DA9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/>
            <a:stretch/>
          </p:blipFill>
          <p:spPr>
            <a:xfrm>
              <a:off x="10761275" y="2377425"/>
              <a:ext cx="914400" cy="914400"/>
            </a:xfrm>
            <a:prstGeom prst="snip1Rect">
              <a:avLst/>
            </a:prstGeom>
          </p:spPr>
        </p:pic>
      </p:grpSp>
      <p:grpSp>
        <p:nvGrpSpPr>
          <p:cNvPr id="3" name="Gruppieren 2">
            <a:extLst>
              <a:ext uri="{FF2B5EF4-FFF2-40B4-BE49-F238E27FC236}">
                <a16:creationId xmlns:a16="http://schemas.microsoft.com/office/drawing/2014/main" id="{11E6A187-28A7-C3E7-A9FD-B0ECB0208A3E}"/>
              </a:ext>
            </a:extLst>
          </p:cNvPr>
          <p:cNvGrpSpPr/>
          <p:nvPr/>
        </p:nvGrpSpPr>
        <p:grpSpPr>
          <a:xfrm>
            <a:off x="496587" y="3671560"/>
            <a:ext cx="2668411" cy="2102982"/>
            <a:chOff x="9148137" y="3941701"/>
            <a:chExt cx="2668411" cy="2102982"/>
          </a:xfrm>
        </p:grpSpPr>
        <p:sp>
          <p:nvSpPr>
            <p:cNvPr id="5" name="Rechteck: abgerundete Ecken 4">
              <a:extLst>
                <a:ext uri="{FF2B5EF4-FFF2-40B4-BE49-F238E27FC236}">
                  <a16:creationId xmlns:a16="http://schemas.microsoft.com/office/drawing/2014/main" id="{56D3109A-C4AF-326E-CE35-2C0AE23C725A}"/>
                </a:ext>
              </a:extLst>
            </p:cNvPr>
            <p:cNvSpPr/>
            <p:nvPr/>
          </p:nvSpPr>
          <p:spPr>
            <a:xfrm>
              <a:off x="9148137" y="3941701"/>
              <a:ext cx="2668411" cy="2102982"/>
            </a:xfrm>
            <a:prstGeom prst="snip1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08000" tIns="108000" rIns="108000" bIns="247650" numCol="1" spcCol="1270" anchor="t" anchorCtr="0">
              <a:noAutofit/>
            </a:bodyPr>
            <a:lstStyle/>
            <a:p>
              <a:pPr marL="0" lvl="0" indent="0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de-DE" sz="3200" b="1" dirty="0"/>
                <a:t>2,100</a:t>
              </a:r>
              <a:br>
                <a:rPr lang="de-DE" sz="3200" kern="1200" dirty="0"/>
              </a:br>
              <a:r>
                <a:rPr lang="de-DE" sz="2000" kern="1200" dirty="0"/>
                <a:t>companies</a:t>
              </a:r>
            </a:p>
            <a:p>
              <a:pPr marL="0" lvl="0" indent="0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de-DE" sz="2000" b="1" dirty="0"/>
                <a:t>96% </a:t>
              </a:r>
              <a:r>
                <a:rPr lang="de-DE" sz="2000" dirty="0"/>
                <a:t>of </a:t>
              </a:r>
              <a:r>
                <a:rPr lang="de-DE" sz="2000" dirty="0" err="1"/>
                <a:t>which</a:t>
              </a:r>
              <a:r>
                <a:rPr lang="de-DE" sz="2000" dirty="0"/>
                <a:t> </a:t>
              </a:r>
              <a:br>
                <a:rPr lang="de-DE" sz="2000" dirty="0"/>
              </a:br>
              <a:r>
                <a:rPr lang="de-DE" sz="2000" dirty="0" err="1"/>
                <a:t>are</a:t>
              </a:r>
              <a:r>
                <a:rPr lang="de-DE" sz="2000" dirty="0"/>
                <a:t> SMEs</a:t>
              </a:r>
              <a:endParaRPr lang="de-DE" sz="3200" kern="1200" dirty="0"/>
            </a:p>
          </p:txBody>
        </p:sp>
        <p:pic>
          <p:nvPicPr>
            <p:cNvPr id="6" name="Grafik 5" descr="Fabrik Silhouette">
              <a:extLst>
                <a:ext uri="{FF2B5EF4-FFF2-40B4-BE49-F238E27FC236}">
                  <a16:creationId xmlns:a16="http://schemas.microsoft.com/office/drawing/2014/main" id="{3BD7514A-C5EE-3F33-943A-AA65CF2FA933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/>
          </p:blipFill>
          <p:spPr>
            <a:xfrm>
              <a:off x="10902148" y="5083268"/>
              <a:ext cx="914400" cy="914400"/>
            </a:xfrm>
            <a:prstGeom prst="snip1Rect">
              <a:avLst/>
            </a:prstGeom>
          </p:spPr>
        </p:pic>
      </p:grpSp>
      <p:grpSp>
        <p:nvGrpSpPr>
          <p:cNvPr id="15" name="Gruppieren 14">
            <a:extLst>
              <a:ext uri="{FF2B5EF4-FFF2-40B4-BE49-F238E27FC236}">
                <a16:creationId xmlns:a16="http://schemas.microsoft.com/office/drawing/2014/main" id="{2943307F-6293-18AE-58D7-53BB38F5068D}"/>
              </a:ext>
            </a:extLst>
          </p:cNvPr>
          <p:cNvGrpSpPr/>
          <p:nvPr/>
        </p:nvGrpSpPr>
        <p:grpSpPr>
          <a:xfrm>
            <a:off x="6155091" y="1326856"/>
            <a:ext cx="2681598" cy="2102982"/>
            <a:chOff x="3299162" y="4245485"/>
            <a:chExt cx="2681598" cy="2102982"/>
          </a:xfrm>
        </p:grpSpPr>
        <p:sp>
          <p:nvSpPr>
            <p:cNvPr id="8" name="Rechteck: abgerundete Ecken 7">
              <a:extLst>
                <a:ext uri="{FF2B5EF4-FFF2-40B4-BE49-F238E27FC236}">
                  <a16:creationId xmlns:a16="http://schemas.microsoft.com/office/drawing/2014/main" id="{12678109-9627-AB0A-28F6-E2A2AB3C2877}"/>
                </a:ext>
              </a:extLst>
            </p:cNvPr>
            <p:cNvSpPr/>
            <p:nvPr/>
          </p:nvSpPr>
          <p:spPr>
            <a:xfrm>
              <a:off x="3299162" y="4245485"/>
              <a:ext cx="2668411" cy="2102982"/>
            </a:xfrm>
            <a:prstGeom prst="snip1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08000" tIns="108000" rIns="108000" bIns="247650" numCol="1" spcCol="1270" anchor="t" anchorCtr="0">
              <a:noAutofit/>
            </a:bodyPr>
            <a:lstStyle/>
            <a:p>
              <a:pPr marL="0" lvl="0" indent="0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de-DE" sz="3200" b="1" dirty="0"/>
                <a:t>No</a:t>
              </a:r>
              <a:r>
                <a:rPr lang="de-DE" sz="3200" kern="1200" dirty="0"/>
                <a:t>.</a:t>
              </a:r>
              <a:r>
                <a:rPr lang="de-DE" sz="3200" b="1" dirty="0"/>
                <a:t> 3</a:t>
              </a:r>
              <a:br>
                <a:rPr lang="de-DE" sz="3200" b="1" dirty="0"/>
              </a:br>
              <a:r>
                <a:rPr lang="de-DE" sz="2000" kern="1200" dirty="0"/>
                <a:t>of industrial sectors in Germany</a:t>
              </a:r>
              <a:br>
                <a:rPr lang="de-DE" sz="2000" kern="1200" dirty="0"/>
              </a:br>
              <a:r>
                <a:rPr lang="de-DE" sz="2000" kern="1200" dirty="0"/>
                <a:t>(share of </a:t>
              </a:r>
              <a:br>
                <a:rPr lang="de-DE" sz="2000" kern="1200" dirty="0"/>
              </a:br>
              <a:r>
                <a:rPr lang="de-DE" sz="2000" kern="1200" dirty="0" err="1"/>
                <a:t>turnover</a:t>
              </a:r>
              <a:r>
                <a:rPr lang="de-DE" sz="2000" kern="1200" dirty="0"/>
                <a:t>)</a:t>
              </a:r>
            </a:p>
            <a:p>
              <a:pPr marL="0" lvl="0" indent="0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de-DE" sz="2000" kern="1200" dirty="0"/>
            </a:p>
          </p:txBody>
        </p:sp>
        <p:pic>
          <p:nvPicPr>
            <p:cNvPr id="14" name="Grafik 13">
              <a:extLst>
                <a:ext uri="{FF2B5EF4-FFF2-40B4-BE49-F238E27FC236}">
                  <a16:creationId xmlns:a16="http://schemas.microsoft.com/office/drawing/2014/main" id="{674E893D-8F49-5A7A-CE95-DE0E5503D97F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  <a:ext uri="{837473B0-CC2E-450A-ABE3-18F120FF3D39}">
                  <a1611:picAttrSrcUrl xmlns:a1611="http://schemas.microsoft.com/office/drawing/2016/11/main" r:id="rId9"/>
                </a:ext>
              </a:extLst>
            </a:blip>
            <a:stretch>
              <a:fillRect/>
            </a:stretch>
          </p:blipFill>
          <p:spPr>
            <a:xfrm>
              <a:off x="4964067" y="5273982"/>
              <a:ext cx="1016693" cy="1016693"/>
            </a:xfrm>
            <a:prstGeom prst="snip1Rect">
              <a:avLst/>
            </a:prstGeom>
          </p:spPr>
        </p:pic>
      </p:grpSp>
      <p:sp>
        <p:nvSpPr>
          <p:cNvPr id="7" name="Textplatzhalter 4">
            <a:extLst>
              <a:ext uri="{FF2B5EF4-FFF2-40B4-BE49-F238E27FC236}">
                <a16:creationId xmlns:a16="http://schemas.microsoft.com/office/drawing/2014/main" id="{3CCF282B-1FA1-CDFE-C232-D2943C0F8DDF}"/>
              </a:ext>
            </a:extLst>
          </p:cNvPr>
          <p:cNvSpPr txBox="1">
            <a:spLocks/>
          </p:cNvSpPr>
          <p:nvPr/>
        </p:nvSpPr>
        <p:spPr>
          <a:xfrm>
            <a:off x="540000" y="5949280"/>
            <a:ext cx="10080000" cy="115858"/>
          </a:xfrm>
          <a:prstGeom prst="rect">
            <a:avLst/>
          </a:prstGeom>
        </p:spPr>
        <p:txBody>
          <a:bodyPr/>
          <a:lstStyle>
            <a:lvl1pPr marL="263525" indent="-263525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10065A"/>
              </a:buClr>
              <a:buFont typeface="VCI_Symbole" panose="02000503000000000000" pitchFamily="2" charset="2"/>
              <a:buChar char=""/>
              <a:defRPr sz="2400" kern="1200">
                <a:solidFill>
                  <a:srgbClr val="10065A"/>
                </a:solidFill>
                <a:latin typeface="Source Sans Pro" panose="020B0503030403020204" pitchFamily="34" charset="0"/>
                <a:ea typeface="+mn-ea"/>
                <a:cs typeface="+mn-cs"/>
              </a:defRPr>
            </a:lvl1pPr>
            <a:lvl2pPr marL="719138" indent="-4318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10065A"/>
              </a:buClr>
              <a:buFont typeface="VCI_Symbole" panose="02000503000000000000" pitchFamily="2" charset="2"/>
              <a:buChar char=""/>
              <a:defRPr lang="de-DE" sz="2400" kern="1200" dirty="0">
                <a:solidFill>
                  <a:srgbClr val="10065A"/>
                </a:solidFill>
                <a:latin typeface="Source Sans Pro" panose="020B0503030403020204" pitchFamily="34" charset="0"/>
                <a:ea typeface="+mn-ea"/>
                <a:cs typeface="+mn-cs"/>
              </a:defRPr>
            </a:lvl2pPr>
            <a:lvl3pPr marL="1160463" indent="-4413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10065A"/>
              </a:buClr>
              <a:buFont typeface="VCI_Symbole" panose="02000503000000000000" pitchFamily="2" charset="2"/>
              <a:buChar char=""/>
              <a:defRPr lang="de-DE" sz="2400" kern="1200" dirty="0">
                <a:solidFill>
                  <a:srgbClr val="10065A"/>
                </a:solidFill>
                <a:latin typeface="Source Sans Pro" panose="020B0503030403020204" pitchFamily="34" charset="0"/>
                <a:ea typeface="+mn-ea"/>
                <a:cs typeface="+mn-cs"/>
              </a:defRPr>
            </a:lvl3pPr>
            <a:lvl4pPr marL="1612900" indent="-452438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10065A"/>
              </a:buClr>
              <a:buFont typeface="VCI_Symbole" panose="02000503000000000000" pitchFamily="2" charset="2"/>
              <a:buChar char=""/>
              <a:defRPr lang="de-DE" sz="2400" kern="1200" dirty="0">
                <a:solidFill>
                  <a:srgbClr val="10065A"/>
                </a:solidFill>
                <a:latin typeface="Source Sans Pro" panose="020B0503030403020204" pitchFamily="34" charset="0"/>
                <a:ea typeface="+mn-ea"/>
                <a:cs typeface="+mn-cs"/>
              </a:defRPr>
            </a:lvl4pPr>
            <a:lvl5pPr marL="2057400" indent="-44608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0065A"/>
              </a:buClr>
              <a:buFont typeface="VCI_Symbole" panose="02000503000000000000" pitchFamily="2" charset="2"/>
              <a:buChar char=""/>
              <a:defRPr lang="de-DE" sz="2400" kern="1200" dirty="0">
                <a:solidFill>
                  <a:schemeClr val="tx1"/>
                </a:solidFill>
                <a:latin typeface="Source Sans Pro" panose="020B0503030403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e-DE" sz="800" dirty="0"/>
              <a:t>Sources: Destatis, </a:t>
            </a:r>
            <a:r>
              <a:rPr lang="de-DE" sz="800" dirty="0" err="1"/>
              <a:t>Chemdata </a:t>
            </a:r>
            <a:r>
              <a:rPr lang="de-DE" sz="800" dirty="0"/>
              <a:t>International, Stifterverband, VCI	</a:t>
            </a:r>
          </a:p>
          <a:p>
            <a:endParaRPr lang="de-DE" dirty="0"/>
          </a:p>
        </p:txBody>
      </p:sp>
      <p:grpSp>
        <p:nvGrpSpPr>
          <p:cNvPr id="16" name="Gruppieren 15">
            <a:extLst>
              <a:ext uri="{FF2B5EF4-FFF2-40B4-BE49-F238E27FC236}">
                <a16:creationId xmlns:a16="http://schemas.microsoft.com/office/drawing/2014/main" id="{FC03C9D7-A59D-3688-8D47-1695330B6169}"/>
              </a:ext>
            </a:extLst>
          </p:cNvPr>
          <p:cNvGrpSpPr/>
          <p:nvPr/>
        </p:nvGrpSpPr>
        <p:grpSpPr>
          <a:xfrm>
            <a:off x="3299162" y="3671560"/>
            <a:ext cx="2668411" cy="2148454"/>
            <a:chOff x="3299164" y="3624545"/>
            <a:chExt cx="2668411" cy="2148454"/>
          </a:xfrm>
        </p:grpSpPr>
        <p:sp>
          <p:nvSpPr>
            <p:cNvPr id="48" name="Rechteck: abgerundete Ecken 47">
              <a:extLst>
                <a:ext uri="{FF2B5EF4-FFF2-40B4-BE49-F238E27FC236}">
                  <a16:creationId xmlns:a16="http://schemas.microsoft.com/office/drawing/2014/main" id="{6651AA0D-657E-1628-F05C-390558561509}"/>
                </a:ext>
              </a:extLst>
            </p:cNvPr>
            <p:cNvSpPr/>
            <p:nvPr/>
          </p:nvSpPr>
          <p:spPr>
            <a:xfrm>
              <a:off x="3299164" y="3624545"/>
              <a:ext cx="2668411" cy="2102982"/>
            </a:xfrm>
            <a:prstGeom prst="snip1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08000" tIns="108000" rIns="108000" bIns="247650" numCol="1" spcCol="1270" anchor="t" anchorCtr="0">
              <a:noAutofit/>
            </a:bodyPr>
            <a:lstStyle/>
            <a:p>
              <a:pPr marL="0" lvl="0" indent="0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de-DE" sz="3200" b="1" dirty="0"/>
                <a:t>€252.9 billion</a:t>
              </a:r>
              <a:br>
                <a:rPr lang="de-DE" sz="3200" b="1" dirty="0"/>
              </a:br>
              <a:r>
                <a:rPr lang="de-DE" sz="2000" kern="1200" dirty="0"/>
                <a:t>Exports</a:t>
              </a:r>
            </a:p>
          </p:txBody>
        </p:sp>
        <p:pic>
          <p:nvPicPr>
            <p:cNvPr id="13" name="Grafik 12" descr="Fracht mit einfarbiger Füllung">
              <a:extLst>
                <a:ext uri="{FF2B5EF4-FFF2-40B4-BE49-F238E27FC236}">
                  <a16:creationId xmlns:a16="http://schemas.microsoft.com/office/drawing/2014/main" id="{7FDFE04B-C928-0CFE-E55E-8E5BA82BC168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4943874" y="4858599"/>
              <a:ext cx="914400" cy="914400"/>
            </a:xfrm>
            <a:prstGeom prst="snip1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6725475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F120FF-579B-5EA6-7059-A1AB88BA0F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38E61080-7FDC-42CF-098B-1A18C049808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DB35FF-48FE-4539-886A-6B3E6CAB12DA}" type="slidenum">
              <a:rPr lang="de-DE" smtClean="0"/>
              <a:t>4</a:t>
            </a:fld>
            <a:endParaRPr lang="de-DE" dirty="0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276C825E-2A00-73CC-73AC-390216D85D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Dashboard 2025 – Key figures for the chemical industry</a:t>
            </a:r>
            <a:endParaRPr lang="de-DE" dirty="0">
              <a:latin typeface="+mn-lt"/>
            </a:endParaRPr>
          </a:p>
        </p:txBody>
      </p:sp>
      <p:sp>
        <p:nvSpPr>
          <p:cNvPr id="9" name="Rechteck: eine Ecke abgeschnitten 8">
            <a:extLst>
              <a:ext uri="{FF2B5EF4-FFF2-40B4-BE49-F238E27FC236}">
                <a16:creationId xmlns:a16="http://schemas.microsoft.com/office/drawing/2014/main" id="{76656565-1371-20A8-3C6A-A19D0E9A07C1}"/>
              </a:ext>
            </a:extLst>
          </p:cNvPr>
          <p:cNvSpPr/>
          <p:nvPr/>
        </p:nvSpPr>
        <p:spPr>
          <a:xfrm>
            <a:off x="496587" y="1326856"/>
            <a:ext cx="2668411" cy="2102982"/>
          </a:xfrm>
          <a:prstGeom prst="snip1Rect">
            <a:avLst/>
          </a:prstGeom>
          <a:solidFill>
            <a:srgbClr val="10069F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8000" tIns="108000" rIns="108000" bIns="247650" numCol="1" spcCol="1270" anchor="t" anchorCtr="0">
            <a:noAutofit/>
          </a:bodyPr>
          <a:lstStyle/>
          <a:p>
            <a:pPr marL="0" lvl="0" indent="0" defTabSz="2889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de-DE" sz="3200" b="1" kern="1200" dirty="0"/>
              <a:t>€158.4 billion</a:t>
            </a:r>
            <a:br>
              <a:rPr lang="de-DE" sz="3200" b="1" kern="1200" dirty="0"/>
            </a:br>
            <a:r>
              <a:rPr lang="de-DE" sz="2000" kern="1200" dirty="0"/>
              <a:t>Turnover</a:t>
            </a:r>
            <a:br>
              <a:rPr lang="de-DE" sz="2000" kern="1200" dirty="0"/>
            </a:br>
            <a:r>
              <a:rPr lang="de-DE" sz="3200" b="1" dirty="0"/>
              <a:t>62% </a:t>
            </a:r>
            <a:r>
              <a:rPr lang="de-DE" sz="2000" dirty="0"/>
              <a:t>in </a:t>
            </a:r>
            <a:br>
              <a:rPr lang="de-DE" sz="2000" dirty="0"/>
            </a:br>
            <a:r>
              <a:rPr lang="de-DE" sz="2000" dirty="0"/>
              <a:t>abroad</a:t>
            </a:r>
            <a:endParaRPr lang="de-DE" sz="3200" kern="1200" dirty="0"/>
          </a:p>
        </p:txBody>
      </p:sp>
      <p:pic>
        <p:nvPicPr>
          <p:cNvPr id="19" name="Grafik 18" descr="Euro mit einfarbiger Füllung">
            <a:extLst>
              <a:ext uri="{FF2B5EF4-FFF2-40B4-BE49-F238E27FC236}">
                <a16:creationId xmlns:a16="http://schemas.microsoft.com/office/drawing/2014/main" id="{6F218984-E3DC-9482-5CE6-E5492CE135A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250598" y="2468423"/>
            <a:ext cx="914400" cy="914400"/>
          </a:xfrm>
          <a:prstGeom prst="rect">
            <a:avLst/>
          </a:prstGeom>
        </p:spPr>
      </p:pic>
      <p:sp>
        <p:nvSpPr>
          <p:cNvPr id="22" name="Rechteck: eine Ecke abgeschnitten 21">
            <a:extLst>
              <a:ext uri="{FF2B5EF4-FFF2-40B4-BE49-F238E27FC236}">
                <a16:creationId xmlns:a16="http://schemas.microsoft.com/office/drawing/2014/main" id="{AA76F4B3-C33D-BCE4-A9CC-983F1D974497}"/>
              </a:ext>
            </a:extLst>
          </p:cNvPr>
          <p:cNvSpPr/>
          <p:nvPr/>
        </p:nvSpPr>
        <p:spPr>
          <a:xfrm>
            <a:off x="3325839" y="1326856"/>
            <a:ext cx="2668411" cy="2102982"/>
          </a:xfrm>
          <a:prstGeom prst="snip1Rect">
            <a:avLst/>
          </a:prstGeom>
          <a:solidFill>
            <a:srgbClr val="10069F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8000" tIns="108000" rIns="108000" bIns="247650" numCol="1" spcCol="1270" anchor="t" anchorCtr="0">
            <a:noAutofit/>
          </a:bodyPr>
          <a:lstStyle/>
          <a:p>
            <a:pPr marL="0" lvl="0" indent="0" defTabSz="2889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de-DE" sz="3200" b="1" dirty="0"/>
              <a:t>No. 1</a:t>
            </a:r>
            <a:br>
              <a:rPr lang="de-DE" sz="3200" kern="1200" dirty="0"/>
            </a:br>
            <a:r>
              <a:rPr lang="de-DE" sz="2000" kern="1200" dirty="0"/>
              <a:t>in Europe (share of turnover)</a:t>
            </a:r>
          </a:p>
          <a:p>
            <a:pPr marL="0" lvl="0" indent="0" defTabSz="2889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de-DE" sz="3200" b="1" dirty="0"/>
              <a:t>No. 3</a:t>
            </a:r>
            <a:br>
              <a:rPr lang="de-DE" sz="3200" b="1" dirty="0"/>
            </a:br>
            <a:r>
              <a:rPr lang="de-DE" sz="2000" dirty="0"/>
              <a:t>worldwide</a:t>
            </a:r>
            <a:endParaRPr lang="de-DE" sz="2000" kern="1200" dirty="0"/>
          </a:p>
        </p:txBody>
      </p:sp>
      <p:pic>
        <p:nvPicPr>
          <p:cNvPr id="23" name="Grafik 22" descr="Erdkugel: Amerika mit einfarbiger Füllung">
            <a:extLst>
              <a:ext uri="{FF2B5EF4-FFF2-40B4-BE49-F238E27FC236}">
                <a16:creationId xmlns:a16="http://schemas.microsoft.com/office/drawing/2014/main" id="{DD983BB8-33AC-AC34-3138-7A0295BB5C7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79850" y="2468423"/>
            <a:ext cx="914400" cy="914400"/>
          </a:xfrm>
          <a:prstGeom prst="rect">
            <a:avLst/>
          </a:prstGeom>
        </p:spPr>
      </p:pic>
      <p:sp>
        <p:nvSpPr>
          <p:cNvPr id="25" name="Rechteck: eine Ecke abgeschnitten 24">
            <a:extLst>
              <a:ext uri="{FF2B5EF4-FFF2-40B4-BE49-F238E27FC236}">
                <a16:creationId xmlns:a16="http://schemas.microsoft.com/office/drawing/2014/main" id="{48D47A71-1DFA-7584-DFB8-73EFC958EEF9}"/>
              </a:ext>
            </a:extLst>
          </p:cNvPr>
          <p:cNvSpPr/>
          <p:nvPr/>
        </p:nvSpPr>
        <p:spPr>
          <a:xfrm>
            <a:off x="8997531" y="1326856"/>
            <a:ext cx="2668411" cy="2102982"/>
          </a:xfrm>
          <a:prstGeom prst="snip1Rect">
            <a:avLst/>
          </a:prstGeom>
          <a:solidFill>
            <a:srgbClr val="10069F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8000" tIns="108000" rIns="108000" bIns="247650" numCol="1" spcCol="1270" anchor="t" anchorCtr="0">
            <a:noAutofit/>
          </a:bodyPr>
          <a:lstStyle/>
          <a:p>
            <a:pPr marL="0" lvl="0" indent="0" defTabSz="2889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de-DE" sz="3200" b="1" dirty="0"/>
              <a:t>342,100</a:t>
            </a:r>
            <a:br>
              <a:rPr lang="de-DE" sz="3200" b="1" dirty="0"/>
            </a:br>
            <a:r>
              <a:rPr lang="de-DE" sz="2000" kern="1200" dirty="0"/>
              <a:t>Employees</a:t>
            </a:r>
            <a:endParaRPr lang="de-DE" sz="3200" kern="1200" dirty="0"/>
          </a:p>
        </p:txBody>
      </p:sp>
      <p:pic>
        <p:nvPicPr>
          <p:cNvPr id="26" name="Grafik 25" descr="Benutzer mit einfarbiger Füllung">
            <a:extLst>
              <a:ext uri="{FF2B5EF4-FFF2-40B4-BE49-F238E27FC236}">
                <a16:creationId xmlns:a16="http://schemas.microsoft.com/office/drawing/2014/main" id="{D59A63C8-A8D2-684C-E200-06F959D0184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10751542" y="2468423"/>
            <a:ext cx="914400" cy="914400"/>
          </a:xfrm>
          <a:prstGeom prst="rect">
            <a:avLst/>
          </a:prstGeom>
        </p:spPr>
      </p:pic>
      <p:sp>
        <p:nvSpPr>
          <p:cNvPr id="28" name="Rechteck: eine Ecke abgeschnitten 27">
            <a:extLst>
              <a:ext uri="{FF2B5EF4-FFF2-40B4-BE49-F238E27FC236}">
                <a16:creationId xmlns:a16="http://schemas.microsoft.com/office/drawing/2014/main" id="{C9625D39-511F-1C1F-9DBF-13A6E5DA2B1E}"/>
              </a:ext>
            </a:extLst>
          </p:cNvPr>
          <p:cNvSpPr/>
          <p:nvPr/>
        </p:nvSpPr>
        <p:spPr>
          <a:xfrm>
            <a:off x="8904312" y="3671560"/>
            <a:ext cx="2668411" cy="2102982"/>
          </a:xfrm>
          <a:prstGeom prst="snip1Rect">
            <a:avLst/>
          </a:prstGeom>
          <a:solidFill>
            <a:srgbClr val="10069F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8000" tIns="108000" rIns="108000" bIns="247650" numCol="1" spcCol="1270" anchor="t" anchorCtr="0">
            <a:noAutofit/>
          </a:bodyPr>
          <a:lstStyle/>
          <a:p>
            <a:pPr marL="0" lvl="0" indent="0" defTabSz="2889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de-DE" sz="3200" b="1" dirty="0"/>
              <a:t>€7.2 billion</a:t>
            </a:r>
            <a:br>
              <a:rPr lang="de-DE" sz="3200" b="1" dirty="0"/>
            </a:br>
            <a:r>
              <a:rPr lang="de-DE" sz="2000" dirty="0"/>
              <a:t>Investments in Germany (2024)</a:t>
            </a:r>
          </a:p>
        </p:txBody>
      </p:sp>
      <p:pic>
        <p:nvPicPr>
          <p:cNvPr id="29" name="Grafik 28" descr="Fabrik mit einfarbiger Füllung">
            <a:extLst>
              <a:ext uri="{FF2B5EF4-FFF2-40B4-BE49-F238E27FC236}">
                <a16:creationId xmlns:a16="http://schemas.microsoft.com/office/drawing/2014/main" id="{080AEE01-BC45-B405-F695-A0596FD2D10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10658323" y="4842002"/>
            <a:ext cx="914400" cy="914400"/>
          </a:xfrm>
          <a:prstGeom prst="rect">
            <a:avLst/>
          </a:prstGeom>
        </p:spPr>
      </p:pic>
      <p:sp>
        <p:nvSpPr>
          <p:cNvPr id="31" name="Rechteck: eine Ecke abgeschnitten 30">
            <a:extLst>
              <a:ext uri="{FF2B5EF4-FFF2-40B4-BE49-F238E27FC236}">
                <a16:creationId xmlns:a16="http://schemas.microsoft.com/office/drawing/2014/main" id="{816F83FF-6CFF-8C16-0284-BD9D3AA254D7}"/>
              </a:ext>
            </a:extLst>
          </p:cNvPr>
          <p:cNvSpPr/>
          <p:nvPr/>
        </p:nvSpPr>
        <p:spPr>
          <a:xfrm>
            <a:off x="6101737" y="3671560"/>
            <a:ext cx="2668411" cy="2102982"/>
          </a:xfrm>
          <a:prstGeom prst="snip1Rect">
            <a:avLst/>
          </a:prstGeom>
          <a:solidFill>
            <a:srgbClr val="10069F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8000" tIns="108000" rIns="108000" bIns="247650" numCol="1" spcCol="1270" anchor="t" anchorCtr="0">
            <a:noAutofit/>
          </a:bodyPr>
          <a:lstStyle/>
          <a:p>
            <a:pPr marL="0" lvl="0" indent="0" defTabSz="2889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de-DE" sz="3200" b="1" dirty="0"/>
              <a:t>€5.5 billion</a:t>
            </a:r>
            <a:br>
              <a:rPr lang="de-DE" sz="3200" kern="1200" dirty="0"/>
            </a:br>
            <a:r>
              <a:rPr lang="de-DE" sz="2000" kern="1200" dirty="0"/>
              <a:t>R&amp;D expenditure</a:t>
            </a:r>
            <a:endParaRPr lang="de-DE" sz="3200" kern="1200" dirty="0"/>
          </a:p>
        </p:txBody>
      </p:sp>
      <p:pic>
        <p:nvPicPr>
          <p:cNvPr id="32" name="Grafik 31" descr="Kolben mit einfarbiger Füllung">
            <a:extLst>
              <a:ext uri="{FF2B5EF4-FFF2-40B4-BE49-F238E27FC236}">
                <a16:creationId xmlns:a16="http://schemas.microsoft.com/office/drawing/2014/main" id="{A70684A8-1A35-3E1F-6E6D-41DA2FBAB83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7886575" y="4763644"/>
            <a:ext cx="914400" cy="914400"/>
          </a:xfrm>
          <a:prstGeom prst="rect">
            <a:avLst/>
          </a:prstGeom>
        </p:spPr>
      </p:pic>
      <p:sp>
        <p:nvSpPr>
          <p:cNvPr id="5" name="Rechteck: eine Ecke abgeschnitten 4">
            <a:extLst>
              <a:ext uri="{FF2B5EF4-FFF2-40B4-BE49-F238E27FC236}">
                <a16:creationId xmlns:a16="http://schemas.microsoft.com/office/drawing/2014/main" id="{92AD7F95-B88B-1821-238E-E777FB1E8B0D}"/>
              </a:ext>
            </a:extLst>
          </p:cNvPr>
          <p:cNvSpPr/>
          <p:nvPr/>
        </p:nvSpPr>
        <p:spPr>
          <a:xfrm>
            <a:off x="496587" y="3654266"/>
            <a:ext cx="2668411" cy="2102982"/>
          </a:xfrm>
          <a:prstGeom prst="snip1Rect">
            <a:avLst/>
          </a:prstGeom>
          <a:solidFill>
            <a:srgbClr val="10069F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8000" tIns="108000" rIns="108000" bIns="247650" numCol="1" spcCol="1270" anchor="t" anchorCtr="0">
            <a:noAutofit/>
          </a:bodyPr>
          <a:lstStyle/>
          <a:p>
            <a:pPr marL="0" lvl="0" indent="0" defTabSz="2889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de-DE" sz="3200" b="1" dirty="0"/>
              <a:t>1,700</a:t>
            </a:r>
            <a:br>
              <a:rPr lang="de-DE" sz="3200" kern="1200" dirty="0"/>
            </a:br>
            <a:r>
              <a:rPr lang="de-DE" sz="2000" kern="1200" dirty="0"/>
              <a:t>businesses</a:t>
            </a:r>
          </a:p>
          <a:p>
            <a:pPr marL="0" lvl="0" indent="0" defTabSz="2889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de-DE" sz="3200" b="1" dirty="0"/>
              <a:t>97% </a:t>
            </a:r>
            <a:r>
              <a:rPr lang="de-DE" sz="2000" dirty="0"/>
              <a:t>of </a:t>
            </a:r>
            <a:r>
              <a:rPr lang="de-DE" sz="2000" dirty="0" err="1"/>
              <a:t>which</a:t>
            </a:r>
            <a:br>
              <a:rPr lang="de-DE" sz="2000" dirty="0"/>
            </a:br>
            <a:r>
              <a:rPr lang="de-DE" sz="2000" dirty="0" err="1"/>
              <a:t>are</a:t>
            </a:r>
            <a:r>
              <a:rPr lang="de-DE" sz="2000" dirty="0"/>
              <a:t> SMEs</a:t>
            </a:r>
            <a:endParaRPr lang="de-DE" sz="3200" kern="1200" dirty="0"/>
          </a:p>
        </p:txBody>
      </p:sp>
      <p:pic>
        <p:nvPicPr>
          <p:cNvPr id="6" name="Grafik 5" descr="Fabrik Silhouette">
            <a:extLst>
              <a:ext uri="{FF2B5EF4-FFF2-40B4-BE49-F238E27FC236}">
                <a16:creationId xmlns:a16="http://schemas.microsoft.com/office/drawing/2014/main" id="{5D61863A-CBD8-DA60-7CB5-E15BC24A9F7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2250598" y="4813127"/>
            <a:ext cx="914400" cy="914400"/>
          </a:xfrm>
          <a:prstGeom prst="rect">
            <a:avLst/>
          </a:prstGeom>
        </p:spPr>
      </p:pic>
      <p:sp>
        <p:nvSpPr>
          <p:cNvPr id="8" name="Rechteck: eine Ecke abgeschnitten 7">
            <a:extLst>
              <a:ext uri="{FF2B5EF4-FFF2-40B4-BE49-F238E27FC236}">
                <a16:creationId xmlns:a16="http://schemas.microsoft.com/office/drawing/2014/main" id="{7AF56600-076A-AFD8-3E0F-C1E65E3EFBF3}"/>
              </a:ext>
            </a:extLst>
          </p:cNvPr>
          <p:cNvSpPr/>
          <p:nvPr/>
        </p:nvSpPr>
        <p:spPr>
          <a:xfrm>
            <a:off x="6155091" y="1326856"/>
            <a:ext cx="2668411" cy="2102982"/>
          </a:xfrm>
          <a:prstGeom prst="snip1Rect">
            <a:avLst/>
          </a:prstGeom>
          <a:solidFill>
            <a:srgbClr val="10069F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8000" tIns="108000" rIns="108000" bIns="247650" numCol="1" spcCol="1270" anchor="t" anchorCtr="0">
            <a:noAutofit/>
          </a:bodyPr>
          <a:lstStyle/>
          <a:p>
            <a:pPr marL="0" lvl="0" indent="0" defTabSz="2889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de-DE" sz="3200" b="1" dirty="0"/>
              <a:t>No. 4</a:t>
            </a:r>
            <a:br>
              <a:rPr lang="de-DE" sz="3200" kern="1200" dirty="0"/>
            </a:br>
            <a:r>
              <a:rPr lang="de-DE" sz="2000" kern="1200" dirty="0"/>
              <a:t>of industrial sectors in Germany</a:t>
            </a:r>
            <a:br>
              <a:rPr lang="de-DE" sz="2000" kern="1200" dirty="0"/>
            </a:br>
            <a:r>
              <a:rPr lang="de-DE" sz="2000" kern="1200" dirty="0"/>
              <a:t>(</a:t>
            </a:r>
            <a:r>
              <a:rPr lang="de-DE" sz="2000" kern="1200" dirty="0" err="1"/>
              <a:t>share</a:t>
            </a:r>
            <a:r>
              <a:rPr lang="de-DE" sz="2000" kern="1200" dirty="0"/>
              <a:t> of</a:t>
            </a:r>
            <a:br>
              <a:rPr lang="de-DE" sz="2000" kern="1200" dirty="0"/>
            </a:br>
            <a:r>
              <a:rPr lang="de-DE" sz="2000" kern="1200" dirty="0" err="1"/>
              <a:t>turnover</a:t>
            </a:r>
            <a:r>
              <a:rPr lang="de-DE" sz="2000" kern="1200" dirty="0"/>
              <a:t>)</a:t>
            </a:r>
          </a:p>
          <a:p>
            <a:pPr marL="0" lvl="0" indent="0" defTabSz="2889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de-DE" sz="2000" kern="1200" dirty="0"/>
          </a:p>
        </p:txBody>
      </p:sp>
      <p:pic>
        <p:nvPicPr>
          <p:cNvPr id="14" name="Grafik 13">
            <a:extLst>
              <a:ext uri="{FF2B5EF4-FFF2-40B4-BE49-F238E27FC236}">
                <a16:creationId xmlns:a16="http://schemas.microsoft.com/office/drawing/2014/main" id="{2308A628-4DD2-1392-DFEF-6574085822C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  <a:ext uri="{837473B0-CC2E-450A-ABE3-18F120FF3D39}">
                <a1611:picAttrSrcUrl xmlns:a1611="http://schemas.microsoft.com/office/drawing/2016/11/main" r:id="rId9"/>
              </a:ext>
            </a:extLst>
          </a:blip>
          <a:stretch>
            <a:fillRect/>
          </a:stretch>
        </p:blipFill>
        <p:spPr>
          <a:xfrm>
            <a:off x="7819996" y="2355353"/>
            <a:ext cx="1016693" cy="1016693"/>
          </a:xfrm>
          <a:prstGeom prst="rect">
            <a:avLst/>
          </a:prstGeom>
        </p:spPr>
      </p:pic>
      <p:sp>
        <p:nvSpPr>
          <p:cNvPr id="7" name="Textplatzhalter 4">
            <a:extLst>
              <a:ext uri="{FF2B5EF4-FFF2-40B4-BE49-F238E27FC236}">
                <a16:creationId xmlns:a16="http://schemas.microsoft.com/office/drawing/2014/main" id="{01976349-6875-66F1-F3CB-A9546D359AB5}"/>
              </a:ext>
            </a:extLst>
          </p:cNvPr>
          <p:cNvSpPr txBox="1">
            <a:spLocks/>
          </p:cNvSpPr>
          <p:nvPr/>
        </p:nvSpPr>
        <p:spPr>
          <a:xfrm>
            <a:off x="540000" y="5977438"/>
            <a:ext cx="10080000" cy="115858"/>
          </a:xfrm>
          <a:prstGeom prst="rect">
            <a:avLst/>
          </a:prstGeom>
        </p:spPr>
        <p:txBody>
          <a:bodyPr/>
          <a:lstStyle>
            <a:lvl1pPr marL="263525" indent="-263525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10065A"/>
              </a:buClr>
              <a:buFont typeface="VCI_Symbole" panose="02000503000000000000" pitchFamily="2" charset="2"/>
              <a:buChar char=""/>
              <a:defRPr sz="2400" kern="1200">
                <a:solidFill>
                  <a:srgbClr val="10065A"/>
                </a:solidFill>
                <a:latin typeface="Source Sans Pro" panose="020B0503030403020204" pitchFamily="34" charset="0"/>
                <a:ea typeface="+mn-ea"/>
                <a:cs typeface="+mn-cs"/>
              </a:defRPr>
            </a:lvl1pPr>
            <a:lvl2pPr marL="719138" indent="-4318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10065A"/>
              </a:buClr>
              <a:buFont typeface="VCI_Symbole" panose="02000503000000000000" pitchFamily="2" charset="2"/>
              <a:buChar char=""/>
              <a:defRPr lang="de-DE" sz="2400" kern="1200" dirty="0">
                <a:solidFill>
                  <a:srgbClr val="10065A"/>
                </a:solidFill>
                <a:latin typeface="Source Sans Pro" panose="020B0503030403020204" pitchFamily="34" charset="0"/>
                <a:ea typeface="+mn-ea"/>
                <a:cs typeface="+mn-cs"/>
              </a:defRPr>
            </a:lvl2pPr>
            <a:lvl3pPr marL="1160463" indent="-4413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10065A"/>
              </a:buClr>
              <a:buFont typeface="VCI_Symbole" panose="02000503000000000000" pitchFamily="2" charset="2"/>
              <a:buChar char=""/>
              <a:defRPr lang="de-DE" sz="2400" kern="1200" dirty="0">
                <a:solidFill>
                  <a:srgbClr val="10065A"/>
                </a:solidFill>
                <a:latin typeface="Source Sans Pro" panose="020B0503030403020204" pitchFamily="34" charset="0"/>
                <a:ea typeface="+mn-ea"/>
                <a:cs typeface="+mn-cs"/>
              </a:defRPr>
            </a:lvl3pPr>
            <a:lvl4pPr marL="1612900" indent="-452438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10065A"/>
              </a:buClr>
              <a:buFont typeface="VCI_Symbole" panose="02000503000000000000" pitchFamily="2" charset="2"/>
              <a:buChar char=""/>
              <a:defRPr lang="de-DE" sz="2400" kern="1200" dirty="0">
                <a:solidFill>
                  <a:srgbClr val="10065A"/>
                </a:solidFill>
                <a:latin typeface="Source Sans Pro" panose="020B0503030403020204" pitchFamily="34" charset="0"/>
                <a:ea typeface="+mn-ea"/>
                <a:cs typeface="+mn-cs"/>
              </a:defRPr>
            </a:lvl4pPr>
            <a:lvl5pPr marL="2057400" indent="-44608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0065A"/>
              </a:buClr>
              <a:buFont typeface="VCI_Symbole" panose="02000503000000000000" pitchFamily="2" charset="2"/>
              <a:buChar char=""/>
              <a:defRPr lang="de-DE" sz="2400" kern="1200" dirty="0">
                <a:solidFill>
                  <a:schemeClr val="tx1"/>
                </a:solidFill>
                <a:latin typeface="Source Sans Pro" panose="020B0503030403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e-DE" sz="800" dirty="0"/>
              <a:t>Sources: Destatis, </a:t>
            </a:r>
            <a:r>
              <a:rPr lang="de-DE" sz="800" dirty="0" err="1"/>
              <a:t>Chemdata </a:t>
            </a:r>
            <a:r>
              <a:rPr lang="de-DE" sz="800" dirty="0"/>
              <a:t>International, Stifterverband, VCI	</a:t>
            </a:r>
          </a:p>
          <a:p>
            <a:endParaRPr lang="de-DE" dirty="0"/>
          </a:p>
        </p:txBody>
      </p:sp>
      <p:sp>
        <p:nvSpPr>
          <p:cNvPr id="48" name="Rechteck: eine Ecke abgeschnitten 47">
            <a:extLst>
              <a:ext uri="{FF2B5EF4-FFF2-40B4-BE49-F238E27FC236}">
                <a16:creationId xmlns:a16="http://schemas.microsoft.com/office/drawing/2014/main" id="{192E82DE-5DA3-A6AD-5881-E987400846F6}"/>
              </a:ext>
            </a:extLst>
          </p:cNvPr>
          <p:cNvSpPr/>
          <p:nvPr/>
        </p:nvSpPr>
        <p:spPr>
          <a:xfrm>
            <a:off x="3299162" y="3671560"/>
            <a:ext cx="2668411" cy="2102982"/>
          </a:xfrm>
          <a:prstGeom prst="snip1Rect">
            <a:avLst/>
          </a:prstGeom>
          <a:solidFill>
            <a:srgbClr val="10069F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8000" tIns="108000" rIns="108000" bIns="247650" numCol="1" spcCol="1270" anchor="t" anchorCtr="0">
            <a:noAutofit/>
          </a:bodyPr>
          <a:lstStyle/>
          <a:p>
            <a:pPr marL="0" lvl="0" indent="0" defTabSz="2889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de-DE" sz="3200" b="1" dirty="0"/>
              <a:t>€135.1 billion</a:t>
            </a:r>
            <a:br>
              <a:rPr lang="de-DE" sz="3200" b="1" dirty="0"/>
            </a:br>
            <a:r>
              <a:rPr lang="de-DE" sz="2000" kern="1200" dirty="0"/>
              <a:t>Exports</a:t>
            </a:r>
          </a:p>
        </p:txBody>
      </p:sp>
      <p:pic>
        <p:nvPicPr>
          <p:cNvPr id="13" name="Grafik 12" descr="Fracht mit einfarbiger Füllung">
            <a:extLst>
              <a:ext uri="{FF2B5EF4-FFF2-40B4-BE49-F238E27FC236}">
                <a16:creationId xmlns:a16="http://schemas.microsoft.com/office/drawing/2014/main" id="{2F3E85AD-C908-D5BA-AE06-6E0EB25FCEE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943872" y="4905614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16218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1316B7-8887-DDDF-3C38-56F224BBF0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1CDC2E19-FDAA-F26E-47F7-06B2C4DC3F2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DB35FF-48FE-4539-886A-6B3E6CAB12DA}" type="slidenum">
              <a:rPr lang="de-DE" smtClean="0"/>
              <a:t>5</a:t>
            </a:fld>
            <a:endParaRPr lang="de-DE" dirty="0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50576F21-16E8-AA72-D17A-B255CE382C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Dashboard 2025 – Key pharmaceutical figures</a:t>
            </a:r>
            <a:endParaRPr lang="de-DE" dirty="0">
              <a:latin typeface="+mn-lt"/>
            </a:endParaRPr>
          </a:p>
        </p:txBody>
      </p:sp>
      <p:sp>
        <p:nvSpPr>
          <p:cNvPr id="9" name="Rechteck: eine Ecke abgeschnitten 8">
            <a:extLst>
              <a:ext uri="{FF2B5EF4-FFF2-40B4-BE49-F238E27FC236}">
                <a16:creationId xmlns:a16="http://schemas.microsoft.com/office/drawing/2014/main" id="{2DCC7813-E9EB-711A-A873-846860B5DA25}"/>
              </a:ext>
            </a:extLst>
          </p:cNvPr>
          <p:cNvSpPr/>
          <p:nvPr/>
        </p:nvSpPr>
        <p:spPr>
          <a:xfrm>
            <a:off x="496587" y="1326856"/>
            <a:ext cx="2668411" cy="2102982"/>
          </a:xfrm>
          <a:prstGeom prst="snip1Rect">
            <a:avLst/>
          </a:prstGeom>
          <a:solidFill>
            <a:schemeClr val="accent4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8000" tIns="108000" rIns="108000" bIns="247650" numCol="1" spcCol="1270" anchor="t" anchorCtr="0">
            <a:noAutofit/>
          </a:bodyPr>
          <a:lstStyle/>
          <a:p>
            <a:pPr marL="0" lvl="0" indent="0" defTabSz="2889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de-DE" sz="3200" kern="1200" dirty="0"/>
              <a:t>€61.9 billion</a:t>
            </a:r>
            <a:br>
              <a:rPr lang="de-DE" sz="3200" kern="1200" dirty="0"/>
            </a:br>
            <a:r>
              <a:rPr lang="de-DE" sz="2000" kern="1200" dirty="0"/>
              <a:t>Turnover</a:t>
            </a:r>
          </a:p>
          <a:p>
            <a:pPr marL="0" lvl="0" indent="0" defTabSz="2889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de-DE" sz="2000" dirty="0"/>
              <a:t>63% overseas</a:t>
            </a:r>
            <a:endParaRPr lang="de-DE" sz="3200" kern="1200" dirty="0"/>
          </a:p>
        </p:txBody>
      </p:sp>
      <p:pic>
        <p:nvPicPr>
          <p:cNvPr id="19" name="Grafik 18" descr="Euro mit einfarbiger Füllung">
            <a:extLst>
              <a:ext uri="{FF2B5EF4-FFF2-40B4-BE49-F238E27FC236}">
                <a16:creationId xmlns:a16="http://schemas.microsoft.com/office/drawing/2014/main" id="{00966C41-0B62-A8BB-A96B-2FF53999110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250598" y="2468423"/>
            <a:ext cx="914400" cy="914400"/>
          </a:xfrm>
          <a:prstGeom prst="rect">
            <a:avLst/>
          </a:prstGeom>
        </p:spPr>
      </p:pic>
      <p:sp>
        <p:nvSpPr>
          <p:cNvPr id="22" name="Rechteck: eine Ecke abgeschnitten 21">
            <a:extLst>
              <a:ext uri="{FF2B5EF4-FFF2-40B4-BE49-F238E27FC236}">
                <a16:creationId xmlns:a16="http://schemas.microsoft.com/office/drawing/2014/main" id="{4F22CDFF-AD5F-9820-C485-D6FFAC1CD547}"/>
              </a:ext>
            </a:extLst>
          </p:cNvPr>
          <p:cNvSpPr/>
          <p:nvPr/>
        </p:nvSpPr>
        <p:spPr>
          <a:xfrm>
            <a:off x="3325839" y="1326856"/>
            <a:ext cx="2668411" cy="2102982"/>
          </a:xfrm>
          <a:prstGeom prst="snip1Rect">
            <a:avLst/>
          </a:prstGeom>
          <a:solidFill>
            <a:schemeClr val="accent4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8000" tIns="108000" rIns="108000" bIns="247650" numCol="1" spcCol="1270" anchor="t" anchorCtr="0">
            <a:noAutofit/>
          </a:bodyPr>
          <a:lstStyle/>
          <a:p>
            <a:pPr marL="0" lvl="0" indent="0" defTabSz="2889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de-DE" sz="3200" kern="1200" dirty="0"/>
              <a:t>No. 2</a:t>
            </a:r>
            <a:br>
              <a:rPr lang="de-DE" sz="3200" kern="1200" dirty="0"/>
            </a:br>
            <a:r>
              <a:rPr lang="de-DE" sz="2000" kern="1200" dirty="0"/>
              <a:t>in Europe (share of revenue)</a:t>
            </a:r>
          </a:p>
          <a:p>
            <a:pPr marL="0" lvl="0" indent="0" defTabSz="2889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de-DE" sz="3200" dirty="0"/>
              <a:t>No. 4</a:t>
            </a:r>
            <a:br>
              <a:rPr lang="de-DE" sz="3200" dirty="0"/>
            </a:br>
            <a:r>
              <a:rPr lang="de-DE" sz="2000" dirty="0"/>
              <a:t>worldwide</a:t>
            </a:r>
            <a:endParaRPr lang="de-DE" sz="2000" kern="1200" dirty="0"/>
          </a:p>
        </p:txBody>
      </p:sp>
      <p:pic>
        <p:nvPicPr>
          <p:cNvPr id="23" name="Grafik 22" descr="Erdkugel: Amerika mit einfarbiger Füllung">
            <a:extLst>
              <a:ext uri="{FF2B5EF4-FFF2-40B4-BE49-F238E27FC236}">
                <a16:creationId xmlns:a16="http://schemas.microsoft.com/office/drawing/2014/main" id="{2223B19A-B5DD-6FC0-384C-B4930183DE7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79850" y="2468423"/>
            <a:ext cx="914400" cy="914400"/>
          </a:xfrm>
          <a:prstGeom prst="rect">
            <a:avLst/>
          </a:prstGeom>
        </p:spPr>
      </p:pic>
      <p:sp>
        <p:nvSpPr>
          <p:cNvPr id="25" name="Rechteck: eine Ecke abgeschnitten 24">
            <a:extLst>
              <a:ext uri="{FF2B5EF4-FFF2-40B4-BE49-F238E27FC236}">
                <a16:creationId xmlns:a16="http://schemas.microsoft.com/office/drawing/2014/main" id="{83D28350-F0CC-BACF-0414-DA08B68E128E}"/>
              </a:ext>
            </a:extLst>
          </p:cNvPr>
          <p:cNvSpPr/>
          <p:nvPr/>
        </p:nvSpPr>
        <p:spPr>
          <a:xfrm>
            <a:off x="8997531" y="1326856"/>
            <a:ext cx="2668411" cy="2102982"/>
          </a:xfrm>
          <a:prstGeom prst="snip1Rect">
            <a:avLst/>
          </a:prstGeom>
          <a:solidFill>
            <a:schemeClr val="accent4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8000" tIns="108000" rIns="108000" bIns="247650" numCol="1" spcCol="1270" anchor="t" anchorCtr="0">
            <a:noAutofit/>
          </a:bodyPr>
          <a:lstStyle/>
          <a:p>
            <a:pPr marL="0" lvl="0" indent="0" defTabSz="2889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de-DE" sz="3200" kern="1200" dirty="0"/>
              <a:t>134,200</a:t>
            </a:r>
            <a:br>
              <a:rPr lang="de-DE" sz="3200" kern="1200" dirty="0"/>
            </a:br>
            <a:r>
              <a:rPr lang="de-DE" sz="2000" kern="1200" dirty="0"/>
              <a:t>employees</a:t>
            </a:r>
            <a:endParaRPr lang="de-DE" sz="3200" kern="1200" dirty="0"/>
          </a:p>
        </p:txBody>
      </p:sp>
      <p:pic>
        <p:nvPicPr>
          <p:cNvPr id="26" name="Grafik 25" descr="Benutzer mit einfarbiger Füllung">
            <a:extLst>
              <a:ext uri="{FF2B5EF4-FFF2-40B4-BE49-F238E27FC236}">
                <a16:creationId xmlns:a16="http://schemas.microsoft.com/office/drawing/2014/main" id="{1045A2AE-80CE-88EF-C432-97D67E401DD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10693792" y="2497298"/>
            <a:ext cx="914400" cy="914400"/>
          </a:xfrm>
          <a:prstGeom prst="rect">
            <a:avLst/>
          </a:prstGeom>
        </p:spPr>
      </p:pic>
      <p:sp>
        <p:nvSpPr>
          <p:cNvPr id="28" name="Rechteck: eine Ecke abgeschnitten 27">
            <a:extLst>
              <a:ext uri="{FF2B5EF4-FFF2-40B4-BE49-F238E27FC236}">
                <a16:creationId xmlns:a16="http://schemas.microsoft.com/office/drawing/2014/main" id="{447C4E25-1199-1EF1-BD65-6E78C46B9D3E}"/>
              </a:ext>
            </a:extLst>
          </p:cNvPr>
          <p:cNvSpPr/>
          <p:nvPr/>
        </p:nvSpPr>
        <p:spPr>
          <a:xfrm>
            <a:off x="8904312" y="3671560"/>
            <a:ext cx="2668411" cy="2102982"/>
          </a:xfrm>
          <a:prstGeom prst="snip1Rect">
            <a:avLst/>
          </a:prstGeom>
          <a:solidFill>
            <a:schemeClr val="accent4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8000" tIns="108000" rIns="108000" bIns="247650" numCol="1" spcCol="1270" anchor="t" anchorCtr="0">
            <a:noAutofit/>
          </a:bodyPr>
          <a:lstStyle/>
          <a:p>
            <a:pPr marL="0" lvl="0" indent="0" defTabSz="2889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de-DE" sz="3200" kern="1200" dirty="0"/>
              <a:t>€2.6 billion</a:t>
            </a:r>
            <a:br>
              <a:rPr lang="de-DE" sz="3200" kern="1200" dirty="0"/>
            </a:br>
            <a:r>
              <a:rPr lang="de-DE" sz="2000" dirty="0"/>
              <a:t>Investments in Germany (2024)</a:t>
            </a:r>
          </a:p>
        </p:txBody>
      </p:sp>
      <p:pic>
        <p:nvPicPr>
          <p:cNvPr id="29" name="Grafik 28" descr="Fabrik mit einfarbiger Füllung">
            <a:extLst>
              <a:ext uri="{FF2B5EF4-FFF2-40B4-BE49-F238E27FC236}">
                <a16:creationId xmlns:a16="http://schemas.microsoft.com/office/drawing/2014/main" id="{8918BF8F-6686-D198-4440-60188FE707B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10658323" y="4852364"/>
            <a:ext cx="914400" cy="914400"/>
          </a:xfrm>
          <a:prstGeom prst="rect">
            <a:avLst/>
          </a:prstGeom>
        </p:spPr>
      </p:pic>
      <p:sp>
        <p:nvSpPr>
          <p:cNvPr id="31" name="Rechteck: eine Ecke abgeschnitten 30">
            <a:extLst>
              <a:ext uri="{FF2B5EF4-FFF2-40B4-BE49-F238E27FC236}">
                <a16:creationId xmlns:a16="http://schemas.microsoft.com/office/drawing/2014/main" id="{9E18D370-6205-F490-32A6-CC05412071FB}"/>
              </a:ext>
            </a:extLst>
          </p:cNvPr>
          <p:cNvSpPr/>
          <p:nvPr/>
        </p:nvSpPr>
        <p:spPr>
          <a:xfrm>
            <a:off x="6101737" y="3671560"/>
            <a:ext cx="2668411" cy="2102982"/>
          </a:xfrm>
          <a:prstGeom prst="snip1Rect">
            <a:avLst/>
          </a:prstGeom>
          <a:solidFill>
            <a:schemeClr val="accent4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8000" tIns="108000" rIns="108000" bIns="247650" numCol="1" spcCol="1270" anchor="t" anchorCtr="0">
            <a:noAutofit/>
          </a:bodyPr>
          <a:lstStyle/>
          <a:p>
            <a:pPr marL="0" lvl="0" indent="0" defTabSz="2889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de-DE" sz="3200" kern="1200" dirty="0"/>
              <a:t>€10.5 billion</a:t>
            </a:r>
            <a:br>
              <a:rPr lang="de-DE" sz="3200" kern="1200" dirty="0"/>
            </a:br>
            <a:r>
              <a:rPr lang="de-DE" sz="2000" kern="1200" dirty="0"/>
              <a:t>R&amp;D expenditure</a:t>
            </a:r>
            <a:endParaRPr lang="de-DE" sz="3200" kern="1200" dirty="0"/>
          </a:p>
        </p:txBody>
      </p:sp>
      <p:pic>
        <p:nvPicPr>
          <p:cNvPr id="32" name="Grafik 31" descr="Kolben mit einfarbiger Füllung">
            <a:extLst>
              <a:ext uri="{FF2B5EF4-FFF2-40B4-BE49-F238E27FC236}">
                <a16:creationId xmlns:a16="http://schemas.microsoft.com/office/drawing/2014/main" id="{EE5C38FB-58F2-6CC8-BA75-ADD2F722A3E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7855748" y="4768277"/>
            <a:ext cx="914400" cy="914400"/>
          </a:xfrm>
          <a:prstGeom prst="rect">
            <a:avLst/>
          </a:prstGeom>
        </p:spPr>
      </p:pic>
      <p:sp>
        <p:nvSpPr>
          <p:cNvPr id="5" name="Rechteck: eine Ecke abgeschnitten 4">
            <a:extLst>
              <a:ext uri="{FF2B5EF4-FFF2-40B4-BE49-F238E27FC236}">
                <a16:creationId xmlns:a16="http://schemas.microsoft.com/office/drawing/2014/main" id="{329C2B3D-BD5E-5232-611A-0E64C937E1FB}"/>
              </a:ext>
            </a:extLst>
          </p:cNvPr>
          <p:cNvSpPr/>
          <p:nvPr/>
        </p:nvSpPr>
        <p:spPr>
          <a:xfrm>
            <a:off x="496587" y="3671560"/>
            <a:ext cx="2668411" cy="2102982"/>
          </a:xfrm>
          <a:prstGeom prst="snip1Rect">
            <a:avLst/>
          </a:prstGeom>
          <a:solidFill>
            <a:schemeClr val="accent4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8000" tIns="108000" rIns="108000" bIns="247650" numCol="1" spcCol="1270" anchor="t" anchorCtr="0">
            <a:noAutofit/>
          </a:bodyPr>
          <a:lstStyle/>
          <a:p>
            <a:pPr marL="0" lvl="0" indent="0" defTabSz="2889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de-DE" sz="3200" kern="1200" dirty="0"/>
              <a:t>350</a:t>
            </a:r>
            <a:br>
              <a:rPr lang="de-DE" sz="3200" kern="1200" dirty="0"/>
            </a:br>
            <a:r>
              <a:rPr lang="de-DE" sz="2000" kern="1200" dirty="0"/>
              <a:t>businesses</a:t>
            </a:r>
          </a:p>
          <a:p>
            <a:pPr marL="0" lvl="0" indent="0" defTabSz="2889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de-DE" sz="2000" dirty="0"/>
              <a:t>92% of </a:t>
            </a:r>
            <a:r>
              <a:rPr lang="de-DE" sz="2000" dirty="0" err="1"/>
              <a:t>which</a:t>
            </a:r>
            <a:r>
              <a:rPr lang="de-DE" sz="2000" dirty="0"/>
              <a:t> </a:t>
            </a:r>
            <a:br>
              <a:rPr lang="de-DE" sz="2000" dirty="0"/>
            </a:br>
            <a:r>
              <a:rPr lang="de-DE" sz="2000" dirty="0" err="1"/>
              <a:t>are</a:t>
            </a:r>
            <a:r>
              <a:rPr lang="de-DE" sz="2000" dirty="0"/>
              <a:t> SMEs</a:t>
            </a:r>
            <a:endParaRPr lang="de-DE" sz="3200" kern="1200" dirty="0"/>
          </a:p>
        </p:txBody>
      </p:sp>
      <p:pic>
        <p:nvPicPr>
          <p:cNvPr id="6" name="Grafik 5" descr="Fabrik Silhouette">
            <a:extLst>
              <a:ext uri="{FF2B5EF4-FFF2-40B4-BE49-F238E27FC236}">
                <a16:creationId xmlns:a16="http://schemas.microsoft.com/office/drawing/2014/main" id="{27D19870-BB7F-52A5-6D11-B7D919FD5B0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2202473" y="4813127"/>
            <a:ext cx="914400" cy="914400"/>
          </a:xfrm>
          <a:prstGeom prst="rect">
            <a:avLst/>
          </a:prstGeom>
        </p:spPr>
      </p:pic>
      <p:sp>
        <p:nvSpPr>
          <p:cNvPr id="8" name="Rechteck: eine Ecke abgeschnitten 7">
            <a:extLst>
              <a:ext uri="{FF2B5EF4-FFF2-40B4-BE49-F238E27FC236}">
                <a16:creationId xmlns:a16="http://schemas.microsoft.com/office/drawing/2014/main" id="{083B8B30-931A-8DE2-017A-D49ACB231EA0}"/>
              </a:ext>
            </a:extLst>
          </p:cNvPr>
          <p:cNvSpPr/>
          <p:nvPr/>
        </p:nvSpPr>
        <p:spPr>
          <a:xfrm>
            <a:off x="6155091" y="1326856"/>
            <a:ext cx="2668411" cy="2102982"/>
          </a:xfrm>
          <a:prstGeom prst="snip1Rect">
            <a:avLst/>
          </a:prstGeom>
          <a:solidFill>
            <a:schemeClr val="accent4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8000" tIns="108000" rIns="108000" bIns="247650" numCol="1" spcCol="1270" anchor="t" anchorCtr="0">
            <a:noAutofit/>
          </a:bodyPr>
          <a:lstStyle/>
          <a:p>
            <a:pPr marL="0" lvl="0" indent="0" defTabSz="2889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de-DE" sz="3200" kern="1200" dirty="0"/>
              <a:t>No. 10</a:t>
            </a:r>
            <a:br>
              <a:rPr lang="de-DE" sz="3200" kern="1200" dirty="0"/>
            </a:br>
            <a:r>
              <a:rPr lang="de-DE" sz="2000" kern="1200" dirty="0"/>
              <a:t>of industrial sectors in Germany</a:t>
            </a:r>
            <a:br>
              <a:rPr lang="de-DE" sz="2000" kern="1200" dirty="0"/>
            </a:br>
            <a:r>
              <a:rPr lang="de-DE" sz="2000" kern="1200" dirty="0"/>
              <a:t>(share of </a:t>
            </a:r>
            <a:br>
              <a:rPr lang="de-DE" sz="2000" kern="1200" dirty="0"/>
            </a:br>
            <a:r>
              <a:rPr lang="de-DE" sz="2000" kern="1200" dirty="0" err="1"/>
              <a:t>turnover</a:t>
            </a:r>
            <a:r>
              <a:rPr lang="de-DE" sz="2000" kern="1200" dirty="0"/>
              <a:t>)</a:t>
            </a:r>
          </a:p>
          <a:p>
            <a:pPr marL="0" lvl="0" indent="0" defTabSz="2889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de-DE" sz="2000" kern="1200" dirty="0"/>
          </a:p>
        </p:txBody>
      </p:sp>
      <p:pic>
        <p:nvPicPr>
          <p:cNvPr id="14" name="Grafik 13">
            <a:extLst>
              <a:ext uri="{FF2B5EF4-FFF2-40B4-BE49-F238E27FC236}">
                <a16:creationId xmlns:a16="http://schemas.microsoft.com/office/drawing/2014/main" id="{2BD4B201-FA66-D355-9CE3-074226D5A96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  <a:ext uri="{837473B0-CC2E-450A-ABE3-18F120FF3D39}">
                <a1611:picAttrSrcUrl xmlns:a1611="http://schemas.microsoft.com/office/drawing/2016/11/main" r:id="rId9"/>
              </a:ext>
            </a:extLst>
          </a:blip>
          <a:stretch>
            <a:fillRect/>
          </a:stretch>
        </p:blipFill>
        <p:spPr>
          <a:xfrm>
            <a:off x="7819996" y="2355353"/>
            <a:ext cx="1016693" cy="1016693"/>
          </a:xfrm>
          <a:prstGeom prst="rect">
            <a:avLst/>
          </a:prstGeom>
        </p:spPr>
      </p:pic>
      <p:sp>
        <p:nvSpPr>
          <p:cNvPr id="7" name="Textplatzhalter 4">
            <a:extLst>
              <a:ext uri="{FF2B5EF4-FFF2-40B4-BE49-F238E27FC236}">
                <a16:creationId xmlns:a16="http://schemas.microsoft.com/office/drawing/2014/main" id="{07F1410C-9F39-1EB7-3E77-00EE911E7255}"/>
              </a:ext>
            </a:extLst>
          </p:cNvPr>
          <p:cNvSpPr txBox="1">
            <a:spLocks/>
          </p:cNvSpPr>
          <p:nvPr/>
        </p:nvSpPr>
        <p:spPr>
          <a:xfrm>
            <a:off x="540000" y="5977438"/>
            <a:ext cx="10080000" cy="115858"/>
          </a:xfrm>
          <a:prstGeom prst="rect">
            <a:avLst/>
          </a:prstGeom>
        </p:spPr>
        <p:txBody>
          <a:bodyPr/>
          <a:lstStyle>
            <a:lvl1pPr marL="263525" indent="-263525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10065A"/>
              </a:buClr>
              <a:buFont typeface="VCI_Symbole" panose="02000503000000000000" pitchFamily="2" charset="2"/>
              <a:buChar char=""/>
              <a:defRPr sz="2400" kern="1200">
                <a:solidFill>
                  <a:srgbClr val="10065A"/>
                </a:solidFill>
                <a:latin typeface="Source Sans Pro" panose="020B0503030403020204" pitchFamily="34" charset="0"/>
                <a:ea typeface="+mn-ea"/>
                <a:cs typeface="+mn-cs"/>
              </a:defRPr>
            </a:lvl1pPr>
            <a:lvl2pPr marL="719138" indent="-4318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10065A"/>
              </a:buClr>
              <a:buFont typeface="VCI_Symbole" panose="02000503000000000000" pitchFamily="2" charset="2"/>
              <a:buChar char=""/>
              <a:defRPr lang="de-DE" sz="2400" kern="1200" dirty="0">
                <a:solidFill>
                  <a:srgbClr val="10065A"/>
                </a:solidFill>
                <a:latin typeface="Source Sans Pro" panose="020B0503030403020204" pitchFamily="34" charset="0"/>
                <a:ea typeface="+mn-ea"/>
                <a:cs typeface="+mn-cs"/>
              </a:defRPr>
            </a:lvl2pPr>
            <a:lvl3pPr marL="1160463" indent="-4413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10065A"/>
              </a:buClr>
              <a:buFont typeface="VCI_Symbole" panose="02000503000000000000" pitchFamily="2" charset="2"/>
              <a:buChar char=""/>
              <a:defRPr lang="de-DE" sz="2400" kern="1200" dirty="0">
                <a:solidFill>
                  <a:srgbClr val="10065A"/>
                </a:solidFill>
                <a:latin typeface="Source Sans Pro" panose="020B0503030403020204" pitchFamily="34" charset="0"/>
                <a:ea typeface="+mn-ea"/>
                <a:cs typeface="+mn-cs"/>
              </a:defRPr>
            </a:lvl3pPr>
            <a:lvl4pPr marL="1612900" indent="-452438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10065A"/>
              </a:buClr>
              <a:buFont typeface="VCI_Symbole" panose="02000503000000000000" pitchFamily="2" charset="2"/>
              <a:buChar char=""/>
              <a:defRPr lang="de-DE" sz="2400" kern="1200" dirty="0">
                <a:solidFill>
                  <a:srgbClr val="10065A"/>
                </a:solidFill>
                <a:latin typeface="Source Sans Pro" panose="020B0503030403020204" pitchFamily="34" charset="0"/>
                <a:ea typeface="+mn-ea"/>
                <a:cs typeface="+mn-cs"/>
              </a:defRPr>
            </a:lvl4pPr>
            <a:lvl5pPr marL="2057400" indent="-44608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0065A"/>
              </a:buClr>
              <a:buFont typeface="VCI_Symbole" panose="02000503000000000000" pitchFamily="2" charset="2"/>
              <a:buChar char=""/>
              <a:defRPr lang="de-DE" sz="2400" kern="1200" dirty="0">
                <a:solidFill>
                  <a:schemeClr val="tx1"/>
                </a:solidFill>
                <a:latin typeface="Source Sans Pro" panose="020B0503030403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e-DE" sz="800" dirty="0"/>
              <a:t>Sources: Destatis, </a:t>
            </a:r>
            <a:r>
              <a:rPr lang="de-DE" sz="800" dirty="0" err="1"/>
              <a:t>Chemdata </a:t>
            </a:r>
            <a:r>
              <a:rPr lang="de-DE" sz="800" dirty="0"/>
              <a:t>International, Stifterverband, VCI	</a:t>
            </a:r>
          </a:p>
          <a:p>
            <a:endParaRPr lang="de-DE" dirty="0"/>
          </a:p>
        </p:txBody>
      </p:sp>
      <p:sp>
        <p:nvSpPr>
          <p:cNvPr id="48" name="Rechteck: eine Ecke abgeschnitten 47">
            <a:extLst>
              <a:ext uri="{FF2B5EF4-FFF2-40B4-BE49-F238E27FC236}">
                <a16:creationId xmlns:a16="http://schemas.microsoft.com/office/drawing/2014/main" id="{D90A31AC-4322-7935-31F0-15DFE09414C8}"/>
              </a:ext>
            </a:extLst>
          </p:cNvPr>
          <p:cNvSpPr/>
          <p:nvPr/>
        </p:nvSpPr>
        <p:spPr>
          <a:xfrm>
            <a:off x="3299162" y="3671560"/>
            <a:ext cx="2668411" cy="2102982"/>
          </a:xfrm>
          <a:prstGeom prst="snip1Rect">
            <a:avLst/>
          </a:prstGeom>
          <a:solidFill>
            <a:schemeClr val="accent4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8000" tIns="108000" rIns="108000" bIns="247650" numCol="1" spcCol="1270" anchor="t" anchorCtr="0">
            <a:noAutofit/>
          </a:bodyPr>
          <a:lstStyle/>
          <a:p>
            <a:pPr marL="0" lvl="0" indent="0" defTabSz="2889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de-DE" sz="3200" kern="1200" dirty="0"/>
              <a:t>€117.8 billion</a:t>
            </a:r>
            <a:br>
              <a:rPr lang="de-DE" sz="3200" kern="1200" dirty="0"/>
            </a:br>
            <a:r>
              <a:rPr lang="de-DE" sz="2000" kern="1200" dirty="0"/>
              <a:t>Exports</a:t>
            </a:r>
          </a:p>
        </p:txBody>
      </p:sp>
      <p:pic>
        <p:nvPicPr>
          <p:cNvPr id="13" name="Grafik 12" descr="Fracht mit einfarbiger Füllung">
            <a:extLst>
              <a:ext uri="{FF2B5EF4-FFF2-40B4-BE49-F238E27FC236}">
                <a16:creationId xmlns:a16="http://schemas.microsoft.com/office/drawing/2014/main" id="{0E22C2E5-2AC1-E173-E9A4-189C4167AE6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943872" y="4905614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69393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" name="Objekt 17" hidden="1">
            <a:extLst>
              <a:ext uri="{FF2B5EF4-FFF2-40B4-BE49-F238E27FC236}">
                <a16:creationId xmlns:a16="http://schemas.microsoft.com/office/drawing/2014/main" id="{BF5A043B-C44F-48BC-81CB-FC838AD3F260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8464551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498" imgH="499" progId="TCLayout.ActiveDocument.1">
                  <p:embed/>
                </p:oleObj>
              </mc:Choice>
              <mc:Fallback>
                <p:oleObj name="think-cell Folie" r:id="rId3" imgW="498" imgH="499" progId="TCLayout.ActiveDocument.1">
                  <p:embed/>
                  <p:pic>
                    <p:nvPicPr>
                      <p:cNvPr id="18" name="Objekt 17" hidden="1">
                        <a:extLst>
                          <a:ext uri="{FF2B5EF4-FFF2-40B4-BE49-F238E27FC236}">
                            <a16:creationId xmlns:a16="http://schemas.microsoft.com/office/drawing/2014/main" id="{BF5A043B-C44F-48BC-81CB-FC838AD3F26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82792376-7D43-4105-9B14-8CA2FF32799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CEFE82-39F2-4F47-8A0C-D5AB3496FA5C}" type="slidenum">
              <a:rPr lang="de-DE" smtClean="0"/>
              <a:t>6</a:t>
            </a:fld>
            <a:endParaRPr lang="de-DE" dirty="0"/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9DBFBC56-8514-49D7-9797-6B01E8BF64F2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550863" y="4352576"/>
            <a:ext cx="11161712" cy="1597374"/>
          </a:xfrm>
          <a:noFill/>
        </p:spPr>
        <p:txBody>
          <a:bodyPr/>
          <a:lstStyle/>
          <a:p>
            <a:r>
              <a:rPr lang="de-DE" sz="1800" b="1" dirty="0">
                <a:solidFill>
                  <a:schemeClr val="tx2"/>
                </a:solidFill>
              </a:rPr>
              <a:t>The sector contributes directly to around 2 per cent of Germany’s value added. </a:t>
            </a:r>
          </a:p>
          <a:p>
            <a:r>
              <a:rPr lang="de-DE" sz="1800" b="1" dirty="0">
                <a:solidFill>
                  <a:schemeClr val="tx2"/>
                </a:solidFill>
              </a:rPr>
              <a:t>Every job </a:t>
            </a:r>
            <a:r>
              <a:rPr lang="de-DE" sz="1800" dirty="0">
                <a:solidFill>
                  <a:schemeClr val="tx2"/>
                </a:solidFill>
              </a:rPr>
              <a:t>in companies within the sector </a:t>
            </a:r>
            <a:r>
              <a:rPr lang="de-DE" sz="1800" b="1" dirty="0">
                <a:solidFill>
                  <a:schemeClr val="tx2"/>
                </a:solidFill>
              </a:rPr>
              <a:t>leads to around two further jobs </a:t>
            </a:r>
            <a:r>
              <a:rPr lang="de-DE" sz="1800" dirty="0">
                <a:solidFill>
                  <a:schemeClr val="tx2"/>
                </a:solidFill>
              </a:rPr>
              <a:t>in the German economy.</a:t>
            </a:r>
          </a:p>
          <a:p>
            <a:r>
              <a:rPr lang="de-DE" sz="1800" b="1" dirty="0">
                <a:solidFill>
                  <a:schemeClr val="tx2"/>
                </a:solidFill>
              </a:rPr>
              <a:t>Every euro </a:t>
            </a:r>
            <a:r>
              <a:rPr lang="de-DE" sz="1800" dirty="0">
                <a:solidFill>
                  <a:schemeClr val="tx2"/>
                </a:solidFill>
              </a:rPr>
              <a:t>of </a:t>
            </a:r>
            <a:r>
              <a:rPr lang="de-DE" sz="1800" b="1" dirty="0">
                <a:solidFill>
                  <a:schemeClr val="tx2"/>
                </a:solidFill>
              </a:rPr>
              <a:t>direct value </a:t>
            </a:r>
            <a:r>
              <a:rPr lang="de-DE" sz="1800" dirty="0">
                <a:solidFill>
                  <a:schemeClr val="tx2"/>
                </a:solidFill>
              </a:rPr>
              <a:t>added generated by companies in the sector triggers</a:t>
            </a:r>
            <a:r>
              <a:rPr lang="de-DE" sz="1800" b="1" dirty="0">
                <a:solidFill>
                  <a:schemeClr val="tx2"/>
                </a:solidFill>
              </a:rPr>
              <a:t> a further 0.8 euros of additional value added </a:t>
            </a:r>
            <a:r>
              <a:rPr lang="de-DE" sz="1800" dirty="0">
                <a:solidFill>
                  <a:schemeClr val="tx2"/>
                </a:solidFill>
              </a:rPr>
              <a:t>in the German economy.</a:t>
            </a:r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496F9AD7-72CC-4AE3-A110-BB33D4483E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de-DE" dirty="0"/>
              <a:t>Significant importance for the economy as a whole</a:t>
            </a:r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195B555E-310F-4659-9C73-70C80B3F088A}"/>
              </a:ext>
            </a:extLst>
          </p:cNvPr>
          <p:cNvSpPr/>
          <p:nvPr/>
        </p:nvSpPr>
        <p:spPr>
          <a:xfrm>
            <a:off x="517446" y="1073392"/>
            <a:ext cx="3346306" cy="55004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cap="all" dirty="0">
                <a:solidFill>
                  <a:schemeClr val="bg1"/>
                </a:solidFill>
                <a:latin typeface="Montserrat Black" panose="00000A00000000000000" pitchFamily="50" charset="0"/>
              </a:rPr>
              <a:t>Indirect effects</a:t>
            </a: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id="{3740D4D0-778B-44A4-A43E-8B91C875815C}"/>
              </a:ext>
            </a:extLst>
          </p:cNvPr>
          <p:cNvSpPr/>
          <p:nvPr/>
        </p:nvSpPr>
        <p:spPr>
          <a:xfrm>
            <a:off x="4422847" y="1069258"/>
            <a:ext cx="3346306" cy="550049"/>
          </a:xfrm>
          <a:prstGeom prst="rect">
            <a:avLst/>
          </a:prstGeom>
          <a:solidFill>
            <a:srgbClr val="1006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cap="all" dirty="0">
                <a:solidFill>
                  <a:schemeClr val="bg1"/>
                </a:solidFill>
                <a:latin typeface="Montserrat Black" panose="00000A00000000000000" pitchFamily="50" charset="0"/>
              </a:rPr>
              <a:t>Direct effects</a:t>
            </a:r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id="{00F82845-0503-420C-B169-61EE8C4F6DA9}"/>
              </a:ext>
            </a:extLst>
          </p:cNvPr>
          <p:cNvSpPr/>
          <p:nvPr/>
        </p:nvSpPr>
        <p:spPr>
          <a:xfrm>
            <a:off x="8323619" y="1056449"/>
            <a:ext cx="3346306" cy="55004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cap="all" dirty="0">
                <a:solidFill>
                  <a:schemeClr val="bg1"/>
                </a:solidFill>
                <a:latin typeface="Montserrat Black" panose="00000A00000000000000" pitchFamily="50" charset="0"/>
              </a:rPr>
              <a:t>Induced effects</a:t>
            </a: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E10EB764-DD3C-44CB-A6EF-1F281B57BC99}"/>
              </a:ext>
            </a:extLst>
          </p:cNvPr>
          <p:cNvSpPr/>
          <p:nvPr/>
        </p:nvSpPr>
        <p:spPr>
          <a:xfrm>
            <a:off x="522074" y="1697518"/>
            <a:ext cx="3346306" cy="173561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bg1"/>
                </a:solidFill>
              </a:rPr>
              <a:t>The demand from chemical and pharmaceutical companies for materials, services, etc. in other sectors creates employment and value added in those sectors.</a:t>
            </a: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89D213DB-288D-4C43-A729-709357CF348D}"/>
              </a:ext>
            </a:extLst>
          </p:cNvPr>
          <p:cNvSpPr/>
          <p:nvPr/>
        </p:nvSpPr>
        <p:spPr>
          <a:xfrm>
            <a:off x="4422847" y="1693384"/>
            <a:ext cx="3346306" cy="1735616"/>
          </a:xfrm>
          <a:prstGeom prst="rect">
            <a:avLst/>
          </a:prstGeom>
          <a:solidFill>
            <a:srgbClr val="1006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Employment and value added within the sector</a:t>
            </a: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id="{9C12120A-7375-44EF-BB5D-CA273CA33058}"/>
              </a:ext>
            </a:extLst>
          </p:cNvPr>
          <p:cNvSpPr/>
          <p:nvPr/>
        </p:nvSpPr>
        <p:spPr>
          <a:xfrm>
            <a:off x="8323619" y="1704110"/>
            <a:ext cx="3346306" cy="173561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bg1"/>
                </a:solidFill>
              </a:rPr>
              <a:t>The spending and consumption of people employed in the sector generate employment and value added in other sectors.</a:t>
            </a:r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id="{C5E93F4D-4CEC-4E58-9CB5-7A3BDC2CEC23}"/>
              </a:ext>
            </a:extLst>
          </p:cNvPr>
          <p:cNvSpPr/>
          <p:nvPr/>
        </p:nvSpPr>
        <p:spPr>
          <a:xfrm>
            <a:off x="553247" y="3772932"/>
            <a:ext cx="11147850" cy="41605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cap="all" dirty="0">
                <a:solidFill>
                  <a:schemeClr val="bg1"/>
                </a:solidFill>
                <a:latin typeface="Montserrat Black" panose="00000A00000000000000" pitchFamily="50" charset="0"/>
              </a:rPr>
              <a:t>Overall economic impact</a:t>
            </a:r>
          </a:p>
        </p:txBody>
      </p:sp>
      <p:sp>
        <p:nvSpPr>
          <p:cNvPr id="25" name="Pfeil: nach rechts 24">
            <a:extLst>
              <a:ext uri="{FF2B5EF4-FFF2-40B4-BE49-F238E27FC236}">
                <a16:creationId xmlns:a16="http://schemas.microsoft.com/office/drawing/2014/main" id="{6B0B803D-01D8-4423-BAB6-1DFE1E3AFC88}"/>
              </a:ext>
            </a:extLst>
          </p:cNvPr>
          <p:cNvSpPr/>
          <p:nvPr/>
        </p:nvSpPr>
        <p:spPr>
          <a:xfrm>
            <a:off x="7789935" y="2337954"/>
            <a:ext cx="523294" cy="346140"/>
          </a:xfrm>
          <a:prstGeom prst="righ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6" name="Pfeil: nach unten 25">
            <a:extLst>
              <a:ext uri="{FF2B5EF4-FFF2-40B4-BE49-F238E27FC236}">
                <a16:creationId xmlns:a16="http://schemas.microsoft.com/office/drawing/2014/main" id="{2073CB0F-7042-49A6-BA37-20562E900914}"/>
              </a:ext>
            </a:extLst>
          </p:cNvPr>
          <p:cNvSpPr/>
          <p:nvPr/>
        </p:nvSpPr>
        <p:spPr>
          <a:xfrm>
            <a:off x="2078182" y="3449621"/>
            <a:ext cx="484632" cy="326614"/>
          </a:xfrm>
          <a:prstGeom prst="down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7" name="Pfeil: nach unten 26">
            <a:extLst>
              <a:ext uri="{FF2B5EF4-FFF2-40B4-BE49-F238E27FC236}">
                <a16:creationId xmlns:a16="http://schemas.microsoft.com/office/drawing/2014/main" id="{C5F374E9-4C6B-4739-AA1E-AAA11A4BBF23}"/>
              </a:ext>
            </a:extLst>
          </p:cNvPr>
          <p:cNvSpPr/>
          <p:nvPr/>
        </p:nvSpPr>
        <p:spPr>
          <a:xfrm>
            <a:off x="5853684" y="3452250"/>
            <a:ext cx="484632" cy="326614"/>
          </a:xfrm>
          <a:prstGeom prst="down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8" name="Pfeil: nach unten 27">
            <a:extLst>
              <a:ext uri="{FF2B5EF4-FFF2-40B4-BE49-F238E27FC236}">
                <a16:creationId xmlns:a16="http://schemas.microsoft.com/office/drawing/2014/main" id="{AB9F6AEF-562F-4B58-A493-0787545EEC55}"/>
              </a:ext>
            </a:extLst>
          </p:cNvPr>
          <p:cNvSpPr/>
          <p:nvPr/>
        </p:nvSpPr>
        <p:spPr>
          <a:xfrm>
            <a:off x="9754456" y="3456512"/>
            <a:ext cx="484632" cy="326614"/>
          </a:xfrm>
          <a:prstGeom prst="down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9" name="Pfeil: nach rechts 28">
            <a:extLst>
              <a:ext uri="{FF2B5EF4-FFF2-40B4-BE49-F238E27FC236}">
                <a16:creationId xmlns:a16="http://schemas.microsoft.com/office/drawing/2014/main" id="{826E6BA3-CB75-4442-9EF1-53E7D5B4F57E}"/>
              </a:ext>
            </a:extLst>
          </p:cNvPr>
          <p:cNvSpPr/>
          <p:nvPr/>
        </p:nvSpPr>
        <p:spPr>
          <a:xfrm rot="10800000">
            <a:off x="3878770" y="2293602"/>
            <a:ext cx="523294" cy="346140"/>
          </a:xfrm>
          <a:prstGeom prst="righ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9" name="Textplatzhalter 11">
            <a:extLst>
              <a:ext uri="{FF2B5EF4-FFF2-40B4-BE49-F238E27FC236}">
                <a16:creationId xmlns:a16="http://schemas.microsoft.com/office/drawing/2014/main" id="{01AE5149-085D-45A6-ABB5-80E80E720477}"/>
              </a:ext>
            </a:extLst>
          </p:cNvPr>
          <p:cNvSpPr txBox="1">
            <a:spLocks/>
          </p:cNvSpPr>
          <p:nvPr/>
        </p:nvSpPr>
        <p:spPr>
          <a:xfrm>
            <a:off x="706870" y="6213299"/>
            <a:ext cx="5376543" cy="125180"/>
          </a:xfrm>
          <a:prstGeom prst="rect">
            <a:avLst/>
          </a:prstGeom>
        </p:spPr>
        <p:txBody>
          <a:bodyPr/>
          <a:lstStyle>
            <a:lvl1pPr marL="324000" indent="-324000" algn="l" defTabSz="914400" rtl="0" eaLnBrk="1" latinLnBrk="0" hangingPunct="1">
              <a:lnSpc>
                <a:spcPts val="24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STIXGeneral-Regular" pitchFamily="2" charset="2"/>
              <a:buChar char="⬢"/>
              <a:defRPr sz="2000" b="0" i="0" kern="1200">
                <a:solidFill>
                  <a:schemeClr val="tx1"/>
                </a:solidFill>
                <a:latin typeface="Source Sans Pro" panose="020B0503030403020204" pitchFamily="34" charset="0"/>
                <a:ea typeface="+mn-ea"/>
                <a:cs typeface="+mn-cs"/>
              </a:defRPr>
            </a:lvl1pPr>
            <a:lvl2pPr marL="648000" indent="-324000" algn="l" defTabSz="914400" rtl="0" eaLnBrk="1" latinLnBrk="0" hangingPunct="1">
              <a:lnSpc>
                <a:spcPts val="2400"/>
              </a:lnSpc>
              <a:spcBef>
                <a:spcPts val="500"/>
              </a:spcBef>
              <a:buClr>
                <a:srgbClr val="CCDBEA"/>
              </a:buClr>
              <a:buSzPct val="90000"/>
              <a:buFont typeface="STIXGeneral-Regular" pitchFamily="2" charset="2"/>
              <a:buChar char="⬢"/>
              <a:defRPr sz="2000" b="0" i="0" kern="1200">
                <a:solidFill>
                  <a:schemeClr val="tx1"/>
                </a:solidFill>
                <a:latin typeface="Source Sans Pro" panose="020B0503030403020204" pitchFamily="34" charset="0"/>
                <a:ea typeface="+mn-ea"/>
                <a:cs typeface="+mn-cs"/>
              </a:defRPr>
            </a:lvl2pPr>
            <a:lvl3pPr marL="972000" indent="-324000" algn="l" defTabSz="914400" rtl="0" eaLnBrk="1" latinLnBrk="0" hangingPunct="1">
              <a:lnSpc>
                <a:spcPts val="2400"/>
              </a:lnSpc>
              <a:spcBef>
                <a:spcPts val="500"/>
              </a:spcBef>
              <a:buClr>
                <a:srgbClr val="CCDBEA"/>
              </a:buClr>
              <a:buSzPct val="90000"/>
              <a:buFont typeface="STIXGeneral-Regular" pitchFamily="2" charset="2"/>
              <a:buChar char="⬢"/>
              <a:defRPr sz="2000" b="0" i="0" kern="1200">
                <a:solidFill>
                  <a:schemeClr val="tx1"/>
                </a:solidFill>
                <a:latin typeface="Source Sans Pro" panose="020B0503030403020204" pitchFamily="34" charset="0"/>
                <a:ea typeface="+mn-ea"/>
                <a:cs typeface="+mn-cs"/>
              </a:defRPr>
            </a:lvl3pPr>
            <a:lvl4pPr marL="1296000" indent="-324000" algn="l" defTabSz="914400" rtl="0" eaLnBrk="1" latinLnBrk="0" hangingPunct="1">
              <a:lnSpc>
                <a:spcPts val="2400"/>
              </a:lnSpc>
              <a:spcBef>
                <a:spcPts val="500"/>
              </a:spcBef>
              <a:buClr>
                <a:srgbClr val="CCDBEA"/>
              </a:buClr>
              <a:buSzPct val="90000"/>
              <a:buFont typeface="STIXGeneral-Regular" pitchFamily="2" charset="2"/>
              <a:buChar char="⬢"/>
              <a:defRPr sz="2000" b="0" i="0" kern="1200">
                <a:solidFill>
                  <a:schemeClr val="tx1"/>
                </a:solidFill>
                <a:latin typeface="Source Sans Pro" panose="020B0503030403020204" pitchFamily="34" charset="0"/>
                <a:ea typeface="+mn-ea"/>
                <a:cs typeface="+mn-cs"/>
              </a:defRPr>
            </a:lvl4pPr>
            <a:lvl5pPr marL="324000" indent="-324000" algn="l" defTabSz="914400" rtl="0" eaLnBrk="1" latinLnBrk="0" hangingPunct="1">
              <a:lnSpc>
                <a:spcPts val="2400"/>
              </a:lnSpc>
              <a:spcBef>
                <a:spcPts val="500"/>
              </a:spcBef>
              <a:buFont typeface="+mj-lt"/>
              <a:buAutoNum type="arabicPeriod"/>
              <a:defRPr sz="2400" b="0" i="0" kern="1200">
                <a:solidFill>
                  <a:schemeClr val="tx1"/>
                </a:solidFill>
                <a:latin typeface="Source Sans Pro" panose="020B0503030403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e-DE" sz="800" dirty="0">
                <a:solidFill>
                  <a:srgbClr val="10065A"/>
                </a:solidFill>
              </a:rPr>
              <a:t>Sources: IW Cologne, VCI</a:t>
            </a:r>
          </a:p>
          <a:p>
            <a:endParaRPr lang="de-DE" dirty="0">
              <a:solidFill>
                <a:srgbClr val="10065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15754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80CAFE6B-B80C-A1E4-1885-0F636F32E7D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DB35FF-48FE-4539-886A-6B3E6CAB12DA}" type="slidenum">
              <a:rPr lang="de-DE" smtClean="0"/>
              <a:t>7</a:t>
            </a:fld>
            <a:endParaRPr lang="de-DE" dirty="0"/>
          </a:p>
        </p:txBody>
      </p:sp>
      <p:sp>
        <p:nvSpPr>
          <p:cNvPr id="20" name="Textplatzhalter 19">
            <a:extLst>
              <a:ext uri="{FF2B5EF4-FFF2-40B4-BE49-F238E27FC236}">
                <a16:creationId xmlns:a16="http://schemas.microsoft.com/office/drawing/2014/main" id="{6C39B3CD-EEDB-2DBD-C4F4-924ED26D6D1A}"/>
              </a:ext>
            </a:extLst>
          </p:cNvPr>
          <p:cNvSpPr>
            <a:spLocks noGrp="1"/>
          </p:cNvSpPr>
          <p:nvPr>
            <p:ph type="body" sz="quarter" idx="43"/>
          </p:nvPr>
        </p:nvSpPr>
        <p:spPr/>
        <p:txBody>
          <a:bodyPr/>
          <a:lstStyle/>
          <a:p>
            <a:r>
              <a:rPr lang="de-DE" dirty="0"/>
              <a:t>In 2025, the German chemical and pharmaceutical industry accounted for almost 10 per cent of turnover in the manufacturing sector.</a:t>
            </a:r>
          </a:p>
          <a:p>
            <a:r>
              <a:rPr lang="de-DE" dirty="0"/>
              <a:t>This makes it the third-largest industrial sector.</a:t>
            </a:r>
          </a:p>
          <a:p>
            <a:endParaRPr lang="de-DE" dirty="0"/>
          </a:p>
        </p:txBody>
      </p:sp>
      <p:sp>
        <p:nvSpPr>
          <p:cNvPr id="19" name="Textplatzhalter 18">
            <a:extLst>
              <a:ext uri="{FF2B5EF4-FFF2-40B4-BE49-F238E27FC236}">
                <a16:creationId xmlns:a16="http://schemas.microsoft.com/office/drawing/2014/main" id="{70A90DBF-858B-D036-39FE-F1682D52DC5D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/>
        <p:txBody>
          <a:bodyPr/>
          <a:lstStyle/>
          <a:p>
            <a:r>
              <a:rPr lang="de-DE" dirty="0">
                <a:solidFill>
                  <a:srgbClr val="10065A"/>
                </a:solidFill>
              </a:rPr>
              <a:t>Sources: Destatis, VCI</a:t>
            </a:r>
          </a:p>
        </p:txBody>
      </p:sp>
      <p:sp>
        <p:nvSpPr>
          <p:cNvPr id="18" name="Textplatzhalter 17">
            <a:extLst>
              <a:ext uri="{FF2B5EF4-FFF2-40B4-BE49-F238E27FC236}">
                <a16:creationId xmlns:a16="http://schemas.microsoft.com/office/drawing/2014/main" id="{F60A1977-895A-70B2-0384-9DBCA37042F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de-DE" dirty="0"/>
              <a:t>2025</a:t>
            </a:r>
          </a:p>
        </p:txBody>
      </p:sp>
      <p:sp>
        <p:nvSpPr>
          <p:cNvPr id="16" name="Textplatzhalter 15">
            <a:extLst>
              <a:ext uri="{FF2B5EF4-FFF2-40B4-BE49-F238E27FC236}">
                <a16:creationId xmlns:a16="http://schemas.microsoft.com/office/drawing/2014/main" id="{EE642D93-D850-634A-A992-C31042E22F1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e-DE" dirty="0"/>
              <a:t>Share of turnover in the manufacturing sector </a:t>
            </a:r>
          </a:p>
        </p:txBody>
      </p:sp>
      <p:sp>
        <p:nvSpPr>
          <p:cNvPr id="15" name="Titel 14">
            <a:extLst>
              <a:ext uri="{FF2B5EF4-FFF2-40B4-BE49-F238E27FC236}">
                <a16:creationId xmlns:a16="http://schemas.microsoft.com/office/drawing/2014/main" id="{5DDE11D8-3E7D-F956-689A-DEE33E1EAD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third-largest </a:t>
            </a:r>
            <a:r>
              <a:rPr lang="de-DE" dirty="0" err="1"/>
              <a:t>industrial sector</a:t>
            </a:r>
            <a:endParaRPr lang="de-DE" dirty="0"/>
          </a:p>
        </p:txBody>
      </p:sp>
      <p:graphicFrame>
        <p:nvGraphicFramePr>
          <p:cNvPr id="6" name="Diagrammplatzhalter 5">
            <a:extLst>
              <a:ext uri="{FF2B5EF4-FFF2-40B4-BE49-F238E27FC236}">
                <a16:creationId xmlns:a16="http://schemas.microsoft.com/office/drawing/2014/main" id="{FC1C193D-7DD0-4CC7-90EB-EEFDB45C9572}"/>
              </a:ext>
            </a:extLst>
          </p:cNvPr>
          <p:cNvGraphicFramePr>
            <a:graphicFrameLocks noGrp="1"/>
          </p:cNvGraphicFramePr>
          <p:nvPr>
            <p:ph type="chart" sz="quarter" idx="18"/>
            <p:extLst>
              <p:ext uri="{D42A27DB-BD31-4B8C-83A1-F6EECF244321}">
                <p14:modId xmlns:p14="http://schemas.microsoft.com/office/powerpoint/2010/main" val="2150501020"/>
              </p:ext>
            </p:extLst>
          </p:nvPr>
        </p:nvGraphicFramePr>
        <p:xfrm>
          <a:off x="623888" y="1871663"/>
          <a:ext cx="7270750" cy="39243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6611494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kt 6" hidden="1">
            <a:extLst>
              <a:ext uri="{FF2B5EF4-FFF2-40B4-BE49-F238E27FC236}">
                <a16:creationId xmlns:a16="http://schemas.microsoft.com/office/drawing/2014/main" id="{B638CDC2-D039-4853-8F5A-B523F09042FD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310366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345" imgH="343" progId="TCLayout.ActiveDocument.1">
                  <p:embed/>
                </p:oleObj>
              </mc:Choice>
              <mc:Fallback>
                <p:oleObj name="think-cell Folie" r:id="rId3" imgW="345" imgH="343" progId="TCLayout.ActiveDocument.1">
                  <p:embed/>
                  <p:pic>
                    <p:nvPicPr>
                      <p:cNvPr id="7" name="Objekt 6" hidden="1">
                        <a:extLst>
                          <a:ext uri="{FF2B5EF4-FFF2-40B4-BE49-F238E27FC236}">
                            <a16:creationId xmlns:a16="http://schemas.microsoft.com/office/drawing/2014/main" id="{B638CDC2-D039-4853-8F5A-B523F09042F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Foliennummernplatzhalter 18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CEFE82-39F2-4F47-8A0C-D5AB3496FA5C}" type="slidenum">
              <a:rPr lang="de-DE" smtClean="0"/>
              <a:t>8</a:t>
            </a:fld>
            <a:endParaRPr lang="de-DE" dirty="0"/>
          </a:p>
        </p:txBody>
      </p:sp>
      <p:sp>
        <p:nvSpPr>
          <p:cNvPr id="23" name="Inhaltsplatzhalter 22"/>
          <p:cNvSpPr>
            <a:spLocks noGrp="1"/>
          </p:cNvSpPr>
          <p:nvPr>
            <p:ph type="body" sz="quarter" idx="43"/>
          </p:nvPr>
        </p:nvSpPr>
        <p:spPr/>
        <p:txBody>
          <a:bodyPr/>
          <a:lstStyle/>
          <a:p>
            <a:r>
              <a:rPr lang="de-DE" sz="1800" dirty="0"/>
              <a:t>In 2025, the sector accounted for around 10 per cent of turnover in the manufacturing sector. </a:t>
            </a:r>
          </a:p>
          <a:p>
            <a:r>
              <a:rPr lang="de-DE" sz="1800" dirty="0"/>
              <a:t>The shares of investment, research and development (R&amp;D) and exports within the industry are significantly higher.</a:t>
            </a:r>
          </a:p>
          <a:p>
            <a:r>
              <a:rPr lang="de-DE" sz="1800" dirty="0"/>
              <a:t>The sector is strong in terms of investment, research and exports.</a:t>
            </a:r>
          </a:p>
          <a:p>
            <a:endParaRPr lang="de-DE" sz="1800" dirty="0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9EA1B95D-DCFD-4EE1-BD77-A930B5A90C3F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/>
        <p:txBody>
          <a:bodyPr/>
          <a:lstStyle/>
          <a:p>
            <a:r>
              <a:rPr lang="de-DE" dirty="0">
                <a:solidFill>
                  <a:srgbClr val="10065A"/>
                </a:solidFill>
              </a:rPr>
              <a:t>Sources: Destatis, Stifterverband, VCI</a:t>
            </a:r>
          </a:p>
          <a:p>
            <a:endParaRPr lang="de-DE" dirty="0">
              <a:solidFill>
                <a:srgbClr val="10065A"/>
              </a:solidFill>
            </a:endParaRPr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de-DE" dirty="0"/>
              <a:t>The sector’s share of the manufacturing sector in per cent, 2025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e-DE" dirty="0"/>
              <a:t>Key figures at a glance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noFill/>
        </p:spPr>
        <p:txBody>
          <a:bodyPr vert="horz"/>
          <a:lstStyle/>
          <a:p>
            <a:r>
              <a:rPr lang="de-DE" dirty="0"/>
              <a:t>At the heart of Germany as an industrial nation</a:t>
            </a:r>
            <a:endParaRPr lang="de-DE" b="0" dirty="0"/>
          </a:p>
        </p:txBody>
      </p:sp>
      <p:graphicFrame>
        <p:nvGraphicFramePr>
          <p:cNvPr id="10" name="Diagrammplatzhalter 9" descr="Chart">
            <a:extLst>
              <a:ext uri="{FF2B5EF4-FFF2-40B4-BE49-F238E27FC236}">
                <a16:creationId xmlns:a16="http://schemas.microsoft.com/office/drawing/2014/main" id="{5BF3CBC4-2F3C-47CB-BAA1-54F43B583E57}"/>
              </a:ext>
            </a:extLst>
          </p:cNvPr>
          <p:cNvGraphicFramePr>
            <a:graphicFrameLocks noGrp="1"/>
          </p:cNvGraphicFramePr>
          <p:nvPr>
            <p:ph type="chart" sz="quarter" idx="18"/>
            <p:extLst>
              <p:ext uri="{D42A27DB-BD31-4B8C-83A1-F6EECF244321}">
                <p14:modId xmlns:p14="http://schemas.microsoft.com/office/powerpoint/2010/main" val="1135916012"/>
              </p:ext>
            </p:extLst>
          </p:nvPr>
        </p:nvGraphicFramePr>
        <p:xfrm>
          <a:off x="623888" y="1871663"/>
          <a:ext cx="7270750" cy="39243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41474127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Objekt 10" hidden="1">
            <a:extLst>
              <a:ext uri="{FF2B5EF4-FFF2-40B4-BE49-F238E27FC236}">
                <a16:creationId xmlns:a16="http://schemas.microsoft.com/office/drawing/2014/main" id="{E78BCE73-048D-41BB-87F4-A404131C8683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603092207"/>
              </p:ext>
            </p:extLst>
          </p:nvPr>
        </p:nvGraphicFramePr>
        <p:xfrm>
          <a:off x="1525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4" imgW="473" imgH="473" progId="TCLayout.ActiveDocument.1">
                  <p:embed/>
                </p:oleObj>
              </mc:Choice>
              <mc:Fallback>
                <p:oleObj name="think-cell Folie" r:id="rId4" imgW="473" imgH="473" progId="TCLayout.ActiveDocument.1">
                  <p:embed/>
                  <p:pic>
                    <p:nvPicPr>
                      <p:cNvPr id="11" name="Objekt 10" hidden="1">
                        <a:extLst>
                          <a:ext uri="{FF2B5EF4-FFF2-40B4-BE49-F238E27FC236}">
                            <a16:creationId xmlns:a16="http://schemas.microsoft.com/office/drawing/2014/main" id="{E78BCE73-048D-41BB-87F4-A404131C868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25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hteck 9" hidden="1">
            <a:extLst>
              <a:ext uri="{FF2B5EF4-FFF2-40B4-BE49-F238E27FC236}">
                <a16:creationId xmlns:a16="http://schemas.microsoft.com/office/drawing/2014/main" id="{3DAE0039-DADC-4A0A-B203-9378EF510543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1524000" y="0"/>
            <a:ext cx="158750" cy="158750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  <a:spcAft>
                <a:spcPts val="1000"/>
              </a:spcAft>
            </a:pPr>
            <a:endParaRPr lang="de-DE" sz="2200" b="1" dirty="0" err="1">
              <a:solidFill>
                <a:schemeClr val="tx1"/>
              </a:solidFill>
              <a:latin typeface="Bookman Old Style" panose="02050604050505020204" pitchFamily="18" charset="0"/>
              <a:ea typeface="+mj-ea"/>
              <a:cs typeface="+mj-cs"/>
              <a:sym typeface="Bookman Old Style" panose="02050604050505020204" pitchFamily="18" charset="0"/>
            </a:endParaRP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A88CF6A6-0CBF-4C7A-B7A0-7C6324395AE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CEFE82-39F2-4F47-8A0C-D5AB3496FA5C}" type="slidenum">
              <a:rPr lang="de-DE" smtClean="0"/>
              <a:t>9</a:t>
            </a:fld>
            <a:endParaRPr lang="de-DE" dirty="0"/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6C458712-F280-4573-AB6B-A54FFD0DB8A9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/>
        <p:txBody>
          <a:bodyPr/>
          <a:lstStyle/>
          <a:p>
            <a:r>
              <a:rPr lang="de-DE" dirty="0">
                <a:solidFill>
                  <a:srgbClr val="10065A"/>
                </a:solidFill>
              </a:rPr>
              <a:t>Source: Destatis, BAVC, VCI</a:t>
            </a:r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49754C19-B750-4221-9134-E98C4FC76079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40000" y="1399449"/>
            <a:ext cx="5556000" cy="252000"/>
          </a:xfrm>
        </p:spPr>
        <p:txBody>
          <a:bodyPr/>
          <a:lstStyle/>
          <a:p>
            <a:r>
              <a:rPr lang="de-DE" dirty="0"/>
              <a:t>2000 to 2025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58996F33-7655-4796-A8F2-819A6CCBE14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40000" y="1090901"/>
            <a:ext cx="5556000" cy="288000"/>
          </a:xfrm>
        </p:spPr>
        <p:txBody>
          <a:bodyPr/>
          <a:lstStyle/>
          <a:p>
            <a:r>
              <a:rPr lang="de-DE" dirty="0"/>
              <a:t>Employees in the chemical and pharmaceutical industries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3F7C0607-AF9C-4450-9C39-B45AD5790B37}"/>
              </a:ext>
            </a:extLst>
          </p:cNvPr>
          <p:cNvSpPr>
            <a:spLocks noGrp="1"/>
          </p:cNvSpPr>
          <p:nvPr>
            <p:ph type="title"/>
          </p:nvPr>
        </p:nvSpPr>
        <p:spPr>
          <a:noFill/>
        </p:spPr>
        <p:txBody>
          <a:bodyPr vert="horz"/>
          <a:lstStyle/>
          <a:p>
            <a:r>
              <a:rPr lang="de-DE" dirty="0"/>
              <a:t>Attractive employer</a:t>
            </a:r>
            <a:endParaRPr lang="de-DE" dirty="0">
              <a:solidFill>
                <a:srgbClr val="FF0000"/>
              </a:solidFill>
            </a:endParaRPr>
          </a:p>
        </p:txBody>
      </p:sp>
      <p:sp>
        <p:nvSpPr>
          <p:cNvPr id="15" name="Freihandform: Form 14">
            <a:extLst>
              <a:ext uri="{FF2B5EF4-FFF2-40B4-BE49-F238E27FC236}">
                <a16:creationId xmlns:a16="http://schemas.microsoft.com/office/drawing/2014/main" id="{F5F74CDE-3F1B-3C50-2153-32F45303C97A}"/>
              </a:ext>
            </a:extLst>
          </p:cNvPr>
          <p:cNvSpPr/>
          <p:nvPr/>
        </p:nvSpPr>
        <p:spPr>
          <a:xfrm>
            <a:off x="6793840" y="4351842"/>
            <a:ext cx="4630752" cy="1165390"/>
          </a:xfrm>
          <a:custGeom>
            <a:avLst/>
            <a:gdLst>
              <a:gd name="csX0" fmla="*/ 0 w 3729249"/>
              <a:gd name="csY0" fmla="*/ 0 h 1165390"/>
              <a:gd name="csX1" fmla="*/ 3729249 w 3729249"/>
              <a:gd name="csY1" fmla="*/ 0 h 1165390"/>
              <a:gd name="csX2" fmla="*/ 3729249 w 3729249"/>
              <a:gd name="csY2" fmla="*/ 1165390 h 1165390"/>
              <a:gd name="csX3" fmla="*/ 0 w 3729249"/>
              <a:gd name="csY3" fmla="*/ 1165390 h 1165390"/>
              <a:gd name="csX4" fmla="*/ 0 w 3729249"/>
              <a:gd name="csY4" fmla="*/ 0 h 116539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3729249" h="1165390">
                <a:moveTo>
                  <a:pt x="0" y="0"/>
                </a:moveTo>
                <a:lnTo>
                  <a:pt x="3729249" y="0"/>
                </a:lnTo>
                <a:lnTo>
                  <a:pt x="3729249" y="1165390"/>
                </a:lnTo>
                <a:lnTo>
                  <a:pt x="0" y="116539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4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789358" tIns="201930" rIns="201930" bIns="201930" numCol="1" spcCol="1270" anchor="ctr" anchorCtr="0">
            <a:noAutofit/>
          </a:bodyPr>
          <a:lstStyle/>
          <a:p>
            <a:pPr marL="0" lvl="0" indent="0" algn="l" defTabSz="23558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de-DE" sz="2000" b="1" dirty="0">
                <a:solidFill>
                  <a:srgbClr val="10065A"/>
                </a:solidFill>
              </a:rPr>
              <a:t>8,779 </a:t>
            </a:r>
            <a:r>
              <a:rPr lang="de-DE" sz="2000" dirty="0">
                <a:solidFill>
                  <a:srgbClr val="10065A"/>
                </a:solidFill>
              </a:rPr>
              <a:t>apprentices </a:t>
            </a:r>
            <a:r>
              <a:rPr lang="de-DE" sz="2000" b="1" dirty="0">
                <a:solidFill>
                  <a:srgbClr val="10065A"/>
                </a:solidFill>
              </a:rPr>
              <a:t>(-13% </a:t>
            </a:r>
            <a:r>
              <a:rPr lang="de-DE" sz="2000" dirty="0">
                <a:solidFill>
                  <a:srgbClr val="10065A"/>
                </a:solidFill>
              </a:rPr>
              <a:t>on the previous year)</a:t>
            </a:r>
          </a:p>
          <a:p>
            <a:pPr marL="0" lvl="0" indent="0" algn="l" defTabSz="23558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de-DE" sz="2000" dirty="0">
                <a:solidFill>
                  <a:srgbClr val="10065A"/>
                </a:solidFill>
              </a:rPr>
              <a:t>Hiring rate:</a:t>
            </a:r>
            <a:r>
              <a:rPr lang="de-DE" sz="2000" b="1" dirty="0">
                <a:solidFill>
                  <a:srgbClr val="10065A"/>
                </a:solidFill>
              </a:rPr>
              <a:t> 89%</a:t>
            </a:r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id="{68522258-35C2-2027-6AD4-BE9C9839DBCA}"/>
              </a:ext>
            </a:extLst>
          </p:cNvPr>
          <p:cNvSpPr/>
          <p:nvPr/>
        </p:nvSpPr>
        <p:spPr>
          <a:xfrm>
            <a:off x="6638454" y="4183508"/>
            <a:ext cx="815773" cy="1223659"/>
          </a:xfrm>
          <a:prstGeom prst="rect">
            <a:avLst/>
          </a:prstGeom>
          <a:blipFill dpi="0" rotWithShape="1">
            <a:blip r:embed="rId6"/>
            <a:srcRect/>
            <a:stretch>
              <a:fillRect l="-17061" t="1601" r="-107939" b="-1601"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de-DE"/>
          </a:p>
        </p:txBody>
      </p:sp>
      <p:sp>
        <p:nvSpPr>
          <p:cNvPr id="17" name="Freihandform: Form 16">
            <a:extLst>
              <a:ext uri="{FF2B5EF4-FFF2-40B4-BE49-F238E27FC236}">
                <a16:creationId xmlns:a16="http://schemas.microsoft.com/office/drawing/2014/main" id="{631FFEB1-1759-5110-B2F1-8EFA2EA5A5B2}"/>
              </a:ext>
            </a:extLst>
          </p:cNvPr>
          <p:cNvSpPr/>
          <p:nvPr/>
        </p:nvSpPr>
        <p:spPr>
          <a:xfrm>
            <a:off x="6759734" y="1328941"/>
            <a:ext cx="4630752" cy="1165390"/>
          </a:xfrm>
          <a:custGeom>
            <a:avLst/>
            <a:gdLst>
              <a:gd name="csX0" fmla="*/ 0 w 3729249"/>
              <a:gd name="csY0" fmla="*/ 0 h 1165390"/>
              <a:gd name="csX1" fmla="*/ 3729249 w 3729249"/>
              <a:gd name="csY1" fmla="*/ 0 h 1165390"/>
              <a:gd name="csX2" fmla="*/ 3729249 w 3729249"/>
              <a:gd name="csY2" fmla="*/ 1165390 h 1165390"/>
              <a:gd name="csX3" fmla="*/ 0 w 3729249"/>
              <a:gd name="csY3" fmla="*/ 1165390 h 1165390"/>
              <a:gd name="csX4" fmla="*/ 0 w 3729249"/>
              <a:gd name="csY4" fmla="*/ 0 h 116539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3729249" h="1165390">
                <a:moveTo>
                  <a:pt x="0" y="0"/>
                </a:moveTo>
                <a:lnTo>
                  <a:pt x="3729249" y="0"/>
                </a:lnTo>
                <a:lnTo>
                  <a:pt x="3729249" y="1165390"/>
                </a:lnTo>
                <a:lnTo>
                  <a:pt x="0" y="116539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4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789358" tIns="201930" rIns="201930" bIns="201930" numCol="1" spcCol="1270" anchor="ctr" anchorCtr="0">
            <a:noAutofit/>
          </a:bodyPr>
          <a:lstStyle/>
          <a:p>
            <a:pPr marL="0" lvl="0" indent="0" algn="l" defTabSz="23558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de-DE" sz="2000" kern="1200" dirty="0">
                <a:solidFill>
                  <a:srgbClr val="10065A"/>
                </a:solidFill>
              </a:rPr>
              <a:t>Sixth-largest employer in Germany</a:t>
            </a:r>
          </a:p>
        </p:txBody>
      </p:sp>
      <p:sp>
        <p:nvSpPr>
          <p:cNvPr id="18" name="Rechteck 17">
            <a:extLst>
              <a:ext uri="{FF2B5EF4-FFF2-40B4-BE49-F238E27FC236}">
                <a16:creationId xmlns:a16="http://schemas.microsoft.com/office/drawing/2014/main" id="{0A977612-21DF-BFD0-A058-FF8BA1B92E23}"/>
              </a:ext>
            </a:extLst>
          </p:cNvPr>
          <p:cNvSpPr/>
          <p:nvPr/>
        </p:nvSpPr>
        <p:spPr>
          <a:xfrm>
            <a:off x="6638454" y="1196752"/>
            <a:ext cx="815773" cy="1223659"/>
          </a:xfrm>
          <a:prstGeom prst="rect">
            <a:avLst/>
          </a:prstGeom>
          <a:blipFill dpi="0"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48059" t="104" r="-1179" b="-104"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5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de-DE"/>
          </a:p>
        </p:txBody>
      </p:sp>
      <p:sp>
        <p:nvSpPr>
          <p:cNvPr id="19" name="Freihandform: Form 18">
            <a:extLst>
              <a:ext uri="{FF2B5EF4-FFF2-40B4-BE49-F238E27FC236}">
                <a16:creationId xmlns:a16="http://schemas.microsoft.com/office/drawing/2014/main" id="{D6C72A89-6DD4-1545-4C92-686B23ADA634}"/>
              </a:ext>
            </a:extLst>
          </p:cNvPr>
          <p:cNvSpPr/>
          <p:nvPr/>
        </p:nvSpPr>
        <p:spPr>
          <a:xfrm>
            <a:off x="6793840" y="2825999"/>
            <a:ext cx="4630752" cy="1165390"/>
          </a:xfrm>
          <a:custGeom>
            <a:avLst/>
            <a:gdLst>
              <a:gd name="csX0" fmla="*/ 0 w 3729249"/>
              <a:gd name="csY0" fmla="*/ 0 h 1165390"/>
              <a:gd name="csX1" fmla="*/ 3729249 w 3729249"/>
              <a:gd name="csY1" fmla="*/ 0 h 1165390"/>
              <a:gd name="csX2" fmla="*/ 3729249 w 3729249"/>
              <a:gd name="csY2" fmla="*/ 1165390 h 1165390"/>
              <a:gd name="csX3" fmla="*/ 0 w 3729249"/>
              <a:gd name="csY3" fmla="*/ 1165390 h 1165390"/>
              <a:gd name="csX4" fmla="*/ 0 w 3729249"/>
              <a:gd name="csY4" fmla="*/ 0 h 116539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3729249" h="1165390">
                <a:moveTo>
                  <a:pt x="0" y="0"/>
                </a:moveTo>
                <a:lnTo>
                  <a:pt x="3729249" y="0"/>
                </a:lnTo>
                <a:lnTo>
                  <a:pt x="3729249" y="1165390"/>
                </a:lnTo>
                <a:lnTo>
                  <a:pt x="0" y="116539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4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789358" tIns="201930" rIns="201930" bIns="201930" numCol="1" spcCol="1270" anchor="ctr" anchorCtr="0">
            <a:noAutofit/>
          </a:bodyPr>
          <a:lstStyle/>
          <a:p>
            <a:pPr marL="0" lvl="0" indent="0" algn="l" defTabSz="23558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de-DE" sz="2000" dirty="0">
                <a:solidFill>
                  <a:srgbClr val="10065A"/>
                </a:solidFill>
              </a:rPr>
              <a:t>Average salary: </a:t>
            </a:r>
            <a:r>
              <a:rPr lang="de-DE" sz="2000" b="1" dirty="0">
                <a:solidFill>
                  <a:srgbClr val="10065A"/>
                </a:solidFill>
              </a:rPr>
              <a:t>€72,850</a:t>
            </a:r>
            <a:br>
              <a:rPr lang="de-DE" sz="2000" dirty="0">
                <a:solidFill>
                  <a:srgbClr val="10065A"/>
                </a:solidFill>
              </a:rPr>
            </a:br>
            <a:r>
              <a:rPr lang="de-DE" sz="2000" b="1" dirty="0">
                <a:solidFill>
                  <a:srgbClr val="10065A"/>
                </a:solidFill>
              </a:rPr>
              <a:t>23% </a:t>
            </a:r>
            <a:r>
              <a:rPr lang="de-DE" sz="2000" dirty="0">
                <a:solidFill>
                  <a:srgbClr val="10065A"/>
                </a:solidFill>
              </a:rPr>
              <a:t>above the industry average </a:t>
            </a:r>
            <a:endParaRPr lang="de-DE" sz="2000" kern="1200" dirty="0">
              <a:solidFill>
                <a:srgbClr val="10065A"/>
              </a:solidFill>
            </a:endParaRPr>
          </a:p>
        </p:txBody>
      </p:sp>
      <p:sp>
        <p:nvSpPr>
          <p:cNvPr id="20" name="Rechteck 19">
            <a:extLst>
              <a:ext uri="{FF2B5EF4-FFF2-40B4-BE49-F238E27FC236}">
                <a16:creationId xmlns:a16="http://schemas.microsoft.com/office/drawing/2014/main" id="{0CB06F1C-13AB-0D49-6D32-2A00C4D4929C}"/>
              </a:ext>
            </a:extLst>
          </p:cNvPr>
          <p:cNvSpPr/>
          <p:nvPr/>
        </p:nvSpPr>
        <p:spPr>
          <a:xfrm>
            <a:off x="6638454" y="2663849"/>
            <a:ext cx="815773" cy="1223659"/>
          </a:xfrm>
          <a:prstGeom prst="rect">
            <a:avLst/>
          </a:prstGeom>
          <a:blipFill dpi="0"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35308" t="-97" r="-89578" b="97"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5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de-DE"/>
          </a:p>
        </p:txBody>
      </p:sp>
      <p:sp>
        <p:nvSpPr>
          <p:cNvPr id="2" name="Inhaltsplatzhalter 5">
            <a:extLst>
              <a:ext uri="{FF2B5EF4-FFF2-40B4-BE49-F238E27FC236}">
                <a16:creationId xmlns:a16="http://schemas.microsoft.com/office/drawing/2014/main" id="{57084658-4D63-827E-9A6B-DB29806BAA33}"/>
              </a:ext>
            </a:extLst>
          </p:cNvPr>
          <p:cNvSpPr txBox="1">
            <a:spLocks/>
          </p:cNvSpPr>
          <p:nvPr/>
        </p:nvSpPr>
        <p:spPr>
          <a:xfrm>
            <a:off x="6660000" y="5661248"/>
            <a:ext cx="4116520" cy="11585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0065A"/>
              </a:buClr>
              <a:buFontTx/>
              <a:buNone/>
              <a:defRPr sz="800" kern="1200">
                <a:solidFill>
                  <a:srgbClr val="8C3E9F"/>
                </a:solidFill>
                <a:latin typeface="Source Sans Pro" panose="020B0503030403020204" pitchFamily="34" charset="0"/>
                <a:ea typeface="+mn-ea"/>
                <a:cs typeface="+mn-cs"/>
              </a:defRPr>
            </a:lvl1pPr>
            <a:lvl2pPr marL="719138" indent="-4318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10065A"/>
              </a:buClr>
              <a:buFont typeface="VCI_Symbole" panose="02000503000000000000" pitchFamily="2" charset="2"/>
              <a:buChar char=""/>
              <a:defRPr lang="de-DE" sz="800" kern="1200">
                <a:solidFill>
                  <a:schemeClr val="tx1">
                    <a:lumMod val="60000"/>
                    <a:lumOff val="40000"/>
                  </a:schemeClr>
                </a:solidFill>
                <a:latin typeface="Source Sans Pro" panose="020B0503030403020204" pitchFamily="34" charset="0"/>
                <a:ea typeface="+mn-ea"/>
                <a:cs typeface="+mn-cs"/>
              </a:defRPr>
            </a:lvl2pPr>
            <a:lvl3pPr marL="1160463" indent="-4413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10065A"/>
              </a:buClr>
              <a:buFont typeface="VCI_Symbole" panose="02000503000000000000" pitchFamily="2" charset="2"/>
              <a:buChar char=""/>
              <a:defRPr lang="de-DE" sz="800" kern="1200">
                <a:solidFill>
                  <a:schemeClr val="tx1">
                    <a:lumMod val="60000"/>
                    <a:lumOff val="40000"/>
                  </a:schemeClr>
                </a:solidFill>
                <a:latin typeface="Source Sans Pro" panose="020B0503030403020204" pitchFamily="34" charset="0"/>
                <a:ea typeface="+mn-ea"/>
                <a:cs typeface="+mn-cs"/>
              </a:defRPr>
            </a:lvl3pPr>
            <a:lvl4pPr marL="1612900" indent="-452438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10065A"/>
              </a:buClr>
              <a:buFont typeface="VCI_Symbole" panose="02000503000000000000" pitchFamily="2" charset="2"/>
              <a:buChar char=""/>
              <a:defRPr lang="de-DE" sz="800" kern="1200">
                <a:solidFill>
                  <a:schemeClr val="tx1">
                    <a:lumMod val="60000"/>
                    <a:lumOff val="40000"/>
                  </a:schemeClr>
                </a:solidFill>
                <a:latin typeface="Source Sans Pro" panose="020B0503030403020204" pitchFamily="34" charset="0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0065A"/>
              </a:buClr>
              <a:buFontTx/>
              <a:buNone/>
              <a:defRPr lang="de-DE" sz="800" kern="1200">
                <a:solidFill>
                  <a:schemeClr val="tx1">
                    <a:lumMod val="60000"/>
                    <a:lumOff val="40000"/>
                  </a:schemeClr>
                </a:solidFill>
                <a:latin typeface="Source Sans Pro" panose="020B0503030403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>
                <a:solidFill>
                  <a:srgbClr val="10065A"/>
                </a:solidFill>
              </a:rPr>
              <a:t>© Industrieblick/stock.adobe.com; </a:t>
            </a:r>
            <a:r>
              <a:rPr lang="de-DE" dirty="0" err="1">
                <a:solidFill>
                  <a:srgbClr val="10065A"/>
                </a:solidFill>
              </a:rPr>
              <a:t>M.</a:t>
            </a:r>
            <a:r>
              <a:rPr lang="de-DE" dirty="0">
                <a:solidFill>
                  <a:srgbClr val="10065A"/>
                </a:solidFill>
              </a:rPr>
              <a:t>Schuppich/fotolia.com; micromonkey/stock.adobe.cm</a:t>
            </a:r>
          </a:p>
        </p:txBody>
      </p:sp>
      <p:graphicFrame>
        <p:nvGraphicFramePr>
          <p:cNvPr id="12" name="Chart 1">
            <a:extLst>
              <a:ext uri="{FF2B5EF4-FFF2-40B4-BE49-F238E27FC236}">
                <a16:creationId xmlns:a16="http://schemas.microsoft.com/office/drawing/2014/main" id="{7FD29477-9579-4686-A2F3-A7AE90F77839}"/>
              </a:ext>
            </a:extLst>
          </p:cNvPr>
          <p:cNvGraphicFramePr>
            <a:graphicFrameLocks noGrp="1"/>
          </p:cNvGraphicFramePr>
          <p:nvPr>
            <p:ph type="chart" sz="quarter" idx="18"/>
            <p:extLst>
              <p:ext uri="{D42A27DB-BD31-4B8C-83A1-F6EECF244321}">
                <p14:modId xmlns:p14="http://schemas.microsoft.com/office/powerpoint/2010/main" val="4157312438"/>
              </p:ext>
            </p:extLst>
          </p:nvPr>
        </p:nvGraphicFramePr>
        <p:xfrm>
          <a:off x="623888" y="1871663"/>
          <a:ext cx="5291137" cy="39243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</p:spTree>
    <p:extLst>
      <p:ext uri="{BB962C8B-B14F-4D97-AF65-F5344CB8AC3E}">
        <p14:creationId xmlns:p14="http://schemas.microsoft.com/office/powerpoint/2010/main" val="323164006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uL4wfA_cpXulPdzwb7aQ6g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JW85WiQvR8..eSlCtuVdQQ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VCI-Layouts">
  <a:themeElements>
    <a:clrScheme name="VCI_2025">
      <a:dk1>
        <a:sysClr val="windowText" lastClr="000000"/>
      </a:dk1>
      <a:lt1>
        <a:sysClr val="window" lastClr="FFFFFF"/>
      </a:lt1>
      <a:dk2>
        <a:srgbClr val="10065A"/>
      </a:dk2>
      <a:lt2>
        <a:srgbClr val="F0F3F7"/>
      </a:lt2>
      <a:accent1>
        <a:srgbClr val="FF3EB5"/>
      </a:accent1>
      <a:accent2>
        <a:srgbClr val="10ADAA"/>
      </a:accent2>
      <a:accent3>
        <a:srgbClr val="8C3E9F"/>
      </a:accent3>
      <a:accent4>
        <a:srgbClr val="FF4414"/>
      </a:accent4>
      <a:accent5>
        <a:srgbClr val="FFAD00"/>
      </a:accent5>
      <a:accent6>
        <a:srgbClr val="10AD00"/>
      </a:accent6>
      <a:hlink>
        <a:srgbClr val="10069F"/>
      </a:hlink>
      <a:folHlink>
        <a:srgbClr val="8C3E9F"/>
      </a:folHlink>
    </a:clrScheme>
    <a:fontScheme name="VCI_2025">
      <a:majorFont>
        <a:latin typeface="Montserrat"/>
        <a:ea typeface=""/>
        <a:cs typeface=""/>
      </a:majorFont>
      <a:minorFont>
        <a:latin typeface="Source Sans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10069F"/>
        </a:solidFill>
        <a:ln>
          <a:noFill/>
        </a:ln>
        <a:effectLst/>
      </a:spPr>
      <a:bodyPr rtlCol="0" anchor="ctr"/>
      <a:lstStyle>
        <a:defPPr algn="ctr">
          <a:defRPr dirty="0" err="1" smtClean="0"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custClrLst>
    <a:custClr name="Dunkelblau">
      <a:srgbClr val="10065A"/>
    </a:custClr>
    <a:custClr name="VCI-Blau">
      <a:srgbClr val="10069F"/>
    </a:custClr>
    <a:custClr name="Pink">
      <a:srgbClr val="FF3EB5"/>
    </a:custClr>
    <a:custClr name="Tuerkis">
      <a:srgbClr val="10ADAA"/>
    </a:custClr>
    <a:custClr name="Violett">
      <a:srgbClr val="8C3E9F"/>
    </a:custClr>
    <a:custClr name="Orange">
      <a:srgbClr val="FF4414"/>
    </a:custClr>
    <a:custClr name="Gold">
      <a:srgbClr val="FFAD00"/>
    </a:custClr>
    <a:custClr name="Gruen">
      <a:srgbClr val="10AD00"/>
    </a:custClr>
    <a:custClr name="Blaugrau">
      <a:srgbClr val="F0F3F7"/>
    </a:custClr>
    <a:custClr name=" ">
      <a:srgbClr val="FFFFFF"/>
    </a:custClr>
    <a:custClr name="Dunkelblau_10">
      <a:srgbClr val="E7E6EF"/>
    </a:custClr>
    <a:custClr name="Blau_10">
      <a:srgbClr val="E7E6F6"/>
    </a:custClr>
    <a:custClr name="Pink_10">
      <a:srgbClr val="FFECF8"/>
    </a:custClr>
    <a:custClr name="Tuerkis_10">
      <a:srgbClr val="E7F6F6"/>
    </a:custClr>
    <a:custClr name="Violett_10">
      <a:srgbClr val="F3EBF5"/>
    </a:custClr>
    <a:custClr name="Orange_10">
      <a:srgbClr val="FFEDE8"/>
    </a:custClr>
    <a:custClr name="Gold_10">
      <a:srgbClr val="FFF6E5"/>
    </a:custClr>
    <a:custClr name="Gruen_10">
      <a:srgbClr val="E7F7E6"/>
    </a:custClr>
    <a:custClr name="Blaugrau_10">
      <a:srgbClr val="FEFEFE"/>
    </a:custClr>
  </a:custClrLst>
  <a:extLst>
    <a:ext uri="{05A4C25C-085E-4340-85A3-A5531E510DB2}">
      <thm15:themeFamily xmlns:thm15="http://schemas.microsoft.com/office/thememl/2012/main" name="VCI-PP Vorlage-mit-Beispielen - Kopie.potx" id="{2330E2F9-9903-4BD3-9DA1-C09097A0152B}" vid="{ADFABABF-7110-4641-A439-1C6D4FD74432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Override1.xml><?xml version="1.0" encoding="utf-8"?>
<a:themeOverride xmlns:a="http://schemas.openxmlformats.org/drawingml/2006/main">
  <a:clrScheme name="VCI 2025">
    <a:dk1>
      <a:sysClr val="windowText" lastClr="000000"/>
    </a:dk1>
    <a:lt1>
      <a:sysClr val="window" lastClr="FFFFFF"/>
    </a:lt1>
    <a:dk2>
      <a:srgbClr val="10065A"/>
    </a:dk2>
    <a:lt2>
      <a:srgbClr val="F0F3F7"/>
    </a:lt2>
    <a:accent1>
      <a:srgbClr val="10069F"/>
    </a:accent1>
    <a:accent2>
      <a:srgbClr val="FF3EB5"/>
    </a:accent2>
    <a:accent3>
      <a:srgbClr val="FFAD00"/>
    </a:accent3>
    <a:accent4>
      <a:srgbClr val="10ADAA"/>
    </a:accent4>
    <a:accent5>
      <a:srgbClr val="8C3E9F"/>
    </a:accent5>
    <a:accent6>
      <a:srgbClr val="FF4414"/>
    </a:accent6>
    <a:hlink>
      <a:srgbClr val="10069F"/>
    </a:hlink>
    <a:folHlink>
      <a:srgbClr val="8C3E9F"/>
    </a:folHlink>
  </a:clrScheme>
  <a:fontScheme name="VCI-Schrift: Arial">
    <a:majorFont>
      <a:latin typeface="Arial"/>
      <a:ea typeface=""/>
      <a:cs typeface="Arial"/>
    </a:majorFont>
    <a:minorFont>
      <a:latin typeface="Arial"/>
      <a:ea typeface=""/>
      <a:cs typeface="Arial"/>
    </a:minorFont>
  </a:fontScheme>
  <a:fmtScheme name="Larissa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VCI 2025">
    <a:dk1>
      <a:sysClr val="windowText" lastClr="000000"/>
    </a:dk1>
    <a:lt1>
      <a:sysClr val="window" lastClr="FFFFFF"/>
    </a:lt1>
    <a:dk2>
      <a:srgbClr val="10065A"/>
    </a:dk2>
    <a:lt2>
      <a:srgbClr val="F0F3F7"/>
    </a:lt2>
    <a:accent1>
      <a:srgbClr val="10069F"/>
    </a:accent1>
    <a:accent2>
      <a:srgbClr val="FF3EB5"/>
    </a:accent2>
    <a:accent3>
      <a:srgbClr val="FFAD00"/>
    </a:accent3>
    <a:accent4>
      <a:srgbClr val="10ADAA"/>
    </a:accent4>
    <a:accent5>
      <a:srgbClr val="8C3E9F"/>
    </a:accent5>
    <a:accent6>
      <a:srgbClr val="FF4414"/>
    </a:accent6>
    <a:hlink>
      <a:srgbClr val="10069F"/>
    </a:hlink>
    <a:folHlink>
      <a:srgbClr val="8C3E9F"/>
    </a:folHlink>
  </a:clrScheme>
  <a:fontScheme name="VCI-Schrift: Arial">
    <a:majorFont>
      <a:latin typeface="Arial"/>
      <a:ea typeface=""/>
      <a:cs typeface="Arial"/>
    </a:majorFont>
    <a:minorFont>
      <a:latin typeface="Arial"/>
      <a:ea typeface=""/>
      <a:cs typeface="Arial"/>
    </a:minorFont>
  </a:fontScheme>
  <a:fmtScheme name="Larissa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VCI 2025">
    <a:dk1>
      <a:sysClr val="windowText" lastClr="000000"/>
    </a:dk1>
    <a:lt1>
      <a:sysClr val="window" lastClr="FFFFFF"/>
    </a:lt1>
    <a:dk2>
      <a:srgbClr val="10065A"/>
    </a:dk2>
    <a:lt2>
      <a:srgbClr val="F0F3F7"/>
    </a:lt2>
    <a:accent1>
      <a:srgbClr val="10069F"/>
    </a:accent1>
    <a:accent2>
      <a:srgbClr val="FF3EB5"/>
    </a:accent2>
    <a:accent3>
      <a:srgbClr val="FFAD00"/>
    </a:accent3>
    <a:accent4>
      <a:srgbClr val="10ADAA"/>
    </a:accent4>
    <a:accent5>
      <a:srgbClr val="8C3E9F"/>
    </a:accent5>
    <a:accent6>
      <a:srgbClr val="FF4414"/>
    </a:accent6>
    <a:hlink>
      <a:srgbClr val="10069F"/>
    </a:hlink>
    <a:folHlink>
      <a:srgbClr val="8C3E9F"/>
    </a:folHlink>
  </a:clrScheme>
  <a:fontScheme name="VCI-Schrift: Arial">
    <a:majorFont>
      <a:latin typeface="Arial"/>
      <a:ea typeface=""/>
      <a:cs typeface="Arial"/>
    </a:majorFont>
    <a:minorFont>
      <a:latin typeface="Arial"/>
      <a:ea typeface=""/>
      <a:cs typeface="Arial"/>
    </a:minorFont>
  </a:fontScheme>
  <a:fmtScheme name="Larissa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VCI 2025">
    <a:dk1>
      <a:sysClr val="windowText" lastClr="000000"/>
    </a:dk1>
    <a:lt1>
      <a:sysClr val="window" lastClr="FFFFFF"/>
    </a:lt1>
    <a:dk2>
      <a:srgbClr val="10065A"/>
    </a:dk2>
    <a:lt2>
      <a:srgbClr val="F0F3F7"/>
    </a:lt2>
    <a:accent1>
      <a:srgbClr val="10069F"/>
    </a:accent1>
    <a:accent2>
      <a:srgbClr val="FF3EB5"/>
    </a:accent2>
    <a:accent3>
      <a:srgbClr val="FFAD00"/>
    </a:accent3>
    <a:accent4>
      <a:srgbClr val="10ADAA"/>
    </a:accent4>
    <a:accent5>
      <a:srgbClr val="8C3E9F"/>
    </a:accent5>
    <a:accent6>
      <a:srgbClr val="FF4414"/>
    </a:accent6>
    <a:hlink>
      <a:srgbClr val="10069F"/>
    </a:hlink>
    <a:folHlink>
      <a:srgbClr val="8C3E9F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5.xml><?xml version="1.0" encoding="utf-8"?>
<a:themeOverride xmlns:a="http://schemas.openxmlformats.org/drawingml/2006/main">
  <a:clrScheme name="VCI 2025">
    <a:dk1>
      <a:sysClr val="windowText" lastClr="000000"/>
    </a:dk1>
    <a:lt1>
      <a:sysClr val="window" lastClr="FFFFFF"/>
    </a:lt1>
    <a:dk2>
      <a:srgbClr val="10065A"/>
    </a:dk2>
    <a:lt2>
      <a:srgbClr val="F0F3F7"/>
    </a:lt2>
    <a:accent1>
      <a:srgbClr val="10069F"/>
    </a:accent1>
    <a:accent2>
      <a:srgbClr val="FF3EB5"/>
    </a:accent2>
    <a:accent3>
      <a:srgbClr val="FFAD00"/>
    </a:accent3>
    <a:accent4>
      <a:srgbClr val="10ADAA"/>
    </a:accent4>
    <a:accent5>
      <a:srgbClr val="8C3E9F"/>
    </a:accent5>
    <a:accent6>
      <a:srgbClr val="FF4414"/>
    </a:accent6>
    <a:hlink>
      <a:srgbClr val="10069F"/>
    </a:hlink>
    <a:folHlink>
      <a:srgbClr val="8C3E9F"/>
    </a:folHlink>
  </a:clrScheme>
  <a:fontScheme name="VCI-Schrift: Arial">
    <a:majorFont>
      <a:latin typeface="Arial"/>
      <a:ea typeface=""/>
      <a:cs typeface="Arial"/>
    </a:majorFont>
    <a:minorFont>
      <a:latin typeface="Arial"/>
      <a:ea typeface=""/>
      <a:cs typeface="Arial"/>
    </a:minorFont>
  </a:fontScheme>
  <a:fmtScheme name="Larissa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6.xml><?xml version="1.0" encoding="utf-8"?>
<a:themeOverride xmlns:a="http://schemas.openxmlformats.org/drawingml/2006/main">
  <a:clrScheme name="VCI 2025">
    <a:dk1>
      <a:sysClr val="windowText" lastClr="000000"/>
    </a:dk1>
    <a:lt1>
      <a:sysClr val="window" lastClr="FFFFFF"/>
    </a:lt1>
    <a:dk2>
      <a:srgbClr val="10065A"/>
    </a:dk2>
    <a:lt2>
      <a:srgbClr val="F0F3F7"/>
    </a:lt2>
    <a:accent1>
      <a:srgbClr val="10069F"/>
    </a:accent1>
    <a:accent2>
      <a:srgbClr val="FF3EB5"/>
    </a:accent2>
    <a:accent3>
      <a:srgbClr val="FFAD00"/>
    </a:accent3>
    <a:accent4>
      <a:srgbClr val="10ADAA"/>
    </a:accent4>
    <a:accent5>
      <a:srgbClr val="8C3E9F"/>
    </a:accent5>
    <a:accent6>
      <a:srgbClr val="FF4414"/>
    </a:accent6>
    <a:hlink>
      <a:srgbClr val="10069F"/>
    </a:hlink>
    <a:folHlink>
      <a:srgbClr val="8C3E9F"/>
    </a:folHlink>
  </a:clrScheme>
  <a:fontScheme name="Larissa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Larissa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7.xml><?xml version="1.0" encoding="utf-8"?>
<a:themeOverride xmlns:a="http://schemas.openxmlformats.org/drawingml/2006/main">
  <a:clrScheme name="VCI 2025">
    <a:dk1>
      <a:sysClr val="windowText" lastClr="000000"/>
    </a:dk1>
    <a:lt1>
      <a:sysClr val="window" lastClr="FFFFFF"/>
    </a:lt1>
    <a:dk2>
      <a:srgbClr val="10065A"/>
    </a:dk2>
    <a:lt2>
      <a:srgbClr val="F0F3F7"/>
    </a:lt2>
    <a:accent1>
      <a:srgbClr val="10069F"/>
    </a:accent1>
    <a:accent2>
      <a:srgbClr val="FF3EB5"/>
    </a:accent2>
    <a:accent3>
      <a:srgbClr val="FFAD00"/>
    </a:accent3>
    <a:accent4>
      <a:srgbClr val="10ADAA"/>
    </a:accent4>
    <a:accent5>
      <a:srgbClr val="8C3E9F"/>
    </a:accent5>
    <a:accent6>
      <a:srgbClr val="FF4414"/>
    </a:accent6>
    <a:hlink>
      <a:srgbClr val="10069F"/>
    </a:hlink>
    <a:folHlink>
      <a:srgbClr val="8C3E9F"/>
    </a:folHlink>
  </a:clrScheme>
  <a:fontScheme name="Larissa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Larissa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419676e-231e-4a92-8714-0ff896738fc6">
      <Terms xmlns="http://schemas.microsoft.com/office/infopath/2007/PartnerControls"/>
    </lcf76f155ced4ddcb4097134ff3c332f>
    <TaxCatchAll xmlns="568dfcef-6e46-41c2-bd36-2f30ecf621fc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DE2ECDCE7963848BE8026999C29C87C" ma:contentTypeVersion="12" ma:contentTypeDescription="Create a new document." ma:contentTypeScope="" ma:versionID="33f13c1501397dfae6f2598b1f148a56">
  <xsd:schema xmlns:xsd="http://www.w3.org/2001/XMLSchema" xmlns:xs="http://www.w3.org/2001/XMLSchema" xmlns:p="http://schemas.microsoft.com/office/2006/metadata/properties" xmlns:ns2="f419676e-231e-4a92-8714-0ff896738fc6" xmlns:ns3="568dfcef-6e46-41c2-bd36-2f30ecf621fc" targetNamespace="http://schemas.microsoft.com/office/2006/metadata/properties" ma:root="true" ma:fieldsID="9c02e6c8487594b8cd7a6991b73bcd98" ns2:_="" ns3:_="">
    <xsd:import namespace="f419676e-231e-4a92-8714-0ff896738fc6"/>
    <xsd:import namespace="568dfcef-6e46-41c2-bd36-2f30ecf621fc"/>
    <xsd:element name="properties">
      <xsd:complexType>
        <xsd:sequence>
          <xsd:element name="documentManagement">
            <xsd:complexType>
              <xsd:all>
                <xsd:element ref="ns2:lcf76f155ced4ddcb4097134ff3c332f" minOccurs="0"/>
                <xsd:element ref="ns3:TaxCatchAll" minOccurs="0"/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OCR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419676e-231e-4a92-8714-0ff896738fc6" elementFormDefault="qualified">
    <xsd:import namespace="http://schemas.microsoft.com/office/2006/documentManagement/types"/>
    <xsd:import namespace="http://schemas.microsoft.com/office/infopath/2007/PartnerControls"/>
    <xsd:element name="lcf76f155ced4ddcb4097134ff3c332f" ma:index="9" nillable="true" ma:taxonomy="true" ma:internalName="lcf76f155ced4ddcb4097134ff3c332f" ma:taxonomyFieldName="MediaServiceImageTags" ma:displayName="Image Tags" ma:readOnly="false" ma:fieldId="{5cf76f15-5ced-4ddc-b409-7134ff3c332f}" ma:taxonomyMulti="true" ma:sspId="2f721015-1e04-4c72-962b-a5b8b69cefd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BillingMetadata" ma:index="19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68dfcef-6e46-41c2-bd36-2f30ecf621fc" elementFormDefault="qualified">
    <xsd:import namespace="http://schemas.microsoft.com/office/2006/documentManagement/types"/>
    <xsd:import namespace="http://schemas.microsoft.com/office/infopath/2007/PartnerControls"/>
    <xsd:element name="TaxCatchAll" ma:index="10" nillable="true" ma:displayName="Taxonomy Catch All Column" ma:hidden="true" ma:list="{54b727f2-8edd-4450-9a8b-f810ec72d056}" ma:internalName="TaxCatchAll" ma:showField="CatchAllData" ma:web="568dfcef-6e46-41c2-bd36-2f30ecf621f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E3C22AA-86C8-4E57-B9ED-8ACDC5E24843}">
  <ds:schemaRefs>
    <ds:schemaRef ds:uri="http://schemas.microsoft.com/office/2006/documentManagement/types"/>
    <ds:schemaRef ds:uri="http://purl.org/dc/dcmitype/"/>
    <ds:schemaRef ds:uri="http://purl.org/dc/terms/"/>
    <ds:schemaRef ds:uri="f419676e-231e-4a92-8714-0ff896738fc6"/>
    <ds:schemaRef ds:uri="http://www.w3.org/XML/1998/namespace"/>
    <ds:schemaRef ds:uri="http://schemas.microsoft.com/office/infopath/2007/PartnerControls"/>
    <ds:schemaRef ds:uri="http://purl.org/dc/elements/1.1/"/>
    <ds:schemaRef ds:uri="http://schemas.openxmlformats.org/package/2006/metadata/core-properties"/>
    <ds:schemaRef ds:uri="568dfcef-6e46-41c2-bd36-2f30ecf621fc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94CA0247-9AEF-4A9A-AEFD-7846BACEFB5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419676e-231e-4a92-8714-0ff896738fc6"/>
    <ds:schemaRef ds:uri="568dfcef-6e46-41c2-bd36-2f30ecf621f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8D61457A-3DF3-4CD6-BD27-2F0564893F1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VCI-PP Vorlage-blanko</Template>
  <TotalTime>0</TotalTime>
  <Words>1650</Words>
  <Application>Microsoft Office PowerPoint</Application>
  <PresentationFormat>Breitbild</PresentationFormat>
  <Paragraphs>230</Paragraphs>
  <Slides>20</Slides>
  <Notes>2</Notes>
  <HiddenSlides>0</HiddenSlides>
  <MMClips>0</MMClips>
  <ScaleCrop>false</ScaleCrop>
  <HeadingPairs>
    <vt:vector size="8" baseType="variant">
      <vt:variant>
        <vt:lpstr>Verwendete Schriftarten</vt:lpstr>
      </vt:variant>
      <vt:variant>
        <vt:i4>10</vt:i4>
      </vt:variant>
      <vt:variant>
        <vt:lpstr>Design</vt:lpstr>
      </vt:variant>
      <vt:variant>
        <vt:i4>1</vt:i4>
      </vt:variant>
      <vt:variant>
        <vt:lpstr>Eingebettete OLE-Server</vt:lpstr>
      </vt:variant>
      <vt:variant>
        <vt:i4>1</vt:i4>
      </vt:variant>
      <vt:variant>
        <vt:lpstr>Folientitel</vt:lpstr>
      </vt:variant>
      <vt:variant>
        <vt:i4>20</vt:i4>
      </vt:variant>
    </vt:vector>
  </HeadingPairs>
  <TitlesOfParts>
    <vt:vector size="32" baseType="lpstr">
      <vt:lpstr>Arial</vt:lpstr>
      <vt:lpstr>Bahnschrift SemiBold</vt:lpstr>
      <vt:lpstr>Bookman Old Style</vt:lpstr>
      <vt:lpstr>Calibri</vt:lpstr>
      <vt:lpstr>Gotham Black</vt:lpstr>
      <vt:lpstr>Montserrat</vt:lpstr>
      <vt:lpstr>Montserrat Black</vt:lpstr>
      <vt:lpstr>Source Sans Pro</vt:lpstr>
      <vt:lpstr>STIXGeneral-Regular</vt:lpstr>
      <vt:lpstr>VCI_Symbole</vt:lpstr>
      <vt:lpstr>VCI-Layouts</vt:lpstr>
      <vt:lpstr>think-cell Folie</vt:lpstr>
      <vt:lpstr>Chemicals &amp; Pharmaceuticals – A Key Sector for Industry, Innovation and Transformation</vt:lpstr>
      <vt:lpstr>Chemicals &amp; Pharmaceuticals: vital for Germany</vt:lpstr>
      <vt:lpstr>Dashboard 2025 – Industry Key Figures</vt:lpstr>
      <vt:lpstr>Dashboard 2025 – Key figures for the chemical industry</vt:lpstr>
      <vt:lpstr>Dashboard 2025 – Key pharmaceutical figures</vt:lpstr>
      <vt:lpstr>Significant importance for the economy as a whole</vt:lpstr>
      <vt:lpstr>third-largest industrial sector</vt:lpstr>
      <vt:lpstr>At the heart of Germany as an industrial nation</vt:lpstr>
      <vt:lpstr>Attractive employer</vt:lpstr>
      <vt:lpstr>Strong SME sector</vt:lpstr>
      <vt:lpstr>Wide product range</vt:lpstr>
      <vt:lpstr>CHEMICALS &amp; PHARMACEUTICALS CONNECT GERMANY’S VALUE CHAINS WITH THE WORLD</vt:lpstr>
      <vt:lpstr>Chemistry makes the future possible</vt:lpstr>
      <vt:lpstr>Strong in research</vt:lpstr>
      <vt:lpstr>globalised</vt:lpstr>
      <vt:lpstr>Strong in exports</vt:lpstr>
      <vt:lpstr>A key sector for the transformation</vt:lpstr>
      <vt:lpstr>Agenda for the future </vt:lpstr>
      <vt:lpstr>Further information</vt:lpstr>
      <vt:lpstr>VCI contact person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Kellermann, Christiane</dc:creator>
  <cp:keywords>, docId:A49A922B479494FB87A2DC50B04E07AC</cp:keywords>
  <cp:lastModifiedBy>Kellermann, Christiane</cp:lastModifiedBy>
  <cp:revision>4</cp:revision>
  <cp:lastPrinted>2026-08-05T08:00:37Z</cp:lastPrinted>
  <dcterms:created xsi:type="dcterms:W3CDTF">2025-05-22T07:47:52Z</dcterms:created>
  <dcterms:modified xsi:type="dcterms:W3CDTF">2026-08-18T10:27:50Z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0x0101005DE2ECDCE7963848BE8026999C29C87C</vt:lpwstr>
  </property>
  <property fmtid="{D5CDD505-2E9C-101B-9397-08002B2CF9AE}" pid="3" name="MediaServiceImageTags">
    <vt:lpwstr/>
  </property>
</Properties>
</file>